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61" r:id="rId5"/>
    <p:sldId id="262" r:id="rId6"/>
    <p:sldId id="286" r:id="rId7"/>
    <p:sldId id="290" r:id="rId8"/>
    <p:sldId id="288" r:id="rId9"/>
    <p:sldId id="289" r:id="rId10"/>
    <p:sldId id="264" r:id="rId11"/>
    <p:sldId id="291" r:id="rId12"/>
    <p:sldId id="265" r:id="rId13"/>
    <p:sldId id="294" r:id="rId14"/>
    <p:sldId id="292" r:id="rId15"/>
    <p:sldId id="293" r:id="rId16"/>
    <p:sldId id="295" r:id="rId17"/>
    <p:sldId id="297" r:id="rId18"/>
    <p:sldId id="296" r:id="rId19"/>
    <p:sldId id="273" r:id="rId20"/>
    <p:sldId id="274" r:id="rId21"/>
    <p:sldId id="275" r:id="rId22"/>
    <p:sldId id="276" r:id="rId23"/>
    <p:sldId id="277" r:id="rId24"/>
    <p:sldId id="278" r:id="rId25"/>
    <p:sldId id="279" r:id="rId26"/>
    <p:sldId id="280" r:id="rId27"/>
    <p:sldId id="267" r:id="rId28"/>
    <p:sldId id="268" r:id="rId29"/>
    <p:sldId id="269" r:id="rId30"/>
    <p:sldId id="270" r:id="rId31"/>
    <p:sldId id="271" r:id="rId32"/>
    <p:sldId id="272" r:id="rId33"/>
    <p:sldId id="281" r:id="rId34"/>
    <p:sldId id="282" r:id="rId35"/>
    <p:sldId id="283" r:id="rId36"/>
    <p:sldId id="284" r:id="rId37"/>
    <p:sldId id="285" r:id="rId38"/>
  </p:sldIdLst>
  <p:sldSz cx="10693400" cy="7569200"/>
  <p:notesSz cx="10693400" cy="75692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126" y="-3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6452"/>
            <a:ext cx="9089390" cy="1589531"/>
          </a:xfrm>
          <a:prstGeom prst="rect">
            <a:avLst/>
          </a:prstGeom>
        </p:spPr>
        <p:txBody>
          <a:bodyPr>
            <a:noAutofit/>
          </a:bodyPr>
          <a:lstStyle/>
          <a:p/>
        </p:txBody>
      </p:sp>
      <p:sp>
        <p:nvSpPr>
          <p:cNvPr id="3" name="Holder 3"/>
          <p:cNvSpPr>
            <a:spLocks noGrp="1"/>
          </p:cNvSpPr>
          <p:nvPr>
            <p:ph type="subTitle" idx="4"/>
          </p:nvPr>
        </p:nvSpPr>
        <p:spPr>
          <a:xfrm>
            <a:off x="1604010" y="4238752"/>
            <a:ext cx="7485379" cy="1892300"/>
          </a:xfrm>
          <a:prstGeom prst="rect">
            <a:avLst/>
          </a:prstGeom>
        </p:spPr>
        <p:txBody>
          <a:bodyPr>
            <a:noAutofit/>
          </a:bodyPr>
          <a:lstStyle/>
          <a:p/>
        </p:txBody>
      </p:sp>
      <p:sp>
        <p:nvSpPr>
          <p:cNvPr id="4" name="Holder 4"/>
          <p:cNvSpPr>
            <a:spLocks noGrp="1"/>
          </p:cNvSpPr>
          <p:nvPr>
            <p:ph type="ftr" sz="quarter" idx="10"/>
          </p:nvPr>
        </p:nvSpPr>
        <p:spPr/>
        <p:txBody>
          <a:bodyPr/>
          <a:lstStyle>
            <a:lvl1pPr>
              <a:defRPr/>
            </a:lvl1pPr>
          </a:lstStyle>
          <a:p>
            <a:pPr>
              <a:defRPr/>
            </a:pPr>
            <a:r>
              <a:rPr lang="el-GR"/>
              <a:t>© MAN Diesel SE</a:t>
            </a:r>
            <a:endParaRPr lang="el-GR">
              <a:solidFill>
                <a:schemeClr val="tx1"/>
              </a:solidFill>
            </a:endParaRPr>
          </a:p>
        </p:txBody>
      </p:sp>
      <p:sp>
        <p:nvSpPr>
          <p:cNvPr id="5" name="Holder 5"/>
          <p:cNvSpPr>
            <a:spLocks noGrp="1"/>
          </p:cNvSpPr>
          <p:nvPr>
            <p:ph type="dt" sz="half" idx="11"/>
          </p:nvPr>
        </p:nvSpPr>
        <p:spPr/>
        <p:txBody>
          <a:bodyPr/>
          <a:lstStyle>
            <a:lvl1pPr>
              <a:defRPr/>
            </a:lvl1pPr>
          </a:lstStyle>
          <a:p>
            <a:pPr>
              <a:defRPr/>
            </a:pPr>
            <a:r>
              <a:rPr lang="el-GR"/>
              <a:t>2007/12/18</a:t>
            </a:r>
            <a:endParaRPr lang="el-GR">
              <a:solidFill>
                <a:schemeClr val="tx1"/>
              </a:solidFill>
            </a:endParaRPr>
          </a:p>
        </p:txBody>
      </p:sp>
      <p:sp>
        <p:nvSpPr>
          <p:cNvPr id="6" name="Holder 6"/>
          <p:cNvSpPr>
            <a:spLocks noGrp="1"/>
          </p:cNvSpPr>
          <p:nvPr>
            <p:ph type="sldNum" sz="quarter" idx="12"/>
          </p:nvPr>
        </p:nvSpPr>
        <p:spPr/>
        <p:txBody>
          <a:bodyPr/>
          <a:lstStyle>
            <a:lvl1pPr>
              <a:defRPr/>
            </a:lvl1pPr>
          </a:lstStyle>
          <a:p>
            <a:pPr>
              <a:defRPr/>
            </a:pPr>
            <a:r>
              <a:rPr lang="el-GR"/>
              <a:t>&lt; </a:t>
            </a:r>
            <a:fld id="{66007698-7D45-4EFC-8C52-B085843F8582}" type="slidenum">
              <a:rPr lang="el-GR"/>
            </a:fld>
            <a:r>
              <a:rPr lang="el-GR"/>
              <a:t> &gt;</a:t>
            </a:r>
            <a:endParaRPr lang="el-GR">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4" name="bk object 16"/>
          <p:cNvSpPr/>
          <p:nvPr/>
        </p:nvSpPr>
        <p:spPr>
          <a:xfrm>
            <a:off x="323850" y="0"/>
            <a:ext cx="10045700" cy="1588"/>
          </a:xfrm>
          <a:custGeom>
            <a:avLst/>
            <a:gdLst/>
            <a:ahLst/>
            <a:cxnLst/>
            <a:rect l="l" t="t" r="r" b="b"/>
            <a:pathLst>
              <a:path w="10046208" h="1524">
                <a:moveTo>
                  <a:pt x="0" y="0"/>
                </a:moveTo>
                <a:lnTo>
                  <a:pt x="0" y="1524"/>
                </a:lnTo>
                <a:lnTo>
                  <a:pt x="10046208" y="1523"/>
                </a:lnTo>
                <a:lnTo>
                  <a:pt x="10046208" y="0"/>
                </a:lnTo>
                <a:lnTo>
                  <a:pt x="0" y="0"/>
                </a:lnTo>
              </a:path>
            </a:pathLst>
          </a:custGeom>
          <a:solidFill>
            <a:srgbClr val="F8F8F8"/>
          </a:solidFill>
        </p:spPr>
        <p:txBody>
          <a:bodyPr lIns="0" tIns="0" rIns="0" bIns="0"/>
          <a:lstStyle/>
          <a:p>
            <a:pPr fontAlgn="auto">
              <a:spcBef>
                <a:spcPts val="0"/>
              </a:spcBef>
              <a:spcAft>
                <a:spcPts val="0"/>
              </a:spcAft>
              <a:defRPr/>
            </a:pPr>
            <a:endParaRPr>
              <a:latin typeface="+mn-lt"/>
            </a:endParaRPr>
          </a:p>
        </p:txBody>
      </p:sp>
      <p:sp>
        <p:nvSpPr>
          <p:cNvPr id="5" name="bk object 17"/>
          <p:cNvSpPr/>
          <p:nvPr/>
        </p:nvSpPr>
        <p:spPr>
          <a:xfrm>
            <a:off x="323850" y="1398588"/>
            <a:ext cx="10045700" cy="6157912"/>
          </a:xfrm>
          <a:custGeom>
            <a:avLst/>
            <a:gdLst/>
            <a:ahLst/>
            <a:cxnLst/>
            <a:rect l="l" t="t" r="r" b="b"/>
            <a:pathLst>
              <a:path w="10046208" h="6158484">
                <a:moveTo>
                  <a:pt x="0" y="0"/>
                </a:moveTo>
                <a:lnTo>
                  <a:pt x="0" y="6158484"/>
                </a:lnTo>
                <a:lnTo>
                  <a:pt x="10046208" y="6158484"/>
                </a:lnTo>
                <a:lnTo>
                  <a:pt x="10046208" y="0"/>
                </a:lnTo>
                <a:lnTo>
                  <a:pt x="0" y="0"/>
                </a:lnTo>
                <a:close/>
              </a:path>
            </a:pathLst>
          </a:custGeom>
          <a:solidFill>
            <a:srgbClr val="F8F8F8"/>
          </a:solidFill>
        </p:spPr>
        <p:txBody>
          <a:bodyPr lIns="0" tIns="0" rIns="0" bIns="0"/>
          <a:lstStyle/>
          <a:p>
            <a:pPr fontAlgn="auto">
              <a:spcBef>
                <a:spcPts val="0"/>
              </a:spcBef>
              <a:spcAft>
                <a:spcPts val="0"/>
              </a:spcAft>
              <a:defRPr/>
            </a:pPr>
            <a:endParaRPr>
              <a:latin typeface="+mn-lt"/>
            </a:endParaRPr>
          </a:p>
        </p:txBody>
      </p:sp>
      <p:sp>
        <p:nvSpPr>
          <p:cNvPr id="6" name="bk object 18"/>
          <p:cNvSpPr/>
          <p:nvPr/>
        </p:nvSpPr>
        <p:spPr>
          <a:xfrm>
            <a:off x="323850" y="1588"/>
            <a:ext cx="10045700" cy="1397000"/>
          </a:xfrm>
          <a:custGeom>
            <a:avLst/>
            <a:gdLst/>
            <a:ahLst/>
            <a:cxnLst/>
            <a:rect l="l" t="t" r="r" b="b"/>
            <a:pathLst>
              <a:path w="10046208" h="1396746">
                <a:moveTo>
                  <a:pt x="0" y="0"/>
                </a:moveTo>
                <a:lnTo>
                  <a:pt x="0" y="1396746"/>
                </a:lnTo>
                <a:lnTo>
                  <a:pt x="10046208" y="1396745"/>
                </a:lnTo>
                <a:lnTo>
                  <a:pt x="10046208" y="0"/>
                </a:lnTo>
                <a:lnTo>
                  <a:pt x="0" y="0"/>
                </a:lnTo>
                <a:close/>
              </a:path>
            </a:pathLst>
          </a:custGeom>
          <a:solidFill>
            <a:srgbClr val="3D4B5A"/>
          </a:solidFill>
        </p:spPr>
        <p:txBody>
          <a:bodyPr lIns="0" tIns="0" rIns="0" bIns="0"/>
          <a:lstStyle/>
          <a:p>
            <a:pPr fontAlgn="auto">
              <a:spcBef>
                <a:spcPts val="0"/>
              </a:spcBef>
              <a:spcAft>
                <a:spcPts val="0"/>
              </a:spcAft>
              <a:defRPr/>
            </a:pPr>
            <a:endParaRPr>
              <a:latin typeface="+mn-lt"/>
            </a:endParaRPr>
          </a:p>
        </p:txBody>
      </p:sp>
      <p:sp>
        <p:nvSpPr>
          <p:cNvPr id="7" name="bk object 19"/>
          <p:cNvSpPr/>
          <p:nvPr/>
        </p:nvSpPr>
        <p:spPr>
          <a:xfrm>
            <a:off x="8890000" y="7299325"/>
            <a:ext cx="0" cy="257175"/>
          </a:xfrm>
          <a:custGeom>
            <a:avLst/>
            <a:gdLst/>
            <a:ahLst/>
            <a:cxnLst/>
            <a:rect l="l" t="t" r="r" b="b"/>
            <a:pathLst>
              <a:path h="257555">
                <a:moveTo>
                  <a:pt x="0" y="257555"/>
                </a:moveTo>
                <a:lnTo>
                  <a:pt x="0" y="0"/>
                </a:lnTo>
              </a:path>
            </a:pathLst>
          </a:custGeom>
          <a:ln w="6781">
            <a:solidFill>
              <a:srgbClr val="3C505A"/>
            </a:solidFill>
          </a:ln>
        </p:spPr>
        <p:txBody>
          <a:bodyPr lIns="0" tIns="0" rIns="0" bIns="0"/>
          <a:lstStyle/>
          <a:p>
            <a:pPr fontAlgn="auto">
              <a:spcBef>
                <a:spcPts val="0"/>
              </a:spcBef>
              <a:spcAft>
                <a:spcPts val="0"/>
              </a:spcAft>
              <a:defRPr/>
            </a:pPr>
            <a:endParaRPr>
              <a:latin typeface="+mn-lt"/>
            </a:endParaRPr>
          </a:p>
        </p:txBody>
      </p:sp>
      <p:sp>
        <p:nvSpPr>
          <p:cNvPr id="8" name="bk object 20"/>
          <p:cNvSpPr/>
          <p:nvPr/>
        </p:nvSpPr>
        <p:spPr>
          <a:xfrm>
            <a:off x="9736138" y="7299325"/>
            <a:ext cx="0" cy="257175"/>
          </a:xfrm>
          <a:custGeom>
            <a:avLst/>
            <a:gdLst/>
            <a:ahLst/>
            <a:cxnLst/>
            <a:rect l="l" t="t" r="r" b="b"/>
            <a:pathLst>
              <a:path h="257555">
                <a:moveTo>
                  <a:pt x="0" y="257555"/>
                </a:moveTo>
                <a:lnTo>
                  <a:pt x="0" y="0"/>
                </a:lnTo>
              </a:path>
            </a:pathLst>
          </a:custGeom>
          <a:ln w="6781">
            <a:solidFill>
              <a:srgbClr val="3C505A"/>
            </a:solidFill>
          </a:ln>
        </p:spPr>
        <p:txBody>
          <a:bodyPr lIns="0" tIns="0" rIns="0" bIns="0"/>
          <a:lstStyle/>
          <a:p>
            <a:pPr fontAlgn="auto">
              <a:spcBef>
                <a:spcPts val="0"/>
              </a:spcBef>
              <a:spcAft>
                <a:spcPts val="0"/>
              </a:spcAft>
              <a:defRPr/>
            </a:pPr>
            <a:endParaRPr>
              <a:latin typeface="+mn-lt"/>
            </a:endParaRPr>
          </a:p>
        </p:txBody>
      </p:sp>
      <p:sp>
        <p:nvSpPr>
          <p:cNvPr id="9" name="bk object 21"/>
          <p:cNvSpPr/>
          <p:nvPr/>
        </p:nvSpPr>
        <p:spPr>
          <a:xfrm>
            <a:off x="323850" y="7294563"/>
            <a:ext cx="10045700" cy="0"/>
          </a:xfrm>
          <a:custGeom>
            <a:avLst/>
            <a:gdLst/>
            <a:ahLst/>
            <a:cxnLst/>
            <a:rect l="l" t="t" r="r" b="b"/>
            <a:pathLst>
              <a:path w="10046208">
                <a:moveTo>
                  <a:pt x="0" y="0"/>
                </a:moveTo>
                <a:lnTo>
                  <a:pt x="10046208" y="0"/>
                </a:lnTo>
              </a:path>
            </a:pathLst>
          </a:custGeom>
          <a:ln w="13563">
            <a:solidFill>
              <a:srgbClr val="3C505A"/>
            </a:solidFill>
          </a:ln>
        </p:spPr>
        <p:txBody>
          <a:bodyPr lIns="0" tIns="0" rIns="0" bIns="0"/>
          <a:lstStyle/>
          <a:p>
            <a:pPr fontAlgn="auto">
              <a:spcBef>
                <a:spcPts val="0"/>
              </a:spcBef>
              <a:spcAft>
                <a:spcPts val="0"/>
              </a:spcAft>
              <a:defRPr/>
            </a:pPr>
            <a:endParaRPr>
              <a:latin typeface="+mn-lt"/>
            </a:endParaRPr>
          </a:p>
        </p:txBody>
      </p:sp>
      <p:sp>
        <p:nvSpPr>
          <p:cNvPr id="2" name="Holder 2"/>
          <p:cNvSpPr>
            <a:spLocks noGrp="1"/>
          </p:cNvSpPr>
          <p:nvPr>
            <p:ph type="title"/>
          </p:nvPr>
        </p:nvSpPr>
        <p:spPr/>
        <p:txBody>
          <a:bodyPr/>
          <a:lstStyle/>
          <a:p/>
        </p:txBody>
      </p:sp>
      <p:sp>
        <p:nvSpPr>
          <p:cNvPr id="3" name="Holder 3"/>
          <p:cNvSpPr>
            <a:spLocks noGrp="1"/>
          </p:cNvSpPr>
          <p:nvPr>
            <p:ph type="body" idx="1"/>
          </p:nvPr>
        </p:nvSpPr>
        <p:spPr/>
        <p:txBody>
          <a:bodyPr/>
          <a:lstStyle/>
          <a:p/>
        </p:txBody>
      </p:sp>
      <p:sp>
        <p:nvSpPr>
          <p:cNvPr id="10" name="Holder 4"/>
          <p:cNvSpPr>
            <a:spLocks noGrp="1"/>
          </p:cNvSpPr>
          <p:nvPr>
            <p:ph type="ftr" sz="quarter" idx="10"/>
          </p:nvPr>
        </p:nvSpPr>
        <p:spPr/>
        <p:txBody>
          <a:bodyPr/>
          <a:lstStyle>
            <a:lvl1pPr>
              <a:defRPr/>
            </a:lvl1pPr>
          </a:lstStyle>
          <a:p>
            <a:pPr>
              <a:defRPr/>
            </a:pPr>
            <a:r>
              <a:rPr lang="el-GR"/>
              <a:t>© MAN Diesel SE</a:t>
            </a:r>
            <a:endParaRPr lang="el-GR">
              <a:solidFill>
                <a:schemeClr val="tx1"/>
              </a:solidFill>
            </a:endParaRPr>
          </a:p>
        </p:txBody>
      </p:sp>
      <p:sp>
        <p:nvSpPr>
          <p:cNvPr id="11" name="Holder 5"/>
          <p:cNvSpPr>
            <a:spLocks noGrp="1"/>
          </p:cNvSpPr>
          <p:nvPr>
            <p:ph type="dt" sz="half" idx="11"/>
          </p:nvPr>
        </p:nvSpPr>
        <p:spPr/>
        <p:txBody>
          <a:bodyPr/>
          <a:lstStyle>
            <a:lvl1pPr>
              <a:defRPr/>
            </a:lvl1pPr>
          </a:lstStyle>
          <a:p>
            <a:pPr>
              <a:defRPr/>
            </a:pPr>
            <a:r>
              <a:rPr lang="el-GR"/>
              <a:t>2007/12/18</a:t>
            </a:r>
            <a:endParaRPr lang="el-GR">
              <a:solidFill>
                <a:schemeClr val="tx1"/>
              </a:solidFill>
            </a:endParaRPr>
          </a:p>
        </p:txBody>
      </p:sp>
      <p:sp>
        <p:nvSpPr>
          <p:cNvPr id="12" name="Holder 6"/>
          <p:cNvSpPr>
            <a:spLocks noGrp="1"/>
          </p:cNvSpPr>
          <p:nvPr>
            <p:ph type="sldNum" sz="quarter" idx="12"/>
          </p:nvPr>
        </p:nvSpPr>
        <p:spPr/>
        <p:txBody>
          <a:bodyPr/>
          <a:lstStyle>
            <a:lvl1pPr>
              <a:defRPr/>
            </a:lvl1pPr>
          </a:lstStyle>
          <a:p>
            <a:pPr>
              <a:defRPr/>
            </a:pPr>
            <a:r>
              <a:rPr lang="el-GR"/>
              <a:t>&lt; </a:t>
            </a:r>
            <a:fld id="{AADFFE74-3B5D-497E-B0E5-ADDCC8DC0933}" type="slidenum">
              <a:rPr lang="el-GR"/>
            </a:fld>
            <a:r>
              <a:rPr lang="el-GR"/>
              <a:t> &gt;</a:t>
            </a:r>
            <a:endParaRPr lang="el-GR">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showMasterSp="0">
  <p:cSld name="Two Content">
    <p:spTree>
      <p:nvGrpSpPr>
        <p:cNvPr id="1" name=""/>
        <p:cNvGrpSpPr/>
        <p:nvPr/>
      </p:nvGrpSpPr>
      <p:grpSpPr>
        <a:xfrm>
          <a:off x="0" y="0"/>
          <a:ext cx="0" cy="0"/>
          <a:chOff x="0" y="0"/>
          <a:chExt cx="0" cy="0"/>
        </a:xfrm>
      </p:grpSpPr>
      <p:sp>
        <p:nvSpPr>
          <p:cNvPr id="5" name="bk object 16"/>
          <p:cNvSpPr/>
          <p:nvPr/>
        </p:nvSpPr>
        <p:spPr>
          <a:xfrm>
            <a:off x="323850" y="0"/>
            <a:ext cx="10045700" cy="1588"/>
          </a:xfrm>
          <a:custGeom>
            <a:avLst/>
            <a:gdLst/>
            <a:ahLst/>
            <a:cxnLst/>
            <a:rect l="l" t="t" r="r" b="b"/>
            <a:pathLst>
              <a:path w="10046208" h="1524">
                <a:moveTo>
                  <a:pt x="0" y="0"/>
                </a:moveTo>
                <a:lnTo>
                  <a:pt x="0" y="1524"/>
                </a:lnTo>
                <a:lnTo>
                  <a:pt x="10046208" y="1523"/>
                </a:lnTo>
                <a:lnTo>
                  <a:pt x="10046208" y="0"/>
                </a:lnTo>
                <a:lnTo>
                  <a:pt x="0" y="0"/>
                </a:lnTo>
              </a:path>
            </a:pathLst>
          </a:custGeom>
          <a:solidFill>
            <a:srgbClr val="F8F8F8"/>
          </a:solidFill>
        </p:spPr>
        <p:txBody>
          <a:bodyPr lIns="0" tIns="0" rIns="0" bIns="0"/>
          <a:lstStyle/>
          <a:p>
            <a:pPr fontAlgn="auto">
              <a:spcBef>
                <a:spcPts val="0"/>
              </a:spcBef>
              <a:spcAft>
                <a:spcPts val="0"/>
              </a:spcAft>
              <a:defRPr/>
            </a:pPr>
            <a:endParaRPr>
              <a:latin typeface="+mn-lt"/>
            </a:endParaRPr>
          </a:p>
        </p:txBody>
      </p:sp>
      <p:sp>
        <p:nvSpPr>
          <p:cNvPr id="6" name="bk object 17"/>
          <p:cNvSpPr/>
          <p:nvPr/>
        </p:nvSpPr>
        <p:spPr>
          <a:xfrm>
            <a:off x="323850" y="1398588"/>
            <a:ext cx="10045700" cy="6157912"/>
          </a:xfrm>
          <a:custGeom>
            <a:avLst/>
            <a:gdLst/>
            <a:ahLst/>
            <a:cxnLst/>
            <a:rect l="l" t="t" r="r" b="b"/>
            <a:pathLst>
              <a:path w="10046208" h="6158484">
                <a:moveTo>
                  <a:pt x="0" y="0"/>
                </a:moveTo>
                <a:lnTo>
                  <a:pt x="0" y="6158484"/>
                </a:lnTo>
                <a:lnTo>
                  <a:pt x="10046208" y="6158484"/>
                </a:lnTo>
                <a:lnTo>
                  <a:pt x="10046208" y="0"/>
                </a:lnTo>
                <a:lnTo>
                  <a:pt x="0" y="0"/>
                </a:lnTo>
                <a:close/>
              </a:path>
            </a:pathLst>
          </a:custGeom>
          <a:solidFill>
            <a:srgbClr val="F8F8F8"/>
          </a:solidFill>
        </p:spPr>
        <p:txBody>
          <a:bodyPr lIns="0" tIns="0" rIns="0" bIns="0"/>
          <a:lstStyle/>
          <a:p>
            <a:pPr fontAlgn="auto">
              <a:spcBef>
                <a:spcPts val="0"/>
              </a:spcBef>
              <a:spcAft>
                <a:spcPts val="0"/>
              </a:spcAft>
              <a:defRPr/>
            </a:pPr>
            <a:endParaRPr>
              <a:latin typeface="+mn-lt"/>
            </a:endParaRPr>
          </a:p>
        </p:txBody>
      </p:sp>
      <p:sp>
        <p:nvSpPr>
          <p:cNvPr id="7" name="bk object 18"/>
          <p:cNvSpPr/>
          <p:nvPr/>
        </p:nvSpPr>
        <p:spPr>
          <a:xfrm>
            <a:off x="323850" y="1588"/>
            <a:ext cx="10045700" cy="1397000"/>
          </a:xfrm>
          <a:custGeom>
            <a:avLst/>
            <a:gdLst/>
            <a:ahLst/>
            <a:cxnLst/>
            <a:rect l="l" t="t" r="r" b="b"/>
            <a:pathLst>
              <a:path w="10046208" h="1396746">
                <a:moveTo>
                  <a:pt x="0" y="0"/>
                </a:moveTo>
                <a:lnTo>
                  <a:pt x="0" y="1396746"/>
                </a:lnTo>
                <a:lnTo>
                  <a:pt x="10046208" y="1396745"/>
                </a:lnTo>
                <a:lnTo>
                  <a:pt x="10046208" y="0"/>
                </a:lnTo>
                <a:lnTo>
                  <a:pt x="0" y="0"/>
                </a:lnTo>
                <a:close/>
              </a:path>
            </a:pathLst>
          </a:custGeom>
          <a:solidFill>
            <a:srgbClr val="3D4B5A"/>
          </a:solidFill>
        </p:spPr>
        <p:txBody>
          <a:bodyPr lIns="0" tIns="0" rIns="0" bIns="0"/>
          <a:lstStyle/>
          <a:p>
            <a:pPr fontAlgn="auto">
              <a:spcBef>
                <a:spcPts val="0"/>
              </a:spcBef>
              <a:spcAft>
                <a:spcPts val="0"/>
              </a:spcAft>
              <a:defRPr/>
            </a:pPr>
            <a:endParaRPr>
              <a:latin typeface="+mn-lt"/>
            </a:endParaRPr>
          </a:p>
        </p:txBody>
      </p:sp>
      <p:sp>
        <p:nvSpPr>
          <p:cNvPr id="8" name="bk object 19"/>
          <p:cNvSpPr/>
          <p:nvPr/>
        </p:nvSpPr>
        <p:spPr>
          <a:xfrm>
            <a:off x="8890000" y="7299325"/>
            <a:ext cx="0" cy="257175"/>
          </a:xfrm>
          <a:custGeom>
            <a:avLst/>
            <a:gdLst/>
            <a:ahLst/>
            <a:cxnLst/>
            <a:rect l="l" t="t" r="r" b="b"/>
            <a:pathLst>
              <a:path h="257555">
                <a:moveTo>
                  <a:pt x="0" y="257555"/>
                </a:moveTo>
                <a:lnTo>
                  <a:pt x="0" y="0"/>
                </a:lnTo>
              </a:path>
            </a:pathLst>
          </a:custGeom>
          <a:ln w="6781">
            <a:solidFill>
              <a:srgbClr val="3C505A"/>
            </a:solidFill>
          </a:ln>
        </p:spPr>
        <p:txBody>
          <a:bodyPr lIns="0" tIns="0" rIns="0" bIns="0"/>
          <a:lstStyle/>
          <a:p>
            <a:pPr fontAlgn="auto">
              <a:spcBef>
                <a:spcPts val="0"/>
              </a:spcBef>
              <a:spcAft>
                <a:spcPts val="0"/>
              </a:spcAft>
              <a:defRPr/>
            </a:pPr>
            <a:endParaRPr>
              <a:latin typeface="+mn-lt"/>
            </a:endParaRPr>
          </a:p>
        </p:txBody>
      </p:sp>
      <p:sp>
        <p:nvSpPr>
          <p:cNvPr id="9" name="bk object 20"/>
          <p:cNvSpPr/>
          <p:nvPr/>
        </p:nvSpPr>
        <p:spPr>
          <a:xfrm>
            <a:off x="9736138" y="7299325"/>
            <a:ext cx="0" cy="257175"/>
          </a:xfrm>
          <a:custGeom>
            <a:avLst/>
            <a:gdLst/>
            <a:ahLst/>
            <a:cxnLst/>
            <a:rect l="l" t="t" r="r" b="b"/>
            <a:pathLst>
              <a:path h="257555">
                <a:moveTo>
                  <a:pt x="0" y="257555"/>
                </a:moveTo>
                <a:lnTo>
                  <a:pt x="0" y="0"/>
                </a:lnTo>
              </a:path>
            </a:pathLst>
          </a:custGeom>
          <a:ln w="6781">
            <a:solidFill>
              <a:srgbClr val="3C505A"/>
            </a:solidFill>
          </a:ln>
        </p:spPr>
        <p:txBody>
          <a:bodyPr lIns="0" tIns="0" rIns="0" bIns="0"/>
          <a:lstStyle/>
          <a:p>
            <a:pPr fontAlgn="auto">
              <a:spcBef>
                <a:spcPts val="0"/>
              </a:spcBef>
              <a:spcAft>
                <a:spcPts val="0"/>
              </a:spcAft>
              <a:defRPr/>
            </a:pPr>
            <a:endParaRPr>
              <a:latin typeface="+mn-lt"/>
            </a:endParaRPr>
          </a:p>
        </p:txBody>
      </p:sp>
      <p:sp>
        <p:nvSpPr>
          <p:cNvPr id="10" name="bk object 21"/>
          <p:cNvSpPr/>
          <p:nvPr/>
        </p:nvSpPr>
        <p:spPr>
          <a:xfrm>
            <a:off x="323850" y="7294563"/>
            <a:ext cx="10045700" cy="0"/>
          </a:xfrm>
          <a:custGeom>
            <a:avLst/>
            <a:gdLst/>
            <a:ahLst/>
            <a:cxnLst/>
            <a:rect l="l" t="t" r="r" b="b"/>
            <a:pathLst>
              <a:path w="10046208">
                <a:moveTo>
                  <a:pt x="0" y="0"/>
                </a:moveTo>
                <a:lnTo>
                  <a:pt x="10046208" y="0"/>
                </a:lnTo>
              </a:path>
            </a:pathLst>
          </a:custGeom>
          <a:ln w="13563">
            <a:solidFill>
              <a:srgbClr val="3C505A"/>
            </a:solidFill>
          </a:ln>
        </p:spPr>
        <p:txBody>
          <a:bodyPr lIns="0" tIns="0" rIns="0" bIns="0"/>
          <a:lstStyle/>
          <a:p>
            <a:pPr fontAlgn="auto">
              <a:spcBef>
                <a:spcPts val="0"/>
              </a:spcBef>
              <a:spcAft>
                <a:spcPts val="0"/>
              </a:spcAft>
              <a:defRPr/>
            </a:pPr>
            <a:endParaRPr>
              <a:latin typeface="+mn-lt"/>
            </a:endParaRPr>
          </a:p>
        </p:txBody>
      </p:sp>
      <p:sp>
        <p:nvSpPr>
          <p:cNvPr id="2" name="Holder 2"/>
          <p:cNvSpPr>
            <a:spLocks noGrp="1"/>
          </p:cNvSpPr>
          <p:nvPr>
            <p:ph type="title"/>
          </p:nvPr>
        </p:nvSpPr>
        <p:spPr/>
        <p:txBody>
          <a:bodyPr/>
          <a:lstStyle/>
          <a:p/>
        </p:txBody>
      </p:sp>
      <p:sp>
        <p:nvSpPr>
          <p:cNvPr id="3" name="Holder 3"/>
          <p:cNvSpPr>
            <a:spLocks noGrp="1"/>
          </p:cNvSpPr>
          <p:nvPr>
            <p:ph sz="half" idx="2"/>
          </p:nvPr>
        </p:nvSpPr>
        <p:spPr>
          <a:xfrm>
            <a:off x="534670" y="1740916"/>
            <a:ext cx="4651629" cy="4995672"/>
          </a:xfrm>
          <a:prstGeom prst="rect">
            <a:avLst/>
          </a:prstGeom>
        </p:spPr>
        <p:txBody>
          <a:bodyPr>
            <a:noAutofit/>
          </a:bodyPr>
          <a:lstStyle/>
          <a:p/>
        </p:txBody>
      </p:sp>
      <p:sp>
        <p:nvSpPr>
          <p:cNvPr id="4" name="Holder 4"/>
          <p:cNvSpPr>
            <a:spLocks noGrp="1"/>
          </p:cNvSpPr>
          <p:nvPr>
            <p:ph sz="half" idx="3"/>
          </p:nvPr>
        </p:nvSpPr>
        <p:spPr>
          <a:xfrm>
            <a:off x="5507100" y="1740916"/>
            <a:ext cx="4651629" cy="4995672"/>
          </a:xfrm>
          <a:prstGeom prst="rect">
            <a:avLst/>
          </a:prstGeom>
        </p:spPr>
        <p:txBody>
          <a:bodyPr>
            <a:noAutofit/>
          </a:bodyPr>
          <a:lstStyle/>
          <a:p/>
        </p:txBody>
      </p:sp>
      <p:sp>
        <p:nvSpPr>
          <p:cNvPr id="11" name="Holder 5"/>
          <p:cNvSpPr>
            <a:spLocks noGrp="1"/>
          </p:cNvSpPr>
          <p:nvPr>
            <p:ph type="ftr" sz="quarter" idx="10"/>
          </p:nvPr>
        </p:nvSpPr>
        <p:spPr/>
        <p:txBody>
          <a:bodyPr/>
          <a:lstStyle>
            <a:lvl1pPr>
              <a:defRPr/>
            </a:lvl1pPr>
          </a:lstStyle>
          <a:p>
            <a:pPr>
              <a:defRPr/>
            </a:pPr>
            <a:r>
              <a:rPr lang="el-GR"/>
              <a:t>© MAN Diesel SE</a:t>
            </a:r>
            <a:endParaRPr lang="el-GR">
              <a:solidFill>
                <a:schemeClr val="tx1"/>
              </a:solidFill>
            </a:endParaRPr>
          </a:p>
        </p:txBody>
      </p:sp>
      <p:sp>
        <p:nvSpPr>
          <p:cNvPr id="12" name="Holder 6"/>
          <p:cNvSpPr>
            <a:spLocks noGrp="1"/>
          </p:cNvSpPr>
          <p:nvPr>
            <p:ph type="dt" sz="half" idx="11"/>
          </p:nvPr>
        </p:nvSpPr>
        <p:spPr/>
        <p:txBody>
          <a:bodyPr/>
          <a:lstStyle>
            <a:lvl1pPr>
              <a:defRPr/>
            </a:lvl1pPr>
          </a:lstStyle>
          <a:p>
            <a:pPr>
              <a:defRPr/>
            </a:pPr>
            <a:r>
              <a:rPr lang="el-GR"/>
              <a:t>2007/12/18</a:t>
            </a:r>
            <a:endParaRPr lang="el-GR">
              <a:solidFill>
                <a:schemeClr val="tx1"/>
              </a:solidFill>
            </a:endParaRPr>
          </a:p>
        </p:txBody>
      </p:sp>
      <p:sp>
        <p:nvSpPr>
          <p:cNvPr id="13" name="Holder 7"/>
          <p:cNvSpPr>
            <a:spLocks noGrp="1"/>
          </p:cNvSpPr>
          <p:nvPr>
            <p:ph type="sldNum" sz="quarter" idx="12"/>
          </p:nvPr>
        </p:nvSpPr>
        <p:spPr/>
        <p:txBody>
          <a:bodyPr/>
          <a:lstStyle>
            <a:lvl1pPr>
              <a:defRPr/>
            </a:lvl1pPr>
          </a:lstStyle>
          <a:p>
            <a:pPr>
              <a:defRPr/>
            </a:pPr>
            <a:r>
              <a:rPr lang="el-GR"/>
              <a:t>&lt; </a:t>
            </a:r>
            <a:fld id="{B359ABDA-6446-413B-A0C5-D5D35F85B2D7}" type="slidenum">
              <a:rPr lang="el-GR"/>
            </a:fld>
            <a:r>
              <a:rPr lang="el-GR"/>
              <a:t> &gt;</a:t>
            </a:r>
            <a:endParaRPr lang="el-GR">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spTree>
      <p:nvGrpSpPr>
        <p:cNvPr id="1" name=""/>
        <p:cNvGrpSpPr/>
        <p:nvPr/>
      </p:nvGrpSpPr>
      <p:grpSpPr>
        <a:xfrm>
          <a:off x="0" y="0"/>
          <a:ext cx="0" cy="0"/>
          <a:chOff x="0" y="0"/>
          <a:chExt cx="0" cy="0"/>
        </a:xfrm>
      </p:grpSpPr>
      <p:sp>
        <p:nvSpPr>
          <p:cNvPr id="3" name="bk object 16"/>
          <p:cNvSpPr/>
          <p:nvPr/>
        </p:nvSpPr>
        <p:spPr>
          <a:xfrm>
            <a:off x="323850" y="0"/>
            <a:ext cx="10045700" cy="1588"/>
          </a:xfrm>
          <a:custGeom>
            <a:avLst/>
            <a:gdLst/>
            <a:ahLst/>
            <a:cxnLst/>
            <a:rect l="l" t="t" r="r" b="b"/>
            <a:pathLst>
              <a:path w="10046208" h="1524">
                <a:moveTo>
                  <a:pt x="0" y="0"/>
                </a:moveTo>
                <a:lnTo>
                  <a:pt x="0" y="1524"/>
                </a:lnTo>
                <a:lnTo>
                  <a:pt x="10046208" y="1523"/>
                </a:lnTo>
                <a:lnTo>
                  <a:pt x="10046208" y="0"/>
                </a:lnTo>
                <a:lnTo>
                  <a:pt x="0" y="0"/>
                </a:lnTo>
              </a:path>
            </a:pathLst>
          </a:custGeom>
          <a:solidFill>
            <a:srgbClr val="F8F8F8"/>
          </a:solidFill>
        </p:spPr>
        <p:txBody>
          <a:bodyPr lIns="0" tIns="0" rIns="0" bIns="0"/>
          <a:lstStyle/>
          <a:p>
            <a:pPr fontAlgn="auto">
              <a:spcBef>
                <a:spcPts val="0"/>
              </a:spcBef>
              <a:spcAft>
                <a:spcPts val="0"/>
              </a:spcAft>
              <a:defRPr/>
            </a:pPr>
            <a:endParaRPr>
              <a:latin typeface="+mn-lt"/>
            </a:endParaRPr>
          </a:p>
        </p:txBody>
      </p:sp>
      <p:sp>
        <p:nvSpPr>
          <p:cNvPr id="4" name="bk object 17"/>
          <p:cNvSpPr/>
          <p:nvPr/>
        </p:nvSpPr>
        <p:spPr>
          <a:xfrm>
            <a:off x="323850" y="1398588"/>
            <a:ext cx="10045700" cy="6157912"/>
          </a:xfrm>
          <a:custGeom>
            <a:avLst/>
            <a:gdLst/>
            <a:ahLst/>
            <a:cxnLst/>
            <a:rect l="l" t="t" r="r" b="b"/>
            <a:pathLst>
              <a:path w="10046208" h="6158484">
                <a:moveTo>
                  <a:pt x="0" y="0"/>
                </a:moveTo>
                <a:lnTo>
                  <a:pt x="0" y="6158484"/>
                </a:lnTo>
                <a:lnTo>
                  <a:pt x="10046208" y="6158484"/>
                </a:lnTo>
                <a:lnTo>
                  <a:pt x="10046208" y="0"/>
                </a:lnTo>
                <a:lnTo>
                  <a:pt x="0" y="0"/>
                </a:lnTo>
                <a:close/>
              </a:path>
            </a:pathLst>
          </a:custGeom>
          <a:solidFill>
            <a:srgbClr val="F8F8F8"/>
          </a:solidFill>
        </p:spPr>
        <p:txBody>
          <a:bodyPr lIns="0" tIns="0" rIns="0" bIns="0"/>
          <a:lstStyle/>
          <a:p>
            <a:pPr fontAlgn="auto">
              <a:spcBef>
                <a:spcPts val="0"/>
              </a:spcBef>
              <a:spcAft>
                <a:spcPts val="0"/>
              </a:spcAft>
              <a:defRPr/>
            </a:pPr>
            <a:endParaRPr>
              <a:latin typeface="+mn-lt"/>
            </a:endParaRPr>
          </a:p>
        </p:txBody>
      </p:sp>
      <p:sp>
        <p:nvSpPr>
          <p:cNvPr id="5" name="bk object 18"/>
          <p:cNvSpPr/>
          <p:nvPr/>
        </p:nvSpPr>
        <p:spPr>
          <a:xfrm>
            <a:off x="323850" y="1588"/>
            <a:ext cx="10045700" cy="1397000"/>
          </a:xfrm>
          <a:custGeom>
            <a:avLst/>
            <a:gdLst/>
            <a:ahLst/>
            <a:cxnLst/>
            <a:rect l="l" t="t" r="r" b="b"/>
            <a:pathLst>
              <a:path w="10046208" h="1396746">
                <a:moveTo>
                  <a:pt x="0" y="0"/>
                </a:moveTo>
                <a:lnTo>
                  <a:pt x="0" y="1396746"/>
                </a:lnTo>
                <a:lnTo>
                  <a:pt x="10046208" y="1396745"/>
                </a:lnTo>
                <a:lnTo>
                  <a:pt x="10046208" y="0"/>
                </a:lnTo>
                <a:lnTo>
                  <a:pt x="0" y="0"/>
                </a:lnTo>
                <a:close/>
              </a:path>
            </a:pathLst>
          </a:custGeom>
          <a:solidFill>
            <a:srgbClr val="3D4B5A"/>
          </a:solidFill>
        </p:spPr>
        <p:txBody>
          <a:bodyPr lIns="0" tIns="0" rIns="0" bIns="0"/>
          <a:lstStyle/>
          <a:p>
            <a:pPr fontAlgn="auto">
              <a:spcBef>
                <a:spcPts val="0"/>
              </a:spcBef>
              <a:spcAft>
                <a:spcPts val="0"/>
              </a:spcAft>
              <a:defRPr/>
            </a:pPr>
            <a:endParaRPr>
              <a:latin typeface="+mn-lt"/>
            </a:endParaRPr>
          </a:p>
        </p:txBody>
      </p:sp>
      <p:sp>
        <p:nvSpPr>
          <p:cNvPr id="6" name="bk object 19"/>
          <p:cNvSpPr/>
          <p:nvPr/>
        </p:nvSpPr>
        <p:spPr>
          <a:xfrm>
            <a:off x="8890000" y="7299325"/>
            <a:ext cx="0" cy="257175"/>
          </a:xfrm>
          <a:custGeom>
            <a:avLst/>
            <a:gdLst/>
            <a:ahLst/>
            <a:cxnLst/>
            <a:rect l="l" t="t" r="r" b="b"/>
            <a:pathLst>
              <a:path h="257555">
                <a:moveTo>
                  <a:pt x="0" y="257555"/>
                </a:moveTo>
                <a:lnTo>
                  <a:pt x="0" y="0"/>
                </a:lnTo>
              </a:path>
            </a:pathLst>
          </a:custGeom>
          <a:ln w="6781">
            <a:solidFill>
              <a:srgbClr val="3C505A"/>
            </a:solidFill>
          </a:ln>
        </p:spPr>
        <p:txBody>
          <a:bodyPr lIns="0" tIns="0" rIns="0" bIns="0"/>
          <a:lstStyle/>
          <a:p>
            <a:pPr fontAlgn="auto">
              <a:spcBef>
                <a:spcPts val="0"/>
              </a:spcBef>
              <a:spcAft>
                <a:spcPts val="0"/>
              </a:spcAft>
              <a:defRPr/>
            </a:pPr>
            <a:endParaRPr>
              <a:latin typeface="+mn-lt"/>
            </a:endParaRPr>
          </a:p>
        </p:txBody>
      </p:sp>
      <p:sp>
        <p:nvSpPr>
          <p:cNvPr id="7" name="bk object 20"/>
          <p:cNvSpPr/>
          <p:nvPr/>
        </p:nvSpPr>
        <p:spPr>
          <a:xfrm>
            <a:off x="9736138" y="7299325"/>
            <a:ext cx="0" cy="257175"/>
          </a:xfrm>
          <a:custGeom>
            <a:avLst/>
            <a:gdLst/>
            <a:ahLst/>
            <a:cxnLst/>
            <a:rect l="l" t="t" r="r" b="b"/>
            <a:pathLst>
              <a:path h="257555">
                <a:moveTo>
                  <a:pt x="0" y="257555"/>
                </a:moveTo>
                <a:lnTo>
                  <a:pt x="0" y="0"/>
                </a:lnTo>
              </a:path>
            </a:pathLst>
          </a:custGeom>
          <a:ln w="6781">
            <a:solidFill>
              <a:srgbClr val="3C505A"/>
            </a:solidFill>
          </a:ln>
        </p:spPr>
        <p:txBody>
          <a:bodyPr lIns="0" tIns="0" rIns="0" bIns="0"/>
          <a:lstStyle/>
          <a:p>
            <a:pPr fontAlgn="auto">
              <a:spcBef>
                <a:spcPts val="0"/>
              </a:spcBef>
              <a:spcAft>
                <a:spcPts val="0"/>
              </a:spcAft>
              <a:defRPr/>
            </a:pPr>
            <a:endParaRPr>
              <a:latin typeface="+mn-lt"/>
            </a:endParaRPr>
          </a:p>
        </p:txBody>
      </p:sp>
      <p:sp>
        <p:nvSpPr>
          <p:cNvPr id="8" name="bk object 21"/>
          <p:cNvSpPr/>
          <p:nvPr/>
        </p:nvSpPr>
        <p:spPr>
          <a:xfrm>
            <a:off x="323850" y="7294563"/>
            <a:ext cx="10045700" cy="0"/>
          </a:xfrm>
          <a:custGeom>
            <a:avLst/>
            <a:gdLst/>
            <a:ahLst/>
            <a:cxnLst/>
            <a:rect l="l" t="t" r="r" b="b"/>
            <a:pathLst>
              <a:path w="10046208">
                <a:moveTo>
                  <a:pt x="0" y="0"/>
                </a:moveTo>
                <a:lnTo>
                  <a:pt x="10046208" y="0"/>
                </a:lnTo>
              </a:path>
            </a:pathLst>
          </a:custGeom>
          <a:ln w="13563">
            <a:solidFill>
              <a:srgbClr val="3C505A"/>
            </a:solidFill>
          </a:ln>
        </p:spPr>
        <p:txBody>
          <a:bodyPr lIns="0" tIns="0" rIns="0" bIns="0"/>
          <a:lstStyle/>
          <a:p>
            <a:pPr fontAlgn="auto">
              <a:spcBef>
                <a:spcPts val="0"/>
              </a:spcBef>
              <a:spcAft>
                <a:spcPts val="0"/>
              </a:spcAft>
              <a:defRPr/>
            </a:pPr>
            <a:endParaRPr>
              <a:latin typeface="+mn-lt"/>
            </a:endParaRPr>
          </a:p>
        </p:txBody>
      </p:sp>
      <p:sp>
        <p:nvSpPr>
          <p:cNvPr id="2" name="Holder 2"/>
          <p:cNvSpPr>
            <a:spLocks noGrp="1"/>
          </p:cNvSpPr>
          <p:nvPr>
            <p:ph type="title"/>
          </p:nvPr>
        </p:nvSpPr>
        <p:spPr/>
        <p:txBody>
          <a:bodyPr/>
          <a:lstStyle/>
          <a:p/>
        </p:txBody>
      </p:sp>
      <p:sp>
        <p:nvSpPr>
          <p:cNvPr id="9" name="Holder 3"/>
          <p:cNvSpPr>
            <a:spLocks noGrp="1"/>
          </p:cNvSpPr>
          <p:nvPr>
            <p:ph type="ftr" sz="quarter" idx="10"/>
          </p:nvPr>
        </p:nvSpPr>
        <p:spPr/>
        <p:txBody>
          <a:bodyPr/>
          <a:lstStyle>
            <a:lvl1pPr>
              <a:defRPr/>
            </a:lvl1pPr>
          </a:lstStyle>
          <a:p>
            <a:pPr>
              <a:defRPr/>
            </a:pPr>
            <a:r>
              <a:rPr lang="el-GR"/>
              <a:t>© MAN Diesel SE</a:t>
            </a:r>
            <a:endParaRPr lang="el-GR">
              <a:solidFill>
                <a:schemeClr val="tx1"/>
              </a:solidFill>
            </a:endParaRPr>
          </a:p>
        </p:txBody>
      </p:sp>
      <p:sp>
        <p:nvSpPr>
          <p:cNvPr id="10" name="Holder 4"/>
          <p:cNvSpPr>
            <a:spLocks noGrp="1"/>
          </p:cNvSpPr>
          <p:nvPr>
            <p:ph type="dt" sz="half" idx="11"/>
          </p:nvPr>
        </p:nvSpPr>
        <p:spPr/>
        <p:txBody>
          <a:bodyPr/>
          <a:lstStyle>
            <a:lvl1pPr>
              <a:defRPr/>
            </a:lvl1pPr>
          </a:lstStyle>
          <a:p>
            <a:pPr>
              <a:defRPr/>
            </a:pPr>
            <a:r>
              <a:rPr lang="el-GR"/>
              <a:t>2007/12/18</a:t>
            </a:r>
            <a:endParaRPr lang="el-GR">
              <a:solidFill>
                <a:schemeClr val="tx1"/>
              </a:solidFill>
            </a:endParaRPr>
          </a:p>
        </p:txBody>
      </p:sp>
      <p:sp>
        <p:nvSpPr>
          <p:cNvPr id="11" name="Holder 5"/>
          <p:cNvSpPr>
            <a:spLocks noGrp="1"/>
          </p:cNvSpPr>
          <p:nvPr>
            <p:ph type="sldNum" sz="quarter" idx="12"/>
          </p:nvPr>
        </p:nvSpPr>
        <p:spPr/>
        <p:txBody>
          <a:bodyPr/>
          <a:lstStyle>
            <a:lvl1pPr>
              <a:defRPr/>
            </a:lvl1pPr>
          </a:lstStyle>
          <a:p>
            <a:pPr>
              <a:defRPr/>
            </a:pPr>
            <a:r>
              <a:rPr lang="el-GR"/>
              <a:t>&lt; </a:t>
            </a:r>
            <a:fld id="{BF365D39-F86F-4A23-BC9F-03A6603871CA}" type="slidenum">
              <a:rPr lang="el-GR"/>
            </a:fld>
            <a:r>
              <a:rPr lang="el-GR"/>
              <a:t> &gt;</a:t>
            </a:r>
            <a:endParaRPr lang="el-GR">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3850" y="0"/>
            <a:ext cx="10045700" cy="1588"/>
          </a:xfrm>
          <a:custGeom>
            <a:avLst/>
            <a:gdLst/>
            <a:ahLst/>
            <a:cxnLst/>
            <a:rect l="l" t="t" r="r" b="b"/>
            <a:pathLst>
              <a:path w="10046208" h="1524">
                <a:moveTo>
                  <a:pt x="0" y="0"/>
                </a:moveTo>
                <a:lnTo>
                  <a:pt x="0" y="1524"/>
                </a:lnTo>
                <a:lnTo>
                  <a:pt x="10046208" y="1523"/>
                </a:lnTo>
                <a:lnTo>
                  <a:pt x="10046208" y="0"/>
                </a:lnTo>
                <a:lnTo>
                  <a:pt x="0" y="0"/>
                </a:lnTo>
              </a:path>
            </a:pathLst>
          </a:custGeom>
          <a:solidFill>
            <a:srgbClr val="F8F8F8"/>
          </a:solidFill>
        </p:spPr>
        <p:txBody>
          <a:bodyPr lIns="0" tIns="0" rIns="0" bIns="0"/>
          <a:lstStyle/>
          <a:p>
            <a:pPr fontAlgn="auto">
              <a:spcBef>
                <a:spcPts val="0"/>
              </a:spcBef>
              <a:spcAft>
                <a:spcPts val="0"/>
              </a:spcAft>
              <a:defRPr/>
            </a:pPr>
            <a:endParaRPr>
              <a:latin typeface="+mn-lt"/>
            </a:endParaRPr>
          </a:p>
        </p:txBody>
      </p:sp>
      <p:sp>
        <p:nvSpPr>
          <p:cNvPr id="1027" name="Holder 2"/>
          <p:cNvSpPr>
            <a:spLocks noGrp="1"/>
          </p:cNvSpPr>
          <p:nvPr>
            <p:ph type="title"/>
          </p:nvPr>
        </p:nvSpPr>
        <p:spPr bwMode="auto">
          <a:xfrm>
            <a:off x="1530350" y="741363"/>
            <a:ext cx="7632700" cy="414337"/>
          </a:xfrm>
          <a:prstGeom prst="rect">
            <a:avLst/>
          </a:prstGeom>
          <a:noFill/>
          <a:ln w="9525">
            <a:noFill/>
            <a:miter lim="800000"/>
          </a:ln>
        </p:spPr>
        <p:txBody>
          <a:bodyPr vert="horz" wrap="square" lIns="0" tIns="0" rIns="0" bIns="0" numCol="1" anchor="t" anchorCtr="0" compatLnSpc="1"/>
          <a:lstStyle/>
          <a:p>
            <a:pPr lvl="0"/>
            <a:endParaRPr lang="el-GR" smtClean="0"/>
          </a:p>
        </p:txBody>
      </p:sp>
      <p:sp>
        <p:nvSpPr>
          <p:cNvPr id="1028" name="Holder 3"/>
          <p:cNvSpPr>
            <a:spLocks noGrp="1"/>
          </p:cNvSpPr>
          <p:nvPr>
            <p:ph type="body" idx="1"/>
          </p:nvPr>
        </p:nvSpPr>
        <p:spPr bwMode="auto">
          <a:xfrm>
            <a:off x="534988" y="1741488"/>
            <a:ext cx="9623425" cy="4995862"/>
          </a:xfrm>
          <a:prstGeom prst="rect">
            <a:avLst/>
          </a:prstGeom>
          <a:noFill/>
          <a:ln w="9525">
            <a:noFill/>
            <a:miter lim="800000"/>
          </a:ln>
        </p:spPr>
        <p:txBody>
          <a:bodyPr vert="horz" wrap="square" lIns="0" tIns="0" rIns="0" bIns="0" numCol="1" anchor="t" anchorCtr="0" compatLnSpc="1"/>
          <a:lstStyle/>
          <a:p>
            <a:pPr lvl="0"/>
            <a:endParaRPr lang="el-GR" smtClean="0"/>
          </a:p>
        </p:txBody>
      </p:sp>
      <p:sp>
        <p:nvSpPr>
          <p:cNvPr id="4" name="Holder 4"/>
          <p:cNvSpPr>
            <a:spLocks noGrp="1"/>
          </p:cNvSpPr>
          <p:nvPr>
            <p:ph type="ftr" sz="quarter" idx="5"/>
          </p:nvPr>
        </p:nvSpPr>
        <p:spPr>
          <a:xfrm>
            <a:off x="7629525" y="7343775"/>
            <a:ext cx="1095375" cy="171450"/>
          </a:xfrm>
          <a:prstGeom prst="rect">
            <a:avLst/>
          </a:prstGeom>
        </p:spPr>
        <p:txBody>
          <a:bodyPr vert="horz" wrap="square" lIns="0" tIns="0" rIns="0" bIns="0" numCol="1" anchor="t" anchorCtr="0" compatLnSpc="1">
            <a:noAutofit/>
          </a:bodyPr>
          <a:lstStyle>
            <a:lvl1pPr>
              <a:defRPr sz="1000">
                <a:solidFill>
                  <a:srgbClr val="FFFFFF"/>
                </a:solidFill>
                <a:cs typeface="Arial" panose="020B0604020202020204" pitchFamily="34" charset="0"/>
              </a:defRPr>
            </a:lvl1pPr>
          </a:lstStyle>
          <a:p>
            <a:pPr>
              <a:defRPr/>
            </a:pPr>
            <a:r>
              <a:rPr lang="el-GR"/>
              <a:t>© MAN Diesel SE</a:t>
            </a:r>
            <a:endParaRPr lang="el-GR"/>
          </a:p>
        </p:txBody>
      </p:sp>
      <p:sp>
        <p:nvSpPr>
          <p:cNvPr id="5" name="Holder 5"/>
          <p:cNvSpPr>
            <a:spLocks noGrp="1"/>
          </p:cNvSpPr>
          <p:nvPr>
            <p:ph type="dt" sz="half" idx="6"/>
          </p:nvPr>
        </p:nvSpPr>
        <p:spPr>
          <a:xfrm>
            <a:off x="8966200" y="7343775"/>
            <a:ext cx="696913" cy="171450"/>
          </a:xfrm>
          <a:prstGeom prst="rect">
            <a:avLst/>
          </a:prstGeom>
        </p:spPr>
        <p:txBody>
          <a:bodyPr vert="horz" wrap="square" lIns="0" tIns="0" rIns="0" bIns="0" numCol="1" anchor="t" anchorCtr="0" compatLnSpc="1">
            <a:noAutofit/>
          </a:bodyPr>
          <a:lstStyle>
            <a:lvl1pPr>
              <a:defRPr sz="1000">
                <a:solidFill>
                  <a:srgbClr val="FFFFFF"/>
                </a:solidFill>
                <a:cs typeface="Arial" panose="020B0604020202020204" pitchFamily="34" charset="0"/>
              </a:defRPr>
            </a:lvl1pPr>
          </a:lstStyle>
          <a:p>
            <a:pPr>
              <a:defRPr/>
            </a:pPr>
            <a:r>
              <a:rPr lang="el-GR"/>
              <a:t>2007/12/18</a:t>
            </a:r>
            <a:endParaRPr lang="el-GR"/>
          </a:p>
        </p:txBody>
      </p:sp>
      <p:sp>
        <p:nvSpPr>
          <p:cNvPr id="6" name="Holder 6"/>
          <p:cNvSpPr>
            <a:spLocks noGrp="1"/>
          </p:cNvSpPr>
          <p:nvPr>
            <p:ph type="sldNum" sz="quarter" idx="7"/>
          </p:nvPr>
        </p:nvSpPr>
        <p:spPr>
          <a:xfrm>
            <a:off x="9894888" y="7343775"/>
            <a:ext cx="371475" cy="171450"/>
          </a:xfrm>
          <a:prstGeom prst="rect">
            <a:avLst/>
          </a:prstGeom>
        </p:spPr>
        <p:txBody>
          <a:bodyPr vert="horz" wrap="square" lIns="0" tIns="0" rIns="0" bIns="0" numCol="1" anchor="t" anchorCtr="0" compatLnSpc="1">
            <a:noAutofit/>
          </a:bodyPr>
          <a:lstStyle>
            <a:lvl1pPr>
              <a:defRPr sz="1000">
                <a:solidFill>
                  <a:srgbClr val="FFFFFF"/>
                </a:solidFill>
                <a:cs typeface="Arial" panose="020B0604020202020204" pitchFamily="34" charset="0"/>
              </a:defRPr>
            </a:lvl1pPr>
          </a:lstStyle>
          <a:p>
            <a:pPr>
              <a:defRPr/>
            </a:pPr>
            <a:r>
              <a:rPr lang="el-GR"/>
              <a:t>&lt; </a:t>
            </a:r>
            <a:fld id="{D91EEBCD-2CB7-4E53-A2C4-111898296133}" type="slidenum">
              <a:rPr lang="el-GR"/>
            </a:fld>
            <a:r>
              <a:rPr lang="el-GR"/>
              <a:t> &gt;</a:t>
            </a:r>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defRPr>
      </a:lvl9pPr>
    </p:bodyStyle>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image" Target="../media/image6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70.jpeg"/><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image" Target="../media/image6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image" Target="../media/image7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image" Target="../media/image7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5.jpeg"/><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image" Target="../media/image7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0.jpeg"/><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image" Target="../media/image78.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image" Target="../media/image8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image" Target="../media/image8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3.png"/><Relationship Id="rId7" Type="http://schemas.openxmlformats.org/officeDocument/2006/relationships/image" Target="../media/image92.png"/><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png"/><Relationship Id="rId28" Type="http://schemas.openxmlformats.org/officeDocument/2006/relationships/slideLayout" Target="../slideLayouts/slideLayout2.xml"/><Relationship Id="rId27" Type="http://schemas.openxmlformats.org/officeDocument/2006/relationships/image" Target="../media/image112.png"/><Relationship Id="rId26" Type="http://schemas.openxmlformats.org/officeDocument/2006/relationships/image" Target="../media/image111.png"/><Relationship Id="rId25" Type="http://schemas.openxmlformats.org/officeDocument/2006/relationships/image" Target="../media/image110.png"/><Relationship Id="rId24" Type="http://schemas.openxmlformats.org/officeDocument/2006/relationships/image" Target="../media/image109.png"/><Relationship Id="rId23" Type="http://schemas.openxmlformats.org/officeDocument/2006/relationships/image" Target="../media/image108.png"/><Relationship Id="rId22" Type="http://schemas.openxmlformats.org/officeDocument/2006/relationships/image" Target="../media/image107.png"/><Relationship Id="rId21" Type="http://schemas.openxmlformats.org/officeDocument/2006/relationships/image" Target="../media/image106.png"/><Relationship Id="rId20" Type="http://schemas.openxmlformats.org/officeDocument/2006/relationships/image" Target="../media/image105.png"/><Relationship Id="rId2" Type="http://schemas.openxmlformats.org/officeDocument/2006/relationships/image" Target="../media/image2.jpeg"/><Relationship Id="rId19" Type="http://schemas.openxmlformats.org/officeDocument/2006/relationships/image" Target="../media/image104.png"/><Relationship Id="rId18" Type="http://schemas.openxmlformats.org/officeDocument/2006/relationships/image" Target="../media/image103.png"/><Relationship Id="rId17" Type="http://schemas.openxmlformats.org/officeDocument/2006/relationships/image" Target="../media/image102.png"/><Relationship Id="rId16" Type="http://schemas.openxmlformats.org/officeDocument/2006/relationships/image" Target="../media/image101.png"/><Relationship Id="rId15" Type="http://schemas.openxmlformats.org/officeDocument/2006/relationships/image" Target="../media/image100.png"/><Relationship Id="rId14" Type="http://schemas.openxmlformats.org/officeDocument/2006/relationships/image" Target="../media/image99.png"/><Relationship Id="rId13" Type="http://schemas.openxmlformats.org/officeDocument/2006/relationships/image" Target="../media/image98.png"/><Relationship Id="rId12" Type="http://schemas.openxmlformats.org/officeDocument/2006/relationships/image" Target="../media/image97.png"/><Relationship Id="rId11" Type="http://schemas.openxmlformats.org/officeDocument/2006/relationships/image" Target="../media/image96.png"/><Relationship Id="rId10" Type="http://schemas.openxmlformats.org/officeDocument/2006/relationships/image" Target="../media/image95.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3" Type="http://schemas.openxmlformats.org/officeDocument/2006/relationships/slideLayout" Target="../slideLayouts/slideLayout4.xml"/><Relationship Id="rId42" Type="http://schemas.openxmlformats.org/officeDocument/2006/relationships/image" Target="../media/image44.png"/><Relationship Id="rId41" Type="http://schemas.openxmlformats.org/officeDocument/2006/relationships/image" Target="../media/image43.png"/><Relationship Id="rId40" Type="http://schemas.openxmlformats.org/officeDocument/2006/relationships/image" Target="../media/image42.png"/><Relationship Id="rId4" Type="http://schemas.openxmlformats.org/officeDocument/2006/relationships/image" Target="../media/image6.png"/><Relationship Id="rId39" Type="http://schemas.openxmlformats.org/officeDocument/2006/relationships/image" Target="../media/image41.png"/><Relationship Id="rId38" Type="http://schemas.openxmlformats.org/officeDocument/2006/relationships/image" Target="../media/image40.png"/><Relationship Id="rId37" Type="http://schemas.openxmlformats.org/officeDocument/2006/relationships/image" Target="../media/image39.png"/><Relationship Id="rId36" Type="http://schemas.openxmlformats.org/officeDocument/2006/relationships/image" Target="../media/image38.png"/><Relationship Id="rId35" Type="http://schemas.openxmlformats.org/officeDocument/2006/relationships/image" Target="../media/image37.png"/><Relationship Id="rId34" Type="http://schemas.openxmlformats.org/officeDocument/2006/relationships/image" Target="../media/image36.png"/><Relationship Id="rId33" Type="http://schemas.openxmlformats.org/officeDocument/2006/relationships/image" Target="../media/image35.png"/><Relationship Id="rId32" Type="http://schemas.openxmlformats.org/officeDocument/2006/relationships/image" Target="../media/image34.png"/><Relationship Id="rId31" Type="http://schemas.openxmlformats.org/officeDocument/2006/relationships/image" Target="../media/image33.png"/><Relationship Id="rId30" Type="http://schemas.openxmlformats.org/officeDocument/2006/relationships/image" Target="../media/image32.png"/><Relationship Id="rId3" Type="http://schemas.openxmlformats.org/officeDocument/2006/relationships/image" Target="../media/image5.jpeg"/><Relationship Id="rId29" Type="http://schemas.openxmlformats.org/officeDocument/2006/relationships/image" Target="../media/image31.png"/><Relationship Id="rId28" Type="http://schemas.openxmlformats.org/officeDocument/2006/relationships/image" Target="../media/image30.png"/><Relationship Id="rId27" Type="http://schemas.openxmlformats.org/officeDocument/2006/relationships/image" Target="../media/image29.png"/><Relationship Id="rId26" Type="http://schemas.openxmlformats.org/officeDocument/2006/relationships/image" Target="../media/image28.png"/><Relationship Id="rId25"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25.png"/><Relationship Id="rId22" Type="http://schemas.openxmlformats.org/officeDocument/2006/relationships/image" Target="../media/image24.png"/><Relationship Id="rId21" Type="http://schemas.openxmlformats.org/officeDocument/2006/relationships/image" Target="../media/image23.png"/><Relationship Id="rId20" Type="http://schemas.openxmlformats.org/officeDocument/2006/relationships/image" Target="../media/image22.png"/><Relationship Id="rId2" Type="http://schemas.openxmlformats.org/officeDocument/2006/relationships/image" Target="../media/image2.jpeg"/><Relationship Id="rId19" Type="http://schemas.openxmlformats.org/officeDocument/2006/relationships/image" Target="../media/image21.png"/><Relationship Id="rId18"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image" Target="../media/image18.png"/><Relationship Id="rId15" Type="http://schemas.openxmlformats.org/officeDocument/2006/relationships/image" Target="../media/image17.png"/><Relationship Id="rId14" Type="http://schemas.openxmlformats.org/officeDocument/2006/relationships/image" Target="../media/image16.png"/><Relationship Id="rId13" Type="http://schemas.openxmlformats.org/officeDocument/2006/relationships/image" Target="../media/image15.png"/><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4.jpeg"/><Relationship Id="rId2" Type="http://schemas.openxmlformats.org/officeDocument/2006/relationships/image" Target="../media/image2.jpeg"/><Relationship Id="rId1" Type="http://schemas.openxmlformats.org/officeDocument/2006/relationships/image" Target="../media/image11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6.jpeg"/><Relationship Id="rId2" Type="http://schemas.openxmlformats.org/officeDocument/2006/relationships/image" Target="../media/image2.jpeg"/><Relationship Id="rId1" Type="http://schemas.openxmlformats.org/officeDocument/2006/relationships/image" Target="../media/image11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3" Type="http://schemas.openxmlformats.org/officeDocument/2006/relationships/image" Target="../media/image119.png"/><Relationship Id="rId2" Type="http://schemas.openxmlformats.org/officeDocument/2006/relationships/image" Target="../media/image2.jpeg"/><Relationship Id="rId1" Type="http://schemas.openxmlformats.org/officeDocument/2006/relationships/image" Target="../media/image118.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4.png"/><Relationship Id="rId2" Type="http://schemas.openxmlformats.org/officeDocument/2006/relationships/image" Target="../media/image2.jpeg"/><Relationship Id="rId1" Type="http://schemas.openxmlformats.org/officeDocument/2006/relationships/image" Target="../media/image123.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openxmlformats.org/officeDocument/2006/relationships/image" Target="../media/image133.png"/><Relationship Id="rId8" Type="http://schemas.openxmlformats.org/officeDocument/2006/relationships/image" Target="../media/image132.png"/><Relationship Id="rId7" Type="http://schemas.openxmlformats.org/officeDocument/2006/relationships/image" Target="../media/image131.png"/><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 Id="rId3" Type="http://schemas.openxmlformats.org/officeDocument/2006/relationships/image" Target="../media/image127.png"/><Relationship Id="rId2" Type="http://schemas.openxmlformats.org/officeDocument/2006/relationships/image" Target="../media/image2.jpeg"/><Relationship Id="rId10" Type="http://schemas.openxmlformats.org/officeDocument/2006/relationships/slideLayout" Target="../slideLayouts/slideLayout3.xml"/><Relationship Id="rId1" Type="http://schemas.openxmlformats.org/officeDocument/2006/relationships/image" Target="../media/image12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4.png"/><Relationship Id="rId2" Type="http://schemas.openxmlformats.org/officeDocument/2006/relationships/image" Target="../media/image2.jpe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6.jpeg"/><Relationship Id="rId2" Type="http://schemas.openxmlformats.org/officeDocument/2006/relationships/image" Target="../media/image2.jpeg"/><Relationship Id="rId1" Type="http://schemas.openxmlformats.org/officeDocument/2006/relationships/image" Target="../media/image135.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8.jpeg"/><Relationship Id="rId2" Type="http://schemas.openxmlformats.org/officeDocument/2006/relationships/image" Target="../media/image2.jpeg"/><Relationship Id="rId1" Type="http://schemas.openxmlformats.org/officeDocument/2006/relationships/image" Target="../media/image13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41.png"/><Relationship Id="rId4" Type="http://schemas.openxmlformats.org/officeDocument/2006/relationships/image" Target="../media/image140.jpeg"/><Relationship Id="rId3" Type="http://schemas.openxmlformats.org/officeDocument/2006/relationships/image" Target="../media/image139.jpeg"/><Relationship Id="rId2" Type="http://schemas.openxmlformats.org/officeDocument/2006/relationships/image" Target="../media/image2.jpe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44.jpeg"/><Relationship Id="rId3" Type="http://schemas.openxmlformats.org/officeDocument/2006/relationships/image" Target="../media/image143.jpeg"/><Relationship Id="rId2" Type="http://schemas.openxmlformats.org/officeDocument/2006/relationships/image" Target="../media/image2.jpeg"/><Relationship Id="rId1" Type="http://schemas.openxmlformats.org/officeDocument/2006/relationships/image" Target="../media/image14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46.jpeg"/><Relationship Id="rId2" Type="http://schemas.openxmlformats.org/officeDocument/2006/relationships/image" Target="../media/image2.jpeg"/><Relationship Id="rId1" Type="http://schemas.openxmlformats.org/officeDocument/2006/relationships/image" Target="../media/image145.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50.png"/><Relationship Id="rId4" Type="http://schemas.openxmlformats.org/officeDocument/2006/relationships/image" Target="../media/image149.png"/><Relationship Id="rId3" Type="http://schemas.openxmlformats.org/officeDocument/2006/relationships/image" Target="../media/image148.png"/><Relationship Id="rId2" Type="http://schemas.openxmlformats.org/officeDocument/2006/relationships/image" Target="../media/image2.jpeg"/><Relationship Id="rId1" Type="http://schemas.openxmlformats.org/officeDocument/2006/relationships/image" Target="../media/image147.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png"/><Relationship Id="rId3" Type="http://schemas.openxmlformats.org/officeDocument/2006/relationships/image" Target="../media/image152.png"/><Relationship Id="rId2" Type="http://schemas.openxmlformats.org/officeDocument/2006/relationships/image" Target="../media/image2.jpeg"/><Relationship Id="rId1" Type="http://schemas.openxmlformats.org/officeDocument/2006/relationships/image" Target="../media/image151.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57.png"/><Relationship Id="rId2" Type="http://schemas.openxmlformats.org/officeDocument/2006/relationships/image" Target="../media/image2.jpeg"/><Relationship Id="rId1" Type="http://schemas.openxmlformats.org/officeDocument/2006/relationships/image" Target="../media/image156.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62.png"/><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3" Type="http://schemas.openxmlformats.org/officeDocument/2006/relationships/image" Target="../media/image158.jpeg"/><Relationship Id="rId2" Type="http://schemas.openxmlformats.org/officeDocument/2006/relationships/image" Target="../media/image2.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pn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2.jpeg"/><Relationship Id="rId13" Type="http://schemas.openxmlformats.org/officeDocument/2006/relationships/slideLayout" Target="../slideLayouts/slideLayout3.xml"/><Relationship Id="rId12" Type="http://schemas.openxmlformats.org/officeDocument/2006/relationships/image" Target="../media/image58.png"/><Relationship Id="rId11" Type="http://schemas.openxmlformats.org/officeDocument/2006/relationships/image" Target="../media/image57.png"/><Relationship Id="rId10" Type="http://schemas.openxmlformats.org/officeDocument/2006/relationships/image" Target="../media/image56.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image" Target="../media/image5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image" Target="../media/image6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6146"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6147"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 name="object 5"/>
          <p:cNvSpPr txBox="1"/>
          <p:nvPr/>
        </p:nvSpPr>
        <p:spPr>
          <a:xfrm>
            <a:off x="1566863" y="600075"/>
            <a:ext cx="2154237" cy="414338"/>
          </a:xfrm>
          <a:prstGeom prst="rect">
            <a:avLst/>
          </a:prstGeom>
        </p:spPr>
        <p:txBody>
          <a:bodyPr lIns="0" tIns="0" rIns="0" bIns="0"/>
          <a:lstStyle/>
          <a:p>
            <a:pPr marL="12700" fontAlgn="auto">
              <a:spcBef>
                <a:spcPts val="0"/>
              </a:spcBef>
              <a:spcAft>
                <a:spcPts val="0"/>
              </a:spcAft>
              <a:defRPr/>
            </a:pPr>
            <a:r>
              <a:rPr sz="2650" b="1" spc="-5" dirty="0">
                <a:solidFill>
                  <a:srgbClr val="FFFFFF"/>
                </a:solidFill>
                <a:latin typeface="Arial" panose="020B0604020202020204"/>
                <a:cs typeface="Arial" panose="020B0604020202020204"/>
              </a:rPr>
              <a:t>Designations</a:t>
            </a:r>
            <a:endParaRPr sz="2650">
              <a:latin typeface="Arial" panose="020B0604020202020204"/>
              <a:cs typeface="Arial" panose="020B0604020202020204"/>
            </a:endParaRPr>
          </a:p>
        </p:txBody>
      </p:sp>
      <p:sp>
        <p:nvSpPr>
          <p:cNvPr id="6149" name="object 6"/>
          <p:cNvSpPr>
            <a:spLocks noChangeArrowheads="1"/>
          </p:cNvSpPr>
          <p:nvPr/>
        </p:nvSpPr>
        <p:spPr bwMode="auto">
          <a:xfrm>
            <a:off x="427038" y="1404938"/>
            <a:ext cx="4151312" cy="5875337"/>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6150" name="object 7"/>
          <p:cNvSpPr/>
          <p:nvPr/>
        </p:nvSpPr>
        <p:spPr bwMode="auto">
          <a:xfrm>
            <a:off x="4794250" y="6483350"/>
            <a:ext cx="2120900" cy="0"/>
          </a:xfrm>
          <a:custGeom>
            <a:avLst/>
            <a:gdLst>
              <a:gd name="T0" fmla="*/ 0 w 2121395"/>
              <a:gd name="T1" fmla="*/ 2120406 w 2121395"/>
              <a:gd name="T2" fmla="*/ 0 60000 65536"/>
              <a:gd name="T3" fmla="*/ 0 60000 65536"/>
              <a:gd name="T4" fmla="*/ 0 w 2121395"/>
              <a:gd name="T5" fmla="*/ 2121395 w 2121395"/>
            </a:gdLst>
            <a:ahLst/>
            <a:cxnLst>
              <a:cxn ang="T2">
                <a:pos x="T0" y="0"/>
              </a:cxn>
              <a:cxn ang="T3">
                <a:pos x="T1" y="0"/>
              </a:cxn>
            </a:cxnLst>
            <a:rect l="T4" t="0" r="T5" b="0"/>
            <a:pathLst>
              <a:path w="2121395">
                <a:moveTo>
                  <a:pt x="0" y="0"/>
                </a:moveTo>
                <a:lnTo>
                  <a:pt x="2121395" y="0"/>
                </a:lnTo>
              </a:path>
            </a:pathLst>
          </a:custGeom>
          <a:noFill/>
          <a:ln w="3175">
            <a:solidFill>
              <a:srgbClr val="000000"/>
            </a:solidFill>
            <a:round/>
          </a:ln>
        </p:spPr>
        <p:txBody>
          <a:bodyPr lIns="0" tIns="0" rIns="0" bIns="0"/>
          <a:lstStyle/>
          <a:p>
            <a:endParaRPr lang="el-GR"/>
          </a:p>
        </p:txBody>
      </p:sp>
      <p:sp>
        <p:nvSpPr>
          <p:cNvPr id="6151" name="object 8"/>
          <p:cNvSpPr/>
          <p:nvPr/>
        </p:nvSpPr>
        <p:spPr bwMode="auto">
          <a:xfrm>
            <a:off x="5092700" y="5900738"/>
            <a:ext cx="1822450" cy="0"/>
          </a:xfrm>
          <a:custGeom>
            <a:avLst/>
            <a:gdLst>
              <a:gd name="T0" fmla="*/ 0 w 1822691"/>
              <a:gd name="T1" fmla="*/ 1822209 w 1822691"/>
              <a:gd name="T2" fmla="*/ 0 60000 65536"/>
              <a:gd name="T3" fmla="*/ 0 60000 65536"/>
              <a:gd name="T4" fmla="*/ 0 w 1822691"/>
              <a:gd name="T5" fmla="*/ 1822691 w 1822691"/>
            </a:gdLst>
            <a:ahLst/>
            <a:cxnLst>
              <a:cxn ang="T2">
                <a:pos x="T0" y="0"/>
              </a:cxn>
              <a:cxn ang="T3">
                <a:pos x="T1" y="0"/>
              </a:cxn>
            </a:cxnLst>
            <a:rect l="T4" t="0" r="T5" b="0"/>
            <a:pathLst>
              <a:path w="1822691">
                <a:moveTo>
                  <a:pt x="0" y="0"/>
                </a:moveTo>
                <a:lnTo>
                  <a:pt x="1822691" y="0"/>
                </a:lnTo>
              </a:path>
            </a:pathLst>
          </a:custGeom>
          <a:noFill/>
          <a:ln w="3175">
            <a:solidFill>
              <a:srgbClr val="000000"/>
            </a:solidFill>
            <a:round/>
          </a:ln>
        </p:spPr>
        <p:txBody>
          <a:bodyPr lIns="0" tIns="0" rIns="0" bIns="0"/>
          <a:lstStyle/>
          <a:p>
            <a:endParaRPr lang="el-GR"/>
          </a:p>
        </p:txBody>
      </p:sp>
      <p:sp>
        <p:nvSpPr>
          <p:cNvPr id="6152" name="object 9"/>
          <p:cNvSpPr/>
          <p:nvPr/>
        </p:nvSpPr>
        <p:spPr bwMode="auto">
          <a:xfrm>
            <a:off x="5443538" y="5319713"/>
            <a:ext cx="1471612" cy="0"/>
          </a:xfrm>
          <a:custGeom>
            <a:avLst/>
            <a:gdLst>
              <a:gd name="T0" fmla="*/ 0 w 1472171"/>
              <a:gd name="T1" fmla="*/ 1471053 w 1472171"/>
              <a:gd name="T2" fmla="*/ 0 60000 65536"/>
              <a:gd name="T3" fmla="*/ 0 60000 65536"/>
              <a:gd name="T4" fmla="*/ 0 w 1472171"/>
              <a:gd name="T5" fmla="*/ 1472171 w 1472171"/>
            </a:gdLst>
            <a:ahLst/>
            <a:cxnLst>
              <a:cxn ang="T2">
                <a:pos x="T0" y="0"/>
              </a:cxn>
              <a:cxn ang="T3">
                <a:pos x="T1" y="0"/>
              </a:cxn>
            </a:cxnLst>
            <a:rect l="T4" t="0" r="T5" b="0"/>
            <a:pathLst>
              <a:path w="1472171">
                <a:moveTo>
                  <a:pt x="0" y="0"/>
                </a:moveTo>
                <a:lnTo>
                  <a:pt x="1472171" y="0"/>
                </a:lnTo>
              </a:path>
            </a:pathLst>
          </a:custGeom>
          <a:noFill/>
          <a:ln w="3175">
            <a:solidFill>
              <a:srgbClr val="000000"/>
            </a:solidFill>
            <a:round/>
          </a:ln>
        </p:spPr>
        <p:txBody>
          <a:bodyPr lIns="0" tIns="0" rIns="0" bIns="0"/>
          <a:lstStyle/>
          <a:p>
            <a:endParaRPr lang="el-GR"/>
          </a:p>
        </p:txBody>
      </p:sp>
      <p:sp>
        <p:nvSpPr>
          <p:cNvPr id="6153" name="object 10"/>
          <p:cNvSpPr/>
          <p:nvPr/>
        </p:nvSpPr>
        <p:spPr bwMode="auto">
          <a:xfrm>
            <a:off x="5799138" y="4711700"/>
            <a:ext cx="1116012" cy="0"/>
          </a:xfrm>
          <a:custGeom>
            <a:avLst/>
            <a:gdLst>
              <a:gd name="T0" fmla="*/ 0 w 1116317"/>
              <a:gd name="T1" fmla="*/ 1115707 w 1116317"/>
              <a:gd name="T2" fmla="*/ 0 60000 65536"/>
              <a:gd name="T3" fmla="*/ 0 60000 65536"/>
              <a:gd name="T4" fmla="*/ 0 w 1116317"/>
              <a:gd name="T5" fmla="*/ 1116317 w 1116317"/>
            </a:gdLst>
            <a:ahLst/>
            <a:cxnLst>
              <a:cxn ang="T2">
                <a:pos x="T0" y="0"/>
              </a:cxn>
              <a:cxn ang="T3">
                <a:pos x="T1" y="0"/>
              </a:cxn>
            </a:cxnLst>
            <a:rect l="T4" t="0" r="T5" b="0"/>
            <a:pathLst>
              <a:path w="1116317">
                <a:moveTo>
                  <a:pt x="0" y="0"/>
                </a:moveTo>
                <a:lnTo>
                  <a:pt x="1116317" y="0"/>
                </a:lnTo>
              </a:path>
            </a:pathLst>
          </a:custGeom>
          <a:noFill/>
          <a:ln w="3175">
            <a:solidFill>
              <a:srgbClr val="000000"/>
            </a:solidFill>
            <a:round/>
          </a:ln>
        </p:spPr>
        <p:txBody>
          <a:bodyPr lIns="0" tIns="0" rIns="0" bIns="0"/>
          <a:lstStyle/>
          <a:p>
            <a:endParaRPr lang="el-GR"/>
          </a:p>
        </p:txBody>
      </p:sp>
      <p:sp>
        <p:nvSpPr>
          <p:cNvPr id="6154" name="object 11"/>
          <p:cNvSpPr/>
          <p:nvPr/>
        </p:nvSpPr>
        <p:spPr bwMode="auto">
          <a:xfrm>
            <a:off x="5962650" y="4240213"/>
            <a:ext cx="952500" cy="0"/>
          </a:xfrm>
          <a:custGeom>
            <a:avLst/>
            <a:gdLst>
              <a:gd name="T0" fmla="*/ 0 w 951725"/>
              <a:gd name="T1" fmla="*/ 953276 w 951725"/>
              <a:gd name="T2" fmla="*/ 0 60000 65536"/>
              <a:gd name="T3" fmla="*/ 0 60000 65536"/>
              <a:gd name="T4" fmla="*/ 0 w 951725"/>
              <a:gd name="T5" fmla="*/ 951725 w 951725"/>
            </a:gdLst>
            <a:ahLst/>
            <a:cxnLst>
              <a:cxn ang="T2">
                <a:pos x="T0" y="0"/>
              </a:cxn>
              <a:cxn ang="T3">
                <a:pos x="T1" y="0"/>
              </a:cxn>
            </a:cxnLst>
            <a:rect l="T4" t="0" r="T5" b="0"/>
            <a:pathLst>
              <a:path w="951725">
                <a:moveTo>
                  <a:pt x="0" y="0"/>
                </a:moveTo>
                <a:lnTo>
                  <a:pt x="951725" y="0"/>
                </a:lnTo>
              </a:path>
            </a:pathLst>
          </a:custGeom>
          <a:noFill/>
          <a:ln w="3175">
            <a:solidFill>
              <a:srgbClr val="000000"/>
            </a:solidFill>
            <a:round/>
          </a:ln>
        </p:spPr>
        <p:txBody>
          <a:bodyPr lIns="0" tIns="0" rIns="0" bIns="0"/>
          <a:lstStyle/>
          <a:p>
            <a:endParaRPr lang="el-GR"/>
          </a:p>
        </p:txBody>
      </p:sp>
      <p:sp>
        <p:nvSpPr>
          <p:cNvPr id="6155" name="object 12"/>
          <p:cNvSpPr/>
          <p:nvPr/>
        </p:nvSpPr>
        <p:spPr bwMode="auto">
          <a:xfrm>
            <a:off x="6296025" y="3487738"/>
            <a:ext cx="619125" cy="0"/>
          </a:xfrm>
          <a:custGeom>
            <a:avLst/>
            <a:gdLst>
              <a:gd name="T0" fmla="*/ 0 w 619493"/>
              <a:gd name="T1" fmla="*/ 618757 w 619493"/>
              <a:gd name="T2" fmla="*/ 0 60000 65536"/>
              <a:gd name="T3" fmla="*/ 0 60000 65536"/>
              <a:gd name="T4" fmla="*/ 0 w 619493"/>
              <a:gd name="T5" fmla="*/ 619493 w 619493"/>
            </a:gdLst>
            <a:ahLst/>
            <a:cxnLst>
              <a:cxn ang="T2">
                <a:pos x="T0" y="0"/>
              </a:cxn>
              <a:cxn ang="T3">
                <a:pos x="T1" y="0"/>
              </a:cxn>
            </a:cxnLst>
            <a:rect l="T4" t="0" r="T5" b="0"/>
            <a:pathLst>
              <a:path w="619493">
                <a:moveTo>
                  <a:pt x="0" y="0"/>
                </a:moveTo>
                <a:lnTo>
                  <a:pt x="619493" y="0"/>
                </a:lnTo>
              </a:path>
            </a:pathLst>
          </a:custGeom>
          <a:noFill/>
          <a:ln w="3175">
            <a:solidFill>
              <a:srgbClr val="000000"/>
            </a:solidFill>
            <a:round/>
          </a:ln>
        </p:spPr>
        <p:txBody>
          <a:bodyPr lIns="0" tIns="0" rIns="0" bIns="0"/>
          <a:lstStyle/>
          <a:p>
            <a:endParaRPr lang="el-GR"/>
          </a:p>
        </p:txBody>
      </p:sp>
      <p:sp>
        <p:nvSpPr>
          <p:cNvPr id="13" name="object 13"/>
          <p:cNvSpPr txBox="1"/>
          <p:nvPr/>
        </p:nvSpPr>
        <p:spPr>
          <a:xfrm>
            <a:off x="4745038" y="2305050"/>
            <a:ext cx="1882775" cy="179388"/>
          </a:xfrm>
          <a:prstGeom prst="rect">
            <a:avLst/>
          </a:prstGeom>
        </p:spPr>
        <p:txBody>
          <a:bodyPr lIns="0" tIns="0" rIns="0" bIns="0"/>
          <a:lstStyle/>
          <a:p>
            <a:pPr marL="12700" fontAlgn="auto">
              <a:spcBef>
                <a:spcPts val="0"/>
              </a:spcBef>
              <a:spcAft>
                <a:spcPts val="0"/>
              </a:spcAft>
              <a:tabLst>
                <a:tab pos="288290" algn="l"/>
                <a:tab pos="608330" algn="l"/>
                <a:tab pos="981710" algn="l"/>
              </a:tabLst>
              <a:defRPr/>
            </a:pPr>
            <a:r>
              <a:rPr sz="1100" b="1" spc="10" dirty="0">
                <a:latin typeface="Arial" panose="020B0604020202020204"/>
                <a:cs typeface="Arial" panose="020B0604020202020204"/>
              </a:rPr>
              <a:t>6	S	</a:t>
            </a:r>
            <a:r>
              <a:rPr sz="1100" b="1" spc="-10" dirty="0">
                <a:latin typeface="Arial" panose="020B0604020202020204"/>
                <a:cs typeface="Arial" panose="020B0604020202020204"/>
              </a:rPr>
              <a:t>7</a:t>
            </a:r>
            <a:r>
              <a:rPr sz="1100" b="1" spc="10" dirty="0">
                <a:latin typeface="Arial" panose="020B0604020202020204"/>
                <a:cs typeface="Arial" panose="020B0604020202020204"/>
              </a:rPr>
              <a:t>0	</a:t>
            </a:r>
            <a:r>
              <a:rPr sz="1100" b="1" spc="15" dirty="0">
                <a:latin typeface="Arial" panose="020B0604020202020204"/>
                <a:cs typeface="Arial" panose="020B0604020202020204"/>
              </a:rPr>
              <a:t>M </a:t>
            </a:r>
            <a:r>
              <a:rPr sz="1100" b="1" spc="20" dirty="0">
                <a:latin typeface="Arial" panose="020B0604020202020204"/>
                <a:cs typeface="Arial" panose="020B0604020202020204"/>
              </a:rPr>
              <a:t> </a:t>
            </a:r>
            <a:r>
              <a:rPr sz="1100" b="1" spc="-15" dirty="0">
                <a:latin typeface="Arial" panose="020B0604020202020204"/>
                <a:cs typeface="Arial" panose="020B0604020202020204"/>
              </a:rPr>
              <a:t>E</a:t>
            </a:r>
            <a:r>
              <a:rPr sz="1100" b="1" spc="95" dirty="0">
                <a:latin typeface="Arial" panose="020B0604020202020204"/>
                <a:cs typeface="Arial" panose="020B0604020202020204"/>
              </a:rPr>
              <a:t>-</a:t>
            </a:r>
            <a:r>
              <a:rPr sz="1100" b="1" dirty="0">
                <a:latin typeface="Arial" panose="020B0604020202020204"/>
                <a:cs typeface="Arial" panose="020B0604020202020204"/>
              </a:rPr>
              <a:t>B</a:t>
            </a:r>
            <a:r>
              <a:rPr sz="1100" b="1" spc="65" dirty="0">
                <a:latin typeface="Arial" panose="020B0604020202020204"/>
                <a:cs typeface="Arial" panose="020B0604020202020204"/>
              </a:rPr>
              <a:t>/</a:t>
            </a:r>
            <a:r>
              <a:rPr sz="1100" b="1" spc="20" dirty="0">
                <a:latin typeface="Arial" panose="020B0604020202020204"/>
                <a:cs typeface="Arial" panose="020B0604020202020204"/>
              </a:rPr>
              <a:t>C</a:t>
            </a:r>
            <a:r>
              <a:rPr sz="1100" b="1" spc="90" dirty="0">
                <a:latin typeface="Arial" panose="020B0604020202020204"/>
                <a:cs typeface="Arial" panose="020B0604020202020204"/>
              </a:rPr>
              <a:t>/</a:t>
            </a:r>
            <a:r>
              <a:rPr sz="1100" b="1" spc="-20" dirty="0">
                <a:latin typeface="Arial" panose="020B0604020202020204"/>
                <a:cs typeface="Arial" panose="020B0604020202020204"/>
              </a:rPr>
              <a:t>G</a:t>
            </a:r>
            <a:r>
              <a:rPr sz="1100" b="1" spc="20" dirty="0">
                <a:latin typeface="Arial" panose="020B0604020202020204"/>
                <a:cs typeface="Arial" panose="020B0604020202020204"/>
              </a:rPr>
              <a:t>I</a:t>
            </a:r>
            <a:r>
              <a:rPr sz="1100" b="1" spc="10" dirty="0">
                <a:latin typeface="Arial" panose="020B0604020202020204"/>
                <a:cs typeface="Arial" panose="020B0604020202020204"/>
              </a:rPr>
              <a:t>7</a:t>
            </a:r>
            <a:endParaRPr sz="1100">
              <a:latin typeface="Arial" panose="020B0604020202020204"/>
              <a:cs typeface="Arial" panose="020B0604020202020204"/>
            </a:endParaRPr>
          </a:p>
        </p:txBody>
      </p:sp>
      <p:sp>
        <p:nvSpPr>
          <p:cNvPr id="14" name="object 14"/>
          <p:cNvSpPr txBox="1"/>
          <p:nvPr/>
        </p:nvSpPr>
        <p:spPr>
          <a:xfrm>
            <a:off x="6946900" y="4167188"/>
            <a:ext cx="484188" cy="155575"/>
          </a:xfrm>
          <a:prstGeom prst="rect">
            <a:avLst/>
          </a:prstGeom>
        </p:spPr>
        <p:txBody>
          <a:bodyPr lIns="0" tIns="0" rIns="0" bIns="0"/>
          <a:lstStyle/>
          <a:p>
            <a:pPr marL="12700" fontAlgn="auto">
              <a:spcBef>
                <a:spcPts val="0"/>
              </a:spcBef>
              <a:spcAft>
                <a:spcPts val="0"/>
              </a:spcAft>
              <a:defRPr/>
            </a:pPr>
            <a:r>
              <a:rPr sz="950" spc="-10" dirty="0">
                <a:latin typeface="Arial" panose="020B0604020202020204"/>
                <a:cs typeface="Arial" panose="020B0604020202020204"/>
              </a:rPr>
              <a:t>C</a:t>
            </a:r>
            <a:r>
              <a:rPr sz="950" spc="5" dirty="0">
                <a:latin typeface="Arial" panose="020B0604020202020204"/>
                <a:cs typeface="Arial" panose="020B0604020202020204"/>
              </a:rPr>
              <a:t>on</a:t>
            </a:r>
            <a:r>
              <a:rPr sz="950" spc="20" dirty="0">
                <a:latin typeface="Arial" panose="020B0604020202020204"/>
                <a:cs typeface="Arial" panose="020B0604020202020204"/>
              </a:rPr>
              <a:t>c</a:t>
            </a:r>
            <a:r>
              <a:rPr sz="950" spc="-20" dirty="0">
                <a:latin typeface="Arial" panose="020B0604020202020204"/>
                <a:cs typeface="Arial" panose="020B0604020202020204"/>
              </a:rPr>
              <a:t>e</a:t>
            </a:r>
            <a:r>
              <a:rPr sz="950" spc="25" dirty="0">
                <a:latin typeface="Arial" panose="020B0604020202020204"/>
                <a:cs typeface="Arial" panose="020B0604020202020204"/>
              </a:rPr>
              <a:t>p</a:t>
            </a:r>
            <a:r>
              <a:rPr sz="950" spc="-5" dirty="0">
                <a:latin typeface="Arial" panose="020B0604020202020204"/>
                <a:cs typeface="Arial" panose="020B0604020202020204"/>
              </a:rPr>
              <a:t>t</a:t>
            </a:r>
            <a:endParaRPr sz="950">
              <a:latin typeface="Arial" panose="020B0604020202020204"/>
              <a:cs typeface="Arial" panose="020B0604020202020204"/>
            </a:endParaRPr>
          </a:p>
        </p:txBody>
      </p:sp>
      <p:sp>
        <p:nvSpPr>
          <p:cNvPr id="15" name="object 15"/>
          <p:cNvSpPr txBox="1"/>
          <p:nvPr/>
        </p:nvSpPr>
        <p:spPr>
          <a:xfrm>
            <a:off x="8626475" y="4051300"/>
            <a:ext cx="1289050" cy="155575"/>
          </a:xfrm>
          <a:prstGeom prst="rect">
            <a:avLst/>
          </a:prstGeom>
        </p:spPr>
        <p:txBody>
          <a:bodyPr lIns="0" tIns="0" rIns="0" bIns="0"/>
          <a:lstStyle/>
          <a:p>
            <a:pPr marL="12700" fontAlgn="auto">
              <a:spcBef>
                <a:spcPts val="0"/>
              </a:spcBef>
              <a:spcAft>
                <a:spcPts val="0"/>
              </a:spcAft>
              <a:defRPr/>
            </a:pPr>
            <a:r>
              <a:rPr sz="950" b="1" spc="-10" dirty="0">
                <a:latin typeface="Arial" panose="020B0604020202020204"/>
                <a:cs typeface="Arial" panose="020B0604020202020204"/>
              </a:rPr>
              <a:t>C  </a:t>
            </a:r>
            <a:r>
              <a:rPr sz="950" b="1" spc="-130" dirty="0">
                <a:latin typeface="Arial" panose="020B0604020202020204"/>
                <a:cs typeface="Arial" panose="020B0604020202020204"/>
              </a:rPr>
              <a:t> </a:t>
            </a:r>
            <a:r>
              <a:rPr sz="950" spc="-15" dirty="0">
                <a:latin typeface="Arial" panose="020B0604020202020204"/>
                <a:cs typeface="Arial" panose="020B0604020202020204"/>
              </a:rPr>
              <a:t>Ca</a:t>
            </a:r>
            <a:r>
              <a:rPr sz="950" spc="5" dirty="0">
                <a:latin typeface="Arial" panose="020B0604020202020204"/>
                <a:cs typeface="Arial" panose="020B0604020202020204"/>
              </a:rPr>
              <a:t>m</a:t>
            </a:r>
            <a:r>
              <a:rPr sz="950" spc="-5" dirty="0">
                <a:latin typeface="Arial" panose="020B0604020202020204"/>
                <a:cs typeface="Arial" panose="020B0604020202020204"/>
              </a:rPr>
              <a:t>s</a:t>
            </a:r>
            <a:r>
              <a:rPr sz="950" spc="5" dirty="0">
                <a:latin typeface="Arial" panose="020B0604020202020204"/>
                <a:cs typeface="Arial" panose="020B0604020202020204"/>
              </a:rPr>
              <a:t>h</a:t>
            </a:r>
            <a:r>
              <a:rPr sz="950" spc="-40" dirty="0">
                <a:latin typeface="Arial" panose="020B0604020202020204"/>
                <a:cs typeface="Arial" panose="020B0604020202020204"/>
              </a:rPr>
              <a:t>a</a:t>
            </a:r>
            <a:r>
              <a:rPr sz="950" spc="60" dirty="0">
                <a:latin typeface="Arial" panose="020B0604020202020204"/>
                <a:cs typeface="Arial" panose="020B0604020202020204"/>
              </a:rPr>
              <a:t>f</a:t>
            </a:r>
            <a:r>
              <a:rPr sz="950" spc="-5" dirty="0">
                <a:latin typeface="Arial" panose="020B0604020202020204"/>
                <a:cs typeface="Arial" panose="020B0604020202020204"/>
              </a:rPr>
              <a:t>t</a:t>
            </a:r>
            <a:r>
              <a:rPr sz="950" spc="10" dirty="0">
                <a:latin typeface="Arial" panose="020B0604020202020204"/>
                <a:cs typeface="Arial" panose="020B0604020202020204"/>
              </a:rPr>
              <a:t> </a:t>
            </a:r>
            <a:r>
              <a:rPr sz="950" spc="35" dirty="0">
                <a:latin typeface="Arial" panose="020B0604020202020204"/>
                <a:cs typeface="Arial" panose="020B0604020202020204"/>
              </a:rPr>
              <a:t>c</a:t>
            </a:r>
            <a:r>
              <a:rPr sz="950" spc="10" dirty="0">
                <a:latin typeface="Arial" panose="020B0604020202020204"/>
                <a:cs typeface="Arial" panose="020B0604020202020204"/>
              </a:rPr>
              <a:t>ontro</a:t>
            </a:r>
            <a:r>
              <a:rPr sz="950" dirty="0">
                <a:latin typeface="Arial" panose="020B0604020202020204"/>
                <a:cs typeface="Arial" panose="020B0604020202020204"/>
              </a:rPr>
              <a:t>l</a:t>
            </a:r>
            <a:r>
              <a:rPr sz="950" spc="-5" dirty="0">
                <a:latin typeface="Arial" panose="020B0604020202020204"/>
                <a:cs typeface="Arial" panose="020B0604020202020204"/>
              </a:rPr>
              <a:t>l</a:t>
            </a:r>
            <a:r>
              <a:rPr sz="950" spc="-15" dirty="0">
                <a:latin typeface="Arial" panose="020B0604020202020204"/>
                <a:cs typeface="Arial" panose="020B0604020202020204"/>
              </a:rPr>
              <a:t>e</a:t>
            </a:r>
            <a:r>
              <a:rPr sz="950" spc="-10" dirty="0">
                <a:latin typeface="Arial" panose="020B0604020202020204"/>
                <a:cs typeface="Arial" panose="020B0604020202020204"/>
              </a:rPr>
              <a:t>d</a:t>
            </a:r>
            <a:endParaRPr sz="950">
              <a:latin typeface="Arial" panose="020B0604020202020204"/>
              <a:cs typeface="Arial" panose="020B0604020202020204"/>
            </a:endParaRPr>
          </a:p>
        </p:txBody>
      </p:sp>
      <p:sp>
        <p:nvSpPr>
          <p:cNvPr id="16" name="object 16"/>
          <p:cNvSpPr txBox="1"/>
          <p:nvPr/>
        </p:nvSpPr>
        <p:spPr>
          <a:xfrm>
            <a:off x="8626475" y="4265613"/>
            <a:ext cx="1482725" cy="155575"/>
          </a:xfrm>
          <a:prstGeom prst="rect">
            <a:avLst/>
          </a:prstGeom>
        </p:spPr>
        <p:txBody>
          <a:bodyPr lIns="0" tIns="0" rIns="0" bIns="0"/>
          <a:lstStyle/>
          <a:p>
            <a:pPr marL="12700" fontAlgn="auto">
              <a:spcBef>
                <a:spcPts val="0"/>
              </a:spcBef>
              <a:spcAft>
                <a:spcPts val="0"/>
              </a:spcAft>
              <a:defRPr/>
            </a:pPr>
            <a:r>
              <a:rPr sz="950" b="1" spc="-10" dirty="0">
                <a:latin typeface="Arial" panose="020B0604020202020204"/>
                <a:cs typeface="Arial" panose="020B0604020202020204"/>
              </a:rPr>
              <a:t>E  </a:t>
            </a:r>
            <a:r>
              <a:rPr sz="950" b="1" spc="-80" dirty="0">
                <a:latin typeface="Arial" panose="020B0604020202020204"/>
                <a:cs typeface="Arial" panose="020B0604020202020204"/>
              </a:rPr>
              <a:t> </a:t>
            </a:r>
            <a:r>
              <a:rPr sz="950" spc="-75" dirty="0">
                <a:latin typeface="Arial" panose="020B0604020202020204"/>
                <a:cs typeface="Arial" panose="020B0604020202020204"/>
              </a:rPr>
              <a:t>E</a:t>
            </a:r>
            <a:r>
              <a:rPr sz="950" spc="-5" dirty="0">
                <a:latin typeface="Arial" panose="020B0604020202020204"/>
                <a:cs typeface="Arial" panose="020B0604020202020204"/>
              </a:rPr>
              <a:t>l</a:t>
            </a:r>
            <a:r>
              <a:rPr sz="950" spc="-15" dirty="0">
                <a:latin typeface="Arial" panose="020B0604020202020204"/>
                <a:cs typeface="Arial" panose="020B0604020202020204"/>
              </a:rPr>
              <a:t>e</a:t>
            </a:r>
            <a:r>
              <a:rPr sz="950" spc="35" dirty="0">
                <a:latin typeface="Arial" panose="020B0604020202020204"/>
                <a:cs typeface="Arial" panose="020B0604020202020204"/>
              </a:rPr>
              <a:t>ct</a:t>
            </a:r>
            <a:r>
              <a:rPr sz="950" spc="-15" dirty="0">
                <a:latin typeface="Arial" panose="020B0604020202020204"/>
                <a:cs typeface="Arial" panose="020B0604020202020204"/>
              </a:rPr>
              <a:t>r</a:t>
            </a:r>
            <a:r>
              <a:rPr sz="950" spc="25" dirty="0">
                <a:latin typeface="Arial" panose="020B0604020202020204"/>
                <a:cs typeface="Arial" panose="020B0604020202020204"/>
              </a:rPr>
              <a:t>o</a:t>
            </a:r>
            <a:r>
              <a:rPr sz="950" spc="-10" dirty="0">
                <a:latin typeface="Arial" panose="020B0604020202020204"/>
                <a:cs typeface="Arial" panose="020B0604020202020204"/>
              </a:rPr>
              <a:t>ni</a:t>
            </a:r>
            <a:r>
              <a:rPr sz="950" spc="35" dirty="0">
                <a:latin typeface="Arial" panose="020B0604020202020204"/>
                <a:cs typeface="Arial" panose="020B0604020202020204"/>
              </a:rPr>
              <a:t>c</a:t>
            </a:r>
            <a:r>
              <a:rPr sz="950" spc="-10" dirty="0">
                <a:latin typeface="Arial" panose="020B0604020202020204"/>
                <a:cs typeface="Arial" panose="020B0604020202020204"/>
              </a:rPr>
              <a:t>al</a:t>
            </a:r>
            <a:r>
              <a:rPr sz="950" dirty="0">
                <a:latin typeface="Arial" panose="020B0604020202020204"/>
                <a:cs typeface="Arial" panose="020B0604020202020204"/>
              </a:rPr>
              <a:t>l</a:t>
            </a:r>
            <a:r>
              <a:rPr sz="950" spc="-5" dirty="0">
                <a:latin typeface="Arial" panose="020B0604020202020204"/>
                <a:cs typeface="Arial" panose="020B0604020202020204"/>
              </a:rPr>
              <a:t>y</a:t>
            </a:r>
            <a:r>
              <a:rPr sz="950" spc="-10" dirty="0">
                <a:latin typeface="Arial" panose="020B0604020202020204"/>
                <a:cs typeface="Arial" panose="020B0604020202020204"/>
              </a:rPr>
              <a:t> </a:t>
            </a:r>
            <a:r>
              <a:rPr sz="950" spc="45" dirty="0">
                <a:latin typeface="Arial" panose="020B0604020202020204"/>
                <a:cs typeface="Arial" panose="020B0604020202020204"/>
              </a:rPr>
              <a:t>c</a:t>
            </a:r>
            <a:r>
              <a:rPr sz="950" spc="5" dirty="0">
                <a:latin typeface="Arial" panose="020B0604020202020204"/>
                <a:cs typeface="Arial" panose="020B0604020202020204"/>
              </a:rPr>
              <a:t>o</a:t>
            </a:r>
            <a:r>
              <a:rPr sz="950" spc="-20" dirty="0">
                <a:latin typeface="Arial" panose="020B0604020202020204"/>
                <a:cs typeface="Arial" panose="020B0604020202020204"/>
              </a:rPr>
              <a:t>n</a:t>
            </a:r>
            <a:r>
              <a:rPr sz="950" spc="35" dirty="0">
                <a:latin typeface="Arial" panose="020B0604020202020204"/>
                <a:cs typeface="Arial" panose="020B0604020202020204"/>
              </a:rPr>
              <a:t>t</a:t>
            </a:r>
            <a:r>
              <a:rPr sz="950" spc="10" dirty="0">
                <a:latin typeface="Arial" panose="020B0604020202020204"/>
                <a:cs typeface="Arial" panose="020B0604020202020204"/>
              </a:rPr>
              <a:t>ro</a:t>
            </a:r>
            <a:r>
              <a:rPr sz="950" spc="-10" dirty="0">
                <a:latin typeface="Arial" panose="020B0604020202020204"/>
                <a:cs typeface="Arial" panose="020B0604020202020204"/>
              </a:rPr>
              <a:t>lled</a:t>
            </a:r>
            <a:endParaRPr sz="950">
              <a:latin typeface="Arial" panose="020B0604020202020204"/>
              <a:cs typeface="Arial" panose="020B0604020202020204"/>
            </a:endParaRPr>
          </a:p>
        </p:txBody>
      </p:sp>
      <p:sp>
        <p:nvSpPr>
          <p:cNvPr id="6160" name="object 17"/>
          <p:cNvSpPr/>
          <p:nvPr/>
        </p:nvSpPr>
        <p:spPr bwMode="auto">
          <a:xfrm>
            <a:off x="4794250" y="2479675"/>
            <a:ext cx="0" cy="4003675"/>
          </a:xfrm>
          <a:custGeom>
            <a:avLst/>
            <a:gdLst>
              <a:gd name="T0" fmla="*/ 4003801 h 4003548"/>
              <a:gd name="T1" fmla="*/ 0 h 4003548"/>
              <a:gd name="T2" fmla="*/ 0 60000 65536"/>
              <a:gd name="T3" fmla="*/ 0 60000 65536"/>
              <a:gd name="T4" fmla="*/ 0 h 4003548"/>
              <a:gd name="T5" fmla="*/ 4003548 h 4003548"/>
            </a:gdLst>
            <a:ahLst/>
            <a:cxnLst>
              <a:cxn ang="T2">
                <a:pos x="0" y="T0"/>
              </a:cxn>
              <a:cxn ang="T3">
                <a:pos x="0" y="T1"/>
              </a:cxn>
            </a:cxnLst>
            <a:rect l="0" t="T4" r="0" b="T5"/>
            <a:pathLst>
              <a:path h="4003548">
                <a:moveTo>
                  <a:pt x="0" y="4003548"/>
                </a:moveTo>
                <a:lnTo>
                  <a:pt x="0" y="0"/>
                </a:lnTo>
              </a:path>
            </a:pathLst>
          </a:custGeom>
          <a:noFill/>
          <a:ln w="3175">
            <a:solidFill>
              <a:srgbClr val="000000"/>
            </a:solidFill>
            <a:round/>
          </a:ln>
        </p:spPr>
        <p:txBody>
          <a:bodyPr lIns="0" tIns="0" rIns="0" bIns="0"/>
          <a:lstStyle/>
          <a:p>
            <a:endParaRPr lang="el-GR"/>
          </a:p>
        </p:txBody>
      </p:sp>
      <p:sp>
        <p:nvSpPr>
          <p:cNvPr id="6161" name="object 18"/>
          <p:cNvSpPr/>
          <p:nvPr/>
        </p:nvSpPr>
        <p:spPr bwMode="auto">
          <a:xfrm>
            <a:off x="5092700" y="2479675"/>
            <a:ext cx="0" cy="3417888"/>
          </a:xfrm>
          <a:custGeom>
            <a:avLst/>
            <a:gdLst>
              <a:gd name="T0" fmla="*/ 3418968 h 3416808"/>
              <a:gd name="T1" fmla="*/ 0 h 3416808"/>
              <a:gd name="T2" fmla="*/ 0 60000 65536"/>
              <a:gd name="T3" fmla="*/ 0 60000 65536"/>
              <a:gd name="T4" fmla="*/ 0 h 3416808"/>
              <a:gd name="T5" fmla="*/ 3416808 h 3416808"/>
            </a:gdLst>
            <a:ahLst/>
            <a:cxnLst>
              <a:cxn ang="T2">
                <a:pos x="0" y="T0"/>
              </a:cxn>
              <a:cxn ang="T3">
                <a:pos x="0" y="T1"/>
              </a:cxn>
            </a:cxnLst>
            <a:rect l="0" t="T4" r="0" b="T5"/>
            <a:pathLst>
              <a:path h="3416808">
                <a:moveTo>
                  <a:pt x="0" y="3416808"/>
                </a:moveTo>
                <a:lnTo>
                  <a:pt x="0" y="0"/>
                </a:lnTo>
              </a:path>
            </a:pathLst>
          </a:custGeom>
          <a:noFill/>
          <a:ln w="3175">
            <a:solidFill>
              <a:srgbClr val="000000"/>
            </a:solidFill>
            <a:round/>
          </a:ln>
        </p:spPr>
        <p:txBody>
          <a:bodyPr lIns="0" tIns="0" rIns="0" bIns="0"/>
          <a:lstStyle/>
          <a:p>
            <a:endParaRPr lang="el-GR"/>
          </a:p>
        </p:txBody>
      </p:sp>
      <p:sp>
        <p:nvSpPr>
          <p:cNvPr id="6162" name="object 19"/>
          <p:cNvSpPr/>
          <p:nvPr/>
        </p:nvSpPr>
        <p:spPr bwMode="auto">
          <a:xfrm>
            <a:off x="5445125" y="2479675"/>
            <a:ext cx="0" cy="2840038"/>
          </a:xfrm>
          <a:custGeom>
            <a:avLst/>
            <a:gdLst>
              <a:gd name="T0" fmla="*/ 2840864 h 2839212"/>
              <a:gd name="T1" fmla="*/ 0 h 2839212"/>
              <a:gd name="T2" fmla="*/ 0 60000 65536"/>
              <a:gd name="T3" fmla="*/ 0 60000 65536"/>
              <a:gd name="T4" fmla="*/ 0 h 2839212"/>
              <a:gd name="T5" fmla="*/ 2839212 h 2839212"/>
            </a:gdLst>
            <a:ahLst/>
            <a:cxnLst>
              <a:cxn ang="T2">
                <a:pos x="0" y="T0"/>
              </a:cxn>
              <a:cxn ang="T3">
                <a:pos x="0" y="T1"/>
              </a:cxn>
            </a:cxnLst>
            <a:rect l="0" t="T4" r="0" b="T5"/>
            <a:pathLst>
              <a:path h="2839212">
                <a:moveTo>
                  <a:pt x="0" y="2839212"/>
                </a:moveTo>
                <a:lnTo>
                  <a:pt x="0" y="0"/>
                </a:lnTo>
              </a:path>
            </a:pathLst>
          </a:custGeom>
          <a:noFill/>
          <a:ln w="3175">
            <a:solidFill>
              <a:srgbClr val="000000"/>
            </a:solidFill>
            <a:round/>
          </a:ln>
        </p:spPr>
        <p:txBody>
          <a:bodyPr lIns="0" tIns="0" rIns="0" bIns="0"/>
          <a:lstStyle/>
          <a:p>
            <a:endParaRPr lang="el-GR"/>
          </a:p>
        </p:txBody>
      </p:sp>
      <p:sp>
        <p:nvSpPr>
          <p:cNvPr id="6163" name="object 20"/>
          <p:cNvSpPr/>
          <p:nvPr/>
        </p:nvSpPr>
        <p:spPr bwMode="auto">
          <a:xfrm>
            <a:off x="5802313" y="2479675"/>
            <a:ext cx="0" cy="2232025"/>
          </a:xfrm>
          <a:custGeom>
            <a:avLst/>
            <a:gdLst>
              <a:gd name="T0" fmla="*/ 2232151 h 2231898"/>
              <a:gd name="T1" fmla="*/ 0 h 2231898"/>
              <a:gd name="T2" fmla="*/ 0 60000 65536"/>
              <a:gd name="T3" fmla="*/ 0 60000 65536"/>
              <a:gd name="T4" fmla="*/ 0 h 2231898"/>
              <a:gd name="T5" fmla="*/ 2231898 h 2231898"/>
            </a:gdLst>
            <a:ahLst/>
            <a:cxnLst>
              <a:cxn ang="T2">
                <a:pos x="0" y="T0"/>
              </a:cxn>
              <a:cxn ang="T3">
                <a:pos x="0" y="T1"/>
              </a:cxn>
            </a:cxnLst>
            <a:rect l="0" t="T4" r="0" b="T5"/>
            <a:pathLst>
              <a:path h="2231898">
                <a:moveTo>
                  <a:pt x="0" y="2231898"/>
                </a:moveTo>
                <a:lnTo>
                  <a:pt x="0" y="0"/>
                </a:lnTo>
              </a:path>
            </a:pathLst>
          </a:custGeom>
          <a:noFill/>
          <a:ln w="3175">
            <a:solidFill>
              <a:srgbClr val="000000"/>
            </a:solidFill>
            <a:round/>
          </a:ln>
        </p:spPr>
        <p:txBody>
          <a:bodyPr lIns="0" tIns="0" rIns="0" bIns="0"/>
          <a:lstStyle/>
          <a:p>
            <a:endParaRPr lang="el-GR"/>
          </a:p>
        </p:txBody>
      </p:sp>
      <p:sp>
        <p:nvSpPr>
          <p:cNvPr id="6164" name="object 21"/>
          <p:cNvSpPr/>
          <p:nvPr/>
        </p:nvSpPr>
        <p:spPr bwMode="auto">
          <a:xfrm>
            <a:off x="4733925" y="2479675"/>
            <a:ext cx="119063" cy="0"/>
          </a:xfrm>
          <a:custGeom>
            <a:avLst/>
            <a:gdLst>
              <a:gd name="T0" fmla="*/ 0 w 119633"/>
              <a:gd name="T1" fmla="*/ 118496 w 119633"/>
              <a:gd name="T2" fmla="*/ 0 60000 65536"/>
              <a:gd name="T3" fmla="*/ 0 60000 65536"/>
              <a:gd name="T4" fmla="*/ 0 w 119633"/>
              <a:gd name="T5" fmla="*/ 119633 w 119633"/>
            </a:gdLst>
            <a:ahLst/>
            <a:cxnLst>
              <a:cxn ang="T2">
                <a:pos x="T0" y="0"/>
              </a:cxn>
              <a:cxn ang="T3">
                <a:pos x="T1" y="0"/>
              </a:cxn>
            </a:cxnLst>
            <a:rect l="T4" t="0" r="T5" b="0"/>
            <a:pathLst>
              <a:path w="119633">
                <a:moveTo>
                  <a:pt x="0" y="0"/>
                </a:moveTo>
                <a:lnTo>
                  <a:pt x="119633" y="0"/>
                </a:lnTo>
              </a:path>
            </a:pathLst>
          </a:custGeom>
          <a:noFill/>
          <a:ln w="3175">
            <a:solidFill>
              <a:srgbClr val="000000"/>
            </a:solidFill>
            <a:round/>
          </a:ln>
        </p:spPr>
        <p:txBody>
          <a:bodyPr lIns="0" tIns="0" rIns="0" bIns="0"/>
          <a:lstStyle/>
          <a:p>
            <a:endParaRPr lang="el-GR"/>
          </a:p>
        </p:txBody>
      </p:sp>
      <p:sp>
        <p:nvSpPr>
          <p:cNvPr id="6165" name="object 22"/>
          <p:cNvSpPr/>
          <p:nvPr/>
        </p:nvSpPr>
        <p:spPr bwMode="auto">
          <a:xfrm>
            <a:off x="5032375" y="2479675"/>
            <a:ext cx="120650" cy="0"/>
          </a:xfrm>
          <a:custGeom>
            <a:avLst/>
            <a:gdLst>
              <a:gd name="T0" fmla="*/ 0 w 119634"/>
              <a:gd name="T1" fmla="*/ 121675 w 119634"/>
              <a:gd name="T2" fmla="*/ 0 60000 65536"/>
              <a:gd name="T3" fmla="*/ 0 60000 65536"/>
              <a:gd name="T4" fmla="*/ 0 w 119634"/>
              <a:gd name="T5" fmla="*/ 119634 w 119634"/>
            </a:gdLst>
            <a:ahLst/>
            <a:cxnLst>
              <a:cxn ang="T2">
                <a:pos x="T0" y="0"/>
              </a:cxn>
              <a:cxn ang="T3">
                <a:pos x="T1" y="0"/>
              </a:cxn>
            </a:cxnLst>
            <a:rect l="T4" t="0" r="T5" b="0"/>
            <a:pathLst>
              <a:path w="119634">
                <a:moveTo>
                  <a:pt x="0" y="0"/>
                </a:moveTo>
                <a:lnTo>
                  <a:pt x="119634" y="0"/>
                </a:lnTo>
              </a:path>
            </a:pathLst>
          </a:custGeom>
          <a:noFill/>
          <a:ln w="3175">
            <a:solidFill>
              <a:srgbClr val="000000"/>
            </a:solidFill>
            <a:round/>
          </a:ln>
        </p:spPr>
        <p:txBody>
          <a:bodyPr lIns="0" tIns="0" rIns="0" bIns="0"/>
          <a:lstStyle/>
          <a:p>
            <a:endParaRPr lang="el-GR"/>
          </a:p>
        </p:txBody>
      </p:sp>
      <p:sp>
        <p:nvSpPr>
          <p:cNvPr id="6166" name="object 23"/>
          <p:cNvSpPr/>
          <p:nvPr/>
        </p:nvSpPr>
        <p:spPr bwMode="auto">
          <a:xfrm>
            <a:off x="5383213" y="2479675"/>
            <a:ext cx="119062" cy="0"/>
          </a:xfrm>
          <a:custGeom>
            <a:avLst/>
            <a:gdLst>
              <a:gd name="T0" fmla="*/ 0 w 119633"/>
              <a:gd name="T1" fmla="*/ 118494 w 119633"/>
              <a:gd name="T2" fmla="*/ 0 60000 65536"/>
              <a:gd name="T3" fmla="*/ 0 60000 65536"/>
              <a:gd name="T4" fmla="*/ 0 w 119633"/>
              <a:gd name="T5" fmla="*/ 119633 w 119633"/>
            </a:gdLst>
            <a:ahLst/>
            <a:cxnLst>
              <a:cxn ang="T2">
                <a:pos x="T0" y="0"/>
              </a:cxn>
              <a:cxn ang="T3">
                <a:pos x="T1" y="0"/>
              </a:cxn>
            </a:cxnLst>
            <a:rect l="T4" t="0" r="T5" b="0"/>
            <a:pathLst>
              <a:path w="119633">
                <a:moveTo>
                  <a:pt x="0" y="0"/>
                </a:moveTo>
                <a:lnTo>
                  <a:pt x="119633" y="0"/>
                </a:lnTo>
              </a:path>
            </a:pathLst>
          </a:custGeom>
          <a:noFill/>
          <a:ln w="3175">
            <a:solidFill>
              <a:srgbClr val="000000"/>
            </a:solidFill>
            <a:round/>
          </a:ln>
        </p:spPr>
        <p:txBody>
          <a:bodyPr lIns="0" tIns="0" rIns="0" bIns="0"/>
          <a:lstStyle/>
          <a:p>
            <a:endParaRPr lang="el-GR"/>
          </a:p>
        </p:txBody>
      </p:sp>
      <p:sp>
        <p:nvSpPr>
          <p:cNvPr id="6167" name="object 24"/>
          <p:cNvSpPr/>
          <p:nvPr/>
        </p:nvSpPr>
        <p:spPr bwMode="auto">
          <a:xfrm>
            <a:off x="5745163" y="2479675"/>
            <a:ext cx="119062" cy="0"/>
          </a:xfrm>
          <a:custGeom>
            <a:avLst/>
            <a:gdLst>
              <a:gd name="T0" fmla="*/ 0 w 119633"/>
              <a:gd name="T1" fmla="*/ 118494 w 119633"/>
              <a:gd name="T2" fmla="*/ 0 60000 65536"/>
              <a:gd name="T3" fmla="*/ 0 60000 65536"/>
              <a:gd name="T4" fmla="*/ 0 w 119633"/>
              <a:gd name="T5" fmla="*/ 119633 w 119633"/>
            </a:gdLst>
            <a:ahLst/>
            <a:cxnLst>
              <a:cxn ang="T2">
                <a:pos x="T0" y="0"/>
              </a:cxn>
              <a:cxn ang="T3">
                <a:pos x="T1" y="0"/>
              </a:cxn>
            </a:cxnLst>
            <a:rect l="T4" t="0" r="T5" b="0"/>
            <a:pathLst>
              <a:path w="119633">
                <a:moveTo>
                  <a:pt x="0" y="0"/>
                </a:moveTo>
                <a:lnTo>
                  <a:pt x="119633" y="0"/>
                </a:lnTo>
              </a:path>
            </a:pathLst>
          </a:custGeom>
          <a:noFill/>
          <a:ln w="3175">
            <a:solidFill>
              <a:srgbClr val="000000"/>
            </a:solidFill>
            <a:round/>
          </a:ln>
        </p:spPr>
        <p:txBody>
          <a:bodyPr lIns="0" tIns="0" rIns="0" bIns="0"/>
          <a:lstStyle/>
          <a:p>
            <a:endParaRPr lang="el-GR"/>
          </a:p>
        </p:txBody>
      </p:sp>
      <p:sp>
        <p:nvSpPr>
          <p:cNvPr id="25" name="object 25"/>
          <p:cNvSpPr txBox="1"/>
          <p:nvPr/>
        </p:nvSpPr>
        <p:spPr>
          <a:xfrm>
            <a:off x="8626475" y="5624513"/>
            <a:ext cx="1154113" cy="354012"/>
          </a:xfrm>
          <a:prstGeom prst="rect">
            <a:avLst/>
          </a:prstGeom>
        </p:spPr>
        <p:txBody>
          <a:bodyPr lIns="0" tIns="0" rIns="0" bIns="0"/>
          <a:lstStyle/>
          <a:p>
            <a:pPr marL="12700" fontAlgn="auto">
              <a:spcBef>
                <a:spcPts val="0"/>
              </a:spcBef>
              <a:spcAft>
                <a:spcPts val="0"/>
              </a:spcAft>
              <a:defRPr/>
            </a:pPr>
            <a:r>
              <a:rPr sz="950" b="1" spc="-10" dirty="0">
                <a:latin typeface="Arial" panose="020B0604020202020204"/>
                <a:cs typeface="Arial" panose="020B0604020202020204"/>
              </a:rPr>
              <a:t>S  </a:t>
            </a:r>
            <a:r>
              <a:rPr sz="950" b="1" spc="-80" dirty="0">
                <a:latin typeface="Arial" panose="020B0604020202020204"/>
                <a:cs typeface="Arial" panose="020B0604020202020204"/>
              </a:rPr>
              <a:t> </a:t>
            </a:r>
            <a:r>
              <a:rPr sz="950" spc="-30" dirty="0">
                <a:latin typeface="Arial" panose="020B0604020202020204"/>
                <a:cs typeface="Arial" panose="020B0604020202020204"/>
              </a:rPr>
              <a:t>S</a:t>
            </a:r>
            <a:r>
              <a:rPr sz="950" spc="-20" dirty="0">
                <a:latin typeface="Arial" panose="020B0604020202020204"/>
                <a:cs typeface="Arial" panose="020B0604020202020204"/>
              </a:rPr>
              <a:t>u</a:t>
            </a:r>
            <a:r>
              <a:rPr sz="950" spc="25" dirty="0">
                <a:latin typeface="Arial" panose="020B0604020202020204"/>
                <a:cs typeface="Arial" panose="020B0604020202020204"/>
              </a:rPr>
              <a:t>p</a:t>
            </a:r>
            <a:r>
              <a:rPr sz="950" spc="-15" dirty="0">
                <a:latin typeface="Arial" panose="020B0604020202020204"/>
                <a:cs typeface="Arial" panose="020B0604020202020204"/>
              </a:rPr>
              <a:t>e</a:t>
            </a:r>
            <a:r>
              <a:rPr sz="950" spc="-5" dirty="0">
                <a:latin typeface="Arial" panose="020B0604020202020204"/>
                <a:cs typeface="Arial" panose="020B0604020202020204"/>
              </a:rPr>
              <a:t>r</a:t>
            </a:r>
            <a:r>
              <a:rPr sz="950" spc="10" dirty="0">
                <a:latin typeface="Arial" panose="020B0604020202020204"/>
                <a:cs typeface="Arial" panose="020B0604020202020204"/>
              </a:rPr>
              <a:t> </a:t>
            </a:r>
            <a:r>
              <a:rPr sz="950" spc="-5" dirty="0">
                <a:latin typeface="Arial" panose="020B0604020202020204"/>
                <a:cs typeface="Arial" panose="020B0604020202020204"/>
              </a:rPr>
              <a:t>l</a:t>
            </a:r>
            <a:r>
              <a:rPr sz="950" spc="10" dirty="0">
                <a:latin typeface="Arial" panose="020B0604020202020204"/>
                <a:cs typeface="Arial" panose="020B0604020202020204"/>
              </a:rPr>
              <a:t>o</a:t>
            </a:r>
            <a:r>
              <a:rPr sz="950" spc="5" dirty="0">
                <a:latin typeface="Arial" panose="020B0604020202020204"/>
                <a:cs typeface="Arial" panose="020B0604020202020204"/>
              </a:rPr>
              <a:t>n</a:t>
            </a:r>
            <a:r>
              <a:rPr sz="950" spc="-10" dirty="0">
                <a:latin typeface="Arial" panose="020B0604020202020204"/>
                <a:cs typeface="Arial" panose="020B0604020202020204"/>
              </a:rPr>
              <a:t>g</a:t>
            </a:r>
            <a:r>
              <a:rPr sz="950" spc="5" dirty="0">
                <a:latin typeface="Arial" panose="020B0604020202020204"/>
                <a:cs typeface="Arial" panose="020B0604020202020204"/>
              </a:rPr>
              <a:t> </a:t>
            </a:r>
            <a:r>
              <a:rPr sz="950" spc="-5" dirty="0">
                <a:latin typeface="Arial" panose="020B0604020202020204"/>
                <a:cs typeface="Arial" panose="020B0604020202020204"/>
              </a:rPr>
              <a:t>s</a:t>
            </a:r>
            <a:r>
              <a:rPr sz="950" spc="35" dirty="0">
                <a:latin typeface="Arial" panose="020B0604020202020204"/>
                <a:cs typeface="Arial" panose="020B0604020202020204"/>
              </a:rPr>
              <a:t>t</a:t>
            </a:r>
            <a:r>
              <a:rPr sz="950" spc="10" dirty="0">
                <a:latin typeface="Arial" panose="020B0604020202020204"/>
                <a:cs typeface="Arial" panose="020B0604020202020204"/>
              </a:rPr>
              <a:t>r</a:t>
            </a:r>
            <a:r>
              <a:rPr sz="950" spc="-20" dirty="0">
                <a:latin typeface="Arial" panose="020B0604020202020204"/>
                <a:cs typeface="Arial" panose="020B0604020202020204"/>
              </a:rPr>
              <a:t>o</a:t>
            </a:r>
            <a:r>
              <a:rPr sz="950" spc="20" dirty="0">
                <a:latin typeface="Arial" panose="020B0604020202020204"/>
                <a:cs typeface="Arial" panose="020B0604020202020204"/>
              </a:rPr>
              <a:t>k</a:t>
            </a:r>
            <a:r>
              <a:rPr sz="950" spc="-10" dirty="0">
                <a:latin typeface="Arial" panose="020B0604020202020204"/>
                <a:cs typeface="Arial" panose="020B0604020202020204"/>
              </a:rPr>
              <a:t>e</a:t>
            </a:r>
            <a:endParaRPr sz="950">
              <a:latin typeface="Arial" panose="020B0604020202020204"/>
              <a:cs typeface="Arial" panose="020B0604020202020204"/>
            </a:endParaRPr>
          </a:p>
          <a:p>
            <a:pPr marL="12700" fontAlgn="auto">
              <a:spcBef>
                <a:spcPts val="410"/>
              </a:spcBef>
              <a:spcAft>
                <a:spcPts val="0"/>
              </a:spcAft>
              <a:defRPr/>
            </a:pPr>
            <a:r>
              <a:rPr sz="950" b="1" spc="-10" dirty="0">
                <a:latin typeface="Arial" panose="020B0604020202020204"/>
                <a:cs typeface="Arial" panose="020B0604020202020204"/>
              </a:rPr>
              <a:t>L  </a:t>
            </a:r>
            <a:r>
              <a:rPr sz="950" b="1" spc="-25" dirty="0">
                <a:latin typeface="Arial" panose="020B0604020202020204"/>
                <a:cs typeface="Arial" panose="020B0604020202020204"/>
              </a:rPr>
              <a:t> </a:t>
            </a:r>
            <a:r>
              <a:rPr sz="950" spc="-20" dirty="0">
                <a:latin typeface="Arial" panose="020B0604020202020204"/>
                <a:cs typeface="Arial" panose="020B0604020202020204"/>
              </a:rPr>
              <a:t>L</a:t>
            </a:r>
            <a:r>
              <a:rPr sz="950" spc="5" dirty="0">
                <a:latin typeface="Arial" panose="020B0604020202020204"/>
                <a:cs typeface="Arial" panose="020B0604020202020204"/>
              </a:rPr>
              <a:t>o</a:t>
            </a:r>
            <a:r>
              <a:rPr sz="950" spc="10" dirty="0">
                <a:latin typeface="Arial" panose="020B0604020202020204"/>
                <a:cs typeface="Arial" panose="020B0604020202020204"/>
              </a:rPr>
              <a:t>n</a:t>
            </a:r>
            <a:r>
              <a:rPr sz="950" spc="-10" dirty="0">
                <a:latin typeface="Arial" panose="020B0604020202020204"/>
                <a:cs typeface="Arial" panose="020B0604020202020204"/>
              </a:rPr>
              <a:t>g</a:t>
            </a:r>
            <a:r>
              <a:rPr sz="950" spc="5" dirty="0">
                <a:latin typeface="Arial" panose="020B0604020202020204"/>
                <a:cs typeface="Arial" panose="020B0604020202020204"/>
              </a:rPr>
              <a:t> </a:t>
            </a:r>
            <a:r>
              <a:rPr sz="950" spc="-5" dirty="0">
                <a:latin typeface="Arial" panose="020B0604020202020204"/>
                <a:cs typeface="Arial" panose="020B0604020202020204"/>
              </a:rPr>
              <a:t>s</a:t>
            </a:r>
            <a:r>
              <a:rPr sz="950" spc="35" dirty="0">
                <a:latin typeface="Arial" panose="020B0604020202020204"/>
                <a:cs typeface="Arial" panose="020B0604020202020204"/>
              </a:rPr>
              <a:t>t</a:t>
            </a:r>
            <a:r>
              <a:rPr sz="950" spc="10" dirty="0">
                <a:latin typeface="Arial" panose="020B0604020202020204"/>
                <a:cs typeface="Arial" panose="020B0604020202020204"/>
              </a:rPr>
              <a:t>r</a:t>
            </a:r>
            <a:r>
              <a:rPr sz="950" spc="5" dirty="0">
                <a:latin typeface="Arial" panose="020B0604020202020204"/>
                <a:cs typeface="Arial" panose="020B0604020202020204"/>
              </a:rPr>
              <a:t>o</a:t>
            </a:r>
            <a:r>
              <a:rPr sz="950" spc="-5" dirty="0">
                <a:latin typeface="Arial" panose="020B0604020202020204"/>
                <a:cs typeface="Arial" panose="020B0604020202020204"/>
              </a:rPr>
              <a:t>ke</a:t>
            </a:r>
            <a:endParaRPr sz="950">
              <a:latin typeface="Arial" panose="020B0604020202020204"/>
              <a:cs typeface="Arial" panose="020B0604020202020204"/>
            </a:endParaRPr>
          </a:p>
        </p:txBody>
      </p:sp>
      <p:sp>
        <p:nvSpPr>
          <p:cNvPr id="6169" name="object 26"/>
          <p:cNvSpPr/>
          <p:nvPr/>
        </p:nvSpPr>
        <p:spPr bwMode="auto">
          <a:xfrm>
            <a:off x="8528050" y="4030663"/>
            <a:ext cx="0" cy="406400"/>
          </a:xfrm>
          <a:custGeom>
            <a:avLst/>
            <a:gdLst>
              <a:gd name="T0" fmla="*/ 405893 h 406908"/>
              <a:gd name="T1" fmla="*/ 0 h 406908"/>
              <a:gd name="T2" fmla="*/ 0 60000 65536"/>
              <a:gd name="T3" fmla="*/ 0 60000 65536"/>
              <a:gd name="T4" fmla="*/ 0 h 406908"/>
              <a:gd name="T5" fmla="*/ 406908 h 406908"/>
            </a:gdLst>
            <a:ahLst/>
            <a:cxnLst>
              <a:cxn ang="T2">
                <a:pos x="0" y="T0"/>
              </a:cxn>
              <a:cxn ang="T3">
                <a:pos x="0" y="T1"/>
              </a:cxn>
            </a:cxnLst>
            <a:rect l="0" t="T4" r="0" b="T5"/>
            <a:pathLst>
              <a:path h="406908">
                <a:moveTo>
                  <a:pt x="0" y="406908"/>
                </a:moveTo>
                <a:lnTo>
                  <a:pt x="0" y="0"/>
                </a:lnTo>
              </a:path>
            </a:pathLst>
          </a:custGeom>
          <a:noFill/>
          <a:ln w="3175">
            <a:solidFill>
              <a:srgbClr val="000000"/>
            </a:solidFill>
            <a:round/>
          </a:ln>
        </p:spPr>
        <p:txBody>
          <a:bodyPr lIns="0" tIns="0" rIns="0" bIns="0"/>
          <a:lstStyle/>
          <a:p>
            <a:endParaRPr lang="el-GR"/>
          </a:p>
        </p:txBody>
      </p:sp>
      <p:sp>
        <p:nvSpPr>
          <p:cNvPr id="6170" name="object 27"/>
          <p:cNvSpPr/>
          <p:nvPr/>
        </p:nvSpPr>
        <p:spPr bwMode="auto">
          <a:xfrm>
            <a:off x="8528050" y="4437063"/>
            <a:ext cx="82550" cy="0"/>
          </a:xfrm>
          <a:custGeom>
            <a:avLst/>
            <a:gdLst>
              <a:gd name="T0" fmla="*/ 0 w 83820"/>
              <a:gd name="T1" fmla="*/ 81299 w 83820"/>
              <a:gd name="T2" fmla="*/ 0 60000 65536"/>
              <a:gd name="T3" fmla="*/ 0 60000 65536"/>
              <a:gd name="T4" fmla="*/ 0 w 83820"/>
              <a:gd name="T5" fmla="*/ 83820 w 83820"/>
            </a:gdLst>
            <a:ahLst/>
            <a:cxnLst>
              <a:cxn ang="T2">
                <a:pos x="T0" y="0"/>
              </a:cxn>
              <a:cxn ang="T3">
                <a:pos x="T1" y="0"/>
              </a:cxn>
            </a:cxnLst>
            <a:rect l="T4" t="0" r="T5" b="0"/>
            <a:pathLst>
              <a:path w="83820">
                <a:moveTo>
                  <a:pt x="0" y="0"/>
                </a:moveTo>
                <a:lnTo>
                  <a:pt x="83820" y="0"/>
                </a:lnTo>
              </a:path>
            </a:pathLst>
          </a:custGeom>
          <a:noFill/>
          <a:ln w="3175">
            <a:solidFill>
              <a:srgbClr val="000000"/>
            </a:solidFill>
            <a:round/>
          </a:ln>
        </p:spPr>
        <p:txBody>
          <a:bodyPr lIns="0" tIns="0" rIns="0" bIns="0"/>
          <a:lstStyle/>
          <a:p>
            <a:endParaRPr lang="el-GR"/>
          </a:p>
        </p:txBody>
      </p:sp>
      <p:sp>
        <p:nvSpPr>
          <p:cNvPr id="6171" name="object 28"/>
          <p:cNvSpPr/>
          <p:nvPr/>
        </p:nvSpPr>
        <p:spPr bwMode="auto">
          <a:xfrm>
            <a:off x="7916863" y="5897563"/>
            <a:ext cx="611187" cy="0"/>
          </a:xfrm>
          <a:custGeom>
            <a:avLst/>
            <a:gdLst>
              <a:gd name="T0" fmla="*/ 0 w 610362"/>
              <a:gd name="T1" fmla="*/ 612013 w 610362"/>
              <a:gd name="T2" fmla="*/ 0 60000 65536"/>
              <a:gd name="T3" fmla="*/ 0 60000 65536"/>
              <a:gd name="T4" fmla="*/ 0 w 610362"/>
              <a:gd name="T5" fmla="*/ 610362 w 610362"/>
            </a:gdLst>
            <a:ahLst/>
            <a:cxnLst>
              <a:cxn ang="T2">
                <a:pos x="T0" y="0"/>
              </a:cxn>
              <a:cxn ang="T3">
                <a:pos x="T1" y="0"/>
              </a:cxn>
            </a:cxnLst>
            <a:rect l="T4" t="0" r="T5" b="0"/>
            <a:pathLst>
              <a:path w="610362">
                <a:moveTo>
                  <a:pt x="0" y="0"/>
                </a:moveTo>
                <a:lnTo>
                  <a:pt x="610362" y="0"/>
                </a:lnTo>
              </a:path>
            </a:pathLst>
          </a:custGeom>
          <a:noFill/>
          <a:ln w="3175">
            <a:solidFill>
              <a:srgbClr val="000000"/>
            </a:solidFill>
            <a:round/>
          </a:ln>
        </p:spPr>
        <p:txBody>
          <a:bodyPr lIns="0" tIns="0" rIns="0" bIns="0"/>
          <a:lstStyle/>
          <a:p>
            <a:endParaRPr lang="el-GR"/>
          </a:p>
        </p:txBody>
      </p:sp>
      <p:sp>
        <p:nvSpPr>
          <p:cNvPr id="6172" name="object 29"/>
          <p:cNvSpPr/>
          <p:nvPr/>
        </p:nvSpPr>
        <p:spPr bwMode="auto">
          <a:xfrm>
            <a:off x="8528050" y="5595938"/>
            <a:ext cx="0" cy="609600"/>
          </a:xfrm>
          <a:custGeom>
            <a:avLst/>
            <a:gdLst>
              <a:gd name="T0" fmla="*/ 608839 h 610362"/>
              <a:gd name="T1" fmla="*/ 0 h 610362"/>
              <a:gd name="T2" fmla="*/ 0 60000 65536"/>
              <a:gd name="T3" fmla="*/ 0 60000 65536"/>
              <a:gd name="T4" fmla="*/ 0 h 610362"/>
              <a:gd name="T5" fmla="*/ 610362 h 610362"/>
            </a:gdLst>
            <a:ahLst/>
            <a:cxnLst>
              <a:cxn ang="T2">
                <a:pos x="0" y="T0"/>
              </a:cxn>
              <a:cxn ang="T3">
                <a:pos x="0" y="T1"/>
              </a:cxn>
            </a:cxnLst>
            <a:rect l="0" t="T4" r="0" b="T5"/>
            <a:pathLst>
              <a:path h="610362">
                <a:moveTo>
                  <a:pt x="0" y="610362"/>
                </a:moveTo>
                <a:lnTo>
                  <a:pt x="0" y="0"/>
                </a:lnTo>
              </a:path>
            </a:pathLst>
          </a:custGeom>
          <a:noFill/>
          <a:ln w="3175">
            <a:solidFill>
              <a:srgbClr val="000000"/>
            </a:solidFill>
            <a:round/>
          </a:ln>
        </p:spPr>
        <p:txBody>
          <a:bodyPr lIns="0" tIns="0" rIns="0" bIns="0"/>
          <a:lstStyle/>
          <a:p>
            <a:endParaRPr lang="el-GR"/>
          </a:p>
        </p:txBody>
      </p:sp>
      <p:sp>
        <p:nvSpPr>
          <p:cNvPr id="6173" name="object 30"/>
          <p:cNvSpPr/>
          <p:nvPr/>
        </p:nvSpPr>
        <p:spPr bwMode="auto">
          <a:xfrm>
            <a:off x="8528050" y="5595938"/>
            <a:ext cx="82550" cy="0"/>
          </a:xfrm>
          <a:custGeom>
            <a:avLst/>
            <a:gdLst>
              <a:gd name="T0" fmla="*/ 0 w 83820"/>
              <a:gd name="T1" fmla="*/ 81299 w 83820"/>
              <a:gd name="T2" fmla="*/ 0 60000 65536"/>
              <a:gd name="T3" fmla="*/ 0 60000 65536"/>
              <a:gd name="T4" fmla="*/ 0 w 83820"/>
              <a:gd name="T5" fmla="*/ 83820 w 83820"/>
            </a:gdLst>
            <a:ahLst/>
            <a:cxnLst>
              <a:cxn ang="T2">
                <a:pos x="T0" y="0"/>
              </a:cxn>
              <a:cxn ang="T3">
                <a:pos x="T1" y="0"/>
              </a:cxn>
            </a:cxnLst>
            <a:rect l="T4" t="0" r="T5" b="0"/>
            <a:pathLst>
              <a:path w="83820">
                <a:moveTo>
                  <a:pt x="0" y="0"/>
                </a:moveTo>
                <a:lnTo>
                  <a:pt x="83820" y="0"/>
                </a:lnTo>
              </a:path>
            </a:pathLst>
          </a:custGeom>
          <a:noFill/>
          <a:ln w="3175">
            <a:solidFill>
              <a:srgbClr val="000000"/>
            </a:solidFill>
            <a:round/>
          </a:ln>
        </p:spPr>
        <p:txBody>
          <a:bodyPr lIns="0" tIns="0" rIns="0" bIns="0"/>
          <a:lstStyle/>
          <a:p>
            <a:endParaRPr lang="el-GR"/>
          </a:p>
        </p:txBody>
      </p:sp>
      <p:sp>
        <p:nvSpPr>
          <p:cNvPr id="6174" name="object 31"/>
          <p:cNvSpPr/>
          <p:nvPr/>
        </p:nvSpPr>
        <p:spPr bwMode="auto">
          <a:xfrm>
            <a:off x="8531225" y="6202363"/>
            <a:ext cx="82550" cy="0"/>
          </a:xfrm>
          <a:custGeom>
            <a:avLst/>
            <a:gdLst>
              <a:gd name="T0" fmla="*/ 0 w 83832"/>
              <a:gd name="T1" fmla="*/ 81288 w 83832"/>
              <a:gd name="T2" fmla="*/ 0 60000 65536"/>
              <a:gd name="T3" fmla="*/ 0 60000 65536"/>
              <a:gd name="T4" fmla="*/ 0 w 83832"/>
              <a:gd name="T5" fmla="*/ 83832 w 83832"/>
            </a:gdLst>
            <a:ahLst/>
            <a:cxnLst>
              <a:cxn ang="T2">
                <a:pos x="T0" y="0"/>
              </a:cxn>
              <a:cxn ang="T3">
                <a:pos x="T1" y="0"/>
              </a:cxn>
            </a:cxnLst>
            <a:rect l="T4" t="0" r="T5" b="0"/>
            <a:pathLst>
              <a:path w="83832">
                <a:moveTo>
                  <a:pt x="0" y="0"/>
                </a:moveTo>
                <a:lnTo>
                  <a:pt x="83832" y="0"/>
                </a:lnTo>
              </a:path>
            </a:pathLst>
          </a:custGeom>
          <a:noFill/>
          <a:ln w="3175">
            <a:solidFill>
              <a:srgbClr val="000000"/>
            </a:solidFill>
            <a:round/>
          </a:ln>
        </p:spPr>
        <p:txBody>
          <a:bodyPr lIns="0" tIns="0" rIns="0" bIns="0"/>
          <a:lstStyle/>
          <a:p>
            <a:endParaRPr lang="el-GR"/>
          </a:p>
        </p:txBody>
      </p:sp>
      <p:sp>
        <p:nvSpPr>
          <p:cNvPr id="6175" name="object 32"/>
          <p:cNvSpPr/>
          <p:nvPr/>
        </p:nvSpPr>
        <p:spPr bwMode="auto">
          <a:xfrm>
            <a:off x="5965825" y="2479675"/>
            <a:ext cx="0" cy="1760538"/>
          </a:xfrm>
          <a:custGeom>
            <a:avLst/>
            <a:gdLst>
              <a:gd name="T0" fmla="*/ 1761620 h 1759457"/>
              <a:gd name="T1" fmla="*/ 0 h 1759457"/>
              <a:gd name="T2" fmla="*/ 0 60000 65536"/>
              <a:gd name="T3" fmla="*/ 0 60000 65536"/>
              <a:gd name="T4" fmla="*/ 0 h 1759457"/>
              <a:gd name="T5" fmla="*/ 1759457 h 1759457"/>
            </a:gdLst>
            <a:ahLst/>
            <a:cxnLst>
              <a:cxn ang="T2">
                <a:pos x="0" y="T0"/>
              </a:cxn>
              <a:cxn ang="T3">
                <a:pos x="0" y="T1"/>
              </a:cxn>
            </a:cxnLst>
            <a:rect l="0" t="T4" r="0" b="T5"/>
            <a:pathLst>
              <a:path h="1759457">
                <a:moveTo>
                  <a:pt x="0" y="1759457"/>
                </a:moveTo>
                <a:lnTo>
                  <a:pt x="0" y="0"/>
                </a:lnTo>
              </a:path>
            </a:pathLst>
          </a:custGeom>
          <a:noFill/>
          <a:ln w="3175">
            <a:solidFill>
              <a:srgbClr val="000000"/>
            </a:solidFill>
            <a:round/>
          </a:ln>
        </p:spPr>
        <p:txBody>
          <a:bodyPr lIns="0" tIns="0" rIns="0" bIns="0"/>
          <a:lstStyle/>
          <a:p>
            <a:endParaRPr lang="el-GR"/>
          </a:p>
        </p:txBody>
      </p:sp>
      <p:sp>
        <p:nvSpPr>
          <p:cNvPr id="6176" name="object 33"/>
          <p:cNvSpPr/>
          <p:nvPr/>
        </p:nvSpPr>
        <p:spPr bwMode="auto">
          <a:xfrm>
            <a:off x="5908675" y="2479675"/>
            <a:ext cx="120650" cy="0"/>
          </a:xfrm>
          <a:custGeom>
            <a:avLst/>
            <a:gdLst>
              <a:gd name="T0" fmla="*/ 0 w 119634"/>
              <a:gd name="T1" fmla="*/ 121675 w 119634"/>
              <a:gd name="T2" fmla="*/ 0 60000 65536"/>
              <a:gd name="T3" fmla="*/ 0 60000 65536"/>
              <a:gd name="T4" fmla="*/ 0 w 119634"/>
              <a:gd name="T5" fmla="*/ 119634 w 119634"/>
            </a:gdLst>
            <a:ahLst/>
            <a:cxnLst>
              <a:cxn ang="T2">
                <a:pos x="T0" y="0"/>
              </a:cxn>
              <a:cxn ang="T3">
                <a:pos x="T1" y="0"/>
              </a:cxn>
            </a:cxnLst>
            <a:rect l="T4" t="0" r="T5" b="0"/>
            <a:pathLst>
              <a:path w="119634">
                <a:moveTo>
                  <a:pt x="0" y="0"/>
                </a:moveTo>
                <a:lnTo>
                  <a:pt x="119634" y="0"/>
                </a:lnTo>
              </a:path>
            </a:pathLst>
          </a:custGeom>
          <a:noFill/>
          <a:ln w="3175">
            <a:solidFill>
              <a:srgbClr val="000000"/>
            </a:solidFill>
            <a:round/>
          </a:ln>
        </p:spPr>
        <p:txBody>
          <a:bodyPr lIns="0" tIns="0" rIns="0" bIns="0"/>
          <a:lstStyle/>
          <a:p>
            <a:endParaRPr lang="el-GR"/>
          </a:p>
        </p:txBody>
      </p:sp>
      <p:sp>
        <p:nvSpPr>
          <p:cNvPr id="6177" name="object 34"/>
          <p:cNvSpPr/>
          <p:nvPr/>
        </p:nvSpPr>
        <p:spPr bwMode="auto">
          <a:xfrm>
            <a:off x="6299200" y="2479675"/>
            <a:ext cx="0" cy="1006475"/>
          </a:xfrm>
          <a:custGeom>
            <a:avLst/>
            <a:gdLst>
              <a:gd name="T0" fmla="*/ 1007875 h 1005077"/>
              <a:gd name="T1" fmla="*/ 0 h 1005077"/>
              <a:gd name="T2" fmla="*/ 0 60000 65536"/>
              <a:gd name="T3" fmla="*/ 0 60000 65536"/>
              <a:gd name="T4" fmla="*/ 0 h 1005077"/>
              <a:gd name="T5" fmla="*/ 1005077 h 1005077"/>
            </a:gdLst>
            <a:ahLst/>
            <a:cxnLst>
              <a:cxn ang="T2">
                <a:pos x="0" y="T0"/>
              </a:cxn>
              <a:cxn ang="T3">
                <a:pos x="0" y="T1"/>
              </a:cxn>
            </a:cxnLst>
            <a:rect l="0" t="T4" r="0" b="T5"/>
            <a:pathLst>
              <a:path h="1005077">
                <a:moveTo>
                  <a:pt x="0" y="1005077"/>
                </a:moveTo>
                <a:lnTo>
                  <a:pt x="0" y="0"/>
                </a:lnTo>
              </a:path>
            </a:pathLst>
          </a:custGeom>
          <a:noFill/>
          <a:ln w="3175">
            <a:solidFill>
              <a:srgbClr val="000000"/>
            </a:solidFill>
            <a:round/>
          </a:ln>
        </p:spPr>
        <p:txBody>
          <a:bodyPr lIns="0" tIns="0" rIns="0" bIns="0"/>
          <a:lstStyle/>
          <a:p>
            <a:endParaRPr lang="el-GR"/>
          </a:p>
        </p:txBody>
      </p:sp>
      <p:sp>
        <p:nvSpPr>
          <p:cNvPr id="6178" name="object 35"/>
          <p:cNvSpPr/>
          <p:nvPr/>
        </p:nvSpPr>
        <p:spPr bwMode="auto">
          <a:xfrm>
            <a:off x="6080125" y="2479675"/>
            <a:ext cx="571500" cy="0"/>
          </a:xfrm>
          <a:custGeom>
            <a:avLst/>
            <a:gdLst>
              <a:gd name="T0" fmla="*/ 571513 w 571487"/>
              <a:gd name="T1" fmla="*/ 0 w 571487"/>
              <a:gd name="T2" fmla="*/ 0 60000 65536"/>
              <a:gd name="T3" fmla="*/ 0 60000 65536"/>
              <a:gd name="T4" fmla="*/ 0 w 571487"/>
              <a:gd name="T5" fmla="*/ 571487 w 571487"/>
            </a:gdLst>
            <a:ahLst/>
            <a:cxnLst>
              <a:cxn ang="T2">
                <a:pos x="T0" y="0"/>
              </a:cxn>
              <a:cxn ang="T3">
                <a:pos x="T1" y="0"/>
              </a:cxn>
            </a:cxnLst>
            <a:rect l="T4" t="0" r="T5" b="0"/>
            <a:pathLst>
              <a:path w="571487">
                <a:moveTo>
                  <a:pt x="571487" y="0"/>
                </a:moveTo>
                <a:lnTo>
                  <a:pt x="0" y="0"/>
                </a:lnTo>
              </a:path>
            </a:pathLst>
          </a:custGeom>
          <a:noFill/>
          <a:ln w="3175">
            <a:solidFill>
              <a:srgbClr val="000000"/>
            </a:solidFill>
            <a:round/>
          </a:ln>
        </p:spPr>
        <p:txBody>
          <a:bodyPr lIns="0" tIns="0" rIns="0" bIns="0"/>
          <a:lstStyle/>
          <a:p>
            <a:endParaRPr lang="el-GR"/>
          </a:p>
        </p:txBody>
      </p:sp>
      <p:sp>
        <p:nvSpPr>
          <p:cNvPr id="36" name="object 36"/>
          <p:cNvSpPr txBox="1"/>
          <p:nvPr/>
        </p:nvSpPr>
        <p:spPr>
          <a:xfrm>
            <a:off x="6946900" y="6015038"/>
            <a:ext cx="2540000" cy="555625"/>
          </a:xfrm>
          <a:prstGeom prst="rect">
            <a:avLst/>
          </a:prstGeom>
        </p:spPr>
        <p:txBody>
          <a:bodyPr lIns="0" tIns="0" rIns="0" bIns="0"/>
          <a:lstStyle/>
          <a:p>
            <a:pPr marL="1691005" fontAlgn="auto">
              <a:spcBef>
                <a:spcPts val="0"/>
              </a:spcBef>
              <a:spcAft>
                <a:spcPts val="0"/>
              </a:spcAft>
              <a:defRPr/>
            </a:pPr>
            <a:r>
              <a:rPr sz="950" b="1" spc="-10" dirty="0">
                <a:latin typeface="Arial" panose="020B0604020202020204"/>
                <a:cs typeface="Arial" panose="020B0604020202020204"/>
              </a:rPr>
              <a:t>K  </a:t>
            </a:r>
            <a:r>
              <a:rPr sz="950" b="1" spc="-130" dirty="0">
                <a:latin typeface="Arial" panose="020B0604020202020204"/>
                <a:cs typeface="Arial" panose="020B0604020202020204"/>
              </a:rPr>
              <a:t> </a:t>
            </a:r>
            <a:r>
              <a:rPr sz="950" spc="-30" dirty="0">
                <a:latin typeface="Arial" panose="020B0604020202020204"/>
                <a:cs typeface="Arial" panose="020B0604020202020204"/>
              </a:rPr>
              <a:t>S</a:t>
            </a:r>
            <a:r>
              <a:rPr sz="950" spc="-20" dirty="0">
                <a:latin typeface="Arial" panose="020B0604020202020204"/>
                <a:cs typeface="Arial" panose="020B0604020202020204"/>
              </a:rPr>
              <a:t>h</a:t>
            </a:r>
            <a:r>
              <a:rPr sz="950" spc="25" dirty="0">
                <a:latin typeface="Arial" panose="020B0604020202020204"/>
                <a:cs typeface="Arial" panose="020B0604020202020204"/>
              </a:rPr>
              <a:t>o</a:t>
            </a:r>
            <a:r>
              <a:rPr sz="950" spc="35" dirty="0">
                <a:latin typeface="Arial" panose="020B0604020202020204"/>
                <a:cs typeface="Arial" panose="020B0604020202020204"/>
              </a:rPr>
              <a:t>r</a:t>
            </a:r>
            <a:r>
              <a:rPr sz="950" spc="-5" dirty="0">
                <a:latin typeface="Arial" panose="020B0604020202020204"/>
                <a:cs typeface="Arial" panose="020B0604020202020204"/>
              </a:rPr>
              <a:t>t</a:t>
            </a:r>
            <a:r>
              <a:rPr sz="950" spc="20" dirty="0">
                <a:latin typeface="Arial" panose="020B0604020202020204"/>
                <a:cs typeface="Arial" panose="020B0604020202020204"/>
              </a:rPr>
              <a:t> </a:t>
            </a:r>
            <a:r>
              <a:rPr sz="950" spc="15" dirty="0">
                <a:latin typeface="Arial" panose="020B0604020202020204"/>
                <a:cs typeface="Arial" panose="020B0604020202020204"/>
              </a:rPr>
              <a:t>st</a:t>
            </a:r>
            <a:r>
              <a:rPr sz="950" spc="10" dirty="0">
                <a:latin typeface="Arial" panose="020B0604020202020204"/>
                <a:cs typeface="Arial" panose="020B0604020202020204"/>
              </a:rPr>
              <a:t>r</a:t>
            </a:r>
            <a:r>
              <a:rPr sz="950" spc="5" dirty="0">
                <a:latin typeface="Arial" panose="020B0604020202020204"/>
                <a:cs typeface="Arial" panose="020B0604020202020204"/>
              </a:rPr>
              <a:t>o</a:t>
            </a:r>
            <a:r>
              <a:rPr sz="950" spc="-5" dirty="0">
                <a:latin typeface="Arial" panose="020B0604020202020204"/>
                <a:cs typeface="Arial" panose="020B0604020202020204"/>
              </a:rPr>
              <a:t>ke</a:t>
            </a:r>
            <a:endParaRPr sz="950">
              <a:latin typeface="Arial" panose="020B0604020202020204"/>
              <a:cs typeface="Arial" panose="020B0604020202020204"/>
            </a:endParaRPr>
          </a:p>
          <a:p>
            <a:pPr fontAlgn="auto">
              <a:lnSpc>
                <a:spcPts val="950"/>
              </a:lnSpc>
              <a:spcBef>
                <a:spcPts val="45"/>
              </a:spcBef>
              <a:spcAft>
                <a:spcPts val="0"/>
              </a:spcAft>
              <a:defRPr/>
            </a:pPr>
            <a:endParaRPr sz="950">
              <a:latin typeface="+mn-lt"/>
            </a:endParaRPr>
          </a:p>
          <a:p>
            <a:pPr fontAlgn="auto">
              <a:lnSpc>
                <a:spcPts val="1000"/>
              </a:lnSpc>
              <a:spcBef>
                <a:spcPts val="0"/>
              </a:spcBef>
              <a:spcAft>
                <a:spcPts val="0"/>
              </a:spcAft>
              <a:defRPr/>
            </a:pPr>
            <a:endParaRPr sz="1000">
              <a:latin typeface="+mn-lt"/>
            </a:endParaRPr>
          </a:p>
          <a:p>
            <a:pPr marL="12700" fontAlgn="auto">
              <a:spcBef>
                <a:spcPts val="0"/>
              </a:spcBef>
              <a:spcAft>
                <a:spcPts val="0"/>
              </a:spcAft>
              <a:defRPr/>
            </a:pPr>
            <a:r>
              <a:rPr sz="950" spc="-10" dirty="0">
                <a:latin typeface="Arial" panose="020B0604020202020204"/>
                <a:cs typeface="Arial" panose="020B0604020202020204"/>
              </a:rPr>
              <a:t>N</a:t>
            </a:r>
            <a:r>
              <a:rPr sz="950" spc="-20" dirty="0">
                <a:latin typeface="Arial" panose="020B0604020202020204"/>
                <a:cs typeface="Arial" panose="020B0604020202020204"/>
              </a:rPr>
              <a:t>u</a:t>
            </a:r>
            <a:r>
              <a:rPr sz="950" spc="25" dirty="0">
                <a:latin typeface="Arial" panose="020B0604020202020204"/>
                <a:cs typeface="Arial" panose="020B0604020202020204"/>
              </a:rPr>
              <a:t>m</a:t>
            </a:r>
            <a:r>
              <a:rPr sz="950" spc="35" dirty="0">
                <a:latin typeface="Arial" panose="020B0604020202020204"/>
                <a:cs typeface="Arial" panose="020B0604020202020204"/>
              </a:rPr>
              <a:t>b</a:t>
            </a:r>
            <a:r>
              <a:rPr sz="950" spc="-20" dirty="0">
                <a:latin typeface="Arial" panose="020B0604020202020204"/>
                <a:cs typeface="Arial" panose="020B0604020202020204"/>
              </a:rPr>
              <a:t>e</a:t>
            </a:r>
            <a:r>
              <a:rPr sz="950" spc="-5" dirty="0">
                <a:latin typeface="Arial" panose="020B0604020202020204"/>
                <a:cs typeface="Arial" panose="020B0604020202020204"/>
              </a:rPr>
              <a:t>r</a:t>
            </a:r>
            <a:r>
              <a:rPr sz="950" spc="-15" dirty="0">
                <a:latin typeface="Arial" panose="020B0604020202020204"/>
                <a:cs typeface="Arial" panose="020B0604020202020204"/>
              </a:rPr>
              <a:t> </a:t>
            </a:r>
            <a:r>
              <a:rPr sz="950" spc="10" dirty="0">
                <a:latin typeface="Arial" panose="020B0604020202020204"/>
                <a:cs typeface="Arial" panose="020B0604020202020204"/>
              </a:rPr>
              <a:t>o</a:t>
            </a:r>
            <a:r>
              <a:rPr sz="950" spc="-5" dirty="0">
                <a:latin typeface="Arial" panose="020B0604020202020204"/>
                <a:cs typeface="Arial" panose="020B0604020202020204"/>
              </a:rPr>
              <a:t>f</a:t>
            </a:r>
            <a:r>
              <a:rPr sz="950" spc="15" dirty="0">
                <a:latin typeface="Arial" panose="020B0604020202020204"/>
                <a:cs typeface="Arial" panose="020B0604020202020204"/>
              </a:rPr>
              <a:t> </a:t>
            </a:r>
            <a:r>
              <a:rPr sz="950" spc="35" dirty="0">
                <a:latin typeface="Arial" panose="020B0604020202020204"/>
                <a:cs typeface="Arial" panose="020B0604020202020204"/>
              </a:rPr>
              <a:t>c</a:t>
            </a:r>
            <a:r>
              <a:rPr sz="950" spc="-5" dirty="0">
                <a:latin typeface="Arial" panose="020B0604020202020204"/>
                <a:cs typeface="Arial" panose="020B0604020202020204"/>
              </a:rPr>
              <a:t>yl</a:t>
            </a:r>
            <a:r>
              <a:rPr sz="950" dirty="0">
                <a:latin typeface="Arial" panose="020B0604020202020204"/>
                <a:cs typeface="Arial" panose="020B0604020202020204"/>
              </a:rPr>
              <a:t>i</a:t>
            </a:r>
            <a:r>
              <a:rPr sz="950" spc="-20" dirty="0">
                <a:latin typeface="Arial" panose="020B0604020202020204"/>
                <a:cs typeface="Arial" panose="020B0604020202020204"/>
              </a:rPr>
              <a:t>n</a:t>
            </a:r>
            <a:r>
              <a:rPr sz="950" spc="25" dirty="0">
                <a:latin typeface="Arial" panose="020B0604020202020204"/>
                <a:cs typeface="Arial" panose="020B0604020202020204"/>
              </a:rPr>
              <a:t>d</a:t>
            </a:r>
            <a:r>
              <a:rPr sz="950" spc="-15" dirty="0">
                <a:latin typeface="Arial" panose="020B0604020202020204"/>
                <a:cs typeface="Arial" panose="020B0604020202020204"/>
              </a:rPr>
              <a:t>e</a:t>
            </a:r>
            <a:r>
              <a:rPr sz="950" spc="10" dirty="0">
                <a:latin typeface="Arial" panose="020B0604020202020204"/>
                <a:cs typeface="Arial" panose="020B0604020202020204"/>
              </a:rPr>
              <a:t>r</a:t>
            </a:r>
            <a:r>
              <a:rPr sz="950" spc="-5" dirty="0">
                <a:latin typeface="Arial" panose="020B0604020202020204"/>
                <a:cs typeface="Arial" panose="020B0604020202020204"/>
              </a:rPr>
              <a:t>s</a:t>
            </a:r>
            <a:endParaRPr sz="950">
              <a:latin typeface="Arial" panose="020B0604020202020204"/>
              <a:cs typeface="Arial" panose="020B0604020202020204"/>
            </a:endParaRPr>
          </a:p>
        </p:txBody>
      </p:sp>
      <p:sp>
        <p:nvSpPr>
          <p:cNvPr id="37" name="object 37"/>
          <p:cNvSpPr txBox="1"/>
          <p:nvPr/>
        </p:nvSpPr>
        <p:spPr>
          <a:xfrm>
            <a:off x="6946900" y="3403600"/>
            <a:ext cx="400050" cy="155575"/>
          </a:xfrm>
          <a:prstGeom prst="rect">
            <a:avLst/>
          </a:prstGeom>
        </p:spPr>
        <p:txBody>
          <a:bodyPr lIns="0" tIns="0" rIns="0" bIns="0"/>
          <a:lstStyle/>
          <a:p>
            <a:pPr marL="12700" fontAlgn="auto">
              <a:spcBef>
                <a:spcPts val="0"/>
              </a:spcBef>
              <a:spcAft>
                <a:spcPts val="0"/>
              </a:spcAft>
              <a:defRPr/>
            </a:pPr>
            <a:r>
              <a:rPr sz="950" spc="-35" dirty="0">
                <a:latin typeface="Arial" panose="020B0604020202020204"/>
                <a:cs typeface="Arial" panose="020B0604020202020204"/>
              </a:rPr>
              <a:t>D</a:t>
            </a:r>
            <a:r>
              <a:rPr sz="950" spc="-20" dirty="0">
                <a:latin typeface="Arial" panose="020B0604020202020204"/>
                <a:cs typeface="Arial" panose="020B0604020202020204"/>
              </a:rPr>
              <a:t>e</a:t>
            </a:r>
            <a:r>
              <a:rPr sz="950" spc="20" dirty="0">
                <a:latin typeface="Arial" panose="020B0604020202020204"/>
                <a:cs typeface="Arial" panose="020B0604020202020204"/>
              </a:rPr>
              <a:t>s</a:t>
            </a:r>
            <a:r>
              <a:rPr sz="950" spc="-5" dirty="0">
                <a:latin typeface="Arial" panose="020B0604020202020204"/>
                <a:cs typeface="Arial" panose="020B0604020202020204"/>
              </a:rPr>
              <a:t>i</a:t>
            </a:r>
            <a:r>
              <a:rPr sz="950" spc="5" dirty="0">
                <a:latin typeface="Arial" panose="020B0604020202020204"/>
                <a:cs typeface="Arial" panose="020B0604020202020204"/>
              </a:rPr>
              <a:t>g</a:t>
            </a:r>
            <a:r>
              <a:rPr sz="950" spc="-10" dirty="0">
                <a:latin typeface="Arial" panose="020B0604020202020204"/>
                <a:cs typeface="Arial" panose="020B0604020202020204"/>
              </a:rPr>
              <a:t>n</a:t>
            </a:r>
            <a:endParaRPr sz="950">
              <a:latin typeface="Arial" panose="020B0604020202020204"/>
              <a:cs typeface="Arial" panose="020B0604020202020204"/>
            </a:endParaRPr>
          </a:p>
        </p:txBody>
      </p:sp>
      <p:sp>
        <p:nvSpPr>
          <p:cNvPr id="6181" name="object 38"/>
          <p:cNvSpPr/>
          <p:nvPr/>
        </p:nvSpPr>
        <p:spPr bwMode="auto">
          <a:xfrm>
            <a:off x="8528050" y="3063875"/>
            <a:ext cx="0" cy="757238"/>
          </a:xfrm>
          <a:custGeom>
            <a:avLst/>
            <a:gdLst>
              <a:gd name="T0" fmla="*/ 757811 h 756665"/>
              <a:gd name="T1" fmla="*/ 0 h 756665"/>
              <a:gd name="T2" fmla="*/ 0 60000 65536"/>
              <a:gd name="T3" fmla="*/ 0 60000 65536"/>
              <a:gd name="T4" fmla="*/ 0 h 756665"/>
              <a:gd name="T5" fmla="*/ 756665 h 756665"/>
            </a:gdLst>
            <a:ahLst/>
            <a:cxnLst>
              <a:cxn ang="T2">
                <a:pos x="0" y="T0"/>
              </a:cxn>
              <a:cxn ang="T3">
                <a:pos x="0" y="T1"/>
              </a:cxn>
            </a:cxnLst>
            <a:rect l="0" t="T4" r="0" b="T5"/>
            <a:pathLst>
              <a:path h="756665">
                <a:moveTo>
                  <a:pt x="0" y="756665"/>
                </a:moveTo>
                <a:lnTo>
                  <a:pt x="0" y="0"/>
                </a:lnTo>
              </a:path>
            </a:pathLst>
          </a:custGeom>
          <a:noFill/>
          <a:ln w="3175">
            <a:solidFill>
              <a:srgbClr val="000000"/>
            </a:solidFill>
            <a:round/>
          </a:ln>
        </p:spPr>
        <p:txBody>
          <a:bodyPr lIns="0" tIns="0" rIns="0" bIns="0"/>
          <a:lstStyle/>
          <a:p>
            <a:endParaRPr lang="el-GR"/>
          </a:p>
        </p:txBody>
      </p:sp>
      <p:sp>
        <p:nvSpPr>
          <p:cNvPr id="6182" name="object 39"/>
          <p:cNvSpPr/>
          <p:nvPr/>
        </p:nvSpPr>
        <p:spPr bwMode="auto">
          <a:xfrm>
            <a:off x="8528050" y="3063875"/>
            <a:ext cx="82550" cy="0"/>
          </a:xfrm>
          <a:custGeom>
            <a:avLst/>
            <a:gdLst>
              <a:gd name="T0" fmla="*/ 0 w 83820"/>
              <a:gd name="T1" fmla="*/ 81299 w 83820"/>
              <a:gd name="T2" fmla="*/ 0 60000 65536"/>
              <a:gd name="T3" fmla="*/ 0 60000 65536"/>
              <a:gd name="T4" fmla="*/ 0 w 83820"/>
              <a:gd name="T5" fmla="*/ 83820 w 83820"/>
            </a:gdLst>
            <a:ahLst/>
            <a:cxnLst>
              <a:cxn ang="T2">
                <a:pos x="T0" y="0"/>
              </a:cxn>
              <a:cxn ang="T3">
                <a:pos x="T1" y="0"/>
              </a:cxn>
            </a:cxnLst>
            <a:rect l="T4" t="0" r="T5" b="0"/>
            <a:pathLst>
              <a:path w="83820">
                <a:moveTo>
                  <a:pt x="0" y="0"/>
                </a:moveTo>
                <a:lnTo>
                  <a:pt x="83820" y="0"/>
                </a:lnTo>
              </a:path>
            </a:pathLst>
          </a:custGeom>
          <a:noFill/>
          <a:ln w="3175">
            <a:solidFill>
              <a:srgbClr val="000000"/>
            </a:solidFill>
            <a:round/>
          </a:ln>
        </p:spPr>
        <p:txBody>
          <a:bodyPr lIns="0" tIns="0" rIns="0" bIns="0"/>
          <a:lstStyle/>
          <a:p>
            <a:endParaRPr lang="el-GR"/>
          </a:p>
        </p:txBody>
      </p:sp>
      <p:sp>
        <p:nvSpPr>
          <p:cNvPr id="6183" name="object 40"/>
          <p:cNvSpPr/>
          <p:nvPr/>
        </p:nvSpPr>
        <p:spPr bwMode="auto">
          <a:xfrm>
            <a:off x="8528050" y="3824288"/>
            <a:ext cx="82550" cy="0"/>
          </a:xfrm>
          <a:custGeom>
            <a:avLst/>
            <a:gdLst>
              <a:gd name="T0" fmla="*/ 0 w 83820"/>
              <a:gd name="T1" fmla="*/ 81299 w 83820"/>
              <a:gd name="T2" fmla="*/ 0 60000 65536"/>
              <a:gd name="T3" fmla="*/ 0 60000 65536"/>
              <a:gd name="T4" fmla="*/ 0 w 83820"/>
              <a:gd name="T5" fmla="*/ 83820 w 83820"/>
            </a:gdLst>
            <a:ahLst/>
            <a:cxnLst>
              <a:cxn ang="T2">
                <a:pos x="T0" y="0"/>
              </a:cxn>
              <a:cxn ang="T3">
                <a:pos x="T1" y="0"/>
              </a:cxn>
            </a:cxnLst>
            <a:rect l="T4" t="0" r="T5" b="0"/>
            <a:pathLst>
              <a:path w="83820">
                <a:moveTo>
                  <a:pt x="0" y="0"/>
                </a:moveTo>
                <a:lnTo>
                  <a:pt x="83820" y="0"/>
                </a:lnTo>
              </a:path>
            </a:pathLst>
          </a:custGeom>
          <a:noFill/>
          <a:ln w="3175">
            <a:solidFill>
              <a:srgbClr val="000000"/>
            </a:solidFill>
            <a:round/>
          </a:ln>
        </p:spPr>
        <p:txBody>
          <a:bodyPr lIns="0" tIns="0" rIns="0" bIns="0"/>
          <a:lstStyle/>
          <a:p>
            <a:endParaRPr lang="el-GR"/>
          </a:p>
        </p:txBody>
      </p:sp>
      <p:sp>
        <p:nvSpPr>
          <p:cNvPr id="6184" name="object 41"/>
          <p:cNvSpPr/>
          <p:nvPr/>
        </p:nvSpPr>
        <p:spPr bwMode="auto">
          <a:xfrm>
            <a:off x="8528050" y="4024313"/>
            <a:ext cx="82550" cy="0"/>
          </a:xfrm>
          <a:custGeom>
            <a:avLst/>
            <a:gdLst>
              <a:gd name="T0" fmla="*/ 0 w 83820"/>
              <a:gd name="T1" fmla="*/ 81299 w 83820"/>
              <a:gd name="T2" fmla="*/ 0 60000 65536"/>
              <a:gd name="T3" fmla="*/ 0 60000 65536"/>
              <a:gd name="T4" fmla="*/ 0 w 83820"/>
              <a:gd name="T5" fmla="*/ 83820 w 83820"/>
            </a:gdLst>
            <a:ahLst/>
            <a:cxnLst>
              <a:cxn ang="T2">
                <a:pos x="T0" y="0"/>
              </a:cxn>
              <a:cxn ang="T3">
                <a:pos x="T1" y="0"/>
              </a:cxn>
            </a:cxnLst>
            <a:rect l="T4" t="0" r="T5" b="0"/>
            <a:pathLst>
              <a:path w="83820">
                <a:moveTo>
                  <a:pt x="0" y="0"/>
                </a:moveTo>
                <a:lnTo>
                  <a:pt x="83820" y="0"/>
                </a:lnTo>
              </a:path>
            </a:pathLst>
          </a:custGeom>
          <a:noFill/>
          <a:ln w="3175">
            <a:solidFill>
              <a:srgbClr val="000000"/>
            </a:solidFill>
            <a:round/>
          </a:ln>
        </p:spPr>
        <p:txBody>
          <a:bodyPr lIns="0" tIns="0" rIns="0" bIns="0"/>
          <a:lstStyle/>
          <a:p>
            <a:endParaRPr lang="el-GR"/>
          </a:p>
        </p:txBody>
      </p:sp>
      <p:sp>
        <p:nvSpPr>
          <p:cNvPr id="6185" name="object 42"/>
          <p:cNvSpPr txBox="1">
            <a:spLocks noChangeArrowheads="1"/>
          </p:cNvSpPr>
          <p:nvPr/>
        </p:nvSpPr>
        <p:spPr bwMode="auto">
          <a:xfrm>
            <a:off x="8626475" y="3089275"/>
            <a:ext cx="1647825" cy="708025"/>
          </a:xfrm>
          <a:prstGeom prst="rect">
            <a:avLst/>
          </a:prstGeom>
          <a:noFill/>
          <a:ln w="9525">
            <a:noFill/>
            <a:miter lim="800000"/>
          </a:ln>
        </p:spPr>
        <p:txBody>
          <a:bodyPr lIns="0" tIns="0" rIns="0" bIns="0"/>
          <a:lstStyle/>
          <a:p>
            <a:pPr marL="215900" indent="-203200">
              <a:lnSpc>
                <a:spcPts val="1125"/>
              </a:lnSpc>
              <a:buFont typeface="Arial" panose="020B0604020202020204" pitchFamily="34" charset="0"/>
              <a:buAutoNum type="alphaUcPeriod" startAt="2"/>
              <a:tabLst>
                <a:tab pos="182245" algn="l"/>
              </a:tabLst>
            </a:pPr>
            <a:r>
              <a:rPr lang="el-GR" sz="900">
                <a:cs typeface="Arial" panose="020B0604020202020204" pitchFamily="34" charset="0"/>
              </a:rPr>
              <a:t>Electronically controlled small bore engine</a:t>
            </a:r>
            <a:endParaRPr lang="el-GR" sz="900">
              <a:cs typeface="Arial" panose="020B0604020202020204" pitchFamily="34" charset="0"/>
            </a:endParaRPr>
          </a:p>
          <a:p>
            <a:pPr marL="215900" indent="-203200">
              <a:spcBef>
                <a:spcPts val="300"/>
              </a:spcBef>
              <a:buFont typeface="Arial" panose="020B0604020202020204" pitchFamily="34" charset="0"/>
              <a:buAutoNum type="alphaUcPeriod" startAt="2"/>
              <a:tabLst>
                <a:tab pos="182245" algn="l"/>
              </a:tabLst>
            </a:pPr>
            <a:r>
              <a:rPr lang="el-GR" sz="900">
                <a:cs typeface="Arial" panose="020B0604020202020204" pitchFamily="34" charset="0"/>
              </a:rPr>
              <a:t>Compact engine</a:t>
            </a:r>
            <a:endParaRPr lang="el-GR" sz="900">
              <a:cs typeface="Arial" panose="020B0604020202020204" pitchFamily="34" charset="0"/>
            </a:endParaRPr>
          </a:p>
          <a:p>
            <a:pPr marL="215900" indent="-203200">
              <a:lnSpc>
                <a:spcPts val="600"/>
              </a:lnSpc>
              <a:spcBef>
                <a:spcPts val="25"/>
              </a:spcBef>
              <a:tabLst>
                <a:tab pos="182245" algn="l"/>
              </a:tabLst>
            </a:pPr>
            <a:endParaRPr lang="el-GR" sz="600">
              <a:latin typeface="Calibri" panose="020F0502020204030204" pitchFamily="34" charset="0"/>
            </a:endParaRPr>
          </a:p>
          <a:p>
            <a:pPr marL="215900" indent="-203200">
              <a:tabLst>
                <a:tab pos="182245" algn="l"/>
              </a:tabLst>
            </a:pPr>
            <a:r>
              <a:rPr lang="el-GR" sz="900" b="1">
                <a:cs typeface="Arial" panose="020B0604020202020204" pitchFamily="34" charset="0"/>
              </a:rPr>
              <a:t>GI </a:t>
            </a:r>
            <a:r>
              <a:rPr lang="el-GR" sz="900">
                <a:cs typeface="Arial" panose="020B0604020202020204" pitchFamily="34" charset="0"/>
              </a:rPr>
              <a:t>Gas Injection and compact</a:t>
            </a:r>
            <a:endParaRPr lang="el-GR" sz="900">
              <a:cs typeface="Arial" panose="020B0604020202020204" pitchFamily="34" charset="0"/>
            </a:endParaRPr>
          </a:p>
        </p:txBody>
      </p:sp>
      <p:sp>
        <p:nvSpPr>
          <p:cNvPr id="43" name="object 43"/>
          <p:cNvSpPr txBox="1"/>
          <p:nvPr/>
        </p:nvSpPr>
        <p:spPr>
          <a:xfrm>
            <a:off x="6946900" y="4651375"/>
            <a:ext cx="1055688" cy="157163"/>
          </a:xfrm>
          <a:prstGeom prst="rect">
            <a:avLst/>
          </a:prstGeom>
        </p:spPr>
        <p:txBody>
          <a:bodyPr lIns="0" tIns="0" rIns="0" bIns="0"/>
          <a:lstStyle/>
          <a:p>
            <a:pPr marL="12700" fontAlgn="auto">
              <a:spcBef>
                <a:spcPts val="0"/>
              </a:spcBef>
              <a:spcAft>
                <a:spcPts val="0"/>
              </a:spcAft>
              <a:defRPr/>
            </a:pPr>
            <a:r>
              <a:rPr sz="950" spc="-75" dirty="0">
                <a:latin typeface="Arial" panose="020B0604020202020204"/>
                <a:cs typeface="Arial" panose="020B0604020202020204"/>
              </a:rPr>
              <a:t>E</a:t>
            </a:r>
            <a:r>
              <a:rPr sz="950" spc="5" dirty="0">
                <a:latin typeface="Arial" panose="020B0604020202020204"/>
                <a:cs typeface="Arial" panose="020B0604020202020204"/>
              </a:rPr>
              <a:t>n</a:t>
            </a:r>
            <a:r>
              <a:rPr sz="950" spc="10" dirty="0">
                <a:latin typeface="Arial" panose="020B0604020202020204"/>
                <a:cs typeface="Arial" panose="020B0604020202020204"/>
              </a:rPr>
              <a:t>g</a:t>
            </a:r>
            <a:r>
              <a:rPr sz="950" spc="-5" dirty="0">
                <a:latin typeface="Arial" panose="020B0604020202020204"/>
                <a:cs typeface="Arial" panose="020B0604020202020204"/>
              </a:rPr>
              <a:t>i</a:t>
            </a:r>
            <a:r>
              <a:rPr sz="950" spc="-20" dirty="0">
                <a:latin typeface="Arial" panose="020B0604020202020204"/>
                <a:cs typeface="Arial" panose="020B0604020202020204"/>
              </a:rPr>
              <a:t>n</a:t>
            </a:r>
            <a:r>
              <a:rPr sz="950" spc="-10" dirty="0">
                <a:latin typeface="Arial" panose="020B0604020202020204"/>
                <a:cs typeface="Arial" panose="020B0604020202020204"/>
              </a:rPr>
              <a:t>e </a:t>
            </a:r>
            <a:r>
              <a:rPr sz="950" spc="25" dirty="0">
                <a:latin typeface="Arial" panose="020B0604020202020204"/>
                <a:cs typeface="Arial" panose="020B0604020202020204"/>
              </a:rPr>
              <a:t>p</a:t>
            </a:r>
            <a:r>
              <a:rPr sz="950" spc="-15" dirty="0">
                <a:latin typeface="Arial" panose="020B0604020202020204"/>
                <a:cs typeface="Arial" panose="020B0604020202020204"/>
              </a:rPr>
              <a:t>r</a:t>
            </a:r>
            <a:r>
              <a:rPr sz="950" spc="10" dirty="0">
                <a:latin typeface="Arial" panose="020B0604020202020204"/>
                <a:cs typeface="Arial" panose="020B0604020202020204"/>
              </a:rPr>
              <a:t>o</a:t>
            </a:r>
            <a:r>
              <a:rPr sz="950" spc="25" dirty="0">
                <a:latin typeface="Arial" panose="020B0604020202020204"/>
                <a:cs typeface="Arial" panose="020B0604020202020204"/>
              </a:rPr>
              <a:t>g</a:t>
            </a:r>
            <a:r>
              <a:rPr sz="950" spc="10" dirty="0">
                <a:latin typeface="Arial" panose="020B0604020202020204"/>
                <a:cs typeface="Arial" panose="020B0604020202020204"/>
              </a:rPr>
              <a:t>r</a:t>
            </a:r>
            <a:r>
              <a:rPr sz="950" spc="-20" dirty="0">
                <a:latin typeface="Arial" panose="020B0604020202020204"/>
                <a:cs typeface="Arial" panose="020B0604020202020204"/>
              </a:rPr>
              <a:t>a</a:t>
            </a:r>
            <a:r>
              <a:rPr sz="950" spc="10" dirty="0">
                <a:latin typeface="Arial" panose="020B0604020202020204"/>
                <a:cs typeface="Arial" panose="020B0604020202020204"/>
              </a:rPr>
              <a:t>m</a:t>
            </a:r>
            <a:r>
              <a:rPr sz="950" dirty="0">
                <a:latin typeface="Arial" panose="020B0604020202020204"/>
                <a:cs typeface="Arial" panose="020B0604020202020204"/>
              </a:rPr>
              <a:t>m</a:t>
            </a:r>
            <a:r>
              <a:rPr sz="950" spc="-10" dirty="0">
                <a:latin typeface="Arial" panose="020B0604020202020204"/>
                <a:cs typeface="Arial" panose="020B0604020202020204"/>
              </a:rPr>
              <a:t>e</a:t>
            </a:r>
            <a:endParaRPr sz="950">
              <a:latin typeface="Arial" panose="020B0604020202020204"/>
              <a:cs typeface="Arial" panose="020B0604020202020204"/>
            </a:endParaRPr>
          </a:p>
        </p:txBody>
      </p:sp>
      <p:sp>
        <p:nvSpPr>
          <p:cNvPr id="44" name="object 44"/>
          <p:cNvSpPr txBox="1"/>
          <p:nvPr/>
        </p:nvSpPr>
        <p:spPr>
          <a:xfrm>
            <a:off x="6946900" y="5256213"/>
            <a:ext cx="1343025" cy="155575"/>
          </a:xfrm>
          <a:prstGeom prst="rect">
            <a:avLst/>
          </a:prstGeom>
        </p:spPr>
        <p:txBody>
          <a:bodyPr lIns="0" tIns="0" rIns="0" bIns="0"/>
          <a:lstStyle/>
          <a:p>
            <a:pPr marL="12700" fontAlgn="auto">
              <a:spcBef>
                <a:spcPts val="0"/>
              </a:spcBef>
              <a:spcAft>
                <a:spcPts val="0"/>
              </a:spcAft>
              <a:defRPr/>
            </a:pPr>
            <a:r>
              <a:rPr sz="950" spc="-35" dirty="0">
                <a:latin typeface="Arial" panose="020B0604020202020204"/>
                <a:cs typeface="Arial" panose="020B0604020202020204"/>
              </a:rPr>
              <a:t>D</a:t>
            </a:r>
            <a:r>
              <a:rPr sz="950" spc="15" dirty="0">
                <a:latin typeface="Arial" panose="020B0604020202020204"/>
                <a:cs typeface="Arial" panose="020B0604020202020204"/>
              </a:rPr>
              <a:t>i</a:t>
            </a:r>
            <a:r>
              <a:rPr sz="950" spc="-45" dirty="0">
                <a:latin typeface="Arial" panose="020B0604020202020204"/>
                <a:cs typeface="Arial" panose="020B0604020202020204"/>
              </a:rPr>
              <a:t>a</a:t>
            </a:r>
            <a:r>
              <a:rPr sz="950" spc="30" dirty="0">
                <a:latin typeface="Arial" panose="020B0604020202020204"/>
                <a:cs typeface="Arial" panose="020B0604020202020204"/>
              </a:rPr>
              <a:t>m</a:t>
            </a:r>
            <a:r>
              <a:rPr sz="950" spc="-45" dirty="0">
                <a:latin typeface="Arial" panose="020B0604020202020204"/>
                <a:cs typeface="Arial" panose="020B0604020202020204"/>
              </a:rPr>
              <a:t>e</a:t>
            </a:r>
            <a:r>
              <a:rPr sz="950" spc="35" dirty="0">
                <a:latin typeface="Arial" panose="020B0604020202020204"/>
                <a:cs typeface="Arial" panose="020B0604020202020204"/>
              </a:rPr>
              <a:t>t</a:t>
            </a:r>
            <a:r>
              <a:rPr sz="950" spc="-15" dirty="0">
                <a:latin typeface="Arial" panose="020B0604020202020204"/>
                <a:cs typeface="Arial" panose="020B0604020202020204"/>
              </a:rPr>
              <a:t>e</a:t>
            </a:r>
            <a:r>
              <a:rPr sz="950" spc="-5" dirty="0">
                <a:latin typeface="Arial" panose="020B0604020202020204"/>
                <a:cs typeface="Arial" panose="020B0604020202020204"/>
              </a:rPr>
              <a:t>r</a:t>
            </a:r>
            <a:r>
              <a:rPr sz="950" spc="-15" dirty="0">
                <a:latin typeface="Arial" panose="020B0604020202020204"/>
                <a:cs typeface="Arial" panose="020B0604020202020204"/>
              </a:rPr>
              <a:t> </a:t>
            </a:r>
            <a:r>
              <a:rPr sz="950" spc="5" dirty="0">
                <a:latin typeface="Arial" panose="020B0604020202020204"/>
                <a:cs typeface="Arial" panose="020B0604020202020204"/>
              </a:rPr>
              <a:t>o</a:t>
            </a:r>
            <a:r>
              <a:rPr sz="950" spc="-5" dirty="0">
                <a:latin typeface="Arial" panose="020B0604020202020204"/>
                <a:cs typeface="Arial" panose="020B0604020202020204"/>
              </a:rPr>
              <a:t>f</a:t>
            </a:r>
            <a:r>
              <a:rPr sz="950" spc="20" dirty="0">
                <a:latin typeface="Arial" panose="020B0604020202020204"/>
                <a:cs typeface="Arial" panose="020B0604020202020204"/>
              </a:rPr>
              <a:t> </a:t>
            </a:r>
            <a:r>
              <a:rPr sz="950" spc="25" dirty="0">
                <a:latin typeface="Arial" panose="020B0604020202020204"/>
                <a:cs typeface="Arial" panose="020B0604020202020204"/>
              </a:rPr>
              <a:t>p</a:t>
            </a:r>
            <a:r>
              <a:rPr sz="950" spc="-5" dirty="0">
                <a:latin typeface="Arial" panose="020B0604020202020204"/>
                <a:cs typeface="Arial" panose="020B0604020202020204"/>
              </a:rPr>
              <a:t>is</a:t>
            </a:r>
            <a:r>
              <a:rPr sz="950" spc="35" dirty="0">
                <a:latin typeface="Arial" panose="020B0604020202020204"/>
                <a:cs typeface="Arial" panose="020B0604020202020204"/>
              </a:rPr>
              <a:t>t</a:t>
            </a:r>
            <a:r>
              <a:rPr sz="950" spc="5" dirty="0">
                <a:latin typeface="Arial" panose="020B0604020202020204"/>
                <a:cs typeface="Arial" panose="020B0604020202020204"/>
              </a:rPr>
              <a:t>o</a:t>
            </a:r>
            <a:r>
              <a:rPr sz="950" spc="-10" dirty="0">
                <a:latin typeface="Arial" panose="020B0604020202020204"/>
                <a:cs typeface="Arial" panose="020B0604020202020204"/>
              </a:rPr>
              <a:t>n </a:t>
            </a:r>
            <a:r>
              <a:rPr sz="950" spc="-5" dirty="0">
                <a:latin typeface="Arial" panose="020B0604020202020204"/>
                <a:cs typeface="Arial" panose="020B0604020202020204"/>
              </a:rPr>
              <a:t>in</a:t>
            </a:r>
            <a:r>
              <a:rPr sz="950" spc="15" dirty="0">
                <a:latin typeface="Arial" panose="020B0604020202020204"/>
                <a:cs typeface="Arial" panose="020B0604020202020204"/>
              </a:rPr>
              <a:t> </a:t>
            </a:r>
            <a:r>
              <a:rPr sz="950" spc="35" dirty="0">
                <a:latin typeface="Arial" panose="020B0604020202020204"/>
                <a:cs typeface="Arial" panose="020B0604020202020204"/>
              </a:rPr>
              <a:t>c</a:t>
            </a:r>
            <a:r>
              <a:rPr sz="950" spc="-10" dirty="0">
                <a:latin typeface="Arial" panose="020B0604020202020204"/>
                <a:cs typeface="Arial" panose="020B0604020202020204"/>
              </a:rPr>
              <a:t>m</a:t>
            </a:r>
            <a:endParaRPr sz="950">
              <a:latin typeface="Arial" panose="020B0604020202020204"/>
              <a:cs typeface="Arial" panose="020B0604020202020204"/>
            </a:endParaRPr>
          </a:p>
        </p:txBody>
      </p:sp>
      <p:sp>
        <p:nvSpPr>
          <p:cNvPr id="45" name="object 45"/>
          <p:cNvSpPr txBox="1"/>
          <p:nvPr/>
        </p:nvSpPr>
        <p:spPr>
          <a:xfrm>
            <a:off x="6946900" y="5840413"/>
            <a:ext cx="936625" cy="155575"/>
          </a:xfrm>
          <a:prstGeom prst="rect">
            <a:avLst/>
          </a:prstGeom>
        </p:spPr>
        <p:txBody>
          <a:bodyPr lIns="0" tIns="0" rIns="0" bIns="0"/>
          <a:lstStyle/>
          <a:p>
            <a:pPr marL="12700" fontAlgn="auto">
              <a:spcBef>
                <a:spcPts val="0"/>
              </a:spcBef>
              <a:spcAft>
                <a:spcPts val="0"/>
              </a:spcAft>
              <a:defRPr/>
            </a:pPr>
            <a:r>
              <a:rPr sz="950" spc="-30" dirty="0">
                <a:latin typeface="Arial" panose="020B0604020202020204"/>
                <a:cs typeface="Arial" panose="020B0604020202020204"/>
              </a:rPr>
              <a:t>S</a:t>
            </a:r>
            <a:r>
              <a:rPr sz="950" spc="35" dirty="0">
                <a:latin typeface="Arial" panose="020B0604020202020204"/>
                <a:cs typeface="Arial" panose="020B0604020202020204"/>
              </a:rPr>
              <a:t>t</a:t>
            </a:r>
            <a:r>
              <a:rPr sz="950" spc="10" dirty="0">
                <a:latin typeface="Arial" panose="020B0604020202020204"/>
                <a:cs typeface="Arial" panose="020B0604020202020204"/>
              </a:rPr>
              <a:t>r</a:t>
            </a:r>
            <a:r>
              <a:rPr sz="950" spc="-20" dirty="0">
                <a:latin typeface="Arial" panose="020B0604020202020204"/>
                <a:cs typeface="Arial" panose="020B0604020202020204"/>
              </a:rPr>
              <a:t>o</a:t>
            </a:r>
            <a:r>
              <a:rPr sz="950" spc="20" dirty="0">
                <a:latin typeface="Arial" panose="020B0604020202020204"/>
                <a:cs typeface="Arial" panose="020B0604020202020204"/>
              </a:rPr>
              <a:t>k</a:t>
            </a:r>
            <a:r>
              <a:rPr sz="950" spc="-45" dirty="0">
                <a:latin typeface="Arial" panose="020B0604020202020204"/>
                <a:cs typeface="Arial" panose="020B0604020202020204"/>
              </a:rPr>
              <a:t>e</a:t>
            </a:r>
            <a:r>
              <a:rPr sz="950" spc="60" dirty="0">
                <a:latin typeface="Arial" panose="020B0604020202020204"/>
                <a:cs typeface="Arial" panose="020B0604020202020204"/>
              </a:rPr>
              <a:t>/</a:t>
            </a:r>
            <a:r>
              <a:rPr sz="950" spc="25" dirty="0">
                <a:latin typeface="Arial" panose="020B0604020202020204"/>
                <a:cs typeface="Arial" panose="020B0604020202020204"/>
              </a:rPr>
              <a:t>b</a:t>
            </a:r>
            <a:r>
              <a:rPr sz="950" spc="35" dirty="0">
                <a:latin typeface="Arial" panose="020B0604020202020204"/>
                <a:cs typeface="Arial" panose="020B0604020202020204"/>
              </a:rPr>
              <a:t>o</a:t>
            </a:r>
            <a:r>
              <a:rPr sz="950" spc="-15" dirty="0">
                <a:latin typeface="Arial" panose="020B0604020202020204"/>
                <a:cs typeface="Arial" panose="020B0604020202020204"/>
              </a:rPr>
              <a:t>r</a:t>
            </a:r>
            <a:r>
              <a:rPr sz="950" spc="-10" dirty="0">
                <a:latin typeface="Arial" panose="020B0604020202020204"/>
                <a:cs typeface="Arial" panose="020B0604020202020204"/>
              </a:rPr>
              <a:t>e</a:t>
            </a:r>
            <a:r>
              <a:rPr sz="950" spc="-15" dirty="0">
                <a:latin typeface="Arial" panose="020B0604020202020204"/>
                <a:cs typeface="Arial" panose="020B0604020202020204"/>
              </a:rPr>
              <a:t> </a:t>
            </a:r>
            <a:r>
              <a:rPr sz="950" spc="10" dirty="0">
                <a:latin typeface="Arial" panose="020B0604020202020204"/>
                <a:cs typeface="Arial" panose="020B0604020202020204"/>
              </a:rPr>
              <a:t>r</a:t>
            </a:r>
            <a:r>
              <a:rPr sz="950" spc="-40" dirty="0">
                <a:latin typeface="Arial" panose="020B0604020202020204"/>
                <a:cs typeface="Arial" panose="020B0604020202020204"/>
              </a:rPr>
              <a:t>a</a:t>
            </a:r>
            <a:r>
              <a:rPr sz="950" spc="35" dirty="0">
                <a:latin typeface="Arial" panose="020B0604020202020204"/>
                <a:cs typeface="Arial" panose="020B0604020202020204"/>
              </a:rPr>
              <a:t>t</a:t>
            </a:r>
            <a:r>
              <a:rPr sz="950" spc="-5" dirty="0">
                <a:latin typeface="Arial" panose="020B0604020202020204"/>
                <a:cs typeface="Arial" panose="020B0604020202020204"/>
              </a:rPr>
              <a:t>io</a:t>
            </a:r>
            <a:endParaRPr sz="950">
              <a:latin typeface="Arial" panose="020B0604020202020204"/>
              <a:cs typeface="Arial" panose="020B0604020202020204"/>
            </a:endParaRPr>
          </a:p>
        </p:txBody>
      </p:sp>
      <p:sp>
        <p:nvSpPr>
          <p:cNvPr id="6189" name="object 46"/>
          <p:cNvSpPr/>
          <p:nvPr/>
        </p:nvSpPr>
        <p:spPr bwMode="auto">
          <a:xfrm>
            <a:off x="7445375" y="4237038"/>
            <a:ext cx="1082675" cy="0"/>
          </a:xfrm>
          <a:custGeom>
            <a:avLst/>
            <a:gdLst>
              <a:gd name="T0" fmla="*/ 0 w 1082814"/>
              <a:gd name="T1" fmla="*/ 1082536 w 1082814"/>
              <a:gd name="T2" fmla="*/ 0 60000 65536"/>
              <a:gd name="T3" fmla="*/ 0 60000 65536"/>
              <a:gd name="T4" fmla="*/ 0 w 1082814"/>
              <a:gd name="T5" fmla="*/ 1082814 w 1082814"/>
            </a:gdLst>
            <a:ahLst/>
            <a:cxnLst>
              <a:cxn ang="T2">
                <a:pos x="T0" y="0"/>
              </a:cxn>
              <a:cxn ang="T3">
                <a:pos x="T1" y="0"/>
              </a:cxn>
            </a:cxnLst>
            <a:rect l="T4" t="0" r="T5" b="0"/>
            <a:pathLst>
              <a:path w="1082814">
                <a:moveTo>
                  <a:pt x="0" y="0"/>
                </a:moveTo>
                <a:lnTo>
                  <a:pt x="1082814" y="0"/>
                </a:lnTo>
              </a:path>
            </a:pathLst>
          </a:custGeom>
          <a:noFill/>
          <a:ln w="3175">
            <a:solidFill>
              <a:srgbClr val="000000"/>
            </a:solidFill>
            <a:round/>
          </a:ln>
        </p:spPr>
        <p:txBody>
          <a:bodyPr lIns="0" tIns="0" rIns="0" bIns="0"/>
          <a:lstStyle/>
          <a:p>
            <a:endParaRPr lang="el-GR"/>
          </a:p>
        </p:txBody>
      </p:sp>
      <p:sp>
        <p:nvSpPr>
          <p:cNvPr id="6190" name="object 47"/>
          <p:cNvSpPr/>
          <p:nvPr/>
        </p:nvSpPr>
        <p:spPr bwMode="auto">
          <a:xfrm>
            <a:off x="7358063" y="3482975"/>
            <a:ext cx="1169987" cy="0"/>
          </a:xfrm>
          <a:custGeom>
            <a:avLst/>
            <a:gdLst>
              <a:gd name="T0" fmla="*/ 0 w 1169670"/>
              <a:gd name="T1" fmla="*/ 1170304 w 1169670"/>
              <a:gd name="T2" fmla="*/ 0 60000 65536"/>
              <a:gd name="T3" fmla="*/ 0 60000 65536"/>
              <a:gd name="T4" fmla="*/ 0 w 1169670"/>
              <a:gd name="T5" fmla="*/ 1169670 w 1169670"/>
            </a:gdLst>
            <a:ahLst/>
            <a:cxnLst>
              <a:cxn ang="T2">
                <a:pos x="T0" y="0"/>
              </a:cxn>
              <a:cxn ang="T3">
                <a:pos x="T1" y="0"/>
              </a:cxn>
            </a:cxnLst>
            <a:rect l="T4" t="0" r="T5" b="0"/>
            <a:pathLst>
              <a:path w="1169670">
                <a:moveTo>
                  <a:pt x="0" y="0"/>
                </a:moveTo>
                <a:lnTo>
                  <a:pt x="1169670" y="0"/>
                </a:lnTo>
              </a:path>
            </a:pathLst>
          </a:custGeom>
          <a:noFill/>
          <a:ln w="3175">
            <a:solidFill>
              <a:srgbClr val="000000"/>
            </a:solidFill>
            <a:round/>
          </a:ln>
        </p:spPr>
        <p:txBody>
          <a:bodyPr lIns="0" tIns="0" rIns="0" bIns="0"/>
          <a:lstStyle/>
          <a:p>
            <a:endParaRPr lang="el-GR"/>
          </a:p>
        </p:txBody>
      </p:sp>
      <p:sp>
        <p:nvSpPr>
          <p:cNvPr id="6191" name="object 48"/>
          <p:cNvSpPr/>
          <p:nvPr/>
        </p:nvSpPr>
        <p:spPr bwMode="auto">
          <a:xfrm>
            <a:off x="6588125" y="2951163"/>
            <a:ext cx="327025" cy="0"/>
          </a:xfrm>
          <a:custGeom>
            <a:avLst/>
            <a:gdLst>
              <a:gd name="T0" fmla="*/ 0 w 326136"/>
              <a:gd name="T1" fmla="*/ 327916 w 326136"/>
              <a:gd name="T2" fmla="*/ 0 60000 65536"/>
              <a:gd name="T3" fmla="*/ 0 60000 65536"/>
              <a:gd name="T4" fmla="*/ 0 w 326136"/>
              <a:gd name="T5" fmla="*/ 326136 w 326136"/>
            </a:gdLst>
            <a:ahLst/>
            <a:cxnLst>
              <a:cxn ang="T2">
                <a:pos x="T0" y="0"/>
              </a:cxn>
              <a:cxn ang="T3">
                <a:pos x="T1" y="0"/>
              </a:cxn>
            </a:cxnLst>
            <a:rect l="T4" t="0" r="T5" b="0"/>
            <a:pathLst>
              <a:path w="326136">
                <a:moveTo>
                  <a:pt x="0" y="0"/>
                </a:moveTo>
                <a:lnTo>
                  <a:pt x="326136" y="0"/>
                </a:lnTo>
              </a:path>
            </a:pathLst>
          </a:custGeom>
          <a:noFill/>
          <a:ln w="3175">
            <a:solidFill>
              <a:srgbClr val="000000"/>
            </a:solidFill>
            <a:round/>
          </a:ln>
        </p:spPr>
        <p:txBody>
          <a:bodyPr lIns="0" tIns="0" rIns="0" bIns="0"/>
          <a:lstStyle/>
          <a:p>
            <a:endParaRPr lang="el-GR"/>
          </a:p>
        </p:txBody>
      </p:sp>
      <p:sp>
        <p:nvSpPr>
          <p:cNvPr id="6192" name="object 49"/>
          <p:cNvSpPr/>
          <p:nvPr/>
        </p:nvSpPr>
        <p:spPr bwMode="auto">
          <a:xfrm>
            <a:off x="6588125" y="2479675"/>
            <a:ext cx="0" cy="471488"/>
          </a:xfrm>
          <a:custGeom>
            <a:avLst/>
            <a:gdLst>
              <a:gd name="T0" fmla="*/ 472828 h 470153"/>
              <a:gd name="T1" fmla="*/ 0 h 470153"/>
              <a:gd name="T2" fmla="*/ 0 60000 65536"/>
              <a:gd name="T3" fmla="*/ 0 60000 65536"/>
              <a:gd name="T4" fmla="*/ 0 h 470153"/>
              <a:gd name="T5" fmla="*/ 470153 h 470153"/>
            </a:gdLst>
            <a:ahLst/>
            <a:cxnLst>
              <a:cxn ang="T2">
                <a:pos x="0" y="T0"/>
              </a:cxn>
              <a:cxn ang="T3">
                <a:pos x="0" y="T1"/>
              </a:cxn>
            </a:cxnLst>
            <a:rect l="0" t="T4" r="0" b="T5"/>
            <a:pathLst>
              <a:path h="470153">
                <a:moveTo>
                  <a:pt x="0" y="470154"/>
                </a:moveTo>
                <a:lnTo>
                  <a:pt x="0" y="0"/>
                </a:lnTo>
              </a:path>
            </a:pathLst>
          </a:custGeom>
          <a:noFill/>
          <a:ln w="3175">
            <a:solidFill>
              <a:srgbClr val="000000"/>
            </a:solidFill>
            <a:round/>
          </a:ln>
        </p:spPr>
        <p:txBody>
          <a:bodyPr lIns="0" tIns="0" rIns="0" bIns="0"/>
          <a:lstStyle/>
          <a:p>
            <a:endParaRPr lang="el-GR"/>
          </a:p>
        </p:txBody>
      </p:sp>
      <p:sp>
        <p:nvSpPr>
          <p:cNvPr id="50" name="object 50"/>
          <p:cNvSpPr txBox="1"/>
          <p:nvPr/>
        </p:nvSpPr>
        <p:spPr>
          <a:xfrm>
            <a:off x="6946900" y="2876550"/>
            <a:ext cx="723900" cy="157163"/>
          </a:xfrm>
          <a:prstGeom prst="rect">
            <a:avLst/>
          </a:prstGeom>
        </p:spPr>
        <p:txBody>
          <a:bodyPr lIns="0" tIns="0" rIns="0" bIns="0"/>
          <a:lstStyle/>
          <a:p>
            <a:pPr marL="12700" fontAlgn="auto">
              <a:spcBef>
                <a:spcPts val="0"/>
              </a:spcBef>
              <a:spcAft>
                <a:spcPts val="0"/>
              </a:spcAft>
              <a:defRPr/>
            </a:pPr>
            <a:r>
              <a:rPr sz="950" spc="25" dirty="0">
                <a:latin typeface="Arial" panose="020B0604020202020204"/>
                <a:cs typeface="Arial" panose="020B0604020202020204"/>
              </a:rPr>
              <a:t>M</a:t>
            </a:r>
            <a:r>
              <a:rPr sz="950" spc="-15" dirty="0">
                <a:latin typeface="Arial" panose="020B0604020202020204"/>
                <a:cs typeface="Arial" panose="020B0604020202020204"/>
              </a:rPr>
              <a:t>ar</a:t>
            </a:r>
            <a:r>
              <a:rPr sz="950" spc="-5" dirty="0">
                <a:latin typeface="Arial" panose="020B0604020202020204"/>
                <a:cs typeface="Arial" panose="020B0604020202020204"/>
              </a:rPr>
              <a:t>k</a:t>
            </a:r>
            <a:r>
              <a:rPr sz="950" spc="10" dirty="0">
                <a:latin typeface="Arial" panose="020B0604020202020204"/>
                <a:cs typeface="Arial" panose="020B0604020202020204"/>
              </a:rPr>
              <a:t> </a:t>
            </a:r>
            <a:r>
              <a:rPr sz="950" spc="-5" dirty="0">
                <a:latin typeface="Arial" panose="020B0604020202020204"/>
                <a:cs typeface="Arial" panose="020B0604020202020204"/>
              </a:rPr>
              <a:t>v</a:t>
            </a:r>
            <a:r>
              <a:rPr sz="950" spc="-20" dirty="0">
                <a:latin typeface="Arial" panose="020B0604020202020204"/>
                <a:cs typeface="Arial" panose="020B0604020202020204"/>
              </a:rPr>
              <a:t>e</a:t>
            </a:r>
            <a:r>
              <a:rPr sz="950" spc="10" dirty="0">
                <a:latin typeface="Arial" panose="020B0604020202020204"/>
                <a:cs typeface="Arial" panose="020B0604020202020204"/>
              </a:rPr>
              <a:t>r</a:t>
            </a:r>
            <a:r>
              <a:rPr sz="950" spc="-5" dirty="0">
                <a:latin typeface="Arial" panose="020B0604020202020204"/>
                <a:cs typeface="Arial" panose="020B0604020202020204"/>
              </a:rPr>
              <a:t>si</a:t>
            </a:r>
            <a:r>
              <a:rPr sz="950" spc="25" dirty="0">
                <a:latin typeface="Arial" panose="020B0604020202020204"/>
                <a:cs typeface="Arial" panose="020B0604020202020204"/>
              </a:rPr>
              <a:t>o</a:t>
            </a:r>
            <a:r>
              <a:rPr sz="950" spc="-10" dirty="0">
                <a:latin typeface="Arial" panose="020B0604020202020204"/>
                <a:cs typeface="Arial" panose="020B0604020202020204"/>
              </a:rPr>
              <a:t>n</a:t>
            </a:r>
            <a:endParaRPr sz="950">
              <a:latin typeface="Arial" panose="020B0604020202020204"/>
              <a:cs typeface="Arial" panose="020B0604020202020204"/>
            </a:endParaRPr>
          </a:p>
        </p:txBody>
      </p:sp>
      <p:sp>
        <p:nvSpPr>
          <p:cNvPr id="6194" name="object 51"/>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52" name="object 52"/>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spc="-5" dirty="0">
                <a:solidFill>
                  <a:srgbClr val="FFFFFF"/>
                </a:solidFill>
                <a:latin typeface="Arial" panose="020B0604020202020204"/>
                <a:cs typeface="Arial" panose="020B0604020202020204"/>
              </a:rPr>
              <a:t>contr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I</a:t>
            </a:r>
            <a:r>
              <a:rPr sz="1050" dirty="0">
                <a:solidFill>
                  <a:srgbClr val="FFFFFF"/>
                </a:solidFill>
                <a:latin typeface="Arial" panose="020B0604020202020204"/>
                <a:cs typeface="Arial" panose="020B0604020202020204"/>
              </a:rPr>
              <a:t>ntrodu</a:t>
            </a:r>
            <a:r>
              <a:rPr sz="1050" spc="5" dirty="0">
                <a:solidFill>
                  <a:srgbClr val="FFFFFF"/>
                </a:solidFill>
                <a:latin typeface="Arial" panose="020B0604020202020204"/>
                <a:cs typeface="Arial" panose="020B0604020202020204"/>
              </a:rPr>
              <a:t>c</a:t>
            </a:r>
            <a:r>
              <a:rPr sz="1050" spc="-10" dirty="0">
                <a:solidFill>
                  <a:srgbClr val="FFFFFF"/>
                </a:solidFill>
                <a:latin typeface="Arial" panose="020B0604020202020204"/>
                <a:cs typeface="Arial" panose="020B0604020202020204"/>
              </a:rPr>
              <a:t>t</a:t>
            </a:r>
            <a:r>
              <a:rPr sz="1050" dirty="0">
                <a:solidFill>
                  <a:srgbClr val="FFFFFF"/>
                </a:solidFill>
                <a:latin typeface="Arial" panose="020B0604020202020204"/>
                <a:cs typeface="Arial" panose="020B0604020202020204"/>
              </a:rPr>
              <a:t>i</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n </a:t>
            </a:r>
            <a:r>
              <a:rPr sz="1050" spc="-5" dirty="0">
                <a:solidFill>
                  <a:srgbClr val="FFFFFF"/>
                </a:solidFill>
                <a:latin typeface="Arial" panose="020B0604020202020204"/>
                <a:cs typeface="Arial" panose="020B0604020202020204"/>
              </a:rPr>
              <a:t>t</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(Ja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53" name="object 53"/>
          <p:cNvSpPr>
            <a:spLocks noGrp="1"/>
          </p:cNvSpPr>
          <p:nvPr>
            <p:ph type="ftr" sz="quarter" idx="10"/>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solidFill>
                <a:schemeClr val="tx1"/>
              </a:solidFill>
              <a:latin typeface="Arial" panose="020B0604020202020204"/>
              <a:cs typeface="Arial" panose="020B0604020202020204"/>
            </a:endParaRPr>
          </a:p>
        </p:txBody>
      </p:sp>
      <p:sp>
        <p:nvSpPr>
          <p:cNvPr id="54" name="object 54"/>
          <p:cNvSpPr>
            <a:spLocks noGrp="1"/>
          </p:cNvSpPr>
          <p:nvPr>
            <p:ph type="dt" sz="quarter" idx="11"/>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solidFill>
                <a:schemeClr val="tx1"/>
              </a:solidFill>
              <a:latin typeface="Arial" panose="020B0604020202020204"/>
              <a:cs typeface="Arial" panose="020B0604020202020204"/>
            </a:endParaRPr>
          </a:p>
        </p:txBody>
      </p:sp>
      <p:sp>
        <p:nvSpPr>
          <p:cNvPr id="55" name="object 55"/>
          <p:cNvSpPr>
            <a:spLocks noGrp="1"/>
          </p:cNvSpPr>
          <p:nvPr>
            <p:ph type="sldNum" sz="quarter" idx="12"/>
          </p:nvPr>
        </p:nvSpPr>
        <p:spPr/>
        <p:txBody>
          <a:bodyPr rtlCol="0"/>
          <a:lstStyle/>
          <a:p>
            <a:pPr marL="43815"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B006F1FD-E7A9-4C54-BD61-7A76158951B7}"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solidFill>
                <a:schemeClr val="tx1"/>
              </a:solidFill>
              <a:latin typeface="Arial" panose="020B0604020202020204"/>
              <a:cs typeface="Arial" panose="020B0604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5362"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5363"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5364" name="object 5"/>
          <p:cNvSpPr/>
          <p:nvPr/>
        </p:nvSpPr>
        <p:spPr bwMode="auto">
          <a:xfrm>
            <a:off x="1570038" y="219075"/>
            <a:ext cx="6059487" cy="912813"/>
          </a:xfrm>
          <a:custGeom>
            <a:avLst/>
            <a:gdLst>
              <a:gd name="T0" fmla="*/ 0 w 6060185"/>
              <a:gd name="T1" fmla="*/ 0 h 913638"/>
              <a:gd name="T2" fmla="*/ 0 w 6060185"/>
              <a:gd name="T3" fmla="*/ 913638 h 913638"/>
              <a:gd name="T4" fmla="*/ 6060185 w 6060185"/>
              <a:gd name="T5" fmla="*/ 913638 h 913638"/>
              <a:gd name="T6" fmla="*/ 6060185 w 6060185"/>
              <a:gd name="T7" fmla="*/ 0 h 913638"/>
              <a:gd name="T8" fmla="*/ 0 w 6060185"/>
              <a:gd name="T9" fmla="*/ 0 h 913638"/>
              <a:gd name="T10" fmla="*/ 0 60000 65536"/>
              <a:gd name="T11" fmla="*/ 0 60000 65536"/>
              <a:gd name="T12" fmla="*/ 0 60000 65536"/>
              <a:gd name="T13" fmla="*/ 0 60000 65536"/>
              <a:gd name="T14" fmla="*/ 0 60000 65536"/>
              <a:gd name="T15" fmla="*/ 0 w 6060185"/>
              <a:gd name="T16" fmla="*/ 0 h 913638"/>
              <a:gd name="T17" fmla="*/ 6060185 w 6060185"/>
              <a:gd name="T18" fmla="*/ 913638 h 913638"/>
            </a:gdLst>
            <a:ahLst/>
            <a:cxnLst>
              <a:cxn ang="T10">
                <a:pos x="T0" y="T1"/>
              </a:cxn>
              <a:cxn ang="T11">
                <a:pos x="T2" y="T3"/>
              </a:cxn>
              <a:cxn ang="T12">
                <a:pos x="T4" y="T5"/>
              </a:cxn>
              <a:cxn ang="T13">
                <a:pos x="T6" y="T7"/>
              </a:cxn>
              <a:cxn ang="T14">
                <a:pos x="T8" y="T9"/>
              </a:cxn>
            </a:cxnLst>
            <a:rect l="T15" t="T16" r="T17" b="T18"/>
            <a:pathLst>
              <a:path w="6060185" h="913638">
                <a:moveTo>
                  <a:pt x="0" y="0"/>
                </a:moveTo>
                <a:lnTo>
                  <a:pt x="0" y="913638"/>
                </a:lnTo>
                <a:lnTo>
                  <a:pt x="6060185" y="913638"/>
                </a:lnTo>
                <a:lnTo>
                  <a:pt x="6060185"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a:spLocks noGrp="1"/>
          </p:cNvSpPr>
          <p:nvPr>
            <p:ph type="title" idx="4294967295"/>
          </p:nvPr>
        </p:nvSpPr>
        <p:spPr/>
        <p:txBody>
          <a:bodyPr rtlCol="0">
            <a:noAutofit/>
          </a:bodyPr>
          <a:lstStyle/>
          <a:p>
            <a:pPr marL="60325" eaLnBrk="1" fontAlgn="auto" hangingPunct="1">
              <a:spcBef>
                <a:spcPts val="0"/>
              </a:spcBef>
              <a:spcAft>
                <a:spcPts val="0"/>
              </a:spcAft>
              <a:defRPr/>
            </a:pPr>
            <a:r>
              <a:rPr sz="2750" b="1" spc="10" dirty="0" smtClean="0">
                <a:solidFill>
                  <a:srgbClr val="FFFFFF"/>
                </a:solidFill>
                <a:latin typeface="Arial" panose="020B0604020202020204"/>
                <a:cs typeface="Arial" panose="020B0604020202020204"/>
              </a:rPr>
              <a:t>Hydraulic</a:t>
            </a:r>
            <a:r>
              <a:rPr sz="2750" b="1" spc="5" dirty="0" smtClean="0">
                <a:solidFill>
                  <a:srgbClr val="FFFFFF"/>
                </a:solidFill>
                <a:latin typeface="Arial" panose="020B0604020202020204"/>
                <a:cs typeface="Arial" panose="020B0604020202020204"/>
              </a:rPr>
              <a:t> </a:t>
            </a:r>
            <a:r>
              <a:rPr sz="2750" b="1" spc="10" dirty="0" smtClean="0">
                <a:solidFill>
                  <a:srgbClr val="FFFFFF"/>
                </a:solidFill>
                <a:latin typeface="Arial" panose="020B0604020202020204"/>
                <a:cs typeface="Arial" panose="020B0604020202020204"/>
              </a:rPr>
              <a:t>Cylinder Units</a:t>
            </a:r>
            <a:endParaRPr sz="2750">
              <a:solidFill>
                <a:sysClr val="windowText" lastClr="000000"/>
              </a:solidFill>
              <a:latin typeface="Arial" panose="020B0604020202020204"/>
              <a:cs typeface="Arial" panose="020B0604020202020204"/>
            </a:endParaRPr>
          </a:p>
        </p:txBody>
      </p:sp>
      <p:sp>
        <p:nvSpPr>
          <p:cNvPr id="15366" name="object 7"/>
          <p:cNvSpPr>
            <a:spLocks noChangeArrowheads="1"/>
          </p:cNvSpPr>
          <p:nvPr/>
        </p:nvSpPr>
        <p:spPr bwMode="auto">
          <a:xfrm>
            <a:off x="1431925" y="1406525"/>
            <a:ext cx="7832725" cy="589121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5367" name="object 8"/>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 name="object 9"/>
          <p:cNvSpPr txBox="1"/>
          <p:nvPr/>
        </p:nvSpPr>
        <p:spPr>
          <a:xfrm>
            <a:off x="2100263" y="7343775"/>
            <a:ext cx="3717925"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Engin</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control</a:t>
            </a:r>
            <a:r>
              <a:rPr sz="1050" spc="-5" dirty="0">
                <a:latin typeface="Arial" panose="020B0604020202020204"/>
                <a:cs typeface="Arial" panose="020B0604020202020204"/>
              </a:rPr>
              <a:t> </a:t>
            </a:r>
            <a:r>
              <a:rPr sz="1050" dirty="0">
                <a:latin typeface="Arial" panose="020B0604020202020204"/>
                <a:cs typeface="Arial" panose="020B0604020202020204"/>
              </a:rPr>
              <a:t>syste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cylinder</a:t>
            </a:r>
            <a:r>
              <a:rPr sz="1050" spc="-10" dirty="0">
                <a:latin typeface="Arial" panose="020B0604020202020204"/>
                <a:cs typeface="Arial" panose="020B0604020202020204"/>
              </a:rPr>
              <a:t> </a:t>
            </a:r>
            <a:r>
              <a:rPr sz="1050" dirty="0">
                <a:latin typeface="Arial" panose="020B0604020202020204"/>
                <a:cs typeface="Arial" panose="020B0604020202020204"/>
              </a:rPr>
              <a:t>unit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10"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 name="object 1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1" name="object 1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2" name="object 12"/>
          <p:cNvSpPr txBox="1">
            <a:spLocks noGrp="1"/>
          </p:cNvSpPr>
          <p:nvPr/>
        </p:nvSpPr>
        <p:spPr>
          <a:xfrm>
            <a:off x="9932988" y="7343775"/>
            <a:ext cx="296862"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0B6416BC-D6BA-4343-8367-0215155AED76}"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6386"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6387"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6388" name="object 5"/>
          <p:cNvSpPr/>
          <p:nvPr/>
        </p:nvSpPr>
        <p:spPr bwMode="auto">
          <a:xfrm>
            <a:off x="1503363" y="319088"/>
            <a:ext cx="5395912" cy="920750"/>
          </a:xfrm>
          <a:custGeom>
            <a:avLst/>
            <a:gdLst>
              <a:gd name="T0" fmla="*/ 0 w 5395722"/>
              <a:gd name="T1" fmla="*/ 0 h 922020"/>
              <a:gd name="T2" fmla="*/ 0 w 5395722"/>
              <a:gd name="T3" fmla="*/ 919482 h 922020"/>
              <a:gd name="T4" fmla="*/ 5396104 w 5395722"/>
              <a:gd name="T5" fmla="*/ 919482 h 922020"/>
              <a:gd name="T6" fmla="*/ 5396104 w 5395722"/>
              <a:gd name="T7" fmla="*/ 0 h 922020"/>
              <a:gd name="T8" fmla="*/ 0 w 5395722"/>
              <a:gd name="T9" fmla="*/ 0 h 922020"/>
              <a:gd name="T10" fmla="*/ 0 60000 65536"/>
              <a:gd name="T11" fmla="*/ 0 60000 65536"/>
              <a:gd name="T12" fmla="*/ 0 60000 65536"/>
              <a:gd name="T13" fmla="*/ 0 60000 65536"/>
              <a:gd name="T14" fmla="*/ 0 60000 65536"/>
              <a:gd name="T15" fmla="*/ 0 w 5395722"/>
              <a:gd name="T16" fmla="*/ 0 h 922020"/>
              <a:gd name="T17" fmla="*/ 5395722 w 5395722"/>
              <a:gd name="T18" fmla="*/ 922020 h 922020"/>
            </a:gdLst>
            <a:ahLst/>
            <a:cxnLst>
              <a:cxn ang="T10">
                <a:pos x="T0" y="T1"/>
              </a:cxn>
              <a:cxn ang="T11">
                <a:pos x="T2" y="T3"/>
              </a:cxn>
              <a:cxn ang="T12">
                <a:pos x="T4" y="T5"/>
              </a:cxn>
              <a:cxn ang="T13">
                <a:pos x="T6" y="T7"/>
              </a:cxn>
              <a:cxn ang="T14">
                <a:pos x="T8" y="T9"/>
              </a:cxn>
            </a:cxnLst>
            <a:rect l="T15" t="T16" r="T17" b="T18"/>
            <a:pathLst>
              <a:path w="5395722" h="922020">
                <a:moveTo>
                  <a:pt x="0" y="0"/>
                </a:moveTo>
                <a:lnTo>
                  <a:pt x="0" y="922020"/>
                </a:lnTo>
                <a:lnTo>
                  <a:pt x="5395722" y="922020"/>
                </a:lnTo>
                <a:lnTo>
                  <a:pt x="5395722"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490663" y="404813"/>
            <a:ext cx="4791075" cy="412750"/>
          </a:xfrm>
          <a:prstGeom prst="rect">
            <a:avLst/>
          </a:prstGeom>
        </p:spPr>
        <p:txBody>
          <a:bodyPr lIns="0" tIns="0" rIns="0" bIns="0"/>
          <a:lstStyle/>
          <a:p>
            <a:pPr marL="12700" fontAlgn="auto">
              <a:spcBef>
                <a:spcPts val="0"/>
              </a:spcBef>
              <a:spcAft>
                <a:spcPts val="0"/>
              </a:spcAft>
              <a:defRPr/>
            </a:pPr>
            <a:r>
              <a:rPr sz="2650" b="1" dirty="0">
                <a:solidFill>
                  <a:srgbClr val="FFFFFF"/>
                </a:solidFill>
                <a:latin typeface="Arial" panose="020B0604020202020204"/>
                <a:cs typeface="Arial" panose="020B0604020202020204"/>
              </a:rPr>
              <a:t>ME</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Fue</a:t>
            </a:r>
            <a:r>
              <a:rPr sz="2650" b="1" dirty="0">
                <a:solidFill>
                  <a:srgbClr val="FFFFFF"/>
                </a:solidFill>
                <a:latin typeface="Arial" panose="020B0604020202020204"/>
                <a:cs typeface="Arial" panose="020B0604020202020204"/>
              </a:rPr>
              <a:t>l</a:t>
            </a:r>
            <a:r>
              <a:rPr sz="2650" b="1" spc="5" dirty="0">
                <a:solidFill>
                  <a:srgbClr val="FFFFFF"/>
                </a:solidFill>
                <a:latin typeface="Arial" panose="020B0604020202020204"/>
                <a:cs typeface="Arial" panose="020B0604020202020204"/>
              </a:rPr>
              <a:t> Oi</a:t>
            </a:r>
            <a:r>
              <a:rPr sz="2650" b="1" dirty="0">
                <a:solidFill>
                  <a:srgbClr val="FFFFFF"/>
                </a:solidFill>
                <a:latin typeface="Arial" panose="020B0604020202020204"/>
                <a:cs typeface="Arial" panose="020B0604020202020204"/>
              </a:rPr>
              <a:t>l</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Pressur</a:t>
            </a:r>
            <a:r>
              <a:rPr sz="2650" b="1" dirty="0">
                <a:solidFill>
                  <a:srgbClr val="FFFFFF"/>
                </a:solidFill>
                <a:latin typeface="Arial" panose="020B0604020202020204"/>
                <a:cs typeface="Arial" panose="020B0604020202020204"/>
              </a:rPr>
              <a:t>e</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Booster</a:t>
            </a:r>
            <a:endParaRPr sz="2650">
              <a:latin typeface="Arial" panose="020B0604020202020204"/>
              <a:cs typeface="Arial" panose="020B0604020202020204"/>
            </a:endParaRPr>
          </a:p>
        </p:txBody>
      </p:sp>
      <p:sp>
        <p:nvSpPr>
          <p:cNvPr id="7" name="object 7"/>
          <p:cNvSpPr txBox="1"/>
          <p:nvPr/>
        </p:nvSpPr>
        <p:spPr>
          <a:xfrm>
            <a:off x="1490663" y="823913"/>
            <a:ext cx="2343150" cy="414337"/>
          </a:xfrm>
          <a:prstGeom prst="rect">
            <a:avLst/>
          </a:prstGeom>
        </p:spPr>
        <p:txBody>
          <a:bodyPr lIns="0" tIns="0" rIns="0" bIns="0"/>
          <a:lstStyle/>
          <a:p>
            <a:pPr marL="12700" fontAlgn="auto">
              <a:spcBef>
                <a:spcPts val="0"/>
              </a:spcBef>
              <a:spcAft>
                <a:spcPts val="0"/>
              </a:spcAft>
              <a:defRPr/>
            </a:pPr>
            <a:r>
              <a:rPr sz="2650" b="1" spc="-5" dirty="0">
                <a:solidFill>
                  <a:srgbClr val="FFFFFF"/>
                </a:solidFill>
                <a:latin typeface="Arial" panose="020B0604020202020204"/>
                <a:cs typeface="Arial" panose="020B0604020202020204"/>
              </a:rPr>
              <a:t>M</a:t>
            </a:r>
            <a:r>
              <a:rPr sz="2650" b="1" dirty="0">
                <a:solidFill>
                  <a:srgbClr val="FFFFFF"/>
                </a:solidFill>
                <a:latin typeface="Arial" panose="020B0604020202020204"/>
                <a:cs typeface="Arial" panose="020B0604020202020204"/>
              </a:rPr>
              <a:t>C</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versu</a:t>
            </a:r>
            <a:r>
              <a:rPr sz="2650" b="1" dirty="0">
                <a:solidFill>
                  <a:srgbClr val="FFFFFF"/>
                </a:solidFill>
                <a:latin typeface="Arial" panose="020B0604020202020204"/>
                <a:cs typeface="Arial" panose="020B0604020202020204"/>
              </a:rPr>
              <a:t>s</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ME</a:t>
            </a:r>
            <a:endParaRPr sz="2650">
              <a:latin typeface="Arial" panose="020B0604020202020204"/>
              <a:cs typeface="Arial" panose="020B0604020202020204"/>
            </a:endParaRPr>
          </a:p>
        </p:txBody>
      </p:sp>
      <p:sp>
        <p:nvSpPr>
          <p:cNvPr id="8" name="object 8"/>
          <p:cNvSpPr txBox="1"/>
          <p:nvPr/>
        </p:nvSpPr>
        <p:spPr>
          <a:xfrm>
            <a:off x="1608138" y="1497013"/>
            <a:ext cx="1096962" cy="301625"/>
          </a:xfrm>
          <a:prstGeom prst="rect">
            <a:avLst/>
          </a:prstGeom>
        </p:spPr>
        <p:txBody>
          <a:bodyPr lIns="0" tIns="0" rIns="0" bIns="0"/>
          <a:lstStyle/>
          <a:p>
            <a:pPr marL="12700" fontAlgn="auto">
              <a:spcBef>
                <a:spcPts val="0"/>
              </a:spcBef>
              <a:spcAft>
                <a:spcPts val="0"/>
              </a:spcAft>
              <a:defRPr/>
            </a:pPr>
            <a:r>
              <a:rPr sz="1900" b="1" spc="10" dirty="0">
                <a:solidFill>
                  <a:srgbClr val="0000CC"/>
                </a:solidFill>
                <a:latin typeface="Arial" panose="020B0604020202020204"/>
                <a:cs typeface="Arial" panose="020B0604020202020204"/>
              </a:rPr>
              <a:t>S50MC</a:t>
            </a:r>
            <a:r>
              <a:rPr sz="1900" b="1" spc="5" dirty="0">
                <a:solidFill>
                  <a:srgbClr val="0000CC"/>
                </a:solidFill>
                <a:latin typeface="Arial" panose="020B0604020202020204"/>
                <a:cs typeface="Arial" panose="020B0604020202020204"/>
              </a:rPr>
              <a:t>-</a:t>
            </a:r>
            <a:r>
              <a:rPr sz="1900" b="1" spc="10" dirty="0">
                <a:solidFill>
                  <a:srgbClr val="0000CC"/>
                </a:solidFill>
                <a:latin typeface="Arial" panose="020B0604020202020204"/>
                <a:cs typeface="Arial" panose="020B0604020202020204"/>
              </a:rPr>
              <a:t>C</a:t>
            </a:r>
            <a:endParaRPr sz="1900">
              <a:latin typeface="Arial" panose="020B0604020202020204"/>
              <a:cs typeface="Arial" panose="020B0604020202020204"/>
            </a:endParaRPr>
          </a:p>
        </p:txBody>
      </p:sp>
      <p:sp>
        <p:nvSpPr>
          <p:cNvPr id="9" name="object 9"/>
          <p:cNvSpPr txBox="1"/>
          <p:nvPr/>
        </p:nvSpPr>
        <p:spPr>
          <a:xfrm>
            <a:off x="5237163" y="1582738"/>
            <a:ext cx="1082675" cy="300037"/>
          </a:xfrm>
          <a:prstGeom prst="rect">
            <a:avLst/>
          </a:prstGeom>
        </p:spPr>
        <p:txBody>
          <a:bodyPr lIns="0" tIns="0" rIns="0" bIns="0"/>
          <a:lstStyle/>
          <a:p>
            <a:pPr marL="12700" fontAlgn="auto">
              <a:spcBef>
                <a:spcPts val="0"/>
              </a:spcBef>
              <a:spcAft>
                <a:spcPts val="0"/>
              </a:spcAft>
              <a:defRPr/>
            </a:pPr>
            <a:r>
              <a:rPr sz="1900" b="1" spc="10" dirty="0">
                <a:solidFill>
                  <a:srgbClr val="0000CC"/>
                </a:solidFill>
                <a:latin typeface="Arial" panose="020B0604020202020204"/>
                <a:cs typeface="Arial" panose="020B0604020202020204"/>
              </a:rPr>
              <a:t>S50M</a:t>
            </a:r>
            <a:r>
              <a:rPr sz="1900" b="1" spc="5" dirty="0">
                <a:solidFill>
                  <a:srgbClr val="0000CC"/>
                </a:solidFill>
                <a:latin typeface="Arial" panose="020B0604020202020204"/>
                <a:cs typeface="Arial" panose="020B0604020202020204"/>
              </a:rPr>
              <a:t>E-</a:t>
            </a:r>
            <a:r>
              <a:rPr sz="1900" b="1" spc="10" dirty="0">
                <a:solidFill>
                  <a:srgbClr val="0000CC"/>
                </a:solidFill>
                <a:latin typeface="Arial" panose="020B0604020202020204"/>
                <a:cs typeface="Arial" panose="020B0604020202020204"/>
              </a:rPr>
              <a:t>C</a:t>
            </a:r>
            <a:endParaRPr sz="1900">
              <a:latin typeface="Arial" panose="020B0604020202020204"/>
              <a:cs typeface="Arial" panose="020B0604020202020204"/>
            </a:endParaRPr>
          </a:p>
        </p:txBody>
      </p:sp>
      <p:sp>
        <p:nvSpPr>
          <p:cNvPr id="16393" name="object 10"/>
          <p:cNvSpPr>
            <a:spLocks noChangeArrowheads="1"/>
          </p:cNvSpPr>
          <p:nvPr/>
        </p:nvSpPr>
        <p:spPr bwMode="auto">
          <a:xfrm>
            <a:off x="4881563" y="2251075"/>
            <a:ext cx="1835150" cy="4192588"/>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6394" name="object 11"/>
          <p:cNvSpPr>
            <a:spLocks noChangeArrowheads="1"/>
          </p:cNvSpPr>
          <p:nvPr/>
        </p:nvSpPr>
        <p:spPr bwMode="auto">
          <a:xfrm>
            <a:off x="1411288" y="1909763"/>
            <a:ext cx="1438275" cy="5121275"/>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2" name="object 12"/>
          <p:cNvSpPr txBox="1"/>
          <p:nvPr/>
        </p:nvSpPr>
        <p:spPr>
          <a:xfrm>
            <a:off x="7108825" y="2773363"/>
            <a:ext cx="1501775" cy="301625"/>
          </a:xfrm>
          <a:prstGeom prst="rect">
            <a:avLst/>
          </a:prstGeom>
        </p:spPr>
        <p:txBody>
          <a:bodyPr lIns="0" tIns="0" rIns="0" bIns="0"/>
          <a:lstStyle/>
          <a:p>
            <a:pPr marL="12700" fontAlgn="auto">
              <a:spcBef>
                <a:spcPts val="0"/>
              </a:spcBef>
              <a:spcAft>
                <a:spcPts val="0"/>
              </a:spcAft>
              <a:defRPr/>
            </a:pPr>
            <a:r>
              <a:rPr sz="1900" b="1" spc="5" dirty="0">
                <a:solidFill>
                  <a:srgbClr val="0000CC"/>
                </a:solidFill>
                <a:latin typeface="Arial" panose="020B0604020202020204"/>
                <a:cs typeface="Arial" panose="020B0604020202020204"/>
              </a:rPr>
              <a:t>Fuel</a:t>
            </a:r>
            <a:r>
              <a:rPr sz="1900" b="1" spc="10" dirty="0">
                <a:solidFill>
                  <a:srgbClr val="0000CC"/>
                </a:solidFill>
                <a:latin typeface="Arial" panose="020B0604020202020204"/>
                <a:cs typeface="Arial" panose="020B0604020202020204"/>
              </a:rPr>
              <a:t> P</a:t>
            </a:r>
            <a:r>
              <a:rPr sz="1900" b="1" dirty="0">
                <a:solidFill>
                  <a:srgbClr val="0000CC"/>
                </a:solidFill>
                <a:latin typeface="Arial" panose="020B0604020202020204"/>
                <a:cs typeface="Arial" panose="020B0604020202020204"/>
              </a:rPr>
              <a:t>lunger</a:t>
            </a:r>
            <a:endParaRPr sz="1900">
              <a:latin typeface="Arial" panose="020B0604020202020204"/>
              <a:cs typeface="Arial" panose="020B0604020202020204"/>
            </a:endParaRPr>
          </a:p>
        </p:txBody>
      </p:sp>
      <p:sp>
        <p:nvSpPr>
          <p:cNvPr id="13" name="object 13"/>
          <p:cNvSpPr txBox="1"/>
          <p:nvPr/>
        </p:nvSpPr>
        <p:spPr>
          <a:xfrm>
            <a:off x="7091363" y="4887913"/>
            <a:ext cx="2166937" cy="301625"/>
          </a:xfrm>
          <a:prstGeom prst="rect">
            <a:avLst/>
          </a:prstGeom>
        </p:spPr>
        <p:txBody>
          <a:bodyPr lIns="0" tIns="0" rIns="0" bIns="0"/>
          <a:lstStyle/>
          <a:p>
            <a:pPr marL="12700" fontAlgn="auto">
              <a:spcBef>
                <a:spcPts val="0"/>
              </a:spcBef>
              <a:spcAft>
                <a:spcPts val="0"/>
              </a:spcAft>
              <a:defRPr/>
            </a:pPr>
            <a:r>
              <a:rPr sz="1900" b="1" dirty="0">
                <a:solidFill>
                  <a:srgbClr val="0000CC"/>
                </a:solidFill>
                <a:latin typeface="Arial" panose="020B0604020202020204"/>
                <a:cs typeface="Arial" panose="020B0604020202020204"/>
              </a:rPr>
              <a:t>Hydrauli</a:t>
            </a:r>
            <a:r>
              <a:rPr sz="1900" b="1" spc="10" dirty="0">
                <a:solidFill>
                  <a:srgbClr val="0000CC"/>
                </a:solidFill>
                <a:latin typeface="Arial" panose="020B0604020202020204"/>
                <a:cs typeface="Arial" panose="020B0604020202020204"/>
              </a:rPr>
              <a:t>c</a:t>
            </a:r>
            <a:r>
              <a:rPr sz="1900" b="1" spc="5" dirty="0">
                <a:solidFill>
                  <a:srgbClr val="0000CC"/>
                </a:solidFill>
                <a:latin typeface="Arial" panose="020B0604020202020204"/>
                <a:cs typeface="Arial" panose="020B0604020202020204"/>
              </a:rPr>
              <a:t> actuator</a:t>
            </a:r>
            <a:endParaRPr sz="1900">
              <a:latin typeface="Arial" panose="020B0604020202020204"/>
              <a:cs typeface="Arial" panose="020B0604020202020204"/>
            </a:endParaRPr>
          </a:p>
        </p:txBody>
      </p:sp>
      <p:sp>
        <p:nvSpPr>
          <p:cNvPr id="16397" name="object 14"/>
          <p:cNvSpPr/>
          <p:nvPr/>
        </p:nvSpPr>
        <p:spPr bwMode="auto">
          <a:xfrm>
            <a:off x="5894388" y="5051425"/>
            <a:ext cx="1128712" cy="288925"/>
          </a:xfrm>
          <a:custGeom>
            <a:avLst/>
            <a:gdLst>
              <a:gd name="T0" fmla="*/ 74072 w 1129492"/>
              <a:gd name="T1" fmla="*/ 244398 h 288532"/>
              <a:gd name="T2" fmla="*/ 69860 w 1129492"/>
              <a:gd name="T3" fmla="*/ 239982 h 288532"/>
              <a:gd name="T4" fmla="*/ 58987 w 1129492"/>
              <a:gd name="T5" fmla="*/ 235408 h 288532"/>
              <a:gd name="T6" fmla="*/ 44863 w 1129492"/>
              <a:gd name="T7" fmla="*/ 233927 h 288532"/>
              <a:gd name="T8" fmla="*/ 28205 w 1129492"/>
              <a:gd name="T9" fmla="*/ 235968 h 288532"/>
              <a:gd name="T10" fmla="*/ 15413 w 1129492"/>
              <a:gd name="T11" fmla="*/ 242213 h 288532"/>
              <a:gd name="T12" fmla="*/ 5822 w 1129492"/>
              <a:gd name="T13" fmla="*/ 250853 h 288532"/>
              <a:gd name="T14" fmla="*/ 370 w 1129492"/>
              <a:gd name="T15" fmla="*/ 261108 h 288532"/>
              <a:gd name="T16" fmla="*/ 0 w 1129492"/>
              <a:gd name="T17" fmla="*/ 272202 h 288532"/>
              <a:gd name="T18" fmla="*/ 6250 w 1129492"/>
              <a:gd name="T19" fmla="*/ 280949 h 288532"/>
              <a:gd name="T20" fmla="*/ 16734 w 1129492"/>
              <a:gd name="T21" fmla="*/ 286802 h 288532"/>
              <a:gd name="T22" fmla="*/ 30132 w 1129492"/>
              <a:gd name="T23" fmla="*/ 289319 h 288532"/>
              <a:gd name="T24" fmla="*/ 37507 w 1129492"/>
              <a:gd name="T25" fmla="*/ 288698 h 288532"/>
              <a:gd name="T26" fmla="*/ 37507 w 1129492"/>
              <a:gd name="T27" fmla="*/ 252909 h 288532"/>
              <a:gd name="T28" fmla="*/ 74072 w 1129492"/>
              <a:gd name="T29" fmla="*/ 244398 h 288532"/>
              <a:gd name="T30" fmla="*/ 77650 w 1129492"/>
              <a:gd name="T31" fmla="*/ 259188 h 288532"/>
              <a:gd name="T32" fmla="*/ 76761 w 1129492"/>
              <a:gd name="T33" fmla="*/ 247219 h 288532"/>
              <a:gd name="T34" fmla="*/ 74072 w 1129492"/>
              <a:gd name="T35" fmla="*/ 244398 h 288532"/>
              <a:gd name="T36" fmla="*/ 37507 w 1129492"/>
              <a:gd name="T37" fmla="*/ 252909 h 288532"/>
              <a:gd name="T38" fmla="*/ 41311 w 1129492"/>
              <a:gd name="T39" fmla="*/ 269719 h 288532"/>
              <a:gd name="T40" fmla="*/ 76785 w 1129492"/>
              <a:gd name="T41" fmla="*/ 261463 h 288532"/>
              <a:gd name="T42" fmla="*/ 77650 w 1129492"/>
              <a:gd name="T43" fmla="*/ 259188 h 288532"/>
              <a:gd name="T44" fmla="*/ 76785 w 1129492"/>
              <a:gd name="T45" fmla="*/ 261463 h 288532"/>
              <a:gd name="T46" fmla="*/ 41311 w 1129492"/>
              <a:gd name="T47" fmla="*/ 269719 h 288532"/>
              <a:gd name="T48" fmla="*/ 37507 w 1129492"/>
              <a:gd name="T49" fmla="*/ 252909 h 288532"/>
              <a:gd name="T50" fmla="*/ 37507 w 1129492"/>
              <a:gd name="T51" fmla="*/ 288698 h 288532"/>
              <a:gd name="T52" fmla="*/ 45117 w 1129492"/>
              <a:gd name="T53" fmla="*/ 288057 h 288532"/>
              <a:gd name="T54" fmla="*/ 54072 w 1129492"/>
              <a:gd name="T55" fmla="*/ 285149 h 288532"/>
              <a:gd name="T56" fmla="*/ 65477 w 1129492"/>
              <a:gd name="T57" fmla="*/ 278585 h 288532"/>
              <a:gd name="T58" fmla="*/ 73613 w 1129492"/>
              <a:gd name="T59" fmla="*/ 269787 h 288532"/>
              <a:gd name="T60" fmla="*/ 76785 w 1129492"/>
              <a:gd name="T61" fmla="*/ 261463 h 288532"/>
              <a:gd name="T62" fmla="*/ 1127933 w 1129492"/>
              <a:gd name="T63" fmla="*/ 16809 h 288532"/>
              <a:gd name="T64" fmla="*/ 1124141 w 1129492"/>
              <a:gd name="T65" fmla="*/ 0 h 288532"/>
              <a:gd name="T66" fmla="*/ 74072 w 1129492"/>
              <a:gd name="T67" fmla="*/ 244398 h 288532"/>
              <a:gd name="T68" fmla="*/ 76761 w 1129492"/>
              <a:gd name="T69" fmla="*/ 247219 h 288532"/>
              <a:gd name="T70" fmla="*/ 77650 w 1129492"/>
              <a:gd name="T71" fmla="*/ 259188 h 288532"/>
              <a:gd name="T72" fmla="*/ 77650 w 1129492"/>
              <a:gd name="T73" fmla="*/ 261261 h 288532"/>
              <a:gd name="T74" fmla="*/ 1127933 w 1129492"/>
              <a:gd name="T75" fmla="*/ 16809 h 288532"/>
              <a:gd name="T76" fmla="*/ 77650 w 1129492"/>
              <a:gd name="T77" fmla="*/ 261261 h 288532"/>
              <a:gd name="T78" fmla="*/ 77650 w 1129492"/>
              <a:gd name="T79" fmla="*/ 259188 h 288532"/>
              <a:gd name="T80" fmla="*/ 76785 w 1129492"/>
              <a:gd name="T81" fmla="*/ 261463 h 288532"/>
              <a:gd name="T82" fmla="*/ 77650 w 1129492"/>
              <a:gd name="T83" fmla="*/ 261261 h 2885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29492"/>
              <a:gd name="T127" fmla="*/ 0 h 288532"/>
              <a:gd name="T128" fmla="*/ 1129492 w 1129492"/>
              <a:gd name="T129" fmla="*/ 288532 h 2885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29492" h="288532">
                <a:moveTo>
                  <a:pt x="74174" y="243734"/>
                </a:moveTo>
                <a:lnTo>
                  <a:pt x="69956" y="239330"/>
                </a:lnTo>
                <a:lnTo>
                  <a:pt x="59069" y="234768"/>
                </a:lnTo>
                <a:lnTo>
                  <a:pt x="44925" y="233291"/>
                </a:lnTo>
                <a:lnTo>
                  <a:pt x="28244" y="235327"/>
                </a:lnTo>
                <a:lnTo>
                  <a:pt x="15435" y="241555"/>
                </a:lnTo>
                <a:lnTo>
                  <a:pt x="5830" y="250171"/>
                </a:lnTo>
                <a:lnTo>
                  <a:pt x="370" y="260398"/>
                </a:lnTo>
                <a:lnTo>
                  <a:pt x="0" y="271462"/>
                </a:lnTo>
                <a:lnTo>
                  <a:pt x="6258" y="280185"/>
                </a:lnTo>
                <a:lnTo>
                  <a:pt x="16758" y="286022"/>
                </a:lnTo>
                <a:lnTo>
                  <a:pt x="30174" y="288532"/>
                </a:lnTo>
                <a:lnTo>
                  <a:pt x="37559" y="287913"/>
                </a:lnTo>
                <a:lnTo>
                  <a:pt x="37559" y="252222"/>
                </a:lnTo>
                <a:lnTo>
                  <a:pt x="74174" y="243734"/>
                </a:lnTo>
                <a:close/>
              </a:path>
              <a:path w="1129492" h="288532">
                <a:moveTo>
                  <a:pt x="77758" y="258483"/>
                </a:moveTo>
                <a:lnTo>
                  <a:pt x="76867" y="246547"/>
                </a:lnTo>
                <a:lnTo>
                  <a:pt x="74174" y="243734"/>
                </a:lnTo>
                <a:lnTo>
                  <a:pt x="37559" y="252222"/>
                </a:lnTo>
                <a:lnTo>
                  <a:pt x="41369" y="268986"/>
                </a:lnTo>
                <a:lnTo>
                  <a:pt x="76891" y="260752"/>
                </a:lnTo>
                <a:lnTo>
                  <a:pt x="77758" y="258483"/>
                </a:lnTo>
                <a:close/>
              </a:path>
              <a:path w="1129492" h="288532">
                <a:moveTo>
                  <a:pt x="76891" y="260752"/>
                </a:moveTo>
                <a:lnTo>
                  <a:pt x="41369" y="268986"/>
                </a:lnTo>
                <a:lnTo>
                  <a:pt x="37559" y="252222"/>
                </a:lnTo>
                <a:lnTo>
                  <a:pt x="37559" y="287913"/>
                </a:lnTo>
                <a:lnTo>
                  <a:pt x="45179" y="287274"/>
                </a:lnTo>
                <a:lnTo>
                  <a:pt x="54146" y="284374"/>
                </a:lnTo>
                <a:lnTo>
                  <a:pt x="65567" y="277828"/>
                </a:lnTo>
                <a:lnTo>
                  <a:pt x="73715" y="269054"/>
                </a:lnTo>
                <a:lnTo>
                  <a:pt x="76891" y="260752"/>
                </a:lnTo>
                <a:close/>
              </a:path>
              <a:path w="1129492" h="288532">
                <a:moveTo>
                  <a:pt x="1129492" y="16763"/>
                </a:moveTo>
                <a:lnTo>
                  <a:pt x="1125695" y="0"/>
                </a:lnTo>
                <a:lnTo>
                  <a:pt x="74174" y="243734"/>
                </a:lnTo>
                <a:lnTo>
                  <a:pt x="76867" y="246547"/>
                </a:lnTo>
                <a:lnTo>
                  <a:pt x="77758" y="258483"/>
                </a:lnTo>
                <a:lnTo>
                  <a:pt x="77758" y="260551"/>
                </a:lnTo>
                <a:lnTo>
                  <a:pt x="1129492" y="16763"/>
                </a:lnTo>
                <a:close/>
              </a:path>
              <a:path w="1129492" h="288532">
                <a:moveTo>
                  <a:pt x="77758" y="260551"/>
                </a:moveTo>
                <a:lnTo>
                  <a:pt x="77758" y="258483"/>
                </a:lnTo>
                <a:lnTo>
                  <a:pt x="76891" y="260752"/>
                </a:lnTo>
                <a:lnTo>
                  <a:pt x="77758" y="260551"/>
                </a:lnTo>
                <a:close/>
              </a:path>
            </a:pathLst>
          </a:custGeom>
          <a:solidFill>
            <a:srgbClr val="000000"/>
          </a:solidFill>
          <a:ln w="9525">
            <a:noFill/>
            <a:round/>
          </a:ln>
        </p:spPr>
        <p:txBody>
          <a:bodyPr lIns="0" tIns="0" rIns="0" bIns="0"/>
          <a:lstStyle/>
          <a:p>
            <a:endParaRPr lang="el-GR"/>
          </a:p>
        </p:txBody>
      </p:sp>
      <p:sp>
        <p:nvSpPr>
          <p:cNvPr id="16398" name="object 15"/>
          <p:cNvSpPr/>
          <p:nvPr/>
        </p:nvSpPr>
        <p:spPr bwMode="auto">
          <a:xfrm>
            <a:off x="5810250" y="2954338"/>
            <a:ext cx="1214438" cy="623887"/>
          </a:xfrm>
          <a:custGeom>
            <a:avLst/>
            <a:gdLst>
              <a:gd name="T0" fmla="*/ 67964 w 1213836"/>
              <a:gd name="T1" fmla="*/ 569092 h 623725"/>
              <a:gd name="T2" fmla="*/ 67556 w 1213836"/>
              <a:gd name="T3" fmla="*/ 568674 h 623725"/>
              <a:gd name="T4" fmla="*/ 58590 w 1213836"/>
              <a:gd name="T5" fmla="*/ 565198 h 623725"/>
              <a:gd name="T6" fmla="*/ 46953 w 1213836"/>
              <a:gd name="T7" fmla="*/ 564768 h 623725"/>
              <a:gd name="T8" fmla="*/ 32964 w 1213836"/>
              <a:gd name="T9" fmla="*/ 567747 h 623725"/>
              <a:gd name="T10" fmla="*/ 16941 w 1213836"/>
              <a:gd name="T11" fmla="*/ 574502 h 623725"/>
              <a:gd name="T12" fmla="*/ 7684 w 1213836"/>
              <a:gd name="T13" fmla="*/ 583301 h 623725"/>
              <a:gd name="T14" fmla="*/ 1852 w 1213836"/>
              <a:gd name="T15" fmla="*/ 593451 h 623725"/>
              <a:gd name="T16" fmla="*/ 0 w 1213836"/>
              <a:gd name="T17" fmla="*/ 604282 h 623725"/>
              <a:gd name="T18" fmla="*/ 2679 w 1213836"/>
              <a:gd name="T19" fmla="*/ 615126 h 623725"/>
              <a:gd name="T20" fmla="*/ 11007 w 1213836"/>
              <a:gd name="T21" fmla="*/ 621309 h 623725"/>
              <a:gd name="T22" fmla="*/ 22451 w 1213836"/>
              <a:gd name="T23" fmla="*/ 624049 h 623725"/>
              <a:gd name="T24" fmla="*/ 33545 w 1213836"/>
              <a:gd name="T25" fmla="*/ 623274 h 623725"/>
              <a:gd name="T26" fmla="*/ 33545 w 1213836"/>
              <a:gd name="T27" fmla="*/ 586282 h 623725"/>
              <a:gd name="T28" fmla="*/ 67964 w 1213836"/>
              <a:gd name="T29" fmla="*/ 569092 h 623725"/>
              <a:gd name="T30" fmla="*/ 75621 w 1213836"/>
              <a:gd name="T31" fmla="*/ 584302 h 623725"/>
              <a:gd name="T32" fmla="*/ 73535 w 1213836"/>
              <a:gd name="T33" fmla="*/ 574834 h 623725"/>
              <a:gd name="T34" fmla="*/ 67964 w 1213836"/>
              <a:gd name="T35" fmla="*/ 569092 h 623725"/>
              <a:gd name="T36" fmla="*/ 33545 w 1213836"/>
              <a:gd name="T37" fmla="*/ 586282 h 623725"/>
              <a:gd name="T38" fmla="*/ 41171 w 1213836"/>
              <a:gd name="T39" fmla="*/ 601530 h 623725"/>
              <a:gd name="T40" fmla="*/ 75621 w 1213836"/>
              <a:gd name="T41" fmla="*/ 584302 h 623725"/>
              <a:gd name="T42" fmla="*/ 75745 w 1213836"/>
              <a:gd name="T43" fmla="*/ 584857 h 623725"/>
              <a:gd name="T44" fmla="*/ 75621 w 1213836"/>
              <a:gd name="T45" fmla="*/ 584302 h 623725"/>
              <a:gd name="T46" fmla="*/ 41171 w 1213836"/>
              <a:gd name="T47" fmla="*/ 601530 h 623725"/>
              <a:gd name="T48" fmla="*/ 33545 w 1213836"/>
              <a:gd name="T49" fmla="*/ 586282 h 623725"/>
              <a:gd name="T50" fmla="*/ 33545 w 1213836"/>
              <a:gd name="T51" fmla="*/ 623274 h 623725"/>
              <a:gd name="T52" fmla="*/ 35730 w 1213836"/>
              <a:gd name="T53" fmla="*/ 623122 h 623725"/>
              <a:gd name="T54" fmla="*/ 49563 w 1213836"/>
              <a:gd name="T55" fmla="*/ 618304 h 623725"/>
              <a:gd name="T56" fmla="*/ 56597 w 1213836"/>
              <a:gd name="T57" fmla="*/ 614175 h 623725"/>
              <a:gd name="T58" fmla="*/ 66625 w 1213836"/>
              <a:gd name="T59" fmla="*/ 605388 h 623725"/>
              <a:gd name="T60" fmla="*/ 73223 w 1213836"/>
              <a:gd name="T61" fmla="*/ 595329 h 623725"/>
              <a:gd name="T62" fmla="*/ 75745 w 1213836"/>
              <a:gd name="T63" fmla="*/ 584857 h 623725"/>
              <a:gd name="T64" fmla="*/ 1215040 w 1213836"/>
              <a:gd name="T65" fmla="*/ 14486 h 623725"/>
              <a:gd name="T66" fmla="*/ 1207426 w 1213836"/>
              <a:gd name="T67" fmla="*/ 0 h 623725"/>
              <a:gd name="T68" fmla="*/ 67964 w 1213836"/>
              <a:gd name="T69" fmla="*/ 569092 h 623725"/>
              <a:gd name="T70" fmla="*/ 73535 w 1213836"/>
              <a:gd name="T71" fmla="*/ 574834 h 623725"/>
              <a:gd name="T72" fmla="*/ 75621 w 1213836"/>
              <a:gd name="T73" fmla="*/ 584302 h 623725"/>
              <a:gd name="T74" fmla="*/ 1215040 w 1213836"/>
              <a:gd name="T75" fmla="*/ 14486 h 6237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3836"/>
              <a:gd name="T115" fmla="*/ 0 h 623725"/>
              <a:gd name="T116" fmla="*/ 1213836 w 1213836"/>
              <a:gd name="T117" fmla="*/ 623725 h 6237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3836" h="623725">
                <a:moveTo>
                  <a:pt x="67896" y="568796"/>
                </a:moveTo>
                <a:lnTo>
                  <a:pt x="67490" y="568378"/>
                </a:lnTo>
                <a:lnTo>
                  <a:pt x="58532" y="564904"/>
                </a:lnTo>
                <a:lnTo>
                  <a:pt x="46907" y="564474"/>
                </a:lnTo>
                <a:lnTo>
                  <a:pt x="32932" y="567453"/>
                </a:lnTo>
                <a:lnTo>
                  <a:pt x="16925" y="574204"/>
                </a:lnTo>
                <a:lnTo>
                  <a:pt x="7676" y="582999"/>
                </a:lnTo>
                <a:lnTo>
                  <a:pt x="1850" y="593143"/>
                </a:lnTo>
                <a:lnTo>
                  <a:pt x="0" y="603968"/>
                </a:lnTo>
                <a:lnTo>
                  <a:pt x="2677" y="614806"/>
                </a:lnTo>
                <a:lnTo>
                  <a:pt x="10997" y="620987"/>
                </a:lnTo>
                <a:lnTo>
                  <a:pt x="22429" y="623725"/>
                </a:lnTo>
                <a:lnTo>
                  <a:pt x="33511" y="622950"/>
                </a:lnTo>
                <a:lnTo>
                  <a:pt x="33511" y="585978"/>
                </a:lnTo>
                <a:lnTo>
                  <a:pt x="67896" y="568796"/>
                </a:lnTo>
                <a:close/>
              </a:path>
              <a:path w="1213836" h="623725">
                <a:moveTo>
                  <a:pt x="75547" y="583998"/>
                </a:moveTo>
                <a:lnTo>
                  <a:pt x="73463" y="574536"/>
                </a:lnTo>
                <a:lnTo>
                  <a:pt x="67896" y="568796"/>
                </a:lnTo>
                <a:lnTo>
                  <a:pt x="33511" y="585978"/>
                </a:lnTo>
                <a:lnTo>
                  <a:pt x="41131" y="601218"/>
                </a:lnTo>
                <a:lnTo>
                  <a:pt x="75547" y="583998"/>
                </a:lnTo>
                <a:close/>
              </a:path>
              <a:path w="1213836" h="623725">
                <a:moveTo>
                  <a:pt x="75669" y="584553"/>
                </a:moveTo>
                <a:lnTo>
                  <a:pt x="75547" y="583998"/>
                </a:lnTo>
                <a:lnTo>
                  <a:pt x="41131" y="601218"/>
                </a:lnTo>
                <a:lnTo>
                  <a:pt x="33511" y="585978"/>
                </a:lnTo>
                <a:lnTo>
                  <a:pt x="33511" y="622950"/>
                </a:lnTo>
                <a:lnTo>
                  <a:pt x="35694" y="622798"/>
                </a:lnTo>
                <a:lnTo>
                  <a:pt x="49513" y="617982"/>
                </a:lnTo>
                <a:lnTo>
                  <a:pt x="56541" y="613857"/>
                </a:lnTo>
                <a:lnTo>
                  <a:pt x="66559" y="605074"/>
                </a:lnTo>
                <a:lnTo>
                  <a:pt x="73151" y="595019"/>
                </a:lnTo>
                <a:lnTo>
                  <a:pt x="75669" y="584553"/>
                </a:lnTo>
                <a:close/>
              </a:path>
              <a:path w="1213836" h="623725">
                <a:moveTo>
                  <a:pt x="1213836" y="14478"/>
                </a:moveTo>
                <a:lnTo>
                  <a:pt x="1206229" y="0"/>
                </a:lnTo>
                <a:lnTo>
                  <a:pt x="67896" y="568796"/>
                </a:lnTo>
                <a:lnTo>
                  <a:pt x="73463" y="574536"/>
                </a:lnTo>
                <a:lnTo>
                  <a:pt x="75547" y="583998"/>
                </a:lnTo>
                <a:lnTo>
                  <a:pt x="1213836" y="14478"/>
                </a:lnTo>
                <a:close/>
              </a:path>
            </a:pathLst>
          </a:custGeom>
          <a:solidFill>
            <a:srgbClr val="000000"/>
          </a:solidFill>
          <a:ln w="9525">
            <a:noFill/>
            <a:round/>
          </a:ln>
        </p:spPr>
        <p:txBody>
          <a:bodyPr lIns="0" tIns="0" rIns="0" bIns="0"/>
          <a:lstStyle/>
          <a:p>
            <a:endParaRPr lang="el-GR"/>
          </a:p>
        </p:txBody>
      </p:sp>
      <p:sp>
        <p:nvSpPr>
          <p:cNvPr id="16399" name="object 16"/>
          <p:cNvSpPr txBox="1">
            <a:spLocks noChangeArrowheads="1"/>
          </p:cNvSpPr>
          <p:nvPr/>
        </p:nvSpPr>
        <p:spPr bwMode="auto">
          <a:xfrm>
            <a:off x="7108825" y="3533775"/>
            <a:ext cx="2058988" cy="598488"/>
          </a:xfrm>
          <a:prstGeom prst="rect">
            <a:avLst/>
          </a:prstGeom>
          <a:noFill/>
          <a:ln w="9525">
            <a:noFill/>
            <a:miter lim="800000"/>
          </a:ln>
        </p:spPr>
        <p:txBody>
          <a:bodyPr lIns="0" tIns="0" rIns="0" bIns="0"/>
          <a:lstStyle/>
          <a:p>
            <a:pPr marL="12700">
              <a:lnSpc>
                <a:spcPct val="101000"/>
              </a:lnSpc>
            </a:pPr>
            <a:r>
              <a:rPr lang="el-GR" sz="1900" b="1">
                <a:solidFill>
                  <a:srgbClr val="0000CC"/>
                </a:solidFill>
                <a:cs typeface="Arial" panose="020B0604020202020204" pitchFamily="34" charset="0"/>
              </a:rPr>
              <a:t>Fuel oil inlet pressure 7 - 8 bar</a:t>
            </a:r>
            <a:endParaRPr lang="el-GR" sz="1900">
              <a:cs typeface="Arial" panose="020B0604020202020204" pitchFamily="34" charset="0"/>
            </a:endParaRPr>
          </a:p>
        </p:txBody>
      </p:sp>
      <p:sp>
        <p:nvSpPr>
          <p:cNvPr id="16400" name="object 17"/>
          <p:cNvSpPr/>
          <p:nvPr/>
        </p:nvSpPr>
        <p:spPr bwMode="auto">
          <a:xfrm>
            <a:off x="6519863" y="3711575"/>
            <a:ext cx="506412" cy="257175"/>
          </a:xfrm>
          <a:custGeom>
            <a:avLst/>
            <a:gdLst>
              <a:gd name="T0" fmla="*/ 69911 w 507479"/>
              <a:gd name="T1" fmla="*/ 216423 h 257556"/>
              <a:gd name="T2" fmla="*/ 53862 w 507479"/>
              <a:gd name="T3" fmla="*/ 184618 h 257556"/>
              <a:gd name="T4" fmla="*/ 0 w 507479"/>
              <a:gd name="T5" fmla="*/ 256795 h 257556"/>
              <a:gd name="T6" fmla="*/ 54634 w 507479"/>
              <a:gd name="T7" fmla="*/ 256795 h 257556"/>
              <a:gd name="T8" fmla="*/ 54634 w 507479"/>
              <a:gd name="T9" fmla="*/ 226404 h 257556"/>
              <a:gd name="T10" fmla="*/ 55379 w 507479"/>
              <a:gd name="T11" fmla="*/ 223365 h 257556"/>
              <a:gd name="T12" fmla="*/ 57667 w 507479"/>
              <a:gd name="T13" fmla="*/ 222605 h 257556"/>
              <a:gd name="T14" fmla="*/ 69911 w 507479"/>
              <a:gd name="T15" fmla="*/ 216423 h 257556"/>
              <a:gd name="T16" fmla="*/ 74205 w 507479"/>
              <a:gd name="T17" fmla="*/ 224932 h 257556"/>
              <a:gd name="T18" fmla="*/ 69911 w 507479"/>
              <a:gd name="T19" fmla="*/ 216423 h 257556"/>
              <a:gd name="T20" fmla="*/ 57667 w 507479"/>
              <a:gd name="T21" fmla="*/ 222605 h 257556"/>
              <a:gd name="T22" fmla="*/ 55379 w 507479"/>
              <a:gd name="T23" fmla="*/ 223365 h 257556"/>
              <a:gd name="T24" fmla="*/ 54634 w 507479"/>
              <a:gd name="T25" fmla="*/ 226404 h 257556"/>
              <a:gd name="T26" fmla="*/ 55379 w 507479"/>
              <a:gd name="T27" fmla="*/ 228684 h 257556"/>
              <a:gd name="T28" fmla="*/ 56910 w 507479"/>
              <a:gd name="T29" fmla="*/ 231723 h 257556"/>
              <a:gd name="T30" fmla="*/ 59945 w 507479"/>
              <a:gd name="T31" fmla="*/ 232483 h 257556"/>
              <a:gd name="T32" fmla="*/ 62221 w 507479"/>
              <a:gd name="T33" fmla="*/ 230963 h 257556"/>
              <a:gd name="T34" fmla="*/ 74205 w 507479"/>
              <a:gd name="T35" fmla="*/ 224932 h 257556"/>
              <a:gd name="T36" fmla="*/ 90284 w 507479"/>
              <a:gd name="T37" fmla="*/ 256795 h 257556"/>
              <a:gd name="T38" fmla="*/ 74205 w 507479"/>
              <a:gd name="T39" fmla="*/ 224932 h 257556"/>
              <a:gd name="T40" fmla="*/ 62221 w 507479"/>
              <a:gd name="T41" fmla="*/ 230963 h 257556"/>
              <a:gd name="T42" fmla="*/ 59945 w 507479"/>
              <a:gd name="T43" fmla="*/ 232483 h 257556"/>
              <a:gd name="T44" fmla="*/ 56910 w 507479"/>
              <a:gd name="T45" fmla="*/ 231723 h 257556"/>
              <a:gd name="T46" fmla="*/ 55379 w 507479"/>
              <a:gd name="T47" fmla="*/ 228684 h 257556"/>
              <a:gd name="T48" fmla="*/ 54634 w 507479"/>
              <a:gd name="T49" fmla="*/ 226404 h 257556"/>
              <a:gd name="T50" fmla="*/ 54634 w 507479"/>
              <a:gd name="T51" fmla="*/ 256795 h 257556"/>
              <a:gd name="T52" fmla="*/ 90284 w 507479"/>
              <a:gd name="T53" fmla="*/ 256795 h 257556"/>
              <a:gd name="T54" fmla="*/ 505347 w 507479"/>
              <a:gd name="T55" fmla="*/ 5318 h 257556"/>
              <a:gd name="T56" fmla="*/ 502312 w 507479"/>
              <a:gd name="T57" fmla="*/ 760 h 257556"/>
              <a:gd name="T58" fmla="*/ 499290 w 507479"/>
              <a:gd name="T59" fmla="*/ 0 h 257556"/>
              <a:gd name="T60" fmla="*/ 497013 w 507479"/>
              <a:gd name="T61" fmla="*/ 760 h 257556"/>
              <a:gd name="T62" fmla="*/ 69911 w 507479"/>
              <a:gd name="T63" fmla="*/ 216423 h 257556"/>
              <a:gd name="T64" fmla="*/ 74205 w 507479"/>
              <a:gd name="T65" fmla="*/ 224932 h 257556"/>
              <a:gd name="T66" fmla="*/ 501553 w 507479"/>
              <a:gd name="T67" fmla="*/ 9876 h 257556"/>
              <a:gd name="T68" fmla="*/ 503829 w 507479"/>
              <a:gd name="T69" fmla="*/ 8358 h 257556"/>
              <a:gd name="T70" fmla="*/ 505347 w 507479"/>
              <a:gd name="T71" fmla="*/ 5318 h 2575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7479"/>
              <a:gd name="T109" fmla="*/ 0 h 257556"/>
              <a:gd name="T110" fmla="*/ 507479 w 507479"/>
              <a:gd name="T111" fmla="*/ 257556 h 2575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7479" h="257556">
                <a:moveTo>
                  <a:pt x="70206" y="217065"/>
                </a:moveTo>
                <a:lnTo>
                  <a:pt x="54089" y="185165"/>
                </a:lnTo>
                <a:lnTo>
                  <a:pt x="0" y="257556"/>
                </a:lnTo>
                <a:lnTo>
                  <a:pt x="54864" y="257556"/>
                </a:lnTo>
                <a:lnTo>
                  <a:pt x="54864" y="227075"/>
                </a:lnTo>
                <a:lnTo>
                  <a:pt x="55613" y="224027"/>
                </a:lnTo>
                <a:lnTo>
                  <a:pt x="57911" y="223265"/>
                </a:lnTo>
                <a:lnTo>
                  <a:pt x="70206" y="217065"/>
                </a:lnTo>
                <a:close/>
              </a:path>
              <a:path w="507479" h="257556">
                <a:moveTo>
                  <a:pt x="74518" y="225599"/>
                </a:moveTo>
                <a:lnTo>
                  <a:pt x="70206" y="217065"/>
                </a:lnTo>
                <a:lnTo>
                  <a:pt x="57911" y="223265"/>
                </a:lnTo>
                <a:lnTo>
                  <a:pt x="55613" y="224027"/>
                </a:lnTo>
                <a:lnTo>
                  <a:pt x="54864" y="227075"/>
                </a:lnTo>
                <a:lnTo>
                  <a:pt x="55613" y="229362"/>
                </a:lnTo>
                <a:lnTo>
                  <a:pt x="57150" y="232410"/>
                </a:lnTo>
                <a:lnTo>
                  <a:pt x="60198" y="233172"/>
                </a:lnTo>
                <a:lnTo>
                  <a:pt x="62483" y="231648"/>
                </a:lnTo>
                <a:lnTo>
                  <a:pt x="74518" y="225599"/>
                </a:lnTo>
                <a:close/>
              </a:path>
              <a:path w="507479" h="257556">
                <a:moveTo>
                  <a:pt x="90665" y="257556"/>
                </a:moveTo>
                <a:lnTo>
                  <a:pt x="74518" y="225599"/>
                </a:lnTo>
                <a:lnTo>
                  <a:pt x="62483" y="231648"/>
                </a:lnTo>
                <a:lnTo>
                  <a:pt x="60198" y="233172"/>
                </a:lnTo>
                <a:lnTo>
                  <a:pt x="57150" y="232410"/>
                </a:lnTo>
                <a:lnTo>
                  <a:pt x="55613" y="229362"/>
                </a:lnTo>
                <a:lnTo>
                  <a:pt x="54864" y="227075"/>
                </a:lnTo>
                <a:lnTo>
                  <a:pt x="54864" y="257556"/>
                </a:lnTo>
                <a:lnTo>
                  <a:pt x="90665" y="257556"/>
                </a:lnTo>
                <a:close/>
              </a:path>
              <a:path w="507479" h="257556">
                <a:moveTo>
                  <a:pt x="507479" y="5334"/>
                </a:moveTo>
                <a:lnTo>
                  <a:pt x="504431" y="762"/>
                </a:lnTo>
                <a:lnTo>
                  <a:pt x="501396" y="0"/>
                </a:lnTo>
                <a:lnTo>
                  <a:pt x="499109" y="762"/>
                </a:lnTo>
                <a:lnTo>
                  <a:pt x="70206" y="217065"/>
                </a:lnTo>
                <a:lnTo>
                  <a:pt x="74518" y="225599"/>
                </a:lnTo>
                <a:lnTo>
                  <a:pt x="503669" y="9906"/>
                </a:lnTo>
                <a:lnTo>
                  <a:pt x="505955" y="8382"/>
                </a:lnTo>
                <a:lnTo>
                  <a:pt x="507479" y="5334"/>
                </a:lnTo>
                <a:close/>
              </a:path>
            </a:pathLst>
          </a:custGeom>
          <a:solidFill>
            <a:srgbClr val="000000"/>
          </a:solidFill>
          <a:ln w="9525">
            <a:noFill/>
            <a:round/>
          </a:ln>
        </p:spPr>
        <p:txBody>
          <a:bodyPr lIns="0" tIns="0" rIns="0" bIns="0"/>
          <a:lstStyle/>
          <a:p>
            <a:endParaRPr lang="el-GR"/>
          </a:p>
        </p:txBody>
      </p:sp>
      <p:sp>
        <p:nvSpPr>
          <p:cNvPr id="16401" name="object 18"/>
          <p:cNvSpPr txBox="1">
            <a:spLocks noChangeArrowheads="1"/>
          </p:cNvSpPr>
          <p:nvPr/>
        </p:nvSpPr>
        <p:spPr bwMode="auto">
          <a:xfrm>
            <a:off x="2840038" y="4022725"/>
            <a:ext cx="1854200" cy="596900"/>
          </a:xfrm>
          <a:prstGeom prst="rect">
            <a:avLst/>
          </a:prstGeom>
          <a:noFill/>
          <a:ln w="9525">
            <a:noFill/>
            <a:miter lim="800000"/>
          </a:ln>
        </p:spPr>
        <p:txBody>
          <a:bodyPr lIns="0" tIns="0" rIns="0" bIns="0"/>
          <a:lstStyle/>
          <a:p>
            <a:pPr marL="12700">
              <a:lnSpc>
                <a:spcPct val="101000"/>
              </a:lnSpc>
            </a:pPr>
            <a:r>
              <a:rPr lang="el-GR" sz="1900" b="1">
                <a:solidFill>
                  <a:srgbClr val="0000CC"/>
                </a:solidFill>
                <a:cs typeface="Arial" panose="020B0604020202020204" pitchFamily="34" charset="0"/>
              </a:rPr>
              <a:t>Feed back Position sensor</a:t>
            </a:r>
            <a:endParaRPr lang="el-GR" sz="1900">
              <a:cs typeface="Arial" panose="020B0604020202020204" pitchFamily="34" charset="0"/>
            </a:endParaRPr>
          </a:p>
        </p:txBody>
      </p:sp>
      <p:sp>
        <p:nvSpPr>
          <p:cNvPr id="19" name="object 19"/>
          <p:cNvSpPr txBox="1"/>
          <p:nvPr/>
        </p:nvSpPr>
        <p:spPr>
          <a:xfrm>
            <a:off x="2840038" y="2855913"/>
            <a:ext cx="1625600" cy="300037"/>
          </a:xfrm>
          <a:prstGeom prst="rect">
            <a:avLst/>
          </a:prstGeom>
        </p:spPr>
        <p:txBody>
          <a:bodyPr lIns="0" tIns="0" rIns="0" bIns="0"/>
          <a:lstStyle/>
          <a:p>
            <a:pPr marL="12700" fontAlgn="auto">
              <a:spcBef>
                <a:spcPts val="0"/>
              </a:spcBef>
              <a:spcAft>
                <a:spcPts val="0"/>
              </a:spcAft>
              <a:defRPr/>
            </a:pPr>
            <a:r>
              <a:rPr sz="1900" b="1" spc="5" dirty="0">
                <a:solidFill>
                  <a:srgbClr val="0000CC"/>
                </a:solidFill>
                <a:latin typeface="Arial" panose="020B0604020202020204"/>
                <a:cs typeface="Arial" panose="020B0604020202020204"/>
              </a:rPr>
              <a:t>Suction Valve</a:t>
            </a:r>
            <a:endParaRPr sz="1900">
              <a:latin typeface="Arial" panose="020B0604020202020204"/>
              <a:cs typeface="Arial" panose="020B0604020202020204"/>
            </a:endParaRPr>
          </a:p>
        </p:txBody>
      </p:sp>
      <p:sp>
        <p:nvSpPr>
          <p:cNvPr id="16403" name="object 20"/>
          <p:cNvSpPr/>
          <p:nvPr/>
        </p:nvSpPr>
        <p:spPr bwMode="auto">
          <a:xfrm>
            <a:off x="4841875" y="4464050"/>
            <a:ext cx="504825" cy="260350"/>
          </a:xfrm>
          <a:custGeom>
            <a:avLst/>
            <a:gdLst>
              <a:gd name="T0" fmla="*/ 435408 w 505206"/>
              <a:gd name="T1" fmla="*/ 216551 h 259841"/>
              <a:gd name="T2" fmla="*/ 7608 w 505206"/>
              <a:gd name="T3" fmla="*/ 0 h 259841"/>
              <a:gd name="T4" fmla="*/ 0 w 505206"/>
              <a:gd name="T5" fmla="*/ 15299 h 259841"/>
              <a:gd name="T6" fmla="*/ 427736 w 505206"/>
              <a:gd name="T7" fmla="*/ 231818 h 259841"/>
              <a:gd name="T8" fmla="*/ 435408 w 505206"/>
              <a:gd name="T9" fmla="*/ 216551 h 259841"/>
              <a:gd name="T10" fmla="*/ 447380 w 505206"/>
              <a:gd name="T11" fmla="*/ 260860 h 259841"/>
              <a:gd name="T12" fmla="*/ 447380 w 505206"/>
              <a:gd name="T13" fmla="*/ 222610 h 259841"/>
              <a:gd name="T14" fmla="*/ 439772 w 505206"/>
              <a:gd name="T15" fmla="*/ 237910 h 259841"/>
              <a:gd name="T16" fmla="*/ 427736 w 505206"/>
              <a:gd name="T17" fmla="*/ 231818 h 259841"/>
              <a:gd name="T18" fmla="*/ 413141 w 505206"/>
              <a:gd name="T19" fmla="*/ 260860 h 259841"/>
              <a:gd name="T20" fmla="*/ 447380 w 505206"/>
              <a:gd name="T21" fmla="*/ 260860 h 259841"/>
              <a:gd name="T22" fmla="*/ 447380 w 505206"/>
              <a:gd name="T23" fmla="*/ 222610 h 259841"/>
              <a:gd name="T24" fmla="*/ 435408 w 505206"/>
              <a:gd name="T25" fmla="*/ 216551 h 259841"/>
              <a:gd name="T26" fmla="*/ 427736 w 505206"/>
              <a:gd name="T27" fmla="*/ 231818 h 259841"/>
              <a:gd name="T28" fmla="*/ 439772 w 505206"/>
              <a:gd name="T29" fmla="*/ 237910 h 259841"/>
              <a:gd name="T30" fmla="*/ 447380 w 505206"/>
              <a:gd name="T31" fmla="*/ 222610 h 259841"/>
              <a:gd name="T32" fmla="*/ 504444 w 505206"/>
              <a:gd name="T33" fmla="*/ 260860 h 259841"/>
              <a:gd name="T34" fmla="*/ 449662 w 505206"/>
              <a:gd name="T35" fmla="*/ 188186 h 259841"/>
              <a:gd name="T36" fmla="*/ 435408 w 505206"/>
              <a:gd name="T37" fmla="*/ 216551 h 259841"/>
              <a:gd name="T38" fmla="*/ 447380 w 505206"/>
              <a:gd name="T39" fmla="*/ 222610 h 259841"/>
              <a:gd name="T40" fmla="*/ 447380 w 505206"/>
              <a:gd name="T41" fmla="*/ 260860 h 259841"/>
              <a:gd name="T42" fmla="*/ 504444 w 505206"/>
              <a:gd name="T43" fmla="*/ 260860 h 2598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5206"/>
              <a:gd name="T67" fmla="*/ 0 h 259841"/>
              <a:gd name="T68" fmla="*/ 505206 w 505206"/>
              <a:gd name="T69" fmla="*/ 259841 h 2598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5206" h="259841">
                <a:moveTo>
                  <a:pt x="436066" y="215705"/>
                </a:moveTo>
                <a:lnTo>
                  <a:pt x="7620" y="0"/>
                </a:lnTo>
                <a:lnTo>
                  <a:pt x="0" y="15239"/>
                </a:lnTo>
                <a:lnTo>
                  <a:pt x="428382" y="230913"/>
                </a:lnTo>
                <a:lnTo>
                  <a:pt x="436066" y="215705"/>
                </a:lnTo>
                <a:close/>
              </a:path>
              <a:path w="505206" h="259841">
                <a:moveTo>
                  <a:pt x="448056" y="259841"/>
                </a:moveTo>
                <a:lnTo>
                  <a:pt x="448056" y="221741"/>
                </a:lnTo>
                <a:lnTo>
                  <a:pt x="440436" y="236981"/>
                </a:lnTo>
                <a:lnTo>
                  <a:pt x="428382" y="230913"/>
                </a:lnTo>
                <a:lnTo>
                  <a:pt x="413765" y="259841"/>
                </a:lnTo>
                <a:lnTo>
                  <a:pt x="448056" y="259841"/>
                </a:lnTo>
                <a:close/>
              </a:path>
              <a:path w="505206" h="259841">
                <a:moveTo>
                  <a:pt x="448056" y="221741"/>
                </a:moveTo>
                <a:lnTo>
                  <a:pt x="436066" y="215705"/>
                </a:lnTo>
                <a:lnTo>
                  <a:pt x="428382" y="230913"/>
                </a:lnTo>
                <a:lnTo>
                  <a:pt x="440436" y="236981"/>
                </a:lnTo>
                <a:lnTo>
                  <a:pt x="448056" y="221741"/>
                </a:lnTo>
                <a:close/>
              </a:path>
              <a:path w="505206" h="259841">
                <a:moveTo>
                  <a:pt x="505206" y="259841"/>
                </a:moveTo>
                <a:lnTo>
                  <a:pt x="450341" y="187451"/>
                </a:lnTo>
                <a:lnTo>
                  <a:pt x="436066" y="215705"/>
                </a:lnTo>
                <a:lnTo>
                  <a:pt x="448056" y="221741"/>
                </a:lnTo>
                <a:lnTo>
                  <a:pt x="448056" y="259841"/>
                </a:lnTo>
                <a:lnTo>
                  <a:pt x="505206" y="259841"/>
                </a:lnTo>
                <a:close/>
              </a:path>
            </a:pathLst>
          </a:custGeom>
          <a:solidFill>
            <a:srgbClr val="000000"/>
          </a:solidFill>
          <a:ln w="9525">
            <a:noFill/>
            <a:round/>
          </a:ln>
        </p:spPr>
        <p:txBody>
          <a:bodyPr lIns="0" tIns="0" rIns="0" bIns="0"/>
          <a:lstStyle/>
          <a:p>
            <a:endParaRPr lang="el-GR"/>
          </a:p>
        </p:txBody>
      </p:sp>
      <p:sp>
        <p:nvSpPr>
          <p:cNvPr id="16404" name="object 21"/>
          <p:cNvSpPr/>
          <p:nvPr/>
        </p:nvSpPr>
        <p:spPr bwMode="auto">
          <a:xfrm>
            <a:off x="4587875" y="3040063"/>
            <a:ext cx="339725" cy="109537"/>
          </a:xfrm>
          <a:custGeom>
            <a:avLst/>
            <a:gdLst>
              <a:gd name="T0" fmla="*/ 262070 w 340614"/>
              <a:gd name="T1" fmla="*/ 65044 h 109727"/>
              <a:gd name="T2" fmla="*/ 3790 w 340614"/>
              <a:gd name="T3" fmla="*/ 0 h 109727"/>
              <a:gd name="T4" fmla="*/ 1516 w 340614"/>
              <a:gd name="T5" fmla="*/ 1518 h 109727"/>
              <a:gd name="T6" fmla="*/ 758 w 340614"/>
              <a:gd name="T7" fmla="*/ 4555 h 109727"/>
              <a:gd name="T8" fmla="*/ 0 w 340614"/>
              <a:gd name="T9" fmla="*/ 6833 h 109727"/>
              <a:gd name="T10" fmla="*/ 1516 w 340614"/>
              <a:gd name="T11" fmla="*/ 9872 h 109727"/>
              <a:gd name="T12" fmla="*/ 259596 w 340614"/>
              <a:gd name="T13" fmla="*/ 74866 h 109727"/>
              <a:gd name="T14" fmla="*/ 262070 w 340614"/>
              <a:gd name="T15" fmla="*/ 65044 h 109727"/>
              <a:gd name="T16" fmla="*/ 279712 w 340614"/>
              <a:gd name="T17" fmla="*/ 103129 h 109727"/>
              <a:gd name="T18" fmla="*/ 279712 w 340614"/>
              <a:gd name="T19" fmla="*/ 72139 h 109727"/>
              <a:gd name="T20" fmla="*/ 278954 w 340614"/>
              <a:gd name="T21" fmla="*/ 74417 h 109727"/>
              <a:gd name="T22" fmla="*/ 278196 w 340614"/>
              <a:gd name="T23" fmla="*/ 77455 h 109727"/>
              <a:gd name="T24" fmla="*/ 275164 w 340614"/>
              <a:gd name="T25" fmla="*/ 78974 h 109727"/>
              <a:gd name="T26" fmla="*/ 272890 w 340614"/>
              <a:gd name="T27" fmla="*/ 78214 h 109727"/>
              <a:gd name="T28" fmla="*/ 259596 w 340614"/>
              <a:gd name="T29" fmla="*/ 74866 h 109727"/>
              <a:gd name="T30" fmla="*/ 250907 w 340614"/>
              <a:gd name="T31" fmla="*/ 109347 h 109727"/>
              <a:gd name="T32" fmla="*/ 279712 w 340614"/>
              <a:gd name="T33" fmla="*/ 103129 h 109727"/>
              <a:gd name="T34" fmla="*/ 279712 w 340614"/>
              <a:gd name="T35" fmla="*/ 72139 h 109727"/>
              <a:gd name="T36" fmla="*/ 277438 w 340614"/>
              <a:gd name="T37" fmla="*/ 69102 h 109727"/>
              <a:gd name="T38" fmla="*/ 275164 w 340614"/>
              <a:gd name="T39" fmla="*/ 68342 h 109727"/>
              <a:gd name="T40" fmla="*/ 262070 w 340614"/>
              <a:gd name="T41" fmla="*/ 65044 h 109727"/>
              <a:gd name="T42" fmla="*/ 259596 w 340614"/>
              <a:gd name="T43" fmla="*/ 74866 h 109727"/>
              <a:gd name="T44" fmla="*/ 272890 w 340614"/>
              <a:gd name="T45" fmla="*/ 78214 h 109727"/>
              <a:gd name="T46" fmla="*/ 275164 w 340614"/>
              <a:gd name="T47" fmla="*/ 78974 h 109727"/>
              <a:gd name="T48" fmla="*/ 278196 w 340614"/>
              <a:gd name="T49" fmla="*/ 77455 h 109727"/>
              <a:gd name="T50" fmla="*/ 278954 w 340614"/>
              <a:gd name="T51" fmla="*/ 74417 h 109727"/>
              <a:gd name="T52" fmla="*/ 279712 w 340614"/>
              <a:gd name="T53" fmla="*/ 72139 h 109727"/>
              <a:gd name="T54" fmla="*/ 338838 w 340614"/>
              <a:gd name="T55" fmla="*/ 90363 h 109727"/>
              <a:gd name="T56" fmla="*/ 270616 w 340614"/>
              <a:gd name="T57" fmla="*/ 31134 h 109727"/>
              <a:gd name="T58" fmla="*/ 262070 w 340614"/>
              <a:gd name="T59" fmla="*/ 65044 h 109727"/>
              <a:gd name="T60" fmla="*/ 275164 w 340614"/>
              <a:gd name="T61" fmla="*/ 68342 h 109727"/>
              <a:gd name="T62" fmla="*/ 277438 w 340614"/>
              <a:gd name="T63" fmla="*/ 69102 h 109727"/>
              <a:gd name="T64" fmla="*/ 279712 w 340614"/>
              <a:gd name="T65" fmla="*/ 72139 h 109727"/>
              <a:gd name="T66" fmla="*/ 279712 w 340614"/>
              <a:gd name="T67" fmla="*/ 103129 h 109727"/>
              <a:gd name="T68" fmla="*/ 338838 w 340614"/>
              <a:gd name="T69" fmla="*/ 90363 h 1097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0614"/>
              <a:gd name="T106" fmla="*/ 0 h 109727"/>
              <a:gd name="T107" fmla="*/ 340614 w 340614"/>
              <a:gd name="T108" fmla="*/ 109727 h 1097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0614" h="109727">
                <a:moveTo>
                  <a:pt x="263444" y="65270"/>
                </a:moveTo>
                <a:lnTo>
                  <a:pt x="3810" y="0"/>
                </a:lnTo>
                <a:lnTo>
                  <a:pt x="1524" y="1524"/>
                </a:lnTo>
                <a:lnTo>
                  <a:pt x="762" y="4571"/>
                </a:lnTo>
                <a:lnTo>
                  <a:pt x="0" y="6857"/>
                </a:lnTo>
                <a:lnTo>
                  <a:pt x="1524" y="9906"/>
                </a:lnTo>
                <a:lnTo>
                  <a:pt x="260956" y="75126"/>
                </a:lnTo>
                <a:lnTo>
                  <a:pt x="263444" y="65270"/>
                </a:lnTo>
                <a:close/>
              </a:path>
              <a:path w="340614" h="109727">
                <a:moveTo>
                  <a:pt x="281178" y="103487"/>
                </a:moveTo>
                <a:lnTo>
                  <a:pt x="281178" y="72389"/>
                </a:lnTo>
                <a:lnTo>
                  <a:pt x="280416" y="74675"/>
                </a:lnTo>
                <a:lnTo>
                  <a:pt x="279654" y="77724"/>
                </a:lnTo>
                <a:lnTo>
                  <a:pt x="276606" y="79248"/>
                </a:lnTo>
                <a:lnTo>
                  <a:pt x="274320" y="78486"/>
                </a:lnTo>
                <a:lnTo>
                  <a:pt x="260956" y="75126"/>
                </a:lnTo>
                <a:lnTo>
                  <a:pt x="252222" y="109727"/>
                </a:lnTo>
                <a:lnTo>
                  <a:pt x="281178" y="103487"/>
                </a:lnTo>
                <a:close/>
              </a:path>
              <a:path w="340614" h="109727">
                <a:moveTo>
                  <a:pt x="281178" y="72389"/>
                </a:moveTo>
                <a:lnTo>
                  <a:pt x="278892" y="69342"/>
                </a:lnTo>
                <a:lnTo>
                  <a:pt x="276606" y="68580"/>
                </a:lnTo>
                <a:lnTo>
                  <a:pt x="263444" y="65270"/>
                </a:lnTo>
                <a:lnTo>
                  <a:pt x="260956" y="75126"/>
                </a:lnTo>
                <a:lnTo>
                  <a:pt x="274320" y="78486"/>
                </a:lnTo>
                <a:lnTo>
                  <a:pt x="276606" y="79248"/>
                </a:lnTo>
                <a:lnTo>
                  <a:pt x="279654" y="77724"/>
                </a:lnTo>
                <a:lnTo>
                  <a:pt x="280416" y="74675"/>
                </a:lnTo>
                <a:lnTo>
                  <a:pt x="281178" y="72389"/>
                </a:lnTo>
                <a:close/>
              </a:path>
              <a:path w="340614" h="109727">
                <a:moveTo>
                  <a:pt x="340614" y="90677"/>
                </a:moveTo>
                <a:lnTo>
                  <a:pt x="272034" y="31242"/>
                </a:lnTo>
                <a:lnTo>
                  <a:pt x="263444" y="65270"/>
                </a:lnTo>
                <a:lnTo>
                  <a:pt x="276606" y="68580"/>
                </a:lnTo>
                <a:lnTo>
                  <a:pt x="278892" y="69342"/>
                </a:lnTo>
                <a:lnTo>
                  <a:pt x="281178" y="72389"/>
                </a:lnTo>
                <a:lnTo>
                  <a:pt x="281178" y="103487"/>
                </a:lnTo>
                <a:lnTo>
                  <a:pt x="340614" y="90677"/>
                </a:lnTo>
                <a:close/>
              </a:path>
            </a:pathLst>
          </a:custGeom>
          <a:solidFill>
            <a:srgbClr val="000000"/>
          </a:solidFill>
          <a:ln w="9525">
            <a:noFill/>
            <a:round/>
          </a:ln>
        </p:spPr>
        <p:txBody>
          <a:bodyPr lIns="0" tIns="0" rIns="0" bIns="0"/>
          <a:lstStyle/>
          <a:p>
            <a:endParaRPr lang="el-GR"/>
          </a:p>
        </p:txBody>
      </p:sp>
      <p:sp>
        <p:nvSpPr>
          <p:cNvPr id="16405" name="object 22"/>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23" name="object 23"/>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I</a:t>
            </a:r>
            <a:r>
              <a:rPr sz="1050" dirty="0">
                <a:latin typeface="Arial" panose="020B0604020202020204"/>
                <a:cs typeface="Arial" panose="020B0604020202020204"/>
              </a:rPr>
              <a:t>ntrodu</a:t>
            </a:r>
            <a:r>
              <a:rPr sz="1050" spc="5" dirty="0">
                <a:latin typeface="Arial" panose="020B0604020202020204"/>
                <a:cs typeface="Arial" panose="020B0604020202020204"/>
              </a:rPr>
              <a:t>c</a:t>
            </a:r>
            <a:r>
              <a:rPr sz="1050" spc="-10" dirty="0">
                <a:latin typeface="Arial" panose="020B0604020202020204"/>
                <a:cs typeface="Arial" panose="020B0604020202020204"/>
              </a:rPr>
              <a:t>t</a:t>
            </a:r>
            <a:r>
              <a:rPr sz="1050" dirty="0">
                <a:latin typeface="Arial" panose="020B0604020202020204"/>
                <a:cs typeface="Arial" panose="020B0604020202020204"/>
              </a:rPr>
              <a:t>i</a:t>
            </a:r>
            <a:r>
              <a:rPr sz="1050" spc="-5" dirty="0">
                <a:latin typeface="Arial" panose="020B0604020202020204"/>
                <a:cs typeface="Arial" panose="020B0604020202020204"/>
              </a:rPr>
              <a:t>o</a:t>
            </a:r>
            <a:r>
              <a:rPr sz="1050" spc="5" dirty="0">
                <a:latin typeface="Arial" panose="020B0604020202020204"/>
                <a:cs typeface="Arial" panose="020B0604020202020204"/>
              </a:rPr>
              <a:t>n </a:t>
            </a:r>
            <a:r>
              <a:rPr sz="1050" spc="-5" dirty="0">
                <a:latin typeface="Arial" panose="020B0604020202020204"/>
                <a:cs typeface="Arial" panose="020B0604020202020204"/>
              </a:rPr>
              <a:t>t</a:t>
            </a:r>
            <a:r>
              <a:rPr sz="1050" spc="5" dirty="0">
                <a:latin typeface="Arial" panose="020B0604020202020204"/>
                <a:cs typeface="Arial" panose="020B0604020202020204"/>
              </a:rPr>
              <a:t>o</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24" name="object 24"/>
          <p:cNvSpPr>
            <a:spLocks noGrp="1"/>
          </p:cNvSpPr>
          <p:nvPr>
            <p:ph type="ftr" sz="quarter" idx="10"/>
          </p:nvPr>
        </p:nvSpPr>
        <p:spPr/>
        <p:txBody>
          <a:bodyPr rtlCol="0"/>
          <a:lstStyle/>
          <a:p>
            <a:pPr marL="12700" fontAlgn="auto">
              <a:spcBef>
                <a:spcPts val="0"/>
              </a:spcBef>
              <a:spcAft>
                <a:spcPts val="0"/>
              </a:spcAft>
              <a:defRPr/>
            </a:pPr>
            <a:r>
              <a:rPr sz="1050" spc="5" dirty="0">
                <a:solidFill>
                  <a:schemeClr val="tx1"/>
                </a:solidFill>
                <a:latin typeface="Arial" panose="020B0604020202020204"/>
                <a:cs typeface="Arial" panose="020B0604020202020204"/>
              </a:rPr>
              <a:t>© </a:t>
            </a:r>
            <a:r>
              <a:rPr sz="1050" dirty="0">
                <a:solidFill>
                  <a:schemeClr val="tx1"/>
                </a:solidFill>
                <a:latin typeface="Arial" panose="020B0604020202020204"/>
                <a:cs typeface="Arial" panose="020B0604020202020204"/>
              </a:rPr>
              <a:t>M</a:t>
            </a:r>
            <a:r>
              <a:rPr sz="1050" spc="5" dirty="0">
                <a:solidFill>
                  <a:schemeClr val="tx1"/>
                </a:solidFill>
                <a:latin typeface="Arial" panose="020B0604020202020204"/>
                <a:cs typeface="Arial" panose="020B0604020202020204"/>
              </a:rPr>
              <a:t>AN Die</a:t>
            </a:r>
            <a:r>
              <a:rPr sz="1050" spc="-5" dirty="0">
                <a:solidFill>
                  <a:schemeClr val="tx1"/>
                </a:solidFill>
                <a:latin typeface="Arial" panose="020B0604020202020204"/>
                <a:cs typeface="Arial" panose="020B0604020202020204"/>
              </a:rPr>
              <a:t>s</a:t>
            </a:r>
            <a:r>
              <a:rPr sz="1050" dirty="0">
                <a:solidFill>
                  <a:schemeClr val="tx1"/>
                </a:solidFill>
                <a:latin typeface="Arial" panose="020B0604020202020204"/>
                <a:cs typeface="Arial" panose="020B0604020202020204"/>
              </a:rPr>
              <a:t>el</a:t>
            </a:r>
            <a:r>
              <a:rPr sz="1050" spc="-5" dirty="0">
                <a:solidFill>
                  <a:schemeClr val="tx1"/>
                </a:solidFill>
                <a:latin typeface="Arial" panose="020B0604020202020204"/>
                <a:cs typeface="Arial" panose="020B0604020202020204"/>
              </a:rPr>
              <a:t> </a:t>
            </a:r>
            <a:r>
              <a:rPr sz="1050" spc="-10" dirty="0">
                <a:solidFill>
                  <a:schemeClr val="tx1"/>
                </a:solidFill>
                <a:latin typeface="Arial" panose="020B0604020202020204"/>
                <a:cs typeface="Arial" panose="020B0604020202020204"/>
              </a:rPr>
              <a:t>S</a:t>
            </a:r>
            <a:r>
              <a:rPr sz="1050" spc="5" dirty="0">
                <a:solidFill>
                  <a:schemeClr val="tx1"/>
                </a:solidFill>
                <a:latin typeface="Arial" panose="020B0604020202020204"/>
                <a:cs typeface="Arial" panose="020B0604020202020204"/>
              </a:rPr>
              <a:t>E</a:t>
            </a:r>
            <a:endParaRPr sz="1050">
              <a:solidFill>
                <a:schemeClr val="tx1"/>
              </a:solidFill>
              <a:latin typeface="Arial" panose="020B0604020202020204"/>
              <a:cs typeface="Arial" panose="020B0604020202020204"/>
            </a:endParaRPr>
          </a:p>
        </p:txBody>
      </p:sp>
      <p:sp>
        <p:nvSpPr>
          <p:cNvPr id="25" name="object 25"/>
          <p:cNvSpPr>
            <a:spLocks noGrp="1"/>
          </p:cNvSpPr>
          <p:nvPr>
            <p:ph type="dt" sz="quarter" idx="11"/>
          </p:nvPr>
        </p:nvSpPr>
        <p:spPr/>
        <p:txBody>
          <a:bodyPr rtlCol="0"/>
          <a:lstStyle/>
          <a:p>
            <a:pPr marL="12700" fontAlgn="auto">
              <a:spcBef>
                <a:spcPts val="0"/>
              </a:spcBef>
              <a:spcAft>
                <a:spcPts val="0"/>
              </a:spcAft>
              <a:defRPr/>
            </a:pPr>
            <a:r>
              <a:rPr sz="1050" spc="-5" dirty="0">
                <a:solidFill>
                  <a:schemeClr val="tx1"/>
                </a:solidFill>
                <a:latin typeface="Arial" panose="020B0604020202020204"/>
                <a:cs typeface="Arial" panose="020B0604020202020204"/>
              </a:rPr>
              <a:t>2007/1</a:t>
            </a:r>
            <a:r>
              <a:rPr sz="1050" dirty="0">
                <a:solidFill>
                  <a:schemeClr val="tx1"/>
                </a:solidFill>
                <a:latin typeface="Arial" panose="020B0604020202020204"/>
                <a:cs typeface="Arial" panose="020B0604020202020204"/>
              </a:rPr>
              <a:t>2</a:t>
            </a:r>
            <a:r>
              <a:rPr sz="1050" spc="-5" dirty="0">
                <a:solidFill>
                  <a:schemeClr val="tx1"/>
                </a:solidFill>
                <a:latin typeface="Arial" panose="020B0604020202020204"/>
                <a:cs typeface="Arial" panose="020B0604020202020204"/>
              </a:rPr>
              <a:t>/18</a:t>
            </a:r>
            <a:endParaRPr sz="1050">
              <a:solidFill>
                <a:schemeClr val="tx1"/>
              </a:solidFill>
              <a:latin typeface="Arial" panose="020B0604020202020204"/>
              <a:cs typeface="Arial" panose="020B0604020202020204"/>
            </a:endParaRPr>
          </a:p>
        </p:txBody>
      </p:sp>
      <p:sp>
        <p:nvSpPr>
          <p:cNvPr id="26" name="object 26"/>
          <p:cNvSpPr>
            <a:spLocks noGrp="1"/>
          </p:cNvSpPr>
          <p:nvPr>
            <p:ph type="sldNum" sz="quarter" idx="12"/>
          </p:nvPr>
        </p:nvSpPr>
        <p:spPr/>
        <p:txBody>
          <a:bodyPr rtlCol="0"/>
          <a:lstStyle/>
          <a:p>
            <a:pPr marL="12700" fontAlgn="auto">
              <a:spcBef>
                <a:spcPts val="0"/>
              </a:spcBef>
              <a:spcAft>
                <a:spcPts val="0"/>
              </a:spcAft>
              <a:defRPr/>
            </a:pPr>
            <a:r>
              <a:rPr sz="1050" spc="5" dirty="0">
                <a:solidFill>
                  <a:schemeClr val="tx1"/>
                </a:solidFill>
                <a:latin typeface="Arial" panose="020B0604020202020204"/>
                <a:cs typeface="Arial" panose="020B0604020202020204"/>
              </a:rPr>
              <a:t>&lt;</a:t>
            </a:r>
            <a:r>
              <a:rPr sz="1050" spc="-145" dirty="0">
                <a:solidFill>
                  <a:schemeClr val="tx1"/>
                </a:solidFill>
                <a:latin typeface="Arial" panose="020B0604020202020204"/>
                <a:cs typeface="Arial" panose="020B0604020202020204"/>
              </a:rPr>
              <a:t> </a:t>
            </a:r>
            <a:fld id="{9355BE37-9CB1-43F5-9865-1843BF62EC88}" type="slidenum">
              <a:rPr sz="1050" spc="5" dirty="0">
                <a:solidFill>
                  <a:schemeClr val="tx1"/>
                </a:solidFill>
                <a:latin typeface="Arial" panose="020B0604020202020204"/>
                <a:cs typeface="Arial" panose="020B0604020202020204"/>
              </a:rPr>
            </a:fld>
            <a:r>
              <a:rPr sz="1050" spc="-150" dirty="0">
                <a:solidFill>
                  <a:schemeClr val="tx1"/>
                </a:solidFill>
                <a:latin typeface="Arial" panose="020B0604020202020204"/>
                <a:cs typeface="Arial" panose="020B0604020202020204"/>
              </a:rPr>
              <a:t> </a:t>
            </a:r>
            <a:r>
              <a:rPr sz="1050" spc="5" dirty="0">
                <a:solidFill>
                  <a:schemeClr val="tx1"/>
                </a:solidFill>
                <a:latin typeface="Arial" panose="020B0604020202020204"/>
                <a:cs typeface="Arial" panose="020B0604020202020204"/>
              </a:rPr>
              <a:t>&gt;</a:t>
            </a:r>
            <a:endParaRPr sz="1050">
              <a:solidFill>
                <a:schemeClr val="tx1"/>
              </a:solidFill>
              <a:latin typeface="Arial" panose="020B0604020202020204"/>
              <a:cs typeface="Arial" panose="020B060402020202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8434"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8435"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8436" name="object 5"/>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a:spLocks noGrp="1"/>
          </p:cNvSpPr>
          <p:nvPr>
            <p:ph type="title" idx="4294967295"/>
          </p:nvPr>
        </p:nvSpPr>
        <p:spPr/>
        <p:txBody>
          <a:bodyPr rtlCol="0">
            <a:noAutofit/>
          </a:bodyPr>
          <a:lstStyle/>
          <a:p>
            <a:pPr marL="54610" eaLnBrk="1" fontAlgn="auto" hangingPunct="1">
              <a:spcBef>
                <a:spcPts val="0"/>
              </a:spcBef>
              <a:spcAft>
                <a:spcPts val="0"/>
              </a:spcAft>
              <a:defRPr/>
            </a:pPr>
            <a:r>
              <a:rPr sz="2750" b="1" spc="10" dirty="0" smtClean="0">
                <a:solidFill>
                  <a:srgbClr val="FFFFFF"/>
                </a:solidFill>
                <a:latin typeface="Arial" panose="020B0604020202020204"/>
                <a:cs typeface="Arial" panose="020B0604020202020204"/>
              </a:rPr>
              <a:t>Suction Valve, </a:t>
            </a:r>
            <a:r>
              <a:rPr sz="2750" b="1" spc="15" dirty="0" smtClean="0">
                <a:solidFill>
                  <a:srgbClr val="FFFFFF"/>
                </a:solidFill>
                <a:latin typeface="Arial" panose="020B0604020202020204"/>
                <a:cs typeface="Arial" panose="020B0604020202020204"/>
              </a:rPr>
              <a:t>K98ME</a:t>
            </a:r>
            <a:endParaRPr sz="2750">
              <a:solidFill>
                <a:sysClr val="windowText" lastClr="000000"/>
              </a:solidFill>
              <a:latin typeface="Arial" panose="020B0604020202020204"/>
              <a:cs typeface="Arial" panose="020B0604020202020204"/>
            </a:endParaRPr>
          </a:p>
        </p:txBody>
      </p:sp>
      <p:sp>
        <p:nvSpPr>
          <p:cNvPr id="18438" name="object 7"/>
          <p:cNvSpPr>
            <a:spLocks noChangeArrowheads="1"/>
          </p:cNvSpPr>
          <p:nvPr/>
        </p:nvSpPr>
        <p:spPr bwMode="auto">
          <a:xfrm>
            <a:off x="361950" y="1954213"/>
            <a:ext cx="9412288" cy="4973637"/>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8439" name="object 8"/>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 name="object 9"/>
          <p:cNvSpPr txBox="1"/>
          <p:nvPr/>
        </p:nvSpPr>
        <p:spPr>
          <a:xfrm>
            <a:off x="2100263" y="7343775"/>
            <a:ext cx="31242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co</a:t>
            </a:r>
            <a:r>
              <a:rPr sz="1050" spc="5" dirty="0">
                <a:latin typeface="Arial" panose="020B0604020202020204"/>
                <a:cs typeface="Arial" panose="020B0604020202020204"/>
              </a:rPr>
              <a:t>n</a:t>
            </a:r>
            <a:r>
              <a:rPr sz="1050" spc="-5" dirty="0">
                <a:latin typeface="Arial" panose="020B0604020202020204"/>
                <a:cs typeface="Arial" panose="020B0604020202020204"/>
              </a:rPr>
              <a:t>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Fuel 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10" dirty="0">
                <a:latin typeface="Arial" panose="020B0604020202020204"/>
                <a:cs typeface="Arial" panose="020B0604020202020204"/>
              </a:rPr>
              <a:t>t</a:t>
            </a:r>
            <a:r>
              <a:rPr sz="1050" spc="5" dirty="0">
                <a:latin typeface="Arial" panose="020B0604020202020204"/>
                <a:cs typeface="Arial" panose="020B0604020202020204"/>
              </a:rPr>
              <a:t>em </a:t>
            </a:r>
            <a:r>
              <a:rPr sz="1050" spc="-5" dirty="0">
                <a:latin typeface="Arial" panose="020B0604020202020204"/>
                <a:cs typeface="Arial" panose="020B0604020202020204"/>
              </a:rPr>
              <a:t>(</a:t>
            </a:r>
            <a:r>
              <a:rPr sz="1050" spc="5" dirty="0">
                <a:latin typeface="Arial" panose="020B0604020202020204"/>
                <a:cs typeface="Arial" panose="020B0604020202020204"/>
              </a:rPr>
              <a:t>Jan</a:t>
            </a:r>
            <a:r>
              <a:rPr sz="1050" spc="-10"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 name="object 1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1" name="object 1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2" name="object 12"/>
          <p:cNvSpPr txBox="1">
            <a:spLocks noGrp="1"/>
          </p:cNvSpPr>
          <p:nvPr/>
        </p:nvSpPr>
        <p:spPr>
          <a:xfrm>
            <a:off x="9932988" y="7343775"/>
            <a:ext cx="296862"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8D5FC65C-216B-4236-B1EF-E4CAEF6F2571}"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9458"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9459"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9460" name="object 5"/>
          <p:cNvSpPr/>
          <p:nvPr/>
        </p:nvSpPr>
        <p:spPr bwMode="auto">
          <a:xfrm>
            <a:off x="1531938" y="609600"/>
            <a:ext cx="3973512" cy="549275"/>
          </a:xfrm>
          <a:custGeom>
            <a:avLst/>
            <a:gdLst>
              <a:gd name="T0" fmla="*/ 0 w 3973829"/>
              <a:gd name="T1" fmla="*/ 0 h 548640"/>
              <a:gd name="T2" fmla="*/ 0 w 3973829"/>
              <a:gd name="T3" fmla="*/ 548640 h 548640"/>
              <a:gd name="T4" fmla="*/ 3973829 w 3973829"/>
              <a:gd name="T5" fmla="*/ 548640 h 548640"/>
              <a:gd name="T6" fmla="*/ 3973829 w 3973829"/>
              <a:gd name="T7" fmla="*/ 0 h 548640"/>
              <a:gd name="T8" fmla="*/ 0 w 3973829"/>
              <a:gd name="T9" fmla="*/ 0 h 548640"/>
              <a:gd name="T10" fmla="*/ 0 60000 65536"/>
              <a:gd name="T11" fmla="*/ 0 60000 65536"/>
              <a:gd name="T12" fmla="*/ 0 60000 65536"/>
              <a:gd name="T13" fmla="*/ 0 60000 65536"/>
              <a:gd name="T14" fmla="*/ 0 60000 65536"/>
              <a:gd name="T15" fmla="*/ 0 w 3973829"/>
              <a:gd name="T16" fmla="*/ 0 h 548640"/>
              <a:gd name="T17" fmla="*/ 3973829 w 3973829"/>
              <a:gd name="T18" fmla="*/ 548640 h 548640"/>
            </a:gdLst>
            <a:ahLst/>
            <a:cxnLst>
              <a:cxn ang="T10">
                <a:pos x="T0" y="T1"/>
              </a:cxn>
              <a:cxn ang="T11">
                <a:pos x="T2" y="T3"/>
              </a:cxn>
              <a:cxn ang="T12">
                <a:pos x="T4" y="T5"/>
              </a:cxn>
              <a:cxn ang="T13">
                <a:pos x="T6" y="T7"/>
              </a:cxn>
              <a:cxn ang="T14">
                <a:pos x="T8" y="T9"/>
              </a:cxn>
            </a:cxnLst>
            <a:rect l="T15" t="T16" r="T17" b="T18"/>
            <a:pathLst>
              <a:path w="3973829" h="548640">
                <a:moveTo>
                  <a:pt x="0" y="0"/>
                </a:moveTo>
                <a:lnTo>
                  <a:pt x="0" y="548640"/>
                </a:lnTo>
                <a:lnTo>
                  <a:pt x="3973829" y="548640"/>
                </a:lnTo>
                <a:lnTo>
                  <a:pt x="3973829"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19238" y="304800"/>
            <a:ext cx="2870200" cy="428625"/>
          </a:xfrm>
          <a:prstGeom prst="rect">
            <a:avLst/>
          </a:prstGeom>
        </p:spPr>
        <p:txBody>
          <a:bodyPr lIns="0" tIns="0" rIns="0" bIns="0"/>
          <a:lstStyle/>
          <a:p>
            <a:pPr marL="12700" fontAlgn="auto">
              <a:spcBef>
                <a:spcPts val="0"/>
              </a:spcBef>
              <a:spcAft>
                <a:spcPts val="0"/>
              </a:spcAft>
              <a:defRPr/>
            </a:pPr>
            <a:r>
              <a:rPr sz="2750" b="1" spc="10" dirty="0">
                <a:solidFill>
                  <a:srgbClr val="FFFFFF"/>
                </a:solidFill>
                <a:latin typeface="Arial" panose="020B0604020202020204"/>
                <a:cs typeface="Arial" panose="020B0604020202020204"/>
              </a:rPr>
              <a:t>Fuel Oil Injection</a:t>
            </a:r>
            <a:endParaRPr sz="2750">
              <a:latin typeface="Arial" panose="020B0604020202020204"/>
              <a:cs typeface="Arial" panose="020B0604020202020204"/>
            </a:endParaRPr>
          </a:p>
        </p:txBody>
      </p:sp>
      <p:sp>
        <p:nvSpPr>
          <p:cNvPr id="7" name="object 7"/>
          <p:cNvSpPr txBox="1"/>
          <p:nvPr/>
        </p:nvSpPr>
        <p:spPr>
          <a:xfrm>
            <a:off x="1519238" y="730250"/>
            <a:ext cx="2947987"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working</a:t>
            </a:r>
            <a:r>
              <a:rPr sz="2750" b="1" spc="10" dirty="0">
                <a:solidFill>
                  <a:srgbClr val="FFFFFF"/>
                </a:solidFill>
                <a:latin typeface="Arial" panose="020B0604020202020204"/>
                <a:cs typeface="Arial" panose="020B0604020202020204"/>
              </a:rPr>
              <a:t> principle</a:t>
            </a:r>
            <a:endParaRPr sz="2750">
              <a:latin typeface="Arial" panose="020B0604020202020204"/>
              <a:cs typeface="Arial" panose="020B0604020202020204"/>
            </a:endParaRPr>
          </a:p>
        </p:txBody>
      </p:sp>
      <p:sp>
        <p:nvSpPr>
          <p:cNvPr id="19463" name="object 8"/>
          <p:cNvSpPr>
            <a:spLocks noChangeArrowheads="1"/>
          </p:cNvSpPr>
          <p:nvPr/>
        </p:nvSpPr>
        <p:spPr bwMode="auto">
          <a:xfrm>
            <a:off x="5746750" y="1746250"/>
            <a:ext cx="3333750" cy="544195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9464" name="object 9"/>
          <p:cNvSpPr>
            <a:spLocks noChangeArrowheads="1"/>
          </p:cNvSpPr>
          <p:nvPr/>
        </p:nvSpPr>
        <p:spPr bwMode="auto">
          <a:xfrm>
            <a:off x="1139825" y="5943600"/>
            <a:ext cx="212725" cy="944563"/>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9465" name="object 10"/>
          <p:cNvSpPr/>
          <p:nvPr/>
        </p:nvSpPr>
        <p:spPr bwMode="auto">
          <a:xfrm>
            <a:off x="8997950" y="3570288"/>
            <a:ext cx="428625" cy="760412"/>
          </a:xfrm>
          <a:custGeom>
            <a:avLst/>
            <a:gdLst>
              <a:gd name="T0" fmla="*/ 30863 w 427482"/>
              <a:gd name="T1" fmla="*/ 684763 h 760476"/>
              <a:gd name="T2" fmla="*/ 3810 w 427482"/>
              <a:gd name="T3" fmla="*/ 669797 h 760476"/>
              <a:gd name="T4" fmla="*/ 0 w 427482"/>
              <a:gd name="T5" fmla="*/ 760476 h 760476"/>
              <a:gd name="T6" fmla="*/ 24384 w 427482"/>
              <a:gd name="T7" fmla="*/ 743973 h 760476"/>
              <a:gd name="T8" fmla="*/ 24384 w 427482"/>
              <a:gd name="T9" fmla="*/ 696467 h 760476"/>
              <a:gd name="T10" fmla="*/ 30863 w 427482"/>
              <a:gd name="T11" fmla="*/ 684763 h 760476"/>
              <a:gd name="T12" fmla="*/ 48478 w 427482"/>
              <a:gd name="T13" fmla="*/ 694508 h 760476"/>
              <a:gd name="T14" fmla="*/ 30863 w 427482"/>
              <a:gd name="T15" fmla="*/ 684763 h 760476"/>
              <a:gd name="T16" fmla="*/ 24384 w 427482"/>
              <a:gd name="T17" fmla="*/ 696467 h 760476"/>
              <a:gd name="T18" fmla="*/ 41910 w 427482"/>
              <a:gd name="T19" fmla="*/ 706373 h 760476"/>
              <a:gd name="T20" fmla="*/ 48478 w 427482"/>
              <a:gd name="T21" fmla="*/ 694508 h 760476"/>
              <a:gd name="T22" fmla="*/ 75438 w 427482"/>
              <a:gd name="T23" fmla="*/ 709421 h 760476"/>
              <a:gd name="T24" fmla="*/ 48478 w 427482"/>
              <a:gd name="T25" fmla="*/ 694508 h 760476"/>
              <a:gd name="T26" fmla="*/ 41910 w 427482"/>
              <a:gd name="T27" fmla="*/ 706373 h 760476"/>
              <a:gd name="T28" fmla="*/ 24384 w 427482"/>
              <a:gd name="T29" fmla="*/ 696467 h 760476"/>
              <a:gd name="T30" fmla="*/ 24384 w 427482"/>
              <a:gd name="T31" fmla="*/ 743973 h 760476"/>
              <a:gd name="T32" fmla="*/ 75438 w 427482"/>
              <a:gd name="T33" fmla="*/ 709421 h 760476"/>
              <a:gd name="T34" fmla="*/ 427482 w 427482"/>
              <a:gd name="T35" fmla="*/ 9905 h 760476"/>
              <a:gd name="T36" fmla="*/ 409956 w 427482"/>
              <a:gd name="T37" fmla="*/ 0 h 760476"/>
              <a:gd name="T38" fmla="*/ 30863 w 427482"/>
              <a:gd name="T39" fmla="*/ 684763 h 760476"/>
              <a:gd name="T40" fmla="*/ 48478 w 427482"/>
              <a:gd name="T41" fmla="*/ 694508 h 760476"/>
              <a:gd name="T42" fmla="*/ 427482 w 427482"/>
              <a:gd name="T43" fmla="*/ 9905 h 7604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7482"/>
              <a:gd name="T67" fmla="*/ 0 h 760476"/>
              <a:gd name="T68" fmla="*/ 427482 w 427482"/>
              <a:gd name="T69" fmla="*/ 760476 h 7604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7482" h="760476">
                <a:moveTo>
                  <a:pt x="30863" y="684763"/>
                </a:moveTo>
                <a:lnTo>
                  <a:pt x="3810" y="669797"/>
                </a:lnTo>
                <a:lnTo>
                  <a:pt x="0" y="760476"/>
                </a:lnTo>
                <a:lnTo>
                  <a:pt x="24384" y="743973"/>
                </a:lnTo>
                <a:lnTo>
                  <a:pt x="24384" y="696467"/>
                </a:lnTo>
                <a:lnTo>
                  <a:pt x="30863" y="684763"/>
                </a:lnTo>
                <a:close/>
              </a:path>
              <a:path w="427482" h="760476">
                <a:moveTo>
                  <a:pt x="48478" y="694508"/>
                </a:moveTo>
                <a:lnTo>
                  <a:pt x="30863" y="684763"/>
                </a:lnTo>
                <a:lnTo>
                  <a:pt x="24384" y="696467"/>
                </a:lnTo>
                <a:lnTo>
                  <a:pt x="41910" y="706373"/>
                </a:lnTo>
                <a:lnTo>
                  <a:pt x="48478" y="694508"/>
                </a:lnTo>
                <a:close/>
              </a:path>
              <a:path w="427482" h="760476">
                <a:moveTo>
                  <a:pt x="75438" y="709421"/>
                </a:moveTo>
                <a:lnTo>
                  <a:pt x="48478" y="694508"/>
                </a:lnTo>
                <a:lnTo>
                  <a:pt x="41910" y="706373"/>
                </a:lnTo>
                <a:lnTo>
                  <a:pt x="24384" y="696467"/>
                </a:lnTo>
                <a:lnTo>
                  <a:pt x="24384" y="743973"/>
                </a:lnTo>
                <a:lnTo>
                  <a:pt x="75438" y="709421"/>
                </a:lnTo>
                <a:close/>
              </a:path>
              <a:path w="427482" h="760476">
                <a:moveTo>
                  <a:pt x="427482" y="9905"/>
                </a:moveTo>
                <a:lnTo>
                  <a:pt x="409956" y="0"/>
                </a:lnTo>
                <a:lnTo>
                  <a:pt x="30863" y="684763"/>
                </a:lnTo>
                <a:lnTo>
                  <a:pt x="48478" y="694508"/>
                </a:lnTo>
                <a:lnTo>
                  <a:pt x="427482" y="9905"/>
                </a:lnTo>
                <a:close/>
              </a:path>
            </a:pathLst>
          </a:custGeom>
          <a:solidFill>
            <a:srgbClr val="000000"/>
          </a:solidFill>
          <a:ln w="9525">
            <a:noFill/>
            <a:round/>
          </a:ln>
        </p:spPr>
        <p:txBody>
          <a:bodyPr lIns="0" tIns="0" rIns="0" bIns="0"/>
          <a:lstStyle/>
          <a:p>
            <a:endParaRPr lang="el-GR"/>
          </a:p>
        </p:txBody>
      </p:sp>
      <p:sp>
        <p:nvSpPr>
          <p:cNvPr id="19466" name="object 11"/>
          <p:cNvSpPr txBox="1">
            <a:spLocks noChangeArrowheads="1"/>
          </p:cNvSpPr>
          <p:nvPr/>
        </p:nvSpPr>
        <p:spPr bwMode="auto">
          <a:xfrm>
            <a:off x="646113" y="1703388"/>
            <a:ext cx="4864100" cy="3024187"/>
          </a:xfrm>
          <a:prstGeom prst="rect">
            <a:avLst/>
          </a:prstGeom>
          <a:noFill/>
          <a:ln w="9525">
            <a:noFill/>
            <a:miter lim="800000"/>
          </a:ln>
        </p:spPr>
        <p:txBody>
          <a:bodyPr lIns="0" tIns="0" rIns="0" bIns="0"/>
          <a:lstStyle/>
          <a:p>
            <a:pPr marL="279400"/>
            <a:r>
              <a:rPr lang="el-GR" sz="2200" b="1">
                <a:cs typeface="Arial" panose="020B0604020202020204" pitchFamily="34" charset="0"/>
              </a:rPr>
              <a:t>Phase 1</a:t>
            </a:r>
            <a:endParaRPr lang="el-GR" sz="2200">
              <a:cs typeface="Arial" panose="020B0604020202020204" pitchFamily="34" charset="0"/>
            </a:endParaRPr>
          </a:p>
          <a:p>
            <a:pPr marL="279400">
              <a:lnSpc>
                <a:spcPts val="500"/>
              </a:lnSpc>
              <a:spcBef>
                <a:spcPts val="15"/>
              </a:spcBef>
            </a:pPr>
            <a:endParaRPr lang="el-GR" sz="500">
              <a:latin typeface="Calibri" panose="020F0502020204030204" pitchFamily="34" charset="0"/>
            </a:endParaRPr>
          </a:p>
          <a:p>
            <a:pPr marL="279400">
              <a:lnSpc>
                <a:spcPts val="1000"/>
              </a:lnSpc>
            </a:pPr>
            <a:endParaRPr lang="el-GR" sz="1000">
              <a:latin typeface="Calibri" panose="020F0502020204030204" pitchFamily="34" charset="0"/>
            </a:endParaRPr>
          </a:p>
          <a:p>
            <a:pPr marL="279400">
              <a:buFont typeface="Arial" panose="020B0604020202020204" pitchFamily="34" charset="0"/>
              <a:buAutoNum type="arabicPeriod"/>
            </a:pPr>
            <a:r>
              <a:rPr lang="el-GR" sz="1700">
                <a:cs typeface="Arial" panose="020B0604020202020204" pitchFamily="34" charset="0"/>
              </a:rPr>
              <a:t>The pistons move to the bottom position.</a:t>
            </a:r>
            <a:endParaRPr lang="el-GR" sz="1700">
              <a:cs typeface="Arial" panose="020B0604020202020204" pitchFamily="34" charset="0"/>
            </a:endParaRPr>
          </a:p>
          <a:p>
            <a:pPr marL="279400">
              <a:lnSpc>
                <a:spcPts val="1000"/>
              </a:lnSpc>
              <a:spcBef>
                <a:spcPts val="40"/>
              </a:spcBef>
              <a:buFont typeface="Arial" panose="020B0604020202020204" pitchFamily="34" charset="0"/>
              <a:buAutoNum type="arabicPeriod"/>
            </a:pPr>
            <a:endParaRPr lang="el-GR" sz="1000">
              <a:latin typeface="Calibri" panose="020F0502020204030204" pitchFamily="34" charset="0"/>
            </a:endParaRPr>
          </a:p>
          <a:p>
            <a:pPr marL="279400">
              <a:buFont typeface="Arial" panose="020B0604020202020204" pitchFamily="34" charset="0"/>
              <a:buAutoNum type="arabicPeriod"/>
            </a:pPr>
            <a:r>
              <a:rPr lang="el-GR" sz="1700">
                <a:cs typeface="Arial" panose="020B0604020202020204" pitchFamily="34" charset="0"/>
              </a:rPr>
              <a:t>The fuel inlet is open.</a:t>
            </a:r>
            <a:endParaRPr lang="el-GR" sz="1700">
              <a:cs typeface="Arial" panose="020B0604020202020204" pitchFamily="34" charset="0"/>
            </a:endParaRPr>
          </a:p>
          <a:p>
            <a:pPr marL="279400">
              <a:lnSpc>
                <a:spcPts val="1000"/>
              </a:lnSpc>
              <a:spcBef>
                <a:spcPts val="25"/>
              </a:spcBef>
              <a:buFont typeface="Arial" panose="020B0604020202020204" pitchFamily="34" charset="0"/>
              <a:buAutoNum type="arabicPeriod"/>
            </a:pPr>
            <a:endParaRPr lang="el-GR" sz="1000">
              <a:latin typeface="Calibri" panose="020F0502020204030204" pitchFamily="34" charset="0"/>
            </a:endParaRPr>
          </a:p>
          <a:p>
            <a:pPr marL="279400">
              <a:lnSpc>
                <a:spcPct val="101000"/>
              </a:lnSpc>
              <a:buFont typeface="Arial" panose="020B0604020202020204" pitchFamily="34" charset="0"/>
              <a:buAutoNum type="arabicPeriod"/>
            </a:pPr>
            <a:r>
              <a:rPr lang="el-GR" sz="1700">
                <a:cs typeface="Arial" panose="020B0604020202020204" pitchFamily="34" charset="0"/>
              </a:rPr>
              <a:t>Hydraulic oil leaves the hydraulic oil chamber via the FIVA valve.</a:t>
            </a:r>
            <a:endParaRPr lang="el-GR" sz="1700">
              <a:cs typeface="Arial" panose="020B0604020202020204" pitchFamily="34" charset="0"/>
            </a:endParaRPr>
          </a:p>
          <a:p>
            <a:pPr marL="279400">
              <a:lnSpc>
                <a:spcPts val="1000"/>
              </a:lnSpc>
              <a:spcBef>
                <a:spcPts val="25"/>
              </a:spcBef>
              <a:buFont typeface="Arial" panose="020B0604020202020204" pitchFamily="34" charset="0"/>
              <a:buAutoNum type="arabicPeriod"/>
            </a:pPr>
            <a:endParaRPr lang="el-GR" sz="1000">
              <a:latin typeface="Calibri" panose="020F0502020204030204" pitchFamily="34" charset="0"/>
            </a:endParaRPr>
          </a:p>
          <a:p>
            <a:pPr marL="279400">
              <a:lnSpc>
                <a:spcPct val="101000"/>
              </a:lnSpc>
              <a:buFont typeface="Arial" panose="020B0604020202020204" pitchFamily="34" charset="0"/>
              <a:buAutoNum type="arabicPeriod"/>
            </a:pPr>
            <a:r>
              <a:rPr lang="el-GR" sz="1700">
                <a:cs typeface="Arial" panose="020B0604020202020204" pitchFamily="34" charset="0"/>
              </a:rPr>
              <a:t>The accumulators are supplied by the Hydraulic Power Supply. The pressurised hydraulic oil is held back by the closed FIVA valve.</a:t>
            </a:r>
            <a:endParaRPr lang="el-GR" sz="1700">
              <a:cs typeface="Arial" panose="020B0604020202020204" pitchFamily="34" charset="0"/>
            </a:endParaRPr>
          </a:p>
        </p:txBody>
      </p:sp>
      <p:sp>
        <p:nvSpPr>
          <p:cNvPr id="19467" name="object 12"/>
          <p:cNvSpPr txBox="1">
            <a:spLocks noChangeArrowheads="1"/>
          </p:cNvSpPr>
          <p:nvPr/>
        </p:nvSpPr>
        <p:spPr bwMode="auto">
          <a:xfrm>
            <a:off x="1409700" y="5857875"/>
            <a:ext cx="1968500" cy="1028700"/>
          </a:xfrm>
          <a:prstGeom prst="rect">
            <a:avLst/>
          </a:prstGeom>
          <a:noFill/>
          <a:ln w="9525">
            <a:noFill/>
            <a:miter lim="800000"/>
          </a:ln>
        </p:spPr>
        <p:txBody>
          <a:bodyPr lIns="0" tIns="0" rIns="0" bIns="0"/>
          <a:lstStyle/>
          <a:p>
            <a:pPr marL="12700">
              <a:lnSpc>
                <a:spcPct val="134000"/>
              </a:lnSpc>
            </a:pPr>
            <a:r>
              <a:rPr lang="el-GR" sz="1200">
                <a:cs typeface="Arial" panose="020B0604020202020204" pitchFamily="34" charset="0"/>
              </a:rPr>
              <a:t>Unpressurised fuel oil Pressurised fuel oil Unpressurised hydraulic oil Pressurised hydraulic oil</a:t>
            </a:r>
            <a:endParaRPr lang="el-GR" sz="1200">
              <a:cs typeface="Arial" panose="020B0604020202020204" pitchFamily="34" charset="0"/>
            </a:endParaRPr>
          </a:p>
        </p:txBody>
      </p:sp>
      <p:sp>
        <p:nvSpPr>
          <p:cNvPr id="13" name="object 13"/>
          <p:cNvSpPr txBox="1"/>
          <p:nvPr/>
        </p:nvSpPr>
        <p:spPr>
          <a:xfrm>
            <a:off x="9193213" y="3063875"/>
            <a:ext cx="500062" cy="466725"/>
          </a:xfrm>
          <a:prstGeom prst="rect">
            <a:avLst/>
          </a:prstGeom>
        </p:spPr>
        <p:txBody>
          <a:bodyPr lIns="0" tIns="0" rIns="0" bIns="0"/>
          <a:lstStyle/>
          <a:p>
            <a:pPr marL="39370" fontAlgn="auto">
              <a:spcBef>
                <a:spcPts val="0"/>
              </a:spcBef>
              <a:spcAft>
                <a:spcPts val="0"/>
              </a:spcAft>
              <a:defRPr/>
            </a:pPr>
            <a:r>
              <a:rPr sz="1500" spc="-15" dirty="0">
                <a:latin typeface="Arial" panose="020B0604020202020204"/>
                <a:cs typeface="Arial" panose="020B0604020202020204"/>
              </a:rPr>
              <a:t>FIVA</a:t>
            </a:r>
            <a:endParaRPr sz="1500">
              <a:latin typeface="Arial" panose="020B0604020202020204"/>
              <a:cs typeface="Arial" panose="020B0604020202020204"/>
            </a:endParaRPr>
          </a:p>
          <a:p>
            <a:pPr marL="12700" fontAlgn="auto">
              <a:lnSpc>
                <a:spcPts val="1790"/>
              </a:lnSpc>
              <a:spcBef>
                <a:spcPts val="0"/>
              </a:spcBef>
              <a:spcAft>
                <a:spcPts val="0"/>
              </a:spcAft>
              <a:defRPr/>
            </a:pPr>
            <a:r>
              <a:rPr sz="1500" spc="-15" dirty="0">
                <a:latin typeface="Arial" panose="020B0604020202020204"/>
                <a:cs typeface="Arial" panose="020B0604020202020204"/>
              </a:rPr>
              <a:t>Valve</a:t>
            </a:r>
            <a:endParaRPr sz="1500">
              <a:latin typeface="Arial" panose="020B0604020202020204"/>
              <a:cs typeface="Arial" panose="020B0604020202020204"/>
            </a:endParaRPr>
          </a:p>
        </p:txBody>
      </p:sp>
      <p:sp>
        <p:nvSpPr>
          <p:cNvPr id="19469" name="object 14"/>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5" name="object 15"/>
          <p:cNvSpPr txBox="1"/>
          <p:nvPr/>
        </p:nvSpPr>
        <p:spPr>
          <a:xfrm>
            <a:off x="2100263" y="7343775"/>
            <a:ext cx="31242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co</a:t>
            </a:r>
            <a:r>
              <a:rPr sz="1050" spc="5" dirty="0">
                <a:latin typeface="Arial" panose="020B0604020202020204"/>
                <a:cs typeface="Arial" panose="020B0604020202020204"/>
              </a:rPr>
              <a:t>n</a:t>
            </a:r>
            <a:r>
              <a:rPr sz="1050" spc="-5" dirty="0">
                <a:latin typeface="Arial" panose="020B0604020202020204"/>
                <a:cs typeface="Arial" panose="020B0604020202020204"/>
              </a:rPr>
              <a:t>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Fuel 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10" dirty="0">
                <a:latin typeface="Arial" panose="020B0604020202020204"/>
                <a:cs typeface="Arial" panose="020B0604020202020204"/>
              </a:rPr>
              <a:t>t</a:t>
            </a:r>
            <a:r>
              <a:rPr sz="1050" spc="5" dirty="0">
                <a:latin typeface="Arial" panose="020B0604020202020204"/>
                <a:cs typeface="Arial" panose="020B0604020202020204"/>
              </a:rPr>
              <a:t>em </a:t>
            </a:r>
            <a:r>
              <a:rPr sz="1050" spc="-5" dirty="0">
                <a:latin typeface="Arial" panose="020B0604020202020204"/>
                <a:cs typeface="Arial" panose="020B0604020202020204"/>
              </a:rPr>
              <a:t>(</a:t>
            </a:r>
            <a:r>
              <a:rPr sz="1050" spc="5" dirty="0">
                <a:latin typeface="Arial" panose="020B0604020202020204"/>
                <a:cs typeface="Arial" panose="020B0604020202020204"/>
              </a:rPr>
              <a:t>Jan</a:t>
            </a:r>
            <a:r>
              <a:rPr sz="1050" spc="-10"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6" name="object 16"/>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7" name="object 17"/>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8" name="object 18"/>
          <p:cNvSpPr txBox="1">
            <a:spLocks noGrp="1"/>
          </p:cNvSpPr>
          <p:nvPr/>
        </p:nvSpPr>
        <p:spPr>
          <a:xfrm>
            <a:off x="9932988" y="7343775"/>
            <a:ext cx="296862"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265E7155-F2E6-4B14-BE9C-D6193982A66D}"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0482"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0483"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 name="object 5"/>
          <p:cNvSpPr txBox="1"/>
          <p:nvPr/>
        </p:nvSpPr>
        <p:spPr>
          <a:xfrm>
            <a:off x="885825" y="2203450"/>
            <a:ext cx="182563" cy="239713"/>
          </a:xfrm>
          <a:prstGeom prst="rect">
            <a:avLst/>
          </a:prstGeom>
        </p:spPr>
        <p:txBody>
          <a:bodyPr lIns="0" tIns="0" rIns="0" bIns="0"/>
          <a:lstStyle/>
          <a:p>
            <a:pPr marL="12700" fontAlgn="auto">
              <a:spcBef>
                <a:spcPts val="0"/>
              </a:spcBef>
              <a:spcAft>
                <a:spcPts val="0"/>
              </a:spcAft>
              <a:defRPr/>
            </a:pPr>
            <a:r>
              <a:rPr sz="1500" b="1" spc="-15" dirty="0">
                <a:latin typeface="Arial" panose="020B0604020202020204"/>
                <a:cs typeface="Arial" panose="020B0604020202020204"/>
              </a:rPr>
              <a:t>5.</a:t>
            </a:r>
            <a:endParaRPr sz="1500">
              <a:latin typeface="Arial" panose="020B0604020202020204"/>
              <a:cs typeface="Arial" panose="020B0604020202020204"/>
            </a:endParaRPr>
          </a:p>
        </p:txBody>
      </p:sp>
      <p:sp>
        <p:nvSpPr>
          <p:cNvPr id="20485" name="object 6"/>
          <p:cNvSpPr txBox="1">
            <a:spLocks noChangeArrowheads="1"/>
          </p:cNvSpPr>
          <p:nvPr/>
        </p:nvSpPr>
        <p:spPr bwMode="auto">
          <a:xfrm>
            <a:off x="1389063" y="2212975"/>
            <a:ext cx="3879850" cy="1138238"/>
          </a:xfrm>
          <a:prstGeom prst="rect">
            <a:avLst/>
          </a:prstGeom>
          <a:noFill/>
          <a:ln w="9525">
            <a:noFill/>
            <a:miter lim="800000"/>
          </a:ln>
        </p:spPr>
        <p:txBody>
          <a:bodyPr lIns="0" tIns="0" rIns="0" bIns="0"/>
          <a:lstStyle/>
          <a:p>
            <a:pPr marL="12700">
              <a:lnSpc>
                <a:spcPts val="1790"/>
              </a:lnSpc>
            </a:pPr>
            <a:r>
              <a:rPr lang="el-GR" sz="1500" b="1">
                <a:cs typeface="Arial" panose="020B0604020202020204" pitchFamily="34" charset="0"/>
              </a:rPr>
              <a:t>The FIVA valve is activated upwards, closing the return flow and opening for the flow of pressurised hydraulic oil. The oil passes through the FIVA valve and fills the hydraulic chamber.</a:t>
            </a:r>
            <a:endParaRPr lang="el-GR" sz="1500">
              <a:cs typeface="Arial" panose="020B0604020202020204" pitchFamily="34" charset="0"/>
            </a:endParaRPr>
          </a:p>
        </p:txBody>
      </p:sp>
      <p:sp>
        <p:nvSpPr>
          <p:cNvPr id="7" name="object 7"/>
          <p:cNvSpPr txBox="1"/>
          <p:nvPr/>
        </p:nvSpPr>
        <p:spPr>
          <a:xfrm>
            <a:off x="885825" y="3452813"/>
            <a:ext cx="182563" cy="239712"/>
          </a:xfrm>
          <a:prstGeom prst="rect">
            <a:avLst/>
          </a:prstGeom>
        </p:spPr>
        <p:txBody>
          <a:bodyPr lIns="0" tIns="0" rIns="0" bIns="0"/>
          <a:lstStyle/>
          <a:p>
            <a:pPr marL="12700" fontAlgn="auto">
              <a:spcBef>
                <a:spcPts val="0"/>
              </a:spcBef>
              <a:spcAft>
                <a:spcPts val="0"/>
              </a:spcAft>
              <a:defRPr/>
            </a:pPr>
            <a:r>
              <a:rPr sz="1500" b="1" spc="-15" dirty="0">
                <a:latin typeface="Arial" panose="020B0604020202020204"/>
                <a:cs typeface="Arial" panose="020B0604020202020204"/>
              </a:rPr>
              <a:t>6.</a:t>
            </a:r>
            <a:endParaRPr sz="1500">
              <a:latin typeface="Arial" panose="020B0604020202020204"/>
              <a:cs typeface="Arial" panose="020B0604020202020204"/>
            </a:endParaRPr>
          </a:p>
        </p:txBody>
      </p:sp>
      <p:sp>
        <p:nvSpPr>
          <p:cNvPr id="20487" name="object 8"/>
          <p:cNvSpPr txBox="1">
            <a:spLocks noChangeArrowheads="1"/>
          </p:cNvSpPr>
          <p:nvPr/>
        </p:nvSpPr>
        <p:spPr bwMode="auto">
          <a:xfrm>
            <a:off x="1389063" y="3460750"/>
            <a:ext cx="3378200" cy="1593850"/>
          </a:xfrm>
          <a:prstGeom prst="rect">
            <a:avLst/>
          </a:prstGeom>
          <a:noFill/>
          <a:ln w="9525">
            <a:noFill/>
            <a:miter lim="800000"/>
          </a:ln>
        </p:spPr>
        <p:txBody>
          <a:bodyPr lIns="0" tIns="0" rIns="0" bIns="0"/>
          <a:lstStyle/>
          <a:p>
            <a:pPr marL="12700" algn="just">
              <a:lnSpc>
                <a:spcPts val="1790"/>
              </a:lnSpc>
            </a:pPr>
            <a:r>
              <a:rPr lang="el-GR" sz="1500" b="1">
                <a:cs typeface="Arial" panose="020B0604020202020204" pitchFamily="34" charset="0"/>
              </a:rPr>
              <a:t>The high pressure forces the pistons upwards.</a:t>
            </a:r>
            <a:endParaRPr lang="el-GR" sz="1500">
              <a:cs typeface="Arial" panose="020B0604020202020204" pitchFamily="34" charset="0"/>
            </a:endParaRPr>
          </a:p>
          <a:p>
            <a:pPr marL="12700">
              <a:lnSpc>
                <a:spcPts val="800"/>
              </a:lnSpc>
              <a:spcBef>
                <a:spcPts val="25"/>
              </a:spcBef>
            </a:pPr>
            <a:endParaRPr lang="el-GR" sz="800">
              <a:latin typeface="Calibri" panose="020F0502020204030204" pitchFamily="34" charset="0"/>
            </a:endParaRPr>
          </a:p>
          <a:p>
            <a:pPr marL="12700" algn="just"/>
            <a:r>
              <a:rPr lang="el-GR" sz="1500" b="1">
                <a:cs typeface="Arial" panose="020B0604020202020204" pitchFamily="34" charset="0"/>
              </a:rPr>
              <a:t>The fuel oil inlet is closed.</a:t>
            </a:r>
            <a:endParaRPr lang="el-GR" sz="1500">
              <a:cs typeface="Arial" panose="020B0604020202020204" pitchFamily="34" charset="0"/>
            </a:endParaRPr>
          </a:p>
          <a:p>
            <a:pPr marL="12700">
              <a:lnSpc>
                <a:spcPts val="950"/>
              </a:lnSpc>
            </a:pPr>
            <a:endParaRPr lang="el-GR" sz="900">
              <a:latin typeface="Calibri" panose="020F0502020204030204" pitchFamily="34" charset="0"/>
            </a:endParaRPr>
          </a:p>
          <a:p>
            <a:pPr marL="12700" algn="just">
              <a:lnSpc>
                <a:spcPts val="1790"/>
              </a:lnSpc>
            </a:pPr>
            <a:r>
              <a:rPr lang="el-GR" sz="1500" b="1">
                <a:cs typeface="Arial" panose="020B0604020202020204" pitchFamily="34" charset="0"/>
              </a:rPr>
              <a:t>The pressure on the fuel oil rises and exceeds the force of the spring in the cylinder’s fuel injection valve.</a:t>
            </a:r>
            <a:endParaRPr lang="el-GR" sz="1500">
              <a:cs typeface="Arial" panose="020B0604020202020204" pitchFamily="34" charset="0"/>
            </a:endParaRPr>
          </a:p>
        </p:txBody>
      </p:sp>
      <p:sp>
        <p:nvSpPr>
          <p:cNvPr id="9" name="object 9"/>
          <p:cNvSpPr txBox="1"/>
          <p:nvPr/>
        </p:nvSpPr>
        <p:spPr>
          <a:xfrm>
            <a:off x="885825" y="4019550"/>
            <a:ext cx="182563" cy="581025"/>
          </a:xfrm>
          <a:prstGeom prst="rect">
            <a:avLst/>
          </a:prstGeom>
        </p:spPr>
        <p:txBody>
          <a:bodyPr lIns="0" tIns="0" rIns="0" bIns="0"/>
          <a:lstStyle/>
          <a:p>
            <a:pPr marL="12700" fontAlgn="auto">
              <a:spcBef>
                <a:spcPts val="0"/>
              </a:spcBef>
              <a:spcAft>
                <a:spcPts val="0"/>
              </a:spcAft>
              <a:defRPr/>
            </a:pPr>
            <a:r>
              <a:rPr sz="1500" b="1" spc="-15" dirty="0">
                <a:latin typeface="Arial" panose="020B0604020202020204"/>
                <a:cs typeface="Arial" panose="020B0604020202020204"/>
              </a:rPr>
              <a:t>7.</a:t>
            </a:r>
            <a:endParaRPr sz="1500">
              <a:latin typeface="Arial" panose="020B0604020202020204"/>
              <a:cs typeface="Arial" panose="020B0604020202020204"/>
            </a:endParaRPr>
          </a:p>
          <a:p>
            <a:pPr fontAlgn="auto">
              <a:lnSpc>
                <a:spcPts val="850"/>
              </a:lnSpc>
              <a:spcBef>
                <a:spcPts val="30"/>
              </a:spcBef>
              <a:spcAft>
                <a:spcPts val="0"/>
              </a:spcAft>
              <a:defRPr/>
            </a:pPr>
            <a:endParaRPr sz="850">
              <a:latin typeface="+mn-lt"/>
            </a:endParaRPr>
          </a:p>
          <a:p>
            <a:pPr marL="12700" fontAlgn="auto">
              <a:spcBef>
                <a:spcPts val="0"/>
              </a:spcBef>
              <a:spcAft>
                <a:spcPts val="0"/>
              </a:spcAft>
              <a:defRPr/>
            </a:pPr>
            <a:r>
              <a:rPr sz="1500" b="1" spc="-15" dirty="0">
                <a:latin typeface="Arial" panose="020B0604020202020204"/>
                <a:cs typeface="Arial" panose="020B0604020202020204"/>
              </a:rPr>
              <a:t>8.</a:t>
            </a:r>
            <a:endParaRPr sz="1500">
              <a:latin typeface="Arial" panose="020B0604020202020204"/>
              <a:cs typeface="Arial" panose="020B0604020202020204"/>
            </a:endParaRPr>
          </a:p>
        </p:txBody>
      </p:sp>
      <p:sp>
        <p:nvSpPr>
          <p:cNvPr id="20489" name="object 10"/>
          <p:cNvSpPr>
            <a:spLocks noChangeArrowheads="1"/>
          </p:cNvSpPr>
          <p:nvPr/>
        </p:nvSpPr>
        <p:spPr bwMode="auto">
          <a:xfrm>
            <a:off x="5459413" y="1531938"/>
            <a:ext cx="3794125" cy="549910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0490" name="object 11"/>
          <p:cNvSpPr>
            <a:spLocks noChangeArrowheads="1"/>
          </p:cNvSpPr>
          <p:nvPr/>
        </p:nvSpPr>
        <p:spPr bwMode="auto">
          <a:xfrm>
            <a:off x="1093788" y="5940425"/>
            <a:ext cx="211137" cy="942975"/>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0491" name="object 12"/>
          <p:cNvSpPr txBox="1">
            <a:spLocks noChangeArrowheads="1"/>
          </p:cNvSpPr>
          <p:nvPr/>
        </p:nvSpPr>
        <p:spPr bwMode="auto">
          <a:xfrm>
            <a:off x="1362075" y="5853113"/>
            <a:ext cx="1968500" cy="1028700"/>
          </a:xfrm>
          <a:prstGeom prst="rect">
            <a:avLst/>
          </a:prstGeom>
          <a:noFill/>
          <a:ln w="9525">
            <a:noFill/>
            <a:miter lim="800000"/>
          </a:ln>
        </p:spPr>
        <p:txBody>
          <a:bodyPr lIns="0" tIns="0" rIns="0" bIns="0"/>
          <a:lstStyle/>
          <a:p>
            <a:pPr marL="12700">
              <a:lnSpc>
                <a:spcPct val="134000"/>
              </a:lnSpc>
            </a:pPr>
            <a:r>
              <a:rPr lang="el-GR" sz="1200">
                <a:cs typeface="Arial" panose="020B0604020202020204" pitchFamily="34" charset="0"/>
              </a:rPr>
              <a:t>Unpressurised fuel oil Pressurised fuel oil Unpressurised hydraulic oil Pressurised hydraulic oil</a:t>
            </a:r>
            <a:endParaRPr lang="el-GR" sz="1200">
              <a:cs typeface="Arial" panose="020B0604020202020204" pitchFamily="34" charset="0"/>
            </a:endParaRPr>
          </a:p>
        </p:txBody>
      </p:sp>
      <p:sp>
        <p:nvSpPr>
          <p:cNvPr id="13" name="object 13"/>
          <p:cNvSpPr txBox="1"/>
          <p:nvPr/>
        </p:nvSpPr>
        <p:spPr>
          <a:xfrm>
            <a:off x="9299575" y="3581400"/>
            <a:ext cx="500063" cy="488950"/>
          </a:xfrm>
          <a:prstGeom prst="rect">
            <a:avLst/>
          </a:prstGeom>
        </p:spPr>
        <p:txBody>
          <a:bodyPr lIns="0" tIns="0" rIns="0" bIns="0"/>
          <a:lstStyle/>
          <a:p>
            <a:pPr marL="37465" fontAlgn="auto">
              <a:spcBef>
                <a:spcPts val="0"/>
              </a:spcBef>
              <a:spcAft>
                <a:spcPts val="0"/>
              </a:spcAft>
              <a:defRPr/>
            </a:pPr>
            <a:r>
              <a:rPr sz="1500" spc="-15" dirty="0">
                <a:latin typeface="Arial" panose="020B0604020202020204"/>
                <a:cs typeface="Arial" panose="020B0604020202020204"/>
              </a:rPr>
              <a:t>FIVA</a:t>
            </a:r>
            <a:endParaRPr sz="1500">
              <a:latin typeface="Arial" panose="020B0604020202020204"/>
              <a:cs typeface="Arial" panose="020B0604020202020204"/>
            </a:endParaRPr>
          </a:p>
          <a:p>
            <a:pPr marL="12700" fontAlgn="auto">
              <a:spcBef>
                <a:spcPts val="160"/>
              </a:spcBef>
              <a:spcAft>
                <a:spcPts val="0"/>
              </a:spcAft>
              <a:defRPr/>
            </a:pPr>
            <a:r>
              <a:rPr sz="1500" spc="-15" dirty="0">
                <a:latin typeface="Arial" panose="020B0604020202020204"/>
                <a:cs typeface="Arial" panose="020B0604020202020204"/>
              </a:rPr>
              <a:t>Valve</a:t>
            </a:r>
            <a:endParaRPr sz="1500">
              <a:latin typeface="Arial" panose="020B0604020202020204"/>
              <a:cs typeface="Arial" panose="020B0604020202020204"/>
            </a:endParaRPr>
          </a:p>
        </p:txBody>
      </p:sp>
      <p:sp>
        <p:nvSpPr>
          <p:cNvPr id="20493" name="object 14"/>
          <p:cNvSpPr/>
          <p:nvPr/>
        </p:nvSpPr>
        <p:spPr bwMode="auto">
          <a:xfrm>
            <a:off x="9140825" y="4130675"/>
            <a:ext cx="427038" cy="760413"/>
          </a:xfrm>
          <a:custGeom>
            <a:avLst/>
            <a:gdLst>
              <a:gd name="T0" fmla="*/ 30876 w 427494"/>
              <a:gd name="T1" fmla="*/ 684763 h 760476"/>
              <a:gd name="T2" fmla="*/ 3822 w 427494"/>
              <a:gd name="T3" fmla="*/ 669798 h 760476"/>
              <a:gd name="T4" fmla="*/ 0 w 427494"/>
              <a:gd name="T5" fmla="*/ 760476 h 760476"/>
              <a:gd name="T6" fmla="*/ 24396 w 427494"/>
              <a:gd name="T7" fmla="*/ 743967 h 760476"/>
              <a:gd name="T8" fmla="*/ 24396 w 427494"/>
              <a:gd name="T9" fmla="*/ 696468 h 760476"/>
              <a:gd name="T10" fmla="*/ 30876 w 427494"/>
              <a:gd name="T11" fmla="*/ 684763 h 760476"/>
              <a:gd name="T12" fmla="*/ 48491 w 427494"/>
              <a:gd name="T13" fmla="*/ 694508 h 760476"/>
              <a:gd name="T14" fmla="*/ 30876 w 427494"/>
              <a:gd name="T15" fmla="*/ 684763 h 760476"/>
              <a:gd name="T16" fmla="*/ 24396 w 427494"/>
              <a:gd name="T17" fmla="*/ 696468 h 760476"/>
              <a:gd name="T18" fmla="*/ 41922 w 427494"/>
              <a:gd name="T19" fmla="*/ 706374 h 760476"/>
              <a:gd name="T20" fmla="*/ 48491 w 427494"/>
              <a:gd name="T21" fmla="*/ 694508 h 760476"/>
              <a:gd name="T22" fmla="*/ 75450 w 427494"/>
              <a:gd name="T23" fmla="*/ 709422 h 760476"/>
              <a:gd name="T24" fmla="*/ 48491 w 427494"/>
              <a:gd name="T25" fmla="*/ 694508 h 760476"/>
              <a:gd name="T26" fmla="*/ 41922 w 427494"/>
              <a:gd name="T27" fmla="*/ 706374 h 760476"/>
              <a:gd name="T28" fmla="*/ 24396 w 427494"/>
              <a:gd name="T29" fmla="*/ 696468 h 760476"/>
              <a:gd name="T30" fmla="*/ 24396 w 427494"/>
              <a:gd name="T31" fmla="*/ 743967 h 760476"/>
              <a:gd name="T32" fmla="*/ 75450 w 427494"/>
              <a:gd name="T33" fmla="*/ 709422 h 760476"/>
              <a:gd name="T34" fmla="*/ 427494 w 427494"/>
              <a:gd name="T35" fmla="*/ 9906 h 760476"/>
              <a:gd name="T36" fmla="*/ 409968 w 427494"/>
              <a:gd name="T37" fmla="*/ 0 h 760476"/>
              <a:gd name="T38" fmla="*/ 30876 w 427494"/>
              <a:gd name="T39" fmla="*/ 684763 h 760476"/>
              <a:gd name="T40" fmla="*/ 48491 w 427494"/>
              <a:gd name="T41" fmla="*/ 694508 h 760476"/>
              <a:gd name="T42" fmla="*/ 427494 w 427494"/>
              <a:gd name="T43" fmla="*/ 9906 h 7604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7494"/>
              <a:gd name="T67" fmla="*/ 0 h 760476"/>
              <a:gd name="T68" fmla="*/ 427494 w 427494"/>
              <a:gd name="T69" fmla="*/ 760476 h 7604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7494" h="760476">
                <a:moveTo>
                  <a:pt x="30876" y="684763"/>
                </a:moveTo>
                <a:lnTo>
                  <a:pt x="3822" y="669798"/>
                </a:lnTo>
                <a:lnTo>
                  <a:pt x="0" y="760476"/>
                </a:lnTo>
                <a:lnTo>
                  <a:pt x="24396" y="743967"/>
                </a:lnTo>
                <a:lnTo>
                  <a:pt x="24396" y="696468"/>
                </a:lnTo>
                <a:lnTo>
                  <a:pt x="30876" y="684763"/>
                </a:lnTo>
                <a:close/>
              </a:path>
              <a:path w="427494" h="760476">
                <a:moveTo>
                  <a:pt x="48491" y="694508"/>
                </a:moveTo>
                <a:lnTo>
                  <a:pt x="30876" y="684763"/>
                </a:lnTo>
                <a:lnTo>
                  <a:pt x="24396" y="696468"/>
                </a:lnTo>
                <a:lnTo>
                  <a:pt x="41922" y="706374"/>
                </a:lnTo>
                <a:lnTo>
                  <a:pt x="48491" y="694508"/>
                </a:lnTo>
                <a:close/>
              </a:path>
              <a:path w="427494" h="760476">
                <a:moveTo>
                  <a:pt x="75450" y="709422"/>
                </a:moveTo>
                <a:lnTo>
                  <a:pt x="48491" y="694508"/>
                </a:lnTo>
                <a:lnTo>
                  <a:pt x="41922" y="706374"/>
                </a:lnTo>
                <a:lnTo>
                  <a:pt x="24396" y="696468"/>
                </a:lnTo>
                <a:lnTo>
                  <a:pt x="24396" y="743967"/>
                </a:lnTo>
                <a:lnTo>
                  <a:pt x="75450" y="709422"/>
                </a:lnTo>
                <a:close/>
              </a:path>
              <a:path w="427494" h="760476">
                <a:moveTo>
                  <a:pt x="427494" y="9906"/>
                </a:moveTo>
                <a:lnTo>
                  <a:pt x="409968" y="0"/>
                </a:lnTo>
                <a:lnTo>
                  <a:pt x="30876" y="684763"/>
                </a:lnTo>
                <a:lnTo>
                  <a:pt x="48491" y="694508"/>
                </a:lnTo>
                <a:lnTo>
                  <a:pt x="427494" y="9906"/>
                </a:lnTo>
                <a:close/>
              </a:path>
            </a:pathLst>
          </a:custGeom>
          <a:solidFill>
            <a:srgbClr val="000000"/>
          </a:solidFill>
          <a:ln w="9525">
            <a:noFill/>
            <a:round/>
          </a:ln>
        </p:spPr>
        <p:txBody>
          <a:bodyPr lIns="0" tIns="0" rIns="0" bIns="0"/>
          <a:lstStyle/>
          <a:p>
            <a:endParaRPr lang="el-GR"/>
          </a:p>
        </p:txBody>
      </p:sp>
      <p:sp>
        <p:nvSpPr>
          <p:cNvPr id="20494" name="object 15"/>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16" name="object 16"/>
          <p:cNvSpPr txBox="1"/>
          <p:nvPr/>
        </p:nvSpPr>
        <p:spPr>
          <a:xfrm>
            <a:off x="906463" y="725488"/>
            <a:ext cx="3571875" cy="1285875"/>
          </a:xfrm>
          <a:prstGeom prst="rect">
            <a:avLst/>
          </a:prstGeom>
        </p:spPr>
        <p:txBody>
          <a:bodyPr lIns="0" tIns="0" rIns="0" bIns="0"/>
          <a:lstStyle/>
          <a:p>
            <a:pPr marL="637540" fontAlgn="auto">
              <a:spcBef>
                <a:spcPts val="0"/>
              </a:spcBef>
              <a:spcAft>
                <a:spcPts val="0"/>
              </a:spcAft>
              <a:defRPr/>
            </a:pPr>
            <a:r>
              <a:rPr sz="2750" b="1" spc="15" dirty="0">
                <a:solidFill>
                  <a:srgbClr val="FFFFFF"/>
                </a:solidFill>
                <a:latin typeface="Arial" panose="020B0604020202020204"/>
                <a:cs typeface="Arial" panose="020B0604020202020204"/>
              </a:rPr>
              <a:t>working</a:t>
            </a:r>
            <a:r>
              <a:rPr sz="2750" b="1" spc="10" dirty="0">
                <a:solidFill>
                  <a:srgbClr val="FFFFFF"/>
                </a:solidFill>
                <a:latin typeface="Arial" panose="020B0604020202020204"/>
                <a:cs typeface="Arial" panose="020B0604020202020204"/>
              </a:rPr>
              <a:t> principle</a:t>
            </a:r>
            <a:endParaRPr sz="2750">
              <a:latin typeface="Arial" panose="020B0604020202020204"/>
              <a:cs typeface="Arial" panose="020B0604020202020204"/>
            </a:endParaRPr>
          </a:p>
          <a:p>
            <a:pPr fontAlgn="auto">
              <a:lnSpc>
                <a:spcPts val="1000"/>
              </a:lnSpc>
              <a:spcBef>
                <a:spcPts val="0"/>
              </a:spcBef>
              <a:spcAft>
                <a:spcPts val="0"/>
              </a:spcAft>
              <a:defRPr/>
            </a:pPr>
            <a:endParaRPr sz="1000">
              <a:latin typeface="+mn-lt"/>
            </a:endParaRPr>
          </a:p>
          <a:p>
            <a:pPr fontAlgn="auto">
              <a:lnSpc>
                <a:spcPts val="1000"/>
              </a:lnSpc>
              <a:spcBef>
                <a:spcPts val="0"/>
              </a:spcBef>
              <a:spcAft>
                <a:spcPts val="0"/>
              </a:spcAft>
              <a:defRPr/>
            </a:pPr>
            <a:endParaRPr sz="1000">
              <a:latin typeface="+mn-lt"/>
            </a:endParaRPr>
          </a:p>
          <a:p>
            <a:pPr fontAlgn="auto">
              <a:lnSpc>
                <a:spcPts val="1000"/>
              </a:lnSpc>
              <a:spcBef>
                <a:spcPts val="0"/>
              </a:spcBef>
              <a:spcAft>
                <a:spcPts val="0"/>
              </a:spcAft>
              <a:defRPr/>
            </a:pPr>
            <a:endParaRPr sz="1000">
              <a:latin typeface="+mn-lt"/>
            </a:endParaRPr>
          </a:p>
          <a:p>
            <a:pPr fontAlgn="auto">
              <a:lnSpc>
                <a:spcPts val="1000"/>
              </a:lnSpc>
              <a:spcBef>
                <a:spcPts val="45"/>
              </a:spcBef>
              <a:spcAft>
                <a:spcPts val="0"/>
              </a:spcAft>
              <a:defRPr/>
            </a:pPr>
            <a:endParaRPr sz="1000">
              <a:latin typeface="+mn-lt"/>
            </a:endParaRPr>
          </a:p>
          <a:p>
            <a:pPr marL="12700" fontAlgn="auto">
              <a:spcBef>
                <a:spcPts val="0"/>
              </a:spcBef>
              <a:spcAft>
                <a:spcPts val="0"/>
              </a:spcAft>
              <a:defRPr/>
            </a:pPr>
            <a:r>
              <a:rPr sz="2250" b="1" spc="-20" dirty="0">
                <a:latin typeface="Arial" panose="020B0604020202020204"/>
                <a:cs typeface="Arial" panose="020B0604020202020204"/>
              </a:rPr>
              <a:t>Phas</a:t>
            </a:r>
            <a:r>
              <a:rPr sz="2250" b="1" spc="-15" dirty="0">
                <a:latin typeface="Arial" panose="020B0604020202020204"/>
                <a:cs typeface="Arial" panose="020B0604020202020204"/>
              </a:rPr>
              <a:t>e</a:t>
            </a:r>
            <a:r>
              <a:rPr sz="2250" b="1" spc="-10" dirty="0">
                <a:latin typeface="Arial" panose="020B0604020202020204"/>
                <a:cs typeface="Arial" panose="020B0604020202020204"/>
              </a:rPr>
              <a:t> </a:t>
            </a:r>
            <a:r>
              <a:rPr sz="2250" b="1" spc="-15" dirty="0">
                <a:latin typeface="Arial" panose="020B0604020202020204"/>
                <a:cs typeface="Arial" panose="020B0604020202020204"/>
              </a:rPr>
              <a:t>2</a:t>
            </a:r>
            <a:endParaRPr sz="2250">
              <a:latin typeface="Arial" panose="020B0604020202020204"/>
              <a:cs typeface="Arial" panose="020B0604020202020204"/>
            </a:endParaRPr>
          </a:p>
        </p:txBody>
      </p:sp>
      <p:sp>
        <p:nvSpPr>
          <p:cNvPr id="17" name="object 17"/>
          <p:cNvSpPr txBox="1"/>
          <p:nvPr/>
        </p:nvSpPr>
        <p:spPr>
          <a:xfrm>
            <a:off x="1530350" y="301625"/>
            <a:ext cx="2300288" cy="428625"/>
          </a:xfrm>
          <a:prstGeom prst="rect">
            <a:avLst/>
          </a:prstGeom>
        </p:spPr>
        <p:txBody>
          <a:bodyPr lIns="0" tIns="0" rIns="0" bIns="0"/>
          <a:lstStyle/>
          <a:p>
            <a:pPr marL="12700" fontAlgn="auto">
              <a:spcBef>
                <a:spcPts val="0"/>
              </a:spcBef>
              <a:spcAft>
                <a:spcPts val="0"/>
              </a:spcAft>
              <a:defRPr/>
            </a:pPr>
            <a:r>
              <a:rPr sz="2750" b="1" spc="10" dirty="0">
                <a:solidFill>
                  <a:srgbClr val="FFFFFF"/>
                </a:solidFill>
                <a:latin typeface="Arial" panose="020B0604020202020204"/>
                <a:cs typeface="Arial" panose="020B0604020202020204"/>
              </a:rPr>
              <a:t>Fue</a:t>
            </a:r>
            <a:r>
              <a:rPr sz="2750" b="1" spc="5" dirty="0">
                <a:solidFill>
                  <a:srgbClr val="FFFFFF"/>
                </a:solidFill>
                <a:latin typeface="Arial" panose="020B0604020202020204"/>
                <a:cs typeface="Arial" panose="020B0604020202020204"/>
              </a:rPr>
              <a:t>l</a:t>
            </a:r>
            <a:r>
              <a:rPr sz="2750" b="1" spc="10" dirty="0">
                <a:solidFill>
                  <a:srgbClr val="FFFFFF"/>
                </a:solidFill>
                <a:latin typeface="Arial" panose="020B0604020202020204"/>
                <a:cs typeface="Arial" panose="020B0604020202020204"/>
              </a:rPr>
              <a:t> </a:t>
            </a:r>
            <a:r>
              <a:rPr sz="2750" b="1" spc="5" dirty="0">
                <a:solidFill>
                  <a:srgbClr val="FFFFFF"/>
                </a:solidFill>
                <a:latin typeface="Arial" panose="020B0604020202020204"/>
                <a:cs typeface="Arial" panose="020B0604020202020204"/>
              </a:rPr>
              <a:t>injection</a:t>
            </a:r>
            <a:endParaRPr sz="2750">
              <a:latin typeface="Arial" panose="020B0604020202020204"/>
              <a:cs typeface="Arial" panose="020B0604020202020204"/>
            </a:endParaRPr>
          </a:p>
        </p:txBody>
      </p:sp>
      <p:sp>
        <p:nvSpPr>
          <p:cNvPr id="20497" name="object 18"/>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9" name="object 19"/>
          <p:cNvSpPr txBox="1"/>
          <p:nvPr/>
        </p:nvSpPr>
        <p:spPr>
          <a:xfrm>
            <a:off x="2100263" y="7343775"/>
            <a:ext cx="31242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co</a:t>
            </a:r>
            <a:r>
              <a:rPr sz="1050" spc="5" dirty="0">
                <a:latin typeface="Arial" panose="020B0604020202020204"/>
                <a:cs typeface="Arial" panose="020B0604020202020204"/>
              </a:rPr>
              <a:t>n</a:t>
            </a:r>
            <a:r>
              <a:rPr sz="1050" spc="-5" dirty="0">
                <a:latin typeface="Arial" panose="020B0604020202020204"/>
                <a:cs typeface="Arial" panose="020B0604020202020204"/>
              </a:rPr>
              <a:t>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Fuel 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10" dirty="0">
                <a:latin typeface="Arial" panose="020B0604020202020204"/>
                <a:cs typeface="Arial" panose="020B0604020202020204"/>
              </a:rPr>
              <a:t>t</a:t>
            </a:r>
            <a:r>
              <a:rPr sz="1050" spc="5" dirty="0">
                <a:latin typeface="Arial" panose="020B0604020202020204"/>
                <a:cs typeface="Arial" panose="020B0604020202020204"/>
              </a:rPr>
              <a:t>em </a:t>
            </a:r>
            <a:r>
              <a:rPr sz="1050" spc="-5" dirty="0">
                <a:latin typeface="Arial" panose="020B0604020202020204"/>
                <a:cs typeface="Arial" panose="020B0604020202020204"/>
              </a:rPr>
              <a:t>(</a:t>
            </a:r>
            <a:r>
              <a:rPr sz="1050" spc="5" dirty="0">
                <a:latin typeface="Arial" panose="020B0604020202020204"/>
                <a:cs typeface="Arial" panose="020B0604020202020204"/>
              </a:rPr>
              <a:t>Jan</a:t>
            </a:r>
            <a:r>
              <a:rPr sz="1050" spc="-10"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20" name="object 2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21" name="object 2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22" name="object 22"/>
          <p:cNvSpPr txBox="1">
            <a:spLocks noGrp="1"/>
          </p:cNvSpPr>
          <p:nvPr/>
        </p:nvSpPr>
        <p:spPr>
          <a:xfrm>
            <a:off x="9932988" y="7343775"/>
            <a:ext cx="296862"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90CA3FAF-B3E6-47C7-8907-24AC3BD00A99}"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1506"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1507"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1508" name="object 5"/>
          <p:cNvSpPr>
            <a:spLocks noChangeArrowheads="1"/>
          </p:cNvSpPr>
          <p:nvPr/>
        </p:nvSpPr>
        <p:spPr bwMode="auto">
          <a:xfrm>
            <a:off x="6016625" y="2020888"/>
            <a:ext cx="2941638" cy="451485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1509" name="object 6"/>
          <p:cNvSpPr>
            <a:spLocks noChangeArrowheads="1"/>
          </p:cNvSpPr>
          <p:nvPr/>
        </p:nvSpPr>
        <p:spPr bwMode="auto">
          <a:xfrm>
            <a:off x="1217613" y="6610350"/>
            <a:ext cx="207962" cy="38735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1510" name="object 7"/>
          <p:cNvSpPr>
            <a:spLocks noGrp="1"/>
          </p:cNvSpPr>
          <p:nvPr>
            <p:ph sz="half" idx="4294967295"/>
          </p:nvPr>
        </p:nvSpPr>
        <p:spPr>
          <a:xfrm>
            <a:off x="1141413" y="1843088"/>
            <a:ext cx="4522787" cy="5214937"/>
          </a:xfrm>
        </p:spPr>
        <p:txBody>
          <a:bodyPr/>
          <a:lstStyle/>
          <a:p>
            <a:pPr marL="12700" indent="0" eaLnBrk="1" hangingPunct="1">
              <a:lnSpc>
                <a:spcPct val="101000"/>
              </a:lnSpc>
              <a:spcBef>
                <a:spcPct val="0"/>
              </a:spcBef>
              <a:buFontTx/>
              <a:buNone/>
            </a:pPr>
            <a:r>
              <a:rPr lang="el-GR" sz="1700" smtClean="0">
                <a:solidFill>
                  <a:srgbClr val="000000"/>
                </a:solidFill>
                <a:cs typeface="Arial" panose="020B0604020202020204" pitchFamily="34" charset="0"/>
              </a:rPr>
              <a:t>The FIVA valve which drives the actuator on the exhaust side has two positions, open or shut.</a:t>
            </a:r>
            <a:endParaRPr lang="el-GR" sz="1700" smtClean="0">
              <a:solidFill>
                <a:srgbClr val="000000"/>
              </a:solidFill>
              <a:cs typeface="Arial" panose="020B0604020202020204" pitchFamily="34" charset="0"/>
            </a:endParaRPr>
          </a:p>
          <a:p>
            <a:pPr marL="12700" indent="0" eaLnBrk="1" hangingPunct="1">
              <a:lnSpc>
                <a:spcPts val="1000"/>
              </a:lnSpc>
              <a:spcBef>
                <a:spcPct val="0"/>
              </a:spcBef>
              <a:buFontTx/>
              <a:buNone/>
            </a:pPr>
            <a:endParaRPr lang="el-GR" sz="1000" smtClean="0">
              <a:solidFill>
                <a:srgbClr val="000000"/>
              </a:solidFill>
            </a:endParaRPr>
          </a:p>
          <a:p>
            <a:pPr marL="12700" indent="0" eaLnBrk="1" hangingPunct="1">
              <a:lnSpc>
                <a:spcPts val="1000"/>
              </a:lnSpc>
              <a:spcBef>
                <a:spcPts val="50"/>
              </a:spcBef>
              <a:buFontTx/>
              <a:buNone/>
            </a:pPr>
            <a:endParaRPr lang="el-GR" sz="1000" smtClean="0">
              <a:solidFill>
                <a:srgbClr val="000000"/>
              </a:solidFill>
            </a:endParaRPr>
          </a:p>
          <a:p>
            <a:pPr marL="12700" indent="0" eaLnBrk="1" hangingPunct="1">
              <a:lnSpc>
                <a:spcPct val="101000"/>
              </a:lnSpc>
              <a:spcBef>
                <a:spcPct val="0"/>
              </a:spcBef>
              <a:buFontTx/>
              <a:buNone/>
            </a:pPr>
            <a:r>
              <a:rPr lang="el-GR" sz="1700" smtClean="0">
                <a:solidFill>
                  <a:srgbClr val="000000"/>
                </a:solidFill>
                <a:cs typeface="Arial" panose="020B0604020202020204" pitchFamily="34" charset="0"/>
              </a:rPr>
              <a:t>When it is opened with a binary signal from the engine control system, the hydraulic oil is forced in and pushes the pistons upwards,thus opening the engine’s exhaust valve via the hydraulic push rod.</a:t>
            </a:r>
            <a:endParaRPr lang="el-GR" sz="1700" smtClean="0">
              <a:solidFill>
                <a:srgbClr val="000000"/>
              </a:solidFill>
              <a:cs typeface="Arial" panose="020B0604020202020204" pitchFamily="34" charset="0"/>
            </a:endParaRPr>
          </a:p>
          <a:p>
            <a:pPr marL="12700" indent="0" eaLnBrk="1" hangingPunct="1">
              <a:lnSpc>
                <a:spcPts val="1000"/>
              </a:lnSpc>
              <a:spcBef>
                <a:spcPct val="0"/>
              </a:spcBef>
              <a:buFontTx/>
              <a:buNone/>
            </a:pPr>
            <a:endParaRPr lang="el-GR" sz="1000" smtClean="0">
              <a:solidFill>
                <a:srgbClr val="000000"/>
              </a:solidFill>
            </a:endParaRPr>
          </a:p>
          <a:p>
            <a:pPr marL="12700" indent="0" eaLnBrk="1" hangingPunct="1">
              <a:lnSpc>
                <a:spcPts val="1000"/>
              </a:lnSpc>
              <a:spcBef>
                <a:spcPts val="50"/>
              </a:spcBef>
              <a:buFontTx/>
              <a:buNone/>
            </a:pPr>
            <a:endParaRPr lang="el-GR" sz="1000" smtClean="0">
              <a:solidFill>
                <a:srgbClr val="000000"/>
              </a:solidFill>
            </a:endParaRPr>
          </a:p>
          <a:p>
            <a:pPr marL="12700" indent="0" eaLnBrk="1" hangingPunct="1">
              <a:lnSpc>
                <a:spcPct val="101000"/>
              </a:lnSpc>
              <a:spcBef>
                <a:spcPct val="0"/>
              </a:spcBef>
              <a:buFontTx/>
              <a:buNone/>
            </a:pPr>
            <a:r>
              <a:rPr lang="el-GR" sz="1700" smtClean="0">
                <a:solidFill>
                  <a:srgbClr val="000000"/>
                </a:solidFill>
                <a:cs typeface="Arial" panose="020B0604020202020204" pitchFamily="34" charset="0"/>
              </a:rPr>
              <a:t>The pressure is permanently maintained until the FIVA valve is activated to block</a:t>
            </a:r>
            <a:endParaRPr lang="el-GR" sz="1700" smtClean="0">
              <a:solidFill>
                <a:srgbClr val="000000"/>
              </a:solidFill>
              <a:cs typeface="Arial" panose="020B0604020202020204" pitchFamily="34" charset="0"/>
            </a:endParaRPr>
          </a:p>
          <a:p>
            <a:pPr marL="12700" indent="0" eaLnBrk="1" hangingPunct="1">
              <a:lnSpc>
                <a:spcPts val="2065"/>
              </a:lnSpc>
              <a:spcBef>
                <a:spcPts val="65"/>
              </a:spcBef>
              <a:buFontTx/>
              <a:buNone/>
            </a:pPr>
            <a:r>
              <a:rPr lang="el-GR" sz="1700" smtClean="0">
                <a:solidFill>
                  <a:srgbClr val="000000"/>
                </a:solidFill>
                <a:cs typeface="Arial" panose="020B0604020202020204" pitchFamily="34" charset="0"/>
              </a:rPr>
              <a:t>the pressure when the required exhaust phase is completed.</a:t>
            </a:r>
            <a:endParaRPr lang="el-GR" sz="1700" smtClean="0">
              <a:solidFill>
                <a:srgbClr val="000000"/>
              </a:solidFill>
              <a:cs typeface="Arial" panose="020B0604020202020204" pitchFamily="34" charset="0"/>
            </a:endParaRPr>
          </a:p>
          <a:p>
            <a:pPr marL="12700" indent="0" eaLnBrk="1" hangingPunct="1">
              <a:lnSpc>
                <a:spcPts val="950"/>
              </a:lnSpc>
              <a:spcBef>
                <a:spcPts val="40"/>
              </a:spcBef>
              <a:buFontTx/>
              <a:buNone/>
            </a:pPr>
            <a:endParaRPr lang="el-GR" sz="900" smtClean="0">
              <a:solidFill>
                <a:srgbClr val="000000"/>
              </a:solidFill>
            </a:endParaRPr>
          </a:p>
          <a:p>
            <a:pPr marL="12700" indent="0" eaLnBrk="1" hangingPunct="1">
              <a:lnSpc>
                <a:spcPts val="1000"/>
              </a:lnSpc>
              <a:spcBef>
                <a:spcPct val="0"/>
              </a:spcBef>
              <a:buFontTx/>
              <a:buNone/>
            </a:pPr>
            <a:endParaRPr lang="el-GR" sz="1000" smtClean="0">
              <a:solidFill>
                <a:srgbClr val="000000"/>
              </a:solidFill>
            </a:endParaRPr>
          </a:p>
          <a:p>
            <a:pPr marL="12700" indent="0" eaLnBrk="1" hangingPunct="1">
              <a:lnSpc>
                <a:spcPct val="101000"/>
              </a:lnSpc>
              <a:spcBef>
                <a:spcPct val="0"/>
              </a:spcBef>
              <a:buFontTx/>
              <a:buNone/>
            </a:pPr>
            <a:r>
              <a:rPr lang="el-GR" sz="1700" smtClean="0">
                <a:solidFill>
                  <a:srgbClr val="000000"/>
                </a:solidFill>
                <a:cs typeface="Arial" panose="020B0604020202020204" pitchFamily="34" charset="0"/>
              </a:rPr>
              <a:t>The exhaust valve is returned to its closed position by the force from the air spring.</a:t>
            </a:r>
            <a:endParaRPr lang="el-GR" sz="1700" smtClean="0">
              <a:solidFill>
                <a:srgbClr val="000000"/>
              </a:solidFill>
              <a:cs typeface="Arial" panose="020B0604020202020204" pitchFamily="34" charset="0"/>
            </a:endParaRPr>
          </a:p>
          <a:p>
            <a:pPr marL="12700" indent="0" eaLnBrk="1" hangingPunct="1">
              <a:lnSpc>
                <a:spcPts val="1000"/>
              </a:lnSpc>
              <a:spcBef>
                <a:spcPct val="0"/>
              </a:spcBef>
              <a:buFontTx/>
              <a:buNone/>
            </a:pPr>
            <a:endParaRPr lang="el-GR" sz="1000" smtClean="0">
              <a:solidFill>
                <a:srgbClr val="000000"/>
              </a:solidFill>
            </a:endParaRPr>
          </a:p>
          <a:p>
            <a:pPr marL="12700" indent="0" eaLnBrk="1" hangingPunct="1">
              <a:lnSpc>
                <a:spcPts val="1300"/>
              </a:lnSpc>
              <a:spcBef>
                <a:spcPts val="25"/>
              </a:spcBef>
              <a:buFontTx/>
              <a:buNone/>
            </a:pPr>
            <a:endParaRPr lang="el-GR" sz="1300" smtClean="0">
              <a:solidFill>
                <a:srgbClr val="000000"/>
              </a:solidFill>
            </a:endParaRPr>
          </a:p>
          <a:p>
            <a:pPr marL="12700" indent="0" eaLnBrk="1" hangingPunct="1">
              <a:lnSpc>
                <a:spcPct val="124000"/>
              </a:lnSpc>
              <a:spcBef>
                <a:spcPct val="0"/>
              </a:spcBef>
              <a:buFontTx/>
              <a:buNone/>
            </a:pPr>
            <a:r>
              <a:rPr lang="el-GR" sz="1200" smtClean="0">
                <a:solidFill>
                  <a:srgbClr val="000000"/>
                </a:solidFill>
                <a:cs typeface="Arial" panose="020B0604020202020204" pitchFamily="34" charset="0"/>
              </a:rPr>
              <a:t>Unpressurised hydraulic oil Pressurised hydraulic oil</a:t>
            </a:r>
            <a:endParaRPr lang="el-GR" sz="1200" smtClean="0">
              <a:solidFill>
                <a:srgbClr val="000000"/>
              </a:solidFill>
              <a:cs typeface="Arial" panose="020B0604020202020204" pitchFamily="34" charset="0"/>
            </a:endParaRPr>
          </a:p>
        </p:txBody>
      </p:sp>
      <p:sp>
        <p:nvSpPr>
          <p:cNvPr id="8" name="object 8"/>
          <p:cNvSpPr txBox="1"/>
          <p:nvPr/>
        </p:nvSpPr>
        <p:spPr>
          <a:xfrm>
            <a:off x="9248775" y="3670300"/>
            <a:ext cx="446088" cy="238125"/>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FIVA</a:t>
            </a:r>
            <a:endParaRPr sz="1500">
              <a:latin typeface="Arial" panose="020B0604020202020204"/>
              <a:cs typeface="Arial" panose="020B0604020202020204"/>
            </a:endParaRPr>
          </a:p>
        </p:txBody>
      </p:sp>
      <p:sp>
        <p:nvSpPr>
          <p:cNvPr id="21512" name="object 9"/>
          <p:cNvSpPr/>
          <p:nvPr/>
        </p:nvSpPr>
        <p:spPr bwMode="auto">
          <a:xfrm>
            <a:off x="9001125" y="3881438"/>
            <a:ext cx="414338" cy="736600"/>
          </a:xfrm>
          <a:custGeom>
            <a:avLst/>
            <a:gdLst>
              <a:gd name="T0" fmla="*/ 30224 w 415289"/>
              <a:gd name="T1" fmla="*/ 660949 h 736854"/>
              <a:gd name="T2" fmla="*/ 3797 w 415289"/>
              <a:gd name="T3" fmla="*/ 646176 h 736854"/>
              <a:gd name="T4" fmla="*/ 0 w 415289"/>
              <a:gd name="T5" fmla="*/ 736854 h 736854"/>
              <a:gd name="T6" fmla="*/ 23609 w 415289"/>
              <a:gd name="T7" fmla="*/ 720712 h 736854"/>
              <a:gd name="T8" fmla="*/ 23609 w 415289"/>
              <a:gd name="T9" fmla="*/ 672846 h 736854"/>
              <a:gd name="T10" fmla="*/ 30224 w 415289"/>
              <a:gd name="T11" fmla="*/ 660949 h 736854"/>
              <a:gd name="T12" fmla="*/ 48367 w 415289"/>
              <a:gd name="T13" fmla="*/ 671092 h 736854"/>
              <a:gd name="T14" fmla="*/ 30224 w 415289"/>
              <a:gd name="T15" fmla="*/ 660949 h 736854"/>
              <a:gd name="T16" fmla="*/ 23609 w 415289"/>
              <a:gd name="T17" fmla="*/ 672846 h 736854"/>
              <a:gd name="T18" fmla="*/ 41897 w 415289"/>
              <a:gd name="T19" fmla="*/ 682751 h 736854"/>
              <a:gd name="T20" fmla="*/ 48367 w 415289"/>
              <a:gd name="T21" fmla="*/ 671092 h 736854"/>
              <a:gd name="T22" fmla="*/ 74675 w 415289"/>
              <a:gd name="T23" fmla="*/ 685800 h 736854"/>
              <a:gd name="T24" fmla="*/ 48367 w 415289"/>
              <a:gd name="T25" fmla="*/ 671092 h 736854"/>
              <a:gd name="T26" fmla="*/ 41897 w 415289"/>
              <a:gd name="T27" fmla="*/ 682751 h 736854"/>
              <a:gd name="T28" fmla="*/ 23609 w 415289"/>
              <a:gd name="T29" fmla="*/ 672846 h 736854"/>
              <a:gd name="T30" fmla="*/ 23609 w 415289"/>
              <a:gd name="T31" fmla="*/ 720712 h 736854"/>
              <a:gd name="T32" fmla="*/ 74675 w 415289"/>
              <a:gd name="T33" fmla="*/ 685800 h 736854"/>
              <a:gd name="T34" fmla="*/ 415289 w 415289"/>
              <a:gd name="T35" fmla="*/ 9906 h 736854"/>
              <a:gd name="T36" fmla="*/ 397763 w 415289"/>
              <a:gd name="T37" fmla="*/ 0 h 736854"/>
              <a:gd name="T38" fmla="*/ 30224 w 415289"/>
              <a:gd name="T39" fmla="*/ 660949 h 736854"/>
              <a:gd name="T40" fmla="*/ 48367 w 415289"/>
              <a:gd name="T41" fmla="*/ 671092 h 736854"/>
              <a:gd name="T42" fmla="*/ 415289 w 415289"/>
              <a:gd name="T43" fmla="*/ 9906 h 7368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5289"/>
              <a:gd name="T67" fmla="*/ 0 h 736854"/>
              <a:gd name="T68" fmla="*/ 415289 w 415289"/>
              <a:gd name="T69" fmla="*/ 736854 h 7368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5289" h="736854">
                <a:moveTo>
                  <a:pt x="30224" y="660949"/>
                </a:moveTo>
                <a:lnTo>
                  <a:pt x="3797" y="646176"/>
                </a:lnTo>
                <a:lnTo>
                  <a:pt x="0" y="736854"/>
                </a:lnTo>
                <a:lnTo>
                  <a:pt x="23609" y="720712"/>
                </a:lnTo>
                <a:lnTo>
                  <a:pt x="23609" y="672846"/>
                </a:lnTo>
                <a:lnTo>
                  <a:pt x="30224" y="660949"/>
                </a:lnTo>
                <a:close/>
              </a:path>
              <a:path w="415289" h="736854">
                <a:moveTo>
                  <a:pt x="48367" y="671092"/>
                </a:moveTo>
                <a:lnTo>
                  <a:pt x="30224" y="660949"/>
                </a:lnTo>
                <a:lnTo>
                  <a:pt x="23609" y="672846"/>
                </a:lnTo>
                <a:lnTo>
                  <a:pt x="41897" y="682751"/>
                </a:lnTo>
                <a:lnTo>
                  <a:pt x="48367" y="671092"/>
                </a:lnTo>
                <a:close/>
              </a:path>
              <a:path w="415289" h="736854">
                <a:moveTo>
                  <a:pt x="74675" y="685800"/>
                </a:moveTo>
                <a:lnTo>
                  <a:pt x="48367" y="671092"/>
                </a:lnTo>
                <a:lnTo>
                  <a:pt x="41897" y="682751"/>
                </a:lnTo>
                <a:lnTo>
                  <a:pt x="23609" y="672846"/>
                </a:lnTo>
                <a:lnTo>
                  <a:pt x="23609" y="720712"/>
                </a:lnTo>
                <a:lnTo>
                  <a:pt x="74675" y="685800"/>
                </a:lnTo>
                <a:close/>
              </a:path>
              <a:path w="415289" h="736854">
                <a:moveTo>
                  <a:pt x="415289" y="9906"/>
                </a:moveTo>
                <a:lnTo>
                  <a:pt x="397763" y="0"/>
                </a:lnTo>
                <a:lnTo>
                  <a:pt x="30224" y="660949"/>
                </a:lnTo>
                <a:lnTo>
                  <a:pt x="48367" y="671092"/>
                </a:lnTo>
                <a:lnTo>
                  <a:pt x="415289" y="9906"/>
                </a:lnTo>
                <a:close/>
              </a:path>
            </a:pathLst>
          </a:custGeom>
          <a:solidFill>
            <a:srgbClr val="000000"/>
          </a:solidFill>
          <a:ln w="9525">
            <a:noFill/>
            <a:round/>
          </a:ln>
        </p:spPr>
        <p:txBody>
          <a:bodyPr lIns="0" tIns="0" rIns="0" bIns="0"/>
          <a:lstStyle/>
          <a:p>
            <a:endParaRPr lang="el-GR"/>
          </a:p>
        </p:txBody>
      </p:sp>
      <p:sp>
        <p:nvSpPr>
          <p:cNvPr id="10" name="object 10"/>
          <p:cNvSpPr txBox="1"/>
          <p:nvPr/>
        </p:nvSpPr>
        <p:spPr>
          <a:xfrm>
            <a:off x="8786813" y="2611438"/>
            <a:ext cx="731837" cy="239712"/>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Actuator</a:t>
            </a:r>
            <a:endParaRPr sz="1500">
              <a:latin typeface="Arial" panose="020B0604020202020204"/>
              <a:cs typeface="Arial" panose="020B0604020202020204"/>
            </a:endParaRPr>
          </a:p>
        </p:txBody>
      </p:sp>
      <p:sp>
        <p:nvSpPr>
          <p:cNvPr id="21514" name="object 11"/>
          <p:cNvSpPr/>
          <p:nvPr/>
        </p:nvSpPr>
        <p:spPr bwMode="auto">
          <a:xfrm>
            <a:off x="8296275" y="2820988"/>
            <a:ext cx="657225" cy="644525"/>
          </a:xfrm>
          <a:custGeom>
            <a:avLst/>
            <a:gdLst>
              <a:gd name="T0" fmla="*/ 50617 w 657593"/>
              <a:gd name="T1" fmla="*/ 580509 h 644651"/>
              <a:gd name="T2" fmla="*/ 28943 w 657593"/>
              <a:gd name="T3" fmla="*/ 558546 h 644651"/>
              <a:gd name="T4" fmla="*/ 0 w 657593"/>
              <a:gd name="T5" fmla="*/ 644651 h 644651"/>
              <a:gd name="T6" fmla="*/ 41148 w 657593"/>
              <a:gd name="T7" fmla="*/ 631176 h 644651"/>
              <a:gd name="T8" fmla="*/ 41148 w 657593"/>
              <a:gd name="T9" fmla="*/ 589788 h 644651"/>
              <a:gd name="T10" fmla="*/ 50617 w 657593"/>
              <a:gd name="T11" fmla="*/ 580509 h 644651"/>
              <a:gd name="T12" fmla="*/ 64630 w 657593"/>
              <a:gd name="T13" fmla="*/ 594709 h 644651"/>
              <a:gd name="T14" fmla="*/ 50617 w 657593"/>
              <a:gd name="T15" fmla="*/ 580509 h 644651"/>
              <a:gd name="T16" fmla="*/ 41148 w 657593"/>
              <a:gd name="T17" fmla="*/ 589788 h 644651"/>
              <a:gd name="T18" fmla="*/ 54863 w 657593"/>
              <a:gd name="T19" fmla="*/ 604265 h 644651"/>
              <a:gd name="T20" fmla="*/ 64630 w 657593"/>
              <a:gd name="T21" fmla="*/ 594709 h 644651"/>
              <a:gd name="T22" fmla="*/ 86093 w 657593"/>
              <a:gd name="T23" fmla="*/ 616458 h 644651"/>
              <a:gd name="T24" fmla="*/ 64630 w 657593"/>
              <a:gd name="T25" fmla="*/ 594709 h 644651"/>
              <a:gd name="T26" fmla="*/ 54863 w 657593"/>
              <a:gd name="T27" fmla="*/ 604265 h 644651"/>
              <a:gd name="T28" fmla="*/ 41148 w 657593"/>
              <a:gd name="T29" fmla="*/ 589788 h 644651"/>
              <a:gd name="T30" fmla="*/ 41148 w 657593"/>
              <a:gd name="T31" fmla="*/ 631176 h 644651"/>
              <a:gd name="T32" fmla="*/ 86093 w 657593"/>
              <a:gd name="T33" fmla="*/ 616458 h 644651"/>
              <a:gd name="T34" fmla="*/ 657593 w 657593"/>
              <a:gd name="T35" fmla="*/ 14477 h 644651"/>
              <a:gd name="T36" fmla="*/ 643115 w 657593"/>
              <a:gd name="T37" fmla="*/ 0 h 644651"/>
              <a:gd name="T38" fmla="*/ 50617 w 657593"/>
              <a:gd name="T39" fmla="*/ 580509 h 644651"/>
              <a:gd name="T40" fmla="*/ 64630 w 657593"/>
              <a:gd name="T41" fmla="*/ 594709 h 644651"/>
              <a:gd name="T42" fmla="*/ 657593 w 657593"/>
              <a:gd name="T43" fmla="*/ 14477 h 6446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7593"/>
              <a:gd name="T67" fmla="*/ 0 h 644651"/>
              <a:gd name="T68" fmla="*/ 657593 w 657593"/>
              <a:gd name="T69" fmla="*/ 644651 h 6446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7593" h="644651">
                <a:moveTo>
                  <a:pt x="50617" y="580509"/>
                </a:moveTo>
                <a:lnTo>
                  <a:pt x="28943" y="558546"/>
                </a:lnTo>
                <a:lnTo>
                  <a:pt x="0" y="644651"/>
                </a:lnTo>
                <a:lnTo>
                  <a:pt x="41148" y="631176"/>
                </a:lnTo>
                <a:lnTo>
                  <a:pt x="41148" y="589788"/>
                </a:lnTo>
                <a:lnTo>
                  <a:pt x="50617" y="580509"/>
                </a:lnTo>
                <a:close/>
              </a:path>
              <a:path w="657593" h="644651">
                <a:moveTo>
                  <a:pt x="64630" y="594709"/>
                </a:moveTo>
                <a:lnTo>
                  <a:pt x="50617" y="580509"/>
                </a:lnTo>
                <a:lnTo>
                  <a:pt x="41148" y="589788"/>
                </a:lnTo>
                <a:lnTo>
                  <a:pt x="54863" y="604265"/>
                </a:lnTo>
                <a:lnTo>
                  <a:pt x="64630" y="594709"/>
                </a:lnTo>
                <a:close/>
              </a:path>
              <a:path w="657593" h="644651">
                <a:moveTo>
                  <a:pt x="86093" y="616458"/>
                </a:moveTo>
                <a:lnTo>
                  <a:pt x="64630" y="594709"/>
                </a:lnTo>
                <a:lnTo>
                  <a:pt x="54863" y="604265"/>
                </a:lnTo>
                <a:lnTo>
                  <a:pt x="41148" y="589788"/>
                </a:lnTo>
                <a:lnTo>
                  <a:pt x="41148" y="631176"/>
                </a:lnTo>
                <a:lnTo>
                  <a:pt x="86093" y="616458"/>
                </a:lnTo>
                <a:close/>
              </a:path>
              <a:path w="657593" h="644651">
                <a:moveTo>
                  <a:pt x="657593" y="14477"/>
                </a:moveTo>
                <a:lnTo>
                  <a:pt x="643115" y="0"/>
                </a:lnTo>
                <a:lnTo>
                  <a:pt x="50617" y="580509"/>
                </a:lnTo>
                <a:lnTo>
                  <a:pt x="64630" y="594709"/>
                </a:lnTo>
                <a:lnTo>
                  <a:pt x="657593" y="14477"/>
                </a:lnTo>
                <a:close/>
              </a:path>
            </a:pathLst>
          </a:custGeom>
          <a:solidFill>
            <a:srgbClr val="000000"/>
          </a:solidFill>
          <a:ln w="9525">
            <a:noFill/>
            <a:round/>
          </a:ln>
        </p:spPr>
        <p:txBody>
          <a:bodyPr lIns="0" tIns="0" rIns="0" bIns="0"/>
          <a:lstStyle/>
          <a:p>
            <a:endParaRPr lang="el-GR"/>
          </a:p>
        </p:txBody>
      </p:sp>
      <p:sp>
        <p:nvSpPr>
          <p:cNvPr id="21515" name="object 12"/>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13" name="object 13"/>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15" dirty="0" smtClean="0">
                <a:solidFill>
                  <a:srgbClr val="FFFFFF"/>
                </a:solidFill>
                <a:latin typeface="Arial" panose="020B0604020202020204"/>
                <a:cs typeface="Arial" panose="020B0604020202020204"/>
              </a:rPr>
              <a:t>Exhaust</a:t>
            </a:r>
            <a:r>
              <a:rPr sz="2750" b="1" spc="10" dirty="0" smtClean="0">
                <a:solidFill>
                  <a:srgbClr val="FFFFFF"/>
                </a:solidFill>
                <a:latin typeface="Arial" panose="020B0604020202020204"/>
                <a:cs typeface="Arial" panose="020B0604020202020204"/>
              </a:rPr>
              <a:t> valve actuator</a:t>
            </a:r>
            <a:endParaRPr sz="2750">
              <a:solidFill>
                <a:sysClr val="windowText" lastClr="000000"/>
              </a:solidFill>
              <a:latin typeface="Arial" panose="020B0604020202020204"/>
              <a:cs typeface="Arial" panose="020B0604020202020204"/>
            </a:endParaRPr>
          </a:p>
        </p:txBody>
      </p:sp>
      <p:sp>
        <p:nvSpPr>
          <p:cNvPr id="14" name="object 14"/>
          <p:cNvSpPr txBox="1"/>
          <p:nvPr/>
        </p:nvSpPr>
        <p:spPr>
          <a:xfrm>
            <a:off x="1530350" y="725488"/>
            <a:ext cx="2947988"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working</a:t>
            </a:r>
            <a:r>
              <a:rPr sz="2750" b="1" spc="10" dirty="0">
                <a:solidFill>
                  <a:srgbClr val="FFFFFF"/>
                </a:solidFill>
                <a:latin typeface="Arial" panose="020B0604020202020204"/>
                <a:cs typeface="Arial" panose="020B0604020202020204"/>
              </a:rPr>
              <a:t> principle</a:t>
            </a:r>
            <a:endParaRPr sz="2750">
              <a:latin typeface="Arial" panose="020B0604020202020204"/>
              <a:cs typeface="Arial" panose="020B0604020202020204"/>
            </a:endParaRPr>
          </a:p>
        </p:txBody>
      </p:sp>
      <p:sp>
        <p:nvSpPr>
          <p:cNvPr id="21518" name="object 15"/>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6" name="object 16"/>
          <p:cNvSpPr txBox="1"/>
          <p:nvPr/>
        </p:nvSpPr>
        <p:spPr>
          <a:xfrm>
            <a:off x="2100263" y="7343775"/>
            <a:ext cx="3348037" cy="171450"/>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co</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Ex</a:t>
            </a:r>
            <a:r>
              <a:rPr sz="1050" dirty="0">
                <a:solidFill>
                  <a:srgbClr val="FFFFFF"/>
                </a:solidFill>
                <a:latin typeface="Arial" panose="020B0604020202020204"/>
                <a:cs typeface="Arial" panose="020B0604020202020204"/>
              </a:rPr>
              <a:t>haust</a:t>
            </a:r>
            <a:r>
              <a:rPr sz="1050" spc="-1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a:t>
            </a:r>
            <a:r>
              <a:rPr sz="1050" spc="5" dirty="0">
                <a:solidFill>
                  <a:srgbClr val="FFFFFF"/>
                </a:solidFill>
                <a:latin typeface="Arial" panose="020B0604020202020204"/>
                <a:cs typeface="Arial" panose="020B0604020202020204"/>
              </a:rPr>
              <a:t>em </a:t>
            </a:r>
            <a:r>
              <a:rPr sz="1050" spc="-5" dirty="0">
                <a:solidFill>
                  <a:srgbClr val="FFFFFF"/>
                </a:solidFill>
                <a:latin typeface="Arial" panose="020B0604020202020204"/>
                <a:cs typeface="Arial" panose="020B0604020202020204"/>
              </a:rPr>
              <a:t>(</a:t>
            </a:r>
            <a:r>
              <a:rPr sz="1050" spc="5" dirty="0">
                <a:solidFill>
                  <a:srgbClr val="FFFFFF"/>
                </a:solidFill>
                <a:latin typeface="Arial" panose="020B0604020202020204"/>
                <a:cs typeface="Arial" panose="020B0604020202020204"/>
              </a:rPr>
              <a:t>J</a:t>
            </a:r>
            <a:r>
              <a:rPr sz="1050" dirty="0">
                <a:solidFill>
                  <a:srgbClr val="FFFFFF"/>
                </a:solidFill>
                <a:latin typeface="Arial" panose="020B0604020202020204"/>
                <a:cs typeface="Arial" panose="020B0604020202020204"/>
              </a:rPr>
              <a:t>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17" name="object 17"/>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AN Die</a:t>
            </a:r>
            <a:r>
              <a:rPr sz="1050" spc="-5" dirty="0">
                <a:solidFill>
                  <a:srgbClr val="FFFFFF"/>
                </a:solidFill>
                <a:latin typeface="Arial" panose="020B0604020202020204"/>
                <a:cs typeface="Arial" panose="020B0604020202020204"/>
              </a:rPr>
              <a:t>s</a:t>
            </a:r>
            <a:r>
              <a:rPr sz="1050" dirty="0">
                <a:solidFill>
                  <a:srgbClr val="FFFFFF"/>
                </a:solidFill>
                <a:latin typeface="Arial" panose="020B0604020202020204"/>
                <a:cs typeface="Arial" panose="020B0604020202020204"/>
              </a:rPr>
              <a:t>el</a:t>
            </a:r>
            <a:r>
              <a:rPr sz="1050" spc="-5" dirty="0">
                <a:solidFill>
                  <a:srgbClr val="FFFFFF"/>
                </a:solidFill>
                <a:latin typeface="Arial" panose="020B0604020202020204"/>
                <a:cs typeface="Arial" panose="020B0604020202020204"/>
              </a:rPr>
              <a:t> </a:t>
            </a:r>
            <a:r>
              <a:rPr sz="1050" spc="-10"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E</a:t>
            </a:r>
            <a:endParaRPr sz="1050">
              <a:latin typeface="Arial" panose="020B0604020202020204"/>
              <a:cs typeface="Arial" panose="020B0604020202020204"/>
            </a:endParaRPr>
          </a:p>
        </p:txBody>
      </p:sp>
      <p:sp>
        <p:nvSpPr>
          <p:cNvPr id="18" name="object 18"/>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2007/1</a:t>
            </a:r>
            <a:r>
              <a:rPr sz="1050" spc="5" dirty="0">
                <a:solidFill>
                  <a:srgbClr val="FFFFFF"/>
                </a:solidFill>
                <a:latin typeface="Arial" panose="020B0604020202020204"/>
                <a:cs typeface="Arial" panose="020B0604020202020204"/>
              </a:rPr>
              <a:t>2</a:t>
            </a:r>
            <a:r>
              <a:rPr sz="1050" spc="-5" dirty="0">
                <a:solidFill>
                  <a:srgbClr val="FFFFFF"/>
                </a:solidFill>
                <a:latin typeface="Arial" panose="020B0604020202020204"/>
                <a:cs typeface="Arial" panose="020B0604020202020204"/>
              </a:rPr>
              <a:t>/18</a:t>
            </a:r>
            <a:endParaRPr sz="1050">
              <a:latin typeface="Arial" panose="020B0604020202020204"/>
              <a:cs typeface="Arial" panose="020B0604020202020204"/>
            </a:endParaRPr>
          </a:p>
        </p:txBody>
      </p:sp>
      <p:sp>
        <p:nvSpPr>
          <p:cNvPr id="19" name="object 19"/>
          <p:cNvSpPr txBox="1">
            <a:spLocks noGrp="1"/>
          </p:cNvSpPr>
          <p:nvPr/>
        </p:nvSpPr>
        <p:spPr>
          <a:xfrm>
            <a:off x="9894888" y="7343775"/>
            <a:ext cx="371475" cy="171450"/>
          </a:xfrm>
          <a:prstGeom prst="rect">
            <a:avLst/>
          </a:prstGeom>
          <a:noFill/>
        </p:spPr>
        <p:txBody>
          <a:bodyPr lIns="0" tIns="0" rIns="0" bIns="0"/>
          <a:lstStyle/>
          <a:p>
            <a:pPr marL="43815" fontAlgn="auto">
              <a:spcBef>
                <a:spcPts val="0"/>
              </a:spcBef>
              <a:spcAft>
                <a:spcPts val="0"/>
              </a:spcAft>
              <a:defRPr/>
            </a:pPr>
            <a:r>
              <a:rPr sz="1050" spc="5" dirty="0">
                <a:solidFill>
                  <a:srgbClr val="FFFFFF"/>
                </a:solidFill>
                <a:latin typeface="Arial" panose="020B0604020202020204"/>
                <a:cs typeface="Arial" panose="020B0604020202020204"/>
              </a:rPr>
              <a:t>&lt;</a:t>
            </a:r>
            <a:r>
              <a:rPr sz="1050" spc="-145" dirty="0">
                <a:solidFill>
                  <a:srgbClr val="FFFFFF"/>
                </a:solidFill>
                <a:latin typeface="Arial" panose="020B0604020202020204"/>
                <a:cs typeface="Arial" panose="020B0604020202020204"/>
              </a:rPr>
              <a:t> </a:t>
            </a:r>
            <a:fld id="{76F68366-140D-4E50-95BA-D78C60C482EA}" type="slidenum">
              <a:rPr sz="1050" spc="5" dirty="0">
                <a:solidFill>
                  <a:srgbClr val="FFFFFF"/>
                </a:solidFill>
                <a:latin typeface="Arial" panose="020B0604020202020204"/>
                <a:cs typeface="Arial" panose="020B0604020202020204"/>
              </a:rPr>
            </a:fld>
            <a:r>
              <a:rPr sz="1050" spc="-1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0179"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50180"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0181" name="object 5"/>
          <p:cNvSpPr>
            <a:spLocks noChangeArrowheads="1"/>
          </p:cNvSpPr>
          <p:nvPr/>
        </p:nvSpPr>
        <p:spPr bwMode="auto">
          <a:xfrm>
            <a:off x="5203825" y="1425575"/>
            <a:ext cx="5151438" cy="584041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0182" name="object 6"/>
          <p:cNvSpPr txBox="1">
            <a:spLocks noChangeArrowheads="1"/>
          </p:cNvSpPr>
          <p:nvPr/>
        </p:nvSpPr>
        <p:spPr bwMode="auto">
          <a:xfrm>
            <a:off x="4895850" y="5211763"/>
            <a:ext cx="1044575" cy="458787"/>
          </a:xfrm>
          <a:prstGeom prst="rect">
            <a:avLst/>
          </a:prstGeom>
          <a:noFill/>
          <a:ln w="9525">
            <a:noFill/>
            <a:miter lim="800000"/>
          </a:ln>
        </p:spPr>
        <p:txBody>
          <a:bodyPr lIns="0" tIns="0" rIns="0" bIns="0"/>
          <a:lstStyle/>
          <a:p>
            <a:pPr marL="12700">
              <a:lnSpc>
                <a:spcPts val="1790"/>
              </a:lnSpc>
            </a:pPr>
            <a:r>
              <a:rPr lang="el-GR" sz="1500" b="1">
                <a:solidFill>
                  <a:srgbClr val="0000CC"/>
                </a:solidFill>
                <a:cs typeface="Arial" panose="020B0604020202020204" pitchFamily="34" charset="0"/>
              </a:rPr>
              <a:t>FIVA on-off valve</a:t>
            </a:r>
            <a:endParaRPr lang="el-GR" sz="1500">
              <a:cs typeface="Arial" panose="020B0604020202020204" pitchFamily="34" charset="0"/>
            </a:endParaRPr>
          </a:p>
        </p:txBody>
      </p:sp>
      <p:sp>
        <p:nvSpPr>
          <p:cNvPr id="50183" name="object 7"/>
          <p:cNvSpPr txBox="1">
            <a:spLocks noChangeArrowheads="1"/>
          </p:cNvSpPr>
          <p:nvPr/>
        </p:nvSpPr>
        <p:spPr bwMode="auto">
          <a:xfrm>
            <a:off x="6969125" y="3044825"/>
            <a:ext cx="1212850" cy="457200"/>
          </a:xfrm>
          <a:prstGeom prst="rect">
            <a:avLst/>
          </a:prstGeom>
          <a:noFill/>
          <a:ln w="9525">
            <a:noFill/>
            <a:miter lim="800000"/>
          </a:ln>
        </p:spPr>
        <p:txBody>
          <a:bodyPr lIns="0" tIns="0" rIns="0" bIns="0"/>
          <a:lstStyle/>
          <a:p>
            <a:pPr marL="12700">
              <a:lnSpc>
                <a:spcPts val="1790"/>
              </a:lnSpc>
            </a:pPr>
            <a:r>
              <a:rPr lang="el-GR" sz="1500" b="1">
                <a:solidFill>
                  <a:srgbClr val="0000CC"/>
                </a:solidFill>
                <a:cs typeface="Arial" panose="020B0604020202020204" pitchFamily="34" charset="0"/>
              </a:rPr>
              <a:t>Exhaust valve spindle</a:t>
            </a:r>
            <a:endParaRPr lang="el-GR" sz="1500">
              <a:cs typeface="Arial" panose="020B0604020202020204" pitchFamily="34" charset="0"/>
            </a:endParaRPr>
          </a:p>
        </p:txBody>
      </p:sp>
      <p:sp>
        <p:nvSpPr>
          <p:cNvPr id="50184" name="object 8"/>
          <p:cNvSpPr txBox="1">
            <a:spLocks noChangeArrowheads="1"/>
          </p:cNvSpPr>
          <p:nvPr/>
        </p:nvSpPr>
        <p:spPr bwMode="auto">
          <a:xfrm>
            <a:off x="6815138" y="4205288"/>
            <a:ext cx="1300162" cy="685800"/>
          </a:xfrm>
          <a:prstGeom prst="rect">
            <a:avLst/>
          </a:prstGeom>
          <a:noFill/>
          <a:ln w="9525">
            <a:noFill/>
            <a:miter lim="800000"/>
          </a:ln>
        </p:spPr>
        <p:txBody>
          <a:bodyPr lIns="0" tIns="0" rIns="0" bIns="0"/>
          <a:lstStyle/>
          <a:p>
            <a:pPr marL="12700" algn="just">
              <a:lnSpc>
                <a:spcPts val="1790"/>
              </a:lnSpc>
            </a:pPr>
            <a:r>
              <a:rPr lang="el-GR" sz="1500" b="1">
                <a:solidFill>
                  <a:srgbClr val="0065FF"/>
                </a:solidFill>
                <a:cs typeface="Arial" panose="020B0604020202020204" pitchFamily="34" charset="0"/>
              </a:rPr>
              <a:t>High pressure hydraulic oil – inlet</a:t>
            </a:r>
            <a:endParaRPr lang="el-GR" sz="1500">
              <a:cs typeface="Arial" panose="020B0604020202020204" pitchFamily="34" charset="0"/>
            </a:endParaRPr>
          </a:p>
        </p:txBody>
      </p:sp>
      <p:sp>
        <p:nvSpPr>
          <p:cNvPr id="50185" name="object 9"/>
          <p:cNvSpPr/>
          <p:nvPr/>
        </p:nvSpPr>
        <p:spPr bwMode="auto">
          <a:xfrm>
            <a:off x="5199063" y="5667375"/>
            <a:ext cx="163512" cy="493713"/>
          </a:xfrm>
          <a:custGeom>
            <a:avLst/>
            <a:gdLst>
              <a:gd name="T0" fmla="*/ 129111 w 163830"/>
              <a:gd name="T1" fmla="*/ 414579 h 493776"/>
              <a:gd name="T2" fmla="*/ 9868 w 163830"/>
              <a:gd name="T3" fmla="*/ 4570 h 493776"/>
              <a:gd name="T4" fmla="*/ 9108 w 163830"/>
              <a:gd name="T5" fmla="*/ 1524 h 493776"/>
              <a:gd name="T6" fmla="*/ 6832 w 163830"/>
              <a:gd name="T7" fmla="*/ 0 h 493776"/>
              <a:gd name="T8" fmla="*/ 3796 w 163830"/>
              <a:gd name="T9" fmla="*/ 762 h 493776"/>
              <a:gd name="T10" fmla="*/ 1518 w 163830"/>
              <a:gd name="T11" fmla="*/ 1524 h 493776"/>
              <a:gd name="T12" fmla="*/ 0 w 163830"/>
              <a:gd name="T13" fmla="*/ 4570 h 493776"/>
              <a:gd name="T14" fmla="*/ 760 w 163830"/>
              <a:gd name="T15" fmla="*/ 7618 h 493776"/>
              <a:gd name="T16" fmla="*/ 119230 w 163830"/>
              <a:gd name="T17" fmla="*/ 417497 h 493776"/>
              <a:gd name="T18" fmla="*/ 129111 w 163830"/>
              <a:gd name="T19" fmla="*/ 414579 h 493776"/>
              <a:gd name="T20" fmla="*/ 133592 w 163830"/>
              <a:gd name="T21" fmla="*/ 478922 h 493776"/>
              <a:gd name="T22" fmla="*/ 133592 w 163830"/>
              <a:gd name="T23" fmla="*/ 430420 h 493776"/>
              <a:gd name="T24" fmla="*/ 132074 w 163830"/>
              <a:gd name="T25" fmla="*/ 432706 h 493776"/>
              <a:gd name="T26" fmla="*/ 129797 w 163830"/>
              <a:gd name="T27" fmla="*/ 433468 h 493776"/>
              <a:gd name="T28" fmla="*/ 126760 w 163830"/>
              <a:gd name="T29" fmla="*/ 434230 h 493776"/>
              <a:gd name="T30" fmla="*/ 124483 w 163830"/>
              <a:gd name="T31" fmla="*/ 432706 h 493776"/>
              <a:gd name="T32" fmla="*/ 122965 w 163830"/>
              <a:gd name="T33" fmla="*/ 430420 h 493776"/>
              <a:gd name="T34" fmla="*/ 119230 w 163830"/>
              <a:gd name="T35" fmla="*/ 417497 h 493776"/>
              <a:gd name="T36" fmla="*/ 85772 w 163830"/>
              <a:gd name="T37" fmla="*/ 427372 h 493776"/>
              <a:gd name="T38" fmla="*/ 133592 w 163830"/>
              <a:gd name="T39" fmla="*/ 478922 h 493776"/>
              <a:gd name="T40" fmla="*/ 133592 w 163830"/>
              <a:gd name="T41" fmla="*/ 430420 h 493776"/>
              <a:gd name="T42" fmla="*/ 132833 w 163830"/>
              <a:gd name="T43" fmla="*/ 427372 h 493776"/>
              <a:gd name="T44" fmla="*/ 129111 w 163830"/>
              <a:gd name="T45" fmla="*/ 414579 h 493776"/>
              <a:gd name="T46" fmla="*/ 119230 w 163830"/>
              <a:gd name="T47" fmla="*/ 417497 h 493776"/>
              <a:gd name="T48" fmla="*/ 122965 w 163830"/>
              <a:gd name="T49" fmla="*/ 430420 h 493776"/>
              <a:gd name="T50" fmla="*/ 124483 w 163830"/>
              <a:gd name="T51" fmla="*/ 432706 h 493776"/>
              <a:gd name="T52" fmla="*/ 126760 w 163830"/>
              <a:gd name="T53" fmla="*/ 434230 h 493776"/>
              <a:gd name="T54" fmla="*/ 129797 w 163830"/>
              <a:gd name="T55" fmla="*/ 433468 h 493776"/>
              <a:gd name="T56" fmla="*/ 132074 w 163830"/>
              <a:gd name="T57" fmla="*/ 432706 h 493776"/>
              <a:gd name="T58" fmla="*/ 133592 w 163830"/>
              <a:gd name="T59" fmla="*/ 430420 h 493776"/>
              <a:gd name="T60" fmla="*/ 163195 w 163830"/>
              <a:gd name="T61" fmla="*/ 404518 h 493776"/>
              <a:gd name="T62" fmla="*/ 129111 w 163830"/>
              <a:gd name="T63" fmla="*/ 414579 h 493776"/>
              <a:gd name="T64" fmla="*/ 132833 w 163830"/>
              <a:gd name="T65" fmla="*/ 427372 h 493776"/>
              <a:gd name="T66" fmla="*/ 133592 w 163830"/>
              <a:gd name="T67" fmla="*/ 430420 h 493776"/>
              <a:gd name="T68" fmla="*/ 133592 w 163830"/>
              <a:gd name="T69" fmla="*/ 478922 h 493776"/>
              <a:gd name="T70" fmla="*/ 147255 w 163830"/>
              <a:gd name="T71" fmla="*/ 493650 h 493776"/>
              <a:gd name="T72" fmla="*/ 163195 w 163830"/>
              <a:gd name="T73" fmla="*/ 404518 h 4937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3830"/>
              <a:gd name="T112" fmla="*/ 0 h 493776"/>
              <a:gd name="T113" fmla="*/ 163830 w 163830"/>
              <a:gd name="T114" fmla="*/ 493776 h 4937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3830" h="493776">
                <a:moveTo>
                  <a:pt x="129614" y="414685"/>
                </a:moveTo>
                <a:lnTo>
                  <a:pt x="9906" y="4572"/>
                </a:lnTo>
                <a:lnTo>
                  <a:pt x="9144" y="1524"/>
                </a:lnTo>
                <a:lnTo>
                  <a:pt x="6858" y="0"/>
                </a:lnTo>
                <a:lnTo>
                  <a:pt x="3810" y="762"/>
                </a:lnTo>
                <a:lnTo>
                  <a:pt x="1524" y="1524"/>
                </a:lnTo>
                <a:lnTo>
                  <a:pt x="0" y="4572"/>
                </a:lnTo>
                <a:lnTo>
                  <a:pt x="762" y="7620"/>
                </a:lnTo>
                <a:lnTo>
                  <a:pt x="119694" y="417603"/>
                </a:lnTo>
                <a:lnTo>
                  <a:pt x="129614" y="414685"/>
                </a:lnTo>
                <a:close/>
              </a:path>
              <a:path w="163830" h="493776">
                <a:moveTo>
                  <a:pt x="134112" y="479044"/>
                </a:moveTo>
                <a:lnTo>
                  <a:pt x="134112" y="430530"/>
                </a:lnTo>
                <a:lnTo>
                  <a:pt x="132588" y="432816"/>
                </a:lnTo>
                <a:lnTo>
                  <a:pt x="130302" y="433578"/>
                </a:lnTo>
                <a:lnTo>
                  <a:pt x="127254" y="434340"/>
                </a:lnTo>
                <a:lnTo>
                  <a:pt x="124968" y="432816"/>
                </a:lnTo>
                <a:lnTo>
                  <a:pt x="123444" y="430530"/>
                </a:lnTo>
                <a:lnTo>
                  <a:pt x="119694" y="417603"/>
                </a:lnTo>
                <a:lnTo>
                  <a:pt x="86106" y="427482"/>
                </a:lnTo>
                <a:lnTo>
                  <a:pt x="134112" y="479044"/>
                </a:lnTo>
                <a:close/>
              </a:path>
              <a:path w="163830" h="493776">
                <a:moveTo>
                  <a:pt x="134112" y="430530"/>
                </a:moveTo>
                <a:lnTo>
                  <a:pt x="133350" y="427482"/>
                </a:lnTo>
                <a:lnTo>
                  <a:pt x="129614" y="414685"/>
                </a:lnTo>
                <a:lnTo>
                  <a:pt x="119694" y="417603"/>
                </a:lnTo>
                <a:lnTo>
                  <a:pt x="123444" y="430530"/>
                </a:lnTo>
                <a:lnTo>
                  <a:pt x="124968" y="432816"/>
                </a:lnTo>
                <a:lnTo>
                  <a:pt x="127254" y="434340"/>
                </a:lnTo>
                <a:lnTo>
                  <a:pt x="130302" y="433578"/>
                </a:lnTo>
                <a:lnTo>
                  <a:pt x="132588" y="432816"/>
                </a:lnTo>
                <a:lnTo>
                  <a:pt x="134112" y="430530"/>
                </a:lnTo>
                <a:close/>
              </a:path>
              <a:path w="163830" h="493776">
                <a:moveTo>
                  <a:pt x="163830" y="404622"/>
                </a:moveTo>
                <a:lnTo>
                  <a:pt x="129614" y="414685"/>
                </a:lnTo>
                <a:lnTo>
                  <a:pt x="133350" y="427482"/>
                </a:lnTo>
                <a:lnTo>
                  <a:pt x="134112" y="430530"/>
                </a:lnTo>
                <a:lnTo>
                  <a:pt x="134112" y="479044"/>
                </a:lnTo>
                <a:lnTo>
                  <a:pt x="147828" y="493776"/>
                </a:lnTo>
                <a:lnTo>
                  <a:pt x="163830" y="404622"/>
                </a:lnTo>
                <a:close/>
              </a:path>
            </a:pathLst>
          </a:custGeom>
          <a:solidFill>
            <a:srgbClr val="000000"/>
          </a:solidFill>
          <a:ln w="9525">
            <a:noFill/>
            <a:round/>
          </a:ln>
        </p:spPr>
        <p:txBody>
          <a:bodyPr lIns="0" tIns="0" rIns="0" bIns="0"/>
          <a:lstStyle/>
          <a:p>
            <a:endParaRPr lang="el-GR"/>
          </a:p>
        </p:txBody>
      </p:sp>
      <p:sp>
        <p:nvSpPr>
          <p:cNvPr id="50186" name="object 10"/>
          <p:cNvSpPr/>
          <p:nvPr/>
        </p:nvSpPr>
        <p:spPr bwMode="auto">
          <a:xfrm>
            <a:off x="5580063" y="3316288"/>
            <a:ext cx="334962" cy="1370012"/>
          </a:xfrm>
          <a:custGeom>
            <a:avLst/>
            <a:gdLst>
              <a:gd name="T0" fmla="*/ 300407 w 334518"/>
              <a:gd name="T1" fmla="*/ 1289299 h 1370838"/>
              <a:gd name="T2" fmla="*/ 10696 w 334518"/>
              <a:gd name="T3" fmla="*/ 3806 h 1370838"/>
              <a:gd name="T4" fmla="*/ 9932 w 334518"/>
              <a:gd name="T5" fmla="*/ 1522 h 1370838"/>
              <a:gd name="T6" fmla="*/ 7640 w 334518"/>
              <a:gd name="T7" fmla="*/ 0 h 1370838"/>
              <a:gd name="T8" fmla="*/ 4584 w 334518"/>
              <a:gd name="T9" fmla="*/ 0 h 1370838"/>
              <a:gd name="T10" fmla="*/ 1528 w 334518"/>
              <a:gd name="T11" fmla="*/ 762 h 1370838"/>
              <a:gd name="T12" fmla="*/ 0 w 334518"/>
              <a:gd name="T13" fmla="*/ 3806 h 1370838"/>
              <a:gd name="T14" fmla="*/ 764 w 334518"/>
              <a:gd name="T15" fmla="*/ 6088 h 1370838"/>
              <a:gd name="T16" fmla="*/ 290450 w 334518"/>
              <a:gd name="T17" fmla="*/ 1291471 h 1370838"/>
              <a:gd name="T18" fmla="*/ 300407 w 334518"/>
              <a:gd name="T19" fmla="*/ 1289299 h 1370838"/>
              <a:gd name="T20" fmla="*/ 304081 w 334518"/>
              <a:gd name="T21" fmla="*/ 1358130 h 1370838"/>
              <a:gd name="T22" fmla="*/ 304081 w 334518"/>
              <a:gd name="T23" fmla="*/ 1305255 h 1370838"/>
              <a:gd name="T24" fmla="*/ 301790 w 334518"/>
              <a:gd name="T25" fmla="*/ 1307538 h 1370838"/>
              <a:gd name="T26" fmla="*/ 299497 w 334518"/>
              <a:gd name="T27" fmla="*/ 1308299 h 1370838"/>
              <a:gd name="T28" fmla="*/ 296441 w 334518"/>
              <a:gd name="T29" fmla="*/ 1309060 h 1370838"/>
              <a:gd name="T30" fmla="*/ 294149 w 334518"/>
              <a:gd name="T31" fmla="*/ 1307538 h 1370838"/>
              <a:gd name="T32" fmla="*/ 293385 w 334518"/>
              <a:gd name="T33" fmla="*/ 1304494 h 1370838"/>
              <a:gd name="T34" fmla="*/ 290450 w 334518"/>
              <a:gd name="T35" fmla="*/ 1291471 h 1370838"/>
              <a:gd name="T36" fmla="*/ 255184 w 334518"/>
              <a:gd name="T37" fmla="*/ 1299167 h 1370838"/>
              <a:gd name="T38" fmla="*/ 304081 w 334518"/>
              <a:gd name="T39" fmla="*/ 1358130 h 1370838"/>
              <a:gd name="T40" fmla="*/ 304081 w 334518"/>
              <a:gd name="T41" fmla="*/ 1305255 h 1370838"/>
              <a:gd name="T42" fmla="*/ 303317 w 334518"/>
              <a:gd name="T43" fmla="*/ 1302210 h 1370838"/>
              <a:gd name="T44" fmla="*/ 300407 w 334518"/>
              <a:gd name="T45" fmla="*/ 1289299 h 1370838"/>
              <a:gd name="T46" fmla="*/ 290450 w 334518"/>
              <a:gd name="T47" fmla="*/ 1291471 h 1370838"/>
              <a:gd name="T48" fmla="*/ 293385 w 334518"/>
              <a:gd name="T49" fmla="*/ 1304494 h 1370838"/>
              <a:gd name="T50" fmla="*/ 294149 w 334518"/>
              <a:gd name="T51" fmla="*/ 1307538 h 1370838"/>
              <a:gd name="T52" fmla="*/ 296441 w 334518"/>
              <a:gd name="T53" fmla="*/ 1309060 h 1370838"/>
              <a:gd name="T54" fmla="*/ 299497 w 334518"/>
              <a:gd name="T55" fmla="*/ 1308299 h 1370838"/>
              <a:gd name="T56" fmla="*/ 301790 w 334518"/>
              <a:gd name="T57" fmla="*/ 1307538 h 1370838"/>
              <a:gd name="T58" fmla="*/ 304081 w 334518"/>
              <a:gd name="T59" fmla="*/ 1305255 h 1370838"/>
              <a:gd name="T60" fmla="*/ 335407 w 334518"/>
              <a:gd name="T61" fmla="*/ 1281661 h 1370838"/>
              <a:gd name="T62" fmla="*/ 300407 w 334518"/>
              <a:gd name="T63" fmla="*/ 1289299 h 1370838"/>
              <a:gd name="T64" fmla="*/ 303317 w 334518"/>
              <a:gd name="T65" fmla="*/ 1302210 h 1370838"/>
              <a:gd name="T66" fmla="*/ 304081 w 334518"/>
              <a:gd name="T67" fmla="*/ 1305255 h 1370838"/>
              <a:gd name="T68" fmla="*/ 304081 w 334518"/>
              <a:gd name="T69" fmla="*/ 1358130 h 1370838"/>
              <a:gd name="T70" fmla="*/ 313250 w 334518"/>
              <a:gd name="T71" fmla="*/ 1369186 h 1370838"/>
              <a:gd name="T72" fmla="*/ 335407 w 334518"/>
              <a:gd name="T73" fmla="*/ 1281661 h 13708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4518"/>
              <a:gd name="T112" fmla="*/ 0 h 1370838"/>
              <a:gd name="T113" fmla="*/ 334518 w 334518"/>
              <a:gd name="T114" fmla="*/ 1370838 h 13708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4518" h="1370838">
                <a:moveTo>
                  <a:pt x="299611" y="1290854"/>
                </a:moveTo>
                <a:lnTo>
                  <a:pt x="10668" y="3810"/>
                </a:lnTo>
                <a:lnTo>
                  <a:pt x="9906" y="1524"/>
                </a:lnTo>
                <a:lnTo>
                  <a:pt x="7620" y="0"/>
                </a:lnTo>
                <a:lnTo>
                  <a:pt x="4572" y="0"/>
                </a:lnTo>
                <a:lnTo>
                  <a:pt x="1524" y="762"/>
                </a:lnTo>
                <a:lnTo>
                  <a:pt x="0" y="3810"/>
                </a:lnTo>
                <a:lnTo>
                  <a:pt x="762" y="6096"/>
                </a:lnTo>
                <a:lnTo>
                  <a:pt x="289680" y="1293029"/>
                </a:lnTo>
                <a:lnTo>
                  <a:pt x="299611" y="1290854"/>
                </a:lnTo>
                <a:close/>
              </a:path>
              <a:path w="334518" h="1370838">
                <a:moveTo>
                  <a:pt x="303275" y="1359768"/>
                </a:moveTo>
                <a:lnTo>
                  <a:pt x="303275" y="1306829"/>
                </a:lnTo>
                <a:lnTo>
                  <a:pt x="300990" y="1309115"/>
                </a:lnTo>
                <a:lnTo>
                  <a:pt x="298704" y="1309877"/>
                </a:lnTo>
                <a:lnTo>
                  <a:pt x="295656" y="1310639"/>
                </a:lnTo>
                <a:lnTo>
                  <a:pt x="293370" y="1309115"/>
                </a:lnTo>
                <a:lnTo>
                  <a:pt x="292608" y="1306067"/>
                </a:lnTo>
                <a:lnTo>
                  <a:pt x="289680" y="1293029"/>
                </a:lnTo>
                <a:lnTo>
                  <a:pt x="254508" y="1300734"/>
                </a:lnTo>
                <a:lnTo>
                  <a:pt x="303275" y="1359768"/>
                </a:lnTo>
                <a:close/>
              </a:path>
              <a:path w="334518" h="1370838">
                <a:moveTo>
                  <a:pt x="303275" y="1306829"/>
                </a:moveTo>
                <a:lnTo>
                  <a:pt x="302513" y="1303781"/>
                </a:lnTo>
                <a:lnTo>
                  <a:pt x="299611" y="1290854"/>
                </a:lnTo>
                <a:lnTo>
                  <a:pt x="289680" y="1293029"/>
                </a:lnTo>
                <a:lnTo>
                  <a:pt x="292608" y="1306067"/>
                </a:lnTo>
                <a:lnTo>
                  <a:pt x="293370" y="1309115"/>
                </a:lnTo>
                <a:lnTo>
                  <a:pt x="295656" y="1310639"/>
                </a:lnTo>
                <a:lnTo>
                  <a:pt x="298704" y="1309877"/>
                </a:lnTo>
                <a:lnTo>
                  <a:pt x="300990" y="1309115"/>
                </a:lnTo>
                <a:lnTo>
                  <a:pt x="303275" y="1306829"/>
                </a:lnTo>
                <a:close/>
              </a:path>
              <a:path w="334518" h="1370838">
                <a:moveTo>
                  <a:pt x="334518" y="1283207"/>
                </a:moveTo>
                <a:lnTo>
                  <a:pt x="299611" y="1290854"/>
                </a:lnTo>
                <a:lnTo>
                  <a:pt x="302513" y="1303781"/>
                </a:lnTo>
                <a:lnTo>
                  <a:pt x="303275" y="1306829"/>
                </a:lnTo>
                <a:lnTo>
                  <a:pt x="303275" y="1359768"/>
                </a:lnTo>
                <a:lnTo>
                  <a:pt x="312420" y="1370838"/>
                </a:lnTo>
                <a:lnTo>
                  <a:pt x="334518" y="1283207"/>
                </a:lnTo>
                <a:close/>
              </a:path>
            </a:pathLst>
          </a:custGeom>
          <a:solidFill>
            <a:srgbClr val="000000"/>
          </a:solidFill>
          <a:ln w="9525">
            <a:noFill/>
            <a:round/>
          </a:ln>
        </p:spPr>
        <p:txBody>
          <a:bodyPr lIns="0" tIns="0" rIns="0" bIns="0"/>
          <a:lstStyle/>
          <a:p>
            <a:endParaRPr lang="el-GR"/>
          </a:p>
        </p:txBody>
      </p:sp>
      <p:sp>
        <p:nvSpPr>
          <p:cNvPr id="50187" name="object 11"/>
          <p:cNvSpPr/>
          <p:nvPr/>
        </p:nvSpPr>
        <p:spPr bwMode="auto">
          <a:xfrm>
            <a:off x="6230938" y="4910138"/>
            <a:ext cx="887412" cy="1260475"/>
          </a:xfrm>
          <a:custGeom>
            <a:avLst/>
            <a:gdLst>
              <a:gd name="T0" fmla="*/ 58821 w 886857"/>
              <a:gd name="T1" fmla="*/ 1185007 h 1259944"/>
              <a:gd name="T2" fmla="*/ 55627 w 886857"/>
              <a:gd name="T3" fmla="*/ 1182449 h 1259944"/>
              <a:gd name="T4" fmla="*/ 44940 w 886857"/>
              <a:gd name="T5" fmla="*/ 1179773 h 1259944"/>
              <a:gd name="T6" fmla="*/ 33879 w 886857"/>
              <a:gd name="T7" fmla="*/ 1180411 h 1259944"/>
              <a:gd name="T8" fmla="*/ 22940 w 886857"/>
              <a:gd name="T9" fmla="*/ 1184447 h 1259944"/>
              <a:gd name="T10" fmla="*/ 12615 w 886857"/>
              <a:gd name="T11" fmla="*/ 1191963 h 1259944"/>
              <a:gd name="T12" fmla="*/ 3396 w 886857"/>
              <a:gd name="T13" fmla="*/ 1203043 h 1259944"/>
              <a:gd name="T14" fmla="*/ 0 w 886857"/>
              <a:gd name="T15" fmla="*/ 1213974 h 1259944"/>
              <a:gd name="T16" fmla="*/ 14 w 886857"/>
              <a:gd name="T17" fmla="*/ 1225311 h 1259944"/>
              <a:gd name="T18" fmla="*/ 31814 w 886857"/>
              <a:gd name="T19" fmla="*/ 1260188 h 1259944"/>
              <a:gd name="T20" fmla="*/ 34998 w 886857"/>
              <a:gd name="T21" fmla="*/ 1260410 h 1259944"/>
              <a:gd name="T22" fmla="*/ 34998 w 886857"/>
              <a:gd name="T23" fmla="*/ 1219466 h 1259944"/>
              <a:gd name="T24" fmla="*/ 36524 w 886857"/>
              <a:gd name="T25" fmla="*/ 1217178 h 1259944"/>
              <a:gd name="T26" fmla="*/ 58821 w 886857"/>
              <a:gd name="T27" fmla="*/ 1185007 h 1259944"/>
              <a:gd name="T28" fmla="*/ 66929 w 886857"/>
              <a:gd name="T29" fmla="*/ 1191500 h 1259944"/>
              <a:gd name="T30" fmla="*/ 58821 w 886857"/>
              <a:gd name="T31" fmla="*/ 1185007 h 1259944"/>
              <a:gd name="T32" fmla="*/ 36524 w 886857"/>
              <a:gd name="T33" fmla="*/ 1217178 h 1259944"/>
              <a:gd name="T34" fmla="*/ 34998 w 886857"/>
              <a:gd name="T35" fmla="*/ 1219466 h 1259944"/>
              <a:gd name="T36" fmla="*/ 34998 w 886857"/>
              <a:gd name="T37" fmla="*/ 1222516 h 1259944"/>
              <a:gd name="T38" fmla="*/ 37286 w 886857"/>
              <a:gd name="T39" fmla="*/ 1224804 h 1259944"/>
              <a:gd name="T40" fmla="*/ 39563 w 886857"/>
              <a:gd name="T41" fmla="*/ 1226329 h 1259944"/>
              <a:gd name="T42" fmla="*/ 42628 w 886857"/>
              <a:gd name="T43" fmla="*/ 1225566 h 1259944"/>
              <a:gd name="T44" fmla="*/ 44940 w 886857"/>
              <a:gd name="T45" fmla="*/ 1223243 h 1259944"/>
              <a:gd name="T46" fmla="*/ 66929 w 886857"/>
              <a:gd name="T47" fmla="*/ 1191500 h 1259944"/>
              <a:gd name="T48" fmla="*/ 80824 w 886857"/>
              <a:gd name="T49" fmla="*/ 1223757 h 1259944"/>
              <a:gd name="T50" fmla="*/ 79765 w 886857"/>
              <a:gd name="T51" fmla="*/ 1212885 h 1259944"/>
              <a:gd name="T52" fmla="*/ 75302 w 886857"/>
              <a:gd name="T53" fmla="*/ 1202086 h 1259944"/>
              <a:gd name="T54" fmla="*/ 67301 w 886857"/>
              <a:gd name="T55" fmla="*/ 1191798 h 1259944"/>
              <a:gd name="T56" fmla="*/ 66929 w 886857"/>
              <a:gd name="T57" fmla="*/ 1191500 h 1259944"/>
              <a:gd name="T58" fmla="*/ 44916 w 886857"/>
              <a:gd name="T59" fmla="*/ 1223278 h 1259944"/>
              <a:gd name="T60" fmla="*/ 42628 w 886857"/>
              <a:gd name="T61" fmla="*/ 1225566 h 1259944"/>
              <a:gd name="T62" fmla="*/ 39563 w 886857"/>
              <a:gd name="T63" fmla="*/ 1226329 h 1259944"/>
              <a:gd name="T64" fmla="*/ 37286 w 886857"/>
              <a:gd name="T65" fmla="*/ 1224804 h 1259944"/>
              <a:gd name="T66" fmla="*/ 34998 w 886857"/>
              <a:gd name="T67" fmla="*/ 1222516 h 1259944"/>
              <a:gd name="T68" fmla="*/ 34998 w 886857"/>
              <a:gd name="T69" fmla="*/ 1260410 h 1259944"/>
              <a:gd name="T70" fmla="*/ 73908 w 886857"/>
              <a:gd name="T71" fmla="*/ 1243107 h 1259944"/>
              <a:gd name="T72" fmla="*/ 78610 w 886857"/>
              <a:gd name="T73" fmla="*/ 1234273 h 1259944"/>
              <a:gd name="T74" fmla="*/ 80824 w 886857"/>
              <a:gd name="T75" fmla="*/ 1223757 h 1259944"/>
              <a:gd name="T76" fmla="*/ 887967 w 886857"/>
              <a:gd name="T77" fmla="*/ 6102 h 1259944"/>
              <a:gd name="T78" fmla="*/ 887218 w 886857"/>
              <a:gd name="T79" fmla="*/ 3050 h 1259944"/>
              <a:gd name="T80" fmla="*/ 882640 w 886857"/>
              <a:gd name="T81" fmla="*/ 0 h 1259944"/>
              <a:gd name="T82" fmla="*/ 879588 w 886857"/>
              <a:gd name="T83" fmla="*/ 762 h 1259944"/>
              <a:gd name="T84" fmla="*/ 878049 w 886857"/>
              <a:gd name="T85" fmla="*/ 3050 h 1259944"/>
              <a:gd name="T86" fmla="*/ 58821 w 886857"/>
              <a:gd name="T87" fmla="*/ 1185007 h 1259944"/>
              <a:gd name="T88" fmla="*/ 66929 w 886857"/>
              <a:gd name="T89" fmla="*/ 1191500 h 1259944"/>
              <a:gd name="T90" fmla="*/ 886454 w 886857"/>
              <a:gd name="T91" fmla="*/ 8390 h 1259944"/>
              <a:gd name="T92" fmla="*/ 887967 w 886857"/>
              <a:gd name="T93" fmla="*/ 6102 h 12599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6857"/>
              <a:gd name="T142" fmla="*/ 0 h 1259944"/>
              <a:gd name="T143" fmla="*/ 886857 w 886857"/>
              <a:gd name="T144" fmla="*/ 1259944 h 12599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6857" h="1259944">
                <a:moveTo>
                  <a:pt x="58747" y="1184009"/>
                </a:moveTo>
                <a:lnTo>
                  <a:pt x="55557" y="1181453"/>
                </a:lnTo>
                <a:lnTo>
                  <a:pt x="44884" y="1178779"/>
                </a:lnTo>
                <a:lnTo>
                  <a:pt x="33837" y="1179417"/>
                </a:lnTo>
                <a:lnTo>
                  <a:pt x="22912" y="1183449"/>
                </a:lnTo>
                <a:lnTo>
                  <a:pt x="12599" y="1190959"/>
                </a:lnTo>
                <a:lnTo>
                  <a:pt x="3392" y="1202029"/>
                </a:lnTo>
                <a:lnTo>
                  <a:pt x="0" y="1212952"/>
                </a:lnTo>
                <a:lnTo>
                  <a:pt x="14" y="1224279"/>
                </a:lnTo>
                <a:lnTo>
                  <a:pt x="31774" y="1259126"/>
                </a:lnTo>
                <a:lnTo>
                  <a:pt x="34954" y="1259348"/>
                </a:lnTo>
                <a:lnTo>
                  <a:pt x="34954" y="1218438"/>
                </a:lnTo>
                <a:lnTo>
                  <a:pt x="36478" y="1216152"/>
                </a:lnTo>
                <a:lnTo>
                  <a:pt x="58747" y="1184009"/>
                </a:lnTo>
                <a:close/>
              </a:path>
              <a:path w="886857" h="1259944">
                <a:moveTo>
                  <a:pt x="66845" y="1190496"/>
                </a:moveTo>
                <a:lnTo>
                  <a:pt x="58747" y="1184009"/>
                </a:lnTo>
                <a:lnTo>
                  <a:pt x="36478" y="1216152"/>
                </a:lnTo>
                <a:lnTo>
                  <a:pt x="34954" y="1218438"/>
                </a:lnTo>
                <a:lnTo>
                  <a:pt x="34954" y="1221486"/>
                </a:lnTo>
                <a:lnTo>
                  <a:pt x="37240" y="1223772"/>
                </a:lnTo>
                <a:lnTo>
                  <a:pt x="39513" y="1225296"/>
                </a:lnTo>
                <a:lnTo>
                  <a:pt x="42574" y="1224534"/>
                </a:lnTo>
                <a:lnTo>
                  <a:pt x="44884" y="1222213"/>
                </a:lnTo>
                <a:lnTo>
                  <a:pt x="66845" y="1190496"/>
                </a:lnTo>
                <a:close/>
              </a:path>
              <a:path w="886857" h="1259944">
                <a:moveTo>
                  <a:pt x="80722" y="1222726"/>
                </a:moveTo>
                <a:lnTo>
                  <a:pt x="79665" y="1211863"/>
                </a:lnTo>
                <a:lnTo>
                  <a:pt x="75208" y="1201074"/>
                </a:lnTo>
                <a:lnTo>
                  <a:pt x="67217" y="1190794"/>
                </a:lnTo>
                <a:lnTo>
                  <a:pt x="66845" y="1190496"/>
                </a:lnTo>
                <a:lnTo>
                  <a:pt x="44860" y="1222248"/>
                </a:lnTo>
                <a:lnTo>
                  <a:pt x="42574" y="1224534"/>
                </a:lnTo>
                <a:lnTo>
                  <a:pt x="39513" y="1225296"/>
                </a:lnTo>
                <a:lnTo>
                  <a:pt x="37240" y="1223772"/>
                </a:lnTo>
                <a:lnTo>
                  <a:pt x="34954" y="1221486"/>
                </a:lnTo>
                <a:lnTo>
                  <a:pt x="34954" y="1259348"/>
                </a:lnTo>
                <a:lnTo>
                  <a:pt x="73816" y="1242060"/>
                </a:lnTo>
                <a:lnTo>
                  <a:pt x="78512" y="1233233"/>
                </a:lnTo>
                <a:lnTo>
                  <a:pt x="80722" y="1222726"/>
                </a:lnTo>
                <a:close/>
              </a:path>
              <a:path w="886857" h="1259944">
                <a:moveTo>
                  <a:pt x="886857" y="6096"/>
                </a:moveTo>
                <a:lnTo>
                  <a:pt x="886108" y="3048"/>
                </a:lnTo>
                <a:lnTo>
                  <a:pt x="881536" y="0"/>
                </a:lnTo>
                <a:lnTo>
                  <a:pt x="878488" y="762"/>
                </a:lnTo>
                <a:lnTo>
                  <a:pt x="876951" y="3048"/>
                </a:lnTo>
                <a:lnTo>
                  <a:pt x="58747" y="1184009"/>
                </a:lnTo>
                <a:lnTo>
                  <a:pt x="66845" y="1190496"/>
                </a:lnTo>
                <a:lnTo>
                  <a:pt x="885346" y="8382"/>
                </a:lnTo>
                <a:lnTo>
                  <a:pt x="886857" y="6096"/>
                </a:lnTo>
                <a:close/>
              </a:path>
            </a:pathLst>
          </a:custGeom>
          <a:solidFill>
            <a:srgbClr val="000000"/>
          </a:solidFill>
          <a:ln w="9525">
            <a:noFill/>
            <a:round/>
          </a:ln>
        </p:spPr>
        <p:txBody>
          <a:bodyPr lIns="0" tIns="0" rIns="0" bIns="0"/>
          <a:lstStyle/>
          <a:p>
            <a:endParaRPr lang="el-GR"/>
          </a:p>
        </p:txBody>
      </p:sp>
      <p:sp>
        <p:nvSpPr>
          <p:cNvPr id="50188" name="object 12"/>
          <p:cNvSpPr/>
          <p:nvPr/>
        </p:nvSpPr>
        <p:spPr bwMode="auto">
          <a:xfrm>
            <a:off x="7800975" y="3541713"/>
            <a:ext cx="1295400" cy="690562"/>
          </a:xfrm>
          <a:custGeom>
            <a:avLst/>
            <a:gdLst>
              <a:gd name="T0" fmla="*/ 1226008 w 1295400"/>
              <a:gd name="T1" fmla="*/ 647064 h 691896"/>
              <a:gd name="T2" fmla="*/ 8382 w 1295400"/>
              <a:gd name="T3" fmla="*/ 1518 h 691896"/>
              <a:gd name="T4" fmla="*/ 6083 w 1295400"/>
              <a:gd name="T5" fmla="*/ 0 h 691896"/>
              <a:gd name="T6" fmla="*/ 3035 w 1295400"/>
              <a:gd name="T7" fmla="*/ 760 h 691896"/>
              <a:gd name="T8" fmla="*/ 1524 w 1295400"/>
              <a:gd name="T9" fmla="*/ 3796 h 691896"/>
              <a:gd name="T10" fmla="*/ 0 w 1295400"/>
              <a:gd name="T11" fmla="*/ 6072 h 691896"/>
              <a:gd name="T12" fmla="*/ 1524 w 1295400"/>
              <a:gd name="T13" fmla="*/ 9108 h 691896"/>
              <a:gd name="T14" fmla="*/ 3797 w 1295400"/>
              <a:gd name="T15" fmla="*/ 10626 h 691896"/>
              <a:gd name="T16" fmla="*/ 1221209 w 1295400"/>
              <a:gd name="T17" fmla="*/ 656053 h 691896"/>
              <a:gd name="T18" fmla="*/ 1226008 w 1295400"/>
              <a:gd name="T19" fmla="*/ 647064 h 691896"/>
              <a:gd name="T20" fmla="*/ 1242047 w 1295400"/>
              <a:gd name="T21" fmla="*/ 687891 h 691896"/>
              <a:gd name="T22" fmla="*/ 1242047 w 1295400"/>
              <a:gd name="T23" fmla="*/ 658108 h 691896"/>
              <a:gd name="T24" fmla="*/ 1239012 w 1295400"/>
              <a:gd name="T25" fmla="*/ 662663 h 691896"/>
              <a:gd name="T26" fmla="*/ 1235964 w 1295400"/>
              <a:gd name="T27" fmla="*/ 663422 h 691896"/>
              <a:gd name="T28" fmla="*/ 1233677 w 1295400"/>
              <a:gd name="T29" fmla="*/ 662663 h 691896"/>
              <a:gd name="T30" fmla="*/ 1221209 w 1295400"/>
              <a:gd name="T31" fmla="*/ 656053 h 691896"/>
              <a:gd name="T32" fmla="*/ 1204709 w 1295400"/>
              <a:gd name="T33" fmla="*/ 686953 h 691896"/>
              <a:gd name="T34" fmla="*/ 1242047 w 1295400"/>
              <a:gd name="T35" fmla="*/ 687891 h 691896"/>
              <a:gd name="T36" fmla="*/ 1242047 w 1295400"/>
              <a:gd name="T37" fmla="*/ 658108 h 691896"/>
              <a:gd name="T38" fmla="*/ 1240536 w 1295400"/>
              <a:gd name="T39" fmla="*/ 654314 h 691896"/>
              <a:gd name="T40" fmla="*/ 1238250 w 1295400"/>
              <a:gd name="T41" fmla="*/ 653555 h 691896"/>
              <a:gd name="T42" fmla="*/ 1226008 w 1295400"/>
              <a:gd name="T43" fmla="*/ 647064 h 691896"/>
              <a:gd name="T44" fmla="*/ 1221209 w 1295400"/>
              <a:gd name="T45" fmla="*/ 656053 h 691896"/>
              <a:gd name="T46" fmla="*/ 1233677 w 1295400"/>
              <a:gd name="T47" fmla="*/ 662663 h 691896"/>
              <a:gd name="T48" fmla="*/ 1235964 w 1295400"/>
              <a:gd name="T49" fmla="*/ 663422 h 691896"/>
              <a:gd name="T50" fmla="*/ 1239012 w 1295400"/>
              <a:gd name="T51" fmla="*/ 662663 h 691896"/>
              <a:gd name="T52" fmla="*/ 1242047 w 1295400"/>
              <a:gd name="T53" fmla="*/ 658108 h 691896"/>
              <a:gd name="T54" fmla="*/ 1295400 w 1295400"/>
              <a:gd name="T55" fmla="*/ 689231 h 691896"/>
              <a:gd name="T56" fmla="*/ 1242809 w 1295400"/>
              <a:gd name="T57" fmla="*/ 615602 h 691896"/>
              <a:gd name="T58" fmla="*/ 1226008 w 1295400"/>
              <a:gd name="T59" fmla="*/ 647064 h 691896"/>
              <a:gd name="T60" fmla="*/ 1238250 w 1295400"/>
              <a:gd name="T61" fmla="*/ 653555 h 691896"/>
              <a:gd name="T62" fmla="*/ 1240536 w 1295400"/>
              <a:gd name="T63" fmla="*/ 654314 h 691896"/>
              <a:gd name="T64" fmla="*/ 1242047 w 1295400"/>
              <a:gd name="T65" fmla="*/ 658108 h 691896"/>
              <a:gd name="T66" fmla="*/ 1242047 w 1295400"/>
              <a:gd name="T67" fmla="*/ 687891 h 691896"/>
              <a:gd name="T68" fmla="*/ 1295400 w 1295400"/>
              <a:gd name="T69" fmla="*/ 689231 h 6918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5400"/>
              <a:gd name="T106" fmla="*/ 0 h 691896"/>
              <a:gd name="T107" fmla="*/ 1295400 w 1295400"/>
              <a:gd name="T108" fmla="*/ 691896 h 6918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5400" h="691896">
                <a:moveTo>
                  <a:pt x="1226008" y="649566"/>
                </a:moveTo>
                <a:lnTo>
                  <a:pt x="8382" y="1524"/>
                </a:lnTo>
                <a:lnTo>
                  <a:pt x="6083" y="0"/>
                </a:lnTo>
                <a:lnTo>
                  <a:pt x="3035" y="762"/>
                </a:lnTo>
                <a:lnTo>
                  <a:pt x="1524" y="3810"/>
                </a:lnTo>
                <a:lnTo>
                  <a:pt x="0" y="6096"/>
                </a:lnTo>
                <a:lnTo>
                  <a:pt x="1524" y="9144"/>
                </a:lnTo>
                <a:lnTo>
                  <a:pt x="3797" y="10668"/>
                </a:lnTo>
                <a:lnTo>
                  <a:pt x="1221209" y="658590"/>
                </a:lnTo>
                <a:lnTo>
                  <a:pt x="1226008" y="649566"/>
                </a:lnTo>
                <a:close/>
              </a:path>
              <a:path w="1295400" h="691896">
                <a:moveTo>
                  <a:pt x="1242047" y="690551"/>
                </a:moveTo>
                <a:lnTo>
                  <a:pt x="1242047" y="660653"/>
                </a:lnTo>
                <a:lnTo>
                  <a:pt x="1239012" y="665226"/>
                </a:lnTo>
                <a:lnTo>
                  <a:pt x="1235964" y="665988"/>
                </a:lnTo>
                <a:lnTo>
                  <a:pt x="1233677" y="665226"/>
                </a:lnTo>
                <a:lnTo>
                  <a:pt x="1221209" y="658590"/>
                </a:lnTo>
                <a:lnTo>
                  <a:pt x="1204709" y="689610"/>
                </a:lnTo>
                <a:lnTo>
                  <a:pt x="1242047" y="690551"/>
                </a:lnTo>
                <a:close/>
              </a:path>
              <a:path w="1295400" h="691896">
                <a:moveTo>
                  <a:pt x="1242047" y="660653"/>
                </a:moveTo>
                <a:lnTo>
                  <a:pt x="1240536" y="656844"/>
                </a:lnTo>
                <a:lnTo>
                  <a:pt x="1238250" y="656082"/>
                </a:lnTo>
                <a:lnTo>
                  <a:pt x="1226008" y="649566"/>
                </a:lnTo>
                <a:lnTo>
                  <a:pt x="1221209" y="658590"/>
                </a:lnTo>
                <a:lnTo>
                  <a:pt x="1233677" y="665226"/>
                </a:lnTo>
                <a:lnTo>
                  <a:pt x="1235964" y="665988"/>
                </a:lnTo>
                <a:lnTo>
                  <a:pt x="1239012" y="665226"/>
                </a:lnTo>
                <a:lnTo>
                  <a:pt x="1242047" y="660653"/>
                </a:lnTo>
                <a:close/>
              </a:path>
              <a:path w="1295400" h="691896">
                <a:moveTo>
                  <a:pt x="1295400" y="691896"/>
                </a:moveTo>
                <a:lnTo>
                  <a:pt x="1242809" y="617982"/>
                </a:lnTo>
                <a:lnTo>
                  <a:pt x="1226008" y="649566"/>
                </a:lnTo>
                <a:lnTo>
                  <a:pt x="1238250" y="656082"/>
                </a:lnTo>
                <a:lnTo>
                  <a:pt x="1240536" y="656844"/>
                </a:lnTo>
                <a:lnTo>
                  <a:pt x="1242047" y="660653"/>
                </a:lnTo>
                <a:lnTo>
                  <a:pt x="1242047" y="690551"/>
                </a:lnTo>
                <a:lnTo>
                  <a:pt x="1295400" y="691896"/>
                </a:lnTo>
                <a:close/>
              </a:path>
            </a:pathLst>
          </a:custGeom>
          <a:solidFill>
            <a:srgbClr val="000000"/>
          </a:solidFill>
          <a:ln w="9525">
            <a:noFill/>
            <a:round/>
          </a:ln>
        </p:spPr>
        <p:txBody>
          <a:bodyPr lIns="0" tIns="0" rIns="0" bIns="0"/>
          <a:lstStyle/>
          <a:p>
            <a:endParaRPr lang="el-GR"/>
          </a:p>
        </p:txBody>
      </p:sp>
      <p:sp>
        <p:nvSpPr>
          <p:cNvPr id="50189" name="object 13"/>
          <p:cNvSpPr/>
          <p:nvPr/>
        </p:nvSpPr>
        <p:spPr bwMode="auto">
          <a:xfrm>
            <a:off x="7335838" y="5897563"/>
            <a:ext cx="109537" cy="406400"/>
          </a:xfrm>
          <a:custGeom>
            <a:avLst/>
            <a:gdLst>
              <a:gd name="T0" fmla="*/ 74455 w 110489"/>
              <a:gd name="T1" fmla="*/ 325477 h 406908"/>
              <a:gd name="T2" fmla="*/ 10497 w 110489"/>
              <a:gd name="T3" fmla="*/ 4560 h 406908"/>
              <a:gd name="T4" fmla="*/ 9748 w 110489"/>
              <a:gd name="T5" fmla="*/ 1520 h 406908"/>
              <a:gd name="T6" fmla="*/ 7501 w 110489"/>
              <a:gd name="T7" fmla="*/ 0 h 406908"/>
              <a:gd name="T8" fmla="*/ 4506 w 110489"/>
              <a:gd name="T9" fmla="*/ 760 h 406908"/>
              <a:gd name="T10" fmla="*/ 1498 w 110489"/>
              <a:gd name="T11" fmla="*/ 760 h 406908"/>
              <a:gd name="T12" fmla="*/ 0 w 110489"/>
              <a:gd name="T13" fmla="*/ 3800 h 406908"/>
              <a:gd name="T14" fmla="*/ 760 w 110489"/>
              <a:gd name="T15" fmla="*/ 6080 h 406908"/>
              <a:gd name="T16" fmla="*/ 64799 w 110489"/>
              <a:gd name="T17" fmla="*/ 327456 h 406908"/>
              <a:gd name="T18" fmla="*/ 74455 w 110489"/>
              <a:gd name="T19" fmla="*/ 325477 h 406908"/>
              <a:gd name="T20" fmla="*/ 77900 w 110489"/>
              <a:gd name="T21" fmla="*/ 396107 h 406908"/>
              <a:gd name="T22" fmla="*/ 77900 w 110489"/>
              <a:gd name="T23" fmla="*/ 341284 h 406908"/>
              <a:gd name="T24" fmla="*/ 75653 w 110489"/>
              <a:gd name="T25" fmla="*/ 344325 h 406908"/>
              <a:gd name="T26" fmla="*/ 73394 w 110489"/>
              <a:gd name="T27" fmla="*/ 344325 h 406908"/>
              <a:gd name="T28" fmla="*/ 70398 w 110489"/>
              <a:gd name="T29" fmla="*/ 345085 h 406908"/>
              <a:gd name="T30" fmla="*/ 68153 w 110489"/>
              <a:gd name="T31" fmla="*/ 343565 h 406908"/>
              <a:gd name="T32" fmla="*/ 67402 w 110489"/>
              <a:gd name="T33" fmla="*/ 340524 h 406908"/>
              <a:gd name="T34" fmla="*/ 64799 w 110489"/>
              <a:gd name="T35" fmla="*/ 327456 h 406908"/>
              <a:gd name="T36" fmla="*/ 30706 w 110489"/>
              <a:gd name="T37" fmla="*/ 334443 h 406908"/>
              <a:gd name="T38" fmla="*/ 77900 w 110489"/>
              <a:gd name="T39" fmla="*/ 396107 h 406908"/>
              <a:gd name="T40" fmla="*/ 77900 w 110489"/>
              <a:gd name="T41" fmla="*/ 341284 h 406908"/>
              <a:gd name="T42" fmla="*/ 77151 w 110489"/>
              <a:gd name="T43" fmla="*/ 339004 h 406908"/>
              <a:gd name="T44" fmla="*/ 74455 w 110489"/>
              <a:gd name="T45" fmla="*/ 325477 h 406908"/>
              <a:gd name="T46" fmla="*/ 64799 w 110489"/>
              <a:gd name="T47" fmla="*/ 327456 h 406908"/>
              <a:gd name="T48" fmla="*/ 67402 w 110489"/>
              <a:gd name="T49" fmla="*/ 340524 h 406908"/>
              <a:gd name="T50" fmla="*/ 68153 w 110489"/>
              <a:gd name="T51" fmla="*/ 343565 h 406908"/>
              <a:gd name="T52" fmla="*/ 70398 w 110489"/>
              <a:gd name="T53" fmla="*/ 345085 h 406908"/>
              <a:gd name="T54" fmla="*/ 73394 w 110489"/>
              <a:gd name="T55" fmla="*/ 344325 h 406908"/>
              <a:gd name="T56" fmla="*/ 75653 w 110489"/>
              <a:gd name="T57" fmla="*/ 344325 h 406908"/>
              <a:gd name="T58" fmla="*/ 77900 w 110489"/>
              <a:gd name="T59" fmla="*/ 341284 h 406908"/>
              <a:gd name="T60" fmla="*/ 108593 w 110489"/>
              <a:gd name="T61" fmla="*/ 318481 h 406908"/>
              <a:gd name="T62" fmla="*/ 74455 w 110489"/>
              <a:gd name="T63" fmla="*/ 325477 h 406908"/>
              <a:gd name="T64" fmla="*/ 77151 w 110489"/>
              <a:gd name="T65" fmla="*/ 339004 h 406908"/>
              <a:gd name="T66" fmla="*/ 77900 w 110489"/>
              <a:gd name="T67" fmla="*/ 341284 h 406908"/>
              <a:gd name="T68" fmla="*/ 77900 w 110489"/>
              <a:gd name="T69" fmla="*/ 396107 h 406908"/>
              <a:gd name="T70" fmla="*/ 85389 w 110489"/>
              <a:gd name="T71" fmla="*/ 405893 h 406908"/>
              <a:gd name="T72" fmla="*/ 108593 w 110489"/>
              <a:gd name="T73" fmla="*/ 318481 h 4069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0489"/>
              <a:gd name="T112" fmla="*/ 0 h 406908"/>
              <a:gd name="T113" fmla="*/ 110489 w 110489"/>
              <a:gd name="T114" fmla="*/ 406908 h 4069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0489" h="406908">
                <a:moveTo>
                  <a:pt x="75755" y="326291"/>
                </a:moveTo>
                <a:lnTo>
                  <a:pt x="10680" y="4572"/>
                </a:lnTo>
                <a:lnTo>
                  <a:pt x="9918" y="1524"/>
                </a:lnTo>
                <a:lnTo>
                  <a:pt x="7632" y="0"/>
                </a:lnTo>
                <a:lnTo>
                  <a:pt x="4584" y="762"/>
                </a:lnTo>
                <a:lnTo>
                  <a:pt x="1524" y="762"/>
                </a:lnTo>
                <a:lnTo>
                  <a:pt x="0" y="3810"/>
                </a:lnTo>
                <a:lnTo>
                  <a:pt x="774" y="6096"/>
                </a:lnTo>
                <a:lnTo>
                  <a:pt x="65930" y="328275"/>
                </a:lnTo>
                <a:lnTo>
                  <a:pt x="75755" y="326291"/>
                </a:lnTo>
                <a:close/>
              </a:path>
              <a:path w="110489" h="406908">
                <a:moveTo>
                  <a:pt x="79260" y="397098"/>
                </a:moveTo>
                <a:lnTo>
                  <a:pt x="79260" y="342138"/>
                </a:lnTo>
                <a:lnTo>
                  <a:pt x="76974" y="345186"/>
                </a:lnTo>
                <a:lnTo>
                  <a:pt x="74675" y="345186"/>
                </a:lnTo>
                <a:lnTo>
                  <a:pt x="71627" y="345948"/>
                </a:lnTo>
                <a:lnTo>
                  <a:pt x="69342" y="344424"/>
                </a:lnTo>
                <a:lnTo>
                  <a:pt x="68579" y="341376"/>
                </a:lnTo>
                <a:lnTo>
                  <a:pt x="65930" y="328275"/>
                </a:lnTo>
                <a:lnTo>
                  <a:pt x="31242" y="335280"/>
                </a:lnTo>
                <a:lnTo>
                  <a:pt x="79260" y="397098"/>
                </a:lnTo>
                <a:close/>
              </a:path>
              <a:path w="110489" h="406908">
                <a:moveTo>
                  <a:pt x="79260" y="342138"/>
                </a:moveTo>
                <a:lnTo>
                  <a:pt x="78498" y="339852"/>
                </a:lnTo>
                <a:lnTo>
                  <a:pt x="75755" y="326291"/>
                </a:lnTo>
                <a:lnTo>
                  <a:pt x="65930" y="328275"/>
                </a:lnTo>
                <a:lnTo>
                  <a:pt x="68579" y="341376"/>
                </a:lnTo>
                <a:lnTo>
                  <a:pt x="69342" y="344424"/>
                </a:lnTo>
                <a:lnTo>
                  <a:pt x="71627" y="345948"/>
                </a:lnTo>
                <a:lnTo>
                  <a:pt x="74675" y="345186"/>
                </a:lnTo>
                <a:lnTo>
                  <a:pt x="76974" y="345186"/>
                </a:lnTo>
                <a:lnTo>
                  <a:pt x="79260" y="342138"/>
                </a:lnTo>
                <a:close/>
              </a:path>
              <a:path w="110489" h="406908">
                <a:moveTo>
                  <a:pt x="110489" y="319278"/>
                </a:moveTo>
                <a:lnTo>
                  <a:pt x="75755" y="326291"/>
                </a:lnTo>
                <a:lnTo>
                  <a:pt x="78498" y="339852"/>
                </a:lnTo>
                <a:lnTo>
                  <a:pt x="79260" y="342138"/>
                </a:lnTo>
                <a:lnTo>
                  <a:pt x="79260" y="397098"/>
                </a:lnTo>
                <a:lnTo>
                  <a:pt x="86880" y="406908"/>
                </a:lnTo>
                <a:lnTo>
                  <a:pt x="110489" y="319278"/>
                </a:lnTo>
                <a:close/>
              </a:path>
            </a:pathLst>
          </a:custGeom>
          <a:solidFill>
            <a:srgbClr val="000000"/>
          </a:solidFill>
          <a:ln w="9525">
            <a:noFill/>
            <a:round/>
          </a:ln>
        </p:spPr>
        <p:txBody>
          <a:bodyPr lIns="0" tIns="0" rIns="0" bIns="0"/>
          <a:lstStyle/>
          <a:p>
            <a:endParaRPr lang="el-GR"/>
          </a:p>
        </p:txBody>
      </p:sp>
      <p:sp>
        <p:nvSpPr>
          <p:cNvPr id="50190" name="object 14"/>
          <p:cNvSpPr/>
          <p:nvPr/>
        </p:nvSpPr>
        <p:spPr bwMode="auto">
          <a:xfrm>
            <a:off x="5892800" y="6619875"/>
            <a:ext cx="247650" cy="80963"/>
          </a:xfrm>
          <a:custGeom>
            <a:avLst/>
            <a:gdLst>
              <a:gd name="T0" fmla="*/ 81534 w 247650"/>
              <a:gd name="T1" fmla="*/ 34563 h 81533"/>
              <a:gd name="T2" fmla="*/ 81534 w 247650"/>
              <a:gd name="T3" fmla="*/ 0 h 81533"/>
              <a:gd name="T4" fmla="*/ 0 w 247650"/>
              <a:gd name="T5" fmla="*/ 39823 h 81533"/>
              <a:gd name="T6" fmla="*/ 62484 w 247650"/>
              <a:gd name="T7" fmla="*/ 70917 h 81533"/>
              <a:gd name="T8" fmla="*/ 62484 w 247650"/>
              <a:gd name="T9" fmla="*/ 36817 h 81533"/>
              <a:gd name="T10" fmla="*/ 64770 w 247650"/>
              <a:gd name="T11" fmla="*/ 34563 h 81533"/>
              <a:gd name="T12" fmla="*/ 81534 w 247650"/>
              <a:gd name="T13" fmla="*/ 34563 h 81533"/>
              <a:gd name="T14" fmla="*/ 247650 w 247650"/>
              <a:gd name="T15" fmla="*/ 42827 h 81533"/>
              <a:gd name="T16" fmla="*/ 247650 w 247650"/>
              <a:gd name="T17" fmla="*/ 36817 h 81533"/>
              <a:gd name="T18" fmla="*/ 245363 w 247650"/>
              <a:gd name="T19" fmla="*/ 34563 h 81533"/>
              <a:gd name="T20" fmla="*/ 64770 w 247650"/>
              <a:gd name="T21" fmla="*/ 34563 h 81533"/>
              <a:gd name="T22" fmla="*/ 62484 w 247650"/>
              <a:gd name="T23" fmla="*/ 36817 h 81533"/>
              <a:gd name="T24" fmla="*/ 62484 w 247650"/>
              <a:gd name="T25" fmla="*/ 42827 h 81533"/>
              <a:gd name="T26" fmla="*/ 64770 w 247650"/>
              <a:gd name="T27" fmla="*/ 45083 h 81533"/>
              <a:gd name="T28" fmla="*/ 245363 w 247650"/>
              <a:gd name="T29" fmla="*/ 45083 h 81533"/>
              <a:gd name="T30" fmla="*/ 247650 w 247650"/>
              <a:gd name="T31" fmla="*/ 42827 h 81533"/>
              <a:gd name="T32" fmla="*/ 81534 w 247650"/>
              <a:gd name="T33" fmla="*/ 80397 h 81533"/>
              <a:gd name="T34" fmla="*/ 81534 w 247650"/>
              <a:gd name="T35" fmla="*/ 45083 h 81533"/>
              <a:gd name="T36" fmla="*/ 64770 w 247650"/>
              <a:gd name="T37" fmla="*/ 45083 h 81533"/>
              <a:gd name="T38" fmla="*/ 62484 w 247650"/>
              <a:gd name="T39" fmla="*/ 42827 h 81533"/>
              <a:gd name="T40" fmla="*/ 62484 w 247650"/>
              <a:gd name="T41" fmla="*/ 70917 h 81533"/>
              <a:gd name="T42" fmla="*/ 81534 w 247650"/>
              <a:gd name="T43" fmla="*/ 80397 h 815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7650"/>
              <a:gd name="T67" fmla="*/ 0 h 81533"/>
              <a:gd name="T68" fmla="*/ 247650 w 247650"/>
              <a:gd name="T69" fmla="*/ 81533 h 815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7650" h="81533">
                <a:moveTo>
                  <a:pt x="81534" y="35051"/>
                </a:moveTo>
                <a:lnTo>
                  <a:pt x="81534" y="0"/>
                </a:lnTo>
                <a:lnTo>
                  <a:pt x="0" y="40385"/>
                </a:lnTo>
                <a:lnTo>
                  <a:pt x="62484" y="71919"/>
                </a:lnTo>
                <a:lnTo>
                  <a:pt x="62484" y="37337"/>
                </a:lnTo>
                <a:lnTo>
                  <a:pt x="64770" y="35051"/>
                </a:lnTo>
                <a:lnTo>
                  <a:pt x="81534" y="35051"/>
                </a:lnTo>
                <a:close/>
              </a:path>
              <a:path w="247650" h="81533">
                <a:moveTo>
                  <a:pt x="247650" y="43433"/>
                </a:moveTo>
                <a:lnTo>
                  <a:pt x="247650" y="37337"/>
                </a:lnTo>
                <a:lnTo>
                  <a:pt x="245363" y="35051"/>
                </a:lnTo>
                <a:lnTo>
                  <a:pt x="64770" y="35051"/>
                </a:lnTo>
                <a:lnTo>
                  <a:pt x="62484" y="37337"/>
                </a:lnTo>
                <a:lnTo>
                  <a:pt x="62484" y="43433"/>
                </a:lnTo>
                <a:lnTo>
                  <a:pt x="64770" y="45720"/>
                </a:lnTo>
                <a:lnTo>
                  <a:pt x="245363" y="45720"/>
                </a:lnTo>
                <a:lnTo>
                  <a:pt x="247650" y="43433"/>
                </a:lnTo>
                <a:close/>
              </a:path>
              <a:path w="247650" h="81533">
                <a:moveTo>
                  <a:pt x="81534" y="81533"/>
                </a:moveTo>
                <a:lnTo>
                  <a:pt x="81534" y="45720"/>
                </a:lnTo>
                <a:lnTo>
                  <a:pt x="64770" y="45720"/>
                </a:lnTo>
                <a:lnTo>
                  <a:pt x="62484" y="43433"/>
                </a:lnTo>
                <a:lnTo>
                  <a:pt x="62484" y="71919"/>
                </a:lnTo>
                <a:lnTo>
                  <a:pt x="81534" y="81533"/>
                </a:lnTo>
                <a:close/>
              </a:path>
            </a:pathLst>
          </a:custGeom>
          <a:solidFill>
            <a:srgbClr val="CCCC00"/>
          </a:solidFill>
          <a:ln w="9525">
            <a:noFill/>
            <a:round/>
          </a:ln>
        </p:spPr>
        <p:txBody>
          <a:bodyPr lIns="0" tIns="0" rIns="0" bIns="0"/>
          <a:lstStyle/>
          <a:p>
            <a:endParaRPr lang="el-GR"/>
          </a:p>
        </p:txBody>
      </p:sp>
      <p:sp>
        <p:nvSpPr>
          <p:cNvPr id="50191" name="object 15"/>
          <p:cNvSpPr/>
          <p:nvPr/>
        </p:nvSpPr>
        <p:spPr bwMode="auto">
          <a:xfrm>
            <a:off x="5657850" y="6275388"/>
            <a:ext cx="247650" cy="46037"/>
          </a:xfrm>
          <a:custGeom>
            <a:avLst/>
            <a:gdLst>
              <a:gd name="T0" fmla="*/ 184404 w 247650"/>
              <a:gd name="T1" fmla="*/ 8498 h 45719"/>
              <a:gd name="T2" fmla="*/ 184404 w 247650"/>
              <a:gd name="T3" fmla="*/ 2317 h 45719"/>
              <a:gd name="T4" fmla="*/ 182118 w 247650"/>
              <a:gd name="T5" fmla="*/ 0 h 45719"/>
              <a:gd name="T6" fmla="*/ 2286 w 247650"/>
              <a:gd name="T7" fmla="*/ 0 h 45719"/>
              <a:gd name="T8" fmla="*/ 0 w 247650"/>
              <a:gd name="T9" fmla="*/ 2317 h 45719"/>
              <a:gd name="T10" fmla="*/ 0 w 247650"/>
              <a:gd name="T11" fmla="*/ 8498 h 45719"/>
              <a:gd name="T12" fmla="*/ 2286 w 247650"/>
              <a:gd name="T13" fmla="*/ 10816 h 45719"/>
              <a:gd name="T14" fmla="*/ 182118 w 247650"/>
              <a:gd name="T15" fmla="*/ 10816 h 45719"/>
              <a:gd name="T16" fmla="*/ 184404 w 247650"/>
              <a:gd name="T17" fmla="*/ 8498 h 45719"/>
              <a:gd name="T18" fmla="*/ 247650 w 247650"/>
              <a:gd name="T19" fmla="*/ 5407 h 45719"/>
              <a:gd name="T20" fmla="*/ 166115 w 247650"/>
              <a:gd name="T21" fmla="*/ -35542 h 45719"/>
              <a:gd name="T22" fmla="*/ 166115 w 247650"/>
              <a:gd name="T23" fmla="*/ 0 h 45719"/>
              <a:gd name="T24" fmla="*/ 182118 w 247650"/>
              <a:gd name="T25" fmla="*/ 0 h 45719"/>
              <a:gd name="T26" fmla="*/ 184404 w 247650"/>
              <a:gd name="T27" fmla="*/ 2317 h 45719"/>
              <a:gd name="T28" fmla="*/ 184404 w 247650"/>
              <a:gd name="T29" fmla="*/ 37173 h 45719"/>
              <a:gd name="T30" fmla="*/ 247650 w 247650"/>
              <a:gd name="T31" fmla="*/ 5407 h 45719"/>
              <a:gd name="T32" fmla="*/ 184404 w 247650"/>
              <a:gd name="T33" fmla="*/ 37173 h 45719"/>
              <a:gd name="T34" fmla="*/ 184404 w 247650"/>
              <a:gd name="T35" fmla="*/ 8498 h 45719"/>
              <a:gd name="T36" fmla="*/ 182118 w 247650"/>
              <a:gd name="T37" fmla="*/ 10816 h 45719"/>
              <a:gd name="T38" fmla="*/ 166115 w 247650"/>
              <a:gd name="T39" fmla="*/ 10816 h 45719"/>
              <a:gd name="T40" fmla="*/ 166115 w 247650"/>
              <a:gd name="T41" fmla="*/ 46357 h 45719"/>
              <a:gd name="T42" fmla="*/ 184404 w 247650"/>
              <a:gd name="T43" fmla="*/ 37173 h 457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7650"/>
              <a:gd name="T67" fmla="*/ 0 h 45719"/>
              <a:gd name="T68" fmla="*/ 247650 w 247650"/>
              <a:gd name="T69" fmla="*/ 45719 h 457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7650" h="45719">
                <a:moveTo>
                  <a:pt x="184404" y="8381"/>
                </a:moveTo>
                <a:lnTo>
                  <a:pt x="184404" y="2285"/>
                </a:lnTo>
                <a:lnTo>
                  <a:pt x="182118" y="0"/>
                </a:lnTo>
                <a:lnTo>
                  <a:pt x="2286" y="0"/>
                </a:lnTo>
                <a:lnTo>
                  <a:pt x="0" y="2285"/>
                </a:lnTo>
                <a:lnTo>
                  <a:pt x="0" y="8381"/>
                </a:lnTo>
                <a:lnTo>
                  <a:pt x="2286" y="10667"/>
                </a:lnTo>
                <a:lnTo>
                  <a:pt x="182118" y="10667"/>
                </a:lnTo>
                <a:lnTo>
                  <a:pt x="184404" y="8381"/>
                </a:lnTo>
                <a:close/>
              </a:path>
              <a:path w="247650" h="45719">
                <a:moveTo>
                  <a:pt x="247650" y="5333"/>
                </a:moveTo>
                <a:lnTo>
                  <a:pt x="166115" y="-35052"/>
                </a:lnTo>
                <a:lnTo>
                  <a:pt x="166115" y="0"/>
                </a:lnTo>
                <a:lnTo>
                  <a:pt x="182118" y="0"/>
                </a:lnTo>
                <a:lnTo>
                  <a:pt x="184404" y="2285"/>
                </a:lnTo>
                <a:lnTo>
                  <a:pt x="184404" y="36661"/>
                </a:lnTo>
                <a:lnTo>
                  <a:pt x="247650" y="5333"/>
                </a:lnTo>
                <a:close/>
              </a:path>
              <a:path w="247650" h="45719">
                <a:moveTo>
                  <a:pt x="184404" y="36661"/>
                </a:moveTo>
                <a:lnTo>
                  <a:pt x="184404" y="8381"/>
                </a:lnTo>
                <a:lnTo>
                  <a:pt x="182118" y="10667"/>
                </a:lnTo>
                <a:lnTo>
                  <a:pt x="166115" y="10667"/>
                </a:lnTo>
                <a:lnTo>
                  <a:pt x="166115" y="45719"/>
                </a:lnTo>
                <a:lnTo>
                  <a:pt x="184404" y="36661"/>
                </a:lnTo>
                <a:close/>
              </a:path>
            </a:pathLst>
          </a:custGeom>
          <a:solidFill>
            <a:srgbClr val="CCCC00"/>
          </a:solidFill>
          <a:ln w="9525">
            <a:noFill/>
            <a:round/>
          </a:ln>
        </p:spPr>
        <p:txBody>
          <a:bodyPr lIns="0" tIns="0" rIns="0" bIns="0"/>
          <a:lstStyle/>
          <a:p>
            <a:endParaRPr lang="el-GR"/>
          </a:p>
        </p:txBody>
      </p:sp>
      <p:sp>
        <p:nvSpPr>
          <p:cNvPr id="50192" name="object 16"/>
          <p:cNvSpPr/>
          <p:nvPr/>
        </p:nvSpPr>
        <p:spPr bwMode="auto">
          <a:xfrm>
            <a:off x="6384925" y="6203950"/>
            <a:ext cx="82550" cy="246063"/>
          </a:xfrm>
          <a:custGeom>
            <a:avLst/>
            <a:gdLst>
              <a:gd name="T0" fmla="*/ 83566 w 81546"/>
              <a:gd name="T1" fmla="*/ 82000 h 245363"/>
              <a:gd name="T2" fmla="*/ 41399 w 81546"/>
              <a:gd name="T3" fmla="*/ 0 h 245363"/>
              <a:gd name="T4" fmla="*/ 0 w 81546"/>
              <a:gd name="T5" fmla="*/ 82000 h 245363"/>
              <a:gd name="T6" fmla="*/ 36714 w 81546"/>
              <a:gd name="T7" fmla="*/ 82000 h 245363"/>
              <a:gd name="T8" fmla="*/ 36714 w 81546"/>
              <a:gd name="T9" fmla="*/ 65140 h 245363"/>
              <a:gd name="T10" fmla="*/ 39044 w 81546"/>
              <a:gd name="T11" fmla="*/ 62841 h 245363"/>
              <a:gd name="T12" fmla="*/ 44522 w 81546"/>
              <a:gd name="T13" fmla="*/ 62841 h 245363"/>
              <a:gd name="T14" fmla="*/ 46865 w 81546"/>
              <a:gd name="T15" fmla="*/ 65140 h 245363"/>
              <a:gd name="T16" fmla="*/ 46865 w 81546"/>
              <a:gd name="T17" fmla="*/ 82000 h 245363"/>
              <a:gd name="T18" fmla="*/ 83566 w 81546"/>
              <a:gd name="T19" fmla="*/ 82000 h 245363"/>
              <a:gd name="T20" fmla="*/ 46865 w 81546"/>
              <a:gd name="T21" fmla="*/ 82000 h 245363"/>
              <a:gd name="T22" fmla="*/ 46865 w 81546"/>
              <a:gd name="T23" fmla="*/ 65140 h 245363"/>
              <a:gd name="T24" fmla="*/ 44522 w 81546"/>
              <a:gd name="T25" fmla="*/ 62841 h 245363"/>
              <a:gd name="T26" fmla="*/ 39044 w 81546"/>
              <a:gd name="T27" fmla="*/ 62841 h 245363"/>
              <a:gd name="T28" fmla="*/ 36714 w 81546"/>
              <a:gd name="T29" fmla="*/ 65140 h 245363"/>
              <a:gd name="T30" fmla="*/ 36714 w 81546"/>
              <a:gd name="T31" fmla="*/ 82000 h 245363"/>
              <a:gd name="T32" fmla="*/ 46865 w 81546"/>
              <a:gd name="T33" fmla="*/ 82000 h 245363"/>
              <a:gd name="T34" fmla="*/ 46865 w 81546"/>
              <a:gd name="T35" fmla="*/ 244466 h 245363"/>
              <a:gd name="T36" fmla="*/ 46865 w 81546"/>
              <a:gd name="T37" fmla="*/ 82000 h 245363"/>
              <a:gd name="T38" fmla="*/ 36714 w 81546"/>
              <a:gd name="T39" fmla="*/ 82000 h 245363"/>
              <a:gd name="T40" fmla="*/ 36714 w 81546"/>
              <a:gd name="T41" fmla="*/ 244466 h 245363"/>
              <a:gd name="T42" fmla="*/ 39044 w 81546"/>
              <a:gd name="T43" fmla="*/ 246765 h 245363"/>
              <a:gd name="T44" fmla="*/ 44522 w 81546"/>
              <a:gd name="T45" fmla="*/ 246765 h 245363"/>
              <a:gd name="T46" fmla="*/ 46865 w 81546"/>
              <a:gd name="T47" fmla="*/ 244466 h 245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546"/>
              <a:gd name="T73" fmla="*/ 0 h 245363"/>
              <a:gd name="T74" fmla="*/ 81546 w 81546"/>
              <a:gd name="T75" fmla="*/ 245363 h 245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546" h="245363">
                <a:moveTo>
                  <a:pt x="81546" y="81534"/>
                </a:moveTo>
                <a:lnTo>
                  <a:pt x="40398" y="0"/>
                </a:lnTo>
                <a:lnTo>
                  <a:pt x="0" y="81534"/>
                </a:lnTo>
                <a:lnTo>
                  <a:pt x="35826" y="81534"/>
                </a:lnTo>
                <a:lnTo>
                  <a:pt x="35826" y="64770"/>
                </a:lnTo>
                <a:lnTo>
                  <a:pt x="38100" y="62484"/>
                </a:lnTo>
                <a:lnTo>
                  <a:pt x="43446" y="62484"/>
                </a:lnTo>
                <a:lnTo>
                  <a:pt x="45732" y="64770"/>
                </a:lnTo>
                <a:lnTo>
                  <a:pt x="45732" y="81534"/>
                </a:lnTo>
                <a:lnTo>
                  <a:pt x="81546" y="81534"/>
                </a:lnTo>
                <a:close/>
              </a:path>
              <a:path w="81546" h="245363">
                <a:moveTo>
                  <a:pt x="45732" y="81534"/>
                </a:moveTo>
                <a:lnTo>
                  <a:pt x="45732" y="64770"/>
                </a:lnTo>
                <a:lnTo>
                  <a:pt x="43446" y="62484"/>
                </a:lnTo>
                <a:lnTo>
                  <a:pt x="38100" y="62484"/>
                </a:lnTo>
                <a:lnTo>
                  <a:pt x="35826" y="64770"/>
                </a:lnTo>
                <a:lnTo>
                  <a:pt x="35826" y="81534"/>
                </a:lnTo>
                <a:lnTo>
                  <a:pt x="45732" y="81534"/>
                </a:lnTo>
                <a:close/>
              </a:path>
              <a:path w="81546" h="245363">
                <a:moveTo>
                  <a:pt x="45732" y="243078"/>
                </a:moveTo>
                <a:lnTo>
                  <a:pt x="45732" y="81534"/>
                </a:lnTo>
                <a:lnTo>
                  <a:pt x="35826" y="81534"/>
                </a:lnTo>
                <a:lnTo>
                  <a:pt x="35826" y="243078"/>
                </a:lnTo>
                <a:lnTo>
                  <a:pt x="38100" y="245363"/>
                </a:lnTo>
                <a:lnTo>
                  <a:pt x="43446" y="245363"/>
                </a:lnTo>
                <a:lnTo>
                  <a:pt x="45732" y="243078"/>
                </a:lnTo>
                <a:close/>
              </a:path>
            </a:pathLst>
          </a:custGeom>
          <a:solidFill>
            <a:srgbClr val="CCCC00"/>
          </a:solidFill>
          <a:ln w="9525">
            <a:noFill/>
            <a:round/>
          </a:ln>
        </p:spPr>
        <p:txBody>
          <a:bodyPr lIns="0" tIns="0" rIns="0" bIns="0"/>
          <a:lstStyle/>
          <a:p>
            <a:endParaRPr lang="el-GR"/>
          </a:p>
        </p:txBody>
      </p:sp>
      <p:sp>
        <p:nvSpPr>
          <p:cNvPr id="50193" name="object 17"/>
          <p:cNvSpPr/>
          <p:nvPr/>
        </p:nvSpPr>
        <p:spPr bwMode="auto">
          <a:xfrm>
            <a:off x="6230938" y="5143500"/>
            <a:ext cx="80962" cy="246063"/>
          </a:xfrm>
          <a:custGeom>
            <a:avLst/>
            <a:gdLst>
              <a:gd name="T0" fmla="*/ 81152 w 80772"/>
              <a:gd name="T1" fmla="*/ 81233 h 245363"/>
              <a:gd name="T2" fmla="*/ 40563 w 80772"/>
              <a:gd name="T3" fmla="*/ 0 h 245363"/>
              <a:gd name="T4" fmla="*/ 0 w 80772"/>
              <a:gd name="T5" fmla="*/ 81233 h 245363"/>
              <a:gd name="T6" fmla="*/ 35216 w 80772"/>
              <a:gd name="T7" fmla="*/ 81233 h 245363"/>
              <a:gd name="T8" fmla="*/ 35216 w 80772"/>
              <a:gd name="T9" fmla="*/ 65140 h 245363"/>
              <a:gd name="T10" fmla="*/ 37513 w 80772"/>
              <a:gd name="T11" fmla="*/ 62841 h 245363"/>
              <a:gd name="T12" fmla="*/ 43638 w 80772"/>
              <a:gd name="T13" fmla="*/ 62841 h 245363"/>
              <a:gd name="T14" fmla="*/ 45936 w 80772"/>
              <a:gd name="T15" fmla="*/ 65140 h 245363"/>
              <a:gd name="T16" fmla="*/ 45936 w 80772"/>
              <a:gd name="T17" fmla="*/ 81233 h 245363"/>
              <a:gd name="T18" fmla="*/ 81152 w 80772"/>
              <a:gd name="T19" fmla="*/ 81233 h 245363"/>
              <a:gd name="T20" fmla="*/ 45936 w 80772"/>
              <a:gd name="T21" fmla="*/ 81233 h 245363"/>
              <a:gd name="T22" fmla="*/ 45936 w 80772"/>
              <a:gd name="T23" fmla="*/ 65140 h 245363"/>
              <a:gd name="T24" fmla="*/ 43638 w 80772"/>
              <a:gd name="T25" fmla="*/ 62841 h 245363"/>
              <a:gd name="T26" fmla="*/ 37513 w 80772"/>
              <a:gd name="T27" fmla="*/ 62841 h 245363"/>
              <a:gd name="T28" fmla="*/ 35216 w 80772"/>
              <a:gd name="T29" fmla="*/ 65140 h 245363"/>
              <a:gd name="T30" fmla="*/ 35216 w 80772"/>
              <a:gd name="T31" fmla="*/ 81233 h 245363"/>
              <a:gd name="T32" fmla="*/ 45936 w 80772"/>
              <a:gd name="T33" fmla="*/ 81233 h 245363"/>
              <a:gd name="T34" fmla="*/ 45936 w 80772"/>
              <a:gd name="T35" fmla="*/ 244465 h 245363"/>
              <a:gd name="T36" fmla="*/ 45936 w 80772"/>
              <a:gd name="T37" fmla="*/ 81233 h 245363"/>
              <a:gd name="T38" fmla="*/ 35216 w 80772"/>
              <a:gd name="T39" fmla="*/ 81233 h 245363"/>
              <a:gd name="T40" fmla="*/ 35216 w 80772"/>
              <a:gd name="T41" fmla="*/ 244465 h 245363"/>
              <a:gd name="T42" fmla="*/ 37513 w 80772"/>
              <a:gd name="T43" fmla="*/ 246765 h 245363"/>
              <a:gd name="T44" fmla="*/ 43638 w 80772"/>
              <a:gd name="T45" fmla="*/ 246765 h 245363"/>
              <a:gd name="T46" fmla="*/ 45936 w 80772"/>
              <a:gd name="T47" fmla="*/ 244465 h 245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772"/>
              <a:gd name="T73" fmla="*/ 0 h 245363"/>
              <a:gd name="T74" fmla="*/ 80772 w 80772"/>
              <a:gd name="T75" fmla="*/ 245363 h 245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772" h="245363">
                <a:moveTo>
                  <a:pt x="80772" y="80772"/>
                </a:moveTo>
                <a:lnTo>
                  <a:pt x="40373" y="0"/>
                </a:lnTo>
                <a:lnTo>
                  <a:pt x="0" y="80772"/>
                </a:lnTo>
                <a:lnTo>
                  <a:pt x="35051" y="80772"/>
                </a:lnTo>
                <a:lnTo>
                  <a:pt x="35051" y="64770"/>
                </a:lnTo>
                <a:lnTo>
                  <a:pt x="37337" y="62484"/>
                </a:lnTo>
                <a:lnTo>
                  <a:pt x="43434" y="62484"/>
                </a:lnTo>
                <a:lnTo>
                  <a:pt x="45720" y="64770"/>
                </a:lnTo>
                <a:lnTo>
                  <a:pt x="45720" y="80772"/>
                </a:lnTo>
                <a:lnTo>
                  <a:pt x="80772" y="80772"/>
                </a:lnTo>
                <a:close/>
              </a:path>
              <a:path w="80772" h="245363">
                <a:moveTo>
                  <a:pt x="45720" y="80772"/>
                </a:moveTo>
                <a:lnTo>
                  <a:pt x="45720" y="64770"/>
                </a:lnTo>
                <a:lnTo>
                  <a:pt x="43434" y="62484"/>
                </a:lnTo>
                <a:lnTo>
                  <a:pt x="37337" y="62484"/>
                </a:lnTo>
                <a:lnTo>
                  <a:pt x="35051" y="64770"/>
                </a:lnTo>
                <a:lnTo>
                  <a:pt x="35051" y="80772"/>
                </a:lnTo>
                <a:lnTo>
                  <a:pt x="45720" y="80772"/>
                </a:lnTo>
                <a:close/>
              </a:path>
              <a:path w="80772" h="245363">
                <a:moveTo>
                  <a:pt x="45720" y="243077"/>
                </a:moveTo>
                <a:lnTo>
                  <a:pt x="45720" y="80772"/>
                </a:lnTo>
                <a:lnTo>
                  <a:pt x="35051" y="80772"/>
                </a:lnTo>
                <a:lnTo>
                  <a:pt x="35051" y="243077"/>
                </a:lnTo>
                <a:lnTo>
                  <a:pt x="37337" y="245363"/>
                </a:lnTo>
                <a:lnTo>
                  <a:pt x="43434" y="245363"/>
                </a:lnTo>
                <a:lnTo>
                  <a:pt x="45720" y="243077"/>
                </a:lnTo>
                <a:close/>
              </a:path>
            </a:pathLst>
          </a:custGeom>
          <a:solidFill>
            <a:srgbClr val="000000"/>
          </a:solidFill>
          <a:ln w="9525">
            <a:noFill/>
            <a:round/>
          </a:ln>
        </p:spPr>
        <p:txBody>
          <a:bodyPr lIns="0" tIns="0" rIns="0" bIns="0"/>
          <a:lstStyle/>
          <a:p>
            <a:endParaRPr lang="el-GR"/>
          </a:p>
        </p:txBody>
      </p:sp>
      <p:sp>
        <p:nvSpPr>
          <p:cNvPr id="50194" name="object 18"/>
          <p:cNvSpPr/>
          <p:nvPr/>
        </p:nvSpPr>
        <p:spPr bwMode="auto">
          <a:xfrm>
            <a:off x="6654800" y="6619875"/>
            <a:ext cx="247650" cy="80963"/>
          </a:xfrm>
          <a:custGeom>
            <a:avLst/>
            <a:gdLst>
              <a:gd name="T0" fmla="*/ 81271 w 246888"/>
              <a:gd name="T1" fmla="*/ 34563 h 81533"/>
              <a:gd name="T2" fmla="*/ 81271 w 246888"/>
              <a:gd name="T3" fmla="*/ 0 h 81533"/>
              <a:gd name="T4" fmla="*/ 0 w 246888"/>
              <a:gd name="T5" fmla="*/ 39823 h 81533"/>
              <a:gd name="T6" fmla="*/ 62870 w 246888"/>
              <a:gd name="T7" fmla="*/ 71211 h 81533"/>
              <a:gd name="T8" fmla="*/ 62870 w 246888"/>
              <a:gd name="T9" fmla="*/ 36817 h 81533"/>
              <a:gd name="T10" fmla="*/ 65157 w 246888"/>
              <a:gd name="T11" fmla="*/ 34563 h 81533"/>
              <a:gd name="T12" fmla="*/ 81271 w 246888"/>
              <a:gd name="T13" fmla="*/ 34563 h 81533"/>
              <a:gd name="T14" fmla="*/ 248414 w 246888"/>
              <a:gd name="T15" fmla="*/ 42827 h 81533"/>
              <a:gd name="T16" fmla="*/ 248414 w 246888"/>
              <a:gd name="T17" fmla="*/ 36817 h 81533"/>
              <a:gd name="T18" fmla="*/ 246114 w 246888"/>
              <a:gd name="T19" fmla="*/ 34563 h 81533"/>
              <a:gd name="T20" fmla="*/ 65157 w 246888"/>
              <a:gd name="T21" fmla="*/ 34563 h 81533"/>
              <a:gd name="T22" fmla="*/ 62870 w 246888"/>
              <a:gd name="T23" fmla="*/ 36817 h 81533"/>
              <a:gd name="T24" fmla="*/ 62870 w 246888"/>
              <a:gd name="T25" fmla="*/ 42827 h 81533"/>
              <a:gd name="T26" fmla="*/ 65157 w 246888"/>
              <a:gd name="T27" fmla="*/ 45083 h 81533"/>
              <a:gd name="T28" fmla="*/ 246114 w 246888"/>
              <a:gd name="T29" fmla="*/ 45083 h 81533"/>
              <a:gd name="T30" fmla="*/ 248414 w 246888"/>
              <a:gd name="T31" fmla="*/ 42827 h 81533"/>
              <a:gd name="T32" fmla="*/ 81271 w 246888"/>
              <a:gd name="T33" fmla="*/ 80397 h 81533"/>
              <a:gd name="T34" fmla="*/ 81271 w 246888"/>
              <a:gd name="T35" fmla="*/ 45083 h 81533"/>
              <a:gd name="T36" fmla="*/ 65157 w 246888"/>
              <a:gd name="T37" fmla="*/ 45083 h 81533"/>
              <a:gd name="T38" fmla="*/ 62870 w 246888"/>
              <a:gd name="T39" fmla="*/ 42827 h 81533"/>
              <a:gd name="T40" fmla="*/ 62870 w 246888"/>
              <a:gd name="T41" fmla="*/ 71211 h 81533"/>
              <a:gd name="T42" fmla="*/ 81271 w 246888"/>
              <a:gd name="T43" fmla="*/ 80397 h 815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6888"/>
              <a:gd name="T67" fmla="*/ 0 h 81533"/>
              <a:gd name="T68" fmla="*/ 246888 w 246888"/>
              <a:gd name="T69" fmla="*/ 81533 h 815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6888" h="81533">
                <a:moveTo>
                  <a:pt x="80772" y="35051"/>
                </a:moveTo>
                <a:lnTo>
                  <a:pt x="80772" y="0"/>
                </a:lnTo>
                <a:lnTo>
                  <a:pt x="0" y="40385"/>
                </a:lnTo>
                <a:lnTo>
                  <a:pt x="62484" y="72217"/>
                </a:lnTo>
                <a:lnTo>
                  <a:pt x="62484" y="37337"/>
                </a:lnTo>
                <a:lnTo>
                  <a:pt x="64757" y="35051"/>
                </a:lnTo>
                <a:lnTo>
                  <a:pt x="80772" y="35051"/>
                </a:lnTo>
                <a:close/>
              </a:path>
              <a:path w="246888" h="81533">
                <a:moveTo>
                  <a:pt x="246888" y="43433"/>
                </a:moveTo>
                <a:lnTo>
                  <a:pt x="246888" y="37337"/>
                </a:lnTo>
                <a:lnTo>
                  <a:pt x="244602" y="35051"/>
                </a:lnTo>
                <a:lnTo>
                  <a:pt x="64757" y="35051"/>
                </a:lnTo>
                <a:lnTo>
                  <a:pt x="62484" y="37337"/>
                </a:lnTo>
                <a:lnTo>
                  <a:pt x="62484" y="43433"/>
                </a:lnTo>
                <a:lnTo>
                  <a:pt x="64757" y="45720"/>
                </a:lnTo>
                <a:lnTo>
                  <a:pt x="244602" y="45720"/>
                </a:lnTo>
                <a:lnTo>
                  <a:pt x="246888" y="43433"/>
                </a:lnTo>
                <a:close/>
              </a:path>
              <a:path w="246888" h="81533">
                <a:moveTo>
                  <a:pt x="80772" y="81533"/>
                </a:moveTo>
                <a:lnTo>
                  <a:pt x="80772" y="45720"/>
                </a:lnTo>
                <a:lnTo>
                  <a:pt x="64757" y="45720"/>
                </a:lnTo>
                <a:lnTo>
                  <a:pt x="62484" y="43433"/>
                </a:lnTo>
                <a:lnTo>
                  <a:pt x="62484" y="72217"/>
                </a:lnTo>
                <a:lnTo>
                  <a:pt x="80772" y="81533"/>
                </a:lnTo>
                <a:close/>
              </a:path>
            </a:pathLst>
          </a:custGeom>
          <a:solidFill>
            <a:srgbClr val="CCCC00"/>
          </a:solidFill>
          <a:ln w="9525">
            <a:noFill/>
            <a:round/>
          </a:ln>
        </p:spPr>
        <p:txBody>
          <a:bodyPr lIns="0" tIns="0" rIns="0" bIns="0"/>
          <a:lstStyle/>
          <a:p>
            <a:endParaRPr lang="el-GR"/>
          </a:p>
        </p:txBody>
      </p:sp>
      <p:sp>
        <p:nvSpPr>
          <p:cNvPr id="50195" name="object 19"/>
          <p:cNvSpPr txBox="1">
            <a:spLocks noChangeArrowheads="1"/>
          </p:cNvSpPr>
          <p:nvPr/>
        </p:nvSpPr>
        <p:spPr bwMode="auto">
          <a:xfrm>
            <a:off x="6891338" y="5403850"/>
            <a:ext cx="1150937" cy="457200"/>
          </a:xfrm>
          <a:prstGeom prst="rect">
            <a:avLst/>
          </a:prstGeom>
          <a:noFill/>
          <a:ln w="9525">
            <a:noFill/>
            <a:miter lim="800000"/>
          </a:ln>
        </p:spPr>
        <p:txBody>
          <a:bodyPr lIns="0" tIns="0" rIns="0" bIns="0"/>
          <a:lstStyle/>
          <a:p>
            <a:pPr marL="12700">
              <a:lnSpc>
                <a:spcPts val="1790"/>
              </a:lnSpc>
            </a:pPr>
            <a:r>
              <a:rPr lang="el-GR" sz="1500" b="1">
                <a:solidFill>
                  <a:srgbClr val="0000FF"/>
                </a:solidFill>
                <a:cs typeface="Arial" panose="020B0604020202020204" pitchFamily="34" charset="0"/>
              </a:rPr>
              <a:t>Membrane accumulator</a:t>
            </a:r>
            <a:endParaRPr lang="el-GR" sz="1500">
              <a:cs typeface="Arial" panose="020B0604020202020204" pitchFamily="34" charset="0"/>
            </a:endParaRPr>
          </a:p>
        </p:txBody>
      </p:sp>
      <p:sp>
        <p:nvSpPr>
          <p:cNvPr id="50196" name="object 20"/>
          <p:cNvSpPr txBox="1">
            <a:spLocks noChangeArrowheads="1"/>
          </p:cNvSpPr>
          <p:nvPr/>
        </p:nvSpPr>
        <p:spPr bwMode="auto">
          <a:xfrm>
            <a:off x="5630863" y="1598613"/>
            <a:ext cx="887412" cy="458787"/>
          </a:xfrm>
          <a:prstGeom prst="rect">
            <a:avLst/>
          </a:prstGeom>
          <a:noFill/>
          <a:ln w="9525">
            <a:noFill/>
            <a:miter lim="800000"/>
          </a:ln>
        </p:spPr>
        <p:txBody>
          <a:bodyPr lIns="0" tIns="0" rIns="0" bIns="0"/>
          <a:lstStyle/>
          <a:p>
            <a:pPr marL="12700">
              <a:lnSpc>
                <a:spcPts val="1790"/>
              </a:lnSpc>
            </a:pPr>
            <a:r>
              <a:rPr lang="el-GR" sz="1500" b="1">
                <a:solidFill>
                  <a:srgbClr val="0000CC"/>
                </a:solidFill>
                <a:cs typeface="Arial" panose="020B0604020202020204" pitchFamily="34" charset="0"/>
              </a:rPr>
              <a:t>Hydraulic push rod</a:t>
            </a:r>
            <a:endParaRPr lang="el-GR" sz="1500">
              <a:cs typeface="Arial" panose="020B0604020202020204" pitchFamily="34" charset="0"/>
            </a:endParaRPr>
          </a:p>
        </p:txBody>
      </p:sp>
      <p:sp>
        <p:nvSpPr>
          <p:cNvPr id="50197" name="object 21"/>
          <p:cNvSpPr/>
          <p:nvPr/>
        </p:nvSpPr>
        <p:spPr bwMode="auto">
          <a:xfrm>
            <a:off x="6262688" y="2081213"/>
            <a:ext cx="468312" cy="330200"/>
          </a:xfrm>
          <a:custGeom>
            <a:avLst/>
            <a:gdLst>
              <a:gd name="T0" fmla="*/ 404416 w 468642"/>
              <a:gd name="T1" fmla="*/ 279197 h 329946"/>
              <a:gd name="T2" fmla="*/ 8370 w 468642"/>
              <a:gd name="T3" fmla="*/ 1526 h 329946"/>
              <a:gd name="T4" fmla="*/ 6100 w 468642"/>
              <a:gd name="T5" fmla="*/ 0 h 329946"/>
              <a:gd name="T6" fmla="*/ 3044 w 468642"/>
              <a:gd name="T7" fmla="*/ 764 h 329946"/>
              <a:gd name="T8" fmla="*/ 0 w 468642"/>
              <a:gd name="T9" fmla="*/ 5342 h 329946"/>
              <a:gd name="T10" fmla="*/ 760 w 468642"/>
              <a:gd name="T11" fmla="*/ 8394 h 329946"/>
              <a:gd name="T12" fmla="*/ 3044 w 468642"/>
              <a:gd name="T13" fmla="*/ 9922 h 329946"/>
              <a:gd name="T14" fmla="*/ 398482 w 468642"/>
              <a:gd name="T15" fmla="*/ 287685 h 329946"/>
              <a:gd name="T16" fmla="*/ 404416 w 468642"/>
              <a:gd name="T17" fmla="*/ 279197 h 329946"/>
              <a:gd name="T18" fmla="*/ 417749 w 468642"/>
              <a:gd name="T19" fmla="*/ 322768 h 329946"/>
              <a:gd name="T20" fmla="*/ 417749 w 468642"/>
              <a:gd name="T21" fmla="*/ 291532 h 329946"/>
              <a:gd name="T22" fmla="*/ 416240 w 468642"/>
              <a:gd name="T23" fmla="*/ 294585 h 329946"/>
              <a:gd name="T24" fmla="*/ 414718 w 468642"/>
              <a:gd name="T25" fmla="*/ 296874 h 329946"/>
              <a:gd name="T26" fmla="*/ 411674 w 468642"/>
              <a:gd name="T27" fmla="*/ 296874 h 329946"/>
              <a:gd name="T28" fmla="*/ 409391 w 468642"/>
              <a:gd name="T29" fmla="*/ 295348 h 329946"/>
              <a:gd name="T30" fmla="*/ 398482 w 468642"/>
              <a:gd name="T31" fmla="*/ 287685 h 329946"/>
              <a:gd name="T32" fmla="*/ 378193 w 468642"/>
              <a:gd name="T33" fmla="*/ 316717 h 329946"/>
              <a:gd name="T34" fmla="*/ 417749 w 468642"/>
              <a:gd name="T35" fmla="*/ 322768 h 329946"/>
              <a:gd name="T36" fmla="*/ 417749 w 468642"/>
              <a:gd name="T37" fmla="*/ 291532 h 329946"/>
              <a:gd name="T38" fmla="*/ 417749 w 468642"/>
              <a:gd name="T39" fmla="*/ 288480 h 329946"/>
              <a:gd name="T40" fmla="*/ 415478 w 468642"/>
              <a:gd name="T41" fmla="*/ 286954 h 329946"/>
              <a:gd name="T42" fmla="*/ 404416 w 468642"/>
              <a:gd name="T43" fmla="*/ 279197 h 329946"/>
              <a:gd name="T44" fmla="*/ 398482 w 468642"/>
              <a:gd name="T45" fmla="*/ 287685 h 329946"/>
              <a:gd name="T46" fmla="*/ 409391 w 468642"/>
              <a:gd name="T47" fmla="*/ 295348 h 329946"/>
              <a:gd name="T48" fmla="*/ 411674 w 468642"/>
              <a:gd name="T49" fmla="*/ 296874 h 329946"/>
              <a:gd name="T50" fmla="*/ 414718 w 468642"/>
              <a:gd name="T51" fmla="*/ 296874 h 329946"/>
              <a:gd name="T52" fmla="*/ 416240 w 468642"/>
              <a:gd name="T53" fmla="*/ 294585 h 329946"/>
              <a:gd name="T54" fmla="*/ 417749 w 468642"/>
              <a:gd name="T55" fmla="*/ 291532 h 329946"/>
              <a:gd name="T56" fmla="*/ 467982 w 468642"/>
              <a:gd name="T57" fmla="*/ 330454 h 329946"/>
              <a:gd name="T58" fmla="*/ 424598 w 468642"/>
              <a:gd name="T59" fmla="*/ 250321 h 329946"/>
              <a:gd name="T60" fmla="*/ 404416 w 468642"/>
              <a:gd name="T61" fmla="*/ 279197 h 329946"/>
              <a:gd name="T62" fmla="*/ 415478 w 468642"/>
              <a:gd name="T63" fmla="*/ 286954 h 329946"/>
              <a:gd name="T64" fmla="*/ 417749 w 468642"/>
              <a:gd name="T65" fmla="*/ 288480 h 329946"/>
              <a:gd name="T66" fmla="*/ 417749 w 468642"/>
              <a:gd name="T67" fmla="*/ 322768 h 329946"/>
              <a:gd name="T68" fmla="*/ 467982 w 468642"/>
              <a:gd name="T69" fmla="*/ 330454 h 3299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8642"/>
              <a:gd name="T106" fmla="*/ 0 h 329946"/>
              <a:gd name="T107" fmla="*/ 468642 w 468642"/>
              <a:gd name="T108" fmla="*/ 329946 h 3299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8642" h="329946">
                <a:moveTo>
                  <a:pt x="404986" y="278767"/>
                </a:moveTo>
                <a:lnTo>
                  <a:pt x="8382" y="1524"/>
                </a:lnTo>
                <a:lnTo>
                  <a:pt x="6108" y="0"/>
                </a:lnTo>
                <a:lnTo>
                  <a:pt x="3048" y="762"/>
                </a:lnTo>
                <a:lnTo>
                  <a:pt x="0" y="5334"/>
                </a:lnTo>
                <a:lnTo>
                  <a:pt x="762" y="8382"/>
                </a:lnTo>
                <a:lnTo>
                  <a:pt x="3048" y="9906"/>
                </a:lnTo>
                <a:lnTo>
                  <a:pt x="399044" y="287243"/>
                </a:lnTo>
                <a:lnTo>
                  <a:pt x="404986" y="278767"/>
                </a:lnTo>
                <a:close/>
              </a:path>
              <a:path w="468642" h="329946">
                <a:moveTo>
                  <a:pt x="418338" y="322272"/>
                </a:moveTo>
                <a:lnTo>
                  <a:pt x="418338" y="291084"/>
                </a:lnTo>
                <a:lnTo>
                  <a:pt x="416826" y="294132"/>
                </a:lnTo>
                <a:lnTo>
                  <a:pt x="415302" y="296418"/>
                </a:lnTo>
                <a:lnTo>
                  <a:pt x="412254" y="296418"/>
                </a:lnTo>
                <a:lnTo>
                  <a:pt x="409968" y="294894"/>
                </a:lnTo>
                <a:lnTo>
                  <a:pt x="399044" y="287243"/>
                </a:lnTo>
                <a:lnTo>
                  <a:pt x="378726" y="316230"/>
                </a:lnTo>
                <a:lnTo>
                  <a:pt x="418338" y="322272"/>
                </a:lnTo>
                <a:close/>
              </a:path>
              <a:path w="468642" h="329946">
                <a:moveTo>
                  <a:pt x="418338" y="291084"/>
                </a:moveTo>
                <a:lnTo>
                  <a:pt x="418338" y="288036"/>
                </a:lnTo>
                <a:lnTo>
                  <a:pt x="416064" y="286512"/>
                </a:lnTo>
                <a:lnTo>
                  <a:pt x="404986" y="278767"/>
                </a:lnTo>
                <a:lnTo>
                  <a:pt x="399044" y="287243"/>
                </a:lnTo>
                <a:lnTo>
                  <a:pt x="409968" y="294894"/>
                </a:lnTo>
                <a:lnTo>
                  <a:pt x="412254" y="296418"/>
                </a:lnTo>
                <a:lnTo>
                  <a:pt x="415302" y="296418"/>
                </a:lnTo>
                <a:lnTo>
                  <a:pt x="416826" y="294132"/>
                </a:lnTo>
                <a:lnTo>
                  <a:pt x="418338" y="291084"/>
                </a:lnTo>
                <a:close/>
              </a:path>
              <a:path w="468642" h="329946">
                <a:moveTo>
                  <a:pt x="468642" y="329946"/>
                </a:moveTo>
                <a:lnTo>
                  <a:pt x="425196" y="249936"/>
                </a:lnTo>
                <a:lnTo>
                  <a:pt x="404986" y="278767"/>
                </a:lnTo>
                <a:lnTo>
                  <a:pt x="416064" y="286512"/>
                </a:lnTo>
                <a:lnTo>
                  <a:pt x="418338" y="288036"/>
                </a:lnTo>
                <a:lnTo>
                  <a:pt x="418338" y="322272"/>
                </a:lnTo>
                <a:lnTo>
                  <a:pt x="468642" y="329946"/>
                </a:lnTo>
                <a:close/>
              </a:path>
            </a:pathLst>
          </a:custGeom>
          <a:solidFill>
            <a:srgbClr val="000000"/>
          </a:solidFill>
          <a:ln w="9525">
            <a:noFill/>
            <a:round/>
          </a:ln>
        </p:spPr>
        <p:txBody>
          <a:bodyPr lIns="0" tIns="0" rIns="0" bIns="0"/>
          <a:lstStyle/>
          <a:p>
            <a:endParaRPr lang="el-GR"/>
          </a:p>
        </p:txBody>
      </p:sp>
      <p:sp>
        <p:nvSpPr>
          <p:cNvPr id="50198" name="object 22"/>
          <p:cNvSpPr txBox="1">
            <a:spLocks noChangeArrowheads="1"/>
          </p:cNvSpPr>
          <p:nvPr/>
        </p:nvSpPr>
        <p:spPr bwMode="auto">
          <a:xfrm>
            <a:off x="5048250" y="2814638"/>
            <a:ext cx="1285875" cy="457200"/>
          </a:xfrm>
          <a:prstGeom prst="rect">
            <a:avLst/>
          </a:prstGeom>
          <a:noFill/>
          <a:ln w="9525">
            <a:noFill/>
            <a:miter lim="800000"/>
          </a:ln>
        </p:spPr>
        <p:txBody>
          <a:bodyPr lIns="0" tIns="0" rIns="0" bIns="0"/>
          <a:lstStyle/>
          <a:p>
            <a:pPr marL="12700">
              <a:lnSpc>
                <a:spcPts val="1790"/>
              </a:lnSpc>
            </a:pPr>
            <a:r>
              <a:rPr lang="el-GR" sz="1500" b="1">
                <a:solidFill>
                  <a:srgbClr val="0000CC"/>
                </a:solidFill>
                <a:cs typeface="Arial" panose="020B0604020202020204" pitchFamily="34" charset="0"/>
              </a:rPr>
              <a:t>Exhaust valve Actuator</a:t>
            </a:r>
            <a:endParaRPr lang="el-GR" sz="1500">
              <a:cs typeface="Arial" panose="020B0604020202020204" pitchFamily="34" charset="0"/>
            </a:endParaRPr>
          </a:p>
        </p:txBody>
      </p:sp>
      <p:sp>
        <p:nvSpPr>
          <p:cNvPr id="50199" name="object 23"/>
          <p:cNvSpPr>
            <a:spLocks noChangeArrowheads="1"/>
          </p:cNvSpPr>
          <p:nvPr/>
        </p:nvSpPr>
        <p:spPr bwMode="auto">
          <a:xfrm>
            <a:off x="1035050" y="1425575"/>
            <a:ext cx="3389313" cy="584200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0200" name="object 24"/>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25" name="object 25"/>
          <p:cNvSpPr txBox="1"/>
          <p:nvPr/>
        </p:nvSpPr>
        <p:spPr>
          <a:xfrm>
            <a:off x="1530350" y="334963"/>
            <a:ext cx="3548063" cy="414337"/>
          </a:xfrm>
          <a:prstGeom prst="rect">
            <a:avLst/>
          </a:prstGeom>
        </p:spPr>
        <p:txBody>
          <a:bodyPr lIns="0" tIns="0" rIns="0" bIns="0"/>
          <a:lstStyle/>
          <a:p>
            <a:pPr marL="12700" fontAlgn="auto">
              <a:spcBef>
                <a:spcPts val="0"/>
              </a:spcBef>
              <a:spcAft>
                <a:spcPts val="0"/>
              </a:spcAft>
              <a:defRPr/>
            </a:pPr>
            <a:r>
              <a:rPr sz="2650" b="1" spc="-5" dirty="0">
                <a:solidFill>
                  <a:srgbClr val="FFFFFF"/>
                </a:solidFill>
                <a:latin typeface="Arial" panose="020B0604020202020204"/>
                <a:cs typeface="Arial" panose="020B0604020202020204"/>
              </a:rPr>
              <a:t>Exhaus</a:t>
            </a:r>
            <a:r>
              <a:rPr sz="2650" b="1" dirty="0">
                <a:solidFill>
                  <a:srgbClr val="FFFFFF"/>
                </a:solidFill>
                <a:latin typeface="Arial" panose="020B0604020202020204"/>
                <a:cs typeface="Arial" panose="020B0604020202020204"/>
              </a:rPr>
              <a:t>t</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valv</a:t>
            </a:r>
            <a:r>
              <a:rPr sz="2650" b="1" dirty="0">
                <a:solidFill>
                  <a:srgbClr val="FFFFFF"/>
                </a:solidFill>
                <a:latin typeface="Arial" panose="020B0604020202020204"/>
                <a:cs typeface="Arial" panose="020B0604020202020204"/>
              </a:rPr>
              <a:t>e </a:t>
            </a:r>
            <a:r>
              <a:rPr sz="2650" b="1" spc="-5" dirty="0">
                <a:solidFill>
                  <a:srgbClr val="FFFFFF"/>
                </a:solidFill>
                <a:latin typeface="Arial" panose="020B0604020202020204"/>
                <a:cs typeface="Arial" panose="020B0604020202020204"/>
              </a:rPr>
              <a:t>system</a:t>
            </a:r>
            <a:endParaRPr sz="2650">
              <a:latin typeface="Arial" panose="020B0604020202020204"/>
              <a:cs typeface="Arial" panose="020B0604020202020204"/>
            </a:endParaRPr>
          </a:p>
        </p:txBody>
      </p:sp>
      <p:sp>
        <p:nvSpPr>
          <p:cNvPr id="26" name="object 26"/>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650" b="1" spc="-5" dirty="0">
                <a:solidFill>
                  <a:srgbClr val="FFFFFF"/>
                </a:solidFill>
                <a:latin typeface="Arial" panose="020B0604020202020204"/>
                <a:cs typeface="Arial" panose="020B0604020202020204"/>
              </a:rPr>
              <a:t>M</a:t>
            </a:r>
            <a:r>
              <a:rPr sz="2650" b="1" dirty="0">
                <a:solidFill>
                  <a:srgbClr val="FFFFFF"/>
                </a:solidFill>
                <a:latin typeface="Arial" panose="020B0604020202020204"/>
                <a:cs typeface="Arial" panose="020B0604020202020204"/>
              </a:rPr>
              <a:t>C</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versu</a:t>
            </a:r>
            <a:r>
              <a:rPr sz="2650" b="1" dirty="0">
                <a:solidFill>
                  <a:srgbClr val="FFFFFF"/>
                </a:solidFill>
                <a:latin typeface="Arial" panose="020B0604020202020204"/>
                <a:cs typeface="Arial" panose="020B0604020202020204"/>
              </a:rPr>
              <a:t>s</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ME</a:t>
            </a:r>
            <a:endParaRPr sz="2650">
              <a:solidFill>
                <a:sysClr val="windowText" lastClr="000000"/>
              </a:solidFill>
              <a:latin typeface="Arial" panose="020B0604020202020204"/>
              <a:cs typeface="Arial" panose="020B0604020202020204"/>
            </a:endParaRPr>
          </a:p>
        </p:txBody>
      </p:sp>
      <p:sp>
        <p:nvSpPr>
          <p:cNvPr id="50203" name="object 27"/>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28" name="object 28"/>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I</a:t>
            </a:r>
            <a:r>
              <a:rPr sz="1050" dirty="0">
                <a:latin typeface="Arial" panose="020B0604020202020204"/>
                <a:cs typeface="Arial" panose="020B0604020202020204"/>
              </a:rPr>
              <a:t>ntrodu</a:t>
            </a:r>
            <a:r>
              <a:rPr sz="1050" spc="5" dirty="0">
                <a:latin typeface="Arial" panose="020B0604020202020204"/>
                <a:cs typeface="Arial" panose="020B0604020202020204"/>
              </a:rPr>
              <a:t>c</a:t>
            </a:r>
            <a:r>
              <a:rPr sz="1050" spc="-10" dirty="0">
                <a:latin typeface="Arial" panose="020B0604020202020204"/>
                <a:cs typeface="Arial" panose="020B0604020202020204"/>
              </a:rPr>
              <a:t>t</a:t>
            </a:r>
            <a:r>
              <a:rPr sz="1050" dirty="0">
                <a:latin typeface="Arial" panose="020B0604020202020204"/>
                <a:cs typeface="Arial" panose="020B0604020202020204"/>
              </a:rPr>
              <a:t>i</a:t>
            </a:r>
            <a:r>
              <a:rPr sz="1050" spc="-5" dirty="0">
                <a:latin typeface="Arial" panose="020B0604020202020204"/>
                <a:cs typeface="Arial" panose="020B0604020202020204"/>
              </a:rPr>
              <a:t>o</a:t>
            </a:r>
            <a:r>
              <a:rPr sz="1050" spc="5" dirty="0">
                <a:latin typeface="Arial" panose="020B0604020202020204"/>
                <a:cs typeface="Arial" panose="020B0604020202020204"/>
              </a:rPr>
              <a:t>n </a:t>
            </a:r>
            <a:r>
              <a:rPr sz="1050" spc="-5" dirty="0">
                <a:latin typeface="Arial" panose="020B0604020202020204"/>
                <a:cs typeface="Arial" panose="020B0604020202020204"/>
              </a:rPr>
              <a:t>t</a:t>
            </a:r>
            <a:r>
              <a:rPr sz="1050" spc="5" dirty="0">
                <a:latin typeface="Arial" panose="020B0604020202020204"/>
                <a:cs typeface="Arial" panose="020B0604020202020204"/>
              </a:rPr>
              <a:t>o</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29" name="object 29"/>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30" name="object 30"/>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31" name="object 31"/>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A078C840-94A2-4BB5-9753-B0BA938203F3}"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2530"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2531"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2532" name="object 5"/>
          <p:cNvSpPr>
            <a:spLocks noChangeArrowheads="1"/>
          </p:cNvSpPr>
          <p:nvPr/>
        </p:nvSpPr>
        <p:spPr bwMode="auto">
          <a:xfrm>
            <a:off x="1579563" y="1906588"/>
            <a:ext cx="2178050" cy="514985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6" name="object 6"/>
          <p:cNvSpPr txBox="1"/>
          <p:nvPr/>
        </p:nvSpPr>
        <p:spPr>
          <a:xfrm>
            <a:off x="2263775" y="1563688"/>
            <a:ext cx="974725" cy="269875"/>
          </a:xfrm>
          <a:prstGeom prst="rect">
            <a:avLst/>
          </a:prstGeom>
        </p:spPr>
        <p:txBody>
          <a:bodyPr lIns="0" tIns="0" rIns="0" bIns="0"/>
          <a:lstStyle/>
          <a:p>
            <a:pPr marL="12700" fontAlgn="auto">
              <a:spcBef>
                <a:spcPts val="0"/>
              </a:spcBef>
              <a:spcAft>
                <a:spcPts val="0"/>
              </a:spcAft>
              <a:defRPr/>
            </a:pPr>
            <a:r>
              <a:rPr sz="1700" b="1" spc="-5" dirty="0">
                <a:solidFill>
                  <a:srgbClr val="0000CC"/>
                </a:solidFill>
                <a:latin typeface="Arial" panose="020B0604020202020204"/>
                <a:cs typeface="Arial" panose="020B0604020202020204"/>
              </a:rPr>
              <a:t>S5</a:t>
            </a:r>
            <a:r>
              <a:rPr sz="1700" b="1" dirty="0">
                <a:solidFill>
                  <a:srgbClr val="0000CC"/>
                </a:solidFill>
                <a:latin typeface="Arial" panose="020B0604020202020204"/>
                <a:cs typeface="Arial" panose="020B0604020202020204"/>
              </a:rPr>
              <a:t>0</a:t>
            </a:r>
            <a:r>
              <a:rPr sz="1700" b="1" spc="-10" dirty="0">
                <a:solidFill>
                  <a:srgbClr val="0000CC"/>
                </a:solidFill>
                <a:latin typeface="Arial" panose="020B0604020202020204"/>
                <a:cs typeface="Arial" panose="020B0604020202020204"/>
              </a:rPr>
              <a:t>M</a:t>
            </a:r>
            <a:r>
              <a:rPr sz="1700" b="1" spc="-5" dirty="0">
                <a:solidFill>
                  <a:srgbClr val="0000CC"/>
                </a:solidFill>
                <a:latin typeface="Arial" panose="020B0604020202020204"/>
                <a:cs typeface="Arial" panose="020B0604020202020204"/>
              </a:rPr>
              <a:t>C-C</a:t>
            </a:r>
            <a:endParaRPr sz="1700">
              <a:latin typeface="Arial" panose="020B0604020202020204"/>
              <a:cs typeface="Arial" panose="020B0604020202020204"/>
            </a:endParaRPr>
          </a:p>
        </p:txBody>
      </p:sp>
      <p:sp>
        <p:nvSpPr>
          <p:cNvPr id="7" name="object 7"/>
          <p:cNvSpPr txBox="1"/>
          <p:nvPr/>
        </p:nvSpPr>
        <p:spPr>
          <a:xfrm>
            <a:off x="5946775" y="1563688"/>
            <a:ext cx="965200" cy="269875"/>
          </a:xfrm>
          <a:prstGeom prst="rect">
            <a:avLst/>
          </a:prstGeom>
        </p:spPr>
        <p:txBody>
          <a:bodyPr lIns="0" tIns="0" rIns="0" bIns="0"/>
          <a:lstStyle/>
          <a:p>
            <a:pPr marL="12700" fontAlgn="auto">
              <a:spcBef>
                <a:spcPts val="0"/>
              </a:spcBef>
              <a:spcAft>
                <a:spcPts val="0"/>
              </a:spcAft>
              <a:defRPr/>
            </a:pPr>
            <a:r>
              <a:rPr sz="1700" b="1" spc="-5" dirty="0">
                <a:solidFill>
                  <a:srgbClr val="0000CC"/>
                </a:solidFill>
                <a:latin typeface="Arial" panose="020B0604020202020204"/>
                <a:cs typeface="Arial" panose="020B0604020202020204"/>
              </a:rPr>
              <a:t>S5</a:t>
            </a:r>
            <a:r>
              <a:rPr sz="1700" b="1" dirty="0">
                <a:solidFill>
                  <a:srgbClr val="0000CC"/>
                </a:solidFill>
                <a:latin typeface="Arial" panose="020B0604020202020204"/>
                <a:cs typeface="Arial" panose="020B0604020202020204"/>
              </a:rPr>
              <a:t>0</a:t>
            </a:r>
            <a:r>
              <a:rPr sz="1700" b="1" spc="-5" dirty="0">
                <a:solidFill>
                  <a:srgbClr val="0000CC"/>
                </a:solidFill>
                <a:latin typeface="Arial" panose="020B0604020202020204"/>
                <a:cs typeface="Arial" panose="020B0604020202020204"/>
              </a:rPr>
              <a:t>ME-C</a:t>
            </a:r>
            <a:endParaRPr sz="1700">
              <a:latin typeface="Arial" panose="020B0604020202020204"/>
              <a:cs typeface="Arial" panose="020B0604020202020204"/>
            </a:endParaRPr>
          </a:p>
        </p:txBody>
      </p:sp>
      <p:sp>
        <p:nvSpPr>
          <p:cNvPr id="22535" name="object 8"/>
          <p:cNvSpPr>
            <a:spLocks noChangeArrowheads="1"/>
          </p:cNvSpPr>
          <p:nvPr/>
        </p:nvSpPr>
        <p:spPr bwMode="auto">
          <a:xfrm>
            <a:off x="5348288" y="1906588"/>
            <a:ext cx="2260600" cy="514985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2536" name="object 9"/>
          <p:cNvSpPr txBox="1">
            <a:spLocks noChangeArrowheads="1"/>
          </p:cNvSpPr>
          <p:nvPr/>
        </p:nvSpPr>
        <p:spPr bwMode="auto">
          <a:xfrm>
            <a:off x="7612063" y="2882900"/>
            <a:ext cx="1928812" cy="684213"/>
          </a:xfrm>
          <a:prstGeom prst="rect">
            <a:avLst/>
          </a:prstGeom>
          <a:noFill/>
          <a:ln w="9525">
            <a:noFill/>
            <a:miter lim="800000"/>
          </a:ln>
        </p:spPr>
        <p:txBody>
          <a:bodyPr lIns="0" tIns="0" rIns="0" bIns="0"/>
          <a:lstStyle/>
          <a:p>
            <a:pPr marL="12700">
              <a:lnSpc>
                <a:spcPts val="1790"/>
              </a:lnSpc>
            </a:pPr>
            <a:r>
              <a:rPr lang="el-GR" sz="1500" b="1">
                <a:solidFill>
                  <a:srgbClr val="0000CC"/>
                </a:solidFill>
                <a:cs typeface="Arial" panose="020B0604020202020204" pitchFamily="34" charset="0"/>
              </a:rPr>
              <a:t>Hydraulic damper for fixed valve stroke introduced</a:t>
            </a:r>
            <a:endParaRPr lang="el-GR" sz="1500">
              <a:cs typeface="Arial" panose="020B0604020202020204" pitchFamily="34" charset="0"/>
            </a:endParaRPr>
          </a:p>
        </p:txBody>
      </p:sp>
      <p:sp>
        <p:nvSpPr>
          <p:cNvPr id="22537" name="object 10"/>
          <p:cNvSpPr/>
          <p:nvPr/>
        </p:nvSpPr>
        <p:spPr bwMode="auto">
          <a:xfrm>
            <a:off x="6519863" y="2990850"/>
            <a:ext cx="925512" cy="512763"/>
          </a:xfrm>
          <a:custGeom>
            <a:avLst/>
            <a:gdLst>
              <a:gd name="T0" fmla="*/ 66971 w 925817"/>
              <a:gd name="T1" fmla="*/ 465808 h 512825"/>
              <a:gd name="T2" fmla="*/ 51803 w 925817"/>
              <a:gd name="T3" fmla="*/ 438150 h 512825"/>
              <a:gd name="T4" fmla="*/ 0 w 925817"/>
              <a:gd name="T5" fmla="*/ 512825 h 512825"/>
              <a:gd name="T6" fmla="*/ 54864 w 925817"/>
              <a:gd name="T7" fmla="*/ 510520 h 512825"/>
              <a:gd name="T8" fmla="*/ 54864 w 925817"/>
              <a:gd name="T9" fmla="*/ 472439 h 512825"/>
              <a:gd name="T10" fmla="*/ 66971 w 925817"/>
              <a:gd name="T11" fmla="*/ 465808 h 512825"/>
              <a:gd name="T12" fmla="*/ 75334 w 925817"/>
              <a:gd name="T13" fmla="*/ 481059 h 512825"/>
              <a:gd name="T14" fmla="*/ 66971 w 925817"/>
              <a:gd name="T15" fmla="*/ 465808 h 512825"/>
              <a:gd name="T16" fmla="*/ 54864 w 925817"/>
              <a:gd name="T17" fmla="*/ 472439 h 512825"/>
              <a:gd name="T18" fmla="*/ 63246 w 925817"/>
              <a:gd name="T19" fmla="*/ 487679 h 512825"/>
              <a:gd name="T20" fmla="*/ 75334 w 925817"/>
              <a:gd name="T21" fmla="*/ 481059 h 512825"/>
              <a:gd name="T22" fmla="*/ 90665 w 925817"/>
              <a:gd name="T23" fmla="*/ 509015 h 512825"/>
              <a:gd name="T24" fmla="*/ 75334 w 925817"/>
              <a:gd name="T25" fmla="*/ 481059 h 512825"/>
              <a:gd name="T26" fmla="*/ 63246 w 925817"/>
              <a:gd name="T27" fmla="*/ 487679 h 512825"/>
              <a:gd name="T28" fmla="*/ 54864 w 925817"/>
              <a:gd name="T29" fmla="*/ 472439 h 512825"/>
              <a:gd name="T30" fmla="*/ 54864 w 925817"/>
              <a:gd name="T31" fmla="*/ 510520 h 512825"/>
              <a:gd name="T32" fmla="*/ 90665 w 925817"/>
              <a:gd name="T33" fmla="*/ 509015 h 512825"/>
              <a:gd name="T34" fmla="*/ 925817 w 925817"/>
              <a:gd name="T35" fmla="*/ 15240 h 512825"/>
              <a:gd name="T36" fmla="*/ 917448 w 925817"/>
              <a:gd name="T37" fmla="*/ 0 h 512825"/>
              <a:gd name="T38" fmla="*/ 66971 w 925817"/>
              <a:gd name="T39" fmla="*/ 465808 h 512825"/>
              <a:gd name="T40" fmla="*/ 75334 w 925817"/>
              <a:gd name="T41" fmla="*/ 481059 h 512825"/>
              <a:gd name="T42" fmla="*/ 925817 w 925817"/>
              <a:gd name="T43" fmla="*/ 15240 h 512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5817"/>
              <a:gd name="T67" fmla="*/ 0 h 512825"/>
              <a:gd name="T68" fmla="*/ 925817 w 925817"/>
              <a:gd name="T69" fmla="*/ 512825 h 5128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5817" h="512825">
                <a:moveTo>
                  <a:pt x="66971" y="465808"/>
                </a:moveTo>
                <a:lnTo>
                  <a:pt x="51803" y="438150"/>
                </a:lnTo>
                <a:lnTo>
                  <a:pt x="0" y="512825"/>
                </a:lnTo>
                <a:lnTo>
                  <a:pt x="54864" y="510520"/>
                </a:lnTo>
                <a:lnTo>
                  <a:pt x="54864" y="472439"/>
                </a:lnTo>
                <a:lnTo>
                  <a:pt x="66971" y="465808"/>
                </a:lnTo>
                <a:close/>
              </a:path>
              <a:path w="925817" h="512825">
                <a:moveTo>
                  <a:pt x="75334" y="481059"/>
                </a:moveTo>
                <a:lnTo>
                  <a:pt x="66971" y="465808"/>
                </a:lnTo>
                <a:lnTo>
                  <a:pt x="54864" y="472439"/>
                </a:lnTo>
                <a:lnTo>
                  <a:pt x="63246" y="487679"/>
                </a:lnTo>
                <a:lnTo>
                  <a:pt x="75334" y="481059"/>
                </a:lnTo>
                <a:close/>
              </a:path>
              <a:path w="925817" h="512825">
                <a:moveTo>
                  <a:pt x="90665" y="509015"/>
                </a:moveTo>
                <a:lnTo>
                  <a:pt x="75334" y="481059"/>
                </a:lnTo>
                <a:lnTo>
                  <a:pt x="63246" y="487679"/>
                </a:lnTo>
                <a:lnTo>
                  <a:pt x="54864" y="472439"/>
                </a:lnTo>
                <a:lnTo>
                  <a:pt x="54864" y="510520"/>
                </a:lnTo>
                <a:lnTo>
                  <a:pt x="90665" y="509015"/>
                </a:lnTo>
                <a:close/>
              </a:path>
              <a:path w="925817" h="512825">
                <a:moveTo>
                  <a:pt x="925817" y="15240"/>
                </a:moveTo>
                <a:lnTo>
                  <a:pt x="917448" y="0"/>
                </a:lnTo>
                <a:lnTo>
                  <a:pt x="66971" y="465808"/>
                </a:lnTo>
                <a:lnTo>
                  <a:pt x="75334" y="481059"/>
                </a:lnTo>
                <a:lnTo>
                  <a:pt x="925817" y="15240"/>
                </a:lnTo>
                <a:close/>
              </a:path>
            </a:pathLst>
          </a:custGeom>
          <a:solidFill>
            <a:srgbClr val="000000"/>
          </a:solidFill>
          <a:ln w="9525">
            <a:noFill/>
            <a:round/>
          </a:ln>
        </p:spPr>
        <p:txBody>
          <a:bodyPr lIns="0" tIns="0" rIns="0" bIns="0"/>
          <a:lstStyle/>
          <a:p>
            <a:endParaRPr lang="el-GR"/>
          </a:p>
        </p:txBody>
      </p:sp>
      <p:sp>
        <p:nvSpPr>
          <p:cNvPr id="22538" name="object 11"/>
          <p:cNvSpPr/>
          <p:nvPr/>
        </p:nvSpPr>
        <p:spPr bwMode="auto">
          <a:xfrm>
            <a:off x="7442200" y="2997200"/>
            <a:ext cx="82550" cy="0"/>
          </a:xfrm>
          <a:custGeom>
            <a:avLst/>
            <a:gdLst>
              <a:gd name="T0" fmla="*/ 0 w 83045"/>
              <a:gd name="T1" fmla="*/ 83045 w 83045"/>
              <a:gd name="T2" fmla="*/ 0 60000 65536"/>
              <a:gd name="T3" fmla="*/ 0 60000 65536"/>
              <a:gd name="T4" fmla="*/ 0 w 83045"/>
              <a:gd name="T5" fmla="*/ 83045 w 83045"/>
            </a:gdLst>
            <a:ahLst/>
            <a:cxnLst>
              <a:cxn ang="T2">
                <a:pos x="T0" y="0"/>
              </a:cxn>
              <a:cxn ang="T3">
                <a:pos x="T1" y="0"/>
              </a:cxn>
            </a:cxnLst>
            <a:rect l="T4" t="0" r="T5" b="0"/>
            <a:pathLst>
              <a:path w="83045">
                <a:moveTo>
                  <a:pt x="0" y="0"/>
                </a:moveTo>
                <a:lnTo>
                  <a:pt x="83045" y="0"/>
                </a:lnTo>
              </a:path>
            </a:pathLst>
          </a:custGeom>
          <a:noFill/>
          <a:ln w="16941">
            <a:solidFill>
              <a:srgbClr val="000000"/>
            </a:solidFill>
            <a:round/>
          </a:ln>
        </p:spPr>
        <p:txBody>
          <a:bodyPr lIns="0" tIns="0" rIns="0" bIns="0"/>
          <a:lstStyle/>
          <a:p>
            <a:endParaRPr lang="el-GR"/>
          </a:p>
        </p:txBody>
      </p:sp>
      <p:sp>
        <p:nvSpPr>
          <p:cNvPr id="22539" name="object 12"/>
          <p:cNvSpPr txBox="1">
            <a:spLocks noChangeArrowheads="1"/>
          </p:cNvSpPr>
          <p:nvPr/>
        </p:nvSpPr>
        <p:spPr bwMode="auto">
          <a:xfrm>
            <a:off x="3927475" y="2125663"/>
            <a:ext cx="1331913" cy="912812"/>
          </a:xfrm>
          <a:prstGeom prst="rect">
            <a:avLst/>
          </a:prstGeom>
          <a:noFill/>
          <a:ln w="9525">
            <a:noFill/>
            <a:miter lim="800000"/>
          </a:ln>
        </p:spPr>
        <p:txBody>
          <a:bodyPr lIns="0" tIns="0" rIns="0" bIns="0"/>
          <a:lstStyle/>
          <a:p>
            <a:pPr marL="12700">
              <a:lnSpc>
                <a:spcPts val="1790"/>
              </a:lnSpc>
            </a:pPr>
            <a:r>
              <a:rPr lang="el-GR" sz="1500" b="1">
                <a:solidFill>
                  <a:srgbClr val="0000CC"/>
                </a:solidFill>
                <a:cs typeface="Arial" panose="020B0604020202020204" pitchFamily="34" charset="0"/>
              </a:rPr>
              <a:t>Air spring size for closing the exhaust valve reduced</a:t>
            </a:r>
            <a:endParaRPr lang="el-GR" sz="1500">
              <a:cs typeface="Arial" panose="020B0604020202020204" pitchFamily="34" charset="0"/>
            </a:endParaRPr>
          </a:p>
        </p:txBody>
      </p:sp>
      <p:sp>
        <p:nvSpPr>
          <p:cNvPr id="22540" name="object 13"/>
          <p:cNvSpPr/>
          <p:nvPr/>
        </p:nvSpPr>
        <p:spPr bwMode="auto">
          <a:xfrm>
            <a:off x="2835275" y="3078163"/>
            <a:ext cx="1363663" cy="842962"/>
          </a:xfrm>
          <a:custGeom>
            <a:avLst/>
            <a:gdLst>
              <a:gd name="T0" fmla="*/ 64779 w 1363217"/>
              <a:gd name="T1" fmla="*/ 793067 h 842772"/>
              <a:gd name="T2" fmla="*/ 48006 w 1363217"/>
              <a:gd name="T3" fmla="*/ 765810 h 842772"/>
              <a:gd name="T4" fmla="*/ 0 w 1363217"/>
              <a:gd name="T5" fmla="*/ 842772 h 842772"/>
              <a:gd name="T6" fmla="*/ 53339 w 1363217"/>
              <a:gd name="T7" fmla="*/ 838289 h 842772"/>
              <a:gd name="T8" fmla="*/ 53339 w 1363217"/>
              <a:gd name="T9" fmla="*/ 800100 h 842772"/>
              <a:gd name="T10" fmla="*/ 64779 w 1363217"/>
              <a:gd name="T11" fmla="*/ 793067 h 842772"/>
              <a:gd name="T12" fmla="*/ 73544 w 1363217"/>
              <a:gd name="T13" fmla="*/ 807310 h 842772"/>
              <a:gd name="T14" fmla="*/ 64779 w 1363217"/>
              <a:gd name="T15" fmla="*/ 793067 h 842772"/>
              <a:gd name="T16" fmla="*/ 53339 w 1363217"/>
              <a:gd name="T17" fmla="*/ 800100 h 842772"/>
              <a:gd name="T18" fmla="*/ 61721 w 1363217"/>
              <a:gd name="T19" fmla="*/ 814578 h 842772"/>
              <a:gd name="T20" fmla="*/ 73544 w 1363217"/>
              <a:gd name="T21" fmla="*/ 807310 h 842772"/>
              <a:gd name="T22" fmla="*/ 90677 w 1363217"/>
              <a:gd name="T23" fmla="*/ 835152 h 842772"/>
              <a:gd name="T24" fmla="*/ 73544 w 1363217"/>
              <a:gd name="T25" fmla="*/ 807310 h 842772"/>
              <a:gd name="T26" fmla="*/ 61721 w 1363217"/>
              <a:gd name="T27" fmla="*/ 814578 h 842772"/>
              <a:gd name="T28" fmla="*/ 53339 w 1363217"/>
              <a:gd name="T29" fmla="*/ 800100 h 842772"/>
              <a:gd name="T30" fmla="*/ 53339 w 1363217"/>
              <a:gd name="T31" fmla="*/ 838289 h 842772"/>
              <a:gd name="T32" fmla="*/ 90677 w 1363217"/>
              <a:gd name="T33" fmla="*/ 835152 h 842772"/>
              <a:gd name="T34" fmla="*/ 1363217 w 1363217"/>
              <a:gd name="T35" fmla="*/ 14477 h 842772"/>
              <a:gd name="T36" fmla="*/ 1354835 w 1363217"/>
              <a:gd name="T37" fmla="*/ 0 h 842772"/>
              <a:gd name="T38" fmla="*/ 64779 w 1363217"/>
              <a:gd name="T39" fmla="*/ 793067 h 842772"/>
              <a:gd name="T40" fmla="*/ 73544 w 1363217"/>
              <a:gd name="T41" fmla="*/ 807310 h 842772"/>
              <a:gd name="T42" fmla="*/ 1363217 w 1363217"/>
              <a:gd name="T43" fmla="*/ 14477 h 8427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63217"/>
              <a:gd name="T67" fmla="*/ 0 h 842772"/>
              <a:gd name="T68" fmla="*/ 1363217 w 1363217"/>
              <a:gd name="T69" fmla="*/ 842772 h 8427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63217" h="842772">
                <a:moveTo>
                  <a:pt x="64779" y="793067"/>
                </a:moveTo>
                <a:lnTo>
                  <a:pt x="48006" y="765810"/>
                </a:lnTo>
                <a:lnTo>
                  <a:pt x="0" y="842772"/>
                </a:lnTo>
                <a:lnTo>
                  <a:pt x="53339" y="838289"/>
                </a:lnTo>
                <a:lnTo>
                  <a:pt x="53339" y="800100"/>
                </a:lnTo>
                <a:lnTo>
                  <a:pt x="64779" y="793067"/>
                </a:lnTo>
                <a:close/>
              </a:path>
              <a:path w="1363217" h="842772">
                <a:moveTo>
                  <a:pt x="73544" y="807310"/>
                </a:moveTo>
                <a:lnTo>
                  <a:pt x="64779" y="793067"/>
                </a:lnTo>
                <a:lnTo>
                  <a:pt x="53339" y="800100"/>
                </a:lnTo>
                <a:lnTo>
                  <a:pt x="61721" y="814578"/>
                </a:lnTo>
                <a:lnTo>
                  <a:pt x="73544" y="807310"/>
                </a:lnTo>
                <a:close/>
              </a:path>
              <a:path w="1363217" h="842772">
                <a:moveTo>
                  <a:pt x="90677" y="835152"/>
                </a:moveTo>
                <a:lnTo>
                  <a:pt x="73544" y="807310"/>
                </a:lnTo>
                <a:lnTo>
                  <a:pt x="61721" y="814578"/>
                </a:lnTo>
                <a:lnTo>
                  <a:pt x="53339" y="800100"/>
                </a:lnTo>
                <a:lnTo>
                  <a:pt x="53339" y="838289"/>
                </a:lnTo>
                <a:lnTo>
                  <a:pt x="90677" y="835152"/>
                </a:lnTo>
                <a:close/>
              </a:path>
              <a:path w="1363217" h="842772">
                <a:moveTo>
                  <a:pt x="1363217" y="14477"/>
                </a:moveTo>
                <a:lnTo>
                  <a:pt x="1354835" y="0"/>
                </a:lnTo>
                <a:lnTo>
                  <a:pt x="64779" y="793067"/>
                </a:lnTo>
                <a:lnTo>
                  <a:pt x="73544" y="807310"/>
                </a:lnTo>
                <a:lnTo>
                  <a:pt x="1363217" y="14477"/>
                </a:lnTo>
                <a:close/>
              </a:path>
            </a:pathLst>
          </a:custGeom>
          <a:solidFill>
            <a:srgbClr val="000000"/>
          </a:solidFill>
          <a:ln w="9525">
            <a:noFill/>
            <a:round/>
          </a:ln>
        </p:spPr>
        <p:txBody>
          <a:bodyPr lIns="0" tIns="0" rIns="0" bIns="0"/>
          <a:lstStyle/>
          <a:p>
            <a:endParaRPr lang="el-GR"/>
          </a:p>
        </p:txBody>
      </p:sp>
      <p:sp>
        <p:nvSpPr>
          <p:cNvPr id="22541" name="object 14"/>
          <p:cNvSpPr/>
          <p:nvPr/>
        </p:nvSpPr>
        <p:spPr bwMode="auto">
          <a:xfrm>
            <a:off x="4495800" y="3078163"/>
            <a:ext cx="1690688" cy="1011237"/>
          </a:xfrm>
          <a:custGeom>
            <a:avLst/>
            <a:gdLst>
              <a:gd name="T0" fmla="*/ 1623726 w 1689354"/>
              <a:gd name="T1" fmla="*/ 961637 h 1010411"/>
              <a:gd name="T2" fmla="*/ 9144 w 1689354"/>
              <a:gd name="T3" fmla="*/ 0 h 1010411"/>
              <a:gd name="T4" fmla="*/ 0 w 1689354"/>
              <a:gd name="T5" fmla="*/ 14477 h 1010411"/>
              <a:gd name="T6" fmla="*/ 1615257 w 1689354"/>
              <a:gd name="T7" fmla="*/ 976066 h 1010411"/>
              <a:gd name="T8" fmla="*/ 1623726 w 1689354"/>
              <a:gd name="T9" fmla="*/ 961637 h 1010411"/>
              <a:gd name="T10" fmla="*/ 1635252 w 1689354"/>
              <a:gd name="T11" fmla="*/ 1006774 h 1010411"/>
              <a:gd name="T12" fmla="*/ 1635252 w 1689354"/>
              <a:gd name="T13" fmla="*/ 968501 h 1010411"/>
              <a:gd name="T14" fmla="*/ 1626870 w 1689354"/>
              <a:gd name="T15" fmla="*/ 982979 h 1010411"/>
              <a:gd name="T16" fmla="*/ 1615257 w 1689354"/>
              <a:gd name="T17" fmla="*/ 976066 h 1010411"/>
              <a:gd name="T18" fmla="*/ 1598676 w 1689354"/>
              <a:gd name="T19" fmla="*/ 1004315 h 1010411"/>
              <a:gd name="T20" fmla="*/ 1635252 w 1689354"/>
              <a:gd name="T21" fmla="*/ 1006774 h 1010411"/>
              <a:gd name="T22" fmla="*/ 1635252 w 1689354"/>
              <a:gd name="T23" fmla="*/ 968501 h 1010411"/>
              <a:gd name="T24" fmla="*/ 1623726 w 1689354"/>
              <a:gd name="T25" fmla="*/ 961637 h 1010411"/>
              <a:gd name="T26" fmla="*/ 1615257 w 1689354"/>
              <a:gd name="T27" fmla="*/ 976066 h 1010411"/>
              <a:gd name="T28" fmla="*/ 1626870 w 1689354"/>
              <a:gd name="T29" fmla="*/ 982979 h 1010411"/>
              <a:gd name="T30" fmla="*/ 1635252 w 1689354"/>
              <a:gd name="T31" fmla="*/ 968501 h 1010411"/>
              <a:gd name="T32" fmla="*/ 1689354 w 1689354"/>
              <a:gd name="T33" fmla="*/ 1010411 h 1010411"/>
              <a:gd name="T34" fmla="*/ 1639824 w 1689354"/>
              <a:gd name="T35" fmla="*/ 934211 h 1010411"/>
              <a:gd name="T36" fmla="*/ 1623726 w 1689354"/>
              <a:gd name="T37" fmla="*/ 961637 h 1010411"/>
              <a:gd name="T38" fmla="*/ 1635252 w 1689354"/>
              <a:gd name="T39" fmla="*/ 968501 h 1010411"/>
              <a:gd name="T40" fmla="*/ 1635252 w 1689354"/>
              <a:gd name="T41" fmla="*/ 1006774 h 1010411"/>
              <a:gd name="T42" fmla="*/ 1689354 w 1689354"/>
              <a:gd name="T43" fmla="*/ 1010411 h 10104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9354"/>
              <a:gd name="T67" fmla="*/ 0 h 1010411"/>
              <a:gd name="T68" fmla="*/ 1689354 w 1689354"/>
              <a:gd name="T69" fmla="*/ 1010411 h 10104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9354" h="1010411">
                <a:moveTo>
                  <a:pt x="1623726" y="961637"/>
                </a:moveTo>
                <a:lnTo>
                  <a:pt x="9144" y="0"/>
                </a:lnTo>
                <a:lnTo>
                  <a:pt x="0" y="14477"/>
                </a:lnTo>
                <a:lnTo>
                  <a:pt x="1615257" y="976066"/>
                </a:lnTo>
                <a:lnTo>
                  <a:pt x="1623726" y="961637"/>
                </a:lnTo>
                <a:close/>
              </a:path>
              <a:path w="1689354" h="1010411">
                <a:moveTo>
                  <a:pt x="1635252" y="1006774"/>
                </a:moveTo>
                <a:lnTo>
                  <a:pt x="1635252" y="968501"/>
                </a:lnTo>
                <a:lnTo>
                  <a:pt x="1626870" y="982979"/>
                </a:lnTo>
                <a:lnTo>
                  <a:pt x="1615257" y="976066"/>
                </a:lnTo>
                <a:lnTo>
                  <a:pt x="1598676" y="1004315"/>
                </a:lnTo>
                <a:lnTo>
                  <a:pt x="1635252" y="1006774"/>
                </a:lnTo>
                <a:close/>
              </a:path>
              <a:path w="1689354" h="1010411">
                <a:moveTo>
                  <a:pt x="1635252" y="968501"/>
                </a:moveTo>
                <a:lnTo>
                  <a:pt x="1623726" y="961637"/>
                </a:lnTo>
                <a:lnTo>
                  <a:pt x="1615257" y="976066"/>
                </a:lnTo>
                <a:lnTo>
                  <a:pt x="1626870" y="982979"/>
                </a:lnTo>
                <a:lnTo>
                  <a:pt x="1635252" y="968501"/>
                </a:lnTo>
                <a:close/>
              </a:path>
              <a:path w="1689354" h="1010411">
                <a:moveTo>
                  <a:pt x="1689354" y="1010411"/>
                </a:moveTo>
                <a:lnTo>
                  <a:pt x="1639824" y="934211"/>
                </a:lnTo>
                <a:lnTo>
                  <a:pt x="1623726" y="961637"/>
                </a:lnTo>
                <a:lnTo>
                  <a:pt x="1635252" y="968501"/>
                </a:lnTo>
                <a:lnTo>
                  <a:pt x="1635252" y="1006774"/>
                </a:lnTo>
                <a:lnTo>
                  <a:pt x="1689354" y="1010411"/>
                </a:lnTo>
                <a:close/>
              </a:path>
            </a:pathLst>
          </a:custGeom>
          <a:solidFill>
            <a:srgbClr val="000000"/>
          </a:solidFill>
          <a:ln w="9525">
            <a:noFill/>
            <a:round/>
          </a:ln>
        </p:spPr>
        <p:txBody>
          <a:bodyPr lIns="0" tIns="0" rIns="0" bIns="0"/>
          <a:lstStyle/>
          <a:p>
            <a:endParaRPr lang="el-GR"/>
          </a:p>
        </p:txBody>
      </p:sp>
      <p:sp>
        <p:nvSpPr>
          <p:cNvPr id="22542" name="object 15"/>
          <p:cNvSpPr txBox="1">
            <a:spLocks noChangeArrowheads="1"/>
          </p:cNvSpPr>
          <p:nvPr/>
        </p:nvSpPr>
        <p:spPr bwMode="auto">
          <a:xfrm>
            <a:off x="7612063" y="4057650"/>
            <a:ext cx="1663700" cy="458788"/>
          </a:xfrm>
          <a:prstGeom prst="rect">
            <a:avLst/>
          </a:prstGeom>
          <a:noFill/>
          <a:ln w="9525">
            <a:noFill/>
            <a:miter lim="800000"/>
          </a:ln>
        </p:spPr>
        <p:txBody>
          <a:bodyPr lIns="0" tIns="0" rIns="0" bIns="0"/>
          <a:lstStyle/>
          <a:p>
            <a:pPr marL="12700">
              <a:lnSpc>
                <a:spcPts val="1790"/>
              </a:lnSpc>
            </a:pPr>
            <a:r>
              <a:rPr lang="el-GR" sz="1500" b="1">
                <a:solidFill>
                  <a:srgbClr val="0000CC"/>
                </a:solidFill>
                <a:cs typeface="Arial" panose="020B0604020202020204" pitchFamily="34" charset="0"/>
              </a:rPr>
              <a:t>New valve spindle design introduced</a:t>
            </a:r>
            <a:endParaRPr lang="el-GR" sz="1500">
              <a:cs typeface="Arial" panose="020B0604020202020204" pitchFamily="34" charset="0"/>
            </a:endParaRPr>
          </a:p>
        </p:txBody>
      </p:sp>
      <p:sp>
        <p:nvSpPr>
          <p:cNvPr id="22543" name="object 16"/>
          <p:cNvSpPr/>
          <p:nvPr/>
        </p:nvSpPr>
        <p:spPr bwMode="auto">
          <a:xfrm>
            <a:off x="6351588" y="4167188"/>
            <a:ext cx="1176337" cy="677862"/>
          </a:xfrm>
          <a:custGeom>
            <a:avLst/>
            <a:gdLst>
              <a:gd name="T0" fmla="*/ 65960 w 1176528"/>
              <a:gd name="T1" fmla="*/ 630243 h 678180"/>
              <a:gd name="T2" fmla="*/ 50291 w 1176528"/>
              <a:gd name="T3" fmla="*/ 602742 h 678180"/>
              <a:gd name="T4" fmla="*/ 0 w 1176528"/>
              <a:gd name="T5" fmla="*/ 678180 h 678180"/>
              <a:gd name="T6" fmla="*/ 54089 w 1176528"/>
              <a:gd name="T7" fmla="*/ 675452 h 678180"/>
              <a:gd name="T8" fmla="*/ 54089 w 1176528"/>
              <a:gd name="T9" fmla="*/ 637032 h 678180"/>
              <a:gd name="T10" fmla="*/ 65960 w 1176528"/>
              <a:gd name="T11" fmla="*/ 630243 h 678180"/>
              <a:gd name="T12" fmla="*/ 74565 w 1176528"/>
              <a:gd name="T13" fmla="*/ 645348 h 678180"/>
              <a:gd name="T14" fmla="*/ 65960 w 1176528"/>
              <a:gd name="T15" fmla="*/ 630243 h 678180"/>
              <a:gd name="T16" fmla="*/ 54089 w 1176528"/>
              <a:gd name="T17" fmla="*/ 637032 h 678180"/>
              <a:gd name="T18" fmla="*/ 62471 w 1176528"/>
              <a:gd name="T19" fmla="*/ 652272 h 678180"/>
              <a:gd name="T20" fmla="*/ 74565 w 1176528"/>
              <a:gd name="T21" fmla="*/ 645348 h 678180"/>
              <a:gd name="T22" fmla="*/ 90665 w 1176528"/>
              <a:gd name="T23" fmla="*/ 673608 h 678180"/>
              <a:gd name="T24" fmla="*/ 74565 w 1176528"/>
              <a:gd name="T25" fmla="*/ 645348 h 678180"/>
              <a:gd name="T26" fmla="*/ 62471 w 1176528"/>
              <a:gd name="T27" fmla="*/ 652272 h 678180"/>
              <a:gd name="T28" fmla="*/ 54089 w 1176528"/>
              <a:gd name="T29" fmla="*/ 637032 h 678180"/>
              <a:gd name="T30" fmla="*/ 54089 w 1176528"/>
              <a:gd name="T31" fmla="*/ 675452 h 678180"/>
              <a:gd name="T32" fmla="*/ 90665 w 1176528"/>
              <a:gd name="T33" fmla="*/ 673608 h 678180"/>
              <a:gd name="T34" fmla="*/ 1176528 w 1176528"/>
              <a:gd name="T35" fmla="*/ 14478 h 678180"/>
              <a:gd name="T36" fmla="*/ 1168133 w 1176528"/>
              <a:gd name="T37" fmla="*/ 0 h 678180"/>
              <a:gd name="T38" fmla="*/ 65960 w 1176528"/>
              <a:gd name="T39" fmla="*/ 630243 h 678180"/>
              <a:gd name="T40" fmla="*/ 74565 w 1176528"/>
              <a:gd name="T41" fmla="*/ 645348 h 678180"/>
              <a:gd name="T42" fmla="*/ 1176528 w 1176528"/>
              <a:gd name="T43" fmla="*/ 14478 h 678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6528"/>
              <a:gd name="T67" fmla="*/ 0 h 678180"/>
              <a:gd name="T68" fmla="*/ 1176528 w 1176528"/>
              <a:gd name="T69" fmla="*/ 678180 h 678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6528" h="678180">
                <a:moveTo>
                  <a:pt x="65960" y="630243"/>
                </a:moveTo>
                <a:lnTo>
                  <a:pt x="50291" y="602742"/>
                </a:lnTo>
                <a:lnTo>
                  <a:pt x="0" y="678180"/>
                </a:lnTo>
                <a:lnTo>
                  <a:pt x="54089" y="675452"/>
                </a:lnTo>
                <a:lnTo>
                  <a:pt x="54089" y="637032"/>
                </a:lnTo>
                <a:lnTo>
                  <a:pt x="65960" y="630243"/>
                </a:lnTo>
                <a:close/>
              </a:path>
              <a:path w="1176528" h="678180">
                <a:moveTo>
                  <a:pt x="74565" y="645348"/>
                </a:moveTo>
                <a:lnTo>
                  <a:pt x="65960" y="630243"/>
                </a:lnTo>
                <a:lnTo>
                  <a:pt x="54089" y="637032"/>
                </a:lnTo>
                <a:lnTo>
                  <a:pt x="62471" y="652272"/>
                </a:lnTo>
                <a:lnTo>
                  <a:pt x="74565" y="645348"/>
                </a:lnTo>
                <a:close/>
              </a:path>
              <a:path w="1176528" h="678180">
                <a:moveTo>
                  <a:pt x="90665" y="673608"/>
                </a:moveTo>
                <a:lnTo>
                  <a:pt x="74565" y="645348"/>
                </a:lnTo>
                <a:lnTo>
                  <a:pt x="62471" y="652272"/>
                </a:lnTo>
                <a:lnTo>
                  <a:pt x="54089" y="637032"/>
                </a:lnTo>
                <a:lnTo>
                  <a:pt x="54089" y="675452"/>
                </a:lnTo>
                <a:lnTo>
                  <a:pt x="90665" y="673608"/>
                </a:lnTo>
                <a:close/>
              </a:path>
              <a:path w="1176528" h="678180">
                <a:moveTo>
                  <a:pt x="1176528" y="14478"/>
                </a:moveTo>
                <a:lnTo>
                  <a:pt x="1168133" y="0"/>
                </a:lnTo>
                <a:lnTo>
                  <a:pt x="65960" y="630243"/>
                </a:lnTo>
                <a:lnTo>
                  <a:pt x="74565" y="645348"/>
                </a:lnTo>
                <a:lnTo>
                  <a:pt x="1176528" y="14478"/>
                </a:lnTo>
                <a:close/>
              </a:path>
            </a:pathLst>
          </a:custGeom>
          <a:solidFill>
            <a:srgbClr val="000000"/>
          </a:solidFill>
          <a:ln w="9525">
            <a:noFill/>
            <a:round/>
          </a:ln>
        </p:spPr>
        <p:txBody>
          <a:bodyPr lIns="0" tIns="0" rIns="0" bIns="0"/>
          <a:lstStyle/>
          <a:p>
            <a:endParaRPr lang="el-GR"/>
          </a:p>
        </p:txBody>
      </p:sp>
      <p:sp>
        <p:nvSpPr>
          <p:cNvPr id="22544" name="object 17"/>
          <p:cNvSpPr/>
          <p:nvPr/>
        </p:nvSpPr>
        <p:spPr bwMode="auto">
          <a:xfrm>
            <a:off x="7524750" y="4173538"/>
            <a:ext cx="84138" cy="0"/>
          </a:xfrm>
          <a:custGeom>
            <a:avLst/>
            <a:gdLst>
              <a:gd name="T0" fmla="*/ 0 w 84594"/>
              <a:gd name="T1" fmla="*/ 84594 w 84594"/>
              <a:gd name="T2" fmla="*/ 0 60000 65536"/>
              <a:gd name="T3" fmla="*/ 0 60000 65536"/>
              <a:gd name="T4" fmla="*/ 0 w 84594"/>
              <a:gd name="T5" fmla="*/ 84594 w 84594"/>
            </a:gdLst>
            <a:ahLst/>
            <a:cxnLst>
              <a:cxn ang="T2">
                <a:pos x="T0" y="0"/>
              </a:cxn>
              <a:cxn ang="T3">
                <a:pos x="T1" y="0"/>
              </a:cxn>
            </a:cxnLst>
            <a:rect l="T4" t="0" r="T5" b="0"/>
            <a:pathLst>
              <a:path w="84594">
                <a:moveTo>
                  <a:pt x="0" y="0"/>
                </a:moveTo>
                <a:lnTo>
                  <a:pt x="84594" y="0"/>
                </a:lnTo>
              </a:path>
            </a:pathLst>
          </a:custGeom>
          <a:noFill/>
          <a:ln w="16941">
            <a:solidFill>
              <a:srgbClr val="000000"/>
            </a:solidFill>
            <a:round/>
          </a:ln>
        </p:spPr>
        <p:txBody>
          <a:bodyPr lIns="0" tIns="0" rIns="0" bIns="0"/>
          <a:lstStyle/>
          <a:p>
            <a:endParaRPr lang="el-GR"/>
          </a:p>
        </p:txBody>
      </p:sp>
      <p:sp>
        <p:nvSpPr>
          <p:cNvPr id="22545" name="object 18"/>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19" name="object 19"/>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15" dirty="0" smtClean="0">
                <a:solidFill>
                  <a:srgbClr val="FFFFFF"/>
                </a:solidFill>
                <a:latin typeface="Arial" panose="020B0604020202020204"/>
                <a:cs typeface="Arial" panose="020B0604020202020204"/>
              </a:rPr>
              <a:t>Exhaust</a:t>
            </a:r>
            <a:r>
              <a:rPr sz="2750" b="1" spc="10" dirty="0" smtClean="0">
                <a:solidFill>
                  <a:srgbClr val="FFFFFF"/>
                </a:solidFill>
                <a:latin typeface="Arial" panose="020B0604020202020204"/>
                <a:cs typeface="Arial" panose="020B0604020202020204"/>
              </a:rPr>
              <a:t> valve</a:t>
            </a:r>
            <a:endParaRPr sz="2750">
              <a:solidFill>
                <a:sysClr val="windowText" lastClr="000000"/>
              </a:solidFill>
              <a:latin typeface="Arial" panose="020B0604020202020204"/>
              <a:cs typeface="Arial" panose="020B0604020202020204"/>
            </a:endParaRPr>
          </a:p>
        </p:txBody>
      </p:sp>
      <p:sp>
        <p:nvSpPr>
          <p:cNvPr id="20" name="object 20"/>
          <p:cNvSpPr txBox="1"/>
          <p:nvPr/>
        </p:nvSpPr>
        <p:spPr>
          <a:xfrm>
            <a:off x="1530350" y="725488"/>
            <a:ext cx="2438400" cy="428625"/>
          </a:xfrm>
          <a:prstGeom prst="rect">
            <a:avLst/>
          </a:prstGeom>
        </p:spPr>
        <p:txBody>
          <a:bodyPr lIns="0" tIns="0" rIns="0" bIns="0"/>
          <a:lstStyle/>
          <a:p>
            <a:pPr marL="12700" fontAlgn="auto">
              <a:spcBef>
                <a:spcPts val="0"/>
              </a:spcBef>
              <a:spcAft>
                <a:spcPts val="0"/>
              </a:spcAft>
              <a:defRPr/>
            </a:pPr>
            <a:r>
              <a:rPr sz="2750" b="1" spc="20" dirty="0">
                <a:solidFill>
                  <a:srgbClr val="FFFFFF"/>
                </a:solidFill>
                <a:latin typeface="Arial" panose="020B0604020202020204"/>
                <a:cs typeface="Arial" panose="020B0604020202020204"/>
              </a:rPr>
              <a:t>MC</a:t>
            </a:r>
            <a:r>
              <a:rPr sz="2750" b="1" spc="5" dirty="0">
                <a:solidFill>
                  <a:srgbClr val="FFFFFF"/>
                </a:solidFill>
                <a:latin typeface="Arial" panose="020B0604020202020204"/>
                <a:cs typeface="Arial" panose="020B0604020202020204"/>
              </a:rPr>
              <a:t> </a:t>
            </a:r>
            <a:r>
              <a:rPr sz="2750" b="1" spc="10" dirty="0">
                <a:solidFill>
                  <a:srgbClr val="FFFFFF"/>
                </a:solidFill>
                <a:latin typeface="Arial" panose="020B0604020202020204"/>
                <a:cs typeface="Arial" panose="020B0604020202020204"/>
              </a:rPr>
              <a:t>versus</a:t>
            </a:r>
            <a:r>
              <a:rPr sz="2750" b="1" spc="5" dirty="0">
                <a:solidFill>
                  <a:srgbClr val="FFFFFF"/>
                </a:solidFill>
                <a:latin typeface="Arial" panose="020B0604020202020204"/>
                <a:cs typeface="Arial" panose="020B0604020202020204"/>
              </a:rPr>
              <a:t> </a:t>
            </a:r>
            <a:r>
              <a:rPr sz="2750" b="1" spc="20" dirty="0">
                <a:solidFill>
                  <a:srgbClr val="FFFFFF"/>
                </a:solidFill>
                <a:latin typeface="Arial" panose="020B0604020202020204"/>
                <a:cs typeface="Arial" panose="020B0604020202020204"/>
              </a:rPr>
              <a:t>ME</a:t>
            </a:r>
            <a:endParaRPr sz="2750">
              <a:latin typeface="Arial" panose="020B0604020202020204"/>
              <a:cs typeface="Arial" panose="020B0604020202020204"/>
            </a:endParaRPr>
          </a:p>
        </p:txBody>
      </p:sp>
      <p:sp>
        <p:nvSpPr>
          <p:cNvPr id="22548" name="object 21"/>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22" name="object 22"/>
          <p:cNvSpPr txBox="1"/>
          <p:nvPr/>
        </p:nvSpPr>
        <p:spPr>
          <a:xfrm>
            <a:off x="2100263" y="7343775"/>
            <a:ext cx="3348037" cy="171450"/>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co</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Ex</a:t>
            </a:r>
            <a:r>
              <a:rPr sz="1050" dirty="0">
                <a:solidFill>
                  <a:srgbClr val="FFFFFF"/>
                </a:solidFill>
                <a:latin typeface="Arial" panose="020B0604020202020204"/>
                <a:cs typeface="Arial" panose="020B0604020202020204"/>
              </a:rPr>
              <a:t>haust</a:t>
            </a:r>
            <a:r>
              <a:rPr sz="1050" spc="-1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a:t>
            </a:r>
            <a:r>
              <a:rPr sz="1050" spc="5" dirty="0">
                <a:solidFill>
                  <a:srgbClr val="FFFFFF"/>
                </a:solidFill>
                <a:latin typeface="Arial" panose="020B0604020202020204"/>
                <a:cs typeface="Arial" panose="020B0604020202020204"/>
              </a:rPr>
              <a:t>em </a:t>
            </a:r>
            <a:r>
              <a:rPr sz="1050" spc="-5" dirty="0">
                <a:solidFill>
                  <a:srgbClr val="FFFFFF"/>
                </a:solidFill>
                <a:latin typeface="Arial" panose="020B0604020202020204"/>
                <a:cs typeface="Arial" panose="020B0604020202020204"/>
              </a:rPr>
              <a:t>(</a:t>
            </a:r>
            <a:r>
              <a:rPr sz="1050" spc="5" dirty="0">
                <a:solidFill>
                  <a:srgbClr val="FFFFFF"/>
                </a:solidFill>
                <a:latin typeface="Arial" panose="020B0604020202020204"/>
                <a:cs typeface="Arial" panose="020B0604020202020204"/>
              </a:rPr>
              <a:t>J</a:t>
            </a:r>
            <a:r>
              <a:rPr sz="1050" dirty="0">
                <a:solidFill>
                  <a:srgbClr val="FFFFFF"/>
                </a:solidFill>
                <a:latin typeface="Arial" panose="020B0604020202020204"/>
                <a:cs typeface="Arial" panose="020B0604020202020204"/>
              </a:rPr>
              <a:t>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23" name="object 23"/>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AN Die</a:t>
            </a:r>
            <a:r>
              <a:rPr sz="1050" spc="-5" dirty="0">
                <a:solidFill>
                  <a:srgbClr val="FFFFFF"/>
                </a:solidFill>
                <a:latin typeface="Arial" panose="020B0604020202020204"/>
                <a:cs typeface="Arial" panose="020B0604020202020204"/>
              </a:rPr>
              <a:t>s</a:t>
            </a:r>
            <a:r>
              <a:rPr sz="1050" dirty="0">
                <a:solidFill>
                  <a:srgbClr val="FFFFFF"/>
                </a:solidFill>
                <a:latin typeface="Arial" panose="020B0604020202020204"/>
                <a:cs typeface="Arial" panose="020B0604020202020204"/>
              </a:rPr>
              <a:t>el</a:t>
            </a:r>
            <a:r>
              <a:rPr sz="1050" spc="-5" dirty="0">
                <a:solidFill>
                  <a:srgbClr val="FFFFFF"/>
                </a:solidFill>
                <a:latin typeface="Arial" panose="020B0604020202020204"/>
                <a:cs typeface="Arial" panose="020B0604020202020204"/>
              </a:rPr>
              <a:t> </a:t>
            </a:r>
            <a:r>
              <a:rPr sz="1050" spc="-10"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E</a:t>
            </a:r>
            <a:endParaRPr sz="1050">
              <a:latin typeface="Arial" panose="020B0604020202020204"/>
              <a:cs typeface="Arial" panose="020B0604020202020204"/>
            </a:endParaRPr>
          </a:p>
        </p:txBody>
      </p:sp>
      <p:sp>
        <p:nvSpPr>
          <p:cNvPr id="24" name="object 24"/>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2007/1</a:t>
            </a:r>
            <a:r>
              <a:rPr sz="1050" spc="5" dirty="0">
                <a:solidFill>
                  <a:srgbClr val="FFFFFF"/>
                </a:solidFill>
                <a:latin typeface="Arial" panose="020B0604020202020204"/>
                <a:cs typeface="Arial" panose="020B0604020202020204"/>
              </a:rPr>
              <a:t>2</a:t>
            </a:r>
            <a:r>
              <a:rPr sz="1050" spc="-5" dirty="0">
                <a:solidFill>
                  <a:srgbClr val="FFFFFF"/>
                </a:solidFill>
                <a:latin typeface="Arial" panose="020B0604020202020204"/>
                <a:cs typeface="Arial" panose="020B0604020202020204"/>
              </a:rPr>
              <a:t>/18</a:t>
            </a:r>
            <a:endParaRPr sz="1050">
              <a:latin typeface="Arial" panose="020B0604020202020204"/>
              <a:cs typeface="Arial" panose="020B0604020202020204"/>
            </a:endParaRPr>
          </a:p>
        </p:txBody>
      </p:sp>
      <p:sp>
        <p:nvSpPr>
          <p:cNvPr id="25" name="object 25"/>
          <p:cNvSpPr txBox="1">
            <a:spLocks noGrp="1"/>
          </p:cNvSpPr>
          <p:nvPr/>
        </p:nvSpPr>
        <p:spPr>
          <a:xfrm>
            <a:off x="9894888" y="7343775"/>
            <a:ext cx="371475" cy="171450"/>
          </a:xfrm>
          <a:prstGeom prst="rect">
            <a:avLst/>
          </a:prstGeom>
          <a:noFill/>
        </p:spPr>
        <p:txBody>
          <a:bodyPr lIns="0" tIns="0" rIns="0" bIns="0"/>
          <a:lstStyle/>
          <a:p>
            <a:pPr marL="43815" fontAlgn="auto">
              <a:spcBef>
                <a:spcPts val="0"/>
              </a:spcBef>
              <a:spcAft>
                <a:spcPts val="0"/>
              </a:spcAft>
              <a:defRPr/>
            </a:pPr>
            <a:r>
              <a:rPr sz="1050" spc="5" dirty="0">
                <a:solidFill>
                  <a:srgbClr val="FFFFFF"/>
                </a:solidFill>
                <a:latin typeface="Arial" panose="020B0604020202020204"/>
                <a:cs typeface="Arial" panose="020B0604020202020204"/>
              </a:rPr>
              <a:t>&lt;</a:t>
            </a:r>
            <a:r>
              <a:rPr sz="1050" spc="-145" dirty="0">
                <a:solidFill>
                  <a:srgbClr val="FFFFFF"/>
                </a:solidFill>
                <a:latin typeface="Arial" panose="020B0604020202020204"/>
                <a:cs typeface="Arial" panose="020B0604020202020204"/>
              </a:rPr>
              <a:t> </a:t>
            </a:r>
            <a:fld id="{D285A158-B49D-473D-B1FF-2FEC6B98B490}" type="slidenum">
              <a:rPr sz="1050" spc="5" dirty="0">
                <a:solidFill>
                  <a:srgbClr val="FFFFFF"/>
                </a:solidFill>
                <a:latin typeface="Arial" panose="020B0604020202020204"/>
                <a:cs typeface="Arial" panose="020B0604020202020204"/>
              </a:rPr>
            </a:fld>
            <a:r>
              <a:rPr sz="1050" spc="-1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3554"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3555"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3556"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30350" y="725488"/>
            <a:ext cx="3025775"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ME </a:t>
            </a:r>
            <a:r>
              <a:rPr sz="2750" b="1" spc="10" dirty="0">
                <a:solidFill>
                  <a:srgbClr val="FFFFFF"/>
                </a:solidFill>
                <a:latin typeface="Arial" panose="020B0604020202020204"/>
                <a:cs typeface="Arial" panose="020B0604020202020204"/>
              </a:rPr>
              <a:t>Tacho-system</a:t>
            </a:r>
            <a:endParaRPr sz="2750">
              <a:latin typeface="Arial" panose="020B0604020202020204"/>
              <a:cs typeface="Arial" panose="020B0604020202020204"/>
            </a:endParaRPr>
          </a:p>
        </p:txBody>
      </p:sp>
      <p:sp>
        <p:nvSpPr>
          <p:cNvPr id="23558" name="object 7"/>
          <p:cNvSpPr>
            <a:spLocks noChangeArrowheads="1"/>
          </p:cNvSpPr>
          <p:nvPr/>
        </p:nvSpPr>
        <p:spPr bwMode="auto">
          <a:xfrm>
            <a:off x="1411288" y="1444625"/>
            <a:ext cx="7127875" cy="5805488"/>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3559" name="object 8"/>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 name="object 9"/>
          <p:cNvSpPr txBox="1"/>
          <p:nvPr/>
        </p:nvSpPr>
        <p:spPr>
          <a:xfrm>
            <a:off x="2100263" y="7345363"/>
            <a:ext cx="3136900" cy="169862"/>
          </a:xfrm>
          <a:prstGeom prst="rect">
            <a:avLst/>
          </a:prstGeom>
        </p:spPr>
        <p:txBody>
          <a:bodyPr lIns="0" tIns="0" rIns="0" bIns="0"/>
          <a:lstStyle/>
          <a:p>
            <a:pPr marL="12700" fontAlgn="auto">
              <a:spcBef>
                <a:spcPts val="0"/>
              </a:spcBef>
              <a:spcAft>
                <a:spcPts val="0"/>
              </a:spcAft>
              <a:defRPr/>
            </a:pPr>
            <a:r>
              <a:rPr sz="1050" spc="-185" dirty="0">
                <a:latin typeface="Arial" panose="020B0604020202020204"/>
                <a:cs typeface="Arial" panose="020B0604020202020204"/>
              </a:rPr>
              <a:t>M</a:t>
            </a:r>
            <a:r>
              <a:rPr sz="1275" spc="-442" baseline="3000" dirty="0">
                <a:latin typeface="Arial" panose="020B0604020202020204"/>
                <a:cs typeface="Arial" panose="020B0604020202020204"/>
              </a:rPr>
              <a:t>0</a:t>
            </a:r>
            <a:r>
              <a:rPr sz="1050" spc="-415" dirty="0">
                <a:latin typeface="Arial" panose="020B0604020202020204"/>
                <a:cs typeface="Arial" panose="020B0604020202020204"/>
              </a:rPr>
              <a:t>E</a:t>
            </a:r>
            <a:r>
              <a:rPr sz="1275" baseline="3000" dirty="0">
                <a:latin typeface="Arial" panose="020B0604020202020204"/>
                <a:cs typeface="Arial" panose="020B0604020202020204"/>
              </a:rPr>
              <a:t>4</a:t>
            </a:r>
            <a:r>
              <a:rPr sz="1275" spc="-75" baseline="3000" dirty="0">
                <a:latin typeface="Arial" panose="020B0604020202020204"/>
                <a:cs typeface="Arial" panose="020B0604020202020204"/>
              </a:rPr>
              <a:t>-</a:t>
            </a:r>
            <a:r>
              <a:rPr sz="1050" spc="-660" dirty="0">
                <a:latin typeface="Arial" panose="020B0604020202020204"/>
                <a:cs typeface="Arial" panose="020B0604020202020204"/>
              </a:rPr>
              <a:t>E</a:t>
            </a:r>
            <a:r>
              <a:rPr sz="1275" spc="7" baseline="3000" dirty="0">
                <a:latin typeface="Arial" panose="020B0604020202020204"/>
                <a:cs typeface="Arial" panose="020B0604020202020204"/>
              </a:rPr>
              <a:t>1</a:t>
            </a:r>
            <a:r>
              <a:rPr sz="1275" spc="-450" baseline="3000" dirty="0">
                <a:latin typeface="Arial" panose="020B0604020202020204"/>
                <a:cs typeface="Arial" panose="020B0604020202020204"/>
              </a:rPr>
              <a:t>1</a:t>
            </a:r>
            <a:r>
              <a:rPr sz="1050" spc="-295" dirty="0">
                <a:latin typeface="Arial" panose="020B0604020202020204"/>
                <a:cs typeface="Arial" panose="020B0604020202020204"/>
              </a:rPr>
              <a:t>n</a:t>
            </a:r>
            <a:r>
              <a:rPr sz="1275" baseline="3000" dirty="0">
                <a:latin typeface="Arial" panose="020B0604020202020204"/>
                <a:cs typeface="Arial" panose="020B0604020202020204"/>
              </a:rPr>
              <a:t>-</a:t>
            </a:r>
            <a:r>
              <a:rPr sz="1275" spc="-705" baseline="3000" dirty="0">
                <a:latin typeface="Arial" panose="020B0604020202020204"/>
                <a:cs typeface="Arial" panose="020B0604020202020204"/>
              </a:rPr>
              <a:t>2</a:t>
            </a:r>
            <a:r>
              <a:rPr sz="1050" spc="-565" dirty="0">
                <a:latin typeface="Arial" panose="020B0604020202020204"/>
                <a:cs typeface="Arial" panose="020B0604020202020204"/>
              </a:rPr>
              <a:t>g</a:t>
            </a:r>
            <a:r>
              <a:rPr sz="850" spc="-25" dirty="0">
                <a:solidFill>
                  <a:srgbClr val="C0C0C0"/>
                </a:solidFill>
                <a:latin typeface="Arial" panose="020B0604020202020204"/>
                <a:cs typeface="Arial" panose="020B0604020202020204"/>
              </a:rPr>
              <a:t>2</a:t>
            </a:r>
            <a:r>
              <a:rPr sz="1275" spc="-547" baseline="3000" dirty="0">
                <a:latin typeface="Arial" panose="020B0604020202020204"/>
                <a:cs typeface="Arial" panose="020B0604020202020204"/>
              </a:rPr>
              <a:t>0</a:t>
            </a:r>
            <a:r>
              <a:rPr sz="1050" spc="-5" dirty="0">
                <a:latin typeface="Arial" panose="020B0604020202020204"/>
                <a:cs typeface="Arial" panose="020B0604020202020204"/>
              </a:rPr>
              <a:t>i</a:t>
            </a:r>
            <a:r>
              <a:rPr sz="1050" spc="-459" dirty="0">
                <a:latin typeface="Arial" panose="020B0604020202020204"/>
                <a:cs typeface="Arial" panose="020B0604020202020204"/>
              </a:rPr>
              <a:t>n</a:t>
            </a:r>
            <a:r>
              <a:rPr sz="1275" spc="-30" baseline="3000" dirty="0">
                <a:latin typeface="Arial" panose="020B0604020202020204"/>
                <a:cs typeface="Arial" panose="020B0604020202020204"/>
              </a:rPr>
              <a:t>0</a:t>
            </a:r>
            <a:r>
              <a:rPr sz="1050" spc="-565" dirty="0">
                <a:latin typeface="Arial" panose="020B0604020202020204"/>
                <a:cs typeface="Arial" panose="020B0604020202020204"/>
              </a:rPr>
              <a:t>e</a:t>
            </a:r>
            <a:r>
              <a:rPr sz="1275" baseline="3000" dirty="0">
                <a:latin typeface="Arial" panose="020B0604020202020204"/>
                <a:cs typeface="Arial" panose="020B0604020202020204"/>
              </a:rPr>
              <a:t>3 </a:t>
            </a:r>
            <a:r>
              <a:rPr sz="1275" spc="-135" baseline="3000" dirty="0">
                <a:latin typeface="Arial" panose="020B0604020202020204"/>
                <a:cs typeface="Arial" panose="020B0604020202020204"/>
              </a:rPr>
              <a:t> </a:t>
            </a:r>
            <a:r>
              <a:rPr sz="1050" spc="-5" dirty="0">
                <a:latin typeface="Arial" panose="020B0604020202020204"/>
                <a:cs typeface="Arial" panose="020B0604020202020204"/>
              </a:rPr>
              <a:t>contr</a:t>
            </a:r>
            <a:r>
              <a:rPr sz="1050" spc="5" dirty="0">
                <a:latin typeface="Arial" panose="020B0604020202020204"/>
                <a:cs typeface="Arial" panose="020B0604020202020204"/>
              </a:rPr>
              <a:t>o</a:t>
            </a:r>
            <a:r>
              <a:rPr sz="1050" spc="-50" dirty="0">
                <a:latin typeface="Arial" panose="020B0604020202020204"/>
                <a:cs typeface="Arial" panose="020B0604020202020204"/>
              </a:rPr>
              <a:t>l</a:t>
            </a:r>
            <a:r>
              <a:rPr sz="1275" spc="-209" baseline="3000" dirty="0">
                <a:latin typeface="Arial" panose="020B0604020202020204"/>
                <a:cs typeface="Arial" panose="020B0604020202020204"/>
              </a:rPr>
              <a:t>2</a:t>
            </a:r>
            <a:r>
              <a:rPr sz="1050" spc="-390" dirty="0">
                <a:latin typeface="Arial" panose="020B0604020202020204"/>
                <a:cs typeface="Arial" panose="020B0604020202020204"/>
              </a:rPr>
              <a:t>s</a:t>
            </a:r>
            <a:r>
              <a:rPr sz="1275" spc="-127" baseline="3000" dirty="0">
                <a:latin typeface="Arial" panose="020B0604020202020204"/>
                <a:cs typeface="Arial" panose="020B0604020202020204"/>
              </a:rPr>
              <a:t>5</a:t>
            </a:r>
            <a:r>
              <a:rPr sz="1050" spc="-445" dirty="0">
                <a:latin typeface="Arial" panose="020B0604020202020204"/>
                <a:cs typeface="Arial" panose="020B0604020202020204"/>
              </a:rPr>
              <a:t>y</a:t>
            </a:r>
            <a:r>
              <a:rPr sz="1275" spc="-52" baseline="3000" dirty="0">
                <a:latin typeface="Arial" panose="020B0604020202020204"/>
                <a:cs typeface="Arial" panose="020B0604020202020204"/>
              </a:rPr>
              <a:t>0</a:t>
            </a:r>
            <a:r>
              <a:rPr sz="1050" spc="-495" dirty="0">
                <a:latin typeface="Arial" panose="020B0604020202020204"/>
                <a:cs typeface="Arial" panose="020B0604020202020204"/>
              </a:rPr>
              <a:t>s</a:t>
            </a:r>
            <a:r>
              <a:rPr sz="1275" spc="7" baseline="3000" dirty="0">
                <a:latin typeface="Arial" panose="020B0604020202020204"/>
                <a:cs typeface="Arial" panose="020B0604020202020204"/>
              </a:rPr>
              <a:t>0</a:t>
            </a:r>
            <a:r>
              <a:rPr sz="1275" spc="-330" baseline="3000" dirty="0">
                <a:latin typeface="Arial" panose="020B0604020202020204"/>
                <a:cs typeface="Arial" panose="020B0604020202020204"/>
              </a:rPr>
              <a:t>/</a:t>
            </a:r>
            <a:r>
              <a:rPr sz="1050" spc="-75" dirty="0">
                <a:latin typeface="Arial" panose="020B0604020202020204"/>
                <a:cs typeface="Arial" panose="020B0604020202020204"/>
              </a:rPr>
              <a:t>t</a:t>
            </a:r>
            <a:r>
              <a:rPr sz="1275" spc="-750" baseline="3000" dirty="0">
                <a:latin typeface="Arial" panose="020B0604020202020204"/>
                <a:cs typeface="Arial" panose="020B0604020202020204"/>
              </a:rPr>
              <a:t>K</a:t>
            </a:r>
            <a:r>
              <a:rPr sz="1050" spc="-90" dirty="0">
                <a:latin typeface="Arial" panose="020B0604020202020204"/>
                <a:cs typeface="Arial" panose="020B0604020202020204"/>
              </a:rPr>
              <a:t>e</a:t>
            </a:r>
            <a:r>
              <a:rPr sz="1275" spc="-885" baseline="3000" dirty="0">
                <a:latin typeface="Arial" panose="020B0604020202020204"/>
                <a:cs typeface="Arial" panose="020B0604020202020204"/>
              </a:rPr>
              <a:t>N</a:t>
            </a:r>
            <a:r>
              <a:rPr sz="850" spc="-560" dirty="0">
                <a:solidFill>
                  <a:srgbClr val="C0C0C0"/>
                </a:solidFill>
                <a:latin typeface="Arial" panose="020B0604020202020204"/>
                <a:cs typeface="Arial" panose="020B0604020202020204"/>
              </a:rPr>
              <a:t>N</a:t>
            </a:r>
            <a:r>
              <a:rPr sz="1050" spc="-360" dirty="0">
                <a:latin typeface="Arial" panose="020B0604020202020204"/>
                <a:cs typeface="Arial" panose="020B0604020202020204"/>
              </a:rPr>
              <a:t>m</a:t>
            </a:r>
            <a:r>
              <a:rPr sz="1275" baseline="3000" dirty="0">
                <a:latin typeface="Arial" panose="020B0604020202020204"/>
                <a:cs typeface="Arial" panose="020B0604020202020204"/>
              </a:rPr>
              <a:t>B</a:t>
            </a:r>
            <a:r>
              <a:rPr sz="1275" spc="-225" baseline="3000" dirty="0">
                <a:latin typeface="Arial" panose="020B0604020202020204"/>
                <a:cs typeface="Arial" panose="020B0604020202020204"/>
              </a:rPr>
              <a:t>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 name="object 1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1" name="object 1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2" name="object 12"/>
          <p:cNvSpPr txBox="1"/>
          <p:nvPr/>
        </p:nvSpPr>
        <p:spPr>
          <a:xfrm>
            <a:off x="9894888" y="7343775"/>
            <a:ext cx="371475" cy="171450"/>
          </a:xfrm>
          <a:prstGeom prst="rect">
            <a:avLst/>
          </a:prstGeom>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r>
              <a:rPr sz="1050" spc="-5" dirty="0">
                <a:latin typeface="Arial" panose="020B0604020202020204"/>
                <a:cs typeface="Arial" panose="020B0604020202020204"/>
              </a:rPr>
              <a:t>2</a:t>
            </a:r>
            <a:r>
              <a:rPr sz="1050" spc="5" dirty="0">
                <a:latin typeface="Arial" panose="020B0604020202020204"/>
                <a:cs typeface="Arial" panose="020B0604020202020204"/>
              </a:rPr>
              <a:t>8</a:t>
            </a:r>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578"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4579"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580"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15" dirty="0">
                <a:solidFill>
                  <a:srgbClr val="FFFFFF"/>
                </a:solidFill>
                <a:latin typeface="Arial" panose="020B0604020202020204"/>
                <a:cs typeface="Arial" panose="020B0604020202020204"/>
              </a:rPr>
              <a:t>Tacho</a:t>
            </a:r>
            <a:r>
              <a:rPr sz="2750" b="1" spc="10" dirty="0">
                <a:solidFill>
                  <a:srgbClr val="FFFFFF"/>
                </a:solidFill>
                <a:latin typeface="Arial" panose="020B0604020202020204"/>
                <a:cs typeface="Arial" panose="020B0604020202020204"/>
              </a:rPr>
              <a:t> s</a:t>
            </a:r>
            <a:r>
              <a:rPr sz="2750" b="1" spc="15" dirty="0">
                <a:solidFill>
                  <a:srgbClr val="FFFFFF"/>
                </a:solidFill>
                <a:latin typeface="Arial" panose="020B0604020202020204"/>
                <a:cs typeface="Arial" panose="020B0604020202020204"/>
              </a:rPr>
              <a:t>ystem</a:t>
            </a:r>
            <a:endParaRPr sz="2750">
              <a:solidFill>
                <a:sysClr val="windowText" lastClr="000000"/>
              </a:solidFill>
              <a:latin typeface="Arial" panose="020B0604020202020204"/>
              <a:cs typeface="Arial" panose="020B0604020202020204"/>
            </a:endParaRPr>
          </a:p>
        </p:txBody>
      </p:sp>
      <p:sp>
        <p:nvSpPr>
          <p:cNvPr id="7" name="object 7"/>
          <p:cNvSpPr txBox="1"/>
          <p:nvPr/>
        </p:nvSpPr>
        <p:spPr>
          <a:xfrm>
            <a:off x="1530350" y="725488"/>
            <a:ext cx="2673350" cy="428625"/>
          </a:xfrm>
          <a:prstGeom prst="rect">
            <a:avLst/>
          </a:prstGeom>
        </p:spPr>
        <p:txBody>
          <a:bodyPr lIns="0" tIns="0" rIns="0" bIns="0"/>
          <a:lstStyle/>
          <a:p>
            <a:pPr marL="12700" fontAlgn="auto">
              <a:spcBef>
                <a:spcPts val="0"/>
              </a:spcBef>
              <a:spcAft>
                <a:spcPts val="0"/>
              </a:spcAft>
              <a:defRPr/>
            </a:pPr>
            <a:r>
              <a:rPr sz="2750" b="1" spc="10" dirty="0">
                <a:solidFill>
                  <a:srgbClr val="FFFFFF"/>
                </a:solidFill>
                <a:latin typeface="Arial" panose="020B0604020202020204"/>
                <a:cs typeface="Arial" panose="020B0604020202020204"/>
              </a:rPr>
              <a:t>Angl</a:t>
            </a:r>
            <a:r>
              <a:rPr sz="2750" b="1" spc="15" dirty="0">
                <a:solidFill>
                  <a:srgbClr val="FFFFFF"/>
                </a:solidFill>
                <a:latin typeface="Arial" panose="020B0604020202020204"/>
                <a:cs typeface="Arial" panose="020B0604020202020204"/>
              </a:rPr>
              <a:t>e </a:t>
            </a:r>
            <a:r>
              <a:rPr sz="2750" b="1" spc="10" dirty="0">
                <a:solidFill>
                  <a:srgbClr val="FFFFFF"/>
                </a:solidFill>
                <a:latin typeface="Arial" panose="020B0604020202020204"/>
                <a:cs typeface="Arial" panose="020B0604020202020204"/>
              </a:rPr>
              <a:t>encoders</a:t>
            </a:r>
            <a:endParaRPr sz="2750">
              <a:latin typeface="Arial" panose="020B0604020202020204"/>
              <a:cs typeface="Arial" panose="020B0604020202020204"/>
            </a:endParaRPr>
          </a:p>
        </p:txBody>
      </p:sp>
      <p:sp>
        <p:nvSpPr>
          <p:cNvPr id="24583" name="object 8"/>
          <p:cNvSpPr>
            <a:spLocks noChangeArrowheads="1"/>
          </p:cNvSpPr>
          <p:nvPr/>
        </p:nvSpPr>
        <p:spPr bwMode="auto">
          <a:xfrm>
            <a:off x="958850" y="4529138"/>
            <a:ext cx="90488" cy="53975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584" name="object 9"/>
          <p:cNvSpPr>
            <a:spLocks noChangeArrowheads="1"/>
          </p:cNvSpPr>
          <p:nvPr/>
        </p:nvSpPr>
        <p:spPr bwMode="auto">
          <a:xfrm>
            <a:off x="1062038" y="4527550"/>
            <a:ext cx="73025" cy="55880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585" name="object 10"/>
          <p:cNvSpPr>
            <a:spLocks noChangeArrowheads="1"/>
          </p:cNvSpPr>
          <p:nvPr/>
        </p:nvSpPr>
        <p:spPr bwMode="auto">
          <a:xfrm>
            <a:off x="1138238" y="4529138"/>
            <a:ext cx="85725" cy="539750"/>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586" name="object 11"/>
          <p:cNvSpPr>
            <a:spLocks noChangeArrowheads="1"/>
          </p:cNvSpPr>
          <p:nvPr/>
        </p:nvSpPr>
        <p:spPr bwMode="auto">
          <a:xfrm>
            <a:off x="695325" y="4679950"/>
            <a:ext cx="779463" cy="141288"/>
          </a:xfrm>
          <a:prstGeom prst="rect">
            <a:avLst/>
          </a:prstGeom>
          <a:blipFill dpi="0" rotWithShape="1">
            <a:blip r:embed="rId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587" name="object 12"/>
          <p:cNvSpPr>
            <a:spLocks noChangeArrowheads="1"/>
          </p:cNvSpPr>
          <p:nvPr/>
        </p:nvSpPr>
        <p:spPr bwMode="auto">
          <a:xfrm>
            <a:off x="830263" y="4829175"/>
            <a:ext cx="517525" cy="187325"/>
          </a:xfrm>
          <a:prstGeom prst="rect">
            <a:avLst/>
          </a:prstGeom>
          <a:blipFill dpi="0" rotWithShape="1">
            <a:blip r:embed="rId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588" name="object 13"/>
          <p:cNvSpPr/>
          <p:nvPr/>
        </p:nvSpPr>
        <p:spPr bwMode="auto">
          <a:xfrm>
            <a:off x="820738" y="4425950"/>
            <a:ext cx="415925" cy="0"/>
          </a:xfrm>
          <a:custGeom>
            <a:avLst/>
            <a:gdLst>
              <a:gd name="T0" fmla="*/ 415799 w 416051"/>
              <a:gd name="T1" fmla="*/ 0 w 416051"/>
              <a:gd name="T2" fmla="*/ 0 60000 65536"/>
              <a:gd name="T3" fmla="*/ 0 60000 65536"/>
              <a:gd name="T4" fmla="*/ 0 w 416051"/>
              <a:gd name="T5" fmla="*/ 416051 w 416051"/>
            </a:gdLst>
            <a:ahLst/>
            <a:cxnLst>
              <a:cxn ang="T2">
                <a:pos x="T0" y="0"/>
              </a:cxn>
              <a:cxn ang="T3">
                <a:pos x="T1" y="0"/>
              </a:cxn>
            </a:cxnLst>
            <a:rect l="T4" t="0" r="T5" b="0"/>
            <a:pathLst>
              <a:path w="416051">
                <a:moveTo>
                  <a:pt x="416051" y="0"/>
                </a:moveTo>
                <a:lnTo>
                  <a:pt x="0" y="0"/>
                </a:lnTo>
              </a:path>
            </a:pathLst>
          </a:custGeom>
          <a:noFill/>
          <a:ln w="3175">
            <a:solidFill>
              <a:srgbClr val="000000"/>
            </a:solidFill>
            <a:round/>
          </a:ln>
        </p:spPr>
        <p:txBody>
          <a:bodyPr lIns="0" tIns="0" rIns="0" bIns="0"/>
          <a:lstStyle/>
          <a:p>
            <a:endParaRPr lang="el-GR"/>
          </a:p>
        </p:txBody>
      </p:sp>
      <p:sp>
        <p:nvSpPr>
          <p:cNvPr id="24589" name="object 14"/>
          <p:cNvSpPr/>
          <p:nvPr/>
        </p:nvSpPr>
        <p:spPr bwMode="auto">
          <a:xfrm>
            <a:off x="915988" y="4497388"/>
            <a:ext cx="320675" cy="0"/>
          </a:xfrm>
          <a:custGeom>
            <a:avLst/>
            <a:gdLst>
              <a:gd name="T0" fmla="*/ 0 w 320801"/>
              <a:gd name="T1" fmla="*/ 320549 w 320801"/>
              <a:gd name="T2" fmla="*/ 0 60000 65536"/>
              <a:gd name="T3" fmla="*/ 0 60000 65536"/>
              <a:gd name="T4" fmla="*/ 0 w 320801"/>
              <a:gd name="T5" fmla="*/ 320801 w 320801"/>
            </a:gdLst>
            <a:ahLst/>
            <a:cxnLst>
              <a:cxn ang="T2">
                <a:pos x="T0" y="0"/>
              </a:cxn>
              <a:cxn ang="T3">
                <a:pos x="T1" y="0"/>
              </a:cxn>
            </a:cxnLst>
            <a:rect l="T4" t="0" r="T5" b="0"/>
            <a:pathLst>
              <a:path w="320801">
                <a:moveTo>
                  <a:pt x="0" y="0"/>
                </a:moveTo>
                <a:lnTo>
                  <a:pt x="320801" y="0"/>
                </a:lnTo>
              </a:path>
            </a:pathLst>
          </a:custGeom>
          <a:noFill/>
          <a:ln w="3175">
            <a:solidFill>
              <a:srgbClr val="000000"/>
            </a:solidFill>
            <a:round/>
          </a:ln>
        </p:spPr>
        <p:txBody>
          <a:bodyPr lIns="0" tIns="0" rIns="0" bIns="0"/>
          <a:lstStyle/>
          <a:p>
            <a:endParaRPr lang="el-GR"/>
          </a:p>
        </p:txBody>
      </p:sp>
      <p:sp>
        <p:nvSpPr>
          <p:cNvPr id="24590" name="object 15"/>
          <p:cNvSpPr/>
          <p:nvPr/>
        </p:nvSpPr>
        <p:spPr bwMode="auto">
          <a:xfrm>
            <a:off x="915988" y="4425950"/>
            <a:ext cx="0" cy="71438"/>
          </a:xfrm>
          <a:custGeom>
            <a:avLst/>
            <a:gdLst>
              <a:gd name="T0" fmla="*/ 0 h 71627"/>
              <a:gd name="T1" fmla="*/ 71249 h 71627"/>
              <a:gd name="T2" fmla="*/ 0 60000 65536"/>
              <a:gd name="T3" fmla="*/ 0 60000 65536"/>
              <a:gd name="T4" fmla="*/ 0 h 71627"/>
              <a:gd name="T5" fmla="*/ 71627 h 71627"/>
            </a:gdLst>
            <a:ahLst/>
            <a:cxnLst>
              <a:cxn ang="T2">
                <a:pos x="0" y="T0"/>
              </a:cxn>
              <a:cxn ang="T3">
                <a:pos x="0" y="T1"/>
              </a:cxn>
            </a:cxnLst>
            <a:rect l="0" t="T4" r="0" b="T5"/>
            <a:pathLst>
              <a:path h="71627">
                <a:moveTo>
                  <a:pt x="0" y="0"/>
                </a:moveTo>
                <a:lnTo>
                  <a:pt x="0" y="71627"/>
                </a:lnTo>
              </a:path>
            </a:pathLst>
          </a:custGeom>
          <a:noFill/>
          <a:ln w="3175">
            <a:solidFill>
              <a:srgbClr val="000000"/>
            </a:solidFill>
            <a:round/>
          </a:ln>
        </p:spPr>
        <p:txBody>
          <a:bodyPr lIns="0" tIns="0" rIns="0" bIns="0"/>
          <a:lstStyle/>
          <a:p>
            <a:endParaRPr lang="el-GR"/>
          </a:p>
        </p:txBody>
      </p:sp>
      <p:sp>
        <p:nvSpPr>
          <p:cNvPr id="24591" name="object 16"/>
          <p:cNvSpPr/>
          <p:nvPr/>
        </p:nvSpPr>
        <p:spPr bwMode="auto">
          <a:xfrm>
            <a:off x="1236663" y="4425950"/>
            <a:ext cx="0" cy="71438"/>
          </a:xfrm>
          <a:custGeom>
            <a:avLst/>
            <a:gdLst>
              <a:gd name="T0" fmla="*/ 0 h 71627"/>
              <a:gd name="T1" fmla="*/ 71249 h 71627"/>
              <a:gd name="T2" fmla="*/ 0 60000 65536"/>
              <a:gd name="T3" fmla="*/ 0 60000 65536"/>
              <a:gd name="T4" fmla="*/ 0 h 71627"/>
              <a:gd name="T5" fmla="*/ 71627 h 71627"/>
            </a:gdLst>
            <a:ahLst/>
            <a:cxnLst>
              <a:cxn ang="T2">
                <a:pos x="0" y="T0"/>
              </a:cxn>
              <a:cxn ang="T3">
                <a:pos x="0" y="T1"/>
              </a:cxn>
            </a:cxnLst>
            <a:rect l="0" t="T4" r="0" b="T5"/>
            <a:pathLst>
              <a:path h="71627">
                <a:moveTo>
                  <a:pt x="0" y="0"/>
                </a:moveTo>
                <a:lnTo>
                  <a:pt x="0" y="71627"/>
                </a:lnTo>
              </a:path>
            </a:pathLst>
          </a:custGeom>
          <a:noFill/>
          <a:ln w="3175">
            <a:solidFill>
              <a:srgbClr val="000000"/>
            </a:solidFill>
            <a:round/>
          </a:ln>
        </p:spPr>
        <p:txBody>
          <a:bodyPr lIns="0" tIns="0" rIns="0" bIns="0"/>
          <a:lstStyle/>
          <a:p>
            <a:endParaRPr lang="el-GR"/>
          </a:p>
        </p:txBody>
      </p:sp>
      <p:sp>
        <p:nvSpPr>
          <p:cNvPr id="24592" name="object 17"/>
          <p:cNvSpPr/>
          <p:nvPr/>
        </p:nvSpPr>
        <p:spPr bwMode="auto">
          <a:xfrm>
            <a:off x="915988" y="4473575"/>
            <a:ext cx="25400" cy="23813"/>
          </a:xfrm>
          <a:custGeom>
            <a:avLst/>
            <a:gdLst>
              <a:gd name="T0" fmla="*/ 0 w 25907"/>
              <a:gd name="T1" fmla="*/ 0 h 25146"/>
              <a:gd name="T2" fmla="*/ 24903 w 25907"/>
              <a:gd name="T3" fmla="*/ 22551 h 25146"/>
              <a:gd name="T4" fmla="*/ 0 60000 65536"/>
              <a:gd name="T5" fmla="*/ 0 60000 65536"/>
              <a:gd name="T6" fmla="*/ 0 w 25907"/>
              <a:gd name="T7" fmla="*/ 0 h 25146"/>
              <a:gd name="T8" fmla="*/ 25907 w 25907"/>
              <a:gd name="T9" fmla="*/ 25146 h 25146"/>
            </a:gdLst>
            <a:ahLst/>
            <a:cxnLst>
              <a:cxn ang="T4">
                <a:pos x="T0" y="T1"/>
              </a:cxn>
              <a:cxn ang="T5">
                <a:pos x="T2" y="T3"/>
              </a:cxn>
            </a:cxnLst>
            <a:rect l="T6" t="T7" r="T8" b="T9"/>
            <a:pathLst>
              <a:path w="25907" h="25146">
                <a:moveTo>
                  <a:pt x="0" y="0"/>
                </a:moveTo>
                <a:lnTo>
                  <a:pt x="25907" y="25146"/>
                </a:lnTo>
              </a:path>
            </a:pathLst>
          </a:custGeom>
          <a:noFill/>
          <a:ln w="3175">
            <a:solidFill>
              <a:srgbClr val="000000"/>
            </a:solidFill>
            <a:round/>
          </a:ln>
        </p:spPr>
        <p:txBody>
          <a:bodyPr lIns="0" tIns="0" rIns="0" bIns="0"/>
          <a:lstStyle/>
          <a:p>
            <a:endParaRPr lang="el-GR"/>
          </a:p>
        </p:txBody>
      </p:sp>
      <p:sp>
        <p:nvSpPr>
          <p:cNvPr id="24593" name="object 18"/>
          <p:cNvSpPr/>
          <p:nvPr/>
        </p:nvSpPr>
        <p:spPr bwMode="auto">
          <a:xfrm>
            <a:off x="915988" y="4432300"/>
            <a:ext cx="65087" cy="65088"/>
          </a:xfrm>
          <a:custGeom>
            <a:avLst/>
            <a:gdLst>
              <a:gd name="T0" fmla="*/ 0 w 65531"/>
              <a:gd name="T1" fmla="*/ 0 h 65532"/>
              <a:gd name="T2" fmla="*/ 64646 w 65531"/>
              <a:gd name="T3" fmla="*/ 64647 h 65532"/>
              <a:gd name="T4" fmla="*/ 0 60000 65536"/>
              <a:gd name="T5" fmla="*/ 0 60000 65536"/>
              <a:gd name="T6" fmla="*/ 0 w 65531"/>
              <a:gd name="T7" fmla="*/ 0 h 65532"/>
              <a:gd name="T8" fmla="*/ 65531 w 65531"/>
              <a:gd name="T9" fmla="*/ 65532 h 65532"/>
            </a:gdLst>
            <a:ahLst/>
            <a:cxnLst>
              <a:cxn ang="T4">
                <a:pos x="T0" y="T1"/>
              </a:cxn>
              <a:cxn ang="T5">
                <a:pos x="T2" y="T3"/>
              </a:cxn>
            </a:cxnLst>
            <a:rect l="T6" t="T7" r="T8" b="T9"/>
            <a:pathLst>
              <a:path w="65531" h="65532">
                <a:moveTo>
                  <a:pt x="0" y="0"/>
                </a:moveTo>
                <a:lnTo>
                  <a:pt x="65531" y="65532"/>
                </a:lnTo>
              </a:path>
            </a:pathLst>
          </a:custGeom>
          <a:noFill/>
          <a:ln w="3175">
            <a:solidFill>
              <a:srgbClr val="000000"/>
            </a:solidFill>
            <a:round/>
          </a:ln>
        </p:spPr>
        <p:txBody>
          <a:bodyPr lIns="0" tIns="0" rIns="0" bIns="0"/>
          <a:lstStyle/>
          <a:p>
            <a:endParaRPr lang="el-GR"/>
          </a:p>
        </p:txBody>
      </p:sp>
      <p:sp>
        <p:nvSpPr>
          <p:cNvPr id="24594" name="object 19"/>
          <p:cNvSpPr/>
          <p:nvPr/>
        </p:nvSpPr>
        <p:spPr bwMode="auto">
          <a:xfrm>
            <a:off x="949325" y="4425950"/>
            <a:ext cx="71438" cy="71438"/>
          </a:xfrm>
          <a:custGeom>
            <a:avLst/>
            <a:gdLst>
              <a:gd name="T0" fmla="*/ 0 w 70865"/>
              <a:gd name="T1" fmla="*/ 0 h 71627"/>
              <a:gd name="T2" fmla="*/ 72016 w 70865"/>
              <a:gd name="T3" fmla="*/ 71249 h 71627"/>
              <a:gd name="T4" fmla="*/ 0 60000 65536"/>
              <a:gd name="T5" fmla="*/ 0 60000 65536"/>
              <a:gd name="T6" fmla="*/ 0 w 70865"/>
              <a:gd name="T7" fmla="*/ 0 h 71627"/>
              <a:gd name="T8" fmla="*/ 70865 w 70865"/>
              <a:gd name="T9" fmla="*/ 71627 h 71627"/>
            </a:gdLst>
            <a:ahLst/>
            <a:cxnLst>
              <a:cxn ang="T4">
                <a:pos x="T0" y="T1"/>
              </a:cxn>
              <a:cxn ang="T5">
                <a:pos x="T2" y="T3"/>
              </a:cxn>
            </a:cxnLst>
            <a:rect l="T6" t="T7" r="T8" b="T9"/>
            <a:pathLst>
              <a:path w="70865" h="71627">
                <a:moveTo>
                  <a:pt x="0" y="0"/>
                </a:moveTo>
                <a:lnTo>
                  <a:pt x="70865" y="71627"/>
                </a:lnTo>
              </a:path>
            </a:pathLst>
          </a:custGeom>
          <a:noFill/>
          <a:ln w="3175">
            <a:solidFill>
              <a:srgbClr val="000000"/>
            </a:solidFill>
            <a:round/>
          </a:ln>
        </p:spPr>
        <p:txBody>
          <a:bodyPr lIns="0" tIns="0" rIns="0" bIns="0"/>
          <a:lstStyle/>
          <a:p>
            <a:endParaRPr lang="el-GR"/>
          </a:p>
        </p:txBody>
      </p:sp>
      <p:sp>
        <p:nvSpPr>
          <p:cNvPr id="24595" name="object 20"/>
          <p:cNvSpPr/>
          <p:nvPr/>
        </p:nvSpPr>
        <p:spPr bwMode="auto">
          <a:xfrm>
            <a:off x="989013" y="4425950"/>
            <a:ext cx="73025" cy="71438"/>
          </a:xfrm>
          <a:custGeom>
            <a:avLst/>
            <a:gdLst>
              <a:gd name="T0" fmla="*/ 0 w 71628"/>
              <a:gd name="T1" fmla="*/ 0 h 71627"/>
              <a:gd name="T2" fmla="*/ 74449 w 71628"/>
              <a:gd name="T3" fmla="*/ 71249 h 71627"/>
              <a:gd name="T4" fmla="*/ 0 60000 65536"/>
              <a:gd name="T5" fmla="*/ 0 60000 65536"/>
              <a:gd name="T6" fmla="*/ 0 w 71628"/>
              <a:gd name="T7" fmla="*/ 0 h 71627"/>
              <a:gd name="T8" fmla="*/ 71628 w 71628"/>
              <a:gd name="T9" fmla="*/ 71627 h 71627"/>
            </a:gdLst>
            <a:ahLst/>
            <a:cxnLst>
              <a:cxn ang="T4">
                <a:pos x="T0" y="T1"/>
              </a:cxn>
              <a:cxn ang="T5">
                <a:pos x="T2" y="T3"/>
              </a:cxn>
            </a:cxnLst>
            <a:rect l="T6" t="T7" r="T8" b="T9"/>
            <a:pathLst>
              <a:path w="71628" h="71627">
                <a:moveTo>
                  <a:pt x="0" y="0"/>
                </a:moveTo>
                <a:lnTo>
                  <a:pt x="71628" y="71627"/>
                </a:lnTo>
              </a:path>
            </a:pathLst>
          </a:custGeom>
          <a:noFill/>
          <a:ln w="3175">
            <a:solidFill>
              <a:srgbClr val="000000"/>
            </a:solidFill>
            <a:round/>
          </a:ln>
        </p:spPr>
        <p:txBody>
          <a:bodyPr lIns="0" tIns="0" rIns="0" bIns="0"/>
          <a:lstStyle/>
          <a:p>
            <a:endParaRPr lang="el-GR"/>
          </a:p>
        </p:txBody>
      </p:sp>
      <p:sp>
        <p:nvSpPr>
          <p:cNvPr id="24596" name="object 21"/>
          <p:cNvSpPr/>
          <p:nvPr/>
        </p:nvSpPr>
        <p:spPr bwMode="auto">
          <a:xfrm>
            <a:off x="1030288" y="4425950"/>
            <a:ext cx="71437" cy="71438"/>
          </a:xfrm>
          <a:custGeom>
            <a:avLst/>
            <a:gdLst>
              <a:gd name="T0" fmla="*/ 0 w 70865"/>
              <a:gd name="T1" fmla="*/ 0 h 71627"/>
              <a:gd name="T2" fmla="*/ 72014 w 70865"/>
              <a:gd name="T3" fmla="*/ 71249 h 71627"/>
              <a:gd name="T4" fmla="*/ 0 60000 65536"/>
              <a:gd name="T5" fmla="*/ 0 60000 65536"/>
              <a:gd name="T6" fmla="*/ 0 w 70865"/>
              <a:gd name="T7" fmla="*/ 0 h 71627"/>
              <a:gd name="T8" fmla="*/ 70865 w 70865"/>
              <a:gd name="T9" fmla="*/ 71627 h 71627"/>
            </a:gdLst>
            <a:ahLst/>
            <a:cxnLst>
              <a:cxn ang="T4">
                <a:pos x="T0" y="T1"/>
              </a:cxn>
              <a:cxn ang="T5">
                <a:pos x="T2" y="T3"/>
              </a:cxn>
            </a:cxnLst>
            <a:rect l="T6" t="T7" r="T8" b="T9"/>
            <a:pathLst>
              <a:path w="70865" h="71627">
                <a:moveTo>
                  <a:pt x="0" y="0"/>
                </a:moveTo>
                <a:lnTo>
                  <a:pt x="70865" y="71627"/>
                </a:lnTo>
              </a:path>
            </a:pathLst>
          </a:custGeom>
          <a:noFill/>
          <a:ln w="3175">
            <a:solidFill>
              <a:srgbClr val="000000"/>
            </a:solidFill>
            <a:round/>
          </a:ln>
        </p:spPr>
        <p:txBody>
          <a:bodyPr lIns="0" tIns="0" rIns="0" bIns="0"/>
          <a:lstStyle/>
          <a:p>
            <a:endParaRPr lang="el-GR"/>
          </a:p>
        </p:txBody>
      </p:sp>
      <p:sp>
        <p:nvSpPr>
          <p:cNvPr id="24597" name="object 22"/>
          <p:cNvSpPr/>
          <p:nvPr/>
        </p:nvSpPr>
        <p:spPr bwMode="auto">
          <a:xfrm>
            <a:off x="1069975" y="4425950"/>
            <a:ext cx="71438" cy="71438"/>
          </a:xfrm>
          <a:custGeom>
            <a:avLst/>
            <a:gdLst>
              <a:gd name="T0" fmla="*/ 0 w 71628"/>
              <a:gd name="T1" fmla="*/ 0 h 71627"/>
              <a:gd name="T2" fmla="*/ 71249 w 71628"/>
              <a:gd name="T3" fmla="*/ 71249 h 71627"/>
              <a:gd name="T4" fmla="*/ 0 60000 65536"/>
              <a:gd name="T5" fmla="*/ 0 60000 65536"/>
              <a:gd name="T6" fmla="*/ 0 w 71628"/>
              <a:gd name="T7" fmla="*/ 0 h 71627"/>
              <a:gd name="T8" fmla="*/ 71628 w 71628"/>
              <a:gd name="T9" fmla="*/ 71627 h 71627"/>
            </a:gdLst>
            <a:ahLst/>
            <a:cxnLst>
              <a:cxn ang="T4">
                <a:pos x="T0" y="T1"/>
              </a:cxn>
              <a:cxn ang="T5">
                <a:pos x="T2" y="T3"/>
              </a:cxn>
            </a:cxnLst>
            <a:rect l="T6" t="T7" r="T8" b="T9"/>
            <a:pathLst>
              <a:path w="71628" h="71627">
                <a:moveTo>
                  <a:pt x="0" y="0"/>
                </a:moveTo>
                <a:lnTo>
                  <a:pt x="71628" y="71627"/>
                </a:lnTo>
              </a:path>
            </a:pathLst>
          </a:custGeom>
          <a:noFill/>
          <a:ln w="3175">
            <a:solidFill>
              <a:srgbClr val="000000"/>
            </a:solidFill>
            <a:round/>
          </a:ln>
        </p:spPr>
        <p:txBody>
          <a:bodyPr lIns="0" tIns="0" rIns="0" bIns="0"/>
          <a:lstStyle/>
          <a:p>
            <a:endParaRPr lang="el-GR"/>
          </a:p>
        </p:txBody>
      </p:sp>
      <p:sp>
        <p:nvSpPr>
          <p:cNvPr id="24598" name="object 23"/>
          <p:cNvSpPr/>
          <p:nvPr/>
        </p:nvSpPr>
        <p:spPr bwMode="auto">
          <a:xfrm>
            <a:off x="1109663" y="4425950"/>
            <a:ext cx="71437" cy="71438"/>
          </a:xfrm>
          <a:custGeom>
            <a:avLst/>
            <a:gdLst>
              <a:gd name="T0" fmla="*/ 0 w 71628"/>
              <a:gd name="T1" fmla="*/ 0 h 71627"/>
              <a:gd name="T2" fmla="*/ 71247 w 71628"/>
              <a:gd name="T3" fmla="*/ 71249 h 71627"/>
              <a:gd name="T4" fmla="*/ 0 60000 65536"/>
              <a:gd name="T5" fmla="*/ 0 60000 65536"/>
              <a:gd name="T6" fmla="*/ 0 w 71628"/>
              <a:gd name="T7" fmla="*/ 0 h 71627"/>
              <a:gd name="T8" fmla="*/ 71628 w 71628"/>
              <a:gd name="T9" fmla="*/ 71627 h 71627"/>
            </a:gdLst>
            <a:ahLst/>
            <a:cxnLst>
              <a:cxn ang="T4">
                <a:pos x="T0" y="T1"/>
              </a:cxn>
              <a:cxn ang="T5">
                <a:pos x="T2" y="T3"/>
              </a:cxn>
            </a:cxnLst>
            <a:rect l="T6" t="T7" r="T8" b="T9"/>
            <a:pathLst>
              <a:path w="71628" h="71627">
                <a:moveTo>
                  <a:pt x="0" y="0"/>
                </a:moveTo>
                <a:lnTo>
                  <a:pt x="71628" y="71627"/>
                </a:lnTo>
              </a:path>
            </a:pathLst>
          </a:custGeom>
          <a:noFill/>
          <a:ln w="3175">
            <a:solidFill>
              <a:srgbClr val="000000"/>
            </a:solidFill>
            <a:round/>
          </a:ln>
        </p:spPr>
        <p:txBody>
          <a:bodyPr lIns="0" tIns="0" rIns="0" bIns="0"/>
          <a:lstStyle/>
          <a:p>
            <a:endParaRPr lang="el-GR"/>
          </a:p>
        </p:txBody>
      </p:sp>
      <p:sp>
        <p:nvSpPr>
          <p:cNvPr id="24599" name="object 24"/>
          <p:cNvSpPr/>
          <p:nvPr/>
        </p:nvSpPr>
        <p:spPr bwMode="auto">
          <a:xfrm>
            <a:off x="1150938" y="4425950"/>
            <a:ext cx="69850" cy="71438"/>
          </a:xfrm>
          <a:custGeom>
            <a:avLst/>
            <a:gdLst>
              <a:gd name="T0" fmla="*/ 0 w 70866"/>
              <a:gd name="T1" fmla="*/ 0 h 71627"/>
              <a:gd name="T2" fmla="*/ 68849 w 70866"/>
              <a:gd name="T3" fmla="*/ 71249 h 71627"/>
              <a:gd name="T4" fmla="*/ 0 60000 65536"/>
              <a:gd name="T5" fmla="*/ 0 60000 65536"/>
              <a:gd name="T6" fmla="*/ 0 w 70866"/>
              <a:gd name="T7" fmla="*/ 0 h 71627"/>
              <a:gd name="T8" fmla="*/ 70866 w 70866"/>
              <a:gd name="T9" fmla="*/ 71627 h 71627"/>
            </a:gdLst>
            <a:ahLst/>
            <a:cxnLst>
              <a:cxn ang="T4">
                <a:pos x="T0" y="T1"/>
              </a:cxn>
              <a:cxn ang="T5">
                <a:pos x="T2" y="T3"/>
              </a:cxn>
            </a:cxnLst>
            <a:rect l="T6" t="T7" r="T8" b="T9"/>
            <a:pathLst>
              <a:path w="70866" h="71627">
                <a:moveTo>
                  <a:pt x="0" y="0"/>
                </a:moveTo>
                <a:lnTo>
                  <a:pt x="70866" y="71627"/>
                </a:lnTo>
              </a:path>
            </a:pathLst>
          </a:custGeom>
          <a:noFill/>
          <a:ln w="3175">
            <a:solidFill>
              <a:srgbClr val="000000"/>
            </a:solidFill>
            <a:round/>
          </a:ln>
        </p:spPr>
        <p:txBody>
          <a:bodyPr lIns="0" tIns="0" rIns="0" bIns="0"/>
          <a:lstStyle/>
          <a:p>
            <a:endParaRPr lang="el-GR"/>
          </a:p>
        </p:txBody>
      </p:sp>
      <p:sp>
        <p:nvSpPr>
          <p:cNvPr id="24600" name="object 25"/>
          <p:cNvSpPr/>
          <p:nvPr/>
        </p:nvSpPr>
        <p:spPr bwMode="auto">
          <a:xfrm>
            <a:off x="1190625" y="4425950"/>
            <a:ext cx="46038" cy="47625"/>
          </a:xfrm>
          <a:custGeom>
            <a:avLst/>
            <a:gdLst>
              <a:gd name="T0" fmla="*/ 0 w 46481"/>
              <a:gd name="T1" fmla="*/ 0 h 46481"/>
              <a:gd name="T2" fmla="*/ 45599 w 46481"/>
              <a:gd name="T3" fmla="*/ 48797 h 46481"/>
              <a:gd name="T4" fmla="*/ 0 60000 65536"/>
              <a:gd name="T5" fmla="*/ 0 60000 65536"/>
              <a:gd name="T6" fmla="*/ 0 w 46481"/>
              <a:gd name="T7" fmla="*/ 0 h 46481"/>
              <a:gd name="T8" fmla="*/ 46481 w 46481"/>
              <a:gd name="T9" fmla="*/ 46481 h 46481"/>
            </a:gdLst>
            <a:ahLst/>
            <a:cxnLst>
              <a:cxn ang="T4">
                <a:pos x="T0" y="T1"/>
              </a:cxn>
              <a:cxn ang="T5">
                <a:pos x="T2" y="T3"/>
              </a:cxn>
            </a:cxnLst>
            <a:rect l="T6" t="T7" r="T8" b="T9"/>
            <a:pathLst>
              <a:path w="46481" h="46481">
                <a:moveTo>
                  <a:pt x="0" y="0"/>
                </a:moveTo>
                <a:lnTo>
                  <a:pt x="46481" y="46481"/>
                </a:lnTo>
              </a:path>
            </a:pathLst>
          </a:custGeom>
          <a:noFill/>
          <a:ln w="3175">
            <a:solidFill>
              <a:srgbClr val="000000"/>
            </a:solidFill>
            <a:round/>
          </a:ln>
        </p:spPr>
        <p:txBody>
          <a:bodyPr lIns="0" tIns="0" rIns="0" bIns="0"/>
          <a:lstStyle/>
          <a:p>
            <a:endParaRPr lang="el-GR"/>
          </a:p>
        </p:txBody>
      </p:sp>
      <p:sp>
        <p:nvSpPr>
          <p:cNvPr id="24601" name="object 26"/>
          <p:cNvSpPr/>
          <p:nvPr/>
        </p:nvSpPr>
        <p:spPr bwMode="auto">
          <a:xfrm>
            <a:off x="1230313" y="4425950"/>
            <a:ext cx="6350" cy="7938"/>
          </a:xfrm>
          <a:custGeom>
            <a:avLst/>
            <a:gdLst>
              <a:gd name="T0" fmla="*/ 0 w 6857"/>
              <a:gd name="T1" fmla="*/ 0 h 6857"/>
              <a:gd name="T2" fmla="*/ 5880 w 6857"/>
              <a:gd name="T3" fmla="*/ 9189 h 6857"/>
              <a:gd name="T4" fmla="*/ 0 60000 65536"/>
              <a:gd name="T5" fmla="*/ 0 60000 65536"/>
              <a:gd name="T6" fmla="*/ 0 w 6857"/>
              <a:gd name="T7" fmla="*/ 0 h 6857"/>
              <a:gd name="T8" fmla="*/ 6857 w 6857"/>
              <a:gd name="T9" fmla="*/ 6857 h 6857"/>
            </a:gdLst>
            <a:ahLst/>
            <a:cxnLst>
              <a:cxn ang="T4">
                <a:pos x="T0" y="T1"/>
              </a:cxn>
              <a:cxn ang="T5">
                <a:pos x="T2" y="T3"/>
              </a:cxn>
            </a:cxnLst>
            <a:rect l="T6" t="T7" r="T8" b="T9"/>
            <a:pathLst>
              <a:path w="6857" h="6857">
                <a:moveTo>
                  <a:pt x="0" y="0"/>
                </a:moveTo>
                <a:lnTo>
                  <a:pt x="6857" y="6857"/>
                </a:lnTo>
              </a:path>
            </a:pathLst>
          </a:custGeom>
          <a:noFill/>
          <a:ln w="3175">
            <a:solidFill>
              <a:srgbClr val="000000"/>
            </a:solidFill>
            <a:round/>
          </a:ln>
        </p:spPr>
        <p:txBody>
          <a:bodyPr lIns="0" tIns="0" rIns="0" bIns="0"/>
          <a:lstStyle/>
          <a:p>
            <a:endParaRPr lang="el-GR"/>
          </a:p>
        </p:txBody>
      </p:sp>
      <p:sp>
        <p:nvSpPr>
          <p:cNvPr id="24602" name="object 27"/>
          <p:cNvSpPr/>
          <p:nvPr/>
        </p:nvSpPr>
        <p:spPr bwMode="auto">
          <a:xfrm>
            <a:off x="915988" y="4425950"/>
            <a:ext cx="33337" cy="34925"/>
          </a:xfrm>
          <a:custGeom>
            <a:avLst/>
            <a:gdLst>
              <a:gd name="T0" fmla="*/ 32410 w 34290"/>
              <a:gd name="T1" fmla="*/ 0 h 35051"/>
              <a:gd name="T2" fmla="*/ 0 w 34290"/>
              <a:gd name="T3" fmla="*/ 34799 h 35051"/>
              <a:gd name="T4" fmla="*/ 0 60000 65536"/>
              <a:gd name="T5" fmla="*/ 0 60000 65536"/>
              <a:gd name="T6" fmla="*/ 0 w 34290"/>
              <a:gd name="T7" fmla="*/ 0 h 35051"/>
              <a:gd name="T8" fmla="*/ 34290 w 34290"/>
              <a:gd name="T9" fmla="*/ 35051 h 35051"/>
            </a:gdLst>
            <a:ahLst/>
            <a:cxnLst>
              <a:cxn ang="T4">
                <a:pos x="T0" y="T1"/>
              </a:cxn>
              <a:cxn ang="T5">
                <a:pos x="T2" y="T3"/>
              </a:cxn>
            </a:cxnLst>
            <a:rect l="T6" t="T7" r="T8" b="T9"/>
            <a:pathLst>
              <a:path w="34290" h="35051">
                <a:moveTo>
                  <a:pt x="34290" y="0"/>
                </a:moveTo>
                <a:lnTo>
                  <a:pt x="0" y="35051"/>
                </a:lnTo>
              </a:path>
            </a:pathLst>
          </a:custGeom>
          <a:noFill/>
          <a:ln w="3175">
            <a:solidFill>
              <a:srgbClr val="000000"/>
            </a:solidFill>
            <a:round/>
          </a:ln>
        </p:spPr>
        <p:txBody>
          <a:bodyPr lIns="0" tIns="0" rIns="0" bIns="0"/>
          <a:lstStyle/>
          <a:p>
            <a:endParaRPr lang="el-GR"/>
          </a:p>
        </p:txBody>
      </p:sp>
      <p:sp>
        <p:nvSpPr>
          <p:cNvPr id="24603" name="object 28"/>
          <p:cNvSpPr/>
          <p:nvPr/>
        </p:nvSpPr>
        <p:spPr bwMode="auto">
          <a:xfrm>
            <a:off x="919163" y="4425950"/>
            <a:ext cx="71437" cy="71438"/>
          </a:xfrm>
          <a:custGeom>
            <a:avLst/>
            <a:gdLst>
              <a:gd name="T0" fmla="*/ 71247 w 71628"/>
              <a:gd name="T1" fmla="*/ 0 h 71627"/>
              <a:gd name="T2" fmla="*/ 0 w 71628"/>
              <a:gd name="T3" fmla="*/ 71249 h 71627"/>
              <a:gd name="T4" fmla="*/ 0 60000 65536"/>
              <a:gd name="T5" fmla="*/ 0 60000 65536"/>
              <a:gd name="T6" fmla="*/ 0 w 71628"/>
              <a:gd name="T7" fmla="*/ 0 h 71627"/>
              <a:gd name="T8" fmla="*/ 71628 w 71628"/>
              <a:gd name="T9" fmla="*/ 71627 h 71627"/>
            </a:gdLst>
            <a:ahLst/>
            <a:cxnLst>
              <a:cxn ang="T4">
                <a:pos x="T0" y="T1"/>
              </a:cxn>
              <a:cxn ang="T5">
                <a:pos x="T2" y="T3"/>
              </a:cxn>
            </a:cxnLst>
            <a:rect l="T6" t="T7" r="T8" b="T9"/>
            <a:pathLst>
              <a:path w="71628" h="71627">
                <a:moveTo>
                  <a:pt x="71628" y="0"/>
                </a:moveTo>
                <a:lnTo>
                  <a:pt x="0" y="71627"/>
                </a:lnTo>
              </a:path>
            </a:pathLst>
          </a:custGeom>
          <a:noFill/>
          <a:ln w="3175">
            <a:solidFill>
              <a:srgbClr val="000000"/>
            </a:solidFill>
            <a:round/>
          </a:ln>
        </p:spPr>
        <p:txBody>
          <a:bodyPr lIns="0" tIns="0" rIns="0" bIns="0"/>
          <a:lstStyle/>
          <a:p>
            <a:endParaRPr lang="el-GR"/>
          </a:p>
        </p:txBody>
      </p:sp>
      <p:sp>
        <p:nvSpPr>
          <p:cNvPr id="24604" name="object 29"/>
          <p:cNvSpPr/>
          <p:nvPr/>
        </p:nvSpPr>
        <p:spPr bwMode="auto">
          <a:xfrm>
            <a:off x="958850" y="4425950"/>
            <a:ext cx="71438" cy="71438"/>
          </a:xfrm>
          <a:custGeom>
            <a:avLst/>
            <a:gdLst>
              <a:gd name="T0" fmla="*/ 72016 w 70865"/>
              <a:gd name="T1" fmla="*/ 0 h 71627"/>
              <a:gd name="T2" fmla="*/ 0 w 70865"/>
              <a:gd name="T3" fmla="*/ 71249 h 71627"/>
              <a:gd name="T4" fmla="*/ 0 60000 65536"/>
              <a:gd name="T5" fmla="*/ 0 60000 65536"/>
              <a:gd name="T6" fmla="*/ 0 w 70865"/>
              <a:gd name="T7" fmla="*/ 0 h 71627"/>
              <a:gd name="T8" fmla="*/ 70865 w 70865"/>
              <a:gd name="T9" fmla="*/ 71627 h 71627"/>
            </a:gdLst>
            <a:ahLst/>
            <a:cxnLst>
              <a:cxn ang="T4">
                <a:pos x="T0" y="T1"/>
              </a:cxn>
              <a:cxn ang="T5">
                <a:pos x="T2" y="T3"/>
              </a:cxn>
            </a:cxnLst>
            <a:rect l="T6" t="T7" r="T8" b="T9"/>
            <a:pathLst>
              <a:path w="70865" h="71627">
                <a:moveTo>
                  <a:pt x="70865" y="0"/>
                </a:moveTo>
                <a:lnTo>
                  <a:pt x="0" y="71627"/>
                </a:lnTo>
              </a:path>
            </a:pathLst>
          </a:custGeom>
          <a:noFill/>
          <a:ln w="3175">
            <a:solidFill>
              <a:srgbClr val="000000"/>
            </a:solidFill>
            <a:round/>
          </a:ln>
        </p:spPr>
        <p:txBody>
          <a:bodyPr lIns="0" tIns="0" rIns="0" bIns="0"/>
          <a:lstStyle/>
          <a:p>
            <a:endParaRPr lang="el-GR"/>
          </a:p>
        </p:txBody>
      </p:sp>
      <p:sp>
        <p:nvSpPr>
          <p:cNvPr id="24605" name="object 30"/>
          <p:cNvSpPr/>
          <p:nvPr/>
        </p:nvSpPr>
        <p:spPr bwMode="auto">
          <a:xfrm>
            <a:off x="998538" y="4425950"/>
            <a:ext cx="71437" cy="71438"/>
          </a:xfrm>
          <a:custGeom>
            <a:avLst/>
            <a:gdLst>
              <a:gd name="T0" fmla="*/ 71247 w 71628"/>
              <a:gd name="T1" fmla="*/ 0 h 71627"/>
              <a:gd name="T2" fmla="*/ 0 w 71628"/>
              <a:gd name="T3" fmla="*/ 71249 h 71627"/>
              <a:gd name="T4" fmla="*/ 0 60000 65536"/>
              <a:gd name="T5" fmla="*/ 0 60000 65536"/>
              <a:gd name="T6" fmla="*/ 0 w 71628"/>
              <a:gd name="T7" fmla="*/ 0 h 71627"/>
              <a:gd name="T8" fmla="*/ 71628 w 71628"/>
              <a:gd name="T9" fmla="*/ 71627 h 71627"/>
            </a:gdLst>
            <a:ahLst/>
            <a:cxnLst>
              <a:cxn ang="T4">
                <a:pos x="T0" y="T1"/>
              </a:cxn>
              <a:cxn ang="T5">
                <a:pos x="T2" y="T3"/>
              </a:cxn>
            </a:cxnLst>
            <a:rect l="T6" t="T7" r="T8" b="T9"/>
            <a:pathLst>
              <a:path w="71628" h="71627">
                <a:moveTo>
                  <a:pt x="71628" y="0"/>
                </a:moveTo>
                <a:lnTo>
                  <a:pt x="0" y="71627"/>
                </a:lnTo>
              </a:path>
            </a:pathLst>
          </a:custGeom>
          <a:noFill/>
          <a:ln w="3175">
            <a:solidFill>
              <a:srgbClr val="000000"/>
            </a:solidFill>
            <a:round/>
          </a:ln>
        </p:spPr>
        <p:txBody>
          <a:bodyPr lIns="0" tIns="0" rIns="0" bIns="0"/>
          <a:lstStyle/>
          <a:p>
            <a:endParaRPr lang="el-GR"/>
          </a:p>
        </p:txBody>
      </p:sp>
      <p:sp>
        <p:nvSpPr>
          <p:cNvPr id="24606" name="object 31"/>
          <p:cNvSpPr/>
          <p:nvPr/>
        </p:nvSpPr>
        <p:spPr bwMode="auto">
          <a:xfrm>
            <a:off x="1039813" y="4425950"/>
            <a:ext cx="69850" cy="71438"/>
          </a:xfrm>
          <a:custGeom>
            <a:avLst/>
            <a:gdLst>
              <a:gd name="T0" fmla="*/ 68850 w 70865"/>
              <a:gd name="T1" fmla="*/ 0 h 71627"/>
              <a:gd name="T2" fmla="*/ 0 w 70865"/>
              <a:gd name="T3" fmla="*/ 71249 h 71627"/>
              <a:gd name="T4" fmla="*/ 0 60000 65536"/>
              <a:gd name="T5" fmla="*/ 0 60000 65536"/>
              <a:gd name="T6" fmla="*/ 0 w 70865"/>
              <a:gd name="T7" fmla="*/ 0 h 71627"/>
              <a:gd name="T8" fmla="*/ 70865 w 70865"/>
              <a:gd name="T9" fmla="*/ 71627 h 71627"/>
            </a:gdLst>
            <a:ahLst/>
            <a:cxnLst>
              <a:cxn ang="T4">
                <a:pos x="T0" y="T1"/>
              </a:cxn>
              <a:cxn ang="T5">
                <a:pos x="T2" y="T3"/>
              </a:cxn>
            </a:cxnLst>
            <a:rect l="T6" t="T7" r="T8" b="T9"/>
            <a:pathLst>
              <a:path w="70865" h="71627">
                <a:moveTo>
                  <a:pt x="70865" y="0"/>
                </a:moveTo>
                <a:lnTo>
                  <a:pt x="0" y="71627"/>
                </a:lnTo>
              </a:path>
            </a:pathLst>
          </a:custGeom>
          <a:noFill/>
          <a:ln w="3175">
            <a:solidFill>
              <a:srgbClr val="000000"/>
            </a:solidFill>
            <a:round/>
          </a:ln>
        </p:spPr>
        <p:txBody>
          <a:bodyPr lIns="0" tIns="0" rIns="0" bIns="0"/>
          <a:lstStyle/>
          <a:p>
            <a:endParaRPr lang="el-GR"/>
          </a:p>
        </p:txBody>
      </p:sp>
      <p:sp>
        <p:nvSpPr>
          <p:cNvPr id="24607" name="object 32"/>
          <p:cNvSpPr/>
          <p:nvPr/>
        </p:nvSpPr>
        <p:spPr bwMode="auto">
          <a:xfrm>
            <a:off x="1079500" y="4425950"/>
            <a:ext cx="71438" cy="71438"/>
          </a:xfrm>
          <a:custGeom>
            <a:avLst/>
            <a:gdLst>
              <a:gd name="T0" fmla="*/ 71249 w 71628"/>
              <a:gd name="T1" fmla="*/ 0 h 71627"/>
              <a:gd name="T2" fmla="*/ 0 w 71628"/>
              <a:gd name="T3" fmla="*/ 71249 h 71627"/>
              <a:gd name="T4" fmla="*/ 0 60000 65536"/>
              <a:gd name="T5" fmla="*/ 0 60000 65536"/>
              <a:gd name="T6" fmla="*/ 0 w 71628"/>
              <a:gd name="T7" fmla="*/ 0 h 71627"/>
              <a:gd name="T8" fmla="*/ 71628 w 71628"/>
              <a:gd name="T9" fmla="*/ 71627 h 71627"/>
            </a:gdLst>
            <a:ahLst/>
            <a:cxnLst>
              <a:cxn ang="T4">
                <a:pos x="T0" y="T1"/>
              </a:cxn>
              <a:cxn ang="T5">
                <a:pos x="T2" y="T3"/>
              </a:cxn>
            </a:cxnLst>
            <a:rect l="T6" t="T7" r="T8" b="T9"/>
            <a:pathLst>
              <a:path w="71628" h="71627">
                <a:moveTo>
                  <a:pt x="71628" y="0"/>
                </a:moveTo>
                <a:lnTo>
                  <a:pt x="0" y="71627"/>
                </a:lnTo>
              </a:path>
            </a:pathLst>
          </a:custGeom>
          <a:noFill/>
          <a:ln w="3175">
            <a:solidFill>
              <a:srgbClr val="000000"/>
            </a:solidFill>
            <a:round/>
          </a:ln>
        </p:spPr>
        <p:txBody>
          <a:bodyPr lIns="0" tIns="0" rIns="0" bIns="0"/>
          <a:lstStyle/>
          <a:p>
            <a:endParaRPr lang="el-GR"/>
          </a:p>
        </p:txBody>
      </p:sp>
      <p:sp>
        <p:nvSpPr>
          <p:cNvPr id="24608" name="object 33"/>
          <p:cNvSpPr/>
          <p:nvPr/>
        </p:nvSpPr>
        <p:spPr bwMode="auto">
          <a:xfrm>
            <a:off x="1119188" y="4425950"/>
            <a:ext cx="71437" cy="71438"/>
          </a:xfrm>
          <a:custGeom>
            <a:avLst/>
            <a:gdLst>
              <a:gd name="T0" fmla="*/ 72014 w 70865"/>
              <a:gd name="T1" fmla="*/ 0 h 71627"/>
              <a:gd name="T2" fmla="*/ 0 w 70865"/>
              <a:gd name="T3" fmla="*/ 71249 h 71627"/>
              <a:gd name="T4" fmla="*/ 0 60000 65536"/>
              <a:gd name="T5" fmla="*/ 0 60000 65536"/>
              <a:gd name="T6" fmla="*/ 0 w 70865"/>
              <a:gd name="T7" fmla="*/ 0 h 71627"/>
              <a:gd name="T8" fmla="*/ 70865 w 70865"/>
              <a:gd name="T9" fmla="*/ 71627 h 71627"/>
            </a:gdLst>
            <a:ahLst/>
            <a:cxnLst>
              <a:cxn ang="T4">
                <a:pos x="T0" y="T1"/>
              </a:cxn>
              <a:cxn ang="T5">
                <a:pos x="T2" y="T3"/>
              </a:cxn>
            </a:cxnLst>
            <a:rect l="T6" t="T7" r="T8" b="T9"/>
            <a:pathLst>
              <a:path w="70865" h="71627">
                <a:moveTo>
                  <a:pt x="70865" y="0"/>
                </a:moveTo>
                <a:lnTo>
                  <a:pt x="0" y="71627"/>
                </a:lnTo>
              </a:path>
            </a:pathLst>
          </a:custGeom>
          <a:noFill/>
          <a:ln w="3175">
            <a:solidFill>
              <a:srgbClr val="000000"/>
            </a:solidFill>
            <a:round/>
          </a:ln>
        </p:spPr>
        <p:txBody>
          <a:bodyPr lIns="0" tIns="0" rIns="0" bIns="0"/>
          <a:lstStyle/>
          <a:p>
            <a:endParaRPr lang="el-GR"/>
          </a:p>
        </p:txBody>
      </p:sp>
      <p:sp>
        <p:nvSpPr>
          <p:cNvPr id="24609" name="object 34"/>
          <p:cNvSpPr/>
          <p:nvPr/>
        </p:nvSpPr>
        <p:spPr bwMode="auto">
          <a:xfrm>
            <a:off x="1158875" y="4425950"/>
            <a:ext cx="71438" cy="71438"/>
          </a:xfrm>
          <a:custGeom>
            <a:avLst/>
            <a:gdLst>
              <a:gd name="T0" fmla="*/ 71249 w 71628"/>
              <a:gd name="T1" fmla="*/ 0 h 71627"/>
              <a:gd name="T2" fmla="*/ 0 w 71628"/>
              <a:gd name="T3" fmla="*/ 71249 h 71627"/>
              <a:gd name="T4" fmla="*/ 0 60000 65536"/>
              <a:gd name="T5" fmla="*/ 0 60000 65536"/>
              <a:gd name="T6" fmla="*/ 0 w 71628"/>
              <a:gd name="T7" fmla="*/ 0 h 71627"/>
              <a:gd name="T8" fmla="*/ 71628 w 71628"/>
              <a:gd name="T9" fmla="*/ 71627 h 71627"/>
            </a:gdLst>
            <a:ahLst/>
            <a:cxnLst>
              <a:cxn ang="T4">
                <a:pos x="T0" y="T1"/>
              </a:cxn>
              <a:cxn ang="T5">
                <a:pos x="T2" y="T3"/>
              </a:cxn>
            </a:cxnLst>
            <a:rect l="T6" t="T7" r="T8" b="T9"/>
            <a:pathLst>
              <a:path w="71628" h="71627">
                <a:moveTo>
                  <a:pt x="71628" y="0"/>
                </a:moveTo>
                <a:lnTo>
                  <a:pt x="0" y="71627"/>
                </a:lnTo>
              </a:path>
            </a:pathLst>
          </a:custGeom>
          <a:noFill/>
          <a:ln w="3175">
            <a:solidFill>
              <a:srgbClr val="000000"/>
            </a:solidFill>
            <a:round/>
          </a:ln>
        </p:spPr>
        <p:txBody>
          <a:bodyPr lIns="0" tIns="0" rIns="0" bIns="0"/>
          <a:lstStyle/>
          <a:p>
            <a:endParaRPr lang="el-GR"/>
          </a:p>
        </p:txBody>
      </p:sp>
      <p:sp>
        <p:nvSpPr>
          <p:cNvPr id="24610" name="object 35"/>
          <p:cNvSpPr/>
          <p:nvPr/>
        </p:nvSpPr>
        <p:spPr bwMode="auto">
          <a:xfrm>
            <a:off x="1198563" y="4460875"/>
            <a:ext cx="38100" cy="36513"/>
          </a:xfrm>
          <a:custGeom>
            <a:avLst/>
            <a:gdLst>
              <a:gd name="T0" fmla="*/ 38879 w 37337"/>
              <a:gd name="T1" fmla="*/ 0 h 37337"/>
              <a:gd name="T2" fmla="*/ 0 w 37337"/>
              <a:gd name="T3" fmla="*/ 35707 h 37337"/>
              <a:gd name="T4" fmla="*/ 0 60000 65536"/>
              <a:gd name="T5" fmla="*/ 0 60000 65536"/>
              <a:gd name="T6" fmla="*/ 0 w 37337"/>
              <a:gd name="T7" fmla="*/ 0 h 37337"/>
              <a:gd name="T8" fmla="*/ 37337 w 37337"/>
              <a:gd name="T9" fmla="*/ 37337 h 37337"/>
            </a:gdLst>
            <a:ahLst/>
            <a:cxnLst>
              <a:cxn ang="T4">
                <a:pos x="T0" y="T1"/>
              </a:cxn>
              <a:cxn ang="T5">
                <a:pos x="T2" y="T3"/>
              </a:cxn>
            </a:cxnLst>
            <a:rect l="T6" t="T7" r="T8" b="T9"/>
            <a:pathLst>
              <a:path w="37337" h="37337">
                <a:moveTo>
                  <a:pt x="37337" y="0"/>
                </a:moveTo>
                <a:lnTo>
                  <a:pt x="0" y="37337"/>
                </a:lnTo>
              </a:path>
            </a:pathLst>
          </a:custGeom>
          <a:noFill/>
          <a:ln w="3175">
            <a:solidFill>
              <a:srgbClr val="000000"/>
            </a:solidFill>
            <a:round/>
          </a:ln>
        </p:spPr>
        <p:txBody>
          <a:bodyPr lIns="0" tIns="0" rIns="0" bIns="0"/>
          <a:lstStyle/>
          <a:p>
            <a:endParaRPr lang="el-GR"/>
          </a:p>
        </p:txBody>
      </p:sp>
      <p:sp>
        <p:nvSpPr>
          <p:cNvPr id="24611" name="object 36"/>
          <p:cNvSpPr/>
          <p:nvPr/>
        </p:nvSpPr>
        <p:spPr bwMode="auto">
          <a:xfrm>
            <a:off x="1236663" y="4460875"/>
            <a:ext cx="106362" cy="0"/>
          </a:xfrm>
          <a:custGeom>
            <a:avLst/>
            <a:gdLst>
              <a:gd name="T0" fmla="*/ 0 w 105918"/>
              <a:gd name="T1" fmla="*/ 106808 w 105918"/>
              <a:gd name="T2" fmla="*/ 0 60000 65536"/>
              <a:gd name="T3" fmla="*/ 0 60000 65536"/>
              <a:gd name="T4" fmla="*/ 0 w 105918"/>
              <a:gd name="T5" fmla="*/ 105918 w 105918"/>
            </a:gdLst>
            <a:ahLst/>
            <a:cxnLst>
              <a:cxn ang="T2">
                <a:pos x="T0" y="0"/>
              </a:cxn>
              <a:cxn ang="T3">
                <a:pos x="T1" y="0"/>
              </a:cxn>
            </a:cxnLst>
            <a:rect l="T4" t="0" r="T5" b="0"/>
            <a:pathLst>
              <a:path w="105918">
                <a:moveTo>
                  <a:pt x="0" y="0"/>
                </a:moveTo>
                <a:lnTo>
                  <a:pt x="105918" y="0"/>
                </a:lnTo>
              </a:path>
            </a:pathLst>
          </a:custGeom>
          <a:noFill/>
          <a:ln w="9055">
            <a:solidFill>
              <a:srgbClr val="000000"/>
            </a:solidFill>
            <a:round/>
          </a:ln>
        </p:spPr>
        <p:txBody>
          <a:bodyPr lIns="0" tIns="0" rIns="0" bIns="0"/>
          <a:lstStyle/>
          <a:p>
            <a:endParaRPr lang="el-GR"/>
          </a:p>
        </p:txBody>
      </p:sp>
      <p:sp>
        <p:nvSpPr>
          <p:cNvPr id="24612" name="object 37"/>
          <p:cNvSpPr/>
          <p:nvPr/>
        </p:nvSpPr>
        <p:spPr bwMode="auto">
          <a:xfrm>
            <a:off x="1311275" y="4430713"/>
            <a:ext cx="60325" cy="60325"/>
          </a:xfrm>
          <a:custGeom>
            <a:avLst/>
            <a:gdLst>
              <a:gd name="T0" fmla="*/ 61321 w 59345"/>
              <a:gd name="T1" fmla="*/ 39981 h 60416"/>
              <a:gd name="T2" fmla="*/ 59845 w 59345"/>
              <a:gd name="T3" fmla="*/ 22799 h 60416"/>
              <a:gd name="T4" fmla="*/ 53711 w 59345"/>
              <a:gd name="T5" fmla="*/ 10343 h 60416"/>
              <a:gd name="T6" fmla="*/ 44067 w 59345"/>
              <a:gd name="T7" fmla="*/ 2714 h 60416"/>
              <a:gd name="T8" fmla="*/ 32067 w 59345"/>
              <a:gd name="T9" fmla="*/ 0 h 60416"/>
              <a:gd name="T10" fmla="*/ 17606 w 59345"/>
              <a:gd name="T11" fmla="*/ 3228 h 60416"/>
              <a:gd name="T12" fmla="*/ 6609 w 59345"/>
              <a:gd name="T13" fmla="*/ 11863 h 60416"/>
              <a:gd name="T14" fmla="*/ 635 w 59345"/>
              <a:gd name="T15" fmla="*/ 24316 h 60416"/>
              <a:gd name="T16" fmla="*/ 0 w 59345"/>
              <a:gd name="T17" fmla="*/ 30382 h 60416"/>
              <a:gd name="T18" fmla="*/ 3408 w 59345"/>
              <a:gd name="T19" fmla="*/ 44091 h 60416"/>
              <a:gd name="T20" fmla="*/ 12507 w 59345"/>
              <a:gd name="T21" fmla="*/ 54588 h 60416"/>
              <a:gd name="T22" fmla="*/ 25605 w 59345"/>
              <a:gd name="T23" fmla="*/ 60234 h 60416"/>
              <a:gd name="T24" fmla="*/ 42139 w 59345"/>
              <a:gd name="T25" fmla="*/ 57848 h 60416"/>
              <a:gd name="T26" fmla="*/ 54239 w 59345"/>
              <a:gd name="T27" fmla="*/ 50673 h 60416"/>
              <a:gd name="T28" fmla="*/ 61321 w 59345"/>
              <a:gd name="T29" fmla="*/ 39981 h 60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345"/>
              <a:gd name="T46" fmla="*/ 0 h 60416"/>
              <a:gd name="T47" fmla="*/ 59345 w 59345"/>
              <a:gd name="T48" fmla="*/ 60416 h 60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345" h="60416">
                <a:moveTo>
                  <a:pt x="59345" y="40101"/>
                </a:moveTo>
                <a:lnTo>
                  <a:pt x="57917" y="22867"/>
                </a:lnTo>
                <a:lnTo>
                  <a:pt x="51980" y="10375"/>
                </a:lnTo>
                <a:lnTo>
                  <a:pt x="42647" y="2722"/>
                </a:lnTo>
                <a:lnTo>
                  <a:pt x="31034" y="0"/>
                </a:lnTo>
                <a:lnTo>
                  <a:pt x="17039" y="3238"/>
                </a:lnTo>
                <a:lnTo>
                  <a:pt x="6396" y="11899"/>
                </a:lnTo>
                <a:lnTo>
                  <a:pt x="615" y="24390"/>
                </a:lnTo>
                <a:lnTo>
                  <a:pt x="0" y="30474"/>
                </a:lnTo>
                <a:lnTo>
                  <a:pt x="3299" y="44225"/>
                </a:lnTo>
                <a:lnTo>
                  <a:pt x="12104" y="54752"/>
                </a:lnTo>
                <a:lnTo>
                  <a:pt x="24780" y="60416"/>
                </a:lnTo>
                <a:lnTo>
                  <a:pt x="40781" y="58022"/>
                </a:lnTo>
                <a:lnTo>
                  <a:pt x="52491" y="50826"/>
                </a:lnTo>
                <a:lnTo>
                  <a:pt x="59345" y="40101"/>
                </a:lnTo>
                <a:close/>
              </a:path>
            </a:pathLst>
          </a:custGeom>
          <a:solidFill>
            <a:srgbClr val="000000"/>
          </a:solidFill>
          <a:ln w="9525">
            <a:noFill/>
            <a:round/>
          </a:ln>
        </p:spPr>
        <p:txBody>
          <a:bodyPr lIns="0" tIns="0" rIns="0" bIns="0"/>
          <a:lstStyle/>
          <a:p>
            <a:endParaRPr lang="el-GR"/>
          </a:p>
        </p:txBody>
      </p:sp>
      <p:sp>
        <p:nvSpPr>
          <p:cNvPr id="24613" name="object 38"/>
          <p:cNvSpPr/>
          <p:nvPr/>
        </p:nvSpPr>
        <p:spPr bwMode="auto">
          <a:xfrm>
            <a:off x="885825" y="4316413"/>
            <a:ext cx="6350" cy="109537"/>
          </a:xfrm>
          <a:custGeom>
            <a:avLst/>
            <a:gdLst>
              <a:gd name="T0" fmla="*/ 6615 w 6096"/>
              <a:gd name="T1" fmla="*/ 109346 h 109728"/>
              <a:gd name="T2" fmla="*/ 0 w 6096"/>
              <a:gd name="T3" fmla="*/ 0 h 109728"/>
              <a:gd name="T4" fmla="*/ 0 60000 65536"/>
              <a:gd name="T5" fmla="*/ 0 60000 65536"/>
              <a:gd name="T6" fmla="*/ 0 w 6096"/>
              <a:gd name="T7" fmla="*/ 0 h 109728"/>
              <a:gd name="T8" fmla="*/ 6096 w 6096"/>
              <a:gd name="T9" fmla="*/ 109728 h 109728"/>
            </a:gdLst>
            <a:ahLst/>
            <a:cxnLst>
              <a:cxn ang="T4">
                <a:pos x="T0" y="T1"/>
              </a:cxn>
              <a:cxn ang="T5">
                <a:pos x="T2" y="T3"/>
              </a:cxn>
            </a:cxnLst>
            <a:rect l="T6" t="T7" r="T8" b="T9"/>
            <a:pathLst>
              <a:path w="6096" h="109728">
                <a:moveTo>
                  <a:pt x="6096" y="109728"/>
                </a:moveTo>
                <a:lnTo>
                  <a:pt x="0" y="0"/>
                </a:lnTo>
              </a:path>
            </a:pathLst>
          </a:custGeom>
          <a:noFill/>
          <a:ln w="3175">
            <a:solidFill>
              <a:srgbClr val="000000"/>
            </a:solidFill>
            <a:round/>
          </a:ln>
        </p:spPr>
        <p:txBody>
          <a:bodyPr lIns="0" tIns="0" rIns="0" bIns="0"/>
          <a:lstStyle/>
          <a:p>
            <a:endParaRPr lang="el-GR"/>
          </a:p>
        </p:txBody>
      </p:sp>
      <p:sp>
        <p:nvSpPr>
          <p:cNvPr id="24614" name="object 39"/>
          <p:cNvSpPr/>
          <p:nvPr/>
        </p:nvSpPr>
        <p:spPr bwMode="auto">
          <a:xfrm>
            <a:off x="866775" y="4208463"/>
            <a:ext cx="19050" cy="107950"/>
          </a:xfrm>
          <a:custGeom>
            <a:avLst/>
            <a:gdLst>
              <a:gd name="T0" fmla="*/ 19050 w 19050"/>
              <a:gd name="T1" fmla="*/ 107698 h 108203"/>
              <a:gd name="T2" fmla="*/ 0 w 19050"/>
              <a:gd name="T3" fmla="*/ 0 h 108203"/>
              <a:gd name="T4" fmla="*/ 0 60000 65536"/>
              <a:gd name="T5" fmla="*/ 0 60000 65536"/>
              <a:gd name="T6" fmla="*/ 0 w 19050"/>
              <a:gd name="T7" fmla="*/ 0 h 108203"/>
              <a:gd name="T8" fmla="*/ 19050 w 19050"/>
              <a:gd name="T9" fmla="*/ 108203 h 108203"/>
            </a:gdLst>
            <a:ahLst/>
            <a:cxnLst>
              <a:cxn ang="T4">
                <a:pos x="T0" y="T1"/>
              </a:cxn>
              <a:cxn ang="T5">
                <a:pos x="T2" y="T3"/>
              </a:cxn>
            </a:cxnLst>
            <a:rect l="T6" t="T7" r="T8" b="T9"/>
            <a:pathLst>
              <a:path w="19050" h="108203">
                <a:moveTo>
                  <a:pt x="19050" y="108203"/>
                </a:moveTo>
                <a:lnTo>
                  <a:pt x="0" y="0"/>
                </a:lnTo>
              </a:path>
            </a:pathLst>
          </a:custGeom>
          <a:noFill/>
          <a:ln w="3175">
            <a:solidFill>
              <a:srgbClr val="000000"/>
            </a:solidFill>
            <a:round/>
          </a:ln>
        </p:spPr>
        <p:txBody>
          <a:bodyPr lIns="0" tIns="0" rIns="0" bIns="0"/>
          <a:lstStyle/>
          <a:p>
            <a:endParaRPr lang="el-GR"/>
          </a:p>
        </p:txBody>
      </p:sp>
      <p:sp>
        <p:nvSpPr>
          <p:cNvPr id="24615" name="object 40"/>
          <p:cNvSpPr/>
          <p:nvPr/>
        </p:nvSpPr>
        <p:spPr bwMode="auto">
          <a:xfrm>
            <a:off x="835025" y="4103688"/>
            <a:ext cx="31750" cy="104775"/>
          </a:xfrm>
          <a:custGeom>
            <a:avLst/>
            <a:gdLst>
              <a:gd name="T0" fmla="*/ 31499 w 32003"/>
              <a:gd name="T1" fmla="*/ 104396 h 105155"/>
              <a:gd name="T2" fmla="*/ 0 w 32003"/>
              <a:gd name="T3" fmla="*/ 0 h 105155"/>
              <a:gd name="T4" fmla="*/ 0 60000 65536"/>
              <a:gd name="T5" fmla="*/ 0 60000 65536"/>
              <a:gd name="T6" fmla="*/ 0 w 32003"/>
              <a:gd name="T7" fmla="*/ 0 h 105155"/>
              <a:gd name="T8" fmla="*/ 32003 w 32003"/>
              <a:gd name="T9" fmla="*/ 105155 h 105155"/>
            </a:gdLst>
            <a:ahLst/>
            <a:cxnLst>
              <a:cxn ang="T4">
                <a:pos x="T0" y="T1"/>
              </a:cxn>
              <a:cxn ang="T5">
                <a:pos x="T2" y="T3"/>
              </a:cxn>
            </a:cxnLst>
            <a:rect l="T6" t="T7" r="T8" b="T9"/>
            <a:pathLst>
              <a:path w="32003" h="105155">
                <a:moveTo>
                  <a:pt x="32003" y="105155"/>
                </a:moveTo>
                <a:lnTo>
                  <a:pt x="0" y="0"/>
                </a:lnTo>
              </a:path>
            </a:pathLst>
          </a:custGeom>
          <a:noFill/>
          <a:ln w="3175">
            <a:solidFill>
              <a:srgbClr val="000000"/>
            </a:solidFill>
            <a:round/>
          </a:ln>
        </p:spPr>
        <p:txBody>
          <a:bodyPr lIns="0" tIns="0" rIns="0" bIns="0"/>
          <a:lstStyle/>
          <a:p>
            <a:endParaRPr lang="el-GR"/>
          </a:p>
        </p:txBody>
      </p:sp>
      <p:sp>
        <p:nvSpPr>
          <p:cNvPr id="24616" name="object 41"/>
          <p:cNvSpPr/>
          <p:nvPr/>
        </p:nvSpPr>
        <p:spPr bwMode="auto">
          <a:xfrm>
            <a:off x="792163" y="4002088"/>
            <a:ext cx="42862" cy="101600"/>
          </a:xfrm>
          <a:custGeom>
            <a:avLst/>
            <a:gdLst>
              <a:gd name="T0" fmla="*/ 42299 w 43433"/>
              <a:gd name="T1" fmla="*/ 102626 h 100584"/>
              <a:gd name="T2" fmla="*/ 0 w 43433"/>
              <a:gd name="T3" fmla="*/ 0 h 100584"/>
              <a:gd name="T4" fmla="*/ 0 60000 65536"/>
              <a:gd name="T5" fmla="*/ 0 60000 65536"/>
              <a:gd name="T6" fmla="*/ 0 w 43433"/>
              <a:gd name="T7" fmla="*/ 0 h 100584"/>
              <a:gd name="T8" fmla="*/ 43433 w 43433"/>
              <a:gd name="T9" fmla="*/ 100584 h 100584"/>
            </a:gdLst>
            <a:ahLst/>
            <a:cxnLst>
              <a:cxn ang="T4">
                <a:pos x="T0" y="T1"/>
              </a:cxn>
              <a:cxn ang="T5">
                <a:pos x="T2" y="T3"/>
              </a:cxn>
            </a:cxnLst>
            <a:rect l="T6" t="T7" r="T8" b="T9"/>
            <a:pathLst>
              <a:path w="43433" h="100584">
                <a:moveTo>
                  <a:pt x="43433" y="100584"/>
                </a:moveTo>
                <a:lnTo>
                  <a:pt x="0" y="0"/>
                </a:lnTo>
              </a:path>
            </a:pathLst>
          </a:custGeom>
          <a:noFill/>
          <a:ln w="3175">
            <a:solidFill>
              <a:srgbClr val="000000"/>
            </a:solidFill>
            <a:round/>
          </a:ln>
        </p:spPr>
        <p:txBody>
          <a:bodyPr lIns="0" tIns="0" rIns="0" bIns="0"/>
          <a:lstStyle/>
          <a:p>
            <a:endParaRPr lang="el-GR"/>
          </a:p>
        </p:txBody>
      </p:sp>
      <p:sp>
        <p:nvSpPr>
          <p:cNvPr id="24617" name="object 42"/>
          <p:cNvSpPr/>
          <p:nvPr/>
        </p:nvSpPr>
        <p:spPr bwMode="auto">
          <a:xfrm>
            <a:off x="736600" y="3906838"/>
            <a:ext cx="55563" cy="95250"/>
          </a:xfrm>
          <a:custGeom>
            <a:avLst/>
            <a:gdLst>
              <a:gd name="T0" fmla="*/ 56271 w 54864"/>
              <a:gd name="T1" fmla="*/ 95250 h 95250"/>
              <a:gd name="T2" fmla="*/ 0 w 54864"/>
              <a:gd name="T3" fmla="*/ 0 h 95250"/>
              <a:gd name="T4" fmla="*/ 0 60000 65536"/>
              <a:gd name="T5" fmla="*/ 0 60000 65536"/>
              <a:gd name="T6" fmla="*/ 0 w 54864"/>
              <a:gd name="T7" fmla="*/ 0 h 95250"/>
              <a:gd name="T8" fmla="*/ 54864 w 54864"/>
              <a:gd name="T9" fmla="*/ 95250 h 95250"/>
            </a:gdLst>
            <a:ahLst/>
            <a:cxnLst>
              <a:cxn ang="T4">
                <a:pos x="T0" y="T1"/>
              </a:cxn>
              <a:cxn ang="T5">
                <a:pos x="T2" y="T3"/>
              </a:cxn>
            </a:cxnLst>
            <a:rect l="T6" t="T7" r="T8" b="T9"/>
            <a:pathLst>
              <a:path w="54864" h="95250">
                <a:moveTo>
                  <a:pt x="54864" y="95250"/>
                </a:moveTo>
                <a:lnTo>
                  <a:pt x="0" y="0"/>
                </a:lnTo>
              </a:path>
            </a:pathLst>
          </a:custGeom>
          <a:noFill/>
          <a:ln w="3175">
            <a:solidFill>
              <a:srgbClr val="000000"/>
            </a:solidFill>
            <a:round/>
          </a:ln>
        </p:spPr>
        <p:txBody>
          <a:bodyPr lIns="0" tIns="0" rIns="0" bIns="0"/>
          <a:lstStyle/>
          <a:p>
            <a:endParaRPr lang="el-GR"/>
          </a:p>
        </p:txBody>
      </p:sp>
      <p:sp>
        <p:nvSpPr>
          <p:cNvPr id="24618" name="object 43"/>
          <p:cNvSpPr/>
          <p:nvPr/>
        </p:nvSpPr>
        <p:spPr bwMode="auto">
          <a:xfrm>
            <a:off x="663575" y="3808413"/>
            <a:ext cx="73025" cy="98425"/>
          </a:xfrm>
          <a:custGeom>
            <a:avLst/>
            <a:gdLst>
              <a:gd name="T0" fmla="*/ 72147 w 73914"/>
              <a:gd name="T1" fmla="*/ 97048 h 99822"/>
              <a:gd name="T2" fmla="*/ 0 w 73914"/>
              <a:gd name="T3" fmla="*/ 0 h 99822"/>
              <a:gd name="T4" fmla="*/ 0 60000 65536"/>
              <a:gd name="T5" fmla="*/ 0 60000 65536"/>
              <a:gd name="T6" fmla="*/ 0 w 73914"/>
              <a:gd name="T7" fmla="*/ 0 h 99822"/>
              <a:gd name="T8" fmla="*/ 73914 w 73914"/>
              <a:gd name="T9" fmla="*/ 99822 h 99822"/>
            </a:gdLst>
            <a:ahLst/>
            <a:cxnLst>
              <a:cxn ang="T4">
                <a:pos x="T0" y="T1"/>
              </a:cxn>
              <a:cxn ang="T5">
                <a:pos x="T2" y="T3"/>
              </a:cxn>
            </a:cxnLst>
            <a:rect l="T6" t="T7" r="T8" b="T9"/>
            <a:pathLst>
              <a:path w="73914" h="99822">
                <a:moveTo>
                  <a:pt x="73914" y="99822"/>
                </a:moveTo>
                <a:lnTo>
                  <a:pt x="0" y="0"/>
                </a:lnTo>
              </a:path>
            </a:pathLst>
          </a:custGeom>
          <a:noFill/>
          <a:ln w="3175">
            <a:solidFill>
              <a:srgbClr val="000000"/>
            </a:solidFill>
            <a:round/>
          </a:ln>
        </p:spPr>
        <p:txBody>
          <a:bodyPr lIns="0" tIns="0" rIns="0" bIns="0"/>
          <a:lstStyle/>
          <a:p>
            <a:endParaRPr lang="el-GR"/>
          </a:p>
        </p:txBody>
      </p:sp>
      <p:sp>
        <p:nvSpPr>
          <p:cNvPr id="24619" name="object 44"/>
          <p:cNvSpPr/>
          <p:nvPr/>
        </p:nvSpPr>
        <p:spPr bwMode="auto">
          <a:xfrm>
            <a:off x="814388" y="4321175"/>
            <a:ext cx="6350" cy="104775"/>
          </a:xfrm>
          <a:custGeom>
            <a:avLst/>
            <a:gdLst>
              <a:gd name="T0" fmla="*/ 6615 w 6096"/>
              <a:gd name="T1" fmla="*/ 104395 h 105156"/>
              <a:gd name="T2" fmla="*/ 0 w 6096"/>
              <a:gd name="T3" fmla="*/ 0 h 105156"/>
              <a:gd name="T4" fmla="*/ 0 60000 65536"/>
              <a:gd name="T5" fmla="*/ 0 60000 65536"/>
              <a:gd name="T6" fmla="*/ 0 w 6096"/>
              <a:gd name="T7" fmla="*/ 0 h 105156"/>
              <a:gd name="T8" fmla="*/ 6096 w 6096"/>
              <a:gd name="T9" fmla="*/ 105156 h 105156"/>
            </a:gdLst>
            <a:ahLst/>
            <a:cxnLst>
              <a:cxn ang="T4">
                <a:pos x="T0" y="T1"/>
              </a:cxn>
              <a:cxn ang="T5">
                <a:pos x="T2" y="T3"/>
              </a:cxn>
            </a:cxnLst>
            <a:rect l="T6" t="T7" r="T8" b="T9"/>
            <a:pathLst>
              <a:path w="6096" h="105156">
                <a:moveTo>
                  <a:pt x="6096" y="105156"/>
                </a:moveTo>
                <a:lnTo>
                  <a:pt x="0" y="0"/>
                </a:lnTo>
              </a:path>
            </a:pathLst>
          </a:custGeom>
          <a:noFill/>
          <a:ln w="3175">
            <a:solidFill>
              <a:srgbClr val="000000"/>
            </a:solidFill>
            <a:round/>
          </a:ln>
        </p:spPr>
        <p:txBody>
          <a:bodyPr lIns="0" tIns="0" rIns="0" bIns="0"/>
          <a:lstStyle/>
          <a:p>
            <a:endParaRPr lang="el-GR"/>
          </a:p>
        </p:txBody>
      </p:sp>
      <p:sp>
        <p:nvSpPr>
          <p:cNvPr id="24620" name="object 45"/>
          <p:cNvSpPr/>
          <p:nvPr/>
        </p:nvSpPr>
        <p:spPr bwMode="auto">
          <a:xfrm>
            <a:off x="795338" y="4217988"/>
            <a:ext cx="19050" cy="103187"/>
          </a:xfrm>
          <a:custGeom>
            <a:avLst/>
            <a:gdLst>
              <a:gd name="T0" fmla="*/ 19049 w 19050"/>
              <a:gd name="T1" fmla="*/ 102745 h 103631"/>
              <a:gd name="T2" fmla="*/ 0 w 19050"/>
              <a:gd name="T3" fmla="*/ 0 h 103631"/>
              <a:gd name="T4" fmla="*/ 0 60000 65536"/>
              <a:gd name="T5" fmla="*/ 0 60000 65536"/>
              <a:gd name="T6" fmla="*/ 0 w 19050"/>
              <a:gd name="T7" fmla="*/ 0 h 103631"/>
              <a:gd name="T8" fmla="*/ 19050 w 19050"/>
              <a:gd name="T9" fmla="*/ 103631 h 103631"/>
            </a:gdLst>
            <a:ahLst/>
            <a:cxnLst>
              <a:cxn ang="T4">
                <a:pos x="T0" y="T1"/>
              </a:cxn>
              <a:cxn ang="T5">
                <a:pos x="T2" y="T3"/>
              </a:cxn>
            </a:cxnLst>
            <a:rect l="T6" t="T7" r="T8" b="T9"/>
            <a:pathLst>
              <a:path w="19050" h="103631">
                <a:moveTo>
                  <a:pt x="19049" y="103631"/>
                </a:moveTo>
                <a:lnTo>
                  <a:pt x="0" y="0"/>
                </a:lnTo>
              </a:path>
            </a:pathLst>
          </a:custGeom>
          <a:noFill/>
          <a:ln w="3175">
            <a:solidFill>
              <a:srgbClr val="000000"/>
            </a:solidFill>
            <a:round/>
          </a:ln>
        </p:spPr>
        <p:txBody>
          <a:bodyPr lIns="0" tIns="0" rIns="0" bIns="0"/>
          <a:lstStyle/>
          <a:p>
            <a:endParaRPr lang="el-GR"/>
          </a:p>
        </p:txBody>
      </p:sp>
      <p:sp>
        <p:nvSpPr>
          <p:cNvPr id="24621" name="object 46"/>
          <p:cNvSpPr/>
          <p:nvPr/>
        </p:nvSpPr>
        <p:spPr bwMode="auto">
          <a:xfrm>
            <a:off x="763588" y="4116388"/>
            <a:ext cx="31750" cy="101600"/>
          </a:xfrm>
          <a:custGeom>
            <a:avLst/>
            <a:gdLst>
              <a:gd name="T0" fmla="*/ 32266 w 31242"/>
              <a:gd name="T1" fmla="*/ 102626 h 100584"/>
              <a:gd name="T2" fmla="*/ 0 w 31242"/>
              <a:gd name="T3" fmla="*/ 0 h 100584"/>
              <a:gd name="T4" fmla="*/ 0 60000 65536"/>
              <a:gd name="T5" fmla="*/ 0 60000 65536"/>
              <a:gd name="T6" fmla="*/ 0 w 31242"/>
              <a:gd name="T7" fmla="*/ 0 h 100584"/>
              <a:gd name="T8" fmla="*/ 31242 w 31242"/>
              <a:gd name="T9" fmla="*/ 100584 h 100584"/>
            </a:gdLst>
            <a:ahLst/>
            <a:cxnLst>
              <a:cxn ang="T4">
                <a:pos x="T0" y="T1"/>
              </a:cxn>
              <a:cxn ang="T5">
                <a:pos x="T2" y="T3"/>
              </a:cxn>
            </a:cxnLst>
            <a:rect l="T6" t="T7" r="T8" b="T9"/>
            <a:pathLst>
              <a:path w="31242" h="100584">
                <a:moveTo>
                  <a:pt x="31242" y="100584"/>
                </a:moveTo>
                <a:lnTo>
                  <a:pt x="0" y="0"/>
                </a:lnTo>
              </a:path>
            </a:pathLst>
          </a:custGeom>
          <a:noFill/>
          <a:ln w="3175">
            <a:solidFill>
              <a:srgbClr val="000000"/>
            </a:solidFill>
            <a:round/>
          </a:ln>
        </p:spPr>
        <p:txBody>
          <a:bodyPr lIns="0" tIns="0" rIns="0" bIns="0"/>
          <a:lstStyle/>
          <a:p>
            <a:endParaRPr lang="el-GR"/>
          </a:p>
        </p:txBody>
      </p:sp>
      <p:sp>
        <p:nvSpPr>
          <p:cNvPr id="24622" name="object 47"/>
          <p:cNvSpPr/>
          <p:nvPr/>
        </p:nvSpPr>
        <p:spPr bwMode="auto">
          <a:xfrm>
            <a:off x="720725" y="4019550"/>
            <a:ext cx="42863" cy="96838"/>
          </a:xfrm>
          <a:custGeom>
            <a:avLst/>
            <a:gdLst>
              <a:gd name="T0" fmla="*/ 42300 w 43434"/>
              <a:gd name="T1" fmla="*/ 96902 h 96774"/>
              <a:gd name="T2" fmla="*/ 0 w 43434"/>
              <a:gd name="T3" fmla="*/ 0 h 96774"/>
              <a:gd name="T4" fmla="*/ 0 60000 65536"/>
              <a:gd name="T5" fmla="*/ 0 60000 65536"/>
              <a:gd name="T6" fmla="*/ 0 w 43434"/>
              <a:gd name="T7" fmla="*/ 0 h 96774"/>
              <a:gd name="T8" fmla="*/ 43434 w 43434"/>
              <a:gd name="T9" fmla="*/ 96774 h 96774"/>
            </a:gdLst>
            <a:ahLst/>
            <a:cxnLst>
              <a:cxn ang="T4">
                <a:pos x="T0" y="T1"/>
              </a:cxn>
              <a:cxn ang="T5">
                <a:pos x="T2" y="T3"/>
              </a:cxn>
            </a:cxnLst>
            <a:rect l="T6" t="T7" r="T8" b="T9"/>
            <a:pathLst>
              <a:path w="43434" h="96774">
                <a:moveTo>
                  <a:pt x="43434" y="96774"/>
                </a:moveTo>
                <a:lnTo>
                  <a:pt x="0" y="0"/>
                </a:lnTo>
              </a:path>
            </a:pathLst>
          </a:custGeom>
          <a:noFill/>
          <a:ln w="3175">
            <a:solidFill>
              <a:srgbClr val="000000"/>
            </a:solidFill>
            <a:round/>
          </a:ln>
        </p:spPr>
        <p:txBody>
          <a:bodyPr lIns="0" tIns="0" rIns="0" bIns="0"/>
          <a:lstStyle/>
          <a:p>
            <a:endParaRPr lang="el-GR"/>
          </a:p>
        </p:txBody>
      </p:sp>
      <p:sp>
        <p:nvSpPr>
          <p:cNvPr id="24623" name="object 48"/>
          <p:cNvSpPr/>
          <p:nvPr/>
        </p:nvSpPr>
        <p:spPr bwMode="auto">
          <a:xfrm>
            <a:off x="666750" y="3930650"/>
            <a:ext cx="53975" cy="88900"/>
          </a:xfrm>
          <a:custGeom>
            <a:avLst/>
            <a:gdLst>
              <a:gd name="T0" fmla="*/ 53849 w 54101"/>
              <a:gd name="T1" fmla="*/ 87896 h 89915"/>
              <a:gd name="T2" fmla="*/ 0 w 54101"/>
              <a:gd name="T3" fmla="*/ 0 h 89915"/>
              <a:gd name="T4" fmla="*/ 0 60000 65536"/>
              <a:gd name="T5" fmla="*/ 0 60000 65536"/>
              <a:gd name="T6" fmla="*/ 0 w 54101"/>
              <a:gd name="T7" fmla="*/ 0 h 89915"/>
              <a:gd name="T8" fmla="*/ 54101 w 54101"/>
              <a:gd name="T9" fmla="*/ 89915 h 89915"/>
            </a:gdLst>
            <a:ahLst/>
            <a:cxnLst>
              <a:cxn ang="T4">
                <a:pos x="T0" y="T1"/>
              </a:cxn>
              <a:cxn ang="T5">
                <a:pos x="T2" y="T3"/>
              </a:cxn>
            </a:cxnLst>
            <a:rect l="T6" t="T7" r="T8" b="T9"/>
            <a:pathLst>
              <a:path w="54101" h="89915">
                <a:moveTo>
                  <a:pt x="54101" y="89915"/>
                </a:moveTo>
                <a:lnTo>
                  <a:pt x="0" y="0"/>
                </a:lnTo>
              </a:path>
            </a:pathLst>
          </a:custGeom>
          <a:noFill/>
          <a:ln w="3175">
            <a:solidFill>
              <a:srgbClr val="000000"/>
            </a:solidFill>
            <a:round/>
          </a:ln>
        </p:spPr>
        <p:txBody>
          <a:bodyPr lIns="0" tIns="0" rIns="0" bIns="0"/>
          <a:lstStyle/>
          <a:p>
            <a:endParaRPr lang="el-GR"/>
          </a:p>
        </p:txBody>
      </p:sp>
      <p:sp>
        <p:nvSpPr>
          <p:cNvPr id="24624" name="object 49"/>
          <p:cNvSpPr/>
          <p:nvPr/>
        </p:nvSpPr>
        <p:spPr bwMode="auto">
          <a:xfrm>
            <a:off x="601663" y="3848100"/>
            <a:ext cx="65087" cy="82550"/>
          </a:xfrm>
          <a:custGeom>
            <a:avLst/>
            <a:gdLst>
              <a:gd name="T0" fmla="*/ 64646 w 65531"/>
              <a:gd name="T1" fmla="*/ 82045 h 83058"/>
              <a:gd name="T2" fmla="*/ 0 w 65531"/>
              <a:gd name="T3" fmla="*/ 0 h 83058"/>
              <a:gd name="T4" fmla="*/ 0 60000 65536"/>
              <a:gd name="T5" fmla="*/ 0 60000 65536"/>
              <a:gd name="T6" fmla="*/ 0 w 65531"/>
              <a:gd name="T7" fmla="*/ 0 h 83058"/>
              <a:gd name="T8" fmla="*/ 65531 w 65531"/>
              <a:gd name="T9" fmla="*/ 83058 h 83058"/>
            </a:gdLst>
            <a:ahLst/>
            <a:cxnLst>
              <a:cxn ang="T4">
                <a:pos x="T0" y="T1"/>
              </a:cxn>
              <a:cxn ang="T5">
                <a:pos x="T2" y="T3"/>
              </a:cxn>
            </a:cxnLst>
            <a:rect l="T6" t="T7" r="T8" b="T9"/>
            <a:pathLst>
              <a:path w="65531" h="83058">
                <a:moveTo>
                  <a:pt x="65531" y="83058"/>
                </a:moveTo>
                <a:lnTo>
                  <a:pt x="0" y="0"/>
                </a:lnTo>
              </a:path>
            </a:pathLst>
          </a:custGeom>
          <a:noFill/>
          <a:ln w="3175">
            <a:solidFill>
              <a:srgbClr val="000000"/>
            </a:solidFill>
            <a:round/>
          </a:ln>
        </p:spPr>
        <p:txBody>
          <a:bodyPr lIns="0" tIns="0" rIns="0" bIns="0"/>
          <a:lstStyle/>
          <a:p>
            <a:endParaRPr lang="el-GR"/>
          </a:p>
        </p:txBody>
      </p:sp>
      <p:sp>
        <p:nvSpPr>
          <p:cNvPr id="24625" name="object 50"/>
          <p:cNvSpPr/>
          <p:nvPr/>
        </p:nvSpPr>
        <p:spPr bwMode="auto">
          <a:xfrm>
            <a:off x="609600" y="3806825"/>
            <a:ext cx="52388" cy="52388"/>
          </a:xfrm>
          <a:custGeom>
            <a:avLst/>
            <a:gdLst>
              <a:gd name="T0" fmla="*/ 53758 w 51053"/>
              <a:gd name="T1" fmla="*/ 0 h 51815"/>
              <a:gd name="T2" fmla="*/ 0 w 51053"/>
              <a:gd name="T3" fmla="*/ 52967 h 51815"/>
              <a:gd name="T4" fmla="*/ 0 60000 65536"/>
              <a:gd name="T5" fmla="*/ 0 60000 65536"/>
              <a:gd name="T6" fmla="*/ 0 w 51053"/>
              <a:gd name="T7" fmla="*/ 0 h 51815"/>
              <a:gd name="T8" fmla="*/ 51053 w 51053"/>
              <a:gd name="T9" fmla="*/ 51815 h 51815"/>
            </a:gdLst>
            <a:ahLst/>
            <a:cxnLst>
              <a:cxn ang="T4">
                <a:pos x="T0" y="T1"/>
              </a:cxn>
              <a:cxn ang="T5">
                <a:pos x="T2" y="T3"/>
              </a:cxn>
            </a:cxnLst>
            <a:rect l="T6" t="T7" r="T8" b="T9"/>
            <a:pathLst>
              <a:path w="51053" h="51815">
                <a:moveTo>
                  <a:pt x="51053" y="0"/>
                </a:moveTo>
                <a:lnTo>
                  <a:pt x="0" y="51815"/>
                </a:lnTo>
              </a:path>
            </a:pathLst>
          </a:custGeom>
          <a:noFill/>
          <a:ln w="3175">
            <a:solidFill>
              <a:srgbClr val="000000"/>
            </a:solidFill>
            <a:round/>
          </a:ln>
        </p:spPr>
        <p:txBody>
          <a:bodyPr lIns="0" tIns="0" rIns="0" bIns="0"/>
          <a:lstStyle/>
          <a:p>
            <a:endParaRPr lang="el-GR"/>
          </a:p>
        </p:txBody>
      </p:sp>
      <p:sp>
        <p:nvSpPr>
          <p:cNvPr id="24626" name="object 51"/>
          <p:cNvSpPr/>
          <p:nvPr/>
        </p:nvSpPr>
        <p:spPr bwMode="auto">
          <a:xfrm>
            <a:off x="628650" y="3829050"/>
            <a:ext cx="50800" cy="50800"/>
          </a:xfrm>
          <a:custGeom>
            <a:avLst/>
            <a:gdLst>
              <a:gd name="T0" fmla="*/ 51313 w 50292"/>
              <a:gd name="T1" fmla="*/ 0 h 50291"/>
              <a:gd name="T2" fmla="*/ 0 w 50292"/>
              <a:gd name="T3" fmla="*/ 51314 h 50291"/>
              <a:gd name="T4" fmla="*/ 0 60000 65536"/>
              <a:gd name="T5" fmla="*/ 0 60000 65536"/>
              <a:gd name="T6" fmla="*/ 0 w 50292"/>
              <a:gd name="T7" fmla="*/ 0 h 50291"/>
              <a:gd name="T8" fmla="*/ 50292 w 50292"/>
              <a:gd name="T9" fmla="*/ 50291 h 50291"/>
            </a:gdLst>
            <a:ahLst/>
            <a:cxnLst>
              <a:cxn ang="T4">
                <a:pos x="T0" y="T1"/>
              </a:cxn>
              <a:cxn ang="T5">
                <a:pos x="T2" y="T3"/>
              </a:cxn>
            </a:cxnLst>
            <a:rect l="T6" t="T7" r="T8" b="T9"/>
            <a:pathLst>
              <a:path w="50292" h="50291">
                <a:moveTo>
                  <a:pt x="50292" y="0"/>
                </a:moveTo>
                <a:lnTo>
                  <a:pt x="0" y="50291"/>
                </a:lnTo>
              </a:path>
            </a:pathLst>
          </a:custGeom>
          <a:noFill/>
          <a:ln w="3175">
            <a:solidFill>
              <a:srgbClr val="000000"/>
            </a:solidFill>
            <a:round/>
          </a:ln>
        </p:spPr>
        <p:txBody>
          <a:bodyPr lIns="0" tIns="0" rIns="0" bIns="0"/>
          <a:lstStyle/>
          <a:p>
            <a:endParaRPr lang="el-GR"/>
          </a:p>
        </p:txBody>
      </p:sp>
      <p:sp>
        <p:nvSpPr>
          <p:cNvPr id="24627" name="object 52"/>
          <p:cNvSpPr/>
          <p:nvPr/>
        </p:nvSpPr>
        <p:spPr bwMode="auto">
          <a:xfrm>
            <a:off x="646113" y="3851275"/>
            <a:ext cx="50800" cy="50800"/>
          </a:xfrm>
          <a:custGeom>
            <a:avLst/>
            <a:gdLst>
              <a:gd name="T0" fmla="*/ 51313 w 50292"/>
              <a:gd name="T1" fmla="*/ 0 h 50291"/>
              <a:gd name="T2" fmla="*/ 0 w 50292"/>
              <a:gd name="T3" fmla="*/ 51314 h 50291"/>
              <a:gd name="T4" fmla="*/ 0 60000 65536"/>
              <a:gd name="T5" fmla="*/ 0 60000 65536"/>
              <a:gd name="T6" fmla="*/ 0 w 50292"/>
              <a:gd name="T7" fmla="*/ 0 h 50291"/>
              <a:gd name="T8" fmla="*/ 50292 w 50292"/>
              <a:gd name="T9" fmla="*/ 50291 h 50291"/>
            </a:gdLst>
            <a:ahLst/>
            <a:cxnLst>
              <a:cxn ang="T4">
                <a:pos x="T0" y="T1"/>
              </a:cxn>
              <a:cxn ang="T5">
                <a:pos x="T2" y="T3"/>
              </a:cxn>
            </a:cxnLst>
            <a:rect l="T6" t="T7" r="T8" b="T9"/>
            <a:pathLst>
              <a:path w="50292" h="50291">
                <a:moveTo>
                  <a:pt x="50292" y="0"/>
                </a:moveTo>
                <a:lnTo>
                  <a:pt x="0" y="50291"/>
                </a:lnTo>
              </a:path>
            </a:pathLst>
          </a:custGeom>
          <a:noFill/>
          <a:ln w="3175">
            <a:solidFill>
              <a:srgbClr val="000000"/>
            </a:solidFill>
            <a:round/>
          </a:ln>
        </p:spPr>
        <p:txBody>
          <a:bodyPr lIns="0" tIns="0" rIns="0" bIns="0"/>
          <a:lstStyle/>
          <a:p>
            <a:endParaRPr lang="el-GR"/>
          </a:p>
        </p:txBody>
      </p:sp>
      <p:sp>
        <p:nvSpPr>
          <p:cNvPr id="24628" name="object 53"/>
          <p:cNvSpPr/>
          <p:nvPr/>
        </p:nvSpPr>
        <p:spPr bwMode="auto">
          <a:xfrm>
            <a:off x="663575" y="3875088"/>
            <a:ext cx="50800" cy="50800"/>
          </a:xfrm>
          <a:custGeom>
            <a:avLst/>
            <a:gdLst>
              <a:gd name="T0" fmla="*/ 49805 w 51815"/>
              <a:gd name="T1" fmla="*/ 0 h 51053"/>
              <a:gd name="T2" fmla="*/ 0 w 51815"/>
              <a:gd name="T3" fmla="*/ 50548 h 51053"/>
              <a:gd name="T4" fmla="*/ 0 60000 65536"/>
              <a:gd name="T5" fmla="*/ 0 60000 65536"/>
              <a:gd name="T6" fmla="*/ 0 w 51815"/>
              <a:gd name="T7" fmla="*/ 0 h 51053"/>
              <a:gd name="T8" fmla="*/ 51815 w 51815"/>
              <a:gd name="T9" fmla="*/ 51053 h 51053"/>
            </a:gdLst>
            <a:ahLst/>
            <a:cxnLst>
              <a:cxn ang="T4">
                <a:pos x="T0" y="T1"/>
              </a:cxn>
              <a:cxn ang="T5">
                <a:pos x="T2" y="T3"/>
              </a:cxn>
            </a:cxnLst>
            <a:rect l="T6" t="T7" r="T8" b="T9"/>
            <a:pathLst>
              <a:path w="51815" h="51053">
                <a:moveTo>
                  <a:pt x="51815" y="0"/>
                </a:moveTo>
                <a:lnTo>
                  <a:pt x="0" y="51053"/>
                </a:lnTo>
              </a:path>
            </a:pathLst>
          </a:custGeom>
          <a:noFill/>
          <a:ln w="3175">
            <a:solidFill>
              <a:srgbClr val="000000"/>
            </a:solidFill>
            <a:round/>
          </a:ln>
        </p:spPr>
        <p:txBody>
          <a:bodyPr lIns="0" tIns="0" rIns="0" bIns="0"/>
          <a:lstStyle/>
          <a:p>
            <a:endParaRPr lang="el-GR"/>
          </a:p>
        </p:txBody>
      </p:sp>
      <p:sp>
        <p:nvSpPr>
          <p:cNvPr id="24629" name="object 54"/>
          <p:cNvSpPr/>
          <p:nvPr/>
        </p:nvSpPr>
        <p:spPr bwMode="auto">
          <a:xfrm>
            <a:off x="679450" y="3897313"/>
            <a:ext cx="50800" cy="52387"/>
          </a:xfrm>
          <a:custGeom>
            <a:avLst/>
            <a:gdLst>
              <a:gd name="T0" fmla="*/ 49805 w 51815"/>
              <a:gd name="T1" fmla="*/ 0 h 52578"/>
              <a:gd name="T2" fmla="*/ 0 w 51815"/>
              <a:gd name="T3" fmla="*/ 52197 h 52578"/>
              <a:gd name="T4" fmla="*/ 0 60000 65536"/>
              <a:gd name="T5" fmla="*/ 0 60000 65536"/>
              <a:gd name="T6" fmla="*/ 0 w 51815"/>
              <a:gd name="T7" fmla="*/ 0 h 52578"/>
              <a:gd name="T8" fmla="*/ 51815 w 51815"/>
              <a:gd name="T9" fmla="*/ 52578 h 52578"/>
            </a:gdLst>
            <a:ahLst/>
            <a:cxnLst>
              <a:cxn ang="T4">
                <a:pos x="T0" y="T1"/>
              </a:cxn>
              <a:cxn ang="T5">
                <a:pos x="T2" y="T3"/>
              </a:cxn>
            </a:cxnLst>
            <a:rect l="T6" t="T7" r="T8" b="T9"/>
            <a:pathLst>
              <a:path w="51815" h="52578">
                <a:moveTo>
                  <a:pt x="51815" y="0"/>
                </a:moveTo>
                <a:lnTo>
                  <a:pt x="0" y="52578"/>
                </a:lnTo>
              </a:path>
            </a:pathLst>
          </a:custGeom>
          <a:noFill/>
          <a:ln w="3175">
            <a:solidFill>
              <a:srgbClr val="000000"/>
            </a:solidFill>
            <a:round/>
          </a:ln>
        </p:spPr>
        <p:txBody>
          <a:bodyPr lIns="0" tIns="0" rIns="0" bIns="0"/>
          <a:lstStyle/>
          <a:p>
            <a:endParaRPr lang="el-GR"/>
          </a:p>
        </p:txBody>
      </p:sp>
      <p:sp>
        <p:nvSpPr>
          <p:cNvPr id="24630" name="object 55"/>
          <p:cNvSpPr/>
          <p:nvPr/>
        </p:nvSpPr>
        <p:spPr bwMode="auto">
          <a:xfrm>
            <a:off x="693738" y="3922713"/>
            <a:ext cx="52387" cy="52387"/>
          </a:xfrm>
          <a:custGeom>
            <a:avLst/>
            <a:gdLst>
              <a:gd name="T0" fmla="*/ 52965 w 51815"/>
              <a:gd name="T1" fmla="*/ 0 h 51815"/>
              <a:gd name="T2" fmla="*/ 0 w 51815"/>
              <a:gd name="T3" fmla="*/ 52965 h 51815"/>
              <a:gd name="T4" fmla="*/ 0 60000 65536"/>
              <a:gd name="T5" fmla="*/ 0 60000 65536"/>
              <a:gd name="T6" fmla="*/ 0 w 51815"/>
              <a:gd name="T7" fmla="*/ 0 h 51815"/>
              <a:gd name="T8" fmla="*/ 51815 w 51815"/>
              <a:gd name="T9" fmla="*/ 51815 h 51815"/>
            </a:gdLst>
            <a:ahLst/>
            <a:cxnLst>
              <a:cxn ang="T4">
                <a:pos x="T0" y="T1"/>
              </a:cxn>
              <a:cxn ang="T5">
                <a:pos x="T2" y="T3"/>
              </a:cxn>
            </a:cxnLst>
            <a:rect l="T6" t="T7" r="T8" b="T9"/>
            <a:pathLst>
              <a:path w="51815" h="51815">
                <a:moveTo>
                  <a:pt x="51815" y="0"/>
                </a:moveTo>
                <a:lnTo>
                  <a:pt x="0" y="51815"/>
                </a:lnTo>
              </a:path>
            </a:pathLst>
          </a:custGeom>
          <a:noFill/>
          <a:ln w="3175">
            <a:solidFill>
              <a:srgbClr val="000000"/>
            </a:solidFill>
            <a:round/>
          </a:ln>
        </p:spPr>
        <p:txBody>
          <a:bodyPr lIns="0" tIns="0" rIns="0" bIns="0"/>
          <a:lstStyle/>
          <a:p>
            <a:endParaRPr lang="el-GR"/>
          </a:p>
        </p:txBody>
      </p:sp>
      <p:sp>
        <p:nvSpPr>
          <p:cNvPr id="24631" name="object 56"/>
          <p:cNvSpPr/>
          <p:nvPr/>
        </p:nvSpPr>
        <p:spPr bwMode="auto">
          <a:xfrm>
            <a:off x="709613" y="3948113"/>
            <a:ext cx="50800" cy="50800"/>
          </a:xfrm>
          <a:custGeom>
            <a:avLst/>
            <a:gdLst>
              <a:gd name="T0" fmla="*/ 50548 w 51053"/>
              <a:gd name="T1" fmla="*/ 0 h 51053"/>
              <a:gd name="T2" fmla="*/ 0 w 51053"/>
              <a:gd name="T3" fmla="*/ 50548 h 51053"/>
              <a:gd name="T4" fmla="*/ 0 60000 65536"/>
              <a:gd name="T5" fmla="*/ 0 60000 65536"/>
              <a:gd name="T6" fmla="*/ 0 w 51053"/>
              <a:gd name="T7" fmla="*/ 0 h 51053"/>
              <a:gd name="T8" fmla="*/ 51053 w 51053"/>
              <a:gd name="T9" fmla="*/ 51053 h 51053"/>
            </a:gdLst>
            <a:ahLst/>
            <a:cxnLst>
              <a:cxn ang="T4">
                <a:pos x="T0" y="T1"/>
              </a:cxn>
              <a:cxn ang="T5">
                <a:pos x="T2" y="T3"/>
              </a:cxn>
            </a:cxnLst>
            <a:rect l="T6" t="T7" r="T8" b="T9"/>
            <a:pathLst>
              <a:path w="51053" h="51053">
                <a:moveTo>
                  <a:pt x="51053" y="0"/>
                </a:moveTo>
                <a:lnTo>
                  <a:pt x="0" y="51053"/>
                </a:lnTo>
              </a:path>
            </a:pathLst>
          </a:custGeom>
          <a:noFill/>
          <a:ln w="3175">
            <a:solidFill>
              <a:srgbClr val="000000"/>
            </a:solidFill>
            <a:round/>
          </a:ln>
        </p:spPr>
        <p:txBody>
          <a:bodyPr lIns="0" tIns="0" rIns="0" bIns="0"/>
          <a:lstStyle/>
          <a:p>
            <a:endParaRPr lang="el-GR"/>
          </a:p>
        </p:txBody>
      </p:sp>
      <p:sp>
        <p:nvSpPr>
          <p:cNvPr id="24632" name="object 57"/>
          <p:cNvSpPr/>
          <p:nvPr/>
        </p:nvSpPr>
        <p:spPr bwMode="auto">
          <a:xfrm>
            <a:off x="722313" y="3971925"/>
            <a:ext cx="53975" cy="53975"/>
          </a:xfrm>
          <a:custGeom>
            <a:avLst/>
            <a:gdLst>
              <a:gd name="T0" fmla="*/ 54618 w 53340"/>
              <a:gd name="T1" fmla="*/ 0 h 53340"/>
              <a:gd name="T2" fmla="*/ 0 w 53340"/>
              <a:gd name="T3" fmla="*/ 54618 h 53340"/>
              <a:gd name="T4" fmla="*/ 0 60000 65536"/>
              <a:gd name="T5" fmla="*/ 0 60000 65536"/>
              <a:gd name="T6" fmla="*/ 0 w 53340"/>
              <a:gd name="T7" fmla="*/ 0 h 53340"/>
              <a:gd name="T8" fmla="*/ 53340 w 53340"/>
              <a:gd name="T9" fmla="*/ 53340 h 53340"/>
            </a:gdLst>
            <a:ahLst/>
            <a:cxnLst>
              <a:cxn ang="T4">
                <a:pos x="T0" y="T1"/>
              </a:cxn>
              <a:cxn ang="T5">
                <a:pos x="T2" y="T3"/>
              </a:cxn>
            </a:cxnLst>
            <a:rect l="T6" t="T7" r="T8" b="T9"/>
            <a:pathLst>
              <a:path w="53340" h="53340">
                <a:moveTo>
                  <a:pt x="53340" y="0"/>
                </a:moveTo>
                <a:lnTo>
                  <a:pt x="0" y="53340"/>
                </a:lnTo>
              </a:path>
            </a:pathLst>
          </a:custGeom>
          <a:noFill/>
          <a:ln w="3175">
            <a:solidFill>
              <a:srgbClr val="000000"/>
            </a:solidFill>
            <a:round/>
          </a:ln>
        </p:spPr>
        <p:txBody>
          <a:bodyPr lIns="0" tIns="0" rIns="0" bIns="0"/>
          <a:lstStyle/>
          <a:p>
            <a:endParaRPr lang="el-GR"/>
          </a:p>
        </p:txBody>
      </p:sp>
      <p:sp>
        <p:nvSpPr>
          <p:cNvPr id="24633" name="object 58"/>
          <p:cNvSpPr/>
          <p:nvPr/>
        </p:nvSpPr>
        <p:spPr bwMode="auto">
          <a:xfrm>
            <a:off x="736600" y="3998913"/>
            <a:ext cx="53975" cy="53975"/>
          </a:xfrm>
          <a:custGeom>
            <a:avLst/>
            <a:gdLst>
              <a:gd name="T0" fmla="*/ 53849 w 54101"/>
              <a:gd name="T1" fmla="*/ 0 h 54101"/>
              <a:gd name="T2" fmla="*/ 0 w 54101"/>
              <a:gd name="T3" fmla="*/ 53849 h 54101"/>
              <a:gd name="T4" fmla="*/ 0 60000 65536"/>
              <a:gd name="T5" fmla="*/ 0 60000 65536"/>
              <a:gd name="T6" fmla="*/ 0 w 54101"/>
              <a:gd name="T7" fmla="*/ 0 h 54101"/>
              <a:gd name="T8" fmla="*/ 54101 w 54101"/>
              <a:gd name="T9" fmla="*/ 54101 h 54101"/>
            </a:gdLst>
            <a:ahLst/>
            <a:cxnLst>
              <a:cxn ang="T4">
                <a:pos x="T0" y="T1"/>
              </a:cxn>
              <a:cxn ang="T5">
                <a:pos x="T2" y="T3"/>
              </a:cxn>
            </a:cxnLst>
            <a:rect l="T6" t="T7" r="T8" b="T9"/>
            <a:pathLst>
              <a:path w="54101" h="54101">
                <a:moveTo>
                  <a:pt x="54101" y="0"/>
                </a:moveTo>
                <a:lnTo>
                  <a:pt x="0" y="54101"/>
                </a:lnTo>
              </a:path>
            </a:pathLst>
          </a:custGeom>
          <a:noFill/>
          <a:ln w="3175">
            <a:solidFill>
              <a:srgbClr val="000000"/>
            </a:solidFill>
            <a:round/>
          </a:ln>
        </p:spPr>
        <p:txBody>
          <a:bodyPr lIns="0" tIns="0" rIns="0" bIns="0"/>
          <a:lstStyle/>
          <a:p>
            <a:endParaRPr lang="el-GR"/>
          </a:p>
        </p:txBody>
      </p:sp>
      <p:sp>
        <p:nvSpPr>
          <p:cNvPr id="24634" name="object 59"/>
          <p:cNvSpPr/>
          <p:nvPr/>
        </p:nvSpPr>
        <p:spPr bwMode="auto">
          <a:xfrm>
            <a:off x="749300" y="4025900"/>
            <a:ext cx="53975" cy="53975"/>
          </a:xfrm>
          <a:custGeom>
            <a:avLst/>
            <a:gdLst>
              <a:gd name="T0" fmla="*/ 53848 w 54102"/>
              <a:gd name="T1" fmla="*/ 0 h 53339"/>
              <a:gd name="T2" fmla="*/ 0 w 54102"/>
              <a:gd name="T3" fmla="*/ 54619 h 53339"/>
              <a:gd name="T4" fmla="*/ 0 60000 65536"/>
              <a:gd name="T5" fmla="*/ 0 60000 65536"/>
              <a:gd name="T6" fmla="*/ 0 w 54102"/>
              <a:gd name="T7" fmla="*/ 0 h 53339"/>
              <a:gd name="T8" fmla="*/ 54102 w 54102"/>
              <a:gd name="T9" fmla="*/ 53339 h 53339"/>
            </a:gdLst>
            <a:ahLst/>
            <a:cxnLst>
              <a:cxn ang="T4">
                <a:pos x="T0" y="T1"/>
              </a:cxn>
              <a:cxn ang="T5">
                <a:pos x="T2" y="T3"/>
              </a:cxn>
            </a:cxnLst>
            <a:rect l="T6" t="T7" r="T8" b="T9"/>
            <a:pathLst>
              <a:path w="54102" h="53339">
                <a:moveTo>
                  <a:pt x="54102" y="0"/>
                </a:moveTo>
                <a:lnTo>
                  <a:pt x="0" y="53339"/>
                </a:lnTo>
              </a:path>
            </a:pathLst>
          </a:custGeom>
          <a:noFill/>
          <a:ln w="3175">
            <a:solidFill>
              <a:srgbClr val="000000"/>
            </a:solidFill>
            <a:round/>
          </a:ln>
        </p:spPr>
        <p:txBody>
          <a:bodyPr lIns="0" tIns="0" rIns="0" bIns="0"/>
          <a:lstStyle/>
          <a:p>
            <a:endParaRPr lang="el-GR"/>
          </a:p>
        </p:txBody>
      </p:sp>
      <p:sp>
        <p:nvSpPr>
          <p:cNvPr id="24635" name="object 60"/>
          <p:cNvSpPr/>
          <p:nvPr/>
        </p:nvSpPr>
        <p:spPr bwMode="auto">
          <a:xfrm>
            <a:off x="762000" y="4054475"/>
            <a:ext cx="53975" cy="53975"/>
          </a:xfrm>
          <a:custGeom>
            <a:avLst/>
            <a:gdLst>
              <a:gd name="T0" fmla="*/ 54619 w 53339"/>
              <a:gd name="T1" fmla="*/ 0 h 54101"/>
              <a:gd name="T2" fmla="*/ 0 w 53339"/>
              <a:gd name="T3" fmla="*/ 53849 h 54101"/>
              <a:gd name="T4" fmla="*/ 0 60000 65536"/>
              <a:gd name="T5" fmla="*/ 0 60000 65536"/>
              <a:gd name="T6" fmla="*/ 0 w 53339"/>
              <a:gd name="T7" fmla="*/ 0 h 54101"/>
              <a:gd name="T8" fmla="*/ 53339 w 53339"/>
              <a:gd name="T9" fmla="*/ 54101 h 54101"/>
            </a:gdLst>
            <a:ahLst/>
            <a:cxnLst>
              <a:cxn ang="T4">
                <a:pos x="T0" y="T1"/>
              </a:cxn>
              <a:cxn ang="T5">
                <a:pos x="T2" y="T3"/>
              </a:cxn>
            </a:cxnLst>
            <a:rect l="T6" t="T7" r="T8" b="T9"/>
            <a:pathLst>
              <a:path w="53339" h="54101">
                <a:moveTo>
                  <a:pt x="53339" y="0"/>
                </a:moveTo>
                <a:lnTo>
                  <a:pt x="0" y="54101"/>
                </a:lnTo>
              </a:path>
            </a:pathLst>
          </a:custGeom>
          <a:noFill/>
          <a:ln w="3175">
            <a:solidFill>
              <a:srgbClr val="000000"/>
            </a:solidFill>
            <a:round/>
          </a:ln>
        </p:spPr>
        <p:txBody>
          <a:bodyPr lIns="0" tIns="0" rIns="0" bIns="0"/>
          <a:lstStyle/>
          <a:p>
            <a:endParaRPr lang="el-GR"/>
          </a:p>
        </p:txBody>
      </p:sp>
      <p:sp>
        <p:nvSpPr>
          <p:cNvPr id="24636" name="object 61"/>
          <p:cNvSpPr/>
          <p:nvPr/>
        </p:nvSpPr>
        <p:spPr bwMode="auto">
          <a:xfrm>
            <a:off x="771525" y="4081463"/>
            <a:ext cx="55563" cy="55562"/>
          </a:xfrm>
          <a:custGeom>
            <a:avLst/>
            <a:gdLst>
              <a:gd name="T0" fmla="*/ 54751 w 56387"/>
              <a:gd name="T1" fmla="*/ 0 h 56387"/>
              <a:gd name="T2" fmla="*/ 0 w 56387"/>
              <a:gd name="T3" fmla="*/ 54749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56387" y="0"/>
                </a:moveTo>
                <a:lnTo>
                  <a:pt x="0" y="56387"/>
                </a:lnTo>
              </a:path>
            </a:pathLst>
          </a:custGeom>
          <a:noFill/>
          <a:ln w="3175">
            <a:solidFill>
              <a:srgbClr val="000000"/>
            </a:solidFill>
            <a:round/>
          </a:ln>
        </p:spPr>
        <p:txBody>
          <a:bodyPr lIns="0" tIns="0" rIns="0" bIns="0"/>
          <a:lstStyle/>
          <a:p>
            <a:endParaRPr lang="el-GR"/>
          </a:p>
        </p:txBody>
      </p:sp>
      <p:sp>
        <p:nvSpPr>
          <p:cNvPr id="24637" name="object 62"/>
          <p:cNvSpPr/>
          <p:nvPr/>
        </p:nvSpPr>
        <p:spPr bwMode="auto">
          <a:xfrm>
            <a:off x="781050" y="4111625"/>
            <a:ext cx="57150" cy="57150"/>
          </a:xfrm>
          <a:custGeom>
            <a:avLst/>
            <a:gdLst>
              <a:gd name="T0" fmla="*/ 57149 w 57150"/>
              <a:gd name="T1" fmla="*/ 0 h 57150"/>
              <a:gd name="T2" fmla="*/ 0 w 57150"/>
              <a:gd name="T3" fmla="*/ 57150 h 57150"/>
              <a:gd name="T4" fmla="*/ 0 60000 65536"/>
              <a:gd name="T5" fmla="*/ 0 60000 65536"/>
              <a:gd name="T6" fmla="*/ 0 w 57150"/>
              <a:gd name="T7" fmla="*/ 0 h 57150"/>
              <a:gd name="T8" fmla="*/ 57150 w 57150"/>
              <a:gd name="T9" fmla="*/ 57150 h 57150"/>
            </a:gdLst>
            <a:ahLst/>
            <a:cxnLst>
              <a:cxn ang="T4">
                <a:pos x="T0" y="T1"/>
              </a:cxn>
              <a:cxn ang="T5">
                <a:pos x="T2" y="T3"/>
              </a:cxn>
            </a:cxnLst>
            <a:rect l="T6" t="T7" r="T8" b="T9"/>
            <a:pathLst>
              <a:path w="57150" h="57150">
                <a:moveTo>
                  <a:pt x="57149" y="0"/>
                </a:moveTo>
                <a:lnTo>
                  <a:pt x="0" y="57150"/>
                </a:lnTo>
              </a:path>
            </a:pathLst>
          </a:custGeom>
          <a:noFill/>
          <a:ln w="3175">
            <a:solidFill>
              <a:srgbClr val="000000"/>
            </a:solidFill>
            <a:round/>
          </a:ln>
        </p:spPr>
        <p:txBody>
          <a:bodyPr lIns="0" tIns="0" rIns="0" bIns="0"/>
          <a:lstStyle/>
          <a:p>
            <a:endParaRPr lang="el-GR"/>
          </a:p>
        </p:txBody>
      </p:sp>
      <p:sp>
        <p:nvSpPr>
          <p:cNvPr id="24638" name="object 63"/>
          <p:cNvSpPr/>
          <p:nvPr/>
        </p:nvSpPr>
        <p:spPr bwMode="auto">
          <a:xfrm>
            <a:off x="790575" y="4141788"/>
            <a:ext cx="57150" cy="57150"/>
          </a:xfrm>
          <a:custGeom>
            <a:avLst/>
            <a:gdLst>
              <a:gd name="T0" fmla="*/ 57923 w 56387"/>
              <a:gd name="T1" fmla="*/ 0 h 57150"/>
              <a:gd name="T2" fmla="*/ 0 w 56387"/>
              <a:gd name="T3" fmla="*/ 57150 h 57150"/>
              <a:gd name="T4" fmla="*/ 0 60000 65536"/>
              <a:gd name="T5" fmla="*/ 0 60000 65536"/>
              <a:gd name="T6" fmla="*/ 0 w 56387"/>
              <a:gd name="T7" fmla="*/ 0 h 57150"/>
              <a:gd name="T8" fmla="*/ 56387 w 56387"/>
              <a:gd name="T9" fmla="*/ 57150 h 57150"/>
            </a:gdLst>
            <a:ahLst/>
            <a:cxnLst>
              <a:cxn ang="T4">
                <a:pos x="T0" y="T1"/>
              </a:cxn>
              <a:cxn ang="T5">
                <a:pos x="T2" y="T3"/>
              </a:cxn>
            </a:cxnLst>
            <a:rect l="T6" t="T7" r="T8" b="T9"/>
            <a:pathLst>
              <a:path w="56387" h="57150">
                <a:moveTo>
                  <a:pt x="56387" y="0"/>
                </a:moveTo>
                <a:lnTo>
                  <a:pt x="0" y="57150"/>
                </a:lnTo>
              </a:path>
            </a:pathLst>
          </a:custGeom>
          <a:noFill/>
          <a:ln w="3175">
            <a:solidFill>
              <a:srgbClr val="000000"/>
            </a:solidFill>
            <a:round/>
          </a:ln>
        </p:spPr>
        <p:txBody>
          <a:bodyPr lIns="0" tIns="0" rIns="0" bIns="0"/>
          <a:lstStyle/>
          <a:p>
            <a:endParaRPr lang="el-GR"/>
          </a:p>
        </p:txBody>
      </p:sp>
      <p:sp>
        <p:nvSpPr>
          <p:cNvPr id="24639" name="object 64"/>
          <p:cNvSpPr/>
          <p:nvPr/>
        </p:nvSpPr>
        <p:spPr bwMode="auto">
          <a:xfrm>
            <a:off x="798513" y="4171950"/>
            <a:ext cx="58737" cy="58738"/>
          </a:xfrm>
          <a:custGeom>
            <a:avLst/>
            <a:gdLst>
              <a:gd name="T0" fmla="*/ 58801 w 58673"/>
              <a:gd name="T1" fmla="*/ 0 h 58674"/>
              <a:gd name="T2" fmla="*/ 0 w 58673"/>
              <a:gd name="T3" fmla="*/ 58802 h 58674"/>
              <a:gd name="T4" fmla="*/ 0 60000 65536"/>
              <a:gd name="T5" fmla="*/ 0 60000 65536"/>
              <a:gd name="T6" fmla="*/ 0 w 58673"/>
              <a:gd name="T7" fmla="*/ 0 h 58674"/>
              <a:gd name="T8" fmla="*/ 58673 w 58673"/>
              <a:gd name="T9" fmla="*/ 58674 h 58674"/>
            </a:gdLst>
            <a:ahLst/>
            <a:cxnLst>
              <a:cxn ang="T4">
                <a:pos x="T0" y="T1"/>
              </a:cxn>
              <a:cxn ang="T5">
                <a:pos x="T2" y="T3"/>
              </a:cxn>
            </a:cxnLst>
            <a:rect l="T6" t="T7" r="T8" b="T9"/>
            <a:pathLst>
              <a:path w="58673" h="58674">
                <a:moveTo>
                  <a:pt x="58673" y="0"/>
                </a:moveTo>
                <a:lnTo>
                  <a:pt x="0" y="58674"/>
                </a:lnTo>
              </a:path>
            </a:pathLst>
          </a:custGeom>
          <a:noFill/>
          <a:ln w="3175">
            <a:solidFill>
              <a:srgbClr val="000000"/>
            </a:solidFill>
            <a:round/>
          </a:ln>
        </p:spPr>
        <p:txBody>
          <a:bodyPr lIns="0" tIns="0" rIns="0" bIns="0"/>
          <a:lstStyle/>
          <a:p>
            <a:endParaRPr lang="el-GR"/>
          </a:p>
        </p:txBody>
      </p:sp>
      <p:sp>
        <p:nvSpPr>
          <p:cNvPr id="24640" name="object 65"/>
          <p:cNvSpPr/>
          <p:nvPr/>
        </p:nvSpPr>
        <p:spPr bwMode="auto">
          <a:xfrm>
            <a:off x="804863" y="4203700"/>
            <a:ext cx="61912" cy="60325"/>
          </a:xfrm>
          <a:custGeom>
            <a:avLst/>
            <a:gdLst>
              <a:gd name="T0" fmla="*/ 62880 w 60959"/>
              <a:gd name="T1" fmla="*/ 0 h 60960"/>
              <a:gd name="T2" fmla="*/ 0 w 60959"/>
              <a:gd name="T3" fmla="*/ 59697 h 60960"/>
              <a:gd name="T4" fmla="*/ 0 60000 65536"/>
              <a:gd name="T5" fmla="*/ 0 60000 65536"/>
              <a:gd name="T6" fmla="*/ 0 w 60959"/>
              <a:gd name="T7" fmla="*/ 0 h 60960"/>
              <a:gd name="T8" fmla="*/ 60959 w 60959"/>
              <a:gd name="T9" fmla="*/ 60960 h 60960"/>
            </a:gdLst>
            <a:ahLst/>
            <a:cxnLst>
              <a:cxn ang="T4">
                <a:pos x="T0" y="T1"/>
              </a:cxn>
              <a:cxn ang="T5">
                <a:pos x="T2" y="T3"/>
              </a:cxn>
            </a:cxnLst>
            <a:rect l="T6" t="T7" r="T8" b="T9"/>
            <a:pathLst>
              <a:path w="60959" h="60960">
                <a:moveTo>
                  <a:pt x="60959" y="0"/>
                </a:moveTo>
                <a:lnTo>
                  <a:pt x="0" y="60960"/>
                </a:lnTo>
              </a:path>
            </a:pathLst>
          </a:custGeom>
          <a:noFill/>
          <a:ln w="3175">
            <a:solidFill>
              <a:srgbClr val="000000"/>
            </a:solidFill>
            <a:round/>
          </a:ln>
        </p:spPr>
        <p:txBody>
          <a:bodyPr lIns="0" tIns="0" rIns="0" bIns="0"/>
          <a:lstStyle/>
          <a:p>
            <a:endParaRPr lang="el-GR"/>
          </a:p>
        </p:txBody>
      </p:sp>
      <p:sp>
        <p:nvSpPr>
          <p:cNvPr id="24641" name="object 66"/>
          <p:cNvSpPr/>
          <p:nvPr/>
        </p:nvSpPr>
        <p:spPr bwMode="auto">
          <a:xfrm>
            <a:off x="811213" y="4237038"/>
            <a:ext cx="61912" cy="60325"/>
          </a:xfrm>
          <a:custGeom>
            <a:avLst/>
            <a:gdLst>
              <a:gd name="T0" fmla="*/ 62880 w 60959"/>
              <a:gd name="T1" fmla="*/ 0 h 60959"/>
              <a:gd name="T2" fmla="*/ 0 w 60959"/>
              <a:gd name="T3" fmla="*/ 59698 h 60959"/>
              <a:gd name="T4" fmla="*/ 0 60000 65536"/>
              <a:gd name="T5" fmla="*/ 0 60000 65536"/>
              <a:gd name="T6" fmla="*/ 0 w 60959"/>
              <a:gd name="T7" fmla="*/ 0 h 60959"/>
              <a:gd name="T8" fmla="*/ 60959 w 60959"/>
              <a:gd name="T9" fmla="*/ 60959 h 60959"/>
            </a:gdLst>
            <a:ahLst/>
            <a:cxnLst>
              <a:cxn ang="T4">
                <a:pos x="T0" y="T1"/>
              </a:cxn>
              <a:cxn ang="T5">
                <a:pos x="T2" y="T3"/>
              </a:cxn>
            </a:cxnLst>
            <a:rect l="T6" t="T7" r="T8" b="T9"/>
            <a:pathLst>
              <a:path w="60959" h="60959">
                <a:moveTo>
                  <a:pt x="60959" y="0"/>
                </a:moveTo>
                <a:lnTo>
                  <a:pt x="0" y="60959"/>
                </a:lnTo>
              </a:path>
            </a:pathLst>
          </a:custGeom>
          <a:noFill/>
          <a:ln w="3175">
            <a:solidFill>
              <a:srgbClr val="000000"/>
            </a:solidFill>
            <a:round/>
          </a:ln>
        </p:spPr>
        <p:txBody>
          <a:bodyPr lIns="0" tIns="0" rIns="0" bIns="0"/>
          <a:lstStyle/>
          <a:p>
            <a:endParaRPr lang="el-GR"/>
          </a:p>
        </p:txBody>
      </p:sp>
      <p:sp>
        <p:nvSpPr>
          <p:cNvPr id="24642" name="object 67"/>
          <p:cNvSpPr/>
          <p:nvPr/>
        </p:nvSpPr>
        <p:spPr bwMode="auto">
          <a:xfrm>
            <a:off x="815975" y="4270375"/>
            <a:ext cx="61913" cy="63500"/>
          </a:xfrm>
          <a:custGeom>
            <a:avLst/>
            <a:gdLst>
              <a:gd name="T0" fmla="*/ 61347 w 62484"/>
              <a:gd name="T1" fmla="*/ 0 h 62484"/>
              <a:gd name="T2" fmla="*/ 0 w 62484"/>
              <a:gd name="T3" fmla="*/ 64533 h 62484"/>
              <a:gd name="T4" fmla="*/ 0 60000 65536"/>
              <a:gd name="T5" fmla="*/ 0 60000 65536"/>
              <a:gd name="T6" fmla="*/ 0 w 62484"/>
              <a:gd name="T7" fmla="*/ 0 h 62484"/>
              <a:gd name="T8" fmla="*/ 62484 w 62484"/>
              <a:gd name="T9" fmla="*/ 62484 h 62484"/>
            </a:gdLst>
            <a:ahLst/>
            <a:cxnLst>
              <a:cxn ang="T4">
                <a:pos x="T0" y="T1"/>
              </a:cxn>
              <a:cxn ang="T5">
                <a:pos x="T2" y="T3"/>
              </a:cxn>
            </a:cxnLst>
            <a:rect l="T6" t="T7" r="T8" b="T9"/>
            <a:pathLst>
              <a:path w="62484" h="62484">
                <a:moveTo>
                  <a:pt x="62484" y="0"/>
                </a:moveTo>
                <a:lnTo>
                  <a:pt x="0" y="62484"/>
                </a:lnTo>
              </a:path>
            </a:pathLst>
          </a:custGeom>
          <a:noFill/>
          <a:ln w="3175">
            <a:solidFill>
              <a:srgbClr val="000000"/>
            </a:solidFill>
            <a:round/>
          </a:ln>
        </p:spPr>
        <p:txBody>
          <a:bodyPr lIns="0" tIns="0" rIns="0" bIns="0"/>
          <a:lstStyle/>
          <a:p>
            <a:endParaRPr lang="el-GR"/>
          </a:p>
        </p:txBody>
      </p:sp>
      <p:sp>
        <p:nvSpPr>
          <p:cNvPr id="24643" name="object 68"/>
          <p:cNvSpPr/>
          <p:nvPr/>
        </p:nvSpPr>
        <p:spPr bwMode="auto">
          <a:xfrm>
            <a:off x="817563" y="4305300"/>
            <a:ext cx="66675" cy="66675"/>
          </a:xfrm>
          <a:custGeom>
            <a:avLst/>
            <a:gdLst>
              <a:gd name="T0" fmla="*/ 66296 w 67056"/>
              <a:gd name="T1" fmla="*/ 0 h 67056"/>
              <a:gd name="T2" fmla="*/ 0 w 67056"/>
              <a:gd name="T3" fmla="*/ 66296 h 67056"/>
              <a:gd name="T4" fmla="*/ 0 60000 65536"/>
              <a:gd name="T5" fmla="*/ 0 60000 65536"/>
              <a:gd name="T6" fmla="*/ 0 w 67056"/>
              <a:gd name="T7" fmla="*/ 0 h 67056"/>
              <a:gd name="T8" fmla="*/ 67056 w 67056"/>
              <a:gd name="T9" fmla="*/ 67056 h 67056"/>
            </a:gdLst>
            <a:ahLst/>
            <a:cxnLst>
              <a:cxn ang="T4">
                <a:pos x="T0" y="T1"/>
              </a:cxn>
              <a:cxn ang="T5">
                <a:pos x="T2" y="T3"/>
              </a:cxn>
            </a:cxnLst>
            <a:rect l="T6" t="T7" r="T8" b="T9"/>
            <a:pathLst>
              <a:path w="67056" h="67056">
                <a:moveTo>
                  <a:pt x="67056" y="0"/>
                </a:moveTo>
                <a:lnTo>
                  <a:pt x="0" y="67056"/>
                </a:lnTo>
              </a:path>
            </a:pathLst>
          </a:custGeom>
          <a:noFill/>
          <a:ln w="3175">
            <a:solidFill>
              <a:srgbClr val="000000"/>
            </a:solidFill>
            <a:round/>
          </a:ln>
        </p:spPr>
        <p:txBody>
          <a:bodyPr lIns="0" tIns="0" rIns="0" bIns="0"/>
          <a:lstStyle/>
          <a:p>
            <a:endParaRPr lang="el-GR"/>
          </a:p>
        </p:txBody>
      </p:sp>
      <p:sp>
        <p:nvSpPr>
          <p:cNvPr id="24644" name="object 69"/>
          <p:cNvSpPr/>
          <p:nvPr/>
        </p:nvSpPr>
        <p:spPr bwMode="auto">
          <a:xfrm>
            <a:off x="819150" y="4341813"/>
            <a:ext cx="68263" cy="68262"/>
          </a:xfrm>
          <a:custGeom>
            <a:avLst/>
            <a:gdLst>
              <a:gd name="T0" fmla="*/ 68711 w 67818"/>
              <a:gd name="T1" fmla="*/ 0 h 67818"/>
              <a:gd name="T2" fmla="*/ 0 w 67818"/>
              <a:gd name="T3" fmla="*/ 68709 h 67818"/>
              <a:gd name="T4" fmla="*/ 0 60000 65536"/>
              <a:gd name="T5" fmla="*/ 0 60000 65536"/>
              <a:gd name="T6" fmla="*/ 0 w 67818"/>
              <a:gd name="T7" fmla="*/ 0 h 67818"/>
              <a:gd name="T8" fmla="*/ 67818 w 67818"/>
              <a:gd name="T9" fmla="*/ 67818 h 67818"/>
            </a:gdLst>
            <a:ahLst/>
            <a:cxnLst>
              <a:cxn ang="T4">
                <a:pos x="T0" y="T1"/>
              </a:cxn>
              <a:cxn ang="T5">
                <a:pos x="T2" y="T3"/>
              </a:cxn>
            </a:cxnLst>
            <a:rect l="T6" t="T7" r="T8" b="T9"/>
            <a:pathLst>
              <a:path w="67818" h="67818">
                <a:moveTo>
                  <a:pt x="67818" y="0"/>
                </a:moveTo>
                <a:lnTo>
                  <a:pt x="0" y="67818"/>
                </a:lnTo>
              </a:path>
            </a:pathLst>
          </a:custGeom>
          <a:noFill/>
          <a:ln w="3175">
            <a:solidFill>
              <a:srgbClr val="000000"/>
            </a:solidFill>
            <a:round/>
          </a:ln>
        </p:spPr>
        <p:txBody>
          <a:bodyPr lIns="0" tIns="0" rIns="0" bIns="0"/>
          <a:lstStyle/>
          <a:p>
            <a:endParaRPr lang="el-GR"/>
          </a:p>
        </p:txBody>
      </p:sp>
      <p:sp>
        <p:nvSpPr>
          <p:cNvPr id="24645" name="object 70"/>
          <p:cNvSpPr/>
          <p:nvPr/>
        </p:nvSpPr>
        <p:spPr bwMode="auto">
          <a:xfrm>
            <a:off x="842963" y="4379913"/>
            <a:ext cx="47625" cy="46037"/>
          </a:xfrm>
          <a:custGeom>
            <a:avLst/>
            <a:gdLst>
              <a:gd name="T0" fmla="*/ 48010 w 47243"/>
              <a:gd name="T1" fmla="*/ 0 h 46482"/>
              <a:gd name="T2" fmla="*/ 0 w 47243"/>
              <a:gd name="T3" fmla="*/ 45596 h 46482"/>
              <a:gd name="T4" fmla="*/ 0 60000 65536"/>
              <a:gd name="T5" fmla="*/ 0 60000 65536"/>
              <a:gd name="T6" fmla="*/ 0 w 47243"/>
              <a:gd name="T7" fmla="*/ 0 h 46482"/>
              <a:gd name="T8" fmla="*/ 47243 w 47243"/>
              <a:gd name="T9" fmla="*/ 46482 h 46482"/>
            </a:gdLst>
            <a:ahLst/>
            <a:cxnLst>
              <a:cxn ang="T4">
                <a:pos x="T0" y="T1"/>
              </a:cxn>
              <a:cxn ang="T5">
                <a:pos x="T2" y="T3"/>
              </a:cxn>
            </a:cxnLst>
            <a:rect l="T6" t="T7" r="T8" b="T9"/>
            <a:pathLst>
              <a:path w="47243" h="46482">
                <a:moveTo>
                  <a:pt x="47243" y="0"/>
                </a:moveTo>
                <a:lnTo>
                  <a:pt x="0" y="46482"/>
                </a:lnTo>
              </a:path>
            </a:pathLst>
          </a:custGeom>
          <a:noFill/>
          <a:ln w="3175">
            <a:solidFill>
              <a:srgbClr val="000000"/>
            </a:solidFill>
            <a:round/>
          </a:ln>
        </p:spPr>
        <p:txBody>
          <a:bodyPr lIns="0" tIns="0" rIns="0" bIns="0"/>
          <a:lstStyle/>
          <a:p>
            <a:endParaRPr lang="el-GR"/>
          </a:p>
        </p:txBody>
      </p:sp>
      <p:sp>
        <p:nvSpPr>
          <p:cNvPr id="24646" name="object 71"/>
          <p:cNvSpPr/>
          <p:nvPr/>
        </p:nvSpPr>
        <p:spPr bwMode="auto">
          <a:xfrm>
            <a:off x="882650" y="4418013"/>
            <a:ext cx="9525" cy="7937"/>
          </a:xfrm>
          <a:custGeom>
            <a:avLst/>
            <a:gdLst>
              <a:gd name="T0" fmla="*/ 9923 w 9143"/>
              <a:gd name="T1" fmla="*/ 0 h 9144"/>
              <a:gd name="T2" fmla="*/ 0 w 9143"/>
              <a:gd name="T3" fmla="*/ 6889 h 9144"/>
              <a:gd name="T4" fmla="*/ 0 60000 65536"/>
              <a:gd name="T5" fmla="*/ 0 60000 65536"/>
              <a:gd name="T6" fmla="*/ 0 w 9143"/>
              <a:gd name="T7" fmla="*/ 0 h 9144"/>
              <a:gd name="T8" fmla="*/ 9143 w 9143"/>
              <a:gd name="T9" fmla="*/ 9144 h 9144"/>
            </a:gdLst>
            <a:ahLst/>
            <a:cxnLst>
              <a:cxn ang="T4">
                <a:pos x="T0" y="T1"/>
              </a:cxn>
              <a:cxn ang="T5">
                <a:pos x="T2" y="T3"/>
              </a:cxn>
            </a:cxnLst>
            <a:rect l="T6" t="T7" r="T8" b="T9"/>
            <a:pathLst>
              <a:path w="9143" h="9144">
                <a:moveTo>
                  <a:pt x="9143" y="0"/>
                </a:moveTo>
                <a:lnTo>
                  <a:pt x="0" y="9144"/>
                </a:lnTo>
              </a:path>
            </a:pathLst>
          </a:custGeom>
          <a:noFill/>
          <a:ln w="3175">
            <a:solidFill>
              <a:srgbClr val="000000"/>
            </a:solidFill>
            <a:round/>
          </a:ln>
        </p:spPr>
        <p:txBody>
          <a:bodyPr lIns="0" tIns="0" rIns="0" bIns="0"/>
          <a:lstStyle/>
          <a:p>
            <a:endParaRPr lang="el-GR"/>
          </a:p>
        </p:txBody>
      </p:sp>
      <p:sp>
        <p:nvSpPr>
          <p:cNvPr id="24647" name="object 72"/>
          <p:cNvSpPr/>
          <p:nvPr/>
        </p:nvSpPr>
        <p:spPr bwMode="auto">
          <a:xfrm>
            <a:off x="819150" y="4403725"/>
            <a:ext cx="23813" cy="22225"/>
          </a:xfrm>
          <a:custGeom>
            <a:avLst/>
            <a:gdLst>
              <a:gd name="T0" fmla="*/ 0 w 22860"/>
              <a:gd name="T1" fmla="*/ 0 h 22098"/>
              <a:gd name="T2" fmla="*/ 24806 w 22860"/>
              <a:gd name="T3" fmla="*/ 22353 h 22098"/>
              <a:gd name="T4" fmla="*/ 0 60000 65536"/>
              <a:gd name="T5" fmla="*/ 0 60000 65536"/>
              <a:gd name="T6" fmla="*/ 0 w 22860"/>
              <a:gd name="T7" fmla="*/ 0 h 22098"/>
              <a:gd name="T8" fmla="*/ 22860 w 22860"/>
              <a:gd name="T9" fmla="*/ 22098 h 22098"/>
            </a:gdLst>
            <a:ahLst/>
            <a:cxnLst>
              <a:cxn ang="T4">
                <a:pos x="T0" y="T1"/>
              </a:cxn>
              <a:cxn ang="T5">
                <a:pos x="T2" y="T3"/>
              </a:cxn>
            </a:cxnLst>
            <a:rect l="T6" t="T7" r="T8" b="T9"/>
            <a:pathLst>
              <a:path w="22860" h="22098">
                <a:moveTo>
                  <a:pt x="0" y="0"/>
                </a:moveTo>
                <a:lnTo>
                  <a:pt x="22860" y="22098"/>
                </a:lnTo>
              </a:path>
            </a:pathLst>
          </a:custGeom>
          <a:noFill/>
          <a:ln w="3175">
            <a:solidFill>
              <a:srgbClr val="000000"/>
            </a:solidFill>
            <a:round/>
          </a:ln>
        </p:spPr>
        <p:txBody>
          <a:bodyPr lIns="0" tIns="0" rIns="0" bIns="0"/>
          <a:lstStyle/>
          <a:p>
            <a:endParaRPr lang="el-GR"/>
          </a:p>
        </p:txBody>
      </p:sp>
      <p:sp>
        <p:nvSpPr>
          <p:cNvPr id="24648" name="object 73"/>
          <p:cNvSpPr/>
          <p:nvPr/>
        </p:nvSpPr>
        <p:spPr bwMode="auto">
          <a:xfrm>
            <a:off x="817563" y="4362450"/>
            <a:ext cx="65087" cy="63500"/>
          </a:xfrm>
          <a:custGeom>
            <a:avLst/>
            <a:gdLst>
              <a:gd name="T0" fmla="*/ 0 w 64770"/>
              <a:gd name="T1" fmla="*/ 0 h 64770"/>
              <a:gd name="T2" fmla="*/ 65406 w 64770"/>
              <a:gd name="T3" fmla="*/ 62255 h 64770"/>
              <a:gd name="T4" fmla="*/ 0 60000 65536"/>
              <a:gd name="T5" fmla="*/ 0 60000 65536"/>
              <a:gd name="T6" fmla="*/ 0 w 64770"/>
              <a:gd name="T7" fmla="*/ 0 h 64770"/>
              <a:gd name="T8" fmla="*/ 64770 w 64770"/>
              <a:gd name="T9" fmla="*/ 64770 h 64770"/>
            </a:gdLst>
            <a:ahLst/>
            <a:cxnLst>
              <a:cxn ang="T4">
                <a:pos x="T0" y="T1"/>
              </a:cxn>
              <a:cxn ang="T5">
                <a:pos x="T2" y="T3"/>
              </a:cxn>
            </a:cxnLst>
            <a:rect l="T6" t="T7" r="T8" b="T9"/>
            <a:pathLst>
              <a:path w="64770" h="64770">
                <a:moveTo>
                  <a:pt x="0" y="0"/>
                </a:moveTo>
                <a:lnTo>
                  <a:pt x="64770" y="64770"/>
                </a:lnTo>
              </a:path>
            </a:pathLst>
          </a:custGeom>
          <a:noFill/>
          <a:ln w="3175">
            <a:solidFill>
              <a:srgbClr val="000000"/>
            </a:solidFill>
            <a:round/>
          </a:ln>
        </p:spPr>
        <p:txBody>
          <a:bodyPr lIns="0" tIns="0" rIns="0" bIns="0"/>
          <a:lstStyle/>
          <a:p>
            <a:endParaRPr lang="el-GR"/>
          </a:p>
        </p:txBody>
      </p:sp>
      <p:sp>
        <p:nvSpPr>
          <p:cNvPr id="24649" name="object 74"/>
          <p:cNvSpPr/>
          <p:nvPr/>
        </p:nvSpPr>
        <p:spPr bwMode="auto">
          <a:xfrm>
            <a:off x="815975" y="4319588"/>
            <a:ext cx="74613" cy="76200"/>
          </a:xfrm>
          <a:custGeom>
            <a:avLst/>
            <a:gdLst>
              <a:gd name="T0" fmla="*/ 0 w 75437"/>
              <a:gd name="T1" fmla="*/ 0 h 75437"/>
              <a:gd name="T2" fmla="*/ 73798 w 75437"/>
              <a:gd name="T3" fmla="*/ 76971 h 75437"/>
              <a:gd name="T4" fmla="*/ 0 60000 65536"/>
              <a:gd name="T5" fmla="*/ 0 60000 65536"/>
              <a:gd name="T6" fmla="*/ 0 w 75437"/>
              <a:gd name="T7" fmla="*/ 0 h 75437"/>
              <a:gd name="T8" fmla="*/ 75437 w 75437"/>
              <a:gd name="T9" fmla="*/ 75437 h 75437"/>
            </a:gdLst>
            <a:ahLst/>
            <a:cxnLst>
              <a:cxn ang="T4">
                <a:pos x="T0" y="T1"/>
              </a:cxn>
              <a:cxn ang="T5">
                <a:pos x="T2" y="T3"/>
              </a:cxn>
            </a:cxnLst>
            <a:rect l="T6" t="T7" r="T8" b="T9"/>
            <a:pathLst>
              <a:path w="75437" h="75437">
                <a:moveTo>
                  <a:pt x="0" y="0"/>
                </a:moveTo>
                <a:lnTo>
                  <a:pt x="75437" y="75437"/>
                </a:lnTo>
              </a:path>
            </a:pathLst>
          </a:custGeom>
          <a:noFill/>
          <a:ln w="3175">
            <a:solidFill>
              <a:srgbClr val="000000"/>
            </a:solidFill>
            <a:round/>
          </a:ln>
        </p:spPr>
        <p:txBody>
          <a:bodyPr lIns="0" tIns="0" rIns="0" bIns="0"/>
          <a:lstStyle/>
          <a:p>
            <a:endParaRPr lang="el-GR"/>
          </a:p>
        </p:txBody>
      </p:sp>
      <p:sp>
        <p:nvSpPr>
          <p:cNvPr id="24650" name="object 75"/>
          <p:cNvSpPr/>
          <p:nvPr/>
        </p:nvSpPr>
        <p:spPr bwMode="auto">
          <a:xfrm>
            <a:off x="806450" y="4270375"/>
            <a:ext cx="82550" cy="82550"/>
          </a:xfrm>
          <a:custGeom>
            <a:avLst/>
            <a:gdLst>
              <a:gd name="T0" fmla="*/ 0 w 82295"/>
              <a:gd name="T1" fmla="*/ 0 h 82296"/>
              <a:gd name="T2" fmla="*/ 82806 w 82295"/>
              <a:gd name="T3" fmla="*/ 82805 h 82296"/>
              <a:gd name="T4" fmla="*/ 0 60000 65536"/>
              <a:gd name="T5" fmla="*/ 0 60000 65536"/>
              <a:gd name="T6" fmla="*/ 0 w 82295"/>
              <a:gd name="T7" fmla="*/ 0 h 82296"/>
              <a:gd name="T8" fmla="*/ 82295 w 82295"/>
              <a:gd name="T9" fmla="*/ 82296 h 82296"/>
            </a:gdLst>
            <a:ahLst/>
            <a:cxnLst>
              <a:cxn ang="T4">
                <a:pos x="T0" y="T1"/>
              </a:cxn>
              <a:cxn ang="T5">
                <a:pos x="T2" y="T3"/>
              </a:cxn>
            </a:cxnLst>
            <a:rect l="T6" t="T7" r="T8" b="T9"/>
            <a:pathLst>
              <a:path w="82295" h="82296">
                <a:moveTo>
                  <a:pt x="0" y="0"/>
                </a:moveTo>
                <a:lnTo>
                  <a:pt x="82295" y="82296"/>
                </a:lnTo>
              </a:path>
            </a:pathLst>
          </a:custGeom>
          <a:noFill/>
          <a:ln w="3175">
            <a:solidFill>
              <a:srgbClr val="000000"/>
            </a:solidFill>
            <a:round/>
          </a:ln>
        </p:spPr>
        <p:txBody>
          <a:bodyPr lIns="0" tIns="0" rIns="0" bIns="0"/>
          <a:lstStyle/>
          <a:p>
            <a:endParaRPr lang="el-GR"/>
          </a:p>
        </p:txBody>
      </p:sp>
      <p:sp>
        <p:nvSpPr>
          <p:cNvPr id="24651" name="object 76"/>
          <p:cNvSpPr/>
          <p:nvPr/>
        </p:nvSpPr>
        <p:spPr bwMode="auto">
          <a:xfrm>
            <a:off x="796925" y="4221163"/>
            <a:ext cx="88900" cy="88900"/>
          </a:xfrm>
          <a:custGeom>
            <a:avLst/>
            <a:gdLst>
              <a:gd name="T0" fmla="*/ 0 w 89153"/>
              <a:gd name="T1" fmla="*/ 0 h 89154"/>
              <a:gd name="T2" fmla="*/ 88648 w 89153"/>
              <a:gd name="T3" fmla="*/ 88647 h 89154"/>
              <a:gd name="T4" fmla="*/ 0 60000 65536"/>
              <a:gd name="T5" fmla="*/ 0 60000 65536"/>
              <a:gd name="T6" fmla="*/ 0 w 89153"/>
              <a:gd name="T7" fmla="*/ 0 h 89154"/>
              <a:gd name="T8" fmla="*/ 89153 w 89153"/>
              <a:gd name="T9" fmla="*/ 89154 h 89154"/>
            </a:gdLst>
            <a:ahLst/>
            <a:cxnLst>
              <a:cxn ang="T4">
                <a:pos x="T0" y="T1"/>
              </a:cxn>
              <a:cxn ang="T5">
                <a:pos x="T2" y="T3"/>
              </a:cxn>
            </a:cxnLst>
            <a:rect l="T6" t="T7" r="T8" b="T9"/>
            <a:pathLst>
              <a:path w="89153" h="89154">
                <a:moveTo>
                  <a:pt x="0" y="0"/>
                </a:moveTo>
                <a:lnTo>
                  <a:pt x="89153" y="89154"/>
                </a:lnTo>
              </a:path>
            </a:pathLst>
          </a:custGeom>
          <a:noFill/>
          <a:ln w="3175">
            <a:solidFill>
              <a:srgbClr val="000000"/>
            </a:solidFill>
            <a:round/>
          </a:ln>
        </p:spPr>
        <p:txBody>
          <a:bodyPr lIns="0" tIns="0" rIns="0" bIns="0"/>
          <a:lstStyle/>
          <a:p>
            <a:endParaRPr lang="el-GR"/>
          </a:p>
        </p:txBody>
      </p:sp>
      <p:sp>
        <p:nvSpPr>
          <p:cNvPr id="24652" name="object 77"/>
          <p:cNvSpPr/>
          <p:nvPr/>
        </p:nvSpPr>
        <p:spPr bwMode="auto">
          <a:xfrm>
            <a:off x="779463" y="4164013"/>
            <a:ext cx="96837" cy="96837"/>
          </a:xfrm>
          <a:custGeom>
            <a:avLst/>
            <a:gdLst>
              <a:gd name="T0" fmla="*/ 0 w 97535"/>
              <a:gd name="T1" fmla="*/ 0 h 96774"/>
              <a:gd name="T2" fmla="*/ 96144 w 97535"/>
              <a:gd name="T3" fmla="*/ 96900 h 96774"/>
              <a:gd name="T4" fmla="*/ 0 60000 65536"/>
              <a:gd name="T5" fmla="*/ 0 60000 65536"/>
              <a:gd name="T6" fmla="*/ 0 w 97535"/>
              <a:gd name="T7" fmla="*/ 0 h 96774"/>
              <a:gd name="T8" fmla="*/ 97535 w 97535"/>
              <a:gd name="T9" fmla="*/ 96774 h 96774"/>
            </a:gdLst>
            <a:ahLst/>
            <a:cxnLst>
              <a:cxn ang="T4">
                <a:pos x="T0" y="T1"/>
              </a:cxn>
              <a:cxn ang="T5">
                <a:pos x="T2" y="T3"/>
              </a:cxn>
            </a:cxnLst>
            <a:rect l="T6" t="T7" r="T8" b="T9"/>
            <a:pathLst>
              <a:path w="97535" h="96774">
                <a:moveTo>
                  <a:pt x="0" y="0"/>
                </a:moveTo>
                <a:lnTo>
                  <a:pt x="97535" y="96774"/>
                </a:lnTo>
              </a:path>
            </a:pathLst>
          </a:custGeom>
          <a:noFill/>
          <a:ln w="3175">
            <a:solidFill>
              <a:srgbClr val="000000"/>
            </a:solidFill>
            <a:round/>
          </a:ln>
        </p:spPr>
        <p:txBody>
          <a:bodyPr lIns="0" tIns="0" rIns="0" bIns="0"/>
          <a:lstStyle/>
          <a:p>
            <a:endParaRPr lang="el-GR"/>
          </a:p>
        </p:txBody>
      </p:sp>
      <p:sp>
        <p:nvSpPr>
          <p:cNvPr id="24653" name="object 78"/>
          <p:cNvSpPr/>
          <p:nvPr/>
        </p:nvSpPr>
        <p:spPr bwMode="auto">
          <a:xfrm>
            <a:off x="760413" y="4105275"/>
            <a:ext cx="107950" cy="106363"/>
          </a:xfrm>
          <a:custGeom>
            <a:avLst/>
            <a:gdLst>
              <a:gd name="T0" fmla="*/ 0 w 107441"/>
              <a:gd name="T1" fmla="*/ 0 h 106679"/>
              <a:gd name="T2" fmla="*/ 108461 w 107441"/>
              <a:gd name="T3" fmla="*/ 106048 h 106679"/>
              <a:gd name="T4" fmla="*/ 0 60000 65536"/>
              <a:gd name="T5" fmla="*/ 0 60000 65536"/>
              <a:gd name="T6" fmla="*/ 0 w 107441"/>
              <a:gd name="T7" fmla="*/ 0 h 106679"/>
              <a:gd name="T8" fmla="*/ 107441 w 107441"/>
              <a:gd name="T9" fmla="*/ 106679 h 106679"/>
            </a:gdLst>
            <a:ahLst/>
            <a:cxnLst>
              <a:cxn ang="T4">
                <a:pos x="T0" y="T1"/>
              </a:cxn>
              <a:cxn ang="T5">
                <a:pos x="T2" y="T3"/>
              </a:cxn>
            </a:cxnLst>
            <a:rect l="T6" t="T7" r="T8" b="T9"/>
            <a:pathLst>
              <a:path w="107441" h="106679">
                <a:moveTo>
                  <a:pt x="0" y="0"/>
                </a:moveTo>
                <a:lnTo>
                  <a:pt x="107441" y="106679"/>
                </a:lnTo>
              </a:path>
            </a:pathLst>
          </a:custGeom>
          <a:noFill/>
          <a:ln w="3175">
            <a:solidFill>
              <a:srgbClr val="000000"/>
            </a:solidFill>
            <a:round/>
          </a:ln>
        </p:spPr>
        <p:txBody>
          <a:bodyPr lIns="0" tIns="0" rIns="0" bIns="0"/>
          <a:lstStyle/>
          <a:p>
            <a:endParaRPr lang="el-GR"/>
          </a:p>
        </p:txBody>
      </p:sp>
      <p:sp>
        <p:nvSpPr>
          <p:cNvPr id="24654" name="object 79"/>
          <p:cNvSpPr/>
          <p:nvPr/>
        </p:nvSpPr>
        <p:spPr bwMode="auto">
          <a:xfrm>
            <a:off x="723900" y="4029075"/>
            <a:ext cx="128588" cy="127000"/>
          </a:xfrm>
          <a:custGeom>
            <a:avLst/>
            <a:gdLst>
              <a:gd name="T0" fmla="*/ 0 w 127253"/>
              <a:gd name="T1" fmla="*/ 0 h 127253"/>
              <a:gd name="T2" fmla="*/ 129937 w 127253"/>
              <a:gd name="T3" fmla="*/ 126748 h 127253"/>
              <a:gd name="T4" fmla="*/ 0 60000 65536"/>
              <a:gd name="T5" fmla="*/ 0 60000 65536"/>
              <a:gd name="T6" fmla="*/ 0 w 127253"/>
              <a:gd name="T7" fmla="*/ 0 h 127253"/>
              <a:gd name="T8" fmla="*/ 127253 w 127253"/>
              <a:gd name="T9" fmla="*/ 127253 h 127253"/>
            </a:gdLst>
            <a:ahLst/>
            <a:cxnLst>
              <a:cxn ang="T4">
                <a:pos x="T0" y="T1"/>
              </a:cxn>
              <a:cxn ang="T5">
                <a:pos x="T2" y="T3"/>
              </a:cxn>
            </a:cxnLst>
            <a:rect l="T6" t="T7" r="T8" b="T9"/>
            <a:pathLst>
              <a:path w="127253" h="127253">
                <a:moveTo>
                  <a:pt x="0" y="0"/>
                </a:moveTo>
                <a:lnTo>
                  <a:pt x="127253" y="127253"/>
                </a:lnTo>
              </a:path>
            </a:pathLst>
          </a:custGeom>
          <a:noFill/>
          <a:ln w="3175">
            <a:solidFill>
              <a:srgbClr val="000000"/>
            </a:solidFill>
            <a:round/>
          </a:ln>
        </p:spPr>
        <p:txBody>
          <a:bodyPr lIns="0" tIns="0" rIns="0" bIns="0"/>
          <a:lstStyle/>
          <a:p>
            <a:endParaRPr lang="el-GR"/>
          </a:p>
        </p:txBody>
      </p:sp>
      <p:sp>
        <p:nvSpPr>
          <p:cNvPr id="24655" name="object 80"/>
          <p:cNvSpPr/>
          <p:nvPr/>
        </p:nvSpPr>
        <p:spPr bwMode="auto">
          <a:xfrm>
            <a:off x="665163" y="3929063"/>
            <a:ext cx="168275" cy="168275"/>
          </a:xfrm>
          <a:custGeom>
            <a:avLst/>
            <a:gdLst>
              <a:gd name="T0" fmla="*/ 0 w 167639"/>
              <a:gd name="T1" fmla="*/ 0 h 168401"/>
              <a:gd name="T2" fmla="*/ 168913 w 167639"/>
              <a:gd name="T3" fmla="*/ 168149 h 168401"/>
              <a:gd name="T4" fmla="*/ 0 60000 65536"/>
              <a:gd name="T5" fmla="*/ 0 60000 65536"/>
              <a:gd name="T6" fmla="*/ 0 w 167639"/>
              <a:gd name="T7" fmla="*/ 0 h 168401"/>
              <a:gd name="T8" fmla="*/ 167639 w 167639"/>
              <a:gd name="T9" fmla="*/ 168401 h 168401"/>
            </a:gdLst>
            <a:ahLst/>
            <a:cxnLst>
              <a:cxn ang="T4">
                <a:pos x="T0" y="T1"/>
              </a:cxn>
              <a:cxn ang="T5">
                <a:pos x="T2" y="T3"/>
              </a:cxn>
            </a:cxnLst>
            <a:rect l="T6" t="T7" r="T8" b="T9"/>
            <a:pathLst>
              <a:path w="167639" h="168401">
                <a:moveTo>
                  <a:pt x="0" y="0"/>
                </a:moveTo>
                <a:lnTo>
                  <a:pt x="167639" y="168401"/>
                </a:lnTo>
              </a:path>
            </a:pathLst>
          </a:custGeom>
          <a:noFill/>
          <a:ln w="3175">
            <a:solidFill>
              <a:srgbClr val="000000"/>
            </a:solidFill>
            <a:round/>
          </a:ln>
        </p:spPr>
        <p:txBody>
          <a:bodyPr lIns="0" tIns="0" rIns="0" bIns="0"/>
          <a:lstStyle/>
          <a:p>
            <a:endParaRPr lang="el-GR"/>
          </a:p>
        </p:txBody>
      </p:sp>
      <p:sp>
        <p:nvSpPr>
          <p:cNvPr id="24656" name="object 81"/>
          <p:cNvSpPr/>
          <p:nvPr/>
        </p:nvSpPr>
        <p:spPr bwMode="auto">
          <a:xfrm>
            <a:off x="623888" y="3844925"/>
            <a:ext cx="179387" cy="180975"/>
          </a:xfrm>
          <a:custGeom>
            <a:avLst/>
            <a:gdLst>
              <a:gd name="T0" fmla="*/ 0 w 180594"/>
              <a:gd name="T1" fmla="*/ 0 h 180594"/>
              <a:gd name="T2" fmla="*/ 178188 w 180594"/>
              <a:gd name="T3" fmla="*/ 181357 h 180594"/>
              <a:gd name="T4" fmla="*/ 0 60000 65536"/>
              <a:gd name="T5" fmla="*/ 0 60000 65536"/>
              <a:gd name="T6" fmla="*/ 0 w 180594"/>
              <a:gd name="T7" fmla="*/ 0 h 180594"/>
              <a:gd name="T8" fmla="*/ 180594 w 180594"/>
              <a:gd name="T9" fmla="*/ 180594 h 180594"/>
            </a:gdLst>
            <a:ahLst/>
            <a:cxnLst>
              <a:cxn ang="T4">
                <a:pos x="T0" y="T1"/>
              </a:cxn>
              <a:cxn ang="T5">
                <a:pos x="T2" y="T3"/>
              </a:cxn>
            </a:cxnLst>
            <a:rect l="T6" t="T7" r="T8" b="T9"/>
            <a:pathLst>
              <a:path w="180594" h="180594">
                <a:moveTo>
                  <a:pt x="0" y="0"/>
                </a:moveTo>
                <a:lnTo>
                  <a:pt x="180594" y="180594"/>
                </a:lnTo>
              </a:path>
            </a:pathLst>
          </a:custGeom>
          <a:noFill/>
          <a:ln w="3175">
            <a:solidFill>
              <a:srgbClr val="000000"/>
            </a:solidFill>
            <a:round/>
          </a:ln>
        </p:spPr>
        <p:txBody>
          <a:bodyPr lIns="0" tIns="0" rIns="0" bIns="0"/>
          <a:lstStyle/>
          <a:p>
            <a:endParaRPr lang="el-GR"/>
          </a:p>
        </p:txBody>
      </p:sp>
      <p:sp>
        <p:nvSpPr>
          <p:cNvPr id="24657" name="object 82"/>
          <p:cNvSpPr/>
          <p:nvPr/>
        </p:nvSpPr>
        <p:spPr bwMode="auto">
          <a:xfrm>
            <a:off x="641350" y="3822700"/>
            <a:ext cx="106363" cy="106363"/>
          </a:xfrm>
          <a:custGeom>
            <a:avLst/>
            <a:gdLst>
              <a:gd name="T0" fmla="*/ 0 w 106679"/>
              <a:gd name="T1" fmla="*/ 0 h 106680"/>
              <a:gd name="T2" fmla="*/ 106048 w 106679"/>
              <a:gd name="T3" fmla="*/ 106047 h 106680"/>
              <a:gd name="T4" fmla="*/ 0 60000 65536"/>
              <a:gd name="T5" fmla="*/ 0 60000 65536"/>
              <a:gd name="T6" fmla="*/ 0 w 106679"/>
              <a:gd name="T7" fmla="*/ 0 h 106680"/>
              <a:gd name="T8" fmla="*/ 106679 w 106679"/>
              <a:gd name="T9" fmla="*/ 106680 h 106680"/>
            </a:gdLst>
            <a:ahLst/>
            <a:cxnLst>
              <a:cxn ang="T4">
                <a:pos x="T0" y="T1"/>
              </a:cxn>
              <a:cxn ang="T5">
                <a:pos x="T2" y="T3"/>
              </a:cxn>
            </a:cxnLst>
            <a:rect l="T6" t="T7" r="T8" b="T9"/>
            <a:pathLst>
              <a:path w="106679" h="106680">
                <a:moveTo>
                  <a:pt x="0" y="0"/>
                </a:moveTo>
                <a:lnTo>
                  <a:pt x="106679" y="106680"/>
                </a:lnTo>
              </a:path>
            </a:pathLst>
          </a:custGeom>
          <a:noFill/>
          <a:ln w="3175">
            <a:solidFill>
              <a:srgbClr val="000000"/>
            </a:solidFill>
            <a:round/>
          </a:ln>
        </p:spPr>
        <p:txBody>
          <a:bodyPr lIns="0" tIns="0" rIns="0" bIns="0"/>
          <a:lstStyle/>
          <a:p>
            <a:endParaRPr lang="el-GR"/>
          </a:p>
        </p:txBody>
      </p:sp>
      <p:sp>
        <p:nvSpPr>
          <p:cNvPr id="24658" name="object 83"/>
          <p:cNvSpPr>
            <a:spLocks noChangeArrowheads="1"/>
          </p:cNvSpPr>
          <p:nvPr/>
        </p:nvSpPr>
        <p:spPr bwMode="auto">
          <a:xfrm>
            <a:off x="3633788" y="7108825"/>
            <a:ext cx="1292225" cy="82550"/>
          </a:xfrm>
          <a:prstGeom prst="rect">
            <a:avLst/>
          </a:prstGeom>
          <a:blipFill dpi="0" rotWithShape="1">
            <a:blip r:embed="rId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659" name="object 84"/>
          <p:cNvSpPr>
            <a:spLocks noChangeArrowheads="1"/>
          </p:cNvSpPr>
          <p:nvPr/>
        </p:nvSpPr>
        <p:spPr bwMode="auto">
          <a:xfrm>
            <a:off x="3633788" y="7191375"/>
            <a:ext cx="1292225" cy="82550"/>
          </a:xfrm>
          <a:prstGeom prst="rect">
            <a:avLst/>
          </a:prstGeom>
          <a:blipFill dpi="0" rotWithShape="1">
            <a:blip r:embed="rId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660" name="object 85"/>
          <p:cNvSpPr/>
          <p:nvPr/>
        </p:nvSpPr>
        <p:spPr bwMode="auto">
          <a:xfrm>
            <a:off x="4070350" y="4113213"/>
            <a:ext cx="22225" cy="134937"/>
          </a:xfrm>
          <a:custGeom>
            <a:avLst/>
            <a:gdLst>
              <a:gd name="T0" fmla="*/ 0 w 22097"/>
              <a:gd name="T1" fmla="*/ 0 h 136398"/>
              <a:gd name="T2" fmla="*/ 22354 w 22097"/>
              <a:gd name="T3" fmla="*/ 133492 h 136398"/>
              <a:gd name="T4" fmla="*/ 0 60000 65536"/>
              <a:gd name="T5" fmla="*/ 0 60000 65536"/>
              <a:gd name="T6" fmla="*/ 0 w 22097"/>
              <a:gd name="T7" fmla="*/ 0 h 136398"/>
              <a:gd name="T8" fmla="*/ 22097 w 22097"/>
              <a:gd name="T9" fmla="*/ 136398 h 136398"/>
            </a:gdLst>
            <a:ahLst/>
            <a:cxnLst>
              <a:cxn ang="T4">
                <a:pos x="T0" y="T1"/>
              </a:cxn>
              <a:cxn ang="T5">
                <a:pos x="T2" y="T3"/>
              </a:cxn>
            </a:cxnLst>
            <a:rect l="T6" t="T7" r="T8" b="T9"/>
            <a:pathLst>
              <a:path w="22097" h="136398">
                <a:moveTo>
                  <a:pt x="0" y="0"/>
                </a:moveTo>
                <a:lnTo>
                  <a:pt x="22097" y="136398"/>
                </a:lnTo>
              </a:path>
            </a:pathLst>
          </a:custGeom>
          <a:noFill/>
          <a:ln w="3175">
            <a:solidFill>
              <a:srgbClr val="000000"/>
            </a:solidFill>
            <a:round/>
          </a:ln>
        </p:spPr>
        <p:txBody>
          <a:bodyPr lIns="0" tIns="0" rIns="0" bIns="0"/>
          <a:lstStyle/>
          <a:p>
            <a:endParaRPr lang="el-GR"/>
          </a:p>
        </p:txBody>
      </p:sp>
      <p:sp>
        <p:nvSpPr>
          <p:cNvPr id="24661" name="object 86"/>
          <p:cNvSpPr/>
          <p:nvPr/>
        </p:nvSpPr>
        <p:spPr bwMode="auto">
          <a:xfrm>
            <a:off x="3873500" y="4162425"/>
            <a:ext cx="44450" cy="130175"/>
          </a:xfrm>
          <a:custGeom>
            <a:avLst/>
            <a:gdLst>
              <a:gd name="T0" fmla="*/ 0 w 44958"/>
              <a:gd name="T1" fmla="*/ 0 h 131063"/>
              <a:gd name="T2" fmla="*/ 43948 w 44958"/>
              <a:gd name="T3" fmla="*/ 129293 h 131063"/>
              <a:gd name="T4" fmla="*/ 0 60000 65536"/>
              <a:gd name="T5" fmla="*/ 0 60000 65536"/>
              <a:gd name="T6" fmla="*/ 0 w 44958"/>
              <a:gd name="T7" fmla="*/ 0 h 131063"/>
              <a:gd name="T8" fmla="*/ 44958 w 44958"/>
              <a:gd name="T9" fmla="*/ 131063 h 131063"/>
            </a:gdLst>
            <a:ahLst/>
            <a:cxnLst>
              <a:cxn ang="T4">
                <a:pos x="T0" y="T1"/>
              </a:cxn>
              <a:cxn ang="T5">
                <a:pos x="T2" y="T3"/>
              </a:cxn>
            </a:cxnLst>
            <a:rect l="T6" t="T7" r="T8" b="T9"/>
            <a:pathLst>
              <a:path w="44958" h="131063">
                <a:moveTo>
                  <a:pt x="0" y="0"/>
                </a:moveTo>
                <a:lnTo>
                  <a:pt x="44958" y="131063"/>
                </a:lnTo>
              </a:path>
            </a:pathLst>
          </a:custGeom>
          <a:noFill/>
          <a:ln w="3175">
            <a:solidFill>
              <a:srgbClr val="000000"/>
            </a:solidFill>
            <a:round/>
          </a:ln>
        </p:spPr>
        <p:txBody>
          <a:bodyPr lIns="0" tIns="0" rIns="0" bIns="0"/>
          <a:lstStyle/>
          <a:p>
            <a:endParaRPr lang="el-GR"/>
          </a:p>
        </p:txBody>
      </p:sp>
      <p:sp>
        <p:nvSpPr>
          <p:cNvPr id="24662" name="object 87"/>
          <p:cNvSpPr/>
          <p:nvPr/>
        </p:nvSpPr>
        <p:spPr bwMode="auto">
          <a:xfrm>
            <a:off x="3687763" y="4243388"/>
            <a:ext cx="65087" cy="122237"/>
          </a:xfrm>
          <a:custGeom>
            <a:avLst/>
            <a:gdLst>
              <a:gd name="T0" fmla="*/ 0 w 65531"/>
              <a:gd name="T1" fmla="*/ 0 h 121920"/>
              <a:gd name="T2" fmla="*/ 64646 w 65531"/>
              <a:gd name="T3" fmla="*/ 122555 h 121920"/>
              <a:gd name="T4" fmla="*/ 0 60000 65536"/>
              <a:gd name="T5" fmla="*/ 0 60000 65536"/>
              <a:gd name="T6" fmla="*/ 0 w 65531"/>
              <a:gd name="T7" fmla="*/ 0 h 121920"/>
              <a:gd name="T8" fmla="*/ 65531 w 65531"/>
              <a:gd name="T9" fmla="*/ 121920 h 121920"/>
            </a:gdLst>
            <a:ahLst/>
            <a:cxnLst>
              <a:cxn ang="T4">
                <a:pos x="T0" y="T1"/>
              </a:cxn>
              <a:cxn ang="T5">
                <a:pos x="T2" y="T3"/>
              </a:cxn>
            </a:cxnLst>
            <a:rect l="T6" t="T7" r="T8" b="T9"/>
            <a:pathLst>
              <a:path w="65531" h="121920">
                <a:moveTo>
                  <a:pt x="0" y="0"/>
                </a:moveTo>
                <a:lnTo>
                  <a:pt x="65531" y="121920"/>
                </a:lnTo>
              </a:path>
            </a:pathLst>
          </a:custGeom>
          <a:noFill/>
          <a:ln w="3175">
            <a:solidFill>
              <a:srgbClr val="000000"/>
            </a:solidFill>
            <a:round/>
          </a:ln>
        </p:spPr>
        <p:txBody>
          <a:bodyPr lIns="0" tIns="0" rIns="0" bIns="0"/>
          <a:lstStyle/>
          <a:p>
            <a:endParaRPr lang="el-GR"/>
          </a:p>
        </p:txBody>
      </p:sp>
      <p:sp>
        <p:nvSpPr>
          <p:cNvPr id="24663" name="object 88"/>
          <p:cNvSpPr/>
          <p:nvPr/>
        </p:nvSpPr>
        <p:spPr bwMode="auto">
          <a:xfrm>
            <a:off x="3517900" y="4354513"/>
            <a:ext cx="85725" cy="109537"/>
          </a:xfrm>
          <a:custGeom>
            <a:avLst/>
            <a:gdLst>
              <a:gd name="T0" fmla="*/ 0 w 85343"/>
              <a:gd name="T1" fmla="*/ 0 h 109728"/>
              <a:gd name="T2" fmla="*/ 86109 w 85343"/>
              <a:gd name="T3" fmla="*/ 109346 h 109728"/>
              <a:gd name="T4" fmla="*/ 0 60000 65536"/>
              <a:gd name="T5" fmla="*/ 0 60000 65536"/>
              <a:gd name="T6" fmla="*/ 0 w 85343"/>
              <a:gd name="T7" fmla="*/ 0 h 109728"/>
              <a:gd name="T8" fmla="*/ 85343 w 85343"/>
              <a:gd name="T9" fmla="*/ 109728 h 109728"/>
            </a:gdLst>
            <a:ahLst/>
            <a:cxnLst>
              <a:cxn ang="T4">
                <a:pos x="T0" y="T1"/>
              </a:cxn>
              <a:cxn ang="T5">
                <a:pos x="T2" y="T3"/>
              </a:cxn>
            </a:cxnLst>
            <a:rect l="T6" t="T7" r="T8" b="T9"/>
            <a:pathLst>
              <a:path w="85343" h="109728">
                <a:moveTo>
                  <a:pt x="0" y="0"/>
                </a:moveTo>
                <a:lnTo>
                  <a:pt x="85343" y="109728"/>
                </a:lnTo>
              </a:path>
            </a:pathLst>
          </a:custGeom>
          <a:noFill/>
          <a:ln w="3175">
            <a:solidFill>
              <a:srgbClr val="000000"/>
            </a:solidFill>
            <a:round/>
          </a:ln>
        </p:spPr>
        <p:txBody>
          <a:bodyPr lIns="0" tIns="0" rIns="0" bIns="0"/>
          <a:lstStyle/>
          <a:p>
            <a:endParaRPr lang="el-GR"/>
          </a:p>
        </p:txBody>
      </p:sp>
      <p:sp>
        <p:nvSpPr>
          <p:cNvPr id="24664" name="object 89"/>
          <p:cNvSpPr/>
          <p:nvPr/>
        </p:nvSpPr>
        <p:spPr bwMode="auto">
          <a:xfrm>
            <a:off x="3368675" y="4492625"/>
            <a:ext cx="101600" cy="93663"/>
          </a:xfrm>
          <a:custGeom>
            <a:avLst/>
            <a:gdLst>
              <a:gd name="T0" fmla="*/ 0 w 101346"/>
              <a:gd name="T1" fmla="*/ 0 h 93725"/>
              <a:gd name="T2" fmla="*/ 101855 w 101346"/>
              <a:gd name="T3" fmla="*/ 93601 h 93725"/>
              <a:gd name="T4" fmla="*/ 0 60000 65536"/>
              <a:gd name="T5" fmla="*/ 0 60000 65536"/>
              <a:gd name="T6" fmla="*/ 0 w 101346"/>
              <a:gd name="T7" fmla="*/ 0 h 93725"/>
              <a:gd name="T8" fmla="*/ 101346 w 101346"/>
              <a:gd name="T9" fmla="*/ 93725 h 93725"/>
            </a:gdLst>
            <a:ahLst/>
            <a:cxnLst>
              <a:cxn ang="T4">
                <a:pos x="T0" y="T1"/>
              </a:cxn>
              <a:cxn ang="T5">
                <a:pos x="T2" y="T3"/>
              </a:cxn>
            </a:cxnLst>
            <a:rect l="T6" t="T7" r="T8" b="T9"/>
            <a:pathLst>
              <a:path w="101346" h="93725">
                <a:moveTo>
                  <a:pt x="0" y="0"/>
                </a:moveTo>
                <a:lnTo>
                  <a:pt x="101346" y="93725"/>
                </a:lnTo>
              </a:path>
            </a:pathLst>
          </a:custGeom>
          <a:noFill/>
          <a:ln w="3175">
            <a:solidFill>
              <a:srgbClr val="000000"/>
            </a:solidFill>
            <a:round/>
          </a:ln>
        </p:spPr>
        <p:txBody>
          <a:bodyPr lIns="0" tIns="0" rIns="0" bIns="0"/>
          <a:lstStyle/>
          <a:p>
            <a:endParaRPr lang="el-GR"/>
          </a:p>
        </p:txBody>
      </p:sp>
      <p:sp>
        <p:nvSpPr>
          <p:cNvPr id="24665" name="object 90"/>
          <p:cNvSpPr/>
          <p:nvPr/>
        </p:nvSpPr>
        <p:spPr bwMode="auto">
          <a:xfrm>
            <a:off x="3244850" y="4651375"/>
            <a:ext cx="115888" cy="76200"/>
          </a:xfrm>
          <a:custGeom>
            <a:avLst/>
            <a:gdLst>
              <a:gd name="T0" fmla="*/ 0 w 115824"/>
              <a:gd name="T1" fmla="*/ 0 h 76200"/>
              <a:gd name="T2" fmla="*/ 115951 w 115824"/>
              <a:gd name="T3" fmla="*/ 76200 h 76200"/>
              <a:gd name="T4" fmla="*/ 0 60000 65536"/>
              <a:gd name="T5" fmla="*/ 0 60000 65536"/>
              <a:gd name="T6" fmla="*/ 0 w 115824"/>
              <a:gd name="T7" fmla="*/ 0 h 76200"/>
              <a:gd name="T8" fmla="*/ 115824 w 115824"/>
              <a:gd name="T9" fmla="*/ 76200 h 76200"/>
            </a:gdLst>
            <a:ahLst/>
            <a:cxnLst>
              <a:cxn ang="T4">
                <a:pos x="T0" y="T1"/>
              </a:cxn>
              <a:cxn ang="T5">
                <a:pos x="T2" y="T3"/>
              </a:cxn>
            </a:cxnLst>
            <a:rect l="T6" t="T7" r="T8" b="T9"/>
            <a:pathLst>
              <a:path w="115824" h="76200">
                <a:moveTo>
                  <a:pt x="0" y="0"/>
                </a:moveTo>
                <a:lnTo>
                  <a:pt x="115823" y="76200"/>
                </a:lnTo>
              </a:path>
            </a:pathLst>
          </a:custGeom>
          <a:noFill/>
          <a:ln w="3175">
            <a:solidFill>
              <a:srgbClr val="000000"/>
            </a:solidFill>
            <a:round/>
          </a:ln>
        </p:spPr>
        <p:txBody>
          <a:bodyPr lIns="0" tIns="0" rIns="0" bIns="0"/>
          <a:lstStyle/>
          <a:p>
            <a:endParaRPr lang="el-GR"/>
          </a:p>
        </p:txBody>
      </p:sp>
      <p:sp>
        <p:nvSpPr>
          <p:cNvPr id="24666" name="object 91"/>
          <p:cNvSpPr/>
          <p:nvPr/>
        </p:nvSpPr>
        <p:spPr bwMode="auto">
          <a:xfrm>
            <a:off x="3148013" y="4830763"/>
            <a:ext cx="127000" cy="55562"/>
          </a:xfrm>
          <a:custGeom>
            <a:avLst/>
            <a:gdLst>
              <a:gd name="T0" fmla="*/ 0 w 126491"/>
              <a:gd name="T1" fmla="*/ 0 h 55626"/>
              <a:gd name="T2" fmla="*/ 127511 w 126491"/>
              <a:gd name="T3" fmla="*/ 55498 h 55626"/>
              <a:gd name="T4" fmla="*/ 0 60000 65536"/>
              <a:gd name="T5" fmla="*/ 0 60000 65536"/>
              <a:gd name="T6" fmla="*/ 0 w 126491"/>
              <a:gd name="T7" fmla="*/ 0 h 55626"/>
              <a:gd name="T8" fmla="*/ 126491 w 126491"/>
              <a:gd name="T9" fmla="*/ 55626 h 55626"/>
            </a:gdLst>
            <a:ahLst/>
            <a:cxnLst>
              <a:cxn ang="T4">
                <a:pos x="T0" y="T1"/>
              </a:cxn>
              <a:cxn ang="T5">
                <a:pos x="T2" y="T3"/>
              </a:cxn>
            </a:cxnLst>
            <a:rect l="T6" t="T7" r="T8" b="T9"/>
            <a:pathLst>
              <a:path w="126491" h="55626">
                <a:moveTo>
                  <a:pt x="0" y="0"/>
                </a:moveTo>
                <a:lnTo>
                  <a:pt x="126491" y="55626"/>
                </a:lnTo>
              </a:path>
            </a:pathLst>
          </a:custGeom>
          <a:noFill/>
          <a:ln w="3175">
            <a:solidFill>
              <a:srgbClr val="000000"/>
            </a:solidFill>
            <a:round/>
          </a:ln>
        </p:spPr>
        <p:txBody>
          <a:bodyPr lIns="0" tIns="0" rIns="0" bIns="0"/>
          <a:lstStyle/>
          <a:p>
            <a:endParaRPr lang="el-GR"/>
          </a:p>
        </p:txBody>
      </p:sp>
      <p:sp>
        <p:nvSpPr>
          <p:cNvPr id="24667" name="object 92"/>
          <p:cNvSpPr/>
          <p:nvPr/>
        </p:nvSpPr>
        <p:spPr bwMode="auto">
          <a:xfrm>
            <a:off x="3082925" y="5022850"/>
            <a:ext cx="133350" cy="33338"/>
          </a:xfrm>
          <a:custGeom>
            <a:avLst/>
            <a:gdLst>
              <a:gd name="T0" fmla="*/ 0 w 134112"/>
              <a:gd name="T1" fmla="*/ 0 h 33528"/>
              <a:gd name="T2" fmla="*/ 132592 w 134112"/>
              <a:gd name="T3" fmla="*/ 33149 h 33528"/>
              <a:gd name="T4" fmla="*/ 0 60000 65536"/>
              <a:gd name="T5" fmla="*/ 0 60000 65536"/>
              <a:gd name="T6" fmla="*/ 0 w 134112"/>
              <a:gd name="T7" fmla="*/ 0 h 33528"/>
              <a:gd name="T8" fmla="*/ 134112 w 134112"/>
              <a:gd name="T9" fmla="*/ 33528 h 33528"/>
            </a:gdLst>
            <a:ahLst/>
            <a:cxnLst>
              <a:cxn ang="T4">
                <a:pos x="T0" y="T1"/>
              </a:cxn>
              <a:cxn ang="T5">
                <a:pos x="T2" y="T3"/>
              </a:cxn>
            </a:cxnLst>
            <a:rect l="T6" t="T7" r="T8" b="T9"/>
            <a:pathLst>
              <a:path w="134112" h="33528">
                <a:moveTo>
                  <a:pt x="0" y="0"/>
                </a:moveTo>
                <a:lnTo>
                  <a:pt x="134112" y="33528"/>
                </a:lnTo>
              </a:path>
            </a:pathLst>
          </a:custGeom>
          <a:noFill/>
          <a:ln w="3175">
            <a:solidFill>
              <a:srgbClr val="000000"/>
            </a:solidFill>
            <a:round/>
          </a:ln>
        </p:spPr>
        <p:txBody>
          <a:bodyPr lIns="0" tIns="0" rIns="0" bIns="0"/>
          <a:lstStyle/>
          <a:p>
            <a:endParaRPr lang="el-GR"/>
          </a:p>
        </p:txBody>
      </p:sp>
      <p:sp>
        <p:nvSpPr>
          <p:cNvPr id="24668" name="object 93"/>
          <p:cNvSpPr/>
          <p:nvPr/>
        </p:nvSpPr>
        <p:spPr bwMode="auto">
          <a:xfrm>
            <a:off x="3049588" y="5221288"/>
            <a:ext cx="138112" cy="12700"/>
          </a:xfrm>
          <a:custGeom>
            <a:avLst/>
            <a:gdLst>
              <a:gd name="T0" fmla="*/ 0 w 137922"/>
              <a:gd name="T1" fmla="*/ 0 h 11429"/>
              <a:gd name="T2" fmla="*/ 138302 w 137922"/>
              <a:gd name="T3" fmla="*/ 14112 h 11429"/>
              <a:gd name="T4" fmla="*/ 0 60000 65536"/>
              <a:gd name="T5" fmla="*/ 0 60000 65536"/>
              <a:gd name="T6" fmla="*/ 0 w 137922"/>
              <a:gd name="T7" fmla="*/ 0 h 11429"/>
              <a:gd name="T8" fmla="*/ 137922 w 137922"/>
              <a:gd name="T9" fmla="*/ 11429 h 11429"/>
            </a:gdLst>
            <a:ahLst/>
            <a:cxnLst>
              <a:cxn ang="T4">
                <a:pos x="T0" y="T1"/>
              </a:cxn>
              <a:cxn ang="T5">
                <a:pos x="T2" y="T3"/>
              </a:cxn>
            </a:cxnLst>
            <a:rect l="T6" t="T7" r="T8" b="T9"/>
            <a:pathLst>
              <a:path w="137922" h="11429">
                <a:moveTo>
                  <a:pt x="0" y="0"/>
                </a:moveTo>
                <a:lnTo>
                  <a:pt x="137922" y="11429"/>
                </a:lnTo>
              </a:path>
            </a:pathLst>
          </a:custGeom>
          <a:noFill/>
          <a:ln w="3175">
            <a:solidFill>
              <a:srgbClr val="000000"/>
            </a:solidFill>
            <a:round/>
          </a:ln>
        </p:spPr>
        <p:txBody>
          <a:bodyPr lIns="0" tIns="0" rIns="0" bIns="0"/>
          <a:lstStyle/>
          <a:p>
            <a:endParaRPr lang="el-GR"/>
          </a:p>
        </p:txBody>
      </p:sp>
      <p:sp>
        <p:nvSpPr>
          <p:cNvPr id="24669" name="object 94"/>
          <p:cNvSpPr/>
          <p:nvPr/>
        </p:nvSpPr>
        <p:spPr bwMode="auto">
          <a:xfrm>
            <a:off x="3048000" y="5413375"/>
            <a:ext cx="139700" cy="11113"/>
          </a:xfrm>
          <a:custGeom>
            <a:avLst/>
            <a:gdLst>
              <a:gd name="T0" fmla="*/ 0 w 138684"/>
              <a:gd name="T1" fmla="*/ 10806 h 11429"/>
              <a:gd name="T2" fmla="*/ 140723 w 138684"/>
              <a:gd name="T3" fmla="*/ 0 h 11429"/>
              <a:gd name="T4" fmla="*/ 0 60000 65536"/>
              <a:gd name="T5" fmla="*/ 0 60000 65536"/>
              <a:gd name="T6" fmla="*/ 0 w 138684"/>
              <a:gd name="T7" fmla="*/ 0 h 11429"/>
              <a:gd name="T8" fmla="*/ 138684 w 138684"/>
              <a:gd name="T9" fmla="*/ 11429 h 11429"/>
            </a:gdLst>
            <a:ahLst/>
            <a:cxnLst>
              <a:cxn ang="T4">
                <a:pos x="T0" y="T1"/>
              </a:cxn>
              <a:cxn ang="T5">
                <a:pos x="T2" y="T3"/>
              </a:cxn>
            </a:cxnLst>
            <a:rect l="T6" t="T7" r="T8" b="T9"/>
            <a:pathLst>
              <a:path w="138684" h="11429">
                <a:moveTo>
                  <a:pt x="0" y="11429"/>
                </a:moveTo>
                <a:lnTo>
                  <a:pt x="138684" y="0"/>
                </a:lnTo>
              </a:path>
            </a:pathLst>
          </a:custGeom>
          <a:noFill/>
          <a:ln w="3175">
            <a:solidFill>
              <a:srgbClr val="000000"/>
            </a:solidFill>
            <a:round/>
          </a:ln>
        </p:spPr>
        <p:txBody>
          <a:bodyPr lIns="0" tIns="0" rIns="0" bIns="0"/>
          <a:lstStyle/>
          <a:p>
            <a:endParaRPr lang="el-GR"/>
          </a:p>
        </p:txBody>
      </p:sp>
      <p:sp>
        <p:nvSpPr>
          <p:cNvPr id="24670" name="object 95"/>
          <p:cNvSpPr/>
          <p:nvPr/>
        </p:nvSpPr>
        <p:spPr bwMode="auto">
          <a:xfrm>
            <a:off x="3082925" y="5591175"/>
            <a:ext cx="133350" cy="33338"/>
          </a:xfrm>
          <a:custGeom>
            <a:avLst/>
            <a:gdLst>
              <a:gd name="T0" fmla="*/ 0 w 134112"/>
              <a:gd name="T1" fmla="*/ 32413 h 34289"/>
              <a:gd name="T2" fmla="*/ 132592 w 134112"/>
              <a:gd name="T3" fmla="*/ 0 h 34289"/>
              <a:gd name="T4" fmla="*/ 0 60000 65536"/>
              <a:gd name="T5" fmla="*/ 0 60000 65536"/>
              <a:gd name="T6" fmla="*/ 0 w 134112"/>
              <a:gd name="T7" fmla="*/ 0 h 34289"/>
              <a:gd name="T8" fmla="*/ 134112 w 134112"/>
              <a:gd name="T9" fmla="*/ 34289 h 34289"/>
            </a:gdLst>
            <a:ahLst/>
            <a:cxnLst>
              <a:cxn ang="T4">
                <a:pos x="T0" y="T1"/>
              </a:cxn>
              <a:cxn ang="T5">
                <a:pos x="T2" y="T3"/>
              </a:cxn>
            </a:cxnLst>
            <a:rect l="T6" t="T7" r="T8" b="T9"/>
            <a:pathLst>
              <a:path w="134112" h="34289">
                <a:moveTo>
                  <a:pt x="0" y="34289"/>
                </a:moveTo>
                <a:lnTo>
                  <a:pt x="134112" y="0"/>
                </a:lnTo>
              </a:path>
            </a:pathLst>
          </a:custGeom>
          <a:noFill/>
          <a:ln w="3175">
            <a:solidFill>
              <a:srgbClr val="000000"/>
            </a:solidFill>
            <a:round/>
          </a:ln>
        </p:spPr>
        <p:txBody>
          <a:bodyPr lIns="0" tIns="0" rIns="0" bIns="0"/>
          <a:lstStyle/>
          <a:p>
            <a:endParaRPr lang="el-GR"/>
          </a:p>
        </p:txBody>
      </p:sp>
      <p:sp>
        <p:nvSpPr>
          <p:cNvPr id="24671" name="object 96"/>
          <p:cNvSpPr/>
          <p:nvPr/>
        </p:nvSpPr>
        <p:spPr bwMode="auto">
          <a:xfrm>
            <a:off x="3148013" y="5761038"/>
            <a:ext cx="127000" cy="55562"/>
          </a:xfrm>
          <a:custGeom>
            <a:avLst/>
            <a:gdLst>
              <a:gd name="T0" fmla="*/ 0 w 127253"/>
              <a:gd name="T1" fmla="*/ 55499 h 55625"/>
              <a:gd name="T2" fmla="*/ 126748 w 127253"/>
              <a:gd name="T3" fmla="*/ 0 h 55625"/>
              <a:gd name="T4" fmla="*/ 0 60000 65536"/>
              <a:gd name="T5" fmla="*/ 0 60000 65536"/>
              <a:gd name="T6" fmla="*/ 0 w 127253"/>
              <a:gd name="T7" fmla="*/ 0 h 55625"/>
              <a:gd name="T8" fmla="*/ 127253 w 127253"/>
              <a:gd name="T9" fmla="*/ 55625 h 55625"/>
            </a:gdLst>
            <a:ahLst/>
            <a:cxnLst>
              <a:cxn ang="T4">
                <a:pos x="T0" y="T1"/>
              </a:cxn>
              <a:cxn ang="T5">
                <a:pos x="T2" y="T3"/>
              </a:cxn>
            </a:cxnLst>
            <a:rect l="T6" t="T7" r="T8" b="T9"/>
            <a:pathLst>
              <a:path w="127253" h="55625">
                <a:moveTo>
                  <a:pt x="0" y="55625"/>
                </a:moveTo>
                <a:lnTo>
                  <a:pt x="127253" y="0"/>
                </a:lnTo>
              </a:path>
            </a:pathLst>
          </a:custGeom>
          <a:noFill/>
          <a:ln w="3175">
            <a:solidFill>
              <a:srgbClr val="000000"/>
            </a:solidFill>
            <a:round/>
          </a:ln>
        </p:spPr>
        <p:txBody>
          <a:bodyPr lIns="0" tIns="0" rIns="0" bIns="0"/>
          <a:lstStyle/>
          <a:p>
            <a:endParaRPr lang="el-GR"/>
          </a:p>
        </p:txBody>
      </p:sp>
      <p:sp>
        <p:nvSpPr>
          <p:cNvPr id="24672" name="object 97"/>
          <p:cNvSpPr/>
          <p:nvPr/>
        </p:nvSpPr>
        <p:spPr bwMode="auto">
          <a:xfrm>
            <a:off x="3244850" y="5919788"/>
            <a:ext cx="115888" cy="76200"/>
          </a:xfrm>
          <a:custGeom>
            <a:avLst/>
            <a:gdLst>
              <a:gd name="T0" fmla="*/ 0 w 115824"/>
              <a:gd name="T1" fmla="*/ 76200 h 76200"/>
              <a:gd name="T2" fmla="*/ 115952 w 115824"/>
              <a:gd name="T3" fmla="*/ 0 h 76200"/>
              <a:gd name="T4" fmla="*/ 0 60000 65536"/>
              <a:gd name="T5" fmla="*/ 0 60000 65536"/>
              <a:gd name="T6" fmla="*/ 0 w 115824"/>
              <a:gd name="T7" fmla="*/ 0 h 76200"/>
              <a:gd name="T8" fmla="*/ 115824 w 115824"/>
              <a:gd name="T9" fmla="*/ 76200 h 76200"/>
            </a:gdLst>
            <a:ahLst/>
            <a:cxnLst>
              <a:cxn ang="T4">
                <a:pos x="T0" y="T1"/>
              </a:cxn>
              <a:cxn ang="T5">
                <a:pos x="T2" y="T3"/>
              </a:cxn>
            </a:cxnLst>
            <a:rect l="T6" t="T7" r="T8" b="T9"/>
            <a:pathLst>
              <a:path w="115824" h="76200">
                <a:moveTo>
                  <a:pt x="0" y="76200"/>
                </a:moveTo>
                <a:lnTo>
                  <a:pt x="115824" y="0"/>
                </a:lnTo>
              </a:path>
            </a:pathLst>
          </a:custGeom>
          <a:noFill/>
          <a:ln w="3175">
            <a:solidFill>
              <a:srgbClr val="000000"/>
            </a:solidFill>
            <a:round/>
          </a:ln>
        </p:spPr>
        <p:txBody>
          <a:bodyPr lIns="0" tIns="0" rIns="0" bIns="0"/>
          <a:lstStyle/>
          <a:p>
            <a:endParaRPr lang="el-GR"/>
          </a:p>
        </p:txBody>
      </p:sp>
      <p:sp>
        <p:nvSpPr>
          <p:cNvPr id="24673" name="object 98"/>
          <p:cNvSpPr/>
          <p:nvPr/>
        </p:nvSpPr>
        <p:spPr bwMode="auto">
          <a:xfrm>
            <a:off x="3368675" y="6061075"/>
            <a:ext cx="101600" cy="93663"/>
          </a:xfrm>
          <a:custGeom>
            <a:avLst/>
            <a:gdLst>
              <a:gd name="T0" fmla="*/ 0 w 101346"/>
              <a:gd name="T1" fmla="*/ 93601 h 93725"/>
              <a:gd name="T2" fmla="*/ 101855 w 101346"/>
              <a:gd name="T3" fmla="*/ 0 h 93725"/>
              <a:gd name="T4" fmla="*/ 0 60000 65536"/>
              <a:gd name="T5" fmla="*/ 0 60000 65536"/>
              <a:gd name="T6" fmla="*/ 0 w 101346"/>
              <a:gd name="T7" fmla="*/ 0 h 93725"/>
              <a:gd name="T8" fmla="*/ 101346 w 101346"/>
              <a:gd name="T9" fmla="*/ 93725 h 93725"/>
            </a:gdLst>
            <a:ahLst/>
            <a:cxnLst>
              <a:cxn ang="T4">
                <a:pos x="T0" y="T1"/>
              </a:cxn>
              <a:cxn ang="T5">
                <a:pos x="T2" y="T3"/>
              </a:cxn>
            </a:cxnLst>
            <a:rect l="T6" t="T7" r="T8" b="T9"/>
            <a:pathLst>
              <a:path w="101346" h="93725">
                <a:moveTo>
                  <a:pt x="0" y="93725"/>
                </a:moveTo>
                <a:lnTo>
                  <a:pt x="101346" y="0"/>
                </a:lnTo>
              </a:path>
            </a:pathLst>
          </a:custGeom>
          <a:noFill/>
          <a:ln w="3175">
            <a:solidFill>
              <a:srgbClr val="000000"/>
            </a:solidFill>
            <a:round/>
          </a:ln>
        </p:spPr>
        <p:txBody>
          <a:bodyPr lIns="0" tIns="0" rIns="0" bIns="0"/>
          <a:lstStyle/>
          <a:p>
            <a:endParaRPr lang="el-GR"/>
          </a:p>
        </p:txBody>
      </p:sp>
      <p:sp>
        <p:nvSpPr>
          <p:cNvPr id="24674" name="object 99"/>
          <p:cNvSpPr/>
          <p:nvPr/>
        </p:nvSpPr>
        <p:spPr bwMode="auto">
          <a:xfrm>
            <a:off x="3517900" y="6183313"/>
            <a:ext cx="84138" cy="109537"/>
          </a:xfrm>
          <a:custGeom>
            <a:avLst/>
            <a:gdLst>
              <a:gd name="T0" fmla="*/ 0 w 85343"/>
              <a:gd name="T1" fmla="*/ 109346 h 109728"/>
              <a:gd name="T2" fmla="*/ 82950 w 85343"/>
              <a:gd name="T3" fmla="*/ 0 h 109728"/>
              <a:gd name="T4" fmla="*/ 0 60000 65536"/>
              <a:gd name="T5" fmla="*/ 0 60000 65536"/>
              <a:gd name="T6" fmla="*/ 0 w 85343"/>
              <a:gd name="T7" fmla="*/ 0 h 109728"/>
              <a:gd name="T8" fmla="*/ 85343 w 85343"/>
              <a:gd name="T9" fmla="*/ 109728 h 109728"/>
            </a:gdLst>
            <a:ahLst/>
            <a:cxnLst>
              <a:cxn ang="T4">
                <a:pos x="T0" y="T1"/>
              </a:cxn>
              <a:cxn ang="T5">
                <a:pos x="T2" y="T3"/>
              </a:cxn>
            </a:cxnLst>
            <a:rect l="T6" t="T7" r="T8" b="T9"/>
            <a:pathLst>
              <a:path w="85343" h="109728">
                <a:moveTo>
                  <a:pt x="0" y="109728"/>
                </a:moveTo>
                <a:lnTo>
                  <a:pt x="85343" y="0"/>
                </a:lnTo>
              </a:path>
            </a:pathLst>
          </a:custGeom>
          <a:noFill/>
          <a:ln w="3175">
            <a:solidFill>
              <a:srgbClr val="000000"/>
            </a:solidFill>
            <a:round/>
          </a:ln>
        </p:spPr>
        <p:txBody>
          <a:bodyPr lIns="0" tIns="0" rIns="0" bIns="0"/>
          <a:lstStyle/>
          <a:p>
            <a:endParaRPr lang="el-GR"/>
          </a:p>
        </p:txBody>
      </p:sp>
      <p:sp>
        <p:nvSpPr>
          <p:cNvPr id="24675" name="object 100"/>
          <p:cNvSpPr/>
          <p:nvPr/>
        </p:nvSpPr>
        <p:spPr bwMode="auto">
          <a:xfrm>
            <a:off x="3686175" y="6281738"/>
            <a:ext cx="66675" cy="122237"/>
          </a:xfrm>
          <a:custGeom>
            <a:avLst/>
            <a:gdLst>
              <a:gd name="T0" fmla="*/ 0 w 66293"/>
              <a:gd name="T1" fmla="*/ 122555 h 121920"/>
              <a:gd name="T2" fmla="*/ 67059 w 66293"/>
              <a:gd name="T3" fmla="*/ 0 h 121920"/>
              <a:gd name="T4" fmla="*/ 0 60000 65536"/>
              <a:gd name="T5" fmla="*/ 0 60000 65536"/>
              <a:gd name="T6" fmla="*/ 0 w 66293"/>
              <a:gd name="T7" fmla="*/ 0 h 121920"/>
              <a:gd name="T8" fmla="*/ 66293 w 66293"/>
              <a:gd name="T9" fmla="*/ 121920 h 121920"/>
            </a:gdLst>
            <a:ahLst/>
            <a:cxnLst>
              <a:cxn ang="T4">
                <a:pos x="T0" y="T1"/>
              </a:cxn>
              <a:cxn ang="T5">
                <a:pos x="T2" y="T3"/>
              </a:cxn>
            </a:cxnLst>
            <a:rect l="T6" t="T7" r="T8" b="T9"/>
            <a:pathLst>
              <a:path w="66293" h="121920">
                <a:moveTo>
                  <a:pt x="0" y="121920"/>
                </a:moveTo>
                <a:lnTo>
                  <a:pt x="66293" y="0"/>
                </a:lnTo>
              </a:path>
            </a:pathLst>
          </a:custGeom>
          <a:noFill/>
          <a:ln w="3175">
            <a:solidFill>
              <a:srgbClr val="000000"/>
            </a:solidFill>
            <a:round/>
          </a:ln>
        </p:spPr>
        <p:txBody>
          <a:bodyPr lIns="0" tIns="0" rIns="0" bIns="0"/>
          <a:lstStyle/>
          <a:p>
            <a:endParaRPr lang="el-GR"/>
          </a:p>
        </p:txBody>
      </p:sp>
      <p:sp>
        <p:nvSpPr>
          <p:cNvPr id="24676" name="object 101"/>
          <p:cNvSpPr/>
          <p:nvPr/>
        </p:nvSpPr>
        <p:spPr bwMode="auto">
          <a:xfrm>
            <a:off x="3871913" y="6354763"/>
            <a:ext cx="44450" cy="131762"/>
          </a:xfrm>
          <a:custGeom>
            <a:avLst/>
            <a:gdLst>
              <a:gd name="T0" fmla="*/ 0 w 44958"/>
              <a:gd name="T1" fmla="*/ 132464 h 131064"/>
              <a:gd name="T2" fmla="*/ 43948 w 44958"/>
              <a:gd name="T3" fmla="*/ 0 h 131064"/>
              <a:gd name="T4" fmla="*/ 0 60000 65536"/>
              <a:gd name="T5" fmla="*/ 0 60000 65536"/>
              <a:gd name="T6" fmla="*/ 0 w 44958"/>
              <a:gd name="T7" fmla="*/ 0 h 131064"/>
              <a:gd name="T8" fmla="*/ 44958 w 44958"/>
              <a:gd name="T9" fmla="*/ 131064 h 131064"/>
            </a:gdLst>
            <a:ahLst/>
            <a:cxnLst>
              <a:cxn ang="T4">
                <a:pos x="T0" y="T1"/>
              </a:cxn>
              <a:cxn ang="T5">
                <a:pos x="T2" y="T3"/>
              </a:cxn>
            </a:cxnLst>
            <a:rect l="T6" t="T7" r="T8" b="T9"/>
            <a:pathLst>
              <a:path w="44958" h="131064">
                <a:moveTo>
                  <a:pt x="0" y="131064"/>
                </a:moveTo>
                <a:lnTo>
                  <a:pt x="44958" y="0"/>
                </a:lnTo>
              </a:path>
            </a:pathLst>
          </a:custGeom>
          <a:noFill/>
          <a:ln w="3175">
            <a:solidFill>
              <a:srgbClr val="000000"/>
            </a:solidFill>
            <a:round/>
          </a:ln>
        </p:spPr>
        <p:txBody>
          <a:bodyPr lIns="0" tIns="0" rIns="0" bIns="0"/>
          <a:lstStyle/>
          <a:p>
            <a:endParaRPr lang="el-GR"/>
          </a:p>
        </p:txBody>
      </p:sp>
      <p:sp>
        <p:nvSpPr>
          <p:cNvPr id="24677" name="object 102"/>
          <p:cNvSpPr/>
          <p:nvPr/>
        </p:nvSpPr>
        <p:spPr bwMode="auto">
          <a:xfrm>
            <a:off x="4068763" y="6399213"/>
            <a:ext cx="22225" cy="136525"/>
          </a:xfrm>
          <a:custGeom>
            <a:avLst/>
            <a:gdLst>
              <a:gd name="T0" fmla="*/ 0 w 22859"/>
              <a:gd name="T1" fmla="*/ 136652 h 136398"/>
              <a:gd name="T2" fmla="*/ 21609 w 22859"/>
              <a:gd name="T3" fmla="*/ 0 h 136398"/>
              <a:gd name="T4" fmla="*/ 0 60000 65536"/>
              <a:gd name="T5" fmla="*/ 0 60000 65536"/>
              <a:gd name="T6" fmla="*/ 0 w 22859"/>
              <a:gd name="T7" fmla="*/ 0 h 136398"/>
              <a:gd name="T8" fmla="*/ 22859 w 22859"/>
              <a:gd name="T9" fmla="*/ 136398 h 136398"/>
            </a:gdLst>
            <a:ahLst/>
            <a:cxnLst>
              <a:cxn ang="T4">
                <a:pos x="T0" y="T1"/>
              </a:cxn>
              <a:cxn ang="T5">
                <a:pos x="T2" y="T3"/>
              </a:cxn>
            </a:cxnLst>
            <a:rect l="T6" t="T7" r="T8" b="T9"/>
            <a:pathLst>
              <a:path w="22859" h="136398">
                <a:moveTo>
                  <a:pt x="0" y="136398"/>
                </a:moveTo>
                <a:lnTo>
                  <a:pt x="22859" y="0"/>
                </a:lnTo>
              </a:path>
            </a:pathLst>
          </a:custGeom>
          <a:noFill/>
          <a:ln w="3175">
            <a:solidFill>
              <a:srgbClr val="000000"/>
            </a:solidFill>
            <a:round/>
          </a:ln>
        </p:spPr>
        <p:txBody>
          <a:bodyPr lIns="0" tIns="0" rIns="0" bIns="0"/>
          <a:lstStyle/>
          <a:p>
            <a:endParaRPr lang="el-GR"/>
          </a:p>
        </p:txBody>
      </p:sp>
      <p:sp>
        <p:nvSpPr>
          <p:cNvPr id="24678" name="object 103"/>
          <p:cNvSpPr/>
          <p:nvPr/>
        </p:nvSpPr>
        <p:spPr bwMode="auto">
          <a:xfrm>
            <a:off x="4270375" y="3905250"/>
            <a:ext cx="0" cy="447675"/>
          </a:xfrm>
          <a:custGeom>
            <a:avLst/>
            <a:gdLst>
              <a:gd name="T0" fmla="*/ 0 h 448055"/>
              <a:gd name="T1" fmla="*/ 447295 h 448055"/>
              <a:gd name="T2" fmla="*/ 0 60000 65536"/>
              <a:gd name="T3" fmla="*/ 0 60000 65536"/>
              <a:gd name="T4" fmla="*/ 0 h 448055"/>
              <a:gd name="T5" fmla="*/ 448055 h 448055"/>
            </a:gdLst>
            <a:ahLst/>
            <a:cxnLst>
              <a:cxn ang="T2">
                <a:pos x="0" y="T0"/>
              </a:cxn>
              <a:cxn ang="T3">
                <a:pos x="0" y="T1"/>
              </a:cxn>
            </a:cxnLst>
            <a:rect l="0" t="T4" r="0" b="T5"/>
            <a:pathLst>
              <a:path h="448055">
                <a:moveTo>
                  <a:pt x="0" y="0"/>
                </a:moveTo>
                <a:lnTo>
                  <a:pt x="0" y="448055"/>
                </a:lnTo>
              </a:path>
            </a:pathLst>
          </a:custGeom>
          <a:noFill/>
          <a:ln w="3175">
            <a:solidFill>
              <a:srgbClr val="000000"/>
            </a:solidFill>
            <a:round/>
          </a:ln>
        </p:spPr>
        <p:txBody>
          <a:bodyPr lIns="0" tIns="0" rIns="0" bIns="0"/>
          <a:lstStyle/>
          <a:p>
            <a:endParaRPr lang="el-GR"/>
          </a:p>
        </p:txBody>
      </p:sp>
      <p:sp>
        <p:nvSpPr>
          <p:cNvPr id="24679" name="object 104"/>
          <p:cNvSpPr/>
          <p:nvPr/>
        </p:nvSpPr>
        <p:spPr bwMode="auto">
          <a:xfrm>
            <a:off x="4270375" y="6294438"/>
            <a:ext cx="0" cy="79375"/>
          </a:xfrm>
          <a:custGeom>
            <a:avLst/>
            <a:gdLst>
              <a:gd name="T0" fmla="*/ 0 h 79247"/>
              <a:gd name="T1" fmla="*/ 79503 h 79247"/>
              <a:gd name="T2" fmla="*/ 0 60000 65536"/>
              <a:gd name="T3" fmla="*/ 0 60000 65536"/>
              <a:gd name="T4" fmla="*/ 0 h 79247"/>
              <a:gd name="T5" fmla="*/ 79247 h 79247"/>
            </a:gdLst>
            <a:ahLst/>
            <a:cxnLst>
              <a:cxn ang="T2">
                <a:pos x="0" y="T0"/>
              </a:cxn>
              <a:cxn ang="T3">
                <a:pos x="0" y="T1"/>
              </a:cxn>
            </a:cxnLst>
            <a:rect l="0" t="T4" r="0" b="T5"/>
            <a:pathLst>
              <a:path h="79247">
                <a:moveTo>
                  <a:pt x="0" y="0"/>
                </a:moveTo>
                <a:lnTo>
                  <a:pt x="0" y="79247"/>
                </a:lnTo>
              </a:path>
            </a:pathLst>
          </a:custGeom>
          <a:noFill/>
          <a:ln w="3175">
            <a:solidFill>
              <a:srgbClr val="000000"/>
            </a:solidFill>
            <a:round/>
          </a:ln>
        </p:spPr>
        <p:txBody>
          <a:bodyPr lIns="0" tIns="0" rIns="0" bIns="0"/>
          <a:lstStyle/>
          <a:p>
            <a:endParaRPr lang="el-GR"/>
          </a:p>
        </p:txBody>
      </p:sp>
      <p:sp>
        <p:nvSpPr>
          <p:cNvPr id="24680" name="object 105"/>
          <p:cNvSpPr/>
          <p:nvPr/>
        </p:nvSpPr>
        <p:spPr bwMode="auto">
          <a:xfrm>
            <a:off x="5330825" y="5284788"/>
            <a:ext cx="357188" cy="0"/>
          </a:xfrm>
          <a:custGeom>
            <a:avLst/>
            <a:gdLst>
              <a:gd name="T0" fmla="*/ 0 w 356616"/>
              <a:gd name="T1" fmla="*/ 357761 w 356616"/>
              <a:gd name="T2" fmla="*/ 0 60000 65536"/>
              <a:gd name="T3" fmla="*/ 0 60000 65536"/>
              <a:gd name="T4" fmla="*/ 0 w 356616"/>
              <a:gd name="T5" fmla="*/ 356616 w 356616"/>
            </a:gdLst>
            <a:ahLst/>
            <a:cxnLst>
              <a:cxn ang="T2">
                <a:pos x="T0" y="0"/>
              </a:cxn>
              <a:cxn ang="T3">
                <a:pos x="T1" y="0"/>
              </a:cxn>
            </a:cxnLst>
            <a:rect l="T4" t="0" r="T5" b="0"/>
            <a:pathLst>
              <a:path w="356616">
                <a:moveTo>
                  <a:pt x="0" y="0"/>
                </a:moveTo>
                <a:lnTo>
                  <a:pt x="356616" y="0"/>
                </a:lnTo>
              </a:path>
            </a:pathLst>
          </a:custGeom>
          <a:noFill/>
          <a:ln w="3175">
            <a:solidFill>
              <a:srgbClr val="000000"/>
            </a:solidFill>
            <a:round/>
          </a:ln>
        </p:spPr>
        <p:txBody>
          <a:bodyPr lIns="0" tIns="0" rIns="0" bIns="0"/>
          <a:lstStyle/>
          <a:p>
            <a:endParaRPr lang="el-GR"/>
          </a:p>
        </p:txBody>
      </p:sp>
      <p:sp>
        <p:nvSpPr>
          <p:cNvPr id="24681" name="object 106"/>
          <p:cNvSpPr/>
          <p:nvPr/>
        </p:nvSpPr>
        <p:spPr bwMode="auto">
          <a:xfrm>
            <a:off x="5330825" y="5364163"/>
            <a:ext cx="357188" cy="0"/>
          </a:xfrm>
          <a:custGeom>
            <a:avLst/>
            <a:gdLst>
              <a:gd name="T0" fmla="*/ 0 w 356616"/>
              <a:gd name="T1" fmla="*/ 357761 w 356616"/>
              <a:gd name="T2" fmla="*/ 0 60000 65536"/>
              <a:gd name="T3" fmla="*/ 0 60000 65536"/>
              <a:gd name="T4" fmla="*/ 0 w 356616"/>
              <a:gd name="T5" fmla="*/ 356616 w 356616"/>
            </a:gdLst>
            <a:ahLst/>
            <a:cxnLst>
              <a:cxn ang="T2">
                <a:pos x="T0" y="0"/>
              </a:cxn>
              <a:cxn ang="T3">
                <a:pos x="T1" y="0"/>
              </a:cxn>
            </a:cxnLst>
            <a:rect l="T4" t="0" r="T5" b="0"/>
            <a:pathLst>
              <a:path w="356616">
                <a:moveTo>
                  <a:pt x="0" y="0"/>
                </a:moveTo>
                <a:lnTo>
                  <a:pt x="356616" y="0"/>
                </a:lnTo>
              </a:path>
            </a:pathLst>
          </a:custGeom>
          <a:noFill/>
          <a:ln w="3175">
            <a:solidFill>
              <a:srgbClr val="000000"/>
            </a:solidFill>
            <a:round/>
          </a:ln>
        </p:spPr>
        <p:txBody>
          <a:bodyPr lIns="0" tIns="0" rIns="0" bIns="0"/>
          <a:lstStyle/>
          <a:p>
            <a:endParaRPr lang="el-GR"/>
          </a:p>
        </p:txBody>
      </p:sp>
      <p:sp>
        <p:nvSpPr>
          <p:cNvPr id="24682" name="object 107"/>
          <p:cNvSpPr/>
          <p:nvPr/>
        </p:nvSpPr>
        <p:spPr bwMode="auto">
          <a:xfrm>
            <a:off x="5330825" y="5284788"/>
            <a:ext cx="0" cy="79375"/>
          </a:xfrm>
          <a:custGeom>
            <a:avLst/>
            <a:gdLst>
              <a:gd name="T0" fmla="*/ 0 h 79247"/>
              <a:gd name="T1" fmla="*/ 79503 h 79247"/>
              <a:gd name="T2" fmla="*/ 0 60000 65536"/>
              <a:gd name="T3" fmla="*/ 0 60000 65536"/>
              <a:gd name="T4" fmla="*/ 0 h 79247"/>
              <a:gd name="T5" fmla="*/ 79247 h 79247"/>
            </a:gdLst>
            <a:ahLst/>
            <a:cxnLst>
              <a:cxn ang="T2">
                <a:pos x="0" y="T0"/>
              </a:cxn>
              <a:cxn ang="T3">
                <a:pos x="0" y="T1"/>
              </a:cxn>
            </a:cxnLst>
            <a:rect l="0" t="T4" r="0" b="T5"/>
            <a:pathLst>
              <a:path h="79247">
                <a:moveTo>
                  <a:pt x="0" y="0"/>
                </a:moveTo>
                <a:lnTo>
                  <a:pt x="0" y="79247"/>
                </a:lnTo>
              </a:path>
            </a:pathLst>
          </a:custGeom>
          <a:noFill/>
          <a:ln w="3175">
            <a:solidFill>
              <a:srgbClr val="000000"/>
            </a:solidFill>
            <a:round/>
          </a:ln>
        </p:spPr>
        <p:txBody>
          <a:bodyPr lIns="0" tIns="0" rIns="0" bIns="0"/>
          <a:lstStyle/>
          <a:p>
            <a:endParaRPr lang="el-GR"/>
          </a:p>
        </p:txBody>
      </p:sp>
      <p:sp>
        <p:nvSpPr>
          <p:cNvPr id="24683" name="object 108"/>
          <p:cNvSpPr/>
          <p:nvPr/>
        </p:nvSpPr>
        <p:spPr bwMode="auto">
          <a:xfrm>
            <a:off x="5688013" y="5284788"/>
            <a:ext cx="0" cy="79375"/>
          </a:xfrm>
          <a:custGeom>
            <a:avLst/>
            <a:gdLst>
              <a:gd name="T0" fmla="*/ 0 h 79247"/>
              <a:gd name="T1" fmla="*/ 79503 h 79247"/>
              <a:gd name="T2" fmla="*/ 0 60000 65536"/>
              <a:gd name="T3" fmla="*/ 0 60000 65536"/>
              <a:gd name="T4" fmla="*/ 0 h 79247"/>
              <a:gd name="T5" fmla="*/ 79247 h 79247"/>
            </a:gdLst>
            <a:ahLst/>
            <a:cxnLst>
              <a:cxn ang="T2">
                <a:pos x="0" y="T0"/>
              </a:cxn>
              <a:cxn ang="T3">
                <a:pos x="0" y="T1"/>
              </a:cxn>
            </a:cxnLst>
            <a:rect l="0" t="T4" r="0" b="T5"/>
            <a:pathLst>
              <a:path h="79247">
                <a:moveTo>
                  <a:pt x="0" y="0"/>
                </a:moveTo>
                <a:lnTo>
                  <a:pt x="0" y="79247"/>
                </a:lnTo>
              </a:path>
            </a:pathLst>
          </a:custGeom>
          <a:noFill/>
          <a:ln w="3175">
            <a:solidFill>
              <a:srgbClr val="000000"/>
            </a:solidFill>
            <a:round/>
          </a:ln>
        </p:spPr>
        <p:txBody>
          <a:bodyPr lIns="0" tIns="0" rIns="0" bIns="0"/>
          <a:lstStyle/>
          <a:p>
            <a:endParaRPr lang="el-GR"/>
          </a:p>
        </p:txBody>
      </p:sp>
      <p:sp>
        <p:nvSpPr>
          <p:cNvPr id="24684" name="object 109"/>
          <p:cNvSpPr/>
          <p:nvPr/>
        </p:nvSpPr>
        <p:spPr bwMode="auto">
          <a:xfrm>
            <a:off x="3436938" y="3937000"/>
            <a:ext cx="177800" cy="307975"/>
          </a:xfrm>
          <a:custGeom>
            <a:avLst/>
            <a:gdLst>
              <a:gd name="T0" fmla="*/ 177294 w 178307"/>
              <a:gd name="T1" fmla="*/ 307341 h 308610"/>
              <a:gd name="T2" fmla="*/ 0 w 178307"/>
              <a:gd name="T3" fmla="*/ 0 h 308610"/>
              <a:gd name="T4" fmla="*/ 0 60000 65536"/>
              <a:gd name="T5" fmla="*/ 0 60000 65536"/>
              <a:gd name="T6" fmla="*/ 0 w 178307"/>
              <a:gd name="T7" fmla="*/ 0 h 308610"/>
              <a:gd name="T8" fmla="*/ 178307 w 178307"/>
              <a:gd name="T9" fmla="*/ 308610 h 308610"/>
            </a:gdLst>
            <a:ahLst/>
            <a:cxnLst>
              <a:cxn ang="T4">
                <a:pos x="T0" y="T1"/>
              </a:cxn>
              <a:cxn ang="T5">
                <a:pos x="T2" y="T3"/>
              </a:cxn>
            </a:cxnLst>
            <a:rect l="T6" t="T7" r="T8" b="T9"/>
            <a:pathLst>
              <a:path w="178307" h="308610">
                <a:moveTo>
                  <a:pt x="178307" y="308610"/>
                </a:moveTo>
                <a:lnTo>
                  <a:pt x="0" y="0"/>
                </a:lnTo>
              </a:path>
            </a:pathLst>
          </a:custGeom>
          <a:noFill/>
          <a:ln w="3175">
            <a:solidFill>
              <a:srgbClr val="000000"/>
            </a:solidFill>
            <a:round/>
          </a:ln>
        </p:spPr>
        <p:txBody>
          <a:bodyPr lIns="0" tIns="0" rIns="0" bIns="0"/>
          <a:lstStyle/>
          <a:p>
            <a:endParaRPr lang="el-GR"/>
          </a:p>
        </p:txBody>
      </p:sp>
      <p:sp>
        <p:nvSpPr>
          <p:cNvPr id="24685" name="object 110"/>
          <p:cNvSpPr/>
          <p:nvPr/>
        </p:nvSpPr>
        <p:spPr bwMode="auto">
          <a:xfrm>
            <a:off x="3614738" y="4205288"/>
            <a:ext cx="68262" cy="39687"/>
          </a:xfrm>
          <a:custGeom>
            <a:avLst/>
            <a:gdLst>
              <a:gd name="T0" fmla="*/ 0 w 68580"/>
              <a:gd name="T1" fmla="*/ 39750 h 39624"/>
              <a:gd name="T2" fmla="*/ 67945 w 68580"/>
              <a:gd name="T3" fmla="*/ 0 h 39624"/>
              <a:gd name="T4" fmla="*/ 0 60000 65536"/>
              <a:gd name="T5" fmla="*/ 0 60000 65536"/>
              <a:gd name="T6" fmla="*/ 0 w 68580"/>
              <a:gd name="T7" fmla="*/ 0 h 39624"/>
              <a:gd name="T8" fmla="*/ 68580 w 68580"/>
              <a:gd name="T9" fmla="*/ 39624 h 39624"/>
            </a:gdLst>
            <a:ahLst/>
            <a:cxnLst>
              <a:cxn ang="T4">
                <a:pos x="T0" y="T1"/>
              </a:cxn>
              <a:cxn ang="T5">
                <a:pos x="T2" y="T3"/>
              </a:cxn>
            </a:cxnLst>
            <a:rect l="T6" t="T7" r="T8" b="T9"/>
            <a:pathLst>
              <a:path w="68580" h="39624">
                <a:moveTo>
                  <a:pt x="0" y="39624"/>
                </a:moveTo>
                <a:lnTo>
                  <a:pt x="68580" y="0"/>
                </a:lnTo>
              </a:path>
            </a:pathLst>
          </a:custGeom>
          <a:noFill/>
          <a:ln w="3175">
            <a:solidFill>
              <a:srgbClr val="000000"/>
            </a:solidFill>
            <a:round/>
          </a:ln>
        </p:spPr>
        <p:txBody>
          <a:bodyPr lIns="0" tIns="0" rIns="0" bIns="0"/>
          <a:lstStyle/>
          <a:p>
            <a:endParaRPr lang="el-GR"/>
          </a:p>
        </p:txBody>
      </p:sp>
      <p:sp>
        <p:nvSpPr>
          <p:cNvPr id="24686" name="object 111"/>
          <p:cNvSpPr/>
          <p:nvPr/>
        </p:nvSpPr>
        <p:spPr bwMode="auto">
          <a:xfrm>
            <a:off x="3436938" y="3897313"/>
            <a:ext cx="68262" cy="39687"/>
          </a:xfrm>
          <a:custGeom>
            <a:avLst/>
            <a:gdLst>
              <a:gd name="T0" fmla="*/ 0 w 68579"/>
              <a:gd name="T1" fmla="*/ 39750 h 39624"/>
              <a:gd name="T2" fmla="*/ 67946 w 68579"/>
              <a:gd name="T3" fmla="*/ 0 h 39624"/>
              <a:gd name="T4" fmla="*/ 0 60000 65536"/>
              <a:gd name="T5" fmla="*/ 0 60000 65536"/>
              <a:gd name="T6" fmla="*/ 0 w 68579"/>
              <a:gd name="T7" fmla="*/ 0 h 39624"/>
              <a:gd name="T8" fmla="*/ 68579 w 68579"/>
              <a:gd name="T9" fmla="*/ 39624 h 39624"/>
            </a:gdLst>
            <a:ahLst/>
            <a:cxnLst>
              <a:cxn ang="T4">
                <a:pos x="T0" y="T1"/>
              </a:cxn>
              <a:cxn ang="T5">
                <a:pos x="T2" y="T3"/>
              </a:cxn>
            </a:cxnLst>
            <a:rect l="T6" t="T7" r="T8" b="T9"/>
            <a:pathLst>
              <a:path w="68579" h="39624">
                <a:moveTo>
                  <a:pt x="0" y="39624"/>
                </a:moveTo>
                <a:lnTo>
                  <a:pt x="68579" y="0"/>
                </a:lnTo>
              </a:path>
            </a:pathLst>
          </a:custGeom>
          <a:noFill/>
          <a:ln w="3175">
            <a:solidFill>
              <a:srgbClr val="000000"/>
            </a:solidFill>
            <a:round/>
          </a:ln>
        </p:spPr>
        <p:txBody>
          <a:bodyPr lIns="0" tIns="0" rIns="0" bIns="0"/>
          <a:lstStyle/>
          <a:p>
            <a:endParaRPr lang="el-GR"/>
          </a:p>
        </p:txBody>
      </p:sp>
      <p:sp>
        <p:nvSpPr>
          <p:cNvPr id="24687" name="object 112"/>
          <p:cNvSpPr/>
          <p:nvPr/>
        </p:nvSpPr>
        <p:spPr bwMode="auto">
          <a:xfrm>
            <a:off x="3505200" y="3897313"/>
            <a:ext cx="177800" cy="307975"/>
          </a:xfrm>
          <a:custGeom>
            <a:avLst/>
            <a:gdLst>
              <a:gd name="T0" fmla="*/ 177293 w 178308"/>
              <a:gd name="T1" fmla="*/ 307341 h 308610"/>
              <a:gd name="T2" fmla="*/ 0 w 178308"/>
              <a:gd name="T3" fmla="*/ 0 h 308610"/>
              <a:gd name="T4" fmla="*/ 0 60000 65536"/>
              <a:gd name="T5" fmla="*/ 0 60000 65536"/>
              <a:gd name="T6" fmla="*/ 0 w 178308"/>
              <a:gd name="T7" fmla="*/ 0 h 308610"/>
              <a:gd name="T8" fmla="*/ 178308 w 178308"/>
              <a:gd name="T9" fmla="*/ 308610 h 308610"/>
            </a:gdLst>
            <a:ahLst/>
            <a:cxnLst>
              <a:cxn ang="T4">
                <a:pos x="T0" y="T1"/>
              </a:cxn>
              <a:cxn ang="T5">
                <a:pos x="T2" y="T3"/>
              </a:cxn>
            </a:cxnLst>
            <a:rect l="T6" t="T7" r="T8" b="T9"/>
            <a:pathLst>
              <a:path w="178308" h="308610">
                <a:moveTo>
                  <a:pt x="178308" y="308610"/>
                </a:moveTo>
                <a:lnTo>
                  <a:pt x="0" y="0"/>
                </a:lnTo>
              </a:path>
            </a:pathLst>
          </a:custGeom>
          <a:noFill/>
          <a:ln w="3175">
            <a:solidFill>
              <a:srgbClr val="000000"/>
            </a:solidFill>
            <a:round/>
          </a:ln>
        </p:spPr>
        <p:txBody>
          <a:bodyPr lIns="0" tIns="0" rIns="0" bIns="0"/>
          <a:lstStyle/>
          <a:p>
            <a:endParaRPr lang="el-GR"/>
          </a:p>
        </p:txBody>
      </p:sp>
      <p:sp>
        <p:nvSpPr>
          <p:cNvPr id="24688" name="object 113"/>
          <p:cNvSpPr/>
          <p:nvPr/>
        </p:nvSpPr>
        <p:spPr bwMode="auto">
          <a:xfrm>
            <a:off x="3573463" y="3857625"/>
            <a:ext cx="177800" cy="307975"/>
          </a:xfrm>
          <a:custGeom>
            <a:avLst/>
            <a:gdLst>
              <a:gd name="T0" fmla="*/ 177294 w 178307"/>
              <a:gd name="T1" fmla="*/ 307342 h 308609"/>
              <a:gd name="T2" fmla="*/ 0 w 178307"/>
              <a:gd name="T3" fmla="*/ 0 h 308609"/>
              <a:gd name="T4" fmla="*/ 0 60000 65536"/>
              <a:gd name="T5" fmla="*/ 0 60000 65536"/>
              <a:gd name="T6" fmla="*/ 0 w 178307"/>
              <a:gd name="T7" fmla="*/ 0 h 308609"/>
              <a:gd name="T8" fmla="*/ 178307 w 178307"/>
              <a:gd name="T9" fmla="*/ 308609 h 308609"/>
            </a:gdLst>
            <a:ahLst/>
            <a:cxnLst>
              <a:cxn ang="T4">
                <a:pos x="T0" y="T1"/>
              </a:cxn>
              <a:cxn ang="T5">
                <a:pos x="T2" y="T3"/>
              </a:cxn>
            </a:cxnLst>
            <a:rect l="T6" t="T7" r="T8" b="T9"/>
            <a:pathLst>
              <a:path w="178307" h="308609">
                <a:moveTo>
                  <a:pt x="178307" y="308609"/>
                </a:moveTo>
                <a:lnTo>
                  <a:pt x="0" y="0"/>
                </a:lnTo>
              </a:path>
            </a:pathLst>
          </a:custGeom>
          <a:noFill/>
          <a:ln w="3175">
            <a:solidFill>
              <a:srgbClr val="000000"/>
            </a:solidFill>
            <a:round/>
          </a:ln>
        </p:spPr>
        <p:txBody>
          <a:bodyPr lIns="0" tIns="0" rIns="0" bIns="0"/>
          <a:lstStyle/>
          <a:p>
            <a:endParaRPr lang="el-GR"/>
          </a:p>
        </p:txBody>
      </p:sp>
      <p:sp>
        <p:nvSpPr>
          <p:cNvPr id="24689" name="object 114"/>
          <p:cNvSpPr/>
          <p:nvPr/>
        </p:nvSpPr>
        <p:spPr bwMode="auto">
          <a:xfrm>
            <a:off x="3683000" y="4165600"/>
            <a:ext cx="68263" cy="39688"/>
          </a:xfrm>
          <a:custGeom>
            <a:avLst/>
            <a:gdLst>
              <a:gd name="T0" fmla="*/ 0 w 68579"/>
              <a:gd name="T1" fmla="*/ 39752 h 39624"/>
              <a:gd name="T2" fmla="*/ 67948 w 68579"/>
              <a:gd name="T3" fmla="*/ 0 h 39624"/>
              <a:gd name="T4" fmla="*/ 0 60000 65536"/>
              <a:gd name="T5" fmla="*/ 0 60000 65536"/>
              <a:gd name="T6" fmla="*/ 0 w 68579"/>
              <a:gd name="T7" fmla="*/ 0 h 39624"/>
              <a:gd name="T8" fmla="*/ 68579 w 68579"/>
              <a:gd name="T9" fmla="*/ 39624 h 39624"/>
            </a:gdLst>
            <a:ahLst/>
            <a:cxnLst>
              <a:cxn ang="T4">
                <a:pos x="T0" y="T1"/>
              </a:cxn>
              <a:cxn ang="T5">
                <a:pos x="T2" y="T3"/>
              </a:cxn>
            </a:cxnLst>
            <a:rect l="T6" t="T7" r="T8" b="T9"/>
            <a:pathLst>
              <a:path w="68579" h="39624">
                <a:moveTo>
                  <a:pt x="0" y="39624"/>
                </a:moveTo>
                <a:lnTo>
                  <a:pt x="68579" y="0"/>
                </a:lnTo>
              </a:path>
            </a:pathLst>
          </a:custGeom>
          <a:noFill/>
          <a:ln w="3175">
            <a:solidFill>
              <a:srgbClr val="000000"/>
            </a:solidFill>
            <a:round/>
          </a:ln>
        </p:spPr>
        <p:txBody>
          <a:bodyPr lIns="0" tIns="0" rIns="0" bIns="0"/>
          <a:lstStyle/>
          <a:p>
            <a:endParaRPr lang="el-GR"/>
          </a:p>
        </p:txBody>
      </p:sp>
      <p:sp>
        <p:nvSpPr>
          <p:cNvPr id="24690" name="object 115"/>
          <p:cNvSpPr/>
          <p:nvPr/>
        </p:nvSpPr>
        <p:spPr bwMode="auto">
          <a:xfrm>
            <a:off x="3505200" y="3857625"/>
            <a:ext cx="68263" cy="39688"/>
          </a:xfrm>
          <a:custGeom>
            <a:avLst/>
            <a:gdLst>
              <a:gd name="T0" fmla="*/ 0 w 68580"/>
              <a:gd name="T1" fmla="*/ 39753 h 39623"/>
              <a:gd name="T2" fmla="*/ 67947 w 68580"/>
              <a:gd name="T3" fmla="*/ 0 h 39623"/>
              <a:gd name="T4" fmla="*/ 0 60000 65536"/>
              <a:gd name="T5" fmla="*/ 0 60000 65536"/>
              <a:gd name="T6" fmla="*/ 0 w 68580"/>
              <a:gd name="T7" fmla="*/ 0 h 39623"/>
              <a:gd name="T8" fmla="*/ 68580 w 68580"/>
              <a:gd name="T9" fmla="*/ 39623 h 39623"/>
            </a:gdLst>
            <a:ahLst/>
            <a:cxnLst>
              <a:cxn ang="T4">
                <a:pos x="T0" y="T1"/>
              </a:cxn>
              <a:cxn ang="T5">
                <a:pos x="T2" y="T3"/>
              </a:cxn>
            </a:cxnLst>
            <a:rect l="T6" t="T7" r="T8" b="T9"/>
            <a:pathLst>
              <a:path w="68580" h="39623">
                <a:moveTo>
                  <a:pt x="0" y="39623"/>
                </a:moveTo>
                <a:lnTo>
                  <a:pt x="68580" y="0"/>
                </a:lnTo>
              </a:path>
            </a:pathLst>
          </a:custGeom>
          <a:noFill/>
          <a:ln w="3175">
            <a:solidFill>
              <a:srgbClr val="000000"/>
            </a:solidFill>
            <a:round/>
          </a:ln>
        </p:spPr>
        <p:txBody>
          <a:bodyPr lIns="0" tIns="0" rIns="0" bIns="0"/>
          <a:lstStyle/>
          <a:p>
            <a:endParaRPr lang="el-GR"/>
          </a:p>
        </p:txBody>
      </p:sp>
      <p:sp>
        <p:nvSpPr>
          <p:cNvPr id="24691" name="object 116"/>
          <p:cNvSpPr/>
          <p:nvPr/>
        </p:nvSpPr>
        <p:spPr bwMode="auto">
          <a:xfrm>
            <a:off x="4349750" y="3905250"/>
            <a:ext cx="0" cy="357188"/>
          </a:xfrm>
          <a:custGeom>
            <a:avLst/>
            <a:gdLst>
              <a:gd name="T0" fmla="*/ 357762 h 356615"/>
              <a:gd name="T1" fmla="*/ 0 h 356615"/>
              <a:gd name="T2" fmla="*/ 0 60000 65536"/>
              <a:gd name="T3" fmla="*/ 0 60000 65536"/>
              <a:gd name="T4" fmla="*/ 0 h 356615"/>
              <a:gd name="T5" fmla="*/ 356615 h 356615"/>
            </a:gdLst>
            <a:ahLst/>
            <a:cxnLst>
              <a:cxn ang="T2">
                <a:pos x="0" y="T0"/>
              </a:cxn>
              <a:cxn ang="T3">
                <a:pos x="0" y="T1"/>
              </a:cxn>
            </a:cxnLst>
            <a:rect l="0" t="T4" r="0" b="T5"/>
            <a:pathLst>
              <a:path h="356615">
                <a:moveTo>
                  <a:pt x="0" y="356615"/>
                </a:moveTo>
                <a:lnTo>
                  <a:pt x="0" y="0"/>
                </a:lnTo>
              </a:path>
            </a:pathLst>
          </a:custGeom>
          <a:noFill/>
          <a:ln w="3175">
            <a:solidFill>
              <a:srgbClr val="000000"/>
            </a:solidFill>
            <a:round/>
          </a:ln>
        </p:spPr>
        <p:txBody>
          <a:bodyPr lIns="0" tIns="0" rIns="0" bIns="0"/>
          <a:lstStyle/>
          <a:p>
            <a:endParaRPr lang="el-GR"/>
          </a:p>
        </p:txBody>
      </p:sp>
      <p:sp>
        <p:nvSpPr>
          <p:cNvPr id="24692" name="object 117"/>
          <p:cNvSpPr/>
          <p:nvPr/>
        </p:nvSpPr>
        <p:spPr bwMode="auto">
          <a:xfrm>
            <a:off x="4270375" y="4262438"/>
            <a:ext cx="79375" cy="0"/>
          </a:xfrm>
          <a:custGeom>
            <a:avLst/>
            <a:gdLst>
              <a:gd name="T0" fmla="*/ 0 w 79248"/>
              <a:gd name="T1" fmla="*/ 79502 w 79248"/>
              <a:gd name="T2" fmla="*/ 0 60000 65536"/>
              <a:gd name="T3" fmla="*/ 0 60000 65536"/>
              <a:gd name="T4" fmla="*/ 0 w 79248"/>
              <a:gd name="T5" fmla="*/ 79248 w 79248"/>
            </a:gdLst>
            <a:ahLst/>
            <a:cxnLst>
              <a:cxn ang="T2">
                <a:pos x="T0" y="0"/>
              </a:cxn>
              <a:cxn ang="T3">
                <a:pos x="T1" y="0"/>
              </a:cxn>
            </a:cxnLst>
            <a:rect l="T4" t="0" r="T5" b="0"/>
            <a:pathLst>
              <a:path w="79248">
                <a:moveTo>
                  <a:pt x="0" y="0"/>
                </a:moveTo>
                <a:lnTo>
                  <a:pt x="79248" y="0"/>
                </a:lnTo>
              </a:path>
            </a:pathLst>
          </a:custGeom>
          <a:noFill/>
          <a:ln w="3175">
            <a:solidFill>
              <a:srgbClr val="000000"/>
            </a:solidFill>
            <a:round/>
          </a:ln>
        </p:spPr>
        <p:txBody>
          <a:bodyPr lIns="0" tIns="0" rIns="0" bIns="0"/>
          <a:lstStyle/>
          <a:p>
            <a:endParaRPr lang="el-GR"/>
          </a:p>
        </p:txBody>
      </p:sp>
      <p:sp>
        <p:nvSpPr>
          <p:cNvPr id="24693" name="object 118"/>
          <p:cNvSpPr/>
          <p:nvPr/>
        </p:nvSpPr>
        <p:spPr bwMode="auto">
          <a:xfrm>
            <a:off x="4270375" y="3905250"/>
            <a:ext cx="79375" cy="0"/>
          </a:xfrm>
          <a:custGeom>
            <a:avLst/>
            <a:gdLst>
              <a:gd name="T0" fmla="*/ 0 w 79248"/>
              <a:gd name="T1" fmla="*/ 79502 w 79248"/>
              <a:gd name="T2" fmla="*/ 0 60000 65536"/>
              <a:gd name="T3" fmla="*/ 0 60000 65536"/>
              <a:gd name="T4" fmla="*/ 0 w 79248"/>
              <a:gd name="T5" fmla="*/ 79248 w 79248"/>
            </a:gdLst>
            <a:ahLst/>
            <a:cxnLst>
              <a:cxn ang="T2">
                <a:pos x="T0" y="0"/>
              </a:cxn>
              <a:cxn ang="T3">
                <a:pos x="T1" y="0"/>
              </a:cxn>
            </a:cxnLst>
            <a:rect l="T4" t="0" r="T5" b="0"/>
            <a:pathLst>
              <a:path w="79248">
                <a:moveTo>
                  <a:pt x="0" y="0"/>
                </a:moveTo>
                <a:lnTo>
                  <a:pt x="79248" y="0"/>
                </a:lnTo>
              </a:path>
            </a:pathLst>
          </a:custGeom>
          <a:noFill/>
          <a:ln w="3175">
            <a:solidFill>
              <a:srgbClr val="000000"/>
            </a:solidFill>
            <a:round/>
          </a:ln>
        </p:spPr>
        <p:txBody>
          <a:bodyPr lIns="0" tIns="0" rIns="0" bIns="0"/>
          <a:lstStyle/>
          <a:p>
            <a:endParaRPr lang="el-GR"/>
          </a:p>
        </p:txBody>
      </p:sp>
      <p:sp>
        <p:nvSpPr>
          <p:cNvPr id="24694" name="object 119"/>
          <p:cNvSpPr/>
          <p:nvPr/>
        </p:nvSpPr>
        <p:spPr bwMode="auto">
          <a:xfrm>
            <a:off x="4633913" y="4165600"/>
            <a:ext cx="46037" cy="130175"/>
          </a:xfrm>
          <a:custGeom>
            <a:avLst/>
            <a:gdLst>
              <a:gd name="T0" fmla="*/ 45596 w 46482"/>
              <a:gd name="T1" fmla="*/ 0 h 130301"/>
              <a:gd name="T2" fmla="*/ 0 w 46482"/>
              <a:gd name="T3" fmla="*/ 130049 h 130301"/>
              <a:gd name="T4" fmla="*/ 0 60000 65536"/>
              <a:gd name="T5" fmla="*/ 0 60000 65536"/>
              <a:gd name="T6" fmla="*/ 0 w 46482"/>
              <a:gd name="T7" fmla="*/ 0 h 130301"/>
              <a:gd name="T8" fmla="*/ 46482 w 46482"/>
              <a:gd name="T9" fmla="*/ 130301 h 130301"/>
            </a:gdLst>
            <a:ahLst/>
            <a:cxnLst>
              <a:cxn ang="T4">
                <a:pos x="T0" y="T1"/>
              </a:cxn>
              <a:cxn ang="T5">
                <a:pos x="T2" y="T3"/>
              </a:cxn>
            </a:cxnLst>
            <a:rect l="T6" t="T7" r="T8" b="T9"/>
            <a:pathLst>
              <a:path w="46482" h="130301">
                <a:moveTo>
                  <a:pt x="46482" y="0"/>
                </a:moveTo>
                <a:lnTo>
                  <a:pt x="0" y="130301"/>
                </a:lnTo>
              </a:path>
            </a:pathLst>
          </a:custGeom>
          <a:noFill/>
          <a:ln w="3175">
            <a:solidFill>
              <a:srgbClr val="000000"/>
            </a:solidFill>
            <a:round/>
          </a:ln>
        </p:spPr>
        <p:txBody>
          <a:bodyPr lIns="0" tIns="0" rIns="0" bIns="0"/>
          <a:lstStyle/>
          <a:p>
            <a:endParaRPr lang="el-GR"/>
          </a:p>
        </p:txBody>
      </p:sp>
      <p:sp>
        <p:nvSpPr>
          <p:cNvPr id="24695" name="object 120"/>
          <p:cNvSpPr/>
          <p:nvPr/>
        </p:nvSpPr>
        <p:spPr bwMode="auto">
          <a:xfrm>
            <a:off x="4797425" y="4248150"/>
            <a:ext cx="66675" cy="122238"/>
          </a:xfrm>
          <a:custGeom>
            <a:avLst/>
            <a:gdLst>
              <a:gd name="T0" fmla="*/ 66296 w 67056"/>
              <a:gd name="T1" fmla="*/ 0 h 121158"/>
              <a:gd name="T2" fmla="*/ 0 w 67056"/>
              <a:gd name="T3" fmla="*/ 123328 h 121158"/>
              <a:gd name="T4" fmla="*/ 0 60000 65536"/>
              <a:gd name="T5" fmla="*/ 0 60000 65536"/>
              <a:gd name="T6" fmla="*/ 0 w 67056"/>
              <a:gd name="T7" fmla="*/ 0 h 121158"/>
              <a:gd name="T8" fmla="*/ 67056 w 67056"/>
              <a:gd name="T9" fmla="*/ 121158 h 121158"/>
            </a:gdLst>
            <a:ahLst/>
            <a:cxnLst>
              <a:cxn ang="T4">
                <a:pos x="T0" y="T1"/>
              </a:cxn>
              <a:cxn ang="T5">
                <a:pos x="T2" y="T3"/>
              </a:cxn>
            </a:cxnLst>
            <a:rect l="T6" t="T7" r="T8" b="T9"/>
            <a:pathLst>
              <a:path w="67056" h="121158">
                <a:moveTo>
                  <a:pt x="67056" y="0"/>
                </a:moveTo>
                <a:lnTo>
                  <a:pt x="0" y="121158"/>
                </a:lnTo>
              </a:path>
            </a:pathLst>
          </a:custGeom>
          <a:noFill/>
          <a:ln w="3175">
            <a:solidFill>
              <a:srgbClr val="000000"/>
            </a:solidFill>
            <a:round/>
          </a:ln>
        </p:spPr>
        <p:txBody>
          <a:bodyPr lIns="0" tIns="0" rIns="0" bIns="0"/>
          <a:lstStyle/>
          <a:p>
            <a:endParaRPr lang="el-GR"/>
          </a:p>
        </p:txBody>
      </p:sp>
      <p:sp>
        <p:nvSpPr>
          <p:cNvPr id="24696" name="object 121"/>
          <p:cNvSpPr/>
          <p:nvPr/>
        </p:nvSpPr>
        <p:spPr bwMode="auto">
          <a:xfrm>
            <a:off x="4946650" y="4360863"/>
            <a:ext cx="85725" cy="109537"/>
          </a:xfrm>
          <a:custGeom>
            <a:avLst/>
            <a:gdLst>
              <a:gd name="T0" fmla="*/ 85347 w 86105"/>
              <a:gd name="T1" fmla="*/ 0 h 108965"/>
              <a:gd name="T2" fmla="*/ 0 w 86105"/>
              <a:gd name="T3" fmla="*/ 110112 h 108965"/>
              <a:gd name="T4" fmla="*/ 0 60000 65536"/>
              <a:gd name="T5" fmla="*/ 0 60000 65536"/>
              <a:gd name="T6" fmla="*/ 0 w 86105"/>
              <a:gd name="T7" fmla="*/ 0 h 108965"/>
              <a:gd name="T8" fmla="*/ 86105 w 86105"/>
              <a:gd name="T9" fmla="*/ 108965 h 108965"/>
            </a:gdLst>
            <a:ahLst/>
            <a:cxnLst>
              <a:cxn ang="T4">
                <a:pos x="T0" y="T1"/>
              </a:cxn>
              <a:cxn ang="T5">
                <a:pos x="T2" y="T3"/>
              </a:cxn>
            </a:cxnLst>
            <a:rect l="T6" t="T7" r="T8" b="T9"/>
            <a:pathLst>
              <a:path w="86105" h="108965">
                <a:moveTo>
                  <a:pt x="86105" y="0"/>
                </a:moveTo>
                <a:lnTo>
                  <a:pt x="0" y="108965"/>
                </a:lnTo>
              </a:path>
            </a:pathLst>
          </a:custGeom>
          <a:noFill/>
          <a:ln w="3175">
            <a:solidFill>
              <a:srgbClr val="000000"/>
            </a:solidFill>
            <a:round/>
          </a:ln>
        </p:spPr>
        <p:txBody>
          <a:bodyPr lIns="0" tIns="0" rIns="0" bIns="0"/>
          <a:lstStyle/>
          <a:p>
            <a:endParaRPr lang="el-GR"/>
          </a:p>
        </p:txBody>
      </p:sp>
      <p:sp>
        <p:nvSpPr>
          <p:cNvPr id="24697" name="object 122"/>
          <p:cNvSpPr/>
          <p:nvPr/>
        </p:nvSpPr>
        <p:spPr bwMode="auto">
          <a:xfrm>
            <a:off x="5078413" y="4500563"/>
            <a:ext cx="101600" cy="92075"/>
          </a:xfrm>
          <a:custGeom>
            <a:avLst/>
            <a:gdLst>
              <a:gd name="T0" fmla="*/ 100347 w 102869"/>
              <a:gd name="T1" fmla="*/ 0 h 92963"/>
              <a:gd name="T2" fmla="*/ 0 w 102869"/>
              <a:gd name="T3" fmla="*/ 91195 h 92963"/>
              <a:gd name="T4" fmla="*/ 0 60000 65536"/>
              <a:gd name="T5" fmla="*/ 0 60000 65536"/>
              <a:gd name="T6" fmla="*/ 0 w 102869"/>
              <a:gd name="T7" fmla="*/ 0 h 92963"/>
              <a:gd name="T8" fmla="*/ 102869 w 102869"/>
              <a:gd name="T9" fmla="*/ 92963 h 92963"/>
            </a:gdLst>
            <a:ahLst/>
            <a:cxnLst>
              <a:cxn ang="T4">
                <a:pos x="T0" y="T1"/>
              </a:cxn>
              <a:cxn ang="T5">
                <a:pos x="T2" y="T3"/>
              </a:cxn>
            </a:cxnLst>
            <a:rect l="T6" t="T7" r="T8" b="T9"/>
            <a:pathLst>
              <a:path w="102869" h="92963">
                <a:moveTo>
                  <a:pt x="102869" y="0"/>
                </a:moveTo>
                <a:lnTo>
                  <a:pt x="0" y="92963"/>
                </a:lnTo>
              </a:path>
            </a:pathLst>
          </a:custGeom>
          <a:noFill/>
          <a:ln w="3175">
            <a:solidFill>
              <a:srgbClr val="000000"/>
            </a:solidFill>
            <a:round/>
          </a:ln>
        </p:spPr>
        <p:txBody>
          <a:bodyPr lIns="0" tIns="0" rIns="0" bIns="0"/>
          <a:lstStyle/>
          <a:p>
            <a:endParaRPr lang="el-GR"/>
          </a:p>
        </p:txBody>
      </p:sp>
      <p:sp>
        <p:nvSpPr>
          <p:cNvPr id="24698" name="object 123"/>
          <p:cNvSpPr/>
          <p:nvPr/>
        </p:nvSpPr>
        <p:spPr bwMode="auto">
          <a:xfrm>
            <a:off x="5186363" y="4660900"/>
            <a:ext cx="117475" cy="74613"/>
          </a:xfrm>
          <a:custGeom>
            <a:avLst/>
            <a:gdLst>
              <a:gd name="T0" fmla="*/ 118371 w 116586"/>
              <a:gd name="T1" fmla="*/ 0 h 74675"/>
              <a:gd name="T2" fmla="*/ 0 w 116586"/>
              <a:gd name="T3" fmla="*/ 74551 h 74675"/>
              <a:gd name="T4" fmla="*/ 0 60000 65536"/>
              <a:gd name="T5" fmla="*/ 0 60000 65536"/>
              <a:gd name="T6" fmla="*/ 0 w 116586"/>
              <a:gd name="T7" fmla="*/ 0 h 74675"/>
              <a:gd name="T8" fmla="*/ 116586 w 116586"/>
              <a:gd name="T9" fmla="*/ 74675 h 74675"/>
            </a:gdLst>
            <a:ahLst/>
            <a:cxnLst>
              <a:cxn ang="T4">
                <a:pos x="T0" y="T1"/>
              </a:cxn>
              <a:cxn ang="T5">
                <a:pos x="T2" y="T3"/>
              </a:cxn>
            </a:cxnLst>
            <a:rect l="T6" t="T7" r="T8" b="T9"/>
            <a:pathLst>
              <a:path w="116586" h="74675">
                <a:moveTo>
                  <a:pt x="116586" y="0"/>
                </a:moveTo>
                <a:lnTo>
                  <a:pt x="0" y="74675"/>
                </a:lnTo>
              </a:path>
            </a:pathLst>
          </a:custGeom>
          <a:noFill/>
          <a:ln w="3175">
            <a:solidFill>
              <a:srgbClr val="000000"/>
            </a:solidFill>
            <a:round/>
          </a:ln>
        </p:spPr>
        <p:txBody>
          <a:bodyPr lIns="0" tIns="0" rIns="0" bIns="0"/>
          <a:lstStyle/>
          <a:p>
            <a:endParaRPr lang="el-GR"/>
          </a:p>
        </p:txBody>
      </p:sp>
      <p:sp>
        <p:nvSpPr>
          <p:cNvPr id="24699" name="object 124"/>
          <p:cNvSpPr/>
          <p:nvPr/>
        </p:nvSpPr>
        <p:spPr bwMode="auto">
          <a:xfrm>
            <a:off x="5272088" y="4840288"/>
            <a:ext cx="127000" cy="55562"/>
          </a:xfrm>
          <a:custGeom>
            <a:avLst/>
            <a:gdLst>
              <a:gd name="T0" fmla="*/ 126748 w 127253"/>
              <a:gd name="T1" fmla="*/ 0 h 54863"/>
              <a:gd name="T2" fmla="*/ 0 w 127253"/>
              <a:gd name="T3" fmla="*/ 56270 h 54863"/>
              <a:gd name="T4" fmla="*/ 0 60000 65536"/>
              <a:gd name="T5" fmla="*/ 0 60000 65536"/>
              <a:gd name="T6" fmla="*/ 0 w 127253"/>
              <a:gd name="T7" fmla="*/ 0 h 54863"/>
              <a:gd name="T8" fmla="*/ 127253 w 127253"/>
              <a:gd name="T9" fmla="*/ 54863 h 54863"/>
            </a:gdLst>
            <a:ahLst/>
            <a:cxnLst>
              <a:cxn ang="T4">
                <a:pos x="T0" y="T1"/>
              </a:cxn>
              <a:cxn ang="T5">
                <a:pos x="T2" y="T3"/>
              </a:cxn>
            </a:cxnLst>
            <a:rect l="T6" t="T7" r="T8" b="T9"/>
            <a:pathLst>
              <a:path w="127253" h="54863">
                <a:moveTo>
                  <a:pt x="127253" y="0"/>
                </a:moveTo>
                <a:lnTo>
                  <a:pt x="0" y="54863"/>
                </a:lnTo>
              </a:path>
            </a:pathLst>
          </a:custGeom>
          <a:noFill/>
          <a:ln w="3175">
            <a:solidFill>
              <a:srgbClr val="000000"/>
            </a:solidFill>
            <a:round/>
          </a:ln>
        </p:spPr>
        <p:txBody>
          <a:bodyPr lIns="0" tIns="0" rIns="0" bIns="0"/>
          <a:lstStyle/>
          <a:p>
            <a:endParaRPr lang="el-GR"/>
          </a:p>
        </p:txBody>
      </p:sp>
      <p:sp>
        <p:nvSpPr>
          <p:cNvPr id="24700" name="object 125"/>
          <p:cNvSpPr/>
          <p:nvPr/>
        </p:nvSpPr>
        <p:spPr bwMode="auto">
          <a:xfrm>
            <a:off x="5327650" y="5032375"/>
            <a:ext cx="134938" cy="33338"/>
          </a:xfrm>
          <a:custGeom>
            <a:avLst/>
            <a:gdLst>
              <a:gd name="T0" fmla="*/ 135003 w 134873"/>
              <a:gd name="T1" fmla="*/ 0 h 32765"/>
              <a:gd name="T2" fmla="*/ 0 w 134873"/>
              <a:gd name="T3" fmla="*/ 33921 h 32765"/>
              <a:gd name="T4" fmla="*/ 0 60000 65536"/>
              <a:gd name="T5" fmla="*/ 0 60000 65536"/>
              <a:gd name="T6" fmla="*/ 0 w 134873"/>
              <a:gd name="T7" fmla="*/ 0 h 32765"/>
              <a:gd name="T8" fmla="*/ 134873 w 134873"/>
              <a:gd name="T9" fmla="*/ 32765 h 32765"/>
            </a:gdLst>
            <a:ahLst/>
            <a:cxnLst>
              <a:cxn ang="T4">
                <a:pos x="T0" y="T1"/>
              </a:cxn>
              <a:cxn ang="T5">
                <a:pos x="T2" y="T3"/>
              </a:cxn>
            </a:cxnLst>
            <a:rect l="T6" t="T7" r="T8" b="T9"/>
            <a:pathLst>
              <a:path w="134873" h="32765">
                <a:moveTo>
                  <a:pt x="134873" y="0"/>
                </a:moveTo>
                <a:lnTo>
                  <a:pt x="0" y="32765"/>
                </a:lnTo>
              </a:path>
            </a:pathLst>
          </a:custGeom>
          <a:noFill/>
          <a:ln w="3175">
            <a:solidFill>
              <a:srgbClr val="000000"/>
            </a:solidFill>
            <a:round/>
          </a:ln>
        </p:spPr>
        <p:txBody>
          <a:bodyPr lIns="0" tIns="0" rIns="0" bIns="0"/>
          <a:lstStyle/>
          <a:p>
            <a:endParaRPr lang="el-GR"/>
          </a:p>
        </p:txBody>
      </p:sp>
      <p:sp>
        <p:nvSpPr>
          <p:cNvPr id="24701" name="object 126"/>
          <p:cNvSpPr/>
          <p:nvPr/>
        </p:nvSpPr>
        <p:spPr bwMode="auto">
          <a:xfrm>
            <a:off x="5356225" y="5233988"/>
            <a:ext cx="138113" cy="9525"/>
          </a:xfrm>
          <a:custGeom>
            <a:avLst/>
            <a:gdLst>
              <a:gd name="T0" fmla="*/ 138304 w 137922"/>
              <a:gd name="T1" fmla="*/ 0 h 9906"/>
              <a:gd name="T2" fmla="*/ 0 w 137922"/>
              <a:gd name="T3" fmla="*/ 9159 h 9906"/>
              <a:gd name="T4" fmla="*/ 0 60000 65536"/>
              <a:gd name="T5" fmla="*/ 0 60000 65536"/>
              <a:gd name="T6" fmla="*/ 0 w 137922"/>
              <a:gd name="T7" fmla="*/ 0 h 9906"/>
              <a:gd name="T8" fmla="*/ 137922 w 137922"/>
              <a:gd name="T9" fmla="*/ 9906 h 9906"/>
            </a:gdLst>
            <a:ahLst/>
            <a:cxnLst>
              <a:cxn ang="T4">
                <a:pos x="T0" y="T1"/>
              </a:cxn>
              <a:cxn ang="T5">
                <a:pos x="T2" y="T3"/>
              </a:cxn>
            </a:cxnLst>
            <a:rect l="T6" t="T7" r="T8" b="T9"/>
            <a:pathLst>
              <a:path w="137922" h="9906">
                <a:moveTo>
                  <a:pt x="137922" y="0"/>
                </a:moveTo>
                <a:lnTo>
                  <a:pt x="0" y="9906"/>
                </a:lnTo>
              </a:path>
            </a:pathLst>
          </a:custGeom>
          <a:noFill/>
          <a:ln w="3175">
            <a:solidFill>
              <a:srgbClr val="000000"/>
            </a:solidFill>
            <a:round/>
          </a:ln>
        </p:spPr>
        <p:txBody>
          <a:bodyPr lIns="0" tIns="0" rIns="0" bIns="0"/>
          <a:lstStyle/>
          <a:p>
            <a:endParaRPr lang="el-GR"/>
          </a:p>
        </p:txBody>
      </p:sp>
      <p:sp>
        <p:nvSpPr>
          <p:cNvPr id="24702" name="object 127"/>
          <p:cNvSpPr/>
          <p:nvPr/>
        </p:nvSpPr>
        <p:spPr bwMode="auto">
          <a:xfrm>
            <a:off x="5354638" y="5424488"/>
            <a:ext cx="138112" cy="11112"/>
          </a:xfrm>
          <a:custGeom>
            <a:avLst/>
            <a:gdLst>
              <a:gd name="T0" fmla="*/ 138302 w 137922"/>
              <a:gd name="T1" fmla="*/ 10128 h 12192"/>
              <a:gd name="T2" fmla="*/ 0 w 137922"/>
              <a:gd name="T3" fmla="*/ 0 h 12192"/>
              <a:gd name="T4" fmla="*/ 0 60000 65536"/>
              <a:gd name="T5" fmla="*/ 0 60000 65536"/>
              <a:gd name="T6" fmla="*/ 0 w 137922"/>
              <a:gd name="T7" fmla="*/ 0 h 12192"/>
              <a:gd name="T8" fmla="*/ 137922 w 137922"/>
              <a:gd name="T9" fmla="*/ 12192 h 12192"/>
            </a:gdLst>
            <a:ahLst/>
            <a:cxnLst>
              <a:cxn ang="T4">
                <a:pos x="T0" y="T1"/>
              </a:cxn>
              <a:cxn ang="T5">
                <a:pos x="T2" y="T3"/>
              </a:cxn>
            </a:cxnLst>
            <a:rect l="T6" t="T7" r="T8" b="T9"/>
            <a:pathLst>
              <a:path w="137922" h="12192">
                <a:moveTo>
                  <a:pt x="137922" y="12192"/>
                </a:moveTo>
                <a:lnTo>
                  <a:pt x="0" y="0"/>
                </a:lnTo>
              </a:path>
            </a:pathLst>
          </a:custGeom>
          <a:noFill/>
          <a:ln w="3175">
            <a:solidFill>
              <a:srgbClr val="000000"/>
            </a:solidFill>
            <a:round/>
          </a:ln>
        </p:spPr>
        <p:txBody>
          <a:bodyPr lIns="0" tIns="0" rIns="0" bIns="0"/>
          <a:lstStyle/>
          <a:p>
            <a:endParaRPr lang="el-GR"/>
          </a:p>
        </p:txBody>
      </p:sp>
      <p:sp>
        <p:nvSpPr>
          <p:cNvPr id="24703" name="object 128"/>
          <p:cNvSpPr/>
          <p:nvPr/>
        </p:nvSpPr>
        <p:spPr bwMode="auto">
          <a:xfrm>
            <a:off x="5322888" y="5600700"/>
            <a:ext cx="134937" cy="34925"/>
          </a:xfrm>
          <a:custGeom>
            <a:avLst/>
            <a:gdLst>
              <a:gd name="T0" fmla="*/ 135767 w 134112"/>
              <a:gd name="T1" fmla="*/ 34799 h 35051"/>
              <a:gd name="T2" fmla="*/ 0 w 134112"/>
              <a:gd name="T3" fmla="*/ 0 h 35051"/>
              <a:gd name="T4" fmla="*/ 0 60000 65536"/>
              <a:gd name="T5" fmla="*/ 0 60000 65536"/>
              <a:gd name="T6" fmla="*/ 0 w 134112"/>
              <a:gd name="T7" fmla="*/ 0 h 35051"/>
              <a:gd name="T8" fmla="*/ 134112 w 134112"/>
              <a:gd name="T9" fmla="*/ 35051 h 35051"/>
            </a:gdLst>
            <a:ahLst/>
            <a:cxnLst>
              <a:cxn ang="T4">
                <a:pos x="T0" y="T1"/>
              </a:cxn>
              <a:cxn ang="T5">
                <a:pos x="T2" y="T3"/>
              </a:cxn>
            </a:cxnLst>
            <a:rect l="T6" t="T7" r="T8" b="T9"/>
            <a:pathLst>
              <a:path w="134112" h="35051">
                <a:moveTo>
                  <a:pt x="134112" y="35051"/>
                </a:moveTo>
                <a:lnTo>
                  <a:pt x="0" y="0"/>
                </a:lnTo>
              </a:path>
            </a:pathLst>
          </a:custGeom>
          <a:noFill/>
          <a:ln w="3175">
            <a:solidFill>
              <a:srgbClr val="000000"/>
            </a:solidFill>
            <a:round/>
          </a:ln>
        </p:spPr>
        <p:txBody>
          <a:bodyPr lIns="0" tIns="0" rIns="0" bIns="0"/>
          <a:lstStyle/>
          <a:p>
            <a:endParaRPr lang="el-GR"/>
          </a:p>
        </p:txBody>
      </p:sp>
      <p:sp>
        <p:nvSpPr>
          <p:cNvPr id="24704" name="object 129"/>
          <p:cNvSpPr/>
          <p:nvPr/>
        </p:nvSpPr>
        <p:spPr bwMode="auto">
          <a:xfrm>
            <a:off x="5264150" y="5770563"/>
            <a:ext cx="125413" cy="57150"/>
          </a:xfrm>
          <a:custGeom>
            <a:avLst/>
            <a:gdLst>
              <a:gd name="T0" fmla="*/ 124344 w 126491"/>
              <a:gd name="T1" fmla="*/ 57923 h 56387"/>
              <a:gd name="T2" fmla="*/ 0 w 126491"/>
              <a:gd name="T3" fmla="*/ 0 h 56387"/>
              <a:gd name="T4" fmla="*/ 0 60000 65536"/>
              <a:gd name="T5" fmla="*/ 0 60000 65536"/>
              <a:gd name="T6" fmla="*/ 0 w 126491"/>
              <a:gd name="T7" fmla="*/ 0 h 56387"/>
              <a:gd name="T8" fmla="*/ 126491 w 126491"/>
              <a:gd name="T9" fmla="*/ 56387 h 56387"/>
            </a:gdLst>
            <a:ahLst/>
            <a:cxnLst>
              <a:cxn ang="T4">
                <a:pos x="T0" y="T1"/>
              </a:cxn>
              <a:cxn ang="T5">
                <a:pos x="T2" y="T3"/>
              </a:cxn>
            </a:cxnLst>
            <a:rect l="T6" t="T7" r="T8" b="T9"/>
            <a:pathLst>
              <a:path w="126491" h="56387">
                <a:moveTo>
                  <a:pt x="126491" y="56387"/>
                </a:moveTo>
                <a:lnTo>
                  <a:pt x="0" y="0"/>
                </a:lnTo>
              </a:path>
            </a:pathLst>
          </a:custGeom>
          <a:noFill/>
          <a:ln w="3175">
            <a:solidFill>
              <a:srgbClr val="000000"/>
            </a:solidFill>
            <a:round/>
          </a:ln>
        </p:spPr>
        <p:txBody>
          <a:bodyPr lIns="0" tIns="0" rIns="0" bIns="0"/>
          <a:lstStyle/>
          <a:p>
            <a:endParaRPr lang="el-GR"/>
          </a:p>
        </p:txBody>
      </p:sp>
      <p:sp>
        <p:nvSpPr>
          <p:cNvPr id="24705" name="object 130"/>
          <p:cNvSpPr/>
          <p:nvPr/>
        </p:nvSpPr>
        <p:spPr bwMode="auto">
          <a:xfrm>
            <a:off x="5176838" y="5927725"/>
            <a:ext cx="115887" cy="76200"/>
          </a:xfrm>
          <a:custGeom>
            <a:avLst/>
            <a:gdLst>
              <a:gd name="T0" fmla="*/ 116718 w 115062"/>
              <a:gd name="T1" fmla="*/ 75446 h 76962"/>
              <a:gd name="T2" fmla="*/ 0 w 115062"/>
              <a:gd name="T3" fmla="*/ 0 h 76962"/>
              <a:gd name="T4" fmla="*/ 0 60000 65536"/>
              <a:gd name="T5" fmla="*/ 0 60000 65536"/>
              <a:gd name="T6" fmla="*/ 0 w 115062"/>
              <a:gd name="T7" fmla="*/ 0 h 76962"/>
              <a:gd name="T8" fmla="*/ 115062 w 115062"/>
              <a:gd name="T9" fmla="*/ 76962 h 76962"/>
            </a:gdLst>
            <a:ahLst/>
            <a:cxnLst>
              <a:cxn ang="T4">
                <a:pos x="T0" y="T1"/>
              </a:cxn>
              <a:cxn ang="T5">
                <a:pos x="T2" y="T3"/>
              </a:cxn>
            </a:cxnLst>
            <a:rect l="T6" t="T7" r="T8" b="T9"/>
            <a:pathLst>
              <a:path w="115062" h="76962">
                <a:moveTo>
                  <a:pt x="115062" y="76962"/>
                </a:moveTo>
                <a:lnTo>
                  <a:pt x="0" y="0"/>
                </a:lnTo>
              </a:path>
            </a:pathLst>
          </a:custGeom>
          <a:noFill/>
          <a:ln w="3175">
            <a:solidFill>
              <a:srgbClr val="000000"/>
            </a:solidFill>
            <a:round/>
          </a:ln>
        </p:spPr>
        <p:txBody>
          <a:bodyPr lIns="0" tIns="0" rIns="0" bIns="0"/>
          <a:lstStyle/>
          <a:p>
            <a:endParaRPr lang="el-GR"/>
          </a:p>
        </p:txBody>
      </p:sp>
      <p:sp>
        <p:nvSpPr>
          <p:cNvPr id="24706" name="object 131"/>
          <p:cNvSpPr/>
          <p:nvPr/>
        </p:nvSpPr>
        <p:spPr bwMode="auto">
          <a:xfrm>
            <a:off x="5065713" y="6069013"/>
            <a:ext cx="100012" cy="95250"/>
          </a:xfrm>
          <a:custGeom>
            <a:avLst/>
            <a:gdLst>
              <a:gd name="T0" fmla="*/ 99443 w 100584"/>
              <a:gd name="T1" fmla="*/ 96019 h 94487"/>
              <a:gd name="T2" fmla="*/ 0 w 100584"/>
              <a:gd name="T3" fmla="*/ 0 h 94487"/>
              <a:gd name="T4" fmla="*/ 0 60000 65536"/>
              <a:gd name="T5" fmla="*/ 0 60000 65536"/>
              <a:gd name="T6" fmla="*/ 0 w 100584"/>
              <a:gd name="T7" fmla="*/ 0 h 94487"/>
              <a:gd name="T8" fmla="*/ 100584 w 100584"/>
              <a:gd name="T9" fmla="*/ 94487 h 94487"/>
            </a:gdLst>
            <a:ahLst/>
            <a:cxnLst>
              <a:cxn ang="T4">
                <a:pos x="T0" y="T1"/>
              </a:cxn>
              <a:cxn ang="T5">
                <a:pos x="T2" y="T3"/>
              </a:cxn>
            </a:cxnLst>
            <a:rect l="T6" t="T7" r="T8" b="T9"/>
            <a:pathLst>
              <a:path w="100584" h="94487">
                <a:moveTo>
                  <a:pt x="100584" y="94487"/>
                </a:moveTo>
                <a:lnTo>
                  <a:pt x="0" y="0"/>
                </a:lnTo>
              </a:path>
            </a:pathLst>
          </a:custGeom>
          <a:noFill/>
          <a:ln w="3175">
            <a:solidFill>
              <a:srgbClr val="000000"/>
            </a:solidFill>
            <a:round/>
          </a:ln>
        </p:spPr>
        <p:txBody>
          <a:bodyPr lIns="0" tIns="0" rIns="0" bIns="0"/>
          <a:lstStyle/>
          <a:p>
            <a:endParaRPr lang="el-GR"/>
          </a:p>
        </p:txBody>
      </p:sp>
      <p:sp>
        <p:nvSpPr>
          <p:cNvPr id="24707" name="object 132"/>
          <p:cNvSpPr/>
          <p:nvPr/>
        </p:nvSpPr>
        <p:spPr bwMode="auto">
          <a:xfrm>
            <a:off x="4932363" y="6189663"/>
            <a:ext cx="84137" cy="111125"/>
          </a:xfrm>
          <a:custGeom>
            <a:avLst/>
            <a:gdLst>
              <a:gd name="T0" fmla="*/ 84455 w 83820"/>
              <a:gd name="T1" fmla="*/ 111765 h 110489"/>
              <a:gd name="T2" fmla="*/ 0 w 83820"/>
              <a:gd name="T3" fmla="*/ 0 h 110489"/>
              <a:gd name="T4" fmla="*/ 0 60000 65536"/>
              <a:gd name="T5" fmla="*/ 0 60000 65536"/>
              <a:gd name="T6" fmla="*/ 0 w 83820"/>
              <a:gd name="T7" fmla="*/ 0 h 110489"/>
              <a:gd name="T8" fmla="*/ 83820 w 83820"/>
              <a:gd name="T9" fmla="*/ 110489 h 110489"/>
            </a:gdLst>
            <a:ahLst/>
            <a:cxnLst>
              <a:cxn ang="T4">
                <a:pos x="T0" y="T1"/>
              </a:cxn>
              <a:cxn ang="T5">
                <a:pos x="T2" y="T3"/>
              </a:cxn>
            </a:cxnLst>
            <a:rect l="T6" t="T7" r="T8" b="T9"/>
            <a:pathLst>
              <a:path w="83820" h="110489">
                <a:moveTo>
                  <a:pt x="83820" y="110489"/>
                </a:moveTo>
                <a:lnTo>
                  <a:pt x="0" y="0"/>
                </a:lnTo>
              </a:path>
            </a:pathLst>
          </a:custGeom>
          <a:noFill/>
          <a:ln w="3175">
            <a:solidFill>
              <a:srgbClr val="000000"/>
            </a:solidFill>
            <a:round/>
          </a:ln>
        </p:spPr>
        <p:txBody>
          <a:bodyPr lIns="0" tIns="0" rIns="0" bIns="0"/>
          <a:lstStyle/>
          <a:p>
            <a:endParaRPr lang="el-GR"/>
          </a:p>
        </p:txBody>
      </p:sp>
      <p:sp>
        <p:nvSpPr>
          <p:cNvPr id="24708" name="object 133"/>
          <p:cNvSpPr/>
          <p:nvPr/>
        </p:nvSpPr>
        <p:spPr bwMode="auto">
          <a:xfrm>
            <a:off x="4781550" y="6286500"/>
            <a:ext cx="65088" cy="123825"/>
          </a:xfrm>
          <a:custGeom>
            <a:avLst/>
            <a:gdLst>
              <a:gd name="T0" fmla="*/ 65408 w 64770"/>
              <a:gd name="T1" fmla="*/ 124979 h 122682"/>
              <a:gd name="T2" fmla="*/ 0 w 64770"/>
              <a:gd name="T3" fmla="*/ 0 h 122682"/>
              <a:gd name="T4" fmla="*/ 0 60000 65536"/>
              <a:gd name="T5" fmla="*/ 0 60000 65536"/>
              <a:gd name="T6" fmla="*/ 0 w 64770"/>
              <a:gd name="T7" fmla="*/ 0 h 122682"/>
              <a:gd name="T8" fmla="*/ 64770 w 64770"/>
              <a:gd name="T9" fmla="*/ 122682 h 122682"/>
            </a:gdLst>
            <a:ahLst/>
            <a:cxnLst>
              <a:cxn ang="T4">
                <a:pos x="T0" y="T1"/>
              </a:cxn>
              <a:cxn ang="T5">
                <a:pos x="T2" y="T3"/>
              </a:cxn>
            </a:cxnLst>
            <a:rect l="T6" t="T7" r="T8" b="T9"/>
            <a:pathLst>
              <a:path w="64770" h="122682">
                <a:moveTo>
                  <a:pt x="64770" y="122682"/>
                </a:moveTo>
                <a:lnTo>
                  <a:pt x="0" y="0"/>
                </a:lnTo>
              </a:path>
            </a:pathLst>
          </a:custGeom>
          <a:noFill/>
          <a:ln w="3175">
            <a:solidFill>
              <a:srgbClr val="000000"/>
            </a:solidFill>
            <a:round/>
          </a:ln>
        </p:spPr>
        <p:txBody>
          <a:bodyPr lIns="0" tIns="0" rIns="0" bIns="0"/>
          <a:lstStyle/>
          <a:p>
            <a:endParaRPr lang="el-GR"/>
          </a:p>
        </p:txBody>
      </p:sp>
      <p:sp>
        <p:nvSpPr>
          <p:cNvPr id="24709" name="object 134"/>
          <p:cNvSpPr/>
          <p:nvPr/>
        </p:nvSpPr>
        <p:spPr bwMode="auto">
          <a:xfrm>
            <a:off x="4616450" y="6357938"/>
            <a:ext cx="44450" cy="131762"/>
          </a:xfrm>
          <a:custGeom>
            <a:avLst/>
            <a:gdLst>
              <a:gd name="T0" fmla="*/ 44705 w 44196"/>
              <a:gd name="T1" fmla="*/ 131699 h 131825"/>
              <a:gd name="T2" fmla="*/ 0 w 44196"/>
              <a:gd name="T3" fmla="*/ 0 h 131825"/>
              <a:gd name="T4" fmla="*/ 0 60000 65536"/>
              <a:gd name="T5" fmla="*/ 0 60000 65536"/>
              <a:gd name="T6" fmla="*/ 0 w 44196"/>
              <a:gd name="T7" fmla="*/ 0 h 131825"/>
              <a:gd name="T8" fmla="*/ 44196 w 44196"/>
              <a:gd name="T9" fmla="*/ 131825 h 131825"/>
            </a:gdLst>
            <a:ahLst/>
            <a:cxnLst>
              <a:cxn ang="T4">
                <a:pos x="T0" y="T1"/>
              </a:cxn>
              <a:cxn ang="T5">
                <a:pos x="T2" y="T3"/>
              </a:cxn>
            </a:cxnLst>
            <a:rect l="T6" t="T7" r="T8" b="T9"/>
            <a:pathLst>
              <a:path w="44196" h="131825">
                <a:moveTo>
                  <a:pt x="44196" y="131825"/>
                </a:moveTo>
                <a:lnTo>
                  <a:pt x="0" y="0"/>
                </a:lnTo>
              </a:path>
            </a:pathLst>
          </a:custGeom>
          <a:noFill/>
          <a:ln w="3175">
            <a:solidFill>
              <a:srgbClr val="000000"/>
            </a:solidFill>
            <a:round/>
          </a:ln>
        </p:spPr>
        <p:txBody>
          <a:bodyPr lIns="0" tIns="0" rIns="0" bIns="0"/>
          <a:lstStyle/>
          <a:p>
            <a:endParaRPr lang="el-GR"/>
          </a:p>
        </p:txBody>
      </p:sp>
      <p:sp>
        <p:nvSpPr>
          <p:cNvPr id="24710" name="object 135"/>
          <p:cNvSpPr/>
          <p:nvPr/>
        </p:nvSpPr>
        <p:spPr bwMode="auto">
          <a:xfrm>
            <a:off x="4441825" y="6400800"/>
            <a:ext cx="22225" cy="136525"/>
          </a:xfrm>
          <a:custGeom>
            <a:avLst/>
            <a:gdLst>
              <a:gd name="T0" fmla="*/ 22353 w 22098"/>
              <a:gd name="T1" fmla="*/ 135894 h 137159"/>
              <a:gd name="T2" fmla="*/ 0 w 22098"/>
              <a:gd name="T3" fmla="*/ 0 h 137159"/>
              <a:gd name="T4" fmla="*/ 0 60000 65536"/>
              <a:gd name="T5" fmla="*/ 0 60000 65536"/>
              <a:gd name="T6" fmla="*/ 0 w 22098"/>
              <a:gd name="T7" fmla="*/ 0 h 137159"/>
              <a:gd name="T8" fmla="*/ 22098 w 22098"/>
              <a:gd name="T9" fmla="*/ 137159 h 137159"/>
            </a:gdLst>
            <a:ahLst/>
            <a:cxnLst>
              <a:cxn ang="T4">
                <a:pos x="T0" y="T1"/>
              </a:cxn>
              <a:cxn ang="T5">
                <a:pos x="T2" y="T3"/>
              </a:cxn>
            </a:cxnLst>
            <a:rect l="T6" t="T7" r="T8" b="T9"/>
            <a:pathLst>
              <a:path w="22098" h="137159">
                <a:moveTo>
                  <a:pt x="22098" y="137159"/>
                </a:moveTo>
                <a:lnTo>
                  <a:pt x="0" y="0"/>
                </a:lnTo>
              </a:path>
            </a:pathLst>
          </a:custGeom>
          <a:noFill/>
          <a:ln w="3175">
            <a:solidFill>
              <a:srgbClr val="000000"/>
            </a:solidFill>
            <a:round/>
          </a:ln>
        </p:spPr>
        <p:txBody>
          <a:bodyPr lIns="0" tIns="0" rIns="0" bIns="0"/>
          <a:lstStyle/>
          <a:p>
            <a:endParaRPr lang="el-GR"/>
          </a:p>
        </p:txBody>
      </p:sp>
      <p:sp>
        <p:nvSpPr>
          <p:cNvPr id="24711" name="object 136"/>
          <p:cNvSpPr/>
          <p:nvPr/>
        </p:nvSpPr>
        <p:spPr bwMode="auto">
          <a:xfrm>
            <a:off x="4260850" y="6415088"/>
            <a:ext cx="1588" cy="138112"/>
          </a:xfrm>
          <a:custGeom>
            <a:avLst/>
            <a:gdLst>
              <a:gd name="T0" fmla="*/ 0 w 1523"/>
              <a:gd name="T1" fmla="*/ 138302 h 137922"/>
              <a:gd name="T2" fmla="*/ 1656 w 1523"/>
              <a:gd name="T3" fmla="*/ 0 h 137922"/>
              <a:gd name="T4" fmla="*/ 0 60000 65536"/>
              <a:gd name="T5" fmla="*/ 0 60000 65536"/>
              <a:gd name="T6" fmla="*/ 0 w 1523"/>
              <a:gd name="T7" fmla="*/ 0 h 137922"/>
              <a:gd name="T8" fmla="*/ 1523 w 1523"/>
              <a:gd name="T9" fmla="*/ 137922 h 137922"/>
            </a:gdLst>
            <a:ahLst/>
            <a:cxnLst>
              <a:cxn ang="T4">
                <a:pos x="T0" y="T1"/>
              </a:cxn>
              <a:cxn ang="T5">
                <a:pos x="T2" y="T3"/>
              </a:cxn>
            </a:cxnLst>
            <a:rect l="T6" t="T7" r="T8" b="T9"/>
            <a:pathLst>
              <a:path w="1523" h="137922">
                <a:moveTo>
                  <a:pt x="0" y="137922"/>
                </a:moveTo>
                <a:lnTo>
                  <a:pt x="1523" y="0"/>
                </a:lnTo>
              </a:path>
            </a:pathLst>
          </a:custGeom>
          <a:noFill/>
          <a:ln w="3175">
            <a:solidFill>
              <a:srgbClr val="000000"/>
            </a:solidFill>
            <a:round/>
          </a:ln>
        </p:spPr>
        <p:txBody>
          <a:bodyPr lIns="0" tIns="0" rIns="0" bIns="0"/>
          <a:lstStyle/>
          <a:p>
            <a:endParaRPr lang="el-GR"/>
          </a:p>
        </p:txBody>
      </p:sp>
      <p:sp>
        <p:nvSpPr>
          <p:cNvPr id="24712" name="object 137"/>
          <p:cNvSpPr/>
          <p:nvPr/>
        </p:nvSpPr>
        <p:spPr bwMode="auto">
          <a:xfrm>
            <a:off x="4279900" y="4095750"/>
            <a:ext cx="1588" cy="138113"/>
          </a:xfrm>
          <a:custGeom>
            <a:avLst/>
            <a:gdLst>
              <a:gd name="T0" fmla="*/ 1656 w 1523"/>
              <a:gd name="T1" fmla="*/ 0 h 138684"/>
              <a:gd name="T2" fmla="*/ 0 w 1523"/>
              <a:gd name="T3" fmla="*/ 137544 h 138684"/>
              <a:gd name="T4" fmla="*/ 0 60000 65536"/>
              <a:gd name="T5" fmla="*/ 0 60000 65536"/>
              <a:gd name="T6" fmla="*/ 0 w 1523"/>
              <a:gd name="T7" fmla="*/ 0 h 138684"/>
              <a:gd name="T8" fmla="*/ 1523 w 1523"/>
              <a:gd name="T9" fmla="*/ 138684 h 138684"/>
            </a:gdLst>
            <a:ahLst/>
            <a:cxnLst>
              <a:cxn ang="T4">
                <a:pos x="T0" y="T1"/>
              </a:cxn>
              <a:cxn ang="T5">
                <a:pos x="T2" y="T3"/>
              </a:cxn>
            </a:cxnLst>
            <a:rect l="T6" t="T7" r="T8" b="T9"/>
            <a:pathLst>
              <a:path w="1523" h="138684">
                <a:moveTo>
                  <a:pt x="1523" y="0"/>
                </a:moveTo>
                <a:lnTo>
                  <a:pt x="0" y="138684"/>
                </a:lnTo>
              </a:path>
            </a:pathLst>
          </a:custGeom>
          <a:noFill/>
          <a:ln w="3175">
            <a:solidFill>
              <a:srgbClr val="000000"/>
            </a:solidFill>
            <a:round/>
          </a:ln>
        </p:spPr>
        <p:txBody>
          <a:bodyPr lIns="0" tIns="0" rIns="0" bIns="0"/>
          <a:lstStyle/>
          <a:p>
            <a:endParaRPr lang="el-GR"/>
          </a:p>
        </p:txBody>
      </p:sp>
      <p:sp>
        <p:nvSpPr>
          <p:cNvPr id="24713" name="object 138"/>
          <p:cNvSpPr/>
          <p:nvPr/>
        </p:nvSpPr>
        <p:spPr bwMode="auto">
          <a:xfrm>
            <a:off x="4459288" y="4114800"/>
            <a:ext cx="23812" cy="134938"/>
          </a:xfrm>
          <a:custGeom>
            <a:avLst/>
            <a:gdLst>
              <a:gd name="T0" fmla="*/ 24004 w 23622"/>
              <a:gd name="T1" fmla="*/ 0 h 136398"/>
              <a:gd name="T2" fmla="*/ 0 w 23622"/>
              <a:gd name="T3" fmla="*/ 133494 h 136398"/>
              <a:gd name="T4" fmla="*/ 0 60000 65536"/>
              <a:gd name="T5" fmla="*/ 0 60000 65536"/>
              <a:gd name="T6" fmla="*/ 0 w 23622"/>
              <a:gd name="T7" fmla="*/ 0 h 136398"/>
              <a:gd name="T8" fmla="*/ 23622 w 23622"/>
              <a:gd name="T9" fmla="*/ 136398 h 136398"/>
            </a:gdLst>
            <a:ahLst/>
            <a:cxnLst>
              <a:cxn ang="T4">
                <a:pos x="T0" y="T1"/>
              </a:cxn>
              <a:cxn ang="T5">
                <a:pos x="T2" y="T3"/>
              </a:cxn>
            </a:cxnLst>
            <a:rect l="T6" t="T7" r="T8" b="T9"/>
            <a:pathLst>
              <a:path w="23622" h="136398">
                <a:moveTo>
                  <a:pt x="23622" y="0"/>
                </a:moveTo>
                <a:lnTo>
                  <a:pt x="0" y="136398"/>
                </a:lnTo>
              </a:path>
            </a:pathLst>
          </a:custGeom>
          <a:noFill/>
          <a:ln w="3175">
            <a:solidFill>
              <a:srgbClr val="000000"/>
            </a:solidFill>
            <a:round/>
          </a:ln>
        </p:spPr>
        <p:txBody>
          <a:bodyPr lIns="0" tIns="0" rIns="0" bIns="0"/>
          <a:lstStyle/>
          <a:p>
            <a:endParaRPr lang="el-GR"/>
          </a:p>
        </p:txBody>
      </p:sp>
      <p:sp>
        <p:nvSpPr>
          <p:cNvPr id="24714" name="object 139"/>
          <p:cNvSpPr/>
          <p:nvPr/>
        </p:nvSpPr>
        <p:spPr bwMode="auto">
          <a:xfrm>
            <a:off x="3871913" y="6486525"/>
            <a:ext cx="49212" cy="14288"/>
          </a:xfrm>
          <a:custGeom>
            <a:avLst/>
            <a:gdLst>
              <a:gd name="T0" fmla="*/ 0 w 48767"/>
              <a:gd name="T1" fmla="*/ 0 h 15239"/>
              <a:gd name="T2" fmla="*/ 49661 w 48767"/>
              <a:gd name="T3" fmla="*/ 13396 h 15239"/>
              <a:gd name="T4" fmla="*/ 0 60000 65536"/>
              <a:gd name="T5" fmla="*/ 0 60000 65536"/>
              <a:gd name="T6" fmla="*/ 0 w 48767"/>
              <a:gd name="T7" fmla="*/ 0 h 15239"/>
              <a:gd name="T8" fmla="*/ 48767 w 48767"/>
              <a:gd name="T9" fmla="*/ 15239 h 15239"/>
            </a:gdLst>
            <a:ahLst/>
            <a:cxnLst>
              <a:cxn ang="T4">
                <a:pos x="T0" y="T1"/>
              </a:cxn>
              <a:cxn ang="T5">
                <a:pos x="T2" y="T3"/>
              </a:cxn>
            </a:cxnLst>
            <a:rect l="T6" t="T7" r="T8" b="T9"/>
            <a:pathLst>
              <a:path w="48767" h="15239">
                <a:moveTo>
                  <a:pt x="0" y="0"/>
                </a:moveTo>
                <a:lnTo>
                  <a:pt x="48767" y="15239"/>
                </a:lnTo>
              </a:path>
            </a:pathLst>
          </a:custGeom>
          <a:noFill/>
          <a:ln w="3175">
            <a:solidFill>
              <a:srgbClr val="000000"/>
            </a:solidFill>
            <a:round/>
          </a:ln>
        </p:spPr>
        <p:txBody>
          <a:bodyPr lIns="0" tIns="0" rIns="0" bIns="0"/>
          <a:lstStyle/>
          <a:p>
            <a:endParaRPr lang="el-GR"/>
          </a:p>
        </p:txBody>
      </p:sp>
      <p:sp>
        <p:nvSpPr>
          <p:cNvPr id="24715" name="object 140"/>
          <p:cNvSpPr/>
          <p:nvPr/>
        </p:nvSpPr>
        <p:spPr bwMode="auto">
          <a:xfrm>
            <a:off x="3921125" y="6500813"/>
            <a:ext cx="47625" cy="14287"/>
          </a:xfrm>
          <a:custGeom>
            <a:avLst/>
            <a:gdLst>
              <a:gd name="T0" fmla="*/ 0 w 48768"/>
              <a:gd name="T1" fmla="*/ 0 h 13715"/>
              <a:gd name="T2" fmla="*/ 46509 w 48768"/>
              <a:gd name="T3" fmla="*/ 14883 h 13715"/>
              <a:gd name="T4" fmla="*/ 0 60000 65536"/>
              <a:gd name="T5" fmla="*/ 0 60000 65536"/>
              <a:gd name="T6" fmla="*/ 0 w 48768"/>
              <a:gd name="T7" fmla="*/ 0 h 13715"/>
              <a:gd name="T8" fmla="*/ 48768 w 48768"/>
              <a:gd name="T9" fmla="*/ 13715 h 13715"/>
            </a:gdLst>
            <a:ahLst/>
            <a:cxnLst>
              <a:cxn ang="T4">
                <a:pos x="T0" y="T1"/>
              </a:cxn>
              <a:cxn ang="T5">
                <a:pos x="T2" y="T3"/>
              </a:cxn>
            </a:cxnLst>
            <a:rect l="T6" t="T7" r="T8" b="T9"/>
            <a:pathLst>
              <a:path w="48768" h="13715">
                <a:moveTo>
                  <a:pt x="0" y="0"/>
                </a:moveTo>
                <a:lnTo>
                  <a:pt x="48768" y="13715"/>
                </a:lnTo>
              </a:path>
            </a:pathLst>
          </a:custGeom>
          <a:noFill/>
          <a:ln w="3175">
            <a:solidFill>
              <a:srgbClr val="000000"/>
            </a:solidFill>
            <a:round/>
          </a:ln>
        </p:spPr>
        <p:txBody>
          <a:bodyPr lIns="0" tIns="0" rIns="0" bIns="0"/>
          <a:lstStyle/>
          <a:p>
            <a:endParaRPr lang="el-GR"/>
          </a:p>
        </p:txBody>
      </p:sp>
      <p:sp>
        <p:nvSpPr>
          <p:cNvPr id="24716" name="object 141"/>
          <p:cNvSpPr/>
          <p:nvPr/>
        </p:nvSpPr>
        <p:spPr bwMode="auto">
          <a:xfrm>
            <a:off x="3968750" y="6515100"/>
            <a:ext cx="49213" cy="11113"/>
          </a:xfrm>
          <a:custGeom>
            <a:avLst/>
            <a:gdLst>
              <a:gd name="T0" fmla="*/ 0 w 48767"/>
              <a:gd name="T1" fmla="*/ 0 h 11429"/>
              <a:gd name="T2" fmla="*/ 49663 w 48767"/>
              <a:gd name="T3" fmla="*/ 10806 h 11429"/>
              <a:gd name="T4" fmla="*/ 0 60000 65536"/>
              <a:gd name="T5" fmla="*/ 0 60000 65536"/>
              <a:gd name="T6" fmla="*/ 0 w 48767"/>
              <a:gd name="T7" fmla="*/ 0 h 11429"/>
              <a:gd name="T8" fmla="*/ 48767 w 48767"/>
              <a:gd name="T9" fmla="*/ 11429 h 11429"/>
            </a:gdLst>
            <a:ahLst/>
            <a:cxnLst>
              <a:cxn ang="T4">
                <a:pos x="T0" y="T1"/>
              </a:cxn>
              <a:cxn ang="T5">
                <a:pos x="T2" y="T3"/>
              </a:cxn>
            </a:cxnLst>
            <a:rect l="T6" t="T7" r="T8" b="T9"/>
            <a:pathLst>
              <a:path w="48767" h="11429">
                <a:moveTo>
                  <a:pt x="0" y="0"/>
                </a:moveTo>
                <a:lnTo>
                  <a:pt x="48767" y="11429"/>
                </a:lnTo>
              </a:path>
            </a:pathLst>
          </a:custGeom>
          <a:noFill/>
          <a:ln w="3175">
            <a:solidFill>
              <a:srgbClr val="000000"/>
            </a:solidFill>
            <a:round/>
          </a:ln>
        </p:spPr>
        <p:txBody>
          <a:bodyPr lIns="0" tIns="0" rIns="0" bIns="0"/>
          <a:lstStyle/>
          <a:p>
            <a:endParaRPr lang="el-GR"/>
          </a:p>
        </p:txBody>
      </p:sp>
      <p:sp>
        <p:nvSpPr>
          <p:cNvPr id="24717" name="object 142"/>
          <p:cNvSpPr/>
          <p:nvPr/>
        </p:nvSpPr>
        <p:spPr bwMode="auto">
          <a:xfrm>
            <a:off x="4017963" y="6526213"/>
            <a:ext cx="50800" cy="9525"/>
          </a:xfrm>
          <a:custGeom>
            <a:avLst/>
            <a:gdLst>
              <a:gd name="T0" fmla="*/ 0 w 50292"/>
              <a:gd name="T1" fmla="*/ 0 h 9144"/>
              <a:gd name="T2" fmla="*/ 51313 w 50292"/>
              <a:gd name="T3" fmla="*/ 9922 h 9144"/>
              <a:gd name="T4" fmla="*/ 0 60000 65536"/>
              <a:gd name="T5" fmla="*/ 0 60000 65536"/>
              <a:gd name="T6" fmla="*/ 0 w 50292"/>
              <a:gd name="T7" fmla="*/ 0 h 9144"/>
              <a:gd name="T8" fmla="*/ 50292 w 50292"/>
              <a:gd name="T9" fmla="*/ 9144 h 9144"/>
            </a:gdLst>
            <a:ahLst/>
            <a:cxnLst>
              <a:cxn ang="T4">
                <a:pos x="T0" y="T1"/>
              </a:cxn>
              <a:cxn ang="T5">
                <a:pos x="T2" y="T3"/>
              </a:cxn>
            </a:cxnLst>
            <a:rect l="T6" t="T7" r="T8" b="T9"/>
            <a:pathLst>
              <a:path w="50292" h="9144">
                <a:moveTo>
                  <a:pt x="0" y="0"/>
                </a:moveTo>
                <a:lnTo>
                  <a:pt x="50292" y="9144"/>
                </a:lnTo>
              </a:path>
            </a:pathLst>
          </a:custGeom>
          <a:noFill/>
          <a:ln w="3175">
            <a:solidFill>
              <a:srgbClr val="000000"/>
            </a:solidFill>
            <a:round/>
          </a:ln>
        </p:spPr>
        <p:txBody>
          <a:bodyPr lIns="0" tIns="0" rIns="0" bIns="0"/>
          <a:lstStyle/>
          <a:p>
            <a:endParaRPr lang="el-GR"/>
          </a:p>
        </p:txBody>
      </p:sp>
      <p:sp>
        <p:nvSpPr>
          <p:cNvPr id="24718" name="object 143"/>
          <p:cNvSpPr/>
          <p:nvPr/>
        </p:nvSpPr>
        <p:spPr bwMode="auto">
          <a:xfrm>
            <a:off x="3517900" y="6292850"/>
            <a:ext cx="39688" cy="31750"/>
          </a:xfrm>
          <a:custGeom>
            <a:avLst/>
            <a:gdLst>
              <a:gd name="T0" fmla="*/ 0 w 40385"/>
              <a:gd name="T1" fmla="*/ 0 h 30479"/>
              <a:gd name="T2" fmla="*/ 39003 w 40385"/>
              <a:gd name="T3" fmla="*/ 33074 h 30479"/>
              <a:gd name="T4" fmla="*/ 0 60000 65536"/>
              <a:gd name="T5" fmla="*/ 0 60000 65536"/>
              <a:gd name="T6" fmla="*/ 0 w 40385"/>
              <a:gd name="T7" fmla="*/ 0 h 30479"/>
              <a:gd name="T8" fmla="*/ 40385 w 40385"/>
              <a:gd name="T9" fmla="*/ 30479 h 30479"/>
            </a:gdLst>
            <a:ahLst/>
            <a:cxnLst>
              <a:cxn ang="T4">
                <a:pos x="T0" y="T1"/>
              </a:cxn>
              <a:cxn ang="T5">
                <a:pos x="T2" y="T3"/>
              </a:cxn>
            </a:cxnLst>
            <a:rect l="T6" t="T7" r="T8" b="T9"/>
            <a:pathLst>
              <a:path w="40385" h="30479">
                <a:moveTo>
                  <a:pt x="0" y="0"/>
                </a:moveTo>
                <a:lnTo>
                  <a:pt x="40385" y="30479"/>
                </a:lnTo>
              </a:path>
            </a:pathLst>
          </a:custGeom>
          <a:noFill/>
          <a:ln w="3175">
            <a:solidFill>
              <a:srgbClr val="000000"/>
            </a:solidFill>
            <a:round/>
          </a:ln>
        </p:spPr>
        <p:txBody>
          <a:bodyPr lIns="0" tIns="0" rIns="0" bIns="0"/>
          <a:lstStyle/>
          <a:p>
            <a:endParaRPr lang="el-GR"/>
          </a:p>
        </p:txBody>
      </p:sp>
      <p:sp>
        <p:nvSpPr>
          <p:cNvPr id="24719" name="object 144"/>
          <p:cNvSpPr/>
          <p:nvPr/>
        </p:nvSpPr>
        <p:spPr bwMode="auto">
          <a:xfrm>
            <a:off x="3557588" y="6324600"/>
            <a:ext cx="41275" cy="26988"/>
          </a:xfrm>
          <a:custGeom>
            <a:avLst/>
            <a:gdLst>
              <a:gd name="T0" fmla="*/ 0 w 41910"/>
              <a:gd name="T1" fmla="*/ 0 h 28194"/>
              <a:gd name="T2" fmla="*/ 40650 w 41910"/>
              <a:gd name="T3" fmla="*/ 25834 h 28194"/>
              <a:gd name="T4" fmla="*/ 0 60000 65536"/>
              <a:gd name="T5" fmla="*/ 0 60000 65536"/>
              <a:gd name="T6" fmla="*/ 0 w 41910"/>
              <a:gd name="T7" fmla="*/ 0 h 28194"/>
              <a:gd name="T8" fmla="*/ 41910 w 41910"/>
              <a:gd name="T9" fmla="*/ 28194 h 28194"/>
            </a:gdLst>
            <a:ahLst/>
            <a:cxnLst>
              <a:cxn ang="T4">
                <a:pos x="T0" y="T1"/>
              </a:cxn>
              <a:cxn ang="T5">
                <a:pos x="T2" y="T3"/>
              </a:cxn>
            </a:cxnLst>
            <a:rect l="T6" t="T7" r="T8" b="T9"/>
            <a:pathLst>
              <a:path w="41910" h="28194">
                <a:moveTo>
                  <a:pt x="0" y="0"/>
                </a:moveTo>
                <a:lnTo>
                  <a:pt x="41910" y="28194"/>
                </a:lnTo>
              </a:path>
            </a:pathLst>
          </a:custGeom>
          <a:noFill/>
          <a:ln w="3175">
            <a:solidFill>
              <a:srgbClr val="000000"/>
            </a:solidFill>
            <a:round/>
          </a:ln>
        </p:spPr>
        <p:txBody>
          <a:bodyPr lIns="0" tIns="0" rIns="0" bIns="0"/>
          <a:lstStyle/>
          <a:p>
            <a:endParaRPr lang="el-GR"/>
          </a:p>
        </p:txBody>
      </p:sp>
      <p:sp>
        <p:nvSpPr>
          <p:cNvPr id="24720" name="object 145"/>
          <p:cNvSpPr/>
          <p:nvPr/>
        </p:nvSpPr>
        <p:spPr bwMode="auto">
          <a:xfrm>
            <a:off x="3598863" y="6351588"/>
            <a:ext cx="42862" cy="28575"/>
          </a:xfrm>
          <a:custGeom>
            <a:avLst/>
            <a:gdLst>
              <a:gd name="T0" fmla="*/ 0 w 42672"/>
              <a:gd name="T1" fmla="*/ 0 h 27431"/>
              <a:gd name="T2" fmla="*/ 43053 w 42672"/>
              <a:gd name="T3" fmla="*/ 29767 h 27431"/>
              <a:gd name="T4" fmla="*/ 0 60000 65536"/>
              <a:gd name="T5" fmla="*/ 0 60000 65536"/>
              <a:gd name="T6" fmla="*/ 0 w 42672"/>
              <a:gd name="T7" fmla="*/ 0 h 27431"/>
              <a:gd name="T8" fmla="*/ 42672 w 42672"/>
              <a:gd name="T9" fmla="*/ 27431 h 27431"/>
            </a:gdLst>
            <a:ahLst/>
            <a:cxnLst>
              <a:cxn ang="T4">
                <a:pos x="T0" y="T1"/>
              </a:cxn>
              <a:cxn ang="T5">
                <a:pos x="T2" y="T3"/>
              </a:cxn>
            </a:cxnLst>
            <a:rect l="T6" t="T7" r="T8" b="T9"/>
            <a:pathLst>
              <a:path w="42672" h="27431">
                <a:moveTo>
                  <a:pt x="0" y="0"/>
                </a:moveTo>
                <a:lnTo>
                  <a:pt x="42672" y="27431"/>
                </a:lnTo>
              </a:path>
            </a:pathLst>
          </a:custGeom>
          <a:noFill/>
          <a:ln w="3175">
            <a:solidFill>
              <a:srgbClr val="000000"/>
            </a:solidFill>
            <a:round/>
          </a:ln>
        </p:spPr>
        <p:txBody>
          <a:bodyPr lIns="0" tIns="0" rIns="0" bIns="0"/>
          <a:lstStyle/>
          <a:p>
            <a:endParaRPr lang="el-GR"/>
          </a:p>
        </p:txBody>
      </p:sp>
      <p:sp>
        <p:nvSpPr>
          <p:cNvPr id="24721" name="object 146"/>
          <p:cNvSpPr/>
          <p:nvPr/>
        </p:nvSpPr>
        <p:spPr bwMode="auto">
          <a:xfrm>
            <a:off x="3641725" y="6380163"/>
            <a:ext cx="44450" cy="23812"/>
          </a:xfrm>
          <a:custGeom>
            <a:avLst/>
            <a:gdLst>
              <a:gd name="T0" fmla="*/ 0 w 44196"/>
              <a:gd name="T1" fmla="*/ 0 h 24384"/>
              <a:gd name="T2" fmla="*/ 44705 w 44196"/>
              <a:gd name="T3" fmla="*/ 23253 h 24384"/>
              <a:gd name="T4" fmla="*/ 0 60000 65536"/>
              <a:gd name="T5" fmla="*/ 0 60000 65536"/>
              <a:gd name="T6" fmla="*/ 0 w 44196"/>
              <a:gd name="T7" fmla="*/ 0 h 24384"/>
              <a:gd name="T8" fmla="*/ 44196 w 44196"/>
              <a:gd name="T9" fmla="*/ 24384 h 24384"/>
            </a:gdLst>
            <a:ahLst/>
            <a:cxnLst>
              <a:cxn ang="T4">
                <a:pos x="T0" y="T1"/>
              </a:cxn>
              <a:cxn ang="T5">
                <a:pos x="T2" y="T3"/>
              </a:cxn>
            </a:cxnLst>
            <a:rect l="T6" t="T7" r="T8" b="T9"/>
            <a:pathLst>
              <a:path w="44196" h="24384">
                <a:moveTo>
                  <a:pt x="0" y="0"/>
                </a:moveTo>
                <a:lnTo>
                  <a:pt x="44196" y="24384"/>
                </a:lnTo>
              </a:path>
            </a:pathLst>
          </a:custGeom>
          <a:noFill/>
          <a:ln w="3175">
            <a:solidFill>
              <a:srgbClr val="000000"/>
            </a:solidFill>
            <a:round/>
          </a:ln>
        </p:spPr>
        <p:txBody>
          <a:bodyPr lIns="0" tIns="0" rIns="0" bIns="0"/>
          <a:lstStyle/>
          <a:p>
            <a:endParaRPr lang="el-GR"/>
          </a:p>
        </p:txBody>
      </p:sp>
      <p:sp>
        <p:nvSpPr>
          <p:cNvPr id="24722" name="object 147"/>
          <p:cNvSpPr/>
          <p:nvPr/>
        </p:nvSpPr>
        <p:spPr bwMode="auto">
          <a:xfrm>
            <a:off x="3244850" y="5995988"/>
            <a:ext cx="28575" cy="41275"/>
          </a:xfrm>
          <a:custGeom>
            <a:avLst/>
            <a:gdLst>
              <a:gd name="T0" fmla="*/ 0 w 28194"/>
              <a:gd name="T1" fmla="*/ 0 h 41910"/>
              <a:gd name="T2" fmla="*/ 28960 w 28194"/>
              <a:gd name="T3" fmla="*/ 40650 h 41910"/>
              <a:gd name="T4" fmla="*/ 0 60000 65536"/>
              <a:gd name="T5" fmla="*/ 0 60000 65536"/>
              <a:gd name="T6" fmla="*/ 0 w 28194"/>
              <a:gd name="T7" fmla="*/ 0 h 41910"/>
              <a:gd name="T8" fmla="*/ 28194 w 28194"/>
              <a:gd name="T9" fmla="*/ 41910 h 41910"/>
            </a:gdLst>
            <a:ahLst/>
            <a:cxnLst>
              <a:cxn ang="T4">
                <a:pos x="T0" y="T1"/>
              </a:cxn>
              <a:cxn ang="T5">
                <a:pos x="T2" y="T3"/>
              </a:cxn>
            </a:cxnLst>
            <a:rect l="T6" t="T7" r="T8" b="T9"/>
            <a:pathLst>
              <a:path w="28194" h="41910">
                <a:moveTo>
                  <a:pt x="0" y="0"/>
                </a:moveTo>
                <a:lnTo>
                  <a:pt x="28193" y="41910"/>
                </a:lnTo>
              </a:path>
            </a:pathLst>
          </a:custGeom>
          <a:noFill/>
          <a:ln w="3175">
            <a:solidFill>
              <a:srgbClr val="000000"/>
            </a:solidFill>
            <a:round/>
          </a:ln>
        </p:spPr>
        <p:txBody>
          <a:bodyPr lIns="0" tIns="0" rIns="0" bIns="0"/>
          <a:lstStyle/>
          <a:p>
            <a:endParaRPr lang="el-GR"/>
          </a:p>
        </p:txBody>
      </p:sp>
      <p:sp>
        <p:nvSpPr>
          <p:cNvPr id="24723" name="object 148"/>
          <p:cNvSpPr/>
          <p:nvPr/>
        </p:nvSpPr>
        <p:spPr bwMode="auto">
          <a:xfrm>
            <a:off x="3273425" y="6037263"/>
            <a:ext cx="30163" cy="41275"/>
          </a:xfrm>
          <a:custGeom>
            <a:avLst/>
            <a:gdLst>
              <a:gd name="T0" fmla="*/ 0 w 30480"/>
              <a:gd name="T1" fmla="*/ 0 h 41148"/>
              <a:gd name="T2" fmla="*/ 29849 w 30480"/>
              <a:gd name="T3" fmla="*/ 41402 h 41148"/>
              <a:gd name="T4" fmla="*/ 0 60000 65536"/>
              <a:gd name="T5" fmla="*/ 0 60000 65536"/>
              <a:gd name="T6" fmla="*/ 0 w 30480"/>
              <a:gd name="T7" fmla="*/ 0 h 41148"/>
              <a:gd name="T8" fmla="*/ 30480 w 30480"/>
              <a:gd name="T9" fmla="*/ 41148 h 41148"/>
            </a:gdLst>
            <a:ahLst/>
            <a:cxnLst>
              <a:cxn ang="T4">
                <a:pos x="T0" y="T1"/>
              </a:cxn>
              <a:cxn ang="T5">
                <a:pos x="T2" y="T3"/>
              </a:cxn>
            </a:cxnLst>
            <a:rect l="T6" t="T7" r="T8" b="T9"/>
            <a:pathLst>
              <a:path w="30480" h="41148">
                <a:moveTo>
                  <a:pt x="0" y="0"/>
                </a:moveTo>
                <a:lnTo>
                  <a:pt x="30480" y="41148"/>
                </a:lnTo>
              </a:path>
            </a:pathLst>
          </a:custGeom>
          <a:noFill/>
          <a:ln w="3175">
            <a:solidFill>
              <a:srgbClr val="000000"/>
            </a:solidFill>
            <a:round/>
          </a:ln>
        </p:spPr>
        <p:txBody>
          <a:bodyPr lIns="0" tIns="0" rIns="0" bIns="0"/>
          <a:lstStyle/>
          <a:p>
            <a:endParaRPr lang="el-GR"/>
          </a:p>
        </p:txBody>
      </p:sp>
      <p:sp>
        <p:nvSpPr>
          <p:cNvPr id="24724" name="object 149"/>
          <p:cNvSpPr/>
          <p:nvPr/>
        </p:nvSpPr>
        <p:spPr bwMode="auto">
          <a:xfrm>
            <a:off x="3303588" y="6078538"/>
            <a:ext cx="31750" cy="38100"/>
          </a:xfrm>
          <a:custGeom>
            <a:avLst/>
            <a:gdLst>
              <a:gd name="T0" fmla="*/ 0 w 32003"/>
              <a:gd name="T1" fmla="*/ 0 h 38862"/>
              <a:gd name="T2" fmla="*/ 31499 w 32003"/>
              <a:gd name="T3" fmla="*/ 37353 h 38862"/>
              <a:gd name="T4" fmla="*/ 0 60000 65536"/>
              <a:gd name="T5" fmla="*/ 0 60000 65536"/>
              <a:gd name="T6" fmla="*/ 0 w 32003"/>
              <a:gd name="T7" fmla="*/ 0 h 38862"/>
              <a:gd name="T8" fmla="*/ 32003 w 32003"/>
              <a:gd name="T9" fmla="*/ 38862 h 38862"/>
            </a:gdLst>
            <a:ahLst/>
            <a:cxnLst>
              <a:cxn ang="T4">
                <a:pos x="T0" y="T1"/>
              </a:cxn>
              <a:cxn ang="T5">
                <a:pos x="T2" y="T3"/>
              </a:cxn>
            </a:cxnLst>
            <a:rect l="T6" t="T7" r="T8" b="T9"/>
            <a:pathLst>
              <a:path w="32003" h="38862">
                <a:moveTo>
                  <a:pt x="0" y="0"/>
                </a:moveTo>
                <a:lnTo>
                  <a:pt x="32003" y="38862"/>
                </a:lnTo>
              </a:path>
            </a:pathLst>
          </a:custGeom>
          <a:noFill/>
          <a:ln w="3175">
            <a:solidFill>
              <a:srgbClr val="000000"/>
            </a:solidFill>
            <a:round/>
          </a:ln>
        </p:spPr>
        <p:txBody>
          <a:bodyPr lIns="0" tIns="0" rIns="0" bIns="0"/>
          <a:lstStyle/>
          <a:p>
            <a:endParaRPr lang="el-GR"/>
          </a:p>
        </p:txBody>
      </p:sp>
      <p:sp>
        <p:nvSpPr>
          <p:cNvPr id="24725" name="object 150"/>
          <p:cNvSpPr/>
          <p:nvPr/>
        </p:nvSpPr>
        <p:spPr bwMode="auto">
          <a:xfrm>
            <a:off x="3335338" y="6116638"/>
            <a:ext cx="33337" cy="38100"/>
          </a:xfrm>
          <a:custGeom>
            <a:avLst/>
            <a:gdLst>
              <a:gd name="T0" fmla="*/ 0 w 33527"/>
              <a:gd name="T1" fmla="*/ 0 h 38100"/>
              <a:gd name="T2" fmla="*/ 33148 w 33527"/>
              <a:gd name="T3" fmla="*/ 38100 h 38100"/>
              <a:gd name="T4" fmla="*/ 0 60000 65536"/>
              <a:gd name="T5" fmla="*/ 0 60000 65536"/>
              <a:gd name="T6" fmla="*/ 0 w 33527"/>
              <a:gd name="T7" fmla="*/ 0 h 38100"/>
              <a:gd name="T8" fmla="*/ 33527 w 33527"/>
              <a:gd name="T9" fmla="*/ 38100 h 38100"/>
            </a:gdLst>
            <a:ahLst/>
            <a:cxnLst>
              <a:cxn ang="T4">
                <a:pos x="T0" y="T1"/>
              </a:cxn>
              <a:cxn ang="T5">
                <a:pos x="T2" y="T3"/>
              </a:cxn>
            </a:cxnLst>
            <a:rect l="T6" t="T7" r="T8" b="T9"/>
            <a:pathLst>
              <a:path w="33527" h="38100">
                <a:moveTo>
                  <a:pt x="0" y="0"/>
                </a:moveTo>
                <a:lnTo>
                  <a:pt x="33527" y="38100"/>
                </a:lnTo>
              </a:path>
            </a:pathLst>
          </a:custGeom>
          <a:noFill/>
          <a:ln w="3175">
            <a:solidFill>
              <a:srgbClr val="000000"/>
            </a:solidFill>
            <a:round/>
          </a:ln>
        </p:spPr>
        <p:txBody>
          <a:bodyPr lIns="0" tIns="0" rIns="0" bIns="0"/>
          <a:lstStyle/>
          <a:p>
            <a:endParaRPr lang="el-GR"/>
          </a:p>
        </p:txBody>
      </p:sp>
      <p:sp>
        <p:nvSpPr>
          <p:cNvPr id="24726" name="object 151"/>
          <p:cNvSpPr/>
          <p:nvPr/>
        </p:nvSpPr>
        <p:spPr bwMode="auto">
          <a:xfrm>
            <a:off x="3082925" y="5624513"/>
            <a:ext cx="12700" cy="49212"/>
          </a:xfrm>
          <a:custGeom>
            <a:avLst/>
            <a:gdLst>
              <a:gd name="T0" fmla="*/ 0 w 13715"/>
              <a:gd name="T1" fmla="*/ 0 h 48767"/>
              <a:gd name="T2" fmla="*/ 11760 w 13715"/>
              <a:gd name="T3" fmla="*/ 49661 h 48767"/>
              <a:gd name="T4" fmla="*/ 0 60000 65536"/>
              <a:gd name="T5" fmla="*/ 0 60000 65536"/>
              <a:gd name="T6" fmla="*/ 0 w 13715"/>
              <a:gd name="T7" fmla="*/ 0 h 48767"/>
              <a:gd name="T8" fmla="*/ 13715 w 13715"/>
              <a:gd name="T9" fmla="*/ 48767 h 48767"/>
            </a:gdLst>
            <a:ahLst/>
            <a:cxnLst>
              <a:cxn ang="T4">
                <a:pos x="T0" y="T1"/>
              </a:cxn>
              <a:cxn ang="T5">
                <a:pos x="T2" y="T3"/>
              </a:cxn>
            </a:cxnLst>
            <a:rect l="T6" t="T7" r="T8" b="T9"/>
            <a:pathLst>
              <a:path w="13715" h="48767">
                <a:moveTo>
                  <a:pt x="0" y="0"/>
                </a:moveTo>
                <a:lnTo>
                  <a:pt x="13715" y="48767"/>
                </a:lnTo>
              </a:path>
            </a:pathLst>
          </a:custGeom>
          <a:noFill/>
          <a:ln w="3175">
            <a:solidFill>
              <a:srgbClr val="000000"/>
            </a:solidFill>
            <a:round/>
          </a:ln>
        </p:spPr>
        <p:txBody>
          <a:bodyPr lIns="0" tIns="0" rIns="0" bIns="0"/>
          <a:lstStyle/>
          <a:p>
            <a:endParaRPr lang="el-GR"/>
          </a:p>
        </p:txBody>
      </p:sp>
      <p:sp>
        <p:nvSpPr>
          <p:cNvPr id="24727" name="object 152"/>
          <p:cNvSpPr/>
          <p:nvPr/>
        </p:nvSpPr>
        <p:spPr bwMode="auto">
          <a:xfrm>
            <a:off x="3095625" y="5673725"/>
            <a:ext cx="15875" cy="49213"/>
          </a:xfrm>
          <a:custGeom>
            <a:avLst/>
            <a:gdLst>
              <a:gd name="T0" fmla="*/ 0 w 15240"/>
              <a:gd name="T1" fmla="*/ 0 h 48768"/>
              <a:gd name="T2" fmla="*/ 16536 w 15240"/>
              <a:gd name="T3" fmla="*/ 49662 h 48768"/>
              <a:gd name="T4" fmla="*/ 0 60000 65536"/>
              <a:gd name="T5" fmla="*/ 0 60000 65536"/>
              <a:gd name="T6" fmla="*/ 0 w 15240"/>
              <a:gd name="T7" fmla="*/ 0 h 48768"/>
              <a:gd name="T8" fmla="*/ 15240 w 15240"/>
              <a:gd name="T9" fmla="*/ 48768 h 48768"/>
            </a:gdLst>
            <a:ahLst/>
            <a:cxnLst>
              <a:cxn ang="T4">
                <a:pos x="T0" y="T1"/>
              </a:cxn>
              <a:cxn ang="T5">
                <a:pos x="T2" y="T3"/>
              </a:cxn>
            </a:cxnLst>
            <a:rect l="T6" t="T7" r="T8" b="T9"/>
            <a:pathLst>
              <a:path w="15240" h="48768">
                <a:moveTo>
                  <a:pt x="0" y="0"/>
                </a:moveTo>
                <a:lnTo>
                  <a:pt x="15240" y="48768"/>
                </a:lnTo>
              </a:path>
            </a:pathLst>
          </a:custGeom>
          <a:noFill/>
          <a:ln w="3175">
            <a:solidFill>
              <a:srgbClr val="000000"/>
            </a:solidFill>
            <a:round/>
          </a:ln>
        </p:spPr>
        <p:txBody>
          <a:bodyPr lIns="0" tIns="0" rIns="0" bIns="0"/>
          <a:lstStyle/>
          <a:p>
            <a:endParaRPr lang="el-GR"/>
          </a:p>
        </p:txBody>
      </p:sp>
      <p:sp>
        <p:nvSpPr>
          <p:cNvPr id="24728" name="object 153"/>
          <p:cNvSpPr/>
          <p:nvPr/>
        </p:nvSpPr>
        <p:spPr bwMode="auto">
          <a:xfrm>
            <a:off x="3111500" y="5722938"/>
            <a:ext cx="17463" cy="47625"/>
          </a:xfrm>
          <a:custGeom>
            <a:avLst/>
            <a:gdLst>
              <a:gd name="T0" fmla="*/ 0 w 17525"/>
              <a:gd name="T1" fmla="*/ 0 h 47243"/>
              <a:gd name="T2" fmla="*/ 17401 w 17525"/>
              <a:gd name="T3" fmla="*/ 48010 h 47243"/>
              <a:gd name="T4" fmla="*/ 0 60000 65536"/>
              <a:gd name="T5" fmla="*/ 0 60000 65536"/>
              <a:gd name="T6" fmla="*/ 0 w 17525"/>
              <a:gd name="T7" fmla="*/ 0 h 47243"/>
              <a:gd name="T8" fmla="*/ 17525 w 17525"/>
              <a:gd name="T9" fmla="*/ 47243 h 47243"/>
            </a:gdLst>
            <a:ahLst/>
            <a:cxnLst>
              <a:cxn ang="T4">
                <a:pos x="T0" y="T1"/>
              </a:cxn>
              <a:cxn ang="T5">
                <a:pos x="T2" y="T3"/>
              </a:cxn>
            </a:cxnLst>
            <a:rect l="T6" t="T7" r="T8" b="T9"/>
            <a:pathLst>
              <a:path w="17525" h="47243">
                <a:moveTo>
                  <a:pt x="0" y="0"/>
                </a:moveTo>
                <a:lnTo>
                  <a:pt x="17525" y="47243"/>
                </a:lnTo>
              </a:path>
            </a:pathLst>
          </a:custGeom>
          <a:noFill/>
          <a:ln w="3175">
            <a:solidFill>
              <a:srgbClr val="000000"/>
            </a:solidFill>
            <a:round/>
          </a:ln>
        </p:spPr>
        <p:txBody>
          <a:bodyPr lIns="0" tIns="0" rIns="0" bIns="0"/>
          <a:lstStyle/>
          <a:p>
            <a:endParaRPr lang="el-GR"/>
          </a:p>
        </p:txBody>
      </p:sp>
      <p:sp>
        <p:nvSpPr>
          <p:cNvPr id="24729" name="object 154"/>
          <p:cNvSpPr/>
          <p:nvPr/>
        </p:nvSpPr>
        <p:spPr bwMode="auto">
          <a:xfrm>
            <a:off x="3128963" y="5770563"/>
            <a:ext cx="19050" cy="46037"/>
          </a:xfrm>
          <a:custGeom>
            <a:avLst/>
            <a:gdLst>
              <a:gd name="T0" fmla="*/ 0 w 19050"/>
              <a:gd name="T1" fmla="*/ 0 h 47244"/>
              <a:gd name="T2" fmla="*/ 19050 w 19050"/>
              <a:gd name="T3" fmla="*/ 44861 h 47244"/>
              <a:gd name="T4" fmla="*/ 0 60000 65536"/>
              <a:gd name="T5" fmla="*/ 0 60000 65536"/>
              <a:gd name="T6" fmla="*/ 0 w 19050"/>
              <a:gd name="T7" fmla="*/ 0 h 47244"/>
              <a:gd name="T8" fmla="*/ 19050 w 19050"/>
              <a:gd name="T9" fmla="*/ 47244 h 47244"/>
            </a:gdLst>
            <a:ahLst/>
            <a:cxnLst>
              <a:cxn ang="T4">
                <a:pos x="T0" y="T1"/>
              </a:cxn>
              <a:cxn ang="T5">
                <a:pos x="T2" y="T3"/>
              </a:cxn>
            </a:cxnLst>
            <a:rect l="T6" t="T7" r="T8" b="T9"/>
            <a:pathLst>
              <a:path w="19050" h="47244">
                <a:moveTo>
                  <a:pt x="0" y="0"/>
                </a:moveTo>
                <a:lnTo>
                  <a:pt x="19050" y="47244"/>
                </a:lnTo>
              </a:path>
            </a:pathLst>
          </a:custGeom>
          <a:noFill/>
          <a:ln w="3175">
            <a:solidFill>
              <a:srgbClr val="000000"/>
            </a:solidFill>
            <a:round/>
          </a:ln>
        </p:spPr>
        <p:txBody>
          <a:bodyPr lIns="0" tIns="0" rIns="0" bIns="0"/>
          <a:lstStyle/>
          <a:p>
            <a:endParaRPr lang="el-GR"/>
          </a:p>
        </p:txBody>
      </p:sp>
      <p:sp>
        <p:nvSpPr>
          <p:cNvPr id="24730" name="object 155"/>
          <p:cNvSpPr/>
          <p:nvPr/>
        </p:nvSpPr>
        <p:spPr bwMode="auto">
          <a:xfrm>
            <a:off x="3046413" y="5221288"/>
            <a:ext cx="3175" cy="50800"/>
          </a:xfrm>
          <a:custGeom>
            <a:avLst/>
            <a:gdLst>
              <a:gd name="T0" fmla="*/ 3308 w 3047"/>
              <a:gd name="T1" fmla="*/ 0 h 50291"/>
              <a:gd name="T2" fmla="*/ 0 w 3047"/>
              <a:gd name="T3" fmla="*/ 51314 h 50291"/>
              <a:gd name="T4" fmla="*/ 0 60000 65536"/>
              <a:gd name="T5" fmla="*/ 0 60000 65536"/>
              <a:gd name="T6" fmla="*/ 0 w 3047"/>
              <a:gd name="T7" fmla="*/ 0 h 50291"/>
              <a:gd name="T8" fmla="*/ 3047 w 3047"/>
              <a:gd name="T9" fmla="*/ 50291 h 50291"/>
            </a:gdLst>
            <a:ahLst/>
            <a:cxnLst>
              <a:cxn ang="T4">
                <a:pos x="T0" y="T1"/>
              </a:cxn>
              <a:cxn ang="T5">
                <a:pos x="T2" y="T3"/>
              </a:cxn>
            </a:cxnLst>
            <a:rect l="T6" t="T7" r="T8" b="T9"/>
            <a:pathLst>
              <a:path w="3047" h="50291">
                <a:moveTo>
                  <a:pt x="3047" y="0"/>
                </a:moveTo>
                <a:lnTo>
                  <a:pt x="0" y="50291"/>
                </a:lnTo>
              </a:path>
            </a:pathLst>
          </a:custGeom>
          <a:noFill/>
          <a:ln w="3175">
            <a:solidFill>
              <a:srgbClr val="000000"/>
            </a:solidFill>
            <a:round/>
          </a:ln>
        </p:spPr>
        <p:txBody>
          <a:bodyPr lIns="0" tIns="0" rIns="0" bIns="0"/>
          <a:lstStyle/>
          <a:p>
            <a:endParaRPr lang="el-GR"/>
          </a:p>
        </p:txBody>
      </p:sp>
      <p:sp>
        <p:nvSpPr>
          <p:cNvPr id="24731" name="object 156"/>
          <p:cNvSpPr/>
          <p:nvPr/>
        </p:nvSpPr>
        <p:spPr bwMode="auto">
          <a:xfrm>
            <a:off x="3044825" y="5272088"/>
            <a:ext cx="1588" cy="50800"/>
          </a:xfrm>
          <a:custGeom>
            <a:avLst/>
            <a:gdLst>
              <a:gd name="T0" fmla="*/ 1655 w 1524"/>
              <a:gd name="T1" fmla="*/ 0 h 51054"/>
              <a:gd name="T2" fmla="*/ 0 w 1524"/>
              <a:gd name="T3" fmla="*/ 50547 h 51054"/>
              <a:gd name="T4" fmla="*/ 0 60000 65536"/>
              <a:gd name="T5" fmla="*/ 0 60000 65536"/>
              <a:gd name="T6" fmla="*/ 0 w 1524"/>
              <a:gd name="T7" fmla="*/ 0 h 51054"/>
              <a:gd name="T8" fmla="*/ 1524 w 1524"/>
              <a:gd name="T9" fmla="*/ 51054 h 51054"/>
            </a:gdLst>
            <a:ahLst/>
            <a:cxnLst>
              <a:cxn ang="T4">
                <a:pos x="T0" y="T1"/>
              </a:cxn>
              <a:cxn ang="T5">
                <a:pos x="T2" y="T3"/>
              </a:cxn>
            </a:cxnLst>
            <a:rect l="T6" t="T7" r="T8" b="T9"/>
            <a:pathLst>
              <a:path w="1524" h="51054">
                <a:moveTo>
                  <a:pt x="1524" y="0"/>
                </a:moveTo>
                <a:lnTo>
                  <a:pt x="0" y="51054"/>
                </a:lnTo>
              </a:path>
            </a:pathLst>
          </a:custGeom>
          <a:noFill/>
          <a:ln w="3175">
            <a:solidFill>
              <a:srgbClr val="000000"/>
            </a:solidFill>
            <a:round/>
          </a:ln>
        </p:spPr>
        <p:txBody>
          <a:bodyPr lIns="0" tIns="0" rIns="0" bIns="0"/>
          <a:lstStyle/>
          <a:p>
            <a:endParaRPr lang="el-GR"/>
          </a:p>
        </p:txBody>
      </p:sp>
      <p:sp>
        <p:nvSpPr>
          <p:cNvPr id="24732" name="object 157"/>
          <p:cNvSpPr/>
          <p:nvPr/>
        </p:nvSpPr>
        <p:spPr bwMode="auto">
          <a:xfrm>
            <a:off x="3044825" y="5322888"/>
            <a:ext cx="0" cy="50800"/>
          </a:xfrm>
          <a:custGeom>
            <a:avLst/>
            <a:gdLst>
              <a:gd name="T0" fmla="*/ 0 w 762"/>
              <a:gd name="T1" fmla="*/ 0 h 51053"/>
              <a:gd name="T2" fmla="*/ 0 w 762"/>
              <a:gd name="T3" fmla="*/ 50548 h 51053"/>
              <a:gd name="T4" fmla="*/ 0 60000 65536"/>
              <a:gd name="T5" fmla="*/ 0 60000 65536"/>
              <a:gd name="T6" fmla="*/ 0 w 762"/>
              <a:gd name="T7" fmla="*/ 0 h 51053"/>
              <a:gd name="T8" fmla="*/ 0 w 762"/>
              <a:gd name="T9" fmla="*/ 51053 h 51053"/>
            </a:gdLst>
            <a:ahLst/>
            <a:cxnLst>
              <a:cxn ang="T4">
                <a:pos x="T0" y="T1"/>
              </a:cxn>
              <a:cxn ang="T5">
                <a:pos x="T2" y="T3"/>
              </a:cxn>
            </a:cxnLst>
            <a:rect l="T6" t="T7" r="T8" b="T9"/>
            <a:pathLst>
              <a:path w="762" h="51053">
                <a:moveTo>
                  <a:pt x="0" y="0"/>
                </a:moveTo>
                <a:lnTo>
                  <a:pt x="762" y="51053"/>
                </a:lnTo>
              </a:path>
            </a:pathLst>
          </a:custGeom>
          <a:noFill/>
          <a:ln w="3175">
            <a:solidFill>
              <a:srgbClr val="000000"/>
            </a:solidFill>
            <a:round/>
          </a:ln>
        </p:spPr>
        <p:txBody>
          <a:bodyPr lIns="0" tIns="0" rIns="0" bIns="0"/>
          <a:lstStyle/>
          <a:p>
            <a:endParaRPr lang="el-GR"/>
          </a:p>
        </p:txBody>
      </p:sp>
      <p:sp>
        <p:nvSpPr>
          <p:cNvPr id="24733" name="object 158"/>
          <p:cNvSpPr/>
          <p:nvPr/>
        </p:nvSpPr>
        <p:spPr bwMode="auto">
          <a:xfrm>
            <a:off x="3044825" y="5373688"/>
            <a:ext cx="3175" cy="50800"/>
          </a:xfrm>
          <a:custGeom>
            <a:avLst/>
            <a:gdLst>
              <a:gd name="T0" fmla="*/ 0 w 3047"/>
              <a:gd name="T1" fmla="*/ 0 h 50291"/>
              <a:gd name="T2" fmla="*/ 3308 w 3047"/>
              <a:gd name="T3" fmla="*/ 51314 h 50291"/>
              <a:gd name="T4" fmla="*/ 0 60000 65536"/>
              <a:gd name="T5" fmla="*/ 0 60000 65536"/>
              <a:gd name="T6" fmla="*/ 0 w 3047"/>
              <a:gd name="T7" fmla="*/ 0 h 50291"/>
              <a:gd name="T8" fmla="*/ 3047 w 3047"/>
              <a:gd name="T9" fmla="*/ 50291 h 50291"/>
            </a:gdLst>
            <a:ahLst/>
            <a:cxnLst>
              <a:cxn ang="T4">
                <a:pos x="T0" y="T1"/>
              </a:cxn>
              <a:cxn ang="T5">
                <a:pos x="T2" y="T3"/>
              </a:cxn>
            </a:cxnLst>
            <a:rect l="T6" t="T7" r="T8" b="T9"/>
            <a:pathLst>
              <a:path w="3047" h="50291">
                <a:moveTo>
                  <a:pt x="0" y="0"/>
                </a:moveTo>
                <a:lnTo>
                  <a:pt x="3047" y="50291"/>
                </a:lnTo>
              </a:path>
            </a:pathLst>
          </a:custGeom>
          <a:noFill/>
          <a:ln w="3175">
            <a:solidFill>
              <a:srgbClr val="000000"/>
            </a:solidFill>
            <a:round/>
          </a:ln>
        </p:spPr>
        <p:txBody>
          <a:bodyPr lIns="0" tIns="0" rIns="0" bIns="0"/>
          <a:lstStyle/>
          <a:p>
            <a:endParaRPr lang="el-GR"/>
          </a:p>
        </p:txBody>
      </p:sp>
      <p:sp>
        <p:nvSpPr>
          <p:cNvPr id="24734" name="object 159"/>
          <p:cNvSpPr/>
          <p:nvPr/>
        </p:nvSpPr>
        <p:spPr bwMode="auto">
          <a:xfrm>
            <a:off x="3128963" y="4830763"/>
            <a:ext cx="19050" cy="46037"/>
          </a:xfrm>
          <a:custGeom>
            <a:avLst/>
            <a:gdLst>
              <a:gd name="T0" fmla="*/ 19050 w 19050"/>
              <a:gd name="T1" fmla="*/ 0 h 46482"/>
              <a:gd name="T2" fmla="*/ 0 w 19050"/>
              <a:gd name="T3" fmla="*/ 45596 h 46482"/>
              <a:gd name="T4" fmla="*/ 0 60000 65536"/>
              <a:gd name="T5" fmla="*/ 0 60000 65536"/>
              <a:gd name="T6" fmla="*/ 0 w 19050"/>
              <a:gd name="T7" fmla="*/ 0 h 46482"/>
              <a:gd name="T8" fmla="*/ 19050 w 19050"/>
              <a:gd name="T9" fmla="*/ 46482 h 46482"/>
            </a:gdLst>
            <a:ahLst/>
            <a:cxnLst>
              <a:cxn ang="T4">
                <a:pos x="T0" y="T1"/>
              </a:cxn>
              <a:cxn ang="T5">
                <a:pos x="T2" y="T3"/>
              </a:cxn>
            </a:cxnLst>
            <a:rect l="T6" t="T7" r="T8" b="T9"/>
            <a:pathLst>
              <a:path w="19050" h="46482">
                <a:moveTo>
                  <a:pt x="19050" y="0"/>
                </a:moveTo>
                <a:lnTo>
                  <a:pt x="0" y="46482"/>
                </a:lnTo>
              </a:path>
            </a:pathLst>
          </a:custGeom>
          <a:noFill/>
          <a:ln w="3175">
            <a:solidFill>
              <a:srgbClr val="000000"/>
            </a:solidFill>
            <a:round/>
          </a:ln>
        </p:spPr>
        <p:txBody>
          <a:bodyPr lIns="0" tIns="0" rIns="0" bIns="0"/>
          <a:lstStyle/>
          <a:p>
            <a:endParaRPr lang="el-GR"/>
          </a:p>
        </p:txBody>
      </p:sp>
      <p:sp>
        <p:nvSpPr>
          <p:cNvPr id="24735" name="object 160"/>
          <p:cNvSpPr/>
          <p:nvPr/>
        </p:nvSpPr>
        <p:spPr bwMode="auto">
          <a:xfrm>
            <a:off x="3111500" y="4876800"/>
            <a:ext cx="17463" cy="47625"/>
          </a:xfrm>
          <a:custGeom>
            <a:avLst/>
            <a:gdLst>
              <a:gd name="T0" fmla="*/ 17401 w 17525"/>
              <a:gd name="T1" fmla="*/ 0 h 48005"/>
              <a:gd name="T2" fmla="*/ 0 w 17525"/>
              <a:gd name="T3" fmla="*/ 47248 h 48005"/>
              <a:gd name="T4" fmla="*/ 0 60000 65536"/>
              <a:gd name="T5" fmla="*/ 0 60000 65536"/>
              <a:gd name="T6" fmla="*/ 0 w 17525"/>
              <a:gd name="T7" fmla="*/ 0 h 48005"/>
              <a:gd name="T8" fmla="*/ 17525 w 17525"/>
              <a:gd name="T9" fmla="*/ 48005 h 48005"/>
            </a:gdLst>
            <a:ahLst/>
            <a:cxnLst>
              <a:cxn ang="T4">
                <a:pos x="T0" y="T1"/>
              </a:cxn>
              <a:cxn ang="T5">
                <a:pos x="T2" y="T3"/>
              </a:cxn>
            </a:cxnLst>
            <a:rect l="T6" t="T7" r="T8" b="T9"/>
            <a:pathLst>
              <a:path w="17525" h="48005">
                <a:moveTo>
                  <a:pt x="17525" y="0"/>
                </a:moveTo>
                <a:lnTo>
                  <a:pt x="0" y="48005"/>
                </a:lnTo>
              </a:path>
            </a:pathLst>
          </a:custGeom>
          <a:noFill/>
          <a:ln w="3175">
            <a:solidFill>
              <a:srgbClr val="000000"/>
            </a:solidFill>
            <a:round/>
          </a:ln>
        </p:spPr>
        <p:txBody>
          <a:bodyPr lIns="0" tIns="0" rIns="0" bIns="0"/>
          <a:lstStyle/>
          <a:p>
            <a:endParaRPr lang="el-GR"/>
          </a:p>
        </p:txBody>
      </p:sp>
      <p:sp>
        <p:nvSpPr>
          <p:cNvPr id="24736" name="object 161"/>
          <p:cNvSpPr/>
          <p:nvPr/>
        </p:nvSpPr>
        <p:spPr bwMode="auto">
          <a:xfrm>
            <a:off x="3095625" y="4924425"/>
            <a:ext cx="15875" cy="47625"/>
          </a:xfrm>
          <a:custGeom>
            <a:avLst/>
            <a:gdLst>
              <a:gd name="T0" fmla="*/ 15749 w 16002"/>
              <a:gd name="T1" fmla="*/ 0 h 48006"/>
              <a:gd name="T2" fmla="*/ 0 w 16002"/>
              <a:gd name="T3" fmla="*/ 47247 h 48006"/>
              <a:gd name="T4" fmla="*/ 0 60000 65536"/>
              <a:gd name="T5" fmla="*/ 0 60000 65536"/>
              <a:gd name="T6" fmla="*/ 0 w 16002"/>
              <a:gd name="T7" fmla="*/ 0 h 48006"/>
              <a:gd name="T8" fmla="*/ 16002 w 16002"/>
              <a:gd name="T9" fmla="*/ 48006 h 48006"/>
            </a:gdLst>
            <a:ahLst/>
            <a:cxnLst>
              <a:cxn ang="T4">
                <a:pos x="T0" y="T1"/>
              </a:cxn>
              <a:cxn ang="T5">
                <a:pos x="T2" y="T3"/>
              </a:cxn>
            </a:cxnLst>
            <a:rect l="T6" t="T7" r="T8" b="T9"/>
            <a:pathLst>
              <a:path w="16002" h="48006">
                <a:moveTo>
                  <a:pt x="16002" y="0"/>
                </a:moveTo>
                <a:lnTo>
                  <a:pt x="0" y="48006"/>
                </a:lnTo>
              </a:path>
            </a:pathLst>
          </a:custGeom>
          <a:noFill/>
          <a:ln w="3175">
            <a:solidFill>
              <a:srgbClr val="000000"/>
            </a:solidFill>
            <a:round/>
          </a:ln>
        </p:spPr>
        <p:txBody>
          <a:bodyPr lIns="0" tIns="0" rIns="0" bIns="0"/>
          <a:lstStyle/>
          <a:p>
            <a:endParaRPr lang="el-GR"/>
          </a:p>
        </p:txBody>
      </p:sp>
      <p:sp>
        <p:nvSpPr>
          <p:cNvPr id="24737" name="object 162"/>
          <p:cNvSpPr/>
          <p:nvPr/>
        </p:nvSpPr>
        <p:spPr bwMode="auto">
          <a:xfrm>
            <a:off x="3082925" y="4972050"/>
            <a:ext cx="12700" cy="50800"/>
          </a:xfrm>
          <a:custGeom>
            <a:avLst/>
            <a:gdLst>
              <a:gd name="T0" fmla="*/ 12452 w 12953"/>
              <a:gd name="T1" fmla="*/ 0 h 49529"/>
              <a:gd name="T2" fmla="*/ 0 w 12953"/>
              <a:gd name="T3" fmla="*/ 52104 h 49529"/>
              <a:gd name="T4" fmla="*/ 0 60000 65536"/>
              <a:gd name="T5" fmla="*/ 0 60000 65536"/>
              <a:gd name="T6" fmla="*/ 0 w 12953"/>
              <a:gd name="T7" fmla="*/ 0 h 49529"/>
              <a:gd name="T8" fmla="*/ 12953 w 12953"/>
              <a:gd name="T9" fmla="*/ 49529 h 49529"/>
            </a:gdLst>
            <a:ahLst/>
            <a:cxnLst>
              <a:cxn ang="T4">
                <a:pos x="T0" y="T1"/>
              </a:cxn>
              <a:cxn ang="T5">
                <a:pos x="T2" y="T3"/>
              </a:cxn>
            </a:cxnLst>
            <a:rect l="T6" t="T7" r="T8" b="T9"/>
            <a:pathLst>
              <a:path w="12953" h="49529">
                <a:moveTo>
                  <a:pt x="12953" y="0"/>
                </a:moveTo>
                <a:lnTo>
                  <a:pt x="0" y="49529"/>
                </a:lnTo>
              </a:path>
            </a:pathLst>
          </a:custGeom>
          <a:noFill/>
          <a:ln w="3175">
            <a:solidFill>
              <a:srgbClr val="000000"/>
            </a:solidFill>
            <a:round/>
          </a:ln>
        </p:spPr>
        <p:txBody>
          <a:bodyPr lIns="0" tIns="0" rIns="0" bIns="0"/>
          <a:lstStyle/>
          <a:p>
            <a:endParaRPr lang="el-GR"/>
          </a:p>
        </p:txBody>
      </p:sp>
      <p:sp>
        <p:nvSpPr>
          <p:cNvPr id="24738" name="object 163"/>
          <p:cNvSpPr/>
          <p:nvPr/>
        </p:nvSpPr>
        <p:spPr bwMode="auto">
          <a:xfrm>
            <a:off x="3335338" y="4492625"/>
            <a:ext cx="33337" cy="36513"/>
          </a:xfrm>
          <a:custGeom>
            <a:avLst/>
            <a:gdLst>
              <a:gd name="T0" fmla="*/ 33148 w 33527"/>
              <a:gd name="T1" fmla="*/ 0 h 37337"/>
              <a:gd name="T2" fmla="*/ 0 w 33527"/>
              <a:gd name="T3" fmla="*/ 35707 h 37337"/>
              <a:gd name="T4" fmla="*/ 0 60000 65536"/>
              <a:gd name="T5" fmla="*/ 0 60000 65536"/>
              <a:gd name="T6" fmla="*/ 0 w 33527"/>
              <a:gd name="T7" fmla="*/ 0 h 37337"/>
              <a:gd name="T8" fmla="*/ 33527 w 33527"/>
              <a:gd name="T9" fmla="*/ 37337 h 37337"/>
            </a:gdLst>
            <a:ahLst/>
            <a:cxnLst>
              <a:cxn ang="T4">
                <a:pos x="T0" y="T1"/>
              </a:cxn>
              <a:cxn ang="T5">
                <a:pos x="T2" y="T3"/>
              </a:cxn>
            </a:cxnLst>
            <a:rect l="T6" t="T7" r="T8" b="T9"/>
            <a:pathLst>
              <a:path w="33527" h="37337">
                <a:moveTo>
                  <a:pt x="33527" y="0"/>
                </a:moveTo>
                <a:lnTo>
                  <a:pt x="0" y="37337"/>
                </a:lnTo>
              </a:path>
            </a:pathLst>
          </a:custGeom>
          <a:noFill/>
          <a:ln w="3175">
            <a:solidFill>
              <a:srgbClr val="000000"/>
            </a:solidFill>
            <a:round/>
          </a:ln>
        </p:spPr>
        <p:txBody>
          <a:bodyPr lIns="0" tIns="0" rIns="0" bIns="0"/>
          <a:lstStyle/>
          <a:p>
            <a:endParaRPr lang="el-GR"/>
          </a:p>
        </p:txBody>
      </p:sp>
      <p:sp>
        <p:nvSpPr>
          <p:cNvPr id="24739" name="object 164"/>
          <p:cNvSpPr/>
          <p:nvPr/>
        </p:nvSpPr>
        <p:spPr bwMode="auto">
          <a:xfrm>
            <a:off x="3303588" y="4529138"/>
            <a:ext cx="31750" cy="39687"/>
          </a:xfrm>
          <a:custGeom>
            <a:avLst/>
            <a:gdLst>
              <a:gd name="T0" fmla="*/ 31499 w 32003"/>
              <a:gd name="T1" fmla="*/ 0 h 39624"/>
              <a:gd name="T2" fmla="*/ 0 w 32003"/>
              <a:gd name="T3" fmla="*/ 39750 h 39624"/>
              <a:gd name="T4" fmla="*/ 0 60000 65536"/>
              <a:gd name="T5" fmla="*/ 0 60000 65536"/>
              <a:gd name="T6" fmla="*/ 0 w 32003"/>
              <a:gd name="T7" fmla="*/ 0 h 39624"/>
              <a:gd name="T8" fmla="*/ 32003 w 32003"/>
              <a:gd name="T9" fmla="*/ 39624 h 39624"/>
            </a:gdLst>
            <a:ahLst/>
            <a:cxnLst>
              <a:cxn ang="T4">
                <a:pos x="T0" y="T1"/>
              </a:cxn>
              <a:cxn ang="T5">
                <a:pos x="T2" y="T3"/>
              </a:cxn>
            </a:cxnLst>
            <a:rect l="T6" t="T7" r="T8" b="T9"/>
            <a:pathLst>
              <a:path w="32003" h="39624">
                <a:moveTo>
                  <a:pt x="32003" y="0"/>
                </a:moveTo>
                <a:lnTo>
                  <a:pt x="0" y="39624"/>
                </a:lnTo>
              </a:path>
            </a:pathLst>
          </a:custGeom>
          <a:noFill/>
          <a:ln w="3175">
            <a:solidFill>
              <a:srgbClr val="000000"/>
            </a:solidFill>
            <a:round/>
          </a:ln>
        </p:spPr>
        <p:txBody>
          <a:bodyPr lIns="0" tIns="0" rIns="0" bIns="0"/>
          <a:lstStyle/>
          <a:p>
            <a:endParaRPr lang="el-GR"/>
          </a:p>
        </p:txBody>
      </p:sp>
      <p:sp>
        <p:nvSpPr>
          <p:cNvPr id="24740" name="object 165"/>
          <p:cNvSpPr/>
          <p:nvPr/>
        </p:nvSpPr>
        <p:spPr bwMode="auto">
          <a:xfrm>
            <a:off x="3273425" y="4568825"/>
            <a:ext cx="30163" cy="41275"/>
          </a:xfrm>
          <a:custGeom>
            <a:avLst/>
            <a:gdLst>
              <a:gd name="T0" fmla="*/ 29849 w 30480"/>
              <a:gd name="T1" fmla="*/ 0 h 41148"/>
              <a:gd name="T2" fmla="*/ 0 w 30480"/>
              <a:gd name="T3" fmla="*/ 41402 h 41148"/>
              <a:gd name="T4" fmla="*/ 0 60000 65536"/>
              <a:gd name="T5" fmla="*/ 0 60000 65536"/>
              <a:gd name="T6" fmla="*/ 0 w 30480"/>
              <a:gd name="T7" fmla="*/ 0 h 41148"/>
              <a:gd name="T8" fmla="*/ 30480 w 30480"/>
              <a:gd name="T9" fmla="*/ 41148 h 41148"/>
            </a:gdLst>
            <a:ahLst/>
            <a:cxnLst>
              <a:cxn ang="T4">
                <a:pos x="T0" y="T1"/>
              </a:cxn>
              <a:cxn ang="T5">
                <a:pos x="T2" y="T3"/>
              </a:cxn>
            </a:cxnLst>
            <a:rect l="T6" t="T7" r="T8" b="T9"/>
            <a:pathLst>
              <a:path w="30480" h="41148">
                <a:moveTo>
                  <a:pt x="30480" y="0"/>
                </a:moveTo>
                <a:lnTo>
                  <a:pt x="0" y="41148"/>
                </a:lnTo>
              </a:path>
            </a:pathLst>
          </a:custGeom>
          <a:noFill/>
          <a:ln w="3175">
            <a:solidFill>
              <a:srgbClr val="000000"/>
            </a:solidFill>
            <a:round/>
          </a:ln>
        </p:spPr>
        <p:txBody>
          <a:bodyPr lIns="0" tIns="0" rIns="0" bIns="0"/>
          <a:lstStyle/>
          <a:p>
            <a:endParaRPr lang="el-GR"/>
          </a:p>
        </p:txBody>
      </p:sp>
      <p:sp>
        <p:nvSpPr>
          <p:cNvPr id="24741" name="object 166"/>
          <p:cNvSpPr/>
          <p:nvPr/>
        </p:nvSpPr>
        <p:spPr bwMode="auto">
          <a:xfrm>
            <a:off x="3244850" y="4610100"/>
            <a:ext cx="28575" cy="41275"/>
          </a:xfrm>
          <a:custGeom>
            <a:avLst/>
            <a:gdLst>
              <a:gd name="T0" fmla="*/ 28962 w 28193"/>
              <a:gd name="T1" fmla="*/ 0 h 41148"/>
              <a:gd name="T2" fmla="*/ 0 w 28193"/>
              <a:gd name="T3" fmla="*/ 41402 h 41148"/>
              <a:gd name="T4" fmla="*/ 0 60000 65536"/>
              <a:gd name="T5" fmla="*/ 0 60000 65536"/>
              <a:gd name="T6" fmla="*/ 0 w 28193"/>
              <a:gd name="T7" fmla="*/ 0 h 41148"/>
              <a:gd name="T8" fmla="*/ 28193 w 28193"/>
              <a:gd name="T9" fmla="*/ 41148 h 41148"/>
            </a:gdLst>
            <a:ahLst/>
            <a:cxnLst>
              <a:cxn ang="T4">
                <a:pos x="T0" y="T1"/>
              </a:cxn>
              <a:cxn ang="T5">
                <a:pos x="T2" y="T3"/>
              </a:cxn>
            </a:cxnLst>
            <a:rect l="T6" t="T7" r="T8" b="T9"/>
            <a:pathLst>
              <a:path w="28193" h="41148">
                <a:moveTo>
                  <a:pt x="28193" y="0"/>
                </a:moveTo>
                <a:lnTo>
                  <a:pt x="0" y="41148"/>
                </a:lnTo>
              </a:path>
            </a:pathLst>
          </a:custGeom>
          <a:noFill/>
          <a:ln w="3175">
            <a:solidFill>
              <a:srgbClr val="000000"/>
            </a:solidFill>
            <a:round/>
          </a:ln>
        </p:spPr>
        <p:txBody>
          <a:bodyPr lIns="0" tIns="0" rIns="0" bIns="0"/>
          <a:lstStyle/>
          <a:p>
            <a:endParaRPr lang="el-GR"/>
          </a:p>
        </p:txBody>
      </p:sp>
      <p:sp>
        <p:nvSpPr>
          <p:cNvPr id="24742" name="object 167"/>
          <p:cNvSpPr/>
          <p:nvPr/>
        </p:nvSpPr>
        <p:spPr bwMode="auto">
          <a:xfrm>
            <a:off x="3643313" y="4243388"/>
            <a:ext cx="44450" cy="25400"/>
          </a:xfrm>
          <a:custGeom>
            <a:avLst/>
            <a:gdLst>
              <a:gd name="T0" fmla="*/ 44705 w 44196"/>
              <a:gd name="T1" fmla="*/ 0 h 25146"/>
              <a:gd name="T2" fmla="*/ 0 w 44196"/>
              <a:gd name="T3" fmla="*/ 25657 h 25146"/>
              <a:gd name="T4" fmla="*/ 0 60000 65536"/>
              <a:gd name="T5" fmla="*/ 0 60000 65536"/>
              <a:gd name="T6" fmla="*/ 0 w 44196"/>
              <a:gd name="T7" fmla="*/ 0 h 25146"/>
              <a:gd name="T8" fmla="*/ 44196 w 44196"/>
              <a:gd name="T9" fmla="*/ 25146 h 25146"/>
            </a:gdLst>
            <a:ahLst/>
            <a:cxnLst>
              <a:cxn ang="T4">
                <a:pos x="T0" y="T1"/>
              </a:cxn>
              <a:cxn ang="T5">
                <a:pos x="T2" y="T3"/>
              </a:cxn>
            </a:cxnLst>
            <a:rect l="T6" t="T7" r="T8" b="T9"/>
            <a:pathLst>
              <a:path w="44196" h="25146">
                <a:moveTo>
                  <a:pt x="44196" y="0"/>
                </a:moveTo>
                <a:lnTo>
                  <a:pt x="0" y="25146"/>
                </a:lnTo>
              </a:path>
            </a:pathLst>
          </a:custGeom>
          <a:noFill/>
          <a:ln w="3175">
            <a:solidFill>
              <a:srgbClr val="000000"/>
            </a:solidFill>
            <a:round/>
          </a:ln>
        </p:spPr>
        <p:txBody>
          <a:bodyPr lIns="0" tIns="0" rIns="0" bIns="0"/>
          <a:lstStyle/>
          <a:p>
            <a:endParaRPr lang="el-GR"/>
          </a:p>
        </p:txBody>
      </p:sp>
      <p:sp>
        <p:nvSpPr>
          <p:cNvPr id="24743" name="object 168"/>
          <p:cNvSpPr/>
          <p:nvPr/>
        </p:nvSpPr>
        <p:spPr bwMode="auto">
          <a:xfrm>
            <a:off x="3600450" y="4268788"/>
            <a:ext cx="42863" cy="26987"/>
          </a:xfrm>
          <a:custGeom>
            <a:avLst/>
            <a:gdLst>
              <a:gd name="T0" fmla="*/ 43055 w 42672"/>
              <a:gd name="T1" fmla="*/ 0 h 26670"/>
              <a:gd name="T2" fmla="*/ 0 w 42672"/>
              <a:gd name="T3" fmla="*/ 27308 h 26670"/>
              <a:gd name="T4" fmla="*/ 0 60000 65536"/>
              <a:gd name="T5" fmla="*/ 0 60000 65536"/>
              <a:gd name="T6" fmla="*/ 0 w 42672"/>
              <a:gd name="T7" fmla="*/ 0 h 26670"/>
              <a:gd name="T8" fmla="*/ 42672 w 42672"/>
              <a:gd name="T9" fmla="*/ 26670 h 26670"/>
            </a:gdLst>
            <a:ahLst/>
            <a:cxnLst>
              <a:cxn ang="T4">
                <a:pos x="T0" y="T1"/>
              </a:cxn>
              <a:cxn ang="T5">
                <a:pos x="T2" y="T3"/>
              </a:cxn>
            </a:cxnLst>
            <a:rect l="T6" t="T7" r="T8" b="T9"/>
            <a:pathLst>
              <a:path w="42672" h="26670">
                <a:moveTo>
                  <a:pt x="42672" y="0"/>
                </a:moveTo>
                <a:lnTo>
                  <a:pt x="0" y="26670"/>
                </a:lnTo>
              </a:path>
            </a:pathLst>
          </a:custGeom>
          <a:noFill/>
          <a:ln w="3175">
            <a:solidFill>
              <a:srgbClr val="000000"/>
            </a:solidFill>
            <a:round/>
          </a:ln>
        </p:spPr>
        <p:txBody>
          <a:bodyPr lIns="0" tIns="0" rIns="0" bIns="0"/>
          <a:lstStyle/>
          <a:p>
            <a:endParaRPr lang="el-GR"/>
          </a:p>
        </p:txBody>
      </p:sp>
      <p:sp>
        <p:nvSpPr>
          <p:cNvPr id="24744" name="object 169"/>
          <p:cNvSpPr/>
          <p:nvPr/>
        </p:nvSpPr>
        <p:spPr bwMode="auto">
          <a:xfrm>
            <a:off x="3559175" y="4295775"/>
            <a:ext cx="41275" cy="28575"/>
          </a:xfrm>
          <a:custGeom>
            <a:avLst/>
            <a:gdLst>
              <a:gd name="T0" fmla="*/ 40650 w 41910"/>
              <a:gd name="T1" fmla="*/ 0 h 28955"/>
              <a:gd name="T2" fmla="*/ 0 w 41910"/>
              <a:gd name="T3" fmla="*/ 28200 h 28955"/>
              <a:gd name="T4" fmla="*/ 0 60000 65536"/>
              <a:gd name="T5" fmla="*/ 0 60000 65536"/>
              <a:gd name="T6" fmla="*/ 0 w 41910"/>
              <a:gd name="T7" fmla="*/ 0 h 28955"/>
              <a:gd name="T8" fmla="*/ 41910 w 41910"/>
              <a:gd name="T9" fmla="*/ 28955 h 28955"/>
            </a:gdLst>
            <a:ahLst/>
            <a:cxnLst>
              <a:cxn ang="T4">
                <a:pos x="T0" y="T1"/>
              </a:cxn>
              <a:cxn ang="T5">
                <a:pos x="T2" y="T3"/>
              </a:cxn>
            </a:cxnLst>
            <a:rect l="T6" t="T7" r="T8" b="T9"/>
            <a:pathLst>
              <a:path w="41910" h="28955">
                <a:moveTo>
                  <a:pt x="41910" y="0"/>
                </a:moveTo>
                <a:lnTo>
                  <a:pt x="0" y="28955"/>
                </a:lnTo>
              </a:path>
            </a:pathLst>
          </a:custGeom>
          <a:noFill/>
          <a:ln w="3175">
            <a:solidFill>
              <a:srgbClr val="000000"/>
            </a:solidFill>
            <a:round/>
          </a:ln>
        </p:spPr>
        <p:txBody>
          <a:bodyPr lIns="0" tIns="0" rIns="0" bIns="0"/>
          <a:lstStyle/>
          <a:p>
            <a:endParaRPr lang="el-GR"/>
          </a:p>
        </p:txBody>
      </p:sp>
      <p:sp>
        <p:nvSpPr>
          <p:cNvPr id="24745" name="object 170"/>
          <p:cNvSpPr/>
          <p:nvPr/>
        </p:nvSpPr>
        <p:spPr bwMode="auto">
          <a:xfrm>
            <a:off x="3517900" y="4324350"/>
            <a:ext cx="41275" cy="30163"/>
          </a:xfrm>
          <a:custGeom>
            <a:avLst/>
            <a:gdLst>
              <a:gd name="T0" fmla="*/ 41403 w 41147"/>
              <a:gd name="T1" fmla="*/ 0 h 29717"/>
              <a:gd name="T2" fmla="*/ 0 w 41147"/>
              <a:gd name="T3" fmla="*/ 30616 h 29717"/>
              <a:gd name="T4" fmla="*/ 0 60000 65536"/>
              <a:gd name="T5" fmla="*/ 0 60000 65536"/>
              <a:gd name="T6" fmla="*/ 0 w 41147"/>
              <a:gd name="T7" fmla="*/ 0 h 29717"/>
              <a:gd name="T8" fmla="*/ 41147 w 41147"/>
              <a:gd name="T9" fmla="*/ 29717 h 29717"/>
            </a:gdLst>
            <a:ahLst/>
            <a:cxnLst>
              <a:cxn ang="T4">
                <a:pos x="T0" y="T1"/>
              </a:cxn>
              <a:cxn ang="T5">
                <a:pos x="T2" y="T3"/>
              </a:cxn>
            </a:cxnLst>
            <a:rect l="T6" t="T7" r="T8" b="T9"/>
            <a:pathLst>
              <a:path w="41147" h="29717">
                <a:moveTo>
                  <a:pt x="41147" y="0"/>
                </a:moveTo>
                <a:lnTo>
                  <a:pt x="0" y="29717"/>
                </a:lnTo>
              </a:path>
            </a:pathLst>
          </a:custGeom>
          <a:noFill/>
          <a:ln w="3175">
            <a:solidFill>
              <a:srgbClr val="000000"/>
            </a:solidFill>
            <a:round/>
          </a:ln>
        </p:spPr>
        <p:txBody>
          <a:bodyPr lIns="0" tIns="0" rIns="0" bIns="0"/>
          <a:lstStyle/>
          <a:p>
            <a:endParaRPr lang="el-GR"/>
          </a:p>
        </p:txBody>
      </p:sp>
      <p:sp>
        <p:nvSpPr>
          <p:cNvPr id="24746" name="object 171"/>
          <p:cNvSpPr/>
          <p:nvPr/>
        </p:nvSpPr>
        <p:spPr bwMode="auto">
          <a:xfrm>
            <a:off x="4019550" y="4113213"/>
            <a:ext cx="50800" cy="7937"/>
          </a:xfrm>
          <a:custGeom>
            <a:avLst/>
            <a:gdLst>
              <a:gd name="T0" fmla="*/ 51313 w 50292"/>
              <a:gd name="T1" fmla="*/ 0 h 9144"/>
              <a:gd name="T2" fmla="*/ 0 w 50292"/>
              <a:gd name="T3" fmla="*/ 6889 h 9144"/>
              <a:gd name="T4" fmla="*/ 0 60000 65536"/>
              <a:gd name="T5" fmla="*/ 0 60000 65536"/>
              <a:gd name="T6" fmla="*/ 0 w 50292"/>
              <a:gd name="T7" fmla="*/ 0 h 9144"/>
              <a:gd name="T8" fmla="*/ 50292 w 50292"/>
              <a:gd name="T9" fmla="*/ 9144 h 9144"/>
            </a:gdLst>
            <a:ahLst/>
            <a:cxnLst>
              <a:cxn ang="T4">
                <a:pos x="T0" y="T1"/>
              </a:cxn>
              <a:cxn ang="T5">
                <a:pos x="T2" y="T3"/>
              </a:cxn>
            </a:cxnLst>
            <a:rect l="T6" t="T7" r="T8" b="T9"/>
            <a:pathLst>
              <a:path w="50292" h="9144">
                <a:moveTo>
                  <a:pt x="50292" y="0"/>
                </a:moveTo>
                <a:lnTo>
                  <a:pt x="0" y="9144"/>
                </a:lnTo>
              </a:path>
            </a:pathLst>
          </a:custGeom>
          <a:noFill/>
          <a:ln w="3175">
            <a:solidFill>
              <a:srgbClr val="000000"/>
            </a:solidFill>
            <a:round/>
          </a:ln>
        </p:spPr>
        <p:txBody>
          <a:bodyPr lIns="0" tIns="0" rIns="0" bIns="0"/>
          <a:lstStyle/>
          <a:p>
            <a:endParaRPr lang="el-GR"/>
          </a:p>
        </p:txBody>
      </p:sp>
      <p:sp>
        <p:nvSpPr>
          <p:cNvPr id="24747" name="object 172"/>
          <p:cNvSpPr/>
          <p:nvPr/>
        </p:nvSpPr>
        <p:spPr bwMode="auto">
          <a:xfrm>
            <a:off x="3970338" y="4121150"/>
            <a:ext cx="49212" cy="12700"/>
          </a:xfrm>
          <a:custGeom>
            <a:avLst/>
            <a:gdLst>
              <a:gd name="T0" fmla="*/ 48897 w 49529"/>
              <a:gd name="T1" fmla="*/ 0 h 11429"/>
              <a:gd name="T2" fmla="*/ 0 w 49529"/>
              <a:gd name="T3" fmla="*/ 14112 h 11429"/>
              <a:gd name="T4" fmla="*/ 0 60000 65536"/>
              <a:gd name="T5" fmla="*/ 0 60000 65536"/>
              <a:gd name="T6" fmla="*/ 0 w 49529"/>
              <a:gd name="T7" fmla="*/ 0 h 11429"/>
              <a:gd name="T8" fmla="*/ 49529 w 49529"/>
              <a:gd name="T9" fmla="*/ 11429 h 11429"/>
            </a:gdLst>
            <a:ahLst/>
            <a:cxnLst>
              <a:cxn ang="T4">
                <a:pos x="T0" y="T1"/>
              </a:cxn>
              <a:cxn ang="T5">
                <a:pos x="T2" y="T3"/>
              </a:cxn>
            </a:cxnLst>
            <a:rect l="T6" t="T7" r="T8" b="T9"/>
            <a:pathLst>
              <a:path w="49529" h="11429">
                <a:moveTo>
                  <a:pt x="49529" y="0"/>
                </a:moveTo>
                <a:lnTo>
                  <a:pt x="0" y="11429"/>
                </a:lnTo>
              </a:path>
            </a:pathLst>
          </a:custGeom>
          <a:noFill/>
          <a:ln w="3175">
            <a:solidFill>
              <a:srgbClr val="000000"/>
            </a:solidFill>
            <a:round/>
          </a:ln>
        </p:spPr>
        <p:txBody>
          <a:bodyPr lIns="0" tIns="0" rIns="0" bIns="0"/>
          <a:lstStyle/>
          <a:p>
            <a:endParaRPr lang="el-GR"/>
          </a:p>
        </p:txBody>
      </p:sp>
      <p:sp>
        <p:nvSpPr>
          <p:cNvPr id="24748" name="object 173"/>
          <p:cNvSpPr/>
          <p:nvPr/>
        </p:nvSpPr>
        <p:spPr bwMode="auto">
          <a:xfrm>
            <a:off x="3921125" y="4133850"/>
            <a:ext cx="49213" cy="12700"/>
          </a:xfrm>
          <a:custGeom>
            <a:avLst/>
            <a:gdLst>
              <a:gd name="T0" fmla="*/ 49662 w 48768"/>
              <a:gd name="T1" fmla="*/ 0 h 13715"/>
              <a:gd name="T2" fmla="*/ 0 w 48768"/>
              <a:gd name="T3" fmla="*/ 11760 h 13715"/>
              <a:gd name="T4" fmla="*/ 0 60000 65536"/>
              <a:gd name="T5" fmla="*/ 0 60000 65536"/>
              <a:gd name="T6" fmla="*/ 0 w 48768"/>
              <a:gd name="T7" fmla="*/ 0 h 13715"/>
              <a:gd name="T8" fmla="*/ 48768 w 48768"/>
              <a:gd name="T9" fmla="*/ 13715 h 13715"/>
            </a:gdLst>
            <a:ahLst/>
            <a:cxnLst>
              <a:cxn ang="T4">
                <a:pos x="T0" y="T1"/>
              </a:cxn>
              <a:cxn ang="T5">
                <a:pos x="T2" y="T3"/>
              </a:cxn>
            </a:cxnLst>
            <a:rect l="T6" t="T7" r="T8" b="T9"/>
            <a:pathLst>
              <a:path w="48768" h="13715">
                <a:moveTo>
                  <a:pt x="48768" y="0"/>
                </a:moveTo>
                <a:lnTo>
                  <a:pt x="0" y="13715"/>
                </a:lnTo>
              </a:path>
            </a:pathLst>
          </a:custGeom>
          <a:noFill/>
          <a:ln w="3175">
            <a:solidFill>
              <a:srgbClr val="000000"/>
            </a:solidFill>
            <a:round/>
          </a:ln>
        </p:spPr>
        <p:txBody>
          <a:bodyPr lIns="0" tIns="0" rIns="0" bIns="0"/>
          <a:lstStyle/>
          <a:p>
            <a:endParaRPr lang="el-GR"/>
          </a:p>
        </p:txBody>
      </p:sp>
      <p:sp>
        <p:nvSpPr>
          <p:cNvPr id="24749" name="object 174"/>
          <p:cNvSpPr/>
          <p:nvPr/>
        </p:nvSpPr>
        <p:spPr bwMode="auto">
          <a:xfrm>
            <a:off x="3873500" y="4146550"/>
            <a:ext cx="47625" cy="15875"/>
          </a:xfrm>
          <a:custGeom>
            <a:avLst/>
            <a:gdLst>
              <a:gd name="T0" fmla="*/ 47248 w 48005"/>
              <a:gd name="T1" fmla="*/ 0 h 15240"/>
              <a:gd name="T2" fmla="*/ 0 w 48005"/>
              <a:gd name="T3" fmla="*/ 16536 h 15240"/>
              <a:gd name="T4" fmla="*/ 0 60000 65536"/>
              <a:gd name="T5" fmla="*/ 0 60000 65536"/>
              <a:gd name="T6" fmla="*/ 0 w 48005"/>
              <a:gd name="T7" fmla="*/ 0 h 15240"/>
              <a:gd name="T8" fmla="*/ 48005 w 48005"/>
              <a:gd name="T9" fmla="*/ 15240 h 15240"/>
            </a:gdLst>
            <a:ahLst/>
            <a:cxnLst>
              <a:cxn ang="T4">
                <a:pos x="T0" y="T1"/>
              </a:cxn>
              <a:cxn ang="T5">
                <a:pos x="T2" y="T3"/>
              </a:cxn>
            </a:cxnLst>
            <a:rect l="T6" t="T7" r="T8" b="T9"/>
            <a:pathLst>
              <a:path w="48005" h="15240">
                <a:moveTo>
                  <a:pt x="48005" y="0"/>
                </a:moveTo>
                <a:lnTo>
                  <a:pt x="0" y="15240"/>
                </a:lnTo>
              </a:path>
            </a:pathLst>
          </a:custGeom>
          <a:noFill/>
          <a:ln w="3175">
            <a:solidFill>
              <a:srgbClr val="000000"/>
            </a:solidFill>
            <a:round/>
          </a:ln>
        </p:spPr>
        <p:txBody>
          <a:bodyPr lIns="0" tIns="0" rIns="0" bIns="0"/>
          <a:lstStyle/>
          <a:p>
            <a:endParaRPr lang="el-GR"/>
          </a:p>
        </p:txBody>
      </p:sp>
      <p:sp>
        <p:nvSpPr>
          <p:cNvPr id="24750" name="object 175"/>
          <p:cNvSpPr/>
          <p:nvPr/>
        </p:nvSpPr>
        <p:spPr bwMode="auto">
          <a:xfrm>
            <a:off x="4149725" y="4273550"/>
            <a:ext cx="120650" cy="7938"/>
          </a:xfrm>
          <a:custGeom>
            <a:avLst/>
            <a:gdLst>
              <a:gd name="T0" fmla="*/ 120144 w 121158"/>
              <a:gd name="T1" fmla="*/ 0 h 6857"/>
              <a:gd name="T2" fmla="*/ 0 w 121158"/>
              <a:gd name="T3" fmla="*/ 9189 h 6857"/>
              <a:gd name="T4" fmla="*/ 0 60000 65536"/>
              <a:gd name="T5" fmla="*/ 0 60000 65536"/>
              <a:gd name="T6" fmla="*/ 0 w 121158"/>
              <a:gd name="T7" fmla="*/ 0 h 6857"/>
              <a:gd name="T8" fmla="*/ 121158 w 121158"/>
              <a:gd name="T9" fmla="*/ 6857 h 6857"/>
            </a:gdLst>
            <a:ahLst/>
            <a:cxnLst>
              <a:cxn ang="T4">
                <a:pos x="T0" y="T1"/>
              </a:cxn>
              <a:cxn ang="T5">
                <a:pos x="T2" y="T3"/>
              </a:cxn>
            </a:cxnLst>
            <a:rect l="T6" t="T7" r="T8" b="T9"/>
            <a:pathLst>
              <a:path w="121158" h="6857">
                <a:moveTo>
                  <a:pt x="121158" y="0"/>
                </a:moveTo>
                <a:lnTo>
                  <a:pt x="0" y="6857"/>
                </a:lnTo>
              </a:path>
            </a:pathLst>
          </a:custGeom>
          <a:noFill/>
          <a:ln w="3175">
            <a:solidFill>
              <a:srgbClr val="000000"/>
            </a:solidFill>
            <a:round/>
          </a:ln>
        </p:spPr>
        <p:txBody>
          <a:bodyPr lIns="0" tIns="0" rIns="0" bIns="0"/>
          <a:lstStyle/>
          <a:p>
            <a:endParaRPr lang="el-GR"/>
          </a:p>
        </p:txBody>
      </p:sp>
      <p:sp>
        <p:nvSpPr>
          <p:cNvPr id="24751" name="object 176"/>
          <p:cNvSpPr/>
          <p:nvPr/>
        </p:nvSpPr>
        <p:spPr bwMode="auto">
          <a:xfrm>
            <a:off x="4029075" y="4281488"/>
            <a:ext cx="120650" cy="20637"/>
          </a:xfrm>
          <a:custGeom>
            <a:avLst/>
            <a:gdLst>
              <a:gd name="T0" fmla="*/ 120906 w 120395"/>
              <a:gd name="T1" fmla="*/ 0 h 21336"/>
              <a:gd name="T2" fmla="*/ 0 w 120395"/>
              <a:gd name="T3" fmla="*/ 19961 h 21336"/>
              <a:gd name="T4" fmla="*/ 0 60000 65536"/>
              <a:gd name="T5" fmla="*/ 0 60000 65536"/>
              <a:gd name="T6" fmla="*/ 0 w 120395"/>
              <a:gd name="T7" fmla="*/ 0 h 21336"/>
              <a:gd name="T8" fmla="*/ 120395 w 120395"/>
              <a:gd name="T9" fmla="*/ 21336 h 21336"/>
            </a:gdLst>
            <a:ahLst/>
            <a:cxnLst>
              <a:cxn ang="T4">
                <a:pos x="T0" y="T1"/>
              </a:cxn>
              <a:cxn ang="T5">
                <a:pos x="T2" y="T3"/>
              </a:cxn>
            </a:cxnLst>
            <a:rect l="T6" t="T7" r="T8" b="T9"/>
            <a:pathLst>
              <a:path w="120395" h="21336">
                <a:moveTo>
                  <a:pt x="120395" y="0"/>
                </a:moveTo>
                <a:lnTo>
                  <a:pt x="0" y="21336"/>
                </a:lnTo>
              </a:path>
            </a:pathLst>
          </a:custGeom>
          <a:noFill/>
          <a:ln w="3175">
            <a:solidFill>
              <a:srgbClr val="000000"/>
            </a:solidFill>
            <a:round/>
          </a:ln>
        </p:spPr>
        <p:txBody>
          <a:bodyPr lIns="0" tIns="0" rIns="0" bIns="0"/>
          <a:lstStyle/>
          <a:p>
            <a:endParaRPr lang="el-GR"/>
          </a:p>
        </p:txBody>
      </p:sp>
      <p:sp>
        <p:nvSpPr>
          <p:cNvPr id="24752" name="object 177"/>
          <p:cNvSpPr/>
          <p:nvPr/>
        </p:nvSpPr>
        <p:spPr bwMode="auto">
          <a:xfrm>
            <a:off x="3913188" y="4302125"/>
            <a:ext cx="115887" cy="34925"/>
          </a:xfrm>
          <a:custGeom>
            <a:avLst/>
            <a:gdLst>
              <a:gd name="T0" fmla="*/ 115192 w 116586"/>
              <a:gd name="T1" fmla="*/ 0 h 35051"/>
              <a:gd name="T2" fmla="*/ 0 w 116586"/>
              <a:gd name="T3" fmla="*/ 34799 h 35051"/>
              <a:gd name="T4" fmla="*/ 0 60000 65536"/>
              <a:gd name="T5" fmla="*/ 0 60000 65536"/>
              <a:gd name="T6" fmla="*/ 0 w 116586"/>
              <a:gd name="T7" fmla="*/ 0 h 35051"/>
              <a:gd name="T8" fmla="*/ 116586 w 116586"/>
              <a:gd name="T9" fmla="*/ 35051 h 35051"/>
            </a:gdLst>
            <a:ahLst/>
            <a:cxnLst>
              <a:cxn ang="T4">
                <a:pos x="T0" y="T1"/>
              </a:cxn>
              <a:cxn ang="T5">
                <a:pos x="T2" y="T3"/>
              </a:cxn>
            </a:cxnLst>
            <a:rect l="T6" t="T7" r="T8" b="T9"/>
            <a:pathLst>
              <a:path w="116586" h="35051">
                <a:moveTo>
                  <a:pt x="116586" y="0"/>
                </a:moveTo>
                <a:lnTo>
                  <a:pt x="0" y="35051"/>
                </a:lnTo>
              </a:path>
            </a:pathLst>
          </a:custGeom>
          <a:noFill/>
          <a:ln w="3175">
            <a:solidFill>
              <a:srgbClr val="000000"/>
            </a:solidFill>
            <a:round/>
          </a:ln>
        </p:spPr>
        <p:txBody>
          <a:bodyPr lIns="0" tIns="0" rIns="0" bIns="0"/>
          <a:lstStyle/>
          <a:p>
            <a:endParaRPr lang="el-GR"/>
          </a:p>
        </p:txBody>
      </p:sp>
      <p:sp>
        <p:nvSpPr>
          <p:cNvPr id="24753" name="object 178"/>
          <p:cNvSpPr/>
          <p:nvPr/>
        </p:nvSpPr>
        <p:spPr bwMode="auto">
          <a:xfrm>
            <a:off x="3800475" y="4337050"/>
            <a:ext cx="112713" cy="47625"/>
          </a:xfrm>
          <a:custGeom>
            <a:avLst/>
            <a:gdLst>
              <a:gd name="T0" fmla="*/ 113417 w 112013"/>
              <a:gd name="T1" fmla="*/ 0 h 48006"/>
              <a:gd name="T2" fmla="*/ 0 w 112013"/>
              <a:gd name="T3" fmla="*/ 47247 h 48006"/>
              <a:gd name="T4" fmla="*/ 0 60000 65536"/>
              <a:gd name="T5" fmla="*/ 0 60000 65536"/>
              <a:gd name="T6" fmla="*/ 0 w 112013"/>
              <a:gd name="T7" fmla="*/ 0 h 48006"/>
              <a:gd name="T8" fmla="*/ 112013 w 112013"/>
              <a:gd name="T9" fmla="*/ 48006 h 48006"/>
            </a:gdLst>
            <a:ahLst/>
            <a:cxnLst>
              <a:cxn ang="T4">
                <a:pos x="T0" y="T1"/>
              </a:cxn>
              <a:cxn ang="T5">
                <a:pos x="T2" y="T3"/>
              </a:cxn>
            </a:cxnLst>
            <a:rect l="T6" t="T7" r="T8" b="T9"/>
            <a:pathLst>
              <a:path w="112013" h="48006">
                <a:moveTo>
                  <a:pt x="112013" y="0"/>
                </a:moveTo>
                <a:lnTo>
                  <a:pt x="0" y="48006"/>
                </a:lnTo>
              </a:path>
            </a:pathLst>
          </a:custGeom>
          <a:noFill/>
          <a:ln w="3175">
            <a:solidFill>
              <a:srgbClr val="000000"/>
            </a:solidFill>
            <a:round/>
          </a:ln>
        </p:spPr>
        <p:txBody>
          <a:bodyPr lIns="0" tIns="0" rIns="0" bIns="0"/>
          <a:lstStyle/>
          <a:p>
            <a:endParaRPr lang="el-GR"/>
          </a:p>
        </p:txBody>
      </p:sp>
      <p:sp>
        <p:nvSpPr>
          <p:cNvPr id="24754" name="object 179"/>
          <p:cNvSpPr/>
          <p:nvPr/>
        </p:nvSpPr>
        <p:spPr bwMode="auto">
          <a:xfrm>
            <a:off x="3695700" y="4384675"/>
            <a:ext cx="104775" cy="61913"/>
          </a:xfrm>
          <a:custGeom>
            <a:avLst/>
            <a:gdLst>
              <a:gd name="T0" fmla="*/ 104395 w 105156"/>
              <a:gd name="T1" fmla="*/ 0 h 60960"/>
              <a:gd name="T2" fmla="*/ 0 w 105156"/>
              <a:gd name="T3" fmla="*/ 62881 h 60960"/>
              <a:gd name="T4" fmla="*/ 0 60000 65536"/>
              <a:gd name="T5" fmla="*/ 0 60000 65536"/>
              <a:gd name="T6" fmla="*/ 0 w 105156"/>
              <a:gd name="T7" fmla="*/ 0 h 60960"/>
              <a:gd name="T8" fmla="*/ 105156 w 105156"/>
              <a:gd name="T9" fmla="*/ 60960 h 60960"/>
            </a:gdLst>
            <a:ahLst/>
            <a:cxnLst>
              <a:cxn ang="T4">
                <a:pos x="T0" y="T1"/>
              </a:cxn>
              <a:cxn ang="T5">
                <a:pos x="T2" y="T3"/>
              </a:cxn>
            </a:cxnLst>
            <a:rect l="T6" t="T7" r="T8" b="T9"/>
            <a:pathLst>
              <a:path w="105156" h="60960">
                <a:moveTo>
                  <a:pt x="105156" y="0"/>
                </a:moveTo>
                <a:lnTo>
                  <a:pt x="0" y="60960"/>
                </a:lnTo>
              </a:path>
            </a:pathLst>
          </a:custGeom>
          <a:noFill/>
          <a:ln w="3175">
            <a:solidFill>
              <a:srgbClr val="000000"/>
            </a:solidFill>
            <a:round/>
          </a:ln>
        </p:spPr>
        <p:txBody>
          <a:bodyPr lIns="0" tIns="0" rIns="0" bIns="0"/>
          <a:lstStyle/>
          <a:p>
            <a:endParaRPr lang="el-GR"/>
          </a:p>
        </p:txBody>
      </p:sp>
      <p:sp>
        <p:nvSpPr>
          <p:cNvPr id="24755" name="object 180"/>
          <p:cNvSpPr/>
          <p:nvPr/>
        </p:nvSpPr>
        <p:spPr bwMode="auto">
          <a:xfrm>
            <a:off x="3597275" y="4446588"/>
            <a:ext cx="98425" cy="73025"/>
          </a:xfrm>
          <a:custGeom>
            <a:avLst/>
            <a:gdLst>
              <a:gd name="T0" fmla="*/ 98552 w 98298"/>
              <a:gd name="T1" fmla="*/ 0 h 73151"/>
              <a:gd name="T2" fmla="*/ 0 w 98298"/>
              <a:gd name="T3" fmla="*/ 72899 h 73151"/>
              <a:gd name="T4" fmla="*/ 0 60000 65536"/>
              <a:gd name="T5" fmla="*/ 0 60000 65536"/>
              <a:gd name="T6" fmla="*/ 0 w 98298"/>
              <a:gd name="T7" fmla="*/ 0 h 73151"/>
              <a:gd name="T8" fmla="*/ 98298 w 98298"/>
              <a:gd name="T9" fmla="*/ 73151 h 73151"/>
            </a:gdLst>
            <a:ahLst/>
            <a:cxnLst>
              <a:cxn ang="T4">
                <a:pos x="T0" y="T1"/>
              </a:cxn>
              <a:cxn ang="T5">
                <a:pos x="T2" y="T3"/>
              </a:cxn>
            </a:cxnLst>
            <a:rect l="T6" t="T7" r="T8" b="T9"/>
            <a:pathLst>
              <a:path w="98298" h="73151">
                <a:moveTo>
                  <a:pt x="98298" y="0"/>
                </a:moveTo>
                <a:lnTo>
                  <a:pt x="0" y="73151"/>
                </a:lnTo>
              </a:path>
            </a:pathLst>
          </a:custGeom>
          <a:noFill/>
          <a:ln w="3175">
            <a:solidFill>
              <a:srgbClr val="000000"/>
            </a:solidFill>
            <a:round/>
          </a:ln>
        </p:spPr>
        <p:txBody>
          <a:bodyPr lIns="0" tIns="0" rIns="0" bIns="0"/>
          <a:lstStyle/>
          <a:p>
            <a:endParaRPr lang="el-GR"/>
          </a:p>
        </p:txBody>
      </p:sp>
      <p:sp>
        <p:nvSpPr>
          <p:cNvPr id="24756" name="object 181"/>
          <p:cNvSpPr/>
          <p:nvPr/>
        </p:nvSpPr>
        <p:spPr bwMode="auto">
          <a:xfrm>
            <a:off x="3508375" y="4519613"/>
            <a:ext cx="88900" cy="84137"/>
          </a:xfrm>
          <a:custGeom>
            <a:avLst/>
            <a:gdLst>
              <a:gd name="T0" fmla="*/ 89412 w 88391"/>
              <a:gd name="T1" fmla="*/ 0 h 83819"/>
              <a:gd name="T2" fmla="*/ 0 w 88391"/>
              <a:gd name="T3" fmla="*/ 84456 h 83819"/>
              <a:gd name="T4" fmla="*/ 0 60000 65536"/>
              <a:gd name="T5" fmla="*/ 0 60000 65536"/>
              <a:gd name="T6" fmla="*/ 0 w 88391"/>
              <a:gd name="T7" fmla="*/ 0 h 83819"/>
              <a:gd name="T8" fmla="*/ 88391 w 88391"/>
              <a:gd name="T9" fmla="*/ 83819 h 83819"/>
            </a:gdLst>
            <a:ahLst/>
            <a:cxnLst>
              <a:cxn ang="T4">
                <a:pos x="T0" y="T1"/>
              </a:cxn>
              <a:cxn ang="T5">
                <a:pos x="T2" y="T3"/>
              </a:cxn>
            </a:cxnLst>
            <a:rect l="T6" t="T7" r="T8" b="T9"/>
            <a:pathLst>
              <a:path w="88391" h="83819">
                <a:moveTo>
                  <a:pt x="88391" y="0"/>
                </a:moveTo>
                <a:lnTo>
                  <a:pt x="0" y="83819"/>
                </a:lnTo>
              </a:path>
            </a:pathLst>
          </a:custGeom>
          <a:noFill/>
          <a:ln w="3175">
            <a:solidFill>
              <a:srgbClr val="000000"/>
            </a:solidFill>
            <a:round/>
          </a:ln>
        </p:spPr>
        <p:txBody>
          <a:bodyPr lIns="0" tIns="0" rIns="0" bIns="0"/>
          <a:lstStyle/>
          <a:p>
            <a:endParaRPr lang="el-GR"/>
          </a:p>
        </p:txBody>
      </p:sp>
      <p:sp>
        <p:nvSpPr>
          <p:cNvPr id="24757" name="object 182"/>
          <p:cNvSpPr/>
          <p:nvPr/>
        </p:nvSpPr>
        <p:spPr bwMode="auto">
          <a:xfrm>
            <a:off x="3430588" y="4603750"/>
            <a:ext cx="77787" cy="93663"/>
          </a:xfrm>
          <a:custGeom>
            <a:avLst/>
            <a:gdLst>
              <a:gd name="T0" fmla="*/ 77094 w 78486"/>
              <a:gd name="T1" fmla="*/ 0 h 93725"/>
              <a:gd name="T2" fmla="*/ 0 w 78486"/>
              <a:gd name="T3" fmla="*/ 93601 h 93725"/>
              <a:gd name="T4" fmla="*/ 0 60000 65536"/>
              <a:gd name="T5" fmla="*/ 0 60000 65536"/>
              <a:gd name="T6" fmla="*/ 0 w 78486"/>
              <a:gd name="T7" fmla="*/ 0 h 93725"/>
              <a:gd name="T8" fmla="*/ 78486 w 78486"/>
              <a:gd name="T9" fmla="*/ 93725 h 93725"/>
            </a:gdLst>
            <a:ahLst/>
            <a:cxnLst>
              <a:cxn ang="T4">
                <a:pos x="T0" y="T1"/>
              </a:cxn>
              <a:cxn ang="T5">
                <a:pos x="T2" y="T3"/>
              </a:cxn>
            </a:cxnLst>
            <a:rect l="T6" t="T7" r="T8" b="T9"/>
            <a:pathLst>
              <a:path w="78486" h="93725">
                <a:moveTo>
                  <a:pt x="78486" y="0"/>
                </a:moveTo>
                <a:lnTo>
                  <a:pt x="0" y="93725"/>
                </a:lnTo>
              </a:path>
            </a:pathLst>
          </a:custGeom>
          <a:noFill/>
          <a:ln w="3175">
            <a:solidFill>
              <a:srgbClr val="000000"/>
            </a:solidFill>
            <a:round/>
          </a:ln>
        </p:spPr>
        <p:txBody>
          <a:bodyPr lIns="0" tIns="0" rIns="0" bIns="0"/>
          <a:lstStyle/>
          <a:p>
            <a:endParaRPr lang="el-GR"/>
          </a:p>
        </p:txBody>
      </p:sp>
      <p:sp>
        <p:nvSpPr>
          <p:cNvPr id="24758" name="object 183"/>
          <p:cNvSpPr/>
          <p:nvPr/>
        </p:nvSpPr>
        <p:spPr bwMode="auto">
          <a:xfrm>
            <a:off x="3363913" y="4697413"/>
            <a:ext cx="66675" cy="101600"/>
          </a:xfrm>
          <a:custGeom>
            <a:avLst/>
            <a:gdLst>
              <a:gd name="T0" fmla="*/ 66297 w 67055"/>
              <a:gd name="T1" fmla="*/ 0 h 102108"/>
              <a:gd name="T2" fmla="*/ 0 w 67055"/>
              <a:gd name="T3" fmla="*/ 101095 h 102108"/>
              <a:gd name="T4" fmla="*/ 0 60000 65536"/>
              <a:gd name="T5" fmla="*/ 0 60000 65536"/>
              <a:gd name="T6" fmla="*/ 0 w 67055"/>
              <a:gd name="T7" fmla="*/ 0 h 102108"/>
              <a:gd name="T8" fmla="*/ 67055 w 67055"/>
              <a:gd name="T9" fmla="*/ 102108 h 102108"/>
            </a:gdLst>
            <a:ahLst/>
            <a:cxnLst>
              <a:cxn ang="T4">
                <a:pos x="T0" y="T1"/>
              </a:cxn>
              <a:cxn ang="T5">
                <a:pos x="T2" y="T3"/>
              </a:cxn>
            </a:cxnLst>
            <a:rect l="T6" t="T7" r="T8" b="T9"/>
            <a:pathLst>
              <a:path w="67055" h="102108">
                <a:moveTo>
                  <a:pt x="67055" y="0"/>
                </a:moveTo>
                <a:lnTo>
                  <a:pt x="0" y="102108"/>
                </a:lnTo>
              </a:path>
            </a:pathLst>
          </a:custGeom>
          <a:noFill/>
          <a:ln w="3175">
            <a:solidFill>
              <a:srgbClr val="000000"/>
            </a:solidFill>
            <a:round/>
          </a:ln>
        </p:spPr>
        <p:txBody>
          <a:bodyPr lIns="0" tIns="0" rIns="0" bIns="0"/>
          <a:lstStyle/>
          <a:p>
            <a:endParaRPr lang="el-GR"/>
          </a:p>
        </p:txBody>
      </p:sp>
      <p:sp>
        <p:nvSpPr>
          <p:cNvPr id="24759" name="object 184"/>
          <p:cNvSpPr/>
          <p:nvPr/>
        </p:nvSpPr>
        <p:spPr bwMode="auto">
          <a:xfrm>
            <a:off x="3308350" y="4799013"/>
            <a:ext cx="55563" cy="109537"/>
          </a:xfrm>
          <a:custGeom>
            <a:avLst/>
            <a:gdLst>
              <a:gd name="T0" fmla="*/ 56272 w 54863"/>
              <a:gd name="T1" fmla="*/ 0 h 108965"/>
              <a:gd name="T2" fmla="*/ 0 w 54863"/>
              <a:gd name="T3" fmla="*/ 110112 h 108965"/>
              <a:gd name="T4" fmla="*/ 0 60000 65536"/>
              <a:gd name="T5" fmla="*/ 0 60000 65536"/>
              <a:gd name="T6" fmla="*/ 0 w 54863"/>
              <a:gd name="T7" fmla="*/ 0 h 108965"/>
              <a:gd name="T8" fmla="*/ 54863 w 54863"/>
              <a:gd name="T9" fmla="*/ 108965 h 108965"/>
            </a:gdLst>
            <a:ahLst/>
            <a:cxnLst>
              <a:cxn ang="T4">
                <a:pos x="T0" y="T1"/>
              </a:cxn>
              <a:cxn ang="T5">
                <a:pos x="T2" y="T3"/>
              </a:cxn>
            </a:cxnLst>
            <a:rect l="T6" t="T7" r="T8" b="T9"/>
            <a:pathLst>
              <a:path w="54863" h="108965">
                <a:moveTo>
                  <a:pt x="54863" y="0"/>
                </a:moveTo>
                <a:lnTo>
                  <a:pt x="0" y="108965"/>
                </a:lnTo>
              </a:path>
            </a:pathLst>
          </a:custGeom>
          <a:noFill/>
          <a:ln w="3175">
            <a:solidFill>
              <a:srgbClr val="000000"/>
            </a:solidFill>
            <a:round/>
          </a:ln>
        </p:spPr>
        <p:txBody>
          <a:bodyPr lIns="0" tIns="0" rIns="0" bIns="0"/>
          <a:lstStyle/>
          <a:p>
            <a:endParaRPr lang="el-GR"/>
          </a:p>
        </p:txBody>
      </p:sp>
      <p:sp>
        <p:nvSpPr>
          <p:cNvPr id="24760" name="object 185"/>
          <p:cNvSpPr/>
          <p:nvPr/>
        </p:nvSpPr>
        <p:spPr bwMode="auto">
          <a:xfrm>
            <a:off x="3267075" y="4908550"/>
            <a:ext cx="41275" cy="114300"/>
          </a:xfrm>
          <a:custGeom>
            <a:avLst/>
            <a:gdLst>
              <a:gd name="T0" fmla="*/ 40650 w 41910"/>
              <a:gd name="T1" fmla="*/ 0 h 115062"/>
              <a:gd name="T2" fmla="*/ 0 w 41910"/>
              <a:gd name="T3" fmla="*/ 113543 h 115062"/>
              <a:gd name="T4" fmla="*/ 0 60000 65536"/>
              <a:gd name="T5" fmla="*/ 0 60000 65536"/>
              <a:gd name="T6" fmla="*/ 0 w 41910"/>
              <a:gd name="T7" fmla="*/ 0 h 115062"/>
              <a:gd name="T8" fmla="*/ 41910 w 41910"/>
              <a:gd name="T9" fmla="*/ 115062 h 115062"/>
            </a:gdLst>
            <a:ahLst/>
            <a:cxnLst>
              <a:cxn ang="T4">
                <a:pos x="T0" y="T1"/>
              </a:cxn>
              <a:cxn ang="T5">
                <a:pos x="T2" y="T3"/>
              </a:cxn>
            </a:cxnLst>
            <a:rect l="T6" t="T7" r="T8" b="T9"/>
            <a:pathLst>
              <a:path w="41910" h="115062">
                <a:moveTo>
                  <a:pt x="41910" y="0"/>
                </a:moveTo>
                <a:lnTo>
                  <a:pt x="0" y="115062"/>
                </a:lnTo>
              </a:path>
            </a:pathLst>
          </a:custGeom>
          <a:noFill/>
          <a:ln w="3175">
            <a:solidFill>
              <a:srgbClr val="000000"/>
            </a:solidFill>
            <a:round/>
          </a:ln>
        </p:spPr>
        <p:txBody>
          <a:bodyPr lIns="0" tIns="0" rIns="0" bIns="0"/>
          <a:lstStyle/>
          <a:p>
            <a:endParaRPr lang="el-GR"/>
          </a:p>
        </p:txBody>
      </p:sp>
      <p:sp>
        <p:nvSpPr>
          <p:cNvPr id="24761" name="object 186"/>
          <p:cNvSpPr/>
          <p:nvPr/>
        </p:nvSpPr>
        <p:spPr bwMode="auto">
          <a:xfrm>
            <a:off x="3238500" y="5022850"/>
            <a:ext cx="28575" cy="119063"/>
          </a:xfrm>
          <a:custGeom>
            <a:avLst/>
            <a:gdLst>
              <a:gd name="T0" fmla="*/ 29767 w 27431"/>
              <a:gd name="T1" fmla="*/ 0 h 118872"/>
              <a:gd name="T2" fmla="*/ 0 w 27431"/>
              <a:gd name="T3" fmla="*/ 119254 h 118872"/>
              <a:gd name="T4" fmla="*/ 0 60000 65536"/>
              <a:gd name="T5" fmla="*/ 0 60000 65536"/>
              <a:gd name="T6" fmla="*/ 0 w 27431"/>
              <a:gd name="T7" fmla="*/ 0 h 118872"/>
              <a:gd name="T8" fmla="*/ 27431 w 27431"/>
              <a:gd name="T9" fmla="*/ 118872 h 118872"/>
            </a:gdLst>
            <a:ahLst/>
            <a:cxnLst>
              <a:cxn ang="T4">
                <a:pos x="T0" y="T1"/>
              </a:cxn>
              <a:cxn ang="T5">
                <a:pos x="T2" y="T3"/>
              </a:cxn>
            </a:cxnLst>
            <a:rect l="T6" t="T7" r="T8" b="T9"/>
            <a:pathLst>
              <a:path w="27431" h="118872">
                <a:moveTo>
                  <a:pt x="27431" y="0"/>
                </a:moveTo>
                <a:lnTo>
                  <a:pt x="0" y="118872"/>
                </a:lnTo>
              </a:path>
            </a:pathLst>
          </a:custGeom>
          <a:noFill/>
          <a:ln w="3175">
            <a:solidFill>
              <a:srgbClr val="000000"/>
            </a:solidFill>
            <a:round/>
          </a:ln>
        </p:spPr>
        <p:txBody>
          <a:bodyPr lIns="0" tIns="0" rIns="0" bIns="0"/>
          <a:lstStyle/>
          <a:p>
            <a:endParaRPr lang="el-GR"/>
          </a:p>
        </p:txBody>
      </p:sp>
      <p:sp>
        <p:nvSpPr>
          <p:cNvPr id="24762" name="object 187"/>
          <p:cNvSpPr/>
          <p:nvPr/>
        </p:nvSpPr>
        <p:spPr bwMode="auto">
          <a:xfrm>
            <a:off x="3224213" y="5141913"/>
            <a:ext cx="14287" cy="120650"/>
          </a:xfrm>
          <a:custGeom>
            <a:avLst/>
            <a:gdLst>
              <a:gd name="T0" fmla="*/ 14099 w 14477"/>
              <a:gd name="T1" fmla="*/ 0 h 121158"/>
              <a:gd name="T2" fmla="*/ 0 w 14477"/>
              <a:gd name="T3" fmla="*/ 120144 h 121158"/>
              <a:gd name="T4" fmla="*/ 0 60000 65536"/>
              <a:gd name="T5" fmla="*/ 0 60000 65536"/>
              <a:gd name="T6" fmla="*/ 0 w 14477"/>
              <a:gd name="T7" fmla="*/ 0 h 121158"/>
              <a:gd name="T8" fmla="*/ 14477 w 14477"/>
              <a:gd name="T9" fmla="*/ 121158 h 121158"/>
            </a:gdLst>
            <a:ahLst/>
            <a:cxnLst>
              <a:cxn ang="T4">
                <a:pos x="T0" y="T1"/>
              </a:cxn>
              <a:cxn ang="T5">
                <a:pos x="T2" y="T3"/>
              </a:cxn>
            </a:cxnLst>
            <a:rect l="T6" t="T7" r="T8" b="T9"/>
            <a:pathLst>
              <a:path w="14477" h="121158">
                <a:moveTo>
                  <a:pt x="14477" y="0"/>
                </a:moveTo>
                <a:lnTo>
                  <a:pt x="0" y="121158"/>
                </a:lnTo>
              </a:path>
            </a:pathLst>
          </a:custGeom>
          <a:noFill/>
          <a:ln w="3175">
            <a:solidFill>
              <a:srgbClr val="000000"/>
            </a:solidFill>
            <a:round/>
          </a:ln>
        </p:spPr>
        <p:txBody>
          <a:bodyPr lIns="0" tIns="0" rIns="0" bIns="0"/>
          <a:lstStyle/>
          <a:p>
            <a:endParaRPr lang="el-GR"/>
          </a:p>
        </p:txBody>
      </p:sp>
      <p:sp>
        <p:nvSpPr>
          <p:cNvPr id="24763" name="object 188"/>
          <p:cNvSpPr/>
          <p:nvPr/>
        </p:nvSpPr>
        <p:spPr bwMode="auto">
          <a:xfrm>
            <a:off x="3224213" y="5262563"/>
            <a:ext cx="0" cy="122237"/>
          </a:xfrm>
          <a:custGeom>
            <a:avLst/>
            <a:gdLst>
              <a:gd name="T0" fmla="*/ 0 h 121919"/>
              <a:gd name="T1" fmla="*/ 122556 h 121919"/>
              <a:gd name="T2" fmla="*/ 0 60000 65536"/>
              <a:gd name="T3" fmla="*/ 0 60000 65536"/>
              <a:gd name="T4" fmla="*/ 0 h 121919"/>
              <a:gd name="T5" fmla="*/ 121919 h 121919"/>
            </a:gdLst>
            <a:ahLst/>
            <a:cxnLst>
              <a:cxn ang="T2">
                <a:pos x="0" y="T0"/>
              </a:cxn>
              <a:cxn ang="T3">
                <a:pos x="0" y="T1"/>
              </a:cxn>
            </a:cxnLst>
            <a:rect l="0" t="T4" r="0" b="T5"/>
            <a:pathLst>
              <a:path h="121919">
                <a:moveTo>
                  <a:pt x="0" y="0"/>
                </a:moveTo>
                <a:lnTo>
                  <a:pt x="0" y="121919"/>
                </a:lnTo>
              </a:path>
            </a:pathLst>
          </a:custGeom>
          <a:noFill/>
          <a:ln w="3175">
            <a:solidFill>
              <a:srgbClr val="000000"/>
            </a:solidFill>
            <a:round/>
          </a:ln>
        </p:spPr>
        <p:txBody>
          <a:bodyPr lIns="0" tIns="0" rIns="0" bIns="0"/>
          <a:lstStyle/>
          <a:p>
            <a:endParaRPr lang="el-GR"/>
          </a:p>
        </p:txBody>
      </p:sp>
      <p:sp>
        <p:nvSpPr>
          <p:cNvPr id="24764" name="object 189"/>
          <p:cNvSpPr/>
          <p:nvPr/>
        </p:nvSpPr>
        <p:spPr bwMode="auto">
          <a:xfrm>
            <a:off x="3224213" y="5384800"/>
            <a:ext cx="14287" cy="120650"/>
          </a:xfrm>
          <a:custGeom>
            <a:avLst/>
            <a:gdLst>
              <a:gd name="T0" fmla="*/ 0 w 14477"/>
              <a:gd name="T1" fmla="*/ 0 h 121158"/>
              <a:gd name="T2" fmla="*/ 14099 w 14477"/>
              <a:gd name="T3" fmla="*/ 120144 h 121158"/>
              <a:gd name="T4" fmla="*/ 0 60000 65536"/>
              <a:gd name="T5" fmla="*/ 0 60000 65536"/>
              <a:gd name="T6" fmla="*/ 0 w 14477"/>
              <a:gd name="T7" fmla="*/ 0 h 121158"/>
              <a:gd name="T8" fmla="*/ 14477 w 14477"/>
              <a:gd name="T9" fmla="*/ 121158 h 121158"/>
            </a:gdLst>
            <a:ahLst/>
            <a:cxnLst>
              <a:cxn ang="T4">
                <a:pos x="T0" y="T1"/>
              </a:cxn>
              <a:cxn ang="T5">
                <a:pos x="T2" y="T3"/>
              </a:cxn>
            </a:cxnLst>
            <a:rect l="T6" t="T7" r="T8" b="T9"/>
            <a:pathLst>
              <a:path w="14477" h="121158">
                <a:moveTo>
                  <a:pt x="0" y="0"/>
                </a:moveTo>
                <a:lnTo>
                  <a:pt x="14477" y="121158"/>
                </a:lnTo>
              </a:path>
            </a:pathLst>
          </a:custGeom>
          <a:noFill/>
          <a:ln w="3175">
            <a:solidFill>
              <a:srgbClr val="000000"/>
            </a:solidFill>
            <a:round/>
          </a:ln>
        </p:spPr>
        <p:txBody>
          <a:bodyPr lIns="0" tIns="0" rIns="0" bIns="0"/>
          <a:lstStyle/>
          <a:p>
            <a:endParaRPr lang="el-GR"/>
          </a:p>
        </p:txBody>
      </p:sp>
      <p:sp>
        <p:nvSpPr>
          <p:cNvPr id="24765" name="object 190"/>
          <p:cNvSpPr/>
          <p:nvPr/>
        </p:nvSpPr>
        <p:spPr bwMode="auto">
          <a:xfrm>
            <a:off x="3238500" y="5505450"/>
            <a:ext cx="28575" cy="119063"/>
          </a:xfrm>
          <a:custGeom>
            <a:avLst/>
            <a:gdLst>
              <a:gd name="T0" fmla="*/ 0 w 27431"/>
              <a:gd name="T1" fmla="*/ 0 h 118872"/>
              <a:gd name="T2" fmla="*/ 29767 w 27431"/>
              <a:gd name="T3" fmla="*/ 119254 h 118872"/>
              <a:gd name="T4" fmla="*/ 0 60000 65536"/>
              <a:gd name="T5" fmla="*/ 0 60000 65536"/>
              <a:gd name="T6" fmla="*/ 0 w 27431"/>
              <a:gd name="T7" fmla="*/ 0 h 118872"/>
              <a:gd name="T8" fmla="*/ 27431 w 27431"/>
              <a:gd name="T9" fmla="*/ 118872 h 118872"/>
            </a:gdLst>
            <a:ahLst/>
            <a:cxnLst>
              <a:cxn ang="T4">
                <a:pos x="T0" y="T1"/>
              </a:cxn>
              <a:cxn ang="T5">
                <a:pos x="T2" y="T3"/>
              </a:cxn>
            </a:cxnLst>
            <a:rect l="T6" t="T7" r="T8" b="T9"/>
            <a:pathLst>
              <a:path w="27431" h="118872">
                <a:moveTo>
                  <a:pt x="0" y="0"/>
                </a:moveTo>
                <a:lnTo>
                  <a:pt x="27431" y="118872"/>
                </a:lnTo>
              </a:path>
            </a:pathLst>
          </a:custGeom>
          <a:noFill/>
          <a:ln w="3175">
            <a:solidFill>
              <a:srgbClr val="000000"/>
            </a:solidFill>
            <a:round/>
          </a:ln>
        </p:spPr>
        <p:txBody>
          <a:bodyPr lIns="0" tIns="0" rIns="0" bIns="0"/>
          <a:lstStyle/>
          <a:p>
            <a:endParaRPr lang="el-GR"/>
          </a:p>
        </p:txBody>
      </p:sp>
      <p:sp>
        <p:nvSpPr>
          <p:cNvPr id="24766" name="object 191"/>
          <p:cNvSpPr/>
          <p:nvPr/>
        </p:nvSpPr>
        <p:spPr bwMode="auto">
          <a:xfrm>
            <a:off x="3267075" y="5624513"/>
            <a:ext cx="41275" cy="115887"/>
          </a:xfrm>
          <a:custGeom>
            <a:avLst/>
            <a:gdLst>
              <a:gd name="T0" fmla="*/ 0 w 41910"/>
              <a:gd name="T1" fmla="*/ 0 h 115062"/>
              <a:gd name="T2" fmla="*/ 40650 w 41910"/>
              <a:gd name="T3" fmla="*/ 116718 h 115062"/>
              <a:gd name="T4" fmla="*/ 0 60000 65536"/>
              <a:gd name="T5" fmla="*/ 0 60000 65536"/>
              <a:gd name="T6" fmla="*/ 0 w 41910"/>
              <a:gd name="T7" fmla="*/ 0 h 115062"/>
              <a:gd name="T8" fmla="*/ 41910 w 41910"/>
              <a:gd name="T9" fmla="*/ 115062 h 115062"/>
            </a:gdLst>
            <a:ahLst/>
            <a:cxnLst>
              <a:cxn ang="T4">
                <a:pos x="T0" y="T1"/>
              </a:cxn>
              <a:cxn ang="T5">
                <a:pos x="T2" y="T3"/>
              </a:cxn>
            </a:cxnLst>
            <a:rect l="T6" t="T7" r="T8" b="T9"/>
            <a:pathLst>
              <a:path w="41910" h="115062">
                <a:moveTo>
                  <a:pt x="0" y="0"/>
                </a:moveTo>
                <a:lnTo>
                  <a:pt x="41910" y="115062"/>
                </a:lnTo>
              </a:path>
            </a:pathLst>
          </a:custGeom>
          <a:noFill/>
          <a:ln w="3175">
            <a:solidFill>
              <a:srgbClr val="000000"/>
            </a:solidFill>
            <a:round/>
          </a:ln>
        </p:spPr>
        <p:txBody>
          <a:bodyPr lIns="0" tIns="0" rIns="0" bIns="0"/>
          <a:lstStyle/>
          <a:p>
            <a:endParaRPr lang="el-GR"/>
          </a:p>
        </p:txBody>
      </p:sp>
      <p:sp>
        <p:nvSpPr>
          <p:cNvPr id="24767" name="object 192"/>
          <p:cNvSpPr/>
          <p:nvPr/>
        </p:nvSpPr>
        <p:spPr bwMode="auto">
          <a:xfrm>
            <a:off x="3308350" y="5740400"/>
            <a:ext cx="55563" cy="107950"/>
          </a:xfrm>
          <a:custGeom>
            <a:avLst/>
            <a:gdLst>
              <a:gd name="T0" fmla="*/ 0 w 54863"/>
              <a:gd name="T1" fmla="*/ 0 h 108965"/>
              <a:gd name="T2" fmla="*/ 56272 w 54863"/>
              <a:gd name="T3" fmla="*/ 106944 h 108965"/>
              <a:gd name="T4" fmla="*/ 0 60000 65536"/>
              <a:gd name="T5" fmla="*/ 0 60000 65536"/>
              <a:gd name="T6" fmla="*/ 0 w 54863"/>
              <a:gd name="T7" fmla="*/ 0 h 108965"/>
              <a:gd name="T8" fmla="*/ 54863 w 54863"/>
              <a:gd name="T9" fmla="*/ 108965 h 108965"/>
            </a:gdLst>
            <a:ahLst/>
            <a:cxnLst>
              <a:cxn ang="T4">
                <a:pos x="T0" y="T1"/>
              </a:cxn>
              <a:cxn ang="T5">
                <a:pos x="T2" y="T3"/>
              </a:cxn>
            </a:cxnLst>
            <a:rect l="T6" t="T7" r="T8" b="T9"/>
            <a:pathLst>
              <a:path w="54863" h="108965">
                <a:moveTo>
                  <a:pt x="0" y="0"/>
                </a:moveTo>
                <a:lnTo>
                  <a:pt x="54863" y="108965"/>
                </a:lnTo>
              </a:path>
            </a:pathLst>
          </a:custGeom>
          <a:noFill/>
          <a:ln w="3175">
            <a:solidFill>
              <a:srgbClr val="000000"/>
            </a:solidFill>
            <a:round/>
          </a:ln>
        </p:spPr>
        <p:txBody>
          <a:bodyPr lIns="0" tIns="0" rIns="0" bIns="0"/>
          <a:lstStyle/>
          <a:p>
            <a:endParaRPr lang="el-GR"/>
          </a:p>
        </p:txBody>
      </p:sp>
      <p:sp>
        <p:nvSpPr>
          <p:cNvPr id="24768" name="object 193"/>
          <p:cNvSpPr/>
          <p:nvPr/>
        </p:nvSpPr>
        <p:spPr bwMode="auto">
          <a:xfrm>
            <a:off x="3363913" y="5848350"/>
            <a:ext cx="66675" cy="103188"/>
          </a:xfrm>
          <a:custGeom>
            <a:avLst/>
            <a:gdLst>
              <a:gd name="T0" fmla="*/ 0 w 67056"/>
              <a:gd name="T1" fmla="*/ 0 h 102108"/>
              <a:gd name="T2" fmla="*/ 66296 w 67056"/>
              <a:gd name="T3" fmla="*/ 104279 h 102108"/>
              <a:gd name="T4" fmla="*/ 0 60000 65536"/>
              <a:gd name="T5" fmla="*/ 0 60000 65536"/>
              <a:gd name="T6" fmla="*/ 0 w 67056"/>
              <a:gd name="T7" fmla="*/ 0 h 102108"/>
              <a:gd name="T8" fmla="*/ 67056 w 67056"/>
              <a:gd name="T9" fmla="*/ 102108 h 102108"/>
            </a:gdLst>
            <a:ahLst/>
            <a:cxnLst>
              <a:cxn ang="T4">
                <a:pos x="T0" y="T1"/>
              </a:cxn>
              <a:cxn ang="T5">
                <a:pos x="T2" y="T3"/>
              </a:cxn>
            </a:cxnLst>
            <a:rect l="T6" t="T7" r="T8" b="T9"/>
            <a:pathLst>
              <a:path w="67056" h="102108">
                <a:moveTo>
                  <a:pt x="0" y="0"/>
                </a:moveTo>
                <a:lnTo>
                  <a:pt x="67056" y="102108"/>
                </a:lnTo>
              </a:path>
            </a:pathLst>
          </a:custGeom>
          <a:noFill/>
          <a:ln w="3175">
            <a:solidFill>
              <a:srgbClr val="000000"/>
            </a:solidFill>
            <a:round/>
          </a:ln>
        </p:spPr>
        <p:txBody>
          <a:bodyPr lIns="0" tIns="0" rIns="0" bIns="0"/>
          <a:lstStyle/>
          <a:p>
            <a:endParaRPr lang="el-GR"/>
          </a:p>
        </p:txBody>
      </p:sp>
      <p:sp>
        <p:nvSpPr>
          <p:cNvPr id="24769" name="object 194"/>
          <p:cNvSpPr/>
          <p:nvPr/>
        </p:nvSpPr>
        <p:spPr bwMode="auto">
          <a:xfrm>
            <a:off x="3430588" y="5951538"/>
            <a:ext cx="77787" cy="93662"/>
          </a:xfrm>
          <a:custGeom>
            <a:avLst/>
            <a:gdLst>
              <a:gd name="T0" fmla="*/ 0 w 78486"/>
              <a:gd name="T1" fmla="*/ 0 h 93725"/>
              <a:gd name="T2" fmla="*/ 77094 w 78486"/>
              <a:gd name="T3" fmla="*/ 93599 h 93725"/>
              <a:gd name="T4" fmla="*/ 0 60000 65536"/>
              <a:gd name="T5" fmla="*/ 0 60000 65536"/>
              <a:gd name="T6" fmla="*/ 0 w 78486"/>
              <a:gd name="T7" fmla="*/ 0 h 93725"/>
              <a:gd name="T8" fmla="*/ 78486 w 78486"/>
              <a:gd name="T9" fmla="*/ 93725 h 93725"/>
            </a:gdLst>
            <a:ahLst/>
            <a:cxnLst>
              <a:cxn ang="T4">
                <a:pos x="T0" y="T1"/>
              </a:cxn>
              <a:cxn ang="T5">
                <a:pos x="T2" y="T3"/>
              </a:cxn>
            </a:cxnLst>
            <a:rect l="T6" t="T7" r="T8" b="T9"/>
            <a:pathLst>
              <a:path w="78486" h="93725">
                <a:moveTo>
                  <a:pt x="0" y="0"/>
                </a:moveTo>
                <a:lnTo>
                  <a:pt x="78486" y="93725"/>
                </a:lnTo>
              </a:path>
            </a:pathLst>
          </a:custGeom>
          <a:noFill/>
          <a:ln w="3175">
            <a:solidFill>
              <a:srgbClr val="000000"/>
            </a:solidFill>
            <a:round/>
          </a:ln>
        </p:spPr>
        <p:txBody>
          <a:bodyPr lIns="0" tIns="0" rIns="0" bIns="0"/>
          <a:lstStyle/>
          <a:p>
            <a:endParaRPr lang="el-GR"/>
          </a:p>
        </p:txBody>
      </p:sp>
      <p:sp>
        <p:nvSpPr>
          <p:cNvPr id="24770" name="object 195"/>
          <p:cNvSpPr/>
          <p:nvPr/>
        </p:nvSpPr>
        <p:spPr bwMode="auto">
          <a:xfrm>
            <a:off x="3508375" y="6045200"/>
            <a:ext cx="88900" cy="84138"/>
          </a:xfrm>
          <a:custGeom>
            <a:avLst/>
            <a:gdLst>
              <a:gd name="T0" fmla="*/ 0 w 88391"/>
              <a:gd name="T1" fmla="*/ 0 h 83819"/>
              <a:gd name="T2" fmla="*/ 89412 w 88391"/>
              <a:gd name="T3" fmla="*/ 84458 h 83819"/>
              <a:gd name="T4" fmla="*/ 0 60000 65536"/>
              <a:gd name="T5" fmla="*/ 0 60000 65536"/>
              <a:gd name="T6" fmla="*/ 0 w 88391"/>
              <a:gd name="T7" fmla="*/ 0 h 83819"/>
              <a:gd name="T8" fmla="*/ 88391 w 88391"/>
              <a:gd name="T9" fmla="*/ 83819 h 83819"/>
            </a:gdLst>
            <a:ahLst/>
            <a:cxnLst>
              <a:cxn ang="T4">
                <a:pos x="T0" y="T1"/>
              </a:cxn>
              <a:cxn ang="T5">
                <a:pos x="T2" y="T3"/>
              </a:cxn>
            </a:cxnLst>
            <a:rect l="T6" t="T7" r="T8" b="T9"/>
            <a:pathLst>
              <a:path w="88391" h="83819">
                <a:moveTo>
                  <a:pt x="0" y="0"/>
                </a:moveTo>
                <a:lnTo>
                  <a:pt x="88391" y="83819"/>
                </a:lnTo>
              </a:path>
            </a:pathLst>
          </a:custGeom>
          <a:noFill/>
          <a:ln w="3175">
            <a:solidFill>
              <a:srgbClr val="000000"/>
            </a:solidFill>
            <a:round/>
          </a:ln>
        </p:spPr>
        <p:txBody>
          <a:bodyPr lIns="0" tIns="0" rIns="0" bIns="0"/>
          <a:lstStyle/>
          <a:p>
            <a:endParaRPr lang="el-GR"/>
          </a:p>
        </p:txBody>
      </p:sp>
      <p:sp>
        <p:nvSpPr>
          <p:cNvPr id="24771" name="object 196"/>
          <p:cNvSpPr/>
          <p:nvPr/>
        </p:nvSpPr>
        <p:spPr bwMode="auto">
          <a:xfrm>
            <a:off x="3597275" y="6129338"/>
            <a:ext cx="98425" cy="73025"/>
          </a:xfrm>
          <a:custGeom>
            <a:avLst/>
            <a:gdLst>
              <a:gd name="T0" fmla="*/ 0 w 98298"/>
              <a:gd name="T1" fmla="*/ 0 h 73151"/>
              <a:gd name="T2" fmla="*/ 98552 w 98298"/>
              <a:gd name="T3" fmla="*/ 72899 h 73151"/>
              <a:gd name="T4" fmla="*/ 0 60000 65536"/>
              <a:gd name="T5" fmla="*/ 0 60000 65536"/>
              <a:gd name="T6" fmla="*/ 0 w 98298"/>
              <a:gd name="T7" fmla="*/ 0 h 73151"/>
              <a:gd name="T8" fmla="*/ 98298 w 98298"/>
              <a:gd name="T9" fmla="*/ 73151 h 73151"/>
            </a:gdLst>
            <a:ahLst/>
            <a:cxnLst>
              <a:cxn ang="T4">
                <a:pos x="T0" y="T1"/>
              </a:cxn>
              <a:cxn ang="T5">
                <a:pos x="T2" y="T3"/>
              </a:cxn>
            </a:cxnLst>
            <a:rect l="T6" t="T7" r="T8" b="T9"/>
            <a:pathLst>
              <a:path w="98298" h="73151">
                <a:moveTo>
                  <a:pt x="0" y="0"/>
                </a:moveTo>
                <a:lnTo>
                  <a:pt x="98298" y="73151"/>
                </a:lnTo>
              </a:path>
            </a:pathLst>
          </a:custGeom>
          <a:noFill/>
          <a:ln w="3175">
            <a:solidFill>
              <a:srgbClr val="000000"/>
            </a:solidFill>
            <a:round/>
          </a:ln>
        </p:spPr>
        <p:txBody>
          <a:bodyPr lIns="0" tIns="0" rIns="0" bIns="0"/>
          <a:lstStyle/>
          <a:p>
            <a:endParaRPr lang="el-GR"/>
          </a:p>
        </p:txBody>
      </p:sp>
      <p:sp>
        <p:nvSpPr>
          <p:cNvPr id="24772" name="object 197"/>
          <p:cNvSpPr/>
          <p:nvPr/>
        </p:nvSpPr>
        <p:spPr bwMode="auto">
          <a:xfrm>
            <a:off x="3695700" y="6202363"/>
            <a:ext cx="104775" cy="60325"/>
          </a:xfrm>
          <a:custGeom>
            <a:avLst/>
            <a:gdLst>
              <a:gd name="T0" fmla="*/ 0 w 105156"/>
              <a:gd name="T1" fmla="*/ 0 h 60960"/>
              <a:gd name="T2" fmla="*/ 104395 w 105156"/>
              <a:gd name="T3" fmla="*/ 59697 h 60960"/>
              <a:gd name="T4" fmla="*/ 0 60000 65536"/>
              <a:gd name="T5" fmla="*/ 0 60000 65536"/>
              <a:gd name="T6" fmla="*/ 0 w 105156"/>
              <a:gd name="T7" fmla="*/ 0 h 60960"/>
              <a:gd name="T8" fmla="*/ 105156 w 105156"/>
              <a:gd name="T9" fmla="*/ 60960 h 60960"/>
            </a:gdLst>
            <a:ahLst/>
            <a:cxnLst>
              <a:cxn ang="T4">
                <a:pos x="T0" y="T1"/>
              </a:cxn>
              <a:cxn ang="T5">
                <a:pos x="T2" y="T3"/>
              </a:cxn>
            </a:cxnLst>
            <a:rect l="T6" t="T7" r="T8" b="T9"/>
            <a:pathLst>
              <a:path w="105156" h="60960">
                <a:moveTo>
                  <a:pt x="0" y="0"/>
                </a:moveTo>
                <a:lnTo>
                  <a:pt x="105156" y="60960"/>
                </a:lnTo>
              </a:path>
            </a:pathLst>
          </a:custGeom>
          <a:noFill/>
          <a:ln w="3175">
            <a:solidFill>
              <a:srgbClr val="000000"/>
            </a:solidFill>
            <a:round/>
          </a:ln>
        </p:spPr>
        <p:txBody>
          <a:bodyPr lIns="0" tIns="0" rIns="0" bIns="0"/>
          <a:lstStyle/>
          <a:p>
            <a:endParaRPr lang="el-GR"/>
          </a:p>
        </p:txBody>
      </p:sp>
      <p:sp>
        <p:nvSpPr>
          <p:cNvPr id="24773" name="object 198"/>
          <p:cNvSpPr/>
          <p:nvPr/>
        </p:nvSpPr>
        <p:spPr bwMode="auto">
          <a:xfrm>
            <a:off x="3800475" y="6262688"/>
            <a:ext cx="112713" cy="47625"/>
          </a:xfrm>
          <a:custGeom>
            <a:avLst/>
            <a:gdLst>
              <a:gd name="T0" fmla="*/ 0 w 112013"/>
              <a:gd name="T1" fmla="*/ 0 h 48006"/>
              <a:gd name="T2" fmla="*/ 113417 w 112013"/>
              <a:gd name="T3" fmla="*/ 47247 h 48006"/>
              <a:gd name="T4" fmla="*/ 0 60000 65536"/>
              <a:gd name="T5" fmla="*/ 0 60000 65536"/>
              <a:gd name="T6" fmla="*/ 0 w 112013"/>
              <a:gd name="T7" fmla="*/ 0 h 48006"/>
              <a:gd name="T8" fmla="*/ 112013 w 112013"/>
              <a:gd name="T9" fmla="*/ 48006 h 48006"/>
            </a:gdLst>
            <a:ahLst/>
            <a:cxnLst>
              <a:cxn ang="T4">
                <a:pos x="T0" y="T1"/>
              </a:cxn>
              <a:cxn ang="T5">
                <a:pos x="T2" y="T3"/>
              </a:cxn>
            </a:cxnLst>
            <a:rect l="T6" t="T7" r="T8" b="T9"/>
            <a:pathLst>
              <a:path w="112013" h="48006">
                <a:moveTo>
                  <a:pt x="0" y="0"/>
                </a:moveTo>
                <a:lnTo>
                  <a:pt x="112013" y="48006"/>
                </a:lnTo>
              </a:path>
            </a:pathLst>
          </a:custGeom>
          <a:noFill/>
          <a:ln w="3175">
            <a:solidFill>
              <a:srgbClr val="000000"/>
            </a:solidFill>
            <a:round/>
          </a:ln>
        </p:spPr>
        <p:txBody>
          <a:bodyPr lIns="0" tIns="0" rIns="0" bIns="0"/>
          <a:lstStyle/>
          <a:p>
            <a:endParaRPr lang="el-GR"/>
          </a:p>
        </p:txBody>
      </p:sp>
      <p:sp>
        <p:nvSpPr>
          <p:cNvPr id="24774" name="object 199"/>
          <p:cNvSpPr/>
          <p:nvPr/>
        </p:nvSpPr>
        <p:spPr bwMode="auto">
          <a:xfrm>
            <a:off x="3913188" y="6310313"/>
            <a:ext cx="115887" cy="34925"/>
          </a:xfrm>
          <a:custGeom>
            <a:avLst/>
            <a:gdLst>
              <a:gd name="T0" fmla="*/ 0 w 116586"/>
              <a:gd name="T1" fmla="*/ 0 h 35051"/>
              <a:gd name="T2" fmla="*/ 115192 w 116586"/>
              <a:gd name="T3" fmla="*/ 34799 h 35051"/>
              <a:gd name="T4" fmla="*/ 0 60000 65536"/>
              <a:gd name="T5" fmla="*/ 0 60000 65536"/>
              <a:gd name="T6" fmla="*/ 0 w 116586"/>
              <a:gd name="T7" fmla="*/ 0 h 35051"/>
              <a:gd name="T8" fmla="*/ 116586 w 116586"/>
              <a:gd name="T9" fmla="*/ 35051 h 35051"/>
            </a:gdLst>
            <a:ahLst/>
            <a:cxnLst>
              <a:cxn ang="T4">
                <a:pos x="T0" y="T1"/>
              </a:cxn>
              <a:cxn ang="T5">
                <a:pos x="T2" y="T3"/>
              </a:cxn>
            </a:cxnLst>
            <a:rect l="T6" t="T7" r="T8" b="T9"/>
            <a:pathLst>
              <a:path w="116586" h="35051">
                <a:moveTo>
                  <a:pt x="0" y="0"/>
                </a:moveTo>
                <a:lnTo>
                  <a:pt x="116586" y="35051"/>
                </a:lnTo>
              </a:path>
            </a:pathLst>
          </a:custGeom>
          <a:noFill/>
          <a:ln w="3175">
            <a:solidFill>
              <a:srgbClr val="000000"/>
            </a:solidFill>
            <a:round/>
          </a:ln>
        </p:spPr>
        <p:txBody>
          <a:bodyPr lIns="0" tIns="0" rIns="0" bIns="0"/>
          <a:lstStyle/>
          <a:p>
            <a:endParaRPr lang="el-GR"/>
          </a:p>
        </p:txBody>
      </p:sp>
      <p:sp>
        <p:nvSpPr>
          <p:cNvPr id="24775" name="object 200"/>
          <p:cNvSpPr/>
          <p:nvPr/>
        </p:nvSpPr>
        <p:spPr bwMode="auto">
          <a:xfrm>
            <a:off x="4029075" y="6345238"/>
            <a:ext cx="120650" cy="22225"/>
          </a:xfrm>
          <a:custGeom>
            <a:avLst/>
            <a:gdLst>
              <a:gd name="T0" fmla="*/ 0 w 120395"/>
              <a:gd name="T1" fmla="*/ 0 h 21336"/>
              <a:gd name="T2" fmla="*/ 120906 w 120395"/>
              <a:gd name="T3" fmla="*/ 23151 h 21336"/>
              <a:gd name="T4" fmla="*/ 0 60000 65536"/>
              <a:gd name="T5" fmla="*/ 0 60000 65536"/>
              <a:gd name="T6" fmla="*/ 0 w 120395"/>
              <a:gd name="T7" fmla="*/ 0 h 21336"/>
              <a:gd name="T8" fmla="*/ 120395 w 120395"/>
              <a:gd name="T9" fmla="*/ 21336 h 21336"/>
            </a:gdLst>
            <a:ahLst/>
            <a:cxnLst>
              <a:cxn ang="T4">
                <a:pos x="T0" y="T1"/>
              </a:cxn>
              <a:cxn ang="T5">
                <a:pos x="T2" y="T3"/>
              </a:cxn>
            </a:cxnLst>
            <a:rect l="T6" t="T7" r="T8" b="T9"/>
            <a:pathLst>
              <a:path w="120395" h="21336">
                <a:moveTo>
                  <a:pt x="0" y="0"/>
                </a:moveTo>
                <a:lnTo>
                  <a:pt x="120395" y="21336"/>
                </a:lnTo>
              </a:path>
            </a:pathLst>
          </a:custGeom>
          <a:noFill/>
          <a:ln w="3175">
            <a:solidFill>
              <a:srgbClr val="000000"/>
            </a:solidFill>
            <a:round/>
          </a:ln>
        </p:spPr>
        <p:txBody>
          <a:bodyPr lIns="0" tIns="0" rIns="0" bIns="0"/>
          <a:lstStyle/>
          <a:p>
            <a:endParaRPr lang="el-GR"/>
          </a:p>
        </p:txBody>
      </p:sp>
      <p:sp>
        <p:nvSpPr>
          <p:cNvPr id="24776" name="object 201"/>
          <p:cNvSpPr/>
          <p:nvPr/>
        </p:nvSpPr>
        <p:spPr bwMode="auto">
          <a:xfrm>
            <a:off x="4149725" y="6367463"/>
            <a:ext cx="120650" cy="6350"/>
          </a:xfrm>
          <a:custGeom>
            <a:avLst/>
            <a:gdLst>
              <a:gd name="T0" fmla="*/ 0 w 121158"/>
              <a:gd name="T1" fmla="*/ 0 h 6857"/>
              <a:gd name="T2" fmla="*/ 120144 w 121158"/>
              <a:gd name="T3" fmla="*/ 5880 h 6857"/>
              <a:gd name="T4" fmla="*/ 0 60000 65536"/>
              <a:gd name="T5" fmla="*/ 0 60000 65536"/>
              <a:gd name="T6" fmla="*/ 0 w 121158"/>
              <a:gd name="T7" fmla="*/ 0 h 6857"/>
              <a:gd name="T8" fmla="*/ 121158 w 121158"/>
              <a:gd name="T9" fmla="*/ 6857 h 6857"/>
            </a:gdLst>
            <a:ahLst/>
            <a:cxnLst>
              <a:cxn ang="T4">
                <a:pos x="T0" y="T1"/>
              </a:cxn>
              <a:cxn ang="T5">
                <a:pos x="T2" y="T3"/>
              </a:cxn>
            </a:cxnLst>
            <a:rect l="T6" t="T7" r="T8" b="T9"/>
            <a:pathLst>
              <a:path w="121158" h="6857">
                <a:moveTo>
                  <a:pt x="0" y="0"/>
                </a:moveTo>
                <a:lnTo>
                  <a:pt x="121158" y="6857"/>
                </a:lnTo>
              </a:path>
            </a:pathLst>
          </a:custGeom>
          <a:noFill/>
          <a:ln w="3175">
            <a:solidFill>
              <a:srgbClr val="000000"/>
            </a:solidFill>
            <a:round/>
          </a:ln>
        </p:spPr>
        <p:txBody>
          <a:bodyPr lIns="0" tIns="0" rIns="0" bIns="0"/>
          <a:lstStyle/>
          <a:p>
            <a:endParaRPr lang="el-GR"/>
          </a:p>
        </p:txBody>
      </p:sp>
      <p:sp>
        <p:nvSpPr>
          <p:cNvPr id="24777" name="object 202"/>
          <p:cNvSpPr/>
          <p:nvPr/>
        </p:nvSpPr>
        <p:spPr bwMode="auto">
          <a:xfrm>
            <a:off x="4154488" y="4352925"/>
            <a:ext cx="115887" cy="7938"/>
          </a:xfrm>
          <a:custGeom>
            <a:avLst/>
            <a:gdLst>
              <a:gd name="T0" fmla="*/ 115192 w 116586"/>
              <a:gd name="T1" fmla="*/ 0 h 6858"/>
              <a:gd name="T2" fmla="*/ 0 w 116586"/>
              <a:gd name="T3" fmla="*/ 9188 h 6858"/>
              <a:gd name="T4" fmla="*/ 0 60000 65536"/>
              <a:gd name="T5" fmla="*/ 0 60000 65536"/>
              <a:gd name="T6" fmla="*/ 0 w 116586"/>
              <a:gd name="T7" fmla="*/ 0 h 6858"/>
              <a:gd name="T8" fmla="*/ 116586 w 116586"/>
              <a:gd name="T9" fmla="*/ 6858 h 6858"/>
            </a:gdLst>
            <a:ahLst/>
            <a:cxnLst>
              <a:cxn ang="T4">
                <a:pos x="T0" y="T1"/>
              </a:cxn>
              <a:cxn ang="T5">
                <a:pos x="T2" y="T3"/>
              </a:cxn>
            </a:cxnLst>
            <a:rect l="T6" t="T7" r="T8" b="T9"/>
            <a:pathLst>
              <a:path w="116586" h="6858">
                <a:moveTo>
                  <a:pt x="116586" y="0"/>
                </a:moveTo>
                <a:lnTo>
                  <a:pt x="0" y="6858"/>
                </a:lnTo>
              </a:path>
            </a:pathLst>
          </a:custGeom>
          <a:noFill/>
          <a:ln w="3175">
            <a:solidFill>
              <a:srgbClr val="000000"/>
            </a:solidFill>
            <a:round/>
          </a:ln>
        </p:spPr>
        <p:txBody>
          <a:bodyPr lIns="0" tIns="0" rIns="0" bIns="0"/>
          <a:lstStyle/>
          <a:p>
            <a:endParaRPr lang="el-GR"/>
          </a:p>
        </p:txBody>
      </p:sp>
      <p:sp>
        <p:nvSpPr>
          <p:cNvPr id="24778" name="object 203"/>
          <p:cNvSpPr/>
          <p:nvPr/>
        </p:nvSpPr>
        <p:spPr bwMode="auto">
          <a:xfrm>
            <a:off x="4038600" y="4360863"/>
            <a:ext cx="115888" cy="20637"/>
          </a:xfrm>
          <a:custGeom>
            <a:avLst/>
            <a:gdLst>
              <a:gd name="T0" fmla="*/ 116720 w 115062"/>
              <a:gd name="T1" fmla="*/ 0 h 21336"/>
              <a:gd name="T2" fmla="*/ 0 w 115062"/>
              <a:gd name="T3" fmla="*/ 19961 h 21336"/>
              <a:gd name="T4" fmla="*/ 0 60000 65536"/>
              <a:gd name="T5" fmla="*/ 0 60000 65536"/>
              <a:gd name="T6" fmla="*/ 0 w 115062"/>
              <a:gd name="T7" fmla="*/ 0 h 21336"/>
              <a:gd name="T8" fmla="*/ 115062 w 115062"/>
              <a:gd name="T9" fmla="*/ 21336 h 21336"/>
            </a:gdLst>
            <a:ahLst/>
            <a:cxnLst>
              <a:cxn ang="T4">
                <a:pos x="T0" y="T1"/>
              </a:cxn>
              <a:cxn ang="T5">
                <a:pos x="T2" y="T3"/>
              </a:cxn>
            </a:cxnLst>
            <a:rect l="T6" t="T7" r="T8" b="T9"/>
            <a:pathLst>
              <a:path w="115062" h="21336">
                <a:moveTo>
                  <a:pt x="115062" y="0"/>
                </a:moveTo>
                <a:lnTo>
                  <a:pt x="0" y="21336"/>
                </a:lnTo>
              </a:path>
            </a:pathLst>
          </a:custGeom>
          <a:noFill/>
          <a:ln w="3175">
            <a:solidFill>
              <a:srgbClr val="000000"/>
            </a:solidFill>
            <a:round/>
          </a:ln>
        </p:spPr>
        <p:txBody>
          <a:bodyPr lIns="0" tIns="0" rIns="0" bIns="0"/>
          <a:lstStyle/>
          <a:p>
            <a:endParaRPr lang="el-GR"/>
          </a:p>
        </p:txBody>
      </p:sp>
      <p:sp>
        <p:nvSpPr>
          <p:cNvPr id="24779" name="object 204"/>
          <p:cNvSpPr/>
          <p:nvPr/>
        </p:nvSpPr>
        <p:spPr bwMode="auto">
          <a:xfrm>
            <a:off x="3927475" y="4381500"/>
            <a:ext cx="111125" cy="34925"/>
          </a:xfrm>
          <a:custGeom>
            <a:avLst/>
            <a:gdLst>
              <a:gd name="T0" fmla="*/ 110999 w 111251"/>
              <a:gd name="T1" fmla="*/ 0 h 34289"/>
              <a:gd name="T2" fmla="*/ 0 w 111251"/>
              <a:gd name="T3" fmla="*/ 35573 h 34289"/>
              <a:gd name="T4" fmla="*/ 0 60000 65536"/>
              <a:gd name="T5" fmla="*/ 0 60000 65536"/>
              <a:gd name="T6" fmla="*/ 0 w 111251"/>
              <a:gd name="T7" fmla="*/ 0 h 34289"/>
              <a:gd name="T8" fmla="*/ 111251 w 111251"/>
              <a:gd name="T9" fmla="*/ 34289 h 34289"/>
            </a:gdLst>
            <a:ahLst/>
            <a:cxnLst>
              <a:cxn ang="T4">
                <a:pos x="T0" y="T1"/>
              </a:cxn>
              <a:cxn ang="T5">
                <a:pos x="T2" y="T3"/>
              </a:cxn>
            </a:cxnLst>
            <a:rect l="T6" t="T7" r="T8" b="T9"/>
            <a:pathLst>
              <a:path w="111251" h="34289">
                <a:moveTo>
                  <a:pt x="111251" y="0"/>
                </a:moveTo>
                <a:lnTo>
                  <a:pt x="0" y="34289"/>
                </a:lnTo>
              </a:path>
            </a:pathLst>
          </a:custGeom>
          <a:noFill/>
          <a:ln w="3175">
            <a:solidFill>
              <a:srgbClr val="000000"/>
            </a:solidFill>
            <a:round/>
          </a:ln>
        </p:spPr>
        <p:txBody>
          <a:bodyPr lIns="0" tIns="0" rIns="0" bIns="0"/>
          <a:lstStyle/>
          <a:p>
            <a:endParaRPr lang="el-GR"/>
          </a:p>
        </p:txBody>
      </p:sp>
      <p:sp>
        <p:nvSpPr>
          <p:cNvPr id="24780" name="object 205"/>
          <p:cNvSpPr/>
          <p:nvPr/>
        </p:nvSpPr>
        <p:spPr bwMode="auto">
          <a:xfrm>
            <a:off x="3821113" y="4416425"/>
            <a:ext cx="106362" cy="47625"/>
          </a:xfrm>
          <a:custGeom>
            <a:avLst/>
            <a:gdLst>
              <a:gd name="T0" fmla="*/ 105294 w 107441"/>
              <a:gd name="T1" fmla="*/ 0 h 48006"/>
              <a:gd name="T2" fmla="*/ 0 w 107441"/>
              <a:gd name="T3" fmla="*/ 47247 h 48006"/>
              <a:gd name="T4" fmla="*/ 0 60000 65536"/>
              <a:gd name="T5" fmla="*/ 0 60000 65536"/>
              <a:gd name="T6" fmla="*/ 0 w 107441"/>
              <a:gd name="T7" fmla="*/ 0 h 48006"/>
              <a:gd name="T8" fmla="*/ 107441 w 107441"/>
              <a:gd name="T9" fmla="*/ 48006 h 48006"/>
            </a:gdLst>
            <a:ahLst/>
            <a:cxnLst>
              <a:cxn ang="T4">
                <a:pos x="T0" y="T1"/>
              </a:cxn>
              <a:cxn ang="T5">
                <a:pos x="T2" y="T3"/>
              </a:cxn>
            </a:cxnLst>
            <a:rect l="T6" t="T7" r="T8" b="T9"/>
            <a:pathLst>
              <a:path w="107441" h="48006">
                <a:moveTo>
                  <a:pt x="107441" y="0"/>
                </a:moveTo>
                <a:lnTo>
                  <a:pt x="0" y="48006"/>
                </a:lnTo>
              </a:path>
            </a:pathLst>
          </a:custGeom>
          <a:noFill/>
          <a:ln w="3175">
            <a:solidFill>
              <a:srgbClr val="000000"/>
            </a:solidFill>
            <a:round/>
          </a:ln>
        </p:spPr>
        <p:txBody>
          <a:bodyPr lIns="0" tIns="0" rIns="0" bIns="0"/>
          <a:lstStyle/>
          <a:p>
            <a:endParaRPr lang="el-GR"/>
          </a:p>
        </p:txBody>
      </p:sp>
      <p:sp>
        <p:nvSpPr>
          <p:cNvPr id="24781" name="object 206"/>
          <p:cNvSpPr/>
          <p:nvPr/>
        </p:nvSpPr>
        <p:spPr bwMode="auto">
          <a:xfrm>
            <a:off x="3721100" y="4464050"/>
            <a:ext cx="100013" cy="60325"/>
          </a:xfrm>
          <a:custGeom>
            <a:avLst/>
            <a:gdLst>
              <a:gd name="T0" fmla="*/ 100204 w 99822"/>
              <a:gd name="T1" fmla="*/ 0 h 60959"/>
              <a:gd name="T2" fmla="*/ 0 w 99822"/>
              <a:gd name="T3" fmla="*/ 59698 h 60959"/>
              <a:gd name="T4" fmla="*/ 0 60000 65536"/>
              <a:gd name="T5" fmla="*/ 0 60000 65536"/>
              <a:gd name="T6" fmla="*/ 0 w 99822"/>
              <a:gd name="T7" fmla="*/ 0 h 60959"/>
              <a:gd name="T8" fmla="*/ 99822 w 99822"/>
              <a:gd name="T9" fmla="*/ 60959 h 60959"/>
            </a:gdLst>
            <a:ahLst/>
            <a:cxnLst>
              <a:cxn ang="T4">
                <a:pos x="T0" y="T1"/>
              </a:cxn>
              <a:cxn ang="T5">
                <a:pos x="T2" y="T3"/>
              </a:cxn>
            </a:cxnLst>
            <a:rect l="T6" t="T7" r="T8" b="T9"/>
            <a:pathLst>
              <a:path w="99822" h="60959">
                <a:moveTo>
                  <a:pt x="99822" y="0"/>
                </a:moveTo>
                <a:lnTo>
                  <a:pt x="0" y="60959"/>
                </a:lnTo>
              </a:path>
            </a:pathLst>
          </a:custGeom>
          <a:noFill/>
          <a:ln w="3175">
            <a:solidFill>
              <a:srgbClr val="000000"/>
            </a:solidFill>
            <a:round/>
          </a:ln>
        </p:spPr>
        <p:txBody>
          <a:bodyPr lIns="0" tIns="0" rIns="0" bIns="0"/>
          <a:lstStyle/>
          <a:p>
            <a:endParaRPr lang="el-GR"/>
          </a:p>
        </p:txBody>
      </p:sp>
      <p:sp>
        <p:nvSpPr>
          <p:cNvPr id="24782" name="object 207"/>
          <p:cNvSpPr/>
          <p:nvPr/>
        </p:nvSpPr>
        <p:spPr bwMode="auto">
          <a:xfrm>
            <a:off x="3629025" y="4524375"/>
            <a:ext cx="92075" cy="73025"/>
          </a:xfrm>
          <a:custGeom>
            <a:avLst/>
            <a:gdLst>
              <a:gd name="T0" fmla="*/ 91949 w 92201"/>
              <a:gd name="T1" fmla="*/ 0 h 72390"/>
              <a:gd name="T2" fmla="*/ 0 w 92201"/>
              <a:gd name="T3" fmla="*/ 73666 h 72390"/>
              <a:gd name="T4" fmla="*/ 0 60000 65536"/>
              <a:gd name="T5" fmla="*/ 0 60000 65536"/>
              <a:gd name="T6" fmla="*/ 0 w 92201"/>
              <a:gd name="T7" fmla="*/ 0 h 72390"/>
              <a:gd name="T8" fmla="*/ 92201 w 92201"/>
              <a:gd name="T9" fmla="*/ 72390 h 72390"/>
            </a:gdLst>
            <a:ahLst/>
            <a:cxnLst>
              <a:cxn ang="T4">
                <a:pos x="T0" y="T1"/>
              </a:cxn>
              <a:cxn ang="T5">
                <a:pos x="T2" y="T3"/>
              </a:cxn>
            </a:cxnLst>
            <a:rect l="T6" t="T7" r="T8" b="T9"/>
            <a:pathLst>
              <a:path w="92201" h="72390">
                <a:moveTo>
                  <a:pt x="92201" y="0"/>
                </a:moveTo>
                <a:lnTo>
                  <a:pt x="0" y="72390"/>
                </a:lnTo>
              </a:path>
            </a:pathLst>
          </a:custGeom>
          <a:noFill/>
          <a:ln w="3175">
            <a:solidFill>
              <a:srgbClr val="000000"/>
            </a:solidFill>
            <a:round/>
          </a:ln>
        </p:spPr>
        <p:txBody>
          <a:bodyPr lIns="0" tIns="0" rIns="0" bIns="0"/>
          <a:lstStyle/>
          <a:p>
            <a:endParaRPr lang="el-GR"/>
          </a:p>
        </p:txBody>
      </p:sp>
      <p:sp>
        <p:nvSpPr>
          <p:cNvPr id="24783" name="object 208"/>
          <p:cNvSpPr/>
          <p:nvPr/>
        </p:nvSpPr>
        <p:spPr bwMode="auto">
          <a:xfrm>
            <a:off x="3544888" y="4597400"/>
            <a:ext cx="84137" cy="82550"/>
          </a:xfrm>
          <a:custGeom>
            <a:avLst/>
            <a:gdLst>
              <a:gd name="T0" fmla="*/ 85230 w 83058"/>
              <a:gd name="T1" fmla="*/ 0 h 83057"/>
              <a:gd name="T2" fmla="*/ 0 w 83058"/>
              <a:gd name="T3" fmla="*/ 82046 h 83057"/>
              <a:gd name="T4" fmla="*/ 0 60000 65536"/>
              <a:gd name="T5" fmla="*/ 0 60000 65536"/>
              <a:gd name="T6" fmla="*/ 0 w 83058"/>
              <a:gd name="T7" fmla="*/ 0 h 83057"/>
              <a:gd name="T8" fmla="*/ 83058 w 83058"/>
              <a:gd name="T9" fmla="*/ 83057 h 83057"/>
            </a:gdLst>
            <a:ahLst/>
            <a:cxnLst>
              <a:cxn ang="T4">
                <a:pos x="T0" y="T1"/>
              </a:cxn>
              <a:cxn ang="T5">
                <a:pos x="T2" y="T3"/>
              </a:cxn>
            </a:cxnLst>
            <a:rect l="T6" t="T7" r="T8" b="T9"/>
            <a:pathLst>
              <a:path w="83058" h="83057">
                <a:moveTo>
                  <a:pt x="83058" y="0"/>
                </a:moveTo>
                <a:lnTo>
                  <a:pt x="0" y="83057"/>
                </a:lnTo>
              </a:path>
            </a:pathLst>
          </a:custGeom>
          <a:noFill/>
          <a:ln w="3175">
            <a:solidFill>
              <a:srgbClr val="000000"/>
            </a:solidFill>
            <a:round/>
          </a:ln>
        </p:spPr>
        <p:txBody>
          <a:bodyPr lIns="0" tIns="0" rIns="0" bIns="0"/>
          <a:lstStyle/>
          <a:p>
            <a:endParaRPr lang="el-GR"/>
          </a:p>
        </p:txBody>
      </p:sp>
      <p:sp>
        <p:nvSpPr>
          <p:cNvPr id="24784" name="object 209"/>
          <p:cNvSpPr/>
          <p:nvPr/>
        </p:nvSpPr>
        <p:spPr bwMode="auto">
          <a:xfrm>
            <a:off x="3473450" y="4679950"/>
            <a:ext cx="71438" cy="92075"/>
          </a:xfrm>
          <a:custGeom>
            <a:avLst/>
            <a:gdLst>
              <a:gd name="T0" fmla="*/ 71249 w 71627"/>
              <a:gd name="T1" fmla="*/ 0 h 92201"/>
              <a:gd name="T2" fmla="*/ 0 w 71627"/>
              <a:gd name="T3" fmla="*/ 91949 h 92201"/>
              <a:gd name="T4" fmla="*/ 0 60000 65536"/>
              <a:gd name="T5" fmla="*/ 0 60000 65536"/>
              <a:gd name="T6" fmla="*/ 0 w 71627"/>
              <a:gd name="T7" fmla="*/ 0 h 92201"/>
              <a:gd name="T8" fmla="*/ 71627 w 71627"/>
              <a:gd name="T9" fmla="*/ 92201 h 92201"/>
            </a:gdLst>
            <a:ahLst/>
            <a:cxnLst>
              <a:cxn ang="T4">
                <a:pos x="T0" y="T1"/>
              </a:cxn>
              <a:cxn ang="T5">
                <a:pos x="T2" y="T3"/>
              </a:cxn>
            </a:cxnLst>
            <a:rect l="T6" t="T7" r="T8" b="T9"/>
            <a:pathLst>
              <a:path w="71627" h="92201">
                <a:moveTo>
                  <a:pt x="71627" y="0"/>
                </a:moveTo>
                <a:lnTo>
                  <a:pt x="0" y="92201"/>
                </a:lnTo>
              </a:path>
            </a:pathLst>
          </a:custGeom>
          <a:noFill/>
          <a:ln w="3175">
            <a:solidFill>
              <a:srgbClr val="000000"/>
            </a:solidFill>
            <a:round/>
          </a:ln>
        </p:spPr>
        <p:txBody>
          <a:bodyPr lIns="0" tIns="0" rIns="0" bIns="0"/>
          <a:lstStyle/>
          <a:p>
            <a:endParaRPr lang="el-GR"/>
          </a:p>
        </p:txBody>
      </p:sp>
      <p:sp>
        <p:nvSpPr>
          <p:cNvPr id="24785" name="object 210"/>
          <p:cNvSpPr/>
          <p:nvPr/>
        </p:nvSpPr>
        <p:spPr bwMode="auto">
          <a:xfrm>
            <a:off x="3413125" y="4772025"/>
            <a:ext cx="60325" cy="101600"/>
          </a:xfrm>
          <a:custGeom>
            <a:avLst/>
            <a:gdLst>
              <a:gd name="T0" fmla="*/ 59697 w 60960"/>
              <a:gd name="T1" fmla="*/ 0 h 100584"/>
              <a:gd name="T2" fmla="*/ 0 w 60960"/>
              <a:gd name="T3" fmla="*/ 102626 h 100584"/>
              <a:gd name="T4" fmla="*/ 0 60000 65536"/>
              <a:gd name="T5" fmla="*/ 0 60000 65536"/>
              <a:gd name="T6" fmla="*/ 0 w 60960"/>
              <a:gd name="T7" fmla="*/ 0 h 100584"/>
              <a:gd name="T8" fmla="*/ 60960 w 60960"/>
              <a:gd name="T9" fmla="*/ 100584 h 100584"/>
            </a:gdLst>
            <a:ahLst/>
            <a:cxnLst>
              <a:cxn ang="T4">
                <a:pos x="T0" y="T1"/>
              </a:cxn>
              <a:cxn ang="T5">
                <a:pos x="T2" y="T3"/>
              </a:cxn>
            </a:cxnLst>
            <a:rect l="T6" t="T7" r="T8" b="T9"/>
            <a:pathLst>
              <a:path w="60960" h="100584">
                <a:moveTo>
                  <a:pt x="60960" y="0"/>
                </a:moveTo>
                <a:lnTo>
                  <a:pt x="0" y="100584"/>
                </a:lnTo>
              </a:path>
            </a:pathLst>
          </a:custGeom>
          <a:noFill/>
          <a:ln w="3175">
            <a:solidFill>
              <a:srgbClr val="000000"/>
            </a:solidFill>
            <a:round/>
          </a:ln>
        </p:spPr>
        <p:txBody>
          <a:bodyPr lIns="0" tIns="0" rIns="0" bIns="0"/>
          <a:lstStyle/>
          <a:p>
            <a:endParaRPr lang="el-GR"/>
          </a:p>
        </p:txBody>
      </p:sp>
      <p:sp>
        <p:nvSpPr>
          <p:cNvPr id="24786" name="object 211"/>
          <p:cNvSpPr/>
          <p:nvPr/>
        </p:nvSpPr>
        <p:spPr bwMode="auto">
          <a:xfrm>
            <a:off x="3365500" y="4873625"/>
            <a:ext cx="47625" cy="106363"/>
          </a:xfrm>
          <a:custGeom>
            <a:avLst/>
            <a:gdLst>
              <a:gd name="T0" fmla="*/ 47248 w 48005"/>
              <a:gd name="T1" fmla="*/ 0 h 106680"/>
              <a:gd name="T2" fmla="*/ 0 w 48005"/>
              <a:gd name="T3" fmla="*/ 106047 h 106680"/>
              <a:gd name="T4" fmla="*/ 0 60000 65536"/>
              <a:gd name="T5" fmla="*/ 0 60000 65536"/>
              <a:gd name="T6" fmla="*/ 0 w 48005"/>
              <a:gd name="T7" fmla="*/ 0 h 106680"/>
              <a:gd name="T8" fmla="*/ 48005 w 48005"/>
              <a:gd name="T9" fmla="*/ 106680 h 106680"/>
            </a:gdLst>
            <a:ahLst/>
            <a:cxnLst>
              <a:cxn ang="T4">
                <a:pos x="T0" y="T1"/>
              </a:cxn>
              <a:cxn ang="T5">
                <a:pos x="T2" y="T3"/>
              </a:cxn>
            </a:cxnLst>
            <a:rect l="T6" t="T7" r="T8" b="T9"/>
            <a:pathLst>
              <a:path w="48005" h="106680">
                <a:moveTo>
                  <a:pt x="48005" y="0"/>
                </a:moveTo>
                <a:lnTo>
                  <a:pt x="0" y="106680"/>
                </a:lnTo>
              </a:path>
            </a:pathLst>
          </a:custGeom>
          <a:noFill/>
          <a:ln w="3175">
            <a:solidFill>
              <a:srgbClr val="000000"/>
            </a:solidFill>
            <a:round/>
          </a:ln>
        </p:spPr>
        <p:txBody>
          <a:bodyPr lIns="0" tIns="0" rIns="0" bIns="0"/>
          <a:lstStyle/>
          <a:p>
            <a:endParaRPr lang="el-GR"/>
          </a:p>
        </p:txBody>
      </p:sp>
      <p:sp>
        <p:nvSpPr>
          <p:cNvPr id="24787" name="object 212"/>
          <p:cNvSpPr/>
          <p:nvPr/>
        </p:nvSpPr>
        <p:spPr bwMode="auto">
          <a:xfrm>
            <a:off x="3330575" y="4979988"/>
            <a:ext cx="34925" cy="111125"/>
          </a:xfrm>
          <a:custGeom>
            <a:avLst/>
            <a:gdLst>
              <a:gd name="T0" fmla="*/ 35572 w 34290"/>
              <a:gd name="T1" fmla="*/ 0 h 112013"/>
              <a:gd name="T2" fmla="*/ 0 w 34290"/>
              <a:gd name="T3" fmla="*/ 110244 h 112013"/>
              <a:gd name="T4" fmla="*/ 0 60000 65536"/>
              <a:gd name="T5" fmla="*/ 0 60000 65536"/>
              <a:gd name="T6" fmla="*/ 0 w 34290"/>
              <a:gd name="T7" fmla="*/ 0 h 112013"/>
              <a:gd name="T8" fmla="*/ 34290 w 34290"/>
              <a:gd name="T9" fmla="*/ 112013 h 112013"/>
            </a:gdLst>
            <a:ahLst/>
            <a:cxnLst>
              <a:cxn ang="T4">
                <a:pos x="T0" y="T1"/>
              </a:cxn>
              <a:cxn ang="T5">
                <a:pos x="T2" y="T3"/>
              </a:cxn>
            </a:cxnLst>
            <a:rect l="T6" t="T7" r="T8" b="T9"/>
            <a:pathLst>
              <a:path w="34290" h="112013">
                <a:moveTo>
                  <a:pt x="34290" y="0"/>
                </a:moveTo>
                <a:lnTo>
                  <a:pt x="0" y="112013"/>
                </a:lnTo>
              </a:path>
            </a:pathLst>
          </a:custGeom>
          <a:noFill/>
          <a:ln w="3175">
            <a:solidFill>
              <a:srgbClr val="000000"/>
            </a:solidFill>
            <a:round/>
          </a:ln>
        </p:spPr>
        <p:txBody>
          <a:bodyPr lIns="0" tIns="0" rIns="0" bIns="0"/>
          <a:lstStyle/>
          <a:p>
            <a:endParaRPr lang="el-GR"/>
          </a:p>
        </p:txBody>
      </p:sp>
      <p:sp>
        <p:nvSpPr>
          <p:cNvPr id="24788" name="object 213"/>
          <p:cNvSpPr/>
          <p:nvPr/>
        </p:nvSpPr>
        <p:spPr bwMode="auto">
          <a:xfrm>
            <a:off x="3309938" y="5091113"/>
            <a:ext cx="20637" cy="115887"/>
          </a:xfrm>
          <a:custGeom>
            <a:avLst/>
            <a:gdLst>
              <a:gd name="T0" fmla="*/ 19962 w 21335"/>
              <a:gd name="T1" fmla="*/ 0 h 115062"/>
              <a:gd name="T2" fmla="*/ 0 w 21335"/>
              <a:gd name="T3" fmla="*/ 116718 h 115062"/>
              <a:gd name="T4" fmla="*/ 0 60000 65536"/>
              <a:gd name="T5" fmla="*/ 0 60000 65536"/>
              <a:gd name="T6" fmla="*/ 0 w 21335"/>
              <a:gd name="T7" fmla="*/ 0 h 115062"/>
              <a:gd name="T8" fmla="*/ 21335 w 21335"/>
              <a:gd name="T9" fmla="*/ 115062 h 115062"/>
            </a:gdLst>
            <a:ahLst/>
            <a:cxnLst>
              <a:cxn ang="T4">
                <a:pos x="T0" y="T1"/>
              </a:cxn>
              <a:cxn ang="T5">
                <a:pos x="T2" y="T3"/>
              </a:cxn>
            </a:cxnLst>
            <a:rect l="T6" t="T7" r="T8" b="T9"/>
            <a:pathLst>
              <a:path w="21335" h="115062">
                <a:moveTo>
                  <a:pt x="21335" y="0"/>
                </a:moveTo>
                <a:lnTo>
                  <a:pt x="0" y="115062"/>
                </a:lnTo>
              </a:path>
            </a:pathLst>
          </a:custGeom>
          <a:noFill/>
          <a:ln w="3175">
            <a:solidFill>
              <a:srgbClr val="000000"/>
            </a:solidFill>
            <a:round/>
          </a:ln>
        </p:spPr>
        <p:txBody>
          <a:bodyPr lIns="0" tIns="0" rIns="0" bIns="0"/>
          <a:lstStyle/>
          <a:p>
            <a:endParaRPr lang="el-GR"/>
          </a:p>
        </p:txBody>
      </p:sp>
      <p:sp>
        <p:nvSpPr>
          <p:cNvPr id="24789" name="object 214"/>
          <p:cNvSpPr/>
          <p:nvPr/>
        </p:nvSpPr>
        <p:spPr bwMode="auto">
          <a:xfrm>
            <a:off x="3302000" y="5207000"/>
            <a:ext cx="7938" cy="117475"/>
          </a:xfrm>
          <a:custGeom>
            <a:avLst/>
            <a:gdLst>
              <a:gd name="T0" fmla="*/ 9188 w 6858"/>
              <a:gd name="T1" fmla="*/ 0 h 117348"/>
              <a:gd name="T2" fmla="*/ 0 w 6858"/>
              <a:gd name="T3" fmla="*/ 117602 h 117348"/>
              <a:gd name="T4" fmla="*/ 0 60000 65536"/>
              <a:gd name="T5" fmla="*/ 0 60000 65536"/>
              <a:gd name="T6" fmla="*/ 0 w 6858"/>
              <a:gd name="T7" fmla="*/ 0 h 117348"/>
              <a:gd name="T8" fmla="*/ 6858 w 6858"/>
              <a:gd name="T9" fmla="*/ 117348 h 117348"/>
            </a:gdLst>
            <a:ahLst/>
            <a:cxnLst>
              <a:cxn ang="T4">
                <a:pos x="T0" y="T1"/>
              </a:cxn>
              <a:cxn ang="T5">
                <a:pos x="T2" y="T3"/>
              </a:cxn>
            </a:cxnLst>
            <a:rect l="T6" t="T7" r="T8" b="T9"/>
            <a:pathLst>
              <a:path w="6858" h="117348">
                <a:moveTo>
                  <a:pt x="6858" y="0"/>
                </a:moveTo>
                <a:lnTo>
                  <a:pt x="0" y="117348"/>
                </a:lnTo>
              </a:path>
            </a:pathLst>
          </a:custGeom>
          <a:noFill/>
          <a:ln w="3175">
            <a:solidFill>
              <a:srgbClr val="000000"/>
            </a:solidFill>
            <a:round/>
          </a:ln>
        </p:spPr>
        <p:txBody>
          <a:bodyPr lIns="0" tIns="0" rIns="0" bIns="0"/>
          <a:lstStyle/>
          <a:p>
            <a:endParaRPr lang="el-GR"/>
          </a:p>
        </p:txBody>
      </p:sp>
      <p:sp>
        <p:nvSpPr>
          <p:cNvPr id="24790" name="object 215"/>
          <p:cNvSpPr/>
          <p:nvPr/>
        </p:nvSpPr>
        <p:spPr bwMode="auto">
          <a:xfrm>
            <a:off x="3302000" y="5324475"/>
            <a:ext cx="7938" cy="117475"/>
          </a:xfrm>
          <a:custGeom>
            <a:avLst/>
            <a:gdLst>
              <a:gd name="T0" fmla="*/ 0 w 6858"/>
              <a:gd name="T1" fmla="*/ 0 h 117347"/>
              <a:gd name="T2" fmla="*/ 9188 w 6858"/>
              <a:gd name="T3" fmla="*/ 117603 h 117347"/>
              <a:gd name="T4" fmla="*/ 0 60000 65536"/>
              <a:gd name="T5" fmla="*/ 0 60000 65536"/>
              <a:gd name="T6" fmla="*/ 0 w 6858"/>
              <a:gd name="T7" fmla="*/ 0 h 117347"/>
              <a:gd name="T8" fmla="*/ 6858 w 6858"/>
              <a:gd name="T9" fmla="*/ 117347 h 117347"/>
            </a:gdLst>
            <a:ahLst/>
            <a:cxnLst>
              <a:cxn ang="T4">
                <a:pos x="T0" y="T1"/>
              </a:cxn>
              <a:cxn ang="T5">
                <a:pos x="T2" y="T3"/>
              </a:cxn>
            </a:cxnLst>
            <a:rect l="T6" t="T7" r="T8" b="T9"/>
            <a:pathLst>
              <a:path w="6858" h="117347">
                <a:moveTo>
                  <a:pt x="0" y="0"/>
                </a:moveTo>
                <a:lnTo>
                  <a:pt x="6858" y="117347"/>
                </a:lnTo>
              </a:path>
            </a:pathLst>
          </a:custGeom>
          <a:noFill/>
          <a:ln w="3175">
            <a:solidFill>
              <a:srgbClr val="000000"/>
            </a:solidFill>
            <a:round/>
          </a:ln>
        </p:spPr>
        <p:txBody>
          <a:bodyPr lIns="0" tIns="0" rIns="0" bIns="0"/>
          <a:lstStyle/>
          <a:p>
            <a:endParaRPr lang="el-GR"/>
          </a:p>
        </p:txBody>
      </p:sp>
      <p:sp>
        <p:nvSpPr>
          <p:cNvPr id="24791" name="object 216"/>
          <p:cNvSpPr/>
          <p:nvPr/>
        </p:nvSpPr>
        <p:spPr bwMode="auto">
          <a:xfrm>
            <a:off x="3309938" y="5441950"/>
            <a:ext cx="20637" cy="114300"/>
          </a:xfrm>
          <a:custGeom>
            <a:avLst/>
            <a:gdLst>
              <a:gd name="T0" fmla="*/ 0 w 21335"/>
              <a:gd name="T1" fmla="*/ 0 h 115062"/>
              <a:gd name="T2" fmla="*/ 19962 w 21335"/>
              <a:gd name="T3" fmla="*/ 113543 h 115062"/>
              <a:gd name="T4" fmla="*/ 0 60000 65536"/>
              <a:gd name="T5" fmla="*/ 0 60000 65536"/>
              <a:gd name="T6" fmla="*/ 0 w 21335"/>
              <a:gd name="T7" fmla="*/ 0 h 115062"/>
              <a:gd name="T8" fmla="*/ 21335 w 21335"/>
              <a:gd name="T9" fmla="*/ 115062 h 115062"/>
            </a:gdLst>
            <a:ahLst/>
            <a:cxnLst>
              <a:cxn ang="T4">
                <a:pos x="T0" y="T1"/>
              </a:cxn>
              <a:cxn ang="T5">
                <a:pos x="T2" y="T3"/>
              </a:cxn>
            </a:cxnLst>
            <a:rect l="T6" t="T7" r="T8" b="T9"/>
            <a:pathLst>
              <a:path w="21335" h="115062">
                <a:moveTo>
                  <a:pt x="0" y="0"/>
                </a:moveTo>
                <a:lnTo>
                  <a:pt x="21335" y="115062"/>
                </a:lnTo>
              </a:path>
            </a:pathLst>
          </a:custGeom>
          <a:noFill/>
          <a:ln w="3175">
            <a:solidFill>
              <a:srgbClr val="000000"/>
            </a:solidFill>
            <a:round/>
          </a:ln>
        </p:spPr>
        <p:txBody>
          <a:bodyPr lIns="0" tIns="0" rIns="0" bIns="0"/>
          <a:lstStyle/>
          <a:p>
            <a:endParaRPr lang="el-GR"/>
          </a:p>
        </p:txBody>
      </p:sp>
      <p:sp>
        <p:nvSpPr>
          <p:cNvPr id="24792" name="object 217"/>
          <p:cNvSpPr/>
          <p:nvPr/>
        </p:nvSpPr>
        <p:spPr bwMode="auto">
          <a:xfrm>
            <a:off x="3330575" y="5556250"/>
            <a:ext cx="34925" cy="112713"/>
          </a:xfrm>
          <a:custGeom>
            <a:avLst/>
            <a:gdLst>
              <a:gd name="T0" fmla="*/ 0 w 34290"/>
              <a:gd name="T1" fmla="*/ 0 h 112013"/>
              <a:gd name="T2" fmla="*/ 35572 w 34290"/>
              <a:gd name="T3" fmla="*/ 113417 h 112013"/>
              <a:gd name="T4" fmla="*/ 0 60000 65536"/>
              <a:gd name="T5" fmla="*/ 0 60000 65536"/>
              <a:gd name="T6" fmla="*/ 0 w 34290"/>
              <a:gd name="T7" fmla="*/ 0 h 112013"/>
              <a:gd name="T8" fmla="*/ 34290 w 34290"/>
              <a:gd name="T9" fmla="*/ 112013 h 112013"/>
            </a:gdLst>
            <a:ahLst/>
            <a:cxnLst>
              <a:cxn ang="T4">
                <a:pos x="T0" y="T1"/>
              </a:cxn>
              <a:cxn ang="T5">
                <a:pos x="T2" y="T3"/>
              </a:cxn>
            </a:cxnLst>
            <a:rect l="T6" t="T7" r="T8" b="T9"/>
            <a:pathLst>
              <a:path w="34290" h="112013">
                <a:moveTo>
                  <a:pt x="0" y="0"/>
                </a:moveTo>
                <a:lnTo>
                  <a:pt x="34290" y="112013"/>
                </a:lnTo>
              </a:path>
            </a:pathLst>
          </a:custGeom>
          <a:noFill/>
          <a:ln w="3175">
            <a:solidFill>
              <a:srgbClr val="000000"/>
            </a:solidFill>
            <a:round/>
          </a:ln>
        </p:spPr>
        <p:txBody>
          <a:bodyPr lIns="0" tIns="0" rIns="0" bIns="0"/>
          <a:lstStyle/>
          <a:p>
            <a:endParaRPr lang="el-GR"/>
          </a:p>
        </p:txBody>
      </p:sp>
      <p:sp>
        <p:nvSpPr>
          <p:cNvPr id="24793" name="object 218"/>
          <p:cNvSpPr/>
          <p:nvPr/>
        </p:nvSpPr>
        <p:spPr bwMode="auto">
          <a:xfrm>
            <a:off x="3365500" y="5668963"/>
            <a:ext cx="47625" cy="106362"/>
          </a:xfrm>
          <a:custGeom>
            <a:avLst/>
            <a:gdLst>
              <a:gd name="T0" fmla="*/ 0 w 48005"/>
              <a:gd name="T1" fmla="*/ 0 h 106680"/>
              <a:gd name="T2" fmla="*/ 47248 w 48005"/>
              <a:gd name="T3" fmla="*/ 106045 h 106680"/>
              <a:gd name="T4" fmla="*/ 0 60000 65536"/>
              <a:gd name="T5" fmla="*/ 0 60000 65536"/>
              <a:gd name="T6" fmla="*/ 0 w 48005"/>
              <a:gd name="T7" fmla="*/ 0 h 106680"/>
              <a:gd name="T8" fmla="*/ 48005 w 48005"/>
              <a:gd name="T9" fmla="*/ 106680 h 106680"/>
            </a:gdLst>
            <a:ahLst/>
            <a:cxnLst>
              <a:cxn ang="T4">
                <a:pos x="T0" y="T1"/>
              </a:cxn>
              <a:cxn ang="T5">
                <a:pos x="T2" y="T3"/>
              </a:cxn>
            </a:cxnLst>
            <a:rect l="T6" t="T7" r="T8" b="T9"/>
            <a:pathLst>
              <a:path w="48005" h="106680">
                <a:moveTo>
                  <a:pt x="0" y="0"/>
                </a:moveTo>
                <a:lnTo>
                  <a:pt x="48005" y="106680"/>
                </a:lnTo>
              </a:path>
            </a:pathLst>
          </a:custGeom>
          <a:noFill/>
          <a:ln w="3175">
            <a:solidFill>
              <a:srgbClr val="000000"/>
            </a:solidFill>
            <a:round/>
          </a:ln>
        </p:spPr>
        <p:txBody>
          <a:bodyPr lIns="0" tIns="0" rIns="0" bIns="0"/>
          <a:lstStyle/>
          <a:p>
            <a:endParaRPr lang="el-GR"/>
          </a:p>
        </p:txBody>
      </p:sp>
      <p:sp>
        <p:nvSpPr>
          <p:cNvPr id="24794" name="object 219"/>
          <p:cNvSpPr/>
          <p:nvPr/>
        </p:nvSpPr>
        <p:spPr bwMode="auto">
          <a:xfrm>
            <a:off x="3413125" y="5775325"/>
            <a:ext cx="60325" cy="100013"/>
          </a:xfrm>
          <a:custGeom>
            <a:avLst/>
            <a:gdLst>
              <a:gd name="T0" fmla="*/ 0 w 60960"/>
              <a:gd name="T1" fmla="*/ 0 h 100584"/>
              <a:gd name="T2" fmla="*/ 59697 w 60960"/>
              <a:gd name="T3" fmla="*/ 99445 h 100584"/>
              <a:gd name="T4" fmla="*/ 0 60000 65536"/>
              <a:gd name="T5" fmla="*/ 0 60000 65536"/>
              <a:gd name="T6" fmla="*/ 0 w 60960"/>
              <a:gd name="T7" fmla="*/ 0 h 100584"/>
              <a:gd name="T8" fmla="*/ 60960 w 60960"/>
              <a:gd name="T9" fmla="*/ 100584 h 100584"/>
            </a:gdLst>
            <a:ahLst/>
            <a:cxnLst>
              <a:cxn ang="T4">
                <a:pos x="T0" y="T1"/>
              </a:cxn>
              <a:cxn ang="T5">
                <a:pos x="T2" y="T3"/>
              </a:cxn>
            </a:cxnLst>
            <a:rect l="T6" t="T7" r="T8" b="T9"/>
            <a:pathLst>
              <a:path w="60960" h="100584">
                <a:moveTo>
                  <a:pt x="0" y="0"/>
                </a:moveTo>
                <a:lnTo>
                  <a:pt x="60960" y="100584"/>
                </a:lnTo>
              </a:path>
            </a:pathLst>
          </a:custGeom>
          <a:noFill/>
          <a:ln w="3175">
            <a:solidFill>
              <a:srgbClr val="000000"/>
            </a:solidFill>
            <a:round/>
          </a:ln>
        </p:spPr>
        <p:txBody>
          <a:bodyPr lIns="0" tIns="0" rIns="0" bIns="0"/>
          <a:lstStyle/>
          <a:p>
            <a:endParaRPr lang="el-GR"/>
          </a:p>
        </p:txBody>
      </p:sp>
      <p:sp>
        <p:nvSpPr>
          <p:cNvPr id="24795" name="object 220"/>
          <p:cNvSpPr/>
          <p:nvPr/>
        </p:nvSpPr>
        <p:spPr bwMode="auto">
          <a:xfrm>
            <a:off x="3473450" y="5875338"/>
            <a:ext cx="71438" cy="92075"/>
          </a:xfrm>
          <a:custGeom>
            <a:avLst/>
            <a:gdLst>
              <a:gd name="T0" fmla="*/ 0 w 71628"/>
              <a:gd name="T1" fmla="*/ 0 h 92201"/>
              <a:gd name="T2" fmla="*/ 71249 w 71628"/>
              <a:gd name="T3" fmla="*/ 91949 h 92201"/>
              <a:gd name="T4" fmla="*/ 0 60000 65536"/>
              <a:gd name="T5" fmla="*/ 0 60000 65536"/>
              <a:gd name="T6" fmla="*/ 0 w 71628"/>
              <a:gd name="T7" fmla="*/ 0 h 92201"/>
              <a:gd name="T8" fmla="*/ 71628 w 71628"/>
              <a:gd name="T9" fmla="*/ 92201 h 92201"/>
            </a:gdLst>
            <a:ahLst/>
            <a:cxnLst>
              <a:cxn ang="T4">
                <a:pos x="T0" y="T1"/>
              </a:cxn>
              <a:cxn ang="T5">
                <a:pos x="T2" y="T3"/>
              </a:cxn>
            </a:cxnLst>
            <a:rect l="T6" t="T7" r="T8" b="T9"/>
            <a:pathLst>
              <a:path w="71628" h="92201">
                <a:moveTo>
                  <a:pt x="0" y="0"/>
                </a:moveTo>
                <a:lnTo>
                  <a:pt x="71628" y="92201"/>
                </a:lnTo>
              </a:path>
            </a:pathLst>
          </a:custGeom>
          <a:noFill/>
          <a:ln w="3175">
            <a:solidFill>
              <a:srgbClr val="000000"/>
            </a:solidFill>
            <a:round/>
          </a:ln>
        </p:spPr>
        <p:txBody>
          <a:bodyPr lIns="0" tIns="0" rIns="0" bIns="0"/>
          <a:lstStyle/>
          <a:p>
            <a:endParaRPr lang="el-GR"/>
          </a:p>
        </p:txBody>
      </p:sp>
      <p:sp>
        <p:nvSpPr>
          <p:cNvPr id="24796" name="object 221"/>
          <p:cNvSpPr/>
          <p:nvPr/>
        </p:nvSpPr>
        <p:spPr bwMode="auto">
          <a:xfrm>
            <a:off x="3544888" y="5967413"/>
            <a:ext cx="84137" cy="84137"/>
          </a:xfrm>
          <a:custGeom>
            <a:avLst/>
            <a:gdLst>
              <a:gd name="T0" fmla="*/ 0 w 83058"/>
              <a:gd name="T1" fmla="*/ 0 h 83057"/>
              <a:gd name="T2" fmla="*/ 85230 w 83058"/>
              <a:gd name="T3" fmla="*/ 85231 h 83057"/>
              <a:gd name="T4" fmla="*/ 0 60000 65536"/>
              <a:gd name="T5" fmla="*/ 0 60000 65536"/>
              <a:gd name="T6" fmla="*/ 0 w 83058"/>
              <a:gd name="T7" fmla="*/ 0 h 83057"/>
              <a:gd name="T8" fmla="*/ 83058 w 83058"/>
              <a:gd name="T9" fmla="*/ 83057 h 83057"/>
            </a:gdLst>
            <a:ahLst/>
            <a:cxnLst>
              <a:cxn ang="T4">
                <a:pos x="T0" y="T1"/>
              </a:cxn>
              <a:cxn ang="T5">
                <a:pos x="T2" y="T3"/>
              </a:cxn>
            </a:cxnLst>
            <a:rect l="T6" t="T7" r="T8" b="T9"/>
            <a:pathLst>
              <a:path w="83058" h="83057">
                <a:moveTo>
                  <a:pt x="0" y="0"/>
                </a:moveTo>
                <a:lnTo>
                  <a:pt x="83058" y="83057"/>
                </a:lnTo>
              </a:path>
            </a:pathLst>
          </a:custGeom>
          <a:noFill/>
          <a:ln w="3175">
            <a:solidFill>
              <a:srgbClr val="000000"/>
            </a:solidFill>
            <a:round/>
          </a:ln>
        </p:spPr>
        <p:txBody>
          <a:bodyPr lIns="0" tIns="0" rIns="0" bIns="0"/>
          <a:lstStyle/>
          <a:p>
            <a:endParaRPr lang="el-GR"/>
          </a:p>
        </p:txBody>
      </p:sp>
      <p:sp>
        <p:nvSpPr>
          <p:cNvPr id="24797" name="object 222"/>
          <p:cNvSpPr/>
          <p:nvPr/>
        </p:nvSpPr>
        <p:spPr bwMode="auto">
          <a:xfrm>
            <a:off x="3629025" y="6051550"/>
            <a:ext cx="92075" cy="71438"/>
          </a:xfrm>
          <a:custGeom>
            <a:avLst/>
            <a:gdLst>
              <a:gd name="T0" fmla="*/ 0 w 92201"/>
              <a:gd name="T1" fmla="*/ 0 h 72390"/>
              <a:gd name="T2" fmla="*/ 91949 w 92201"/>
              <a:gd name="T3" fmla="*/ 70499 h 72390"/>
              <a:gd name="T4" fmla="*/ 0 60000 65536"/>
              <a:gd name="T5" fmla="*/ 0 60000 65536"/>
              <a:gd name="T6" fmla="*/ 0 w 92201"/>
              <a:gd name="T7" fmla="*/ 0 h 72390"/>
              <a:gd name="T8" fmla="*/ 92201 w 92201"/>
              <a:gd name="T9" fmla="*/ 72390 h 72390"/>
            </a:gdLst>
            <a:ahLst/>
            <a:cxnLst>
              <a:cxn ang="T4">
                <a:pos x="T0" y="T1"/>
              </a:cxn>
              <a:cxn ang="T5">
                <a:pos x="T2" y="T3"/>
              </a:cxn>
            </a:cxnLst>
            <a:rect l="T6" t="T7" r="T8" b="T9"/>
            <a:pathLst>
              <a:path w="92201" h="72390">
                <a:moveTo>
                  <a:pt x="0" y="0"/>
                </a:moveTo>
                <a:lnTo>
                  <a:pt x="92201" y="72390"/>
                </a:lnTo>
              </a:path>
            </a:pathLst>
          </a:custGeom>
          <a:noFill/>
          <a:ln w="3175">
            <a:solidFill>
              <a:srgbClr val="000000"/>
            </a:solidFill>
            <a:round/>
          </a:ln>
        </p:spPr>
        <p:txBody>
          <a:bodyPr lIns="0" tIns="0" rIns="0" bIns="0"/>
          <a:lstStyle/>
          <a:p>
            <a:endParaRPr lang="el-GR"/>
          </a:p>
        </p:txBody>
      </p:sp>
      <p:sp>
        <p:nvSpPr>
          <p:cNvPr id="24798" name="object 223"/>
          <p:cNvSpPr/>
          <p:nvPr/>
        </p:nvSpPr>
        <p:spPr bwMode="auto">
          <a:xfrm>
            <a:off x="3721100" y="6122988"/>
            <a:ext cx="100013" cy="60325"/>
          </a:xfrm>
          <a:custGeom>
            <a:avLst/>
            <a:gdLst>
              <a:gd name="T0" fmla="*/ 0 w 99822"/>
              <a:gd name="T1" fmla="*/ 0 h 60197"/>
              <a:gd name="T2" fmla="*/ 100204 w 99822"/>
              <a:gd name="T3" fmla="*/ 60453 h 60197"/>
              <a:gd name="T4" fmla="*/ 0 60000 65536"/>
              <a:gd name="T5" fmla="*/ 0 60000 65536"/>
              <a:gd name="T6" fmla="*/ 0 w 99822"/>
              <a:gd name="T7" fmla="*/ 0 h 60197"/>
              <a:gd name="T8" fmla="*/ 99822 w 99822"/>
              <a:gd name="T9" fmla="*/ 60197 h 60197"/>
            </a:gdLst>
            <a:ahLst/>
            <a:cxnLst>
              <a:cxn ang="T4">
                <a:pos x="T0" y="T1"/>
              </a:cxn>
              <a:cxn ang="T5">
                <a:pos x="T2" y="T3"/>
              </a:cxn>
            </a:cxnLst>
            <a:rect l="T6" t="T7" r="T8" b="T9"/>
            <a:pathLst>
              <a:path w="99822" h="60197">
                <a:moveTo>
                  <a:pt x="0" y="0"/>
                </a:moveTo>
                <a:lnTo>
                  <a:pt x="99822" y="60197"/>
                </a:lnTo>
              </a:path>
            </a:pathLst>
          </a:custGeom>
          <a:noFill/>
          <a:ln w="3175">
            <a:solidFill>
              <a:srgbClr val="000000"/>
            </a:solidFill>
            <a:round/>
          </a:ln>
        </p:spPr>
        <p:txBody>
          <a:bodyPr lIns="0" tIns="0" rIns="0" bIns="0"/>
          <a:lstStyle/>
          <a:p>
            <a:endParaRPr lang="el-GR"/>
          </a:p>
        </p:txBody>
      </p:sp>
      <p:sp>
        <p:nvSpPr>
          <p:cNvPr id="24799" name="object 224"/>
          <p:cNvSpPr/>
          <p:nvPr/>
        </p:nvSpPr>
        <p:spPr bwMode="auto">
          <a:xfrm>
            <a:off x="3821113" y="6183313"/>
            <a:ext cx="106362" cy="49212"/>
          </a:xfrm>
          <a:custGeom>
            <a:avLst/>
            <a:gdLst>
              <a:gd name="T0" fmla="*/ 0 w 107441"/>
              <a:gd name="T1" fmla="*/ 0 h 48768"/>
              <a:gd name="T2" fmla="*/ 105294 w 107441"/>
              <a:gd name="T3" fmla="*/ 49660 h 48768"/>
              <a:gd name="T4" fmla="*/ 0 60000 65536"/>
              <a:gd name="T5" fmla="*/ 0 60000 65536"/>
              <a:gd name="T6" fmla="*/ 0 w 107441"/>
              <a:gd name="T7" fmla="*/ 0 h 48768"/>
              <a:gd name="T8" fmla="*/ 107441 w 107441"/>
              <a:gd name="T9" fmla="*/ 48768 h 48768"/>
            </a:gdLst>
            <a:ahLst/>
            <a:cxnLst>
              <a:cxn ang="T4">
                <a:pos x="T0" y="T1"/>
              </a:cxn>
              <a:cxn ang="T5">
                <a:pos x="T2" y="T3"/>
              </a:cxn>
            </a:cxnLst>
            <a:rect l="T6" t="T7" r="T8" b="T9"/>
            <a:pathLst>
              <a:path w="107441" h="48768">
                <a:moveTo>
                  <a:pt x="0" y="0"/>
                </a:moveTo>
                <a:lnTo>
                  <a:pt x="107441" y="48768"/>
                </a:lnTo>
              </a:path>
            </a:pathLst>
          </a:custGeom>
          <a:noFill/>
          <a:ln w="3175">
            <a:solidFill>
              <a:srgbClr val="000000"/>
            </a:solidFill>
            <a:round/>
          </a:ln>
        </p:spPr>
        <p:txBody>
          <a:bodyPr lIns="0" tIns="0" rIns="0" bIns="0"/>
          <a:lstStyle/>
          <a:p>
            <a:endParaRPr lang="el-GR"/>
          </a:p>
        </p:txBody>
      </p:sp>
      <p:sp>
        <p:nvSpPr>
          <p:cNvPr id="24800" name="object 225"/>
          <p:cNvSpPr/>
          <p:nvPr/>
        </p:nvSpPr>
        <p:spPr bwMode="auto">
          <a:xfrm>
            <a:off x="3927475" y="6232525"/>
            <a:ext cx="111125" cy="34925"/>
          </a:xfrm>
          <a:custGeom>
            <a:avLst/>
            <a:gdLst>
              <a:gd name="T0" fmla="*/ 0 w 111251"/>
              <a:gd name="T1" fmla="*/ 0 h 35051"/>
              <a:gd name="T2" fmla="*/ 110999 w 111251"/>
              <a:gd name="T3" fmla="*/ 34799 h 35051"/>
              <a:gd name="T4" fmla="*/ 0 60000 65536"/>
              <a:gd name="T5" fmla="*/ 0 60000 65536"/>
              <a:gd name="T6" fmla="*/ 0 w 111251"/>
              <a:gd name="T7" fmla="*/ 0 h 35051"/>
              <a:gd name="T8" fmla="*/ 111251 w 111251"/>
              <a:gd name="T9" fmla="*/ 35051 h 35051"/>
            </a:gdLst>
            <a:ahLst/>
            <a:cxnLst>
              <a:cxn ang="T4">
                <a:pos x="T0" y="T1"/>
              </a:cxn>
              <a:cxn ang="T5">
                <a:pos x="T2" y="T3"/>
              </a:cxn>
            </a:cxnLst>
            <a:rect l="T6" t="T7" r="T8" b="T9"/>
            <a:pathLst>
              <a:path w="111251" h="35051">
                <a:moveTo>
                  <a:pt x="0" y="0"/>
                </a:moveTo>
                <a:lnTo>
                  <a:pt x="111251" y="35051"/>
                </a:lnTo>
              </a:path>
            </a:pathLst>
          </a:custGeom>
          <a:noFill/>
          <a:ln w="3175">
            <a:solidFill>
              <a:srgbClr val="000000"/>
            </a:solidFill>
            <a:round/>
          </a:ln>
        </p:spPr>
        <p:txBody>
          <a:bodyPr lIns="0" tIns="0" rIns="0" bIns="0"/>
          <a:lstStyle/>
          <a:p>
            <a:endParaRPr lang="el-GR"/>
          </a:p>
        </p:txBody>
      </p:sp>
      <p:sp>
        <p:nvSpPr>
          <p:cNvPr id="24801" name="object 226"/>
          <p:cNvSpPr/>
          <p:nvPr/>
        </p:nvSpPr>
        <p:spPr bwMode="auto">
          <a:xfrm>
            <a:off x="4038600" y="6267450"/>
            <a:ext cx="115888" cy="20638"/>
          </a:xfrm>
          <a:custGeom>
            <a:avLst/>
            <a:gdLst>
              <a:gd name="T0" fmla="*/ 0 w 115062"/>
              <a:gd name="T1" fmla="*/ 0 h 20574"/>
              <a:gd name="T2" fmla="*/ 116720 w 115062"/>
              <a:gd name="T3" fmla="*/ 20702 h 20574"/>
              <a:gd name="T4" fmla="*/ 0 60000 65536"/>
              <a:gd name="T5" fmla="*/ 0 60000 65536"/>
              <a:gd name="T6" fmla="*/ 0 w 115062"/>
              <a:gd name="T7" fmla="*/ 0 h 20574"/>
              <a:gd name="T8" fmla="*/ 115062 w 115062"/>
              <a:gd name="T9" fmla="*/ 20574 h 20574"/>
            </a:gdLst>
            <a:ahLst/>
            <a:cxnLst>
              <a:cxn ang="T4">
                <a:pos x="T0" y="T1"/>
              </a:cxn>
              <a:cxn ang="T5">
                <a:pos x="T2" y="T3"/>
              </a:cxn>
            </a:cxnLst>
            <a:rect l="T6" t="T7" r="T8" b="T9"/>
            <a:pathLst>
              <a:path w="115062" h="20574">
                <a:moveTo>
                  <a:pt x="0" y="0"/>
                </a:moveTo>
                <a:lnTo>
                  <a:pt x="115062" y="20574"/>
                </a:lnTo>
              </a:path>
            </a:pathLst>
          </a:custGeom>
          <a:noFill/>
          <a:ln w="3175">
            <a:solidFill>
              <a:srgbClr val="000000"/>
            </a:solidFill>
            <a:round/>
          </a:ln>
        </p:spPr>
        <p:txBody>
          <a:bodyPr lIns="0" tIns="0" rIns="0" bIns="0"/>
          <a:lstStyle/>
          <a:p>
            <a:endParaRPr lang="el-GR"/>
          </a:p>
        </p:txBody>
      </p:sp>
      <p:sp>
        <p:nvSpPr>
          <p:cNvPr id="24802" name="object 227"/>
          <p:cNvSpPr/>
          <p:nvPr/>
        </p:nvSpPr>
        <p:spPr bwMode="auto">
          <a:xfrm>
            <a:off x="4154488" y="6288088"/>
            <a:ext cx="115887" cy="6350"/>
          </a:xfrm>
          <a:custGeom>
            <a:avLst/>
            <a:gdLst>
              <a:gd name="T0" fmla="*/ 0 w 116586"/>
              <a:gd name="T1" fmla="*/ 0 h 6858"/>
              <a:gd name="T2" fmla="*/ 115192 w 116586"/>
              <a:gd name="T3" fmla="*/ 5880 h 6858"/>
              <a:gd name="T4" fmla="*/ 0 60000 65536"/>
              <a:gd name="T5" fmla="*/ 0 60000 65536"/>
              <a:gd name="T6" fmla="*/ 0 w 116586"/>
              <a:gd name="T7" fmla="*/ 0 h 6858"/>
              <a:gd name="T8" fmla="*/ 116586 w 116586"/>
              <a:gd name="T9" fmla="*/ 6858 h 6858"/>
            </a:gdLst>
            <a:ahLst/>
            <a:cxnLst>
              <a:cxn ang="T4">
                <a:pos x="T0" y="T1"/>
              </a:cxn>
              <a:cxn ang="T5">
                <a:pos x="T2" y="T3"/>
              </a:cxn>
            </a:cxnLst>
            <a:rect l="T6" t="T7" r="T8" b="T9"/>
            <a:pathLst>
              <a:path w="116586" h="6858">
                <a:moveTo>
                  <a:pt x="0" y="0"/>
                </a:moveTo>
                <a:lnTo>
                  <a:pt x="116586" y="6858"/>
                </a:lnTo>
              </a:path>
            </a:pathLst>
          </a:custGeom>
          <a:noFill/>
          <a:ln w="3175">
            <a:solidFill>
              <a:srgbClr val="000000"/>
            </a:solidFill>
            <a:round/>
          </a:ln>
        </p:spPr>
        <p:txBody>
          <a:bodyPr lIns="0" tIns="0" rIns="0" bIns="0"/>
          <a:lstStyle/>
          <a:p>
            <a:endParaRPr lang="el-GR"/>
          </a:p>
        </p:txBody>
      </p:sp>
      <p:sp>
        <p:nvSpPr>
          <p:cNvPr id="24803" name="object 228"/>
          <p:cNvSpPr/>
          <p:nvPr/>
        </p:nvSpPr>
        <p:spPr bwMode="auto">
          <a:xfrm>
            <a:off x="3752850" y="6281738"/>
            <a:ext cx="39688" cy="22225"/>
          </a:xfrm>
          <a:custGeom>
            <a:avLst/>
            <a:gdLst>
              <a:gd name="T0" fmla="*/ 0 w 39624"/>
              <a:gd name="T1" fmla="*/ 0 h 21336"/>
              <a:gd name="T2" fmla="*/ 39752 w 39624"/>
              <a:gd name="T3" fmla="*/ 23151 h 21336"/>
              <a:gd name="T4" fmla="*/ 0 60000 65536"/>
              <a:gd name="T5" fmla="*/ 0 60000 65536"/>
              <a:gd name="T6" fmla="*/ 0 w 39624"/>
              <a:gd name="T7" fmla="*/ 0 h 21336"/>
              <a:gd name="T8" fmla="*/ 39624 w 39624"/>
              <a:gd name="T9" fmla="*/ 21336 h 21336"/>
            </a:gdLst>
            <a:ahLst/>
            <a:cxnLst>
              <a:cxn ang="T4">
                <a:pos x="T0" y="T1"/>
              </a:cxn>
              <a:cxn ang="T5">
                <a:pos x="T2" y="T3"/>
              </a:cxn>
            </a:cxnLst>
            <a:rect l="T6" t="T7" r="T8" b="T9"/>
            <a:pathLst>
              <a:path w="39624" h="21336">
                <a:moveTo>
                  <a:pt x="0" y="0"/>
                </a:moveTo>
                <a:lnTo>
                  <a:pt x="39624" y="21336"/>
                </a:lnTo>
              </a:path>
            </a:pathLst>
          </a:custGeom>
          <a:noFill/>
          <a:ln w="3175">
            <a:solidFill>
              <a:srgbClr val="000000"/>
            </a:solidFill>
            <a:round/>
          </a:ln>
        </p:spPr>
        <p:txBody>
          <a:bodyPr lIns="0" tIns="0" rIns="0" bIns="0"/>
          <a:lstStyle/>
          <a:p>
            <a:endParaRPr lang="el-GR"/>
          </a:p>
        </p:txBody>
      </p:sp>
      <p:sp>
        <p:nvSpPr>
          <p:cNvPr id="24804" name="object 229"/>
          <p:cNvSpPr/>
          <p:nvPr/>
        </p:nvSpPr>
        <p:spPr bwMode="auto">
          <a:xfrm>
            <a:off x="3792538" y="6303963"/>
            <a:ext cx="41275" cy="19050"/>
          </a:xfrm>
          <a:custGeom>
            <a:avLst/>
            <a:gdLst>
              <a:gd name="T0" fmla="*/ 0 w 41148"/>
              <a:gd name="T1" fmla="*/ 0 h 19050"/>
              <a:gd name="T2" fmla="*/ 41402 w 41148"/>
              <a:gd name="T3" fmla="*/ 19050 h 19050"/>
              <a:gd name="T4" fmla="*/ 0 60000 65536"/>
              <a:gd name="T5" fmla="*/ 0 60000 65536"/>
              <a:gd name="T6" fmla="*/ 0 w 41148"/>
              <a:gd name="T7" fmla="*/ 0 h 19050"/>
              <a:gd name="T8" fmla="*/ 41148 w 41148"/>
              <a:gd name="T9" fmla="*/ 19050 h 19050"/>
            </a:gdLst>
            <a:ahLst/>
            <a:cxnLst>
              <a:cxn ang="T4">
                <a:pos x="T0" y="T1"/>
              </a:cxn>
              <a:cxn ang="T5">
                <a:pos x="T2" y="T3"/>
              </a:cxn>
            </a:cxnLst>
            <a:rect l="T6" t="T7" r="T8" b="T9"/>
            <a:pathLst>
              <a:path w="41148" h="19050">
                <a:moveTo>
                  <a:pt x="0" y="0"/>
                </a:moveTo>
                <a:lnTo>
                  <a:pt x="41148" y="19050"/>
                </a:lnTo>
              </a:path>
            </a:pathLst>
          </a:custGeom>
          <a:noFill/>
          <a:ln w="3175">
            <a:solidFill>
              <a:srgbClr val="000000"/>
            </a:solidFill>
            <a:round/>
          </a:ln>
        </p:spPr>
        <p:txBody>
          <a:bodyPr lIns="0" tIns="0" rIns="0" bIns="0"/>
          <a:lstStyle/>
          <a:p>
            <a:endParaRPr lang="el-GR"/>
          </a:p>
        </p:txBody>
      </p:sp>
      <p:sp>
        <p:nvSpPr>
          <p:cNvPr id="24805" name="object 230"/>
          <p:cNvSpPr/>
          <p:nvPr/>
        </p:nvSpPr>
        <p:spPr bwMode="auto">
          <a:xfrm>
            <a:off x="3833813" y="6323013"/>
            <a:ext cx="41275" cy="15875"/>
          </a:xfrm>
          <a:custGeom>
            <a:avLst/>
            <a:gdLst>
              <a:gd name="T0" fmla="*/ 0 w 41148"/>
              <a:gd name="T1" fmla="*/ 0 h 16763"/>
              <a:gd name="T2" fmla="*/ 41402 w 41148"/>
              <a:gd name="T3" fmla="*/ 15034 h 16763"/>
              <a:gd name="T4" fmla="*/ 0 60000 65536"/>
              <a:gd name="T5" fmla="*/ 0 60000 65536"/>
              <a:gd name="T6" fmla="*/ 0 w 41148"/>
              <a:gd name="T7" fmla="*/ 0 h 16763"/>
              <a:gd name="T8" fmla="*/ 41148 w 41148"/>
              <a:gd name="T9" fmla="*/ 16763 h 16763"/>
            </a:gdLst>
            <a:ahLst/>
            <a:cxnLst>
              <a:cxn ang="T4">
                <a:pos x="T0" y="T1"/>
              </a:cxn>
              <a:cxn ang="T5">
                <a:pos x="T2" y="T3"/>
              </a:cxn>
            </a:cxnLst>
            <a:rect l="T6" t="T7" r="T8" b="T9"/>
            <a:pathLst>
              <a:path w="41148" h="16763">
                <a:moveTo>
                  <a:pt x="0" y="0"/>
                </a:moveTo>
                <a:lnTo>
                  <a:pt x="41148" y="16763"/>
                </a:lnTo>
              </a:path>
            </a:pathLst>
          </a:custGeom>
          <a:noFill/>
          <a:ln w="3175">
            <a:solidFill>
              <a:srgbClr val="000000"/>
            </a:solidFill>
            <a:round/>
          </a:ln>
        </p:spPr>
        <p:txBody>
          <a:bodyPr lIns="0" tIns="0" rIns="0" bIns="0"/>
          <a:lstStyle/>
          <a:p>
            <a:endParaRPr lang="el-GR"/>
          </a:p>
        </p:txBody>
      </p:sp>
      <p:sp>
        <p:nvSpPr>
          <p:cNvPr id="24806" name="object 231"/>
          <p:cNvSpPr/>
          <p:nvPr/>
        </p:nvSpPr>
        <p:spPr bwMode="auto">
          <a:xfrm>
            <a:off x="3875088" y="6338888"/>
            <a:ext cx="41275" cy="15875"/>
          </a:xfrm>
          <a:custGeom>
            <a:avLst/>
            <a:gdLst>
              <a:gd name="T0" fmla="*/ 0 w 41910"/>
              <a:gd name="T1" fmla="*/ 0 h 16001"/>
              <a:gd name="T2" fmla="*/ 40650 w 41910"/>
              <a:gd name="T3" fmla="*/ 15750 h 16001"/>
              <a:gd name="T4" fmla="*/ 0 60000 65536"/>
              <a:gd name="T5" fmla="*/ 0 60000 65536"/>
              <a:gd name="T6" fmla="*/ 0 w 41910"/>
              <a:gd name="T7" fmla="*/ 0 h 16001"/>
              <a:gd name="T8" fmla="*/ 41910 w 41910"/>
              <a:gd name="T9" fmla="*/ 16001 h 16001"/>
            </a:gdLst>
            <a:ahLst/>
            <a:cxnLst>
              <a:cxn ang="T4">
                <a:pos x="T0" y="T1"/>
              </a:cxn>
              <a:cxn ang="T5">
                <a:pos x="T2" y="T3"/>
              </a:cxn>
            </a:cxnLst>
            <a:rect l="T6" t="T7" r="T8" b="T9"/>
            <a:pathLst>
              <a:path w="41910" h="16001">
                <a:moveTo>
                  <a:pt x="0" y="0"/>
                </a:moveTo>
                <a:lnTo>
                  <a:pt x="41910" y="16001"/>
                </a:lnTo>
              </a:path>
            </a:pathLst>
          </a:custGeom>
          <a:noFill/>
          <a:ln w="3175">
            <a:solidFill>
              <a:srgbClr val="000000"/>
            </a:solidFill>
            <a:round/>
          </a:ln>
        </p:spPr>
        <p:txBody>
          <a:bodyPr lIns="0" tIns="0" rIns="0" bIns="0"/>
          <a:lstStyle/>
          <a:p>
            <a:endParaRPr lang="el-GR"/>
          </a:p>
        </p:txBody>
      </p:sp>
      <p:sp>
        <p:nvSpPr>
          <p:cNvPr id="24807" name="object 232"/>
          <p:cNvSpPr/>
          <p:nvPr/>
        </p:nvSpPr>
        <p:spPr bwMode="auto">
          <a:xfrm>
            <a:off x="3470275" y="6061075"/>
            <a:ext cx="31750" cy="33338"/>
          </a:xfrm>
          <a:custGeom>
            <a:avLst/>
            <a:gdLst>
              <a:gd name="T0" fmla="*/ 0 w 31241"/>
              <a:gd name="T1" fmla="*/ 0 h 32765"/>
              <a:gd name="T2" fmla="*/ 32267 w 31241"/>
              <a:gd name="T3" fmla="*/ 33921 h 32765"/>
              <a:gd name="T4" fmla="*/ 0 60000 65536"/>
              <a:gd name="T5" fmla="*/ 0 60000 65536"/>
              <a:gd name="T6" fmla="*/ 0 w 31241"/>
              <a:gd name="T7" fmla="*/ 0 h 32765"/>
              <a:gd name="T8" fmla="*/ 31241 w 31241"/>
              <a:gd name="T9" fmla="*/ 32765 h 32765"/>
            </a:gdLst>
            <a:ahLst/>
            <a:cxnLst>
              <a:cxn ang="T4">
                <a:pos x="T0" y="T1"/>
              </a:cxn>
              <a:cxn ang="T5">
                <a:pos x="T2" y="T3"/>
              </a:cxn>
            </a:cxnLst>
            <a:rect l="T6" t="T7" r="T8" b="T9"/>
            <a:pathLst>
              <a:path w="31241" h="32765">
                <a:moveTo>
                  <a:pt x="0" y="0"/>
                </a:moveTo>
                <a:lnTo>
                  <a:pt x="31241" y="32765"/>
                </a:lnTo>
              </a:path>
            </a:pathLst>
          </a:custGeom>
          <a:noFill/>
          <a:ln w="3175">
            <a:solidFill>
              <a:srgbClr val="000000"/>
            </a:solidFill>
            <a:round/>
          </a:ln>
        </p:spPr>
        <p:txBody>
          <a:bodyPr lIns="0" tIns="0" rIns="0" bIns="0"/>
          <a:lstStyle/>
          <a:p>
            <a:endParaRPr lang="el-GR"/>
          </a:p>
        </p:txBody>
      </p:sp>
      <p:sp>
        <p:nvSpPr>
          <p:cNvPr id="24808" name="object 233"/>
          <p:cNvSpPr/>
          <p:nvPr/>
        </p:nvSpPr>
        <p:spPr bwMode="auto">
          <a:xfrm>
            <a:off x="3502025" y="6094413"/>
            <a:ext cx="31750" cy="31750"/>
          </a:xfrm>
          <a:custGeom>
            <a:avLst/>
            <a:gdLst>
              <a:gd name="T0" fmla="*/ 0 w 32004"/>
              <a:gd name="T1" fmla="*/ 0 h 31241"/>
              <a:gd name="T2" fmla="*/ 31498 w 32004"/>
              <a:gd name="T3" fmla="*/ 32267 h 31241"/>
              <a:gd name="T4" fmla="*/ 0 60000 65536"/>
              <a:gd name="T5" fmla="*/ 0 60000 65536"/>
              <a:gd name="T6" fmla="*/ 0 w 32004"/>
              <a:gd name="T7" fmla="*/ 0 h 31241"/>
              <a:gd name="T8" fmla="*/ 32004 w 32004"/>
              <a:gd name="T9" fmla="*/ 31241 h 31241"/>
            </a:gdLst>
            <a:ahLst/>
            <a:cxnLst>
              <a:cxn ang="T4">
                <a:pos x="T0" y="T1"/>
              </a:cxn>
              <a:cxn ang="T5">
                <a:pos x="T2" y="T3"/>
              </a:cxn>
            </a:cxnLst>
            <a:rect l="T6" t="T7" r="T8" b="T9"/>
            <a:pathLst>
              <a:path w="32004" h="31241">
                <a:moveTo>
                  <a:pt x="0" y="0"/>
                </a:moveTo>
                <a:lnTo>
                  <a:pt x="32004" y="31241"/>
                </a:lnTo>
              </a:path>
            </a:pathLst>
          </a:custGeom>
          <a:noFill/>
          <a:ln w="3175">
            <a:solidFill>
              <a:srgbClr val="000000"/>
            </a:solidFill>
            <a:round/>
          </a:ln>
        </p:spPr>
        <p:txBody>
          <a:bodyPr lIns="0" tIns="0" rIns="0" bIns="0"/>
          <a:lstStyle/>
          <a:p>
            <a:endParaRPr lang="el-GR"/>
          </a:p>
        </p:txBody>
      </p:sp>
      <p:sp>
        <p:nvSpPr>
          <p:cNvPr id="24809" name="object 234"/>
          <p:cNvSpPr/>
          <p:nvPr/>
        </p:nvSpPr>
        <p:spPr bwMode="auto">
          <a:xfrm>
            <a:off x="3533775" y="6126163"/>
            <a:ext cx="33338" cy="28575"/>
          </a:xfrm>
          <a:custGeom>
            <a:avLst/>
            <a:gdLst>
              <a:gd name="T0" fmla="*/ 0 w 34289"/>
              <a:gd name="T1" fmla="*/ 0 h 29718"/>
              <a:gd name="T2" fmla="*/ 32413 w 34289"/>
              <a:gd name="T3" fmla="*/ 27476 h 29718"/>
              <a:gd name="T4" fmla="*/ 0 60000 65536"/>
              <a:gd name="T5" fmla="*/ 0 60000 65536"/>
              <a:gd name="T6" fmla="*/ 0 w 34289"/>
              <a:gd name="T7" fmla="*/ 0 h 29718"/>
              <a:gd name="T8" fmla="*/ 34289 w 34289"/>
              <a:gd name="T9" fmla="*/ 29718 h 29718"/>
            </a:gdLst>
            <a:ahLst/>
            <a:cxnLst>
              <a:cxn ang="T4">
                <a:pos x="T0" y="T1"/>
              </a:cxn>
              <a:cxn ang="T5">
                <a:pos x="T2" y="T3"/>
              </a:cxn>
            </a:cxnLst>
            <a:rect l="T6" t="T7" r="T8" b="T9"/>
            <a:pathLst>
              <a:path w="34289" h="29718">
                <a:moveTo>
                  <a:pt x="0" y="0"/>
                </a:moveTo>
                <a:lnTo>
                  <a:pt x="34289" y="29718"/>
                </a:lnTo>
              </a:path>
            </a:pathLst>
          </a:custGeom>
          <a:noFill/>
          <a:ln w="3175">
            <a:solidFill>
              <a:srgbClr val="000000"/>
            </a:solidFill>
            <a:round/>
          </a:ln>
        </p:spPr>
        <p:txBody>
          <a:bodyPr lIns="0" tIns="0" rIns="0" bIns="0"/>
          <a:lstStyle/>
          <a:p>
            <a:endParaRPr lang="el-GR"/>
          </a:p>
        </p:txBody>
      </p:sp>
      <p:sp>
        <p:nvSpPr>
          <p:cNvPr id="24810" name="object 235"/>
          <p:cNvSpPr/>
          <p:nvPr/>
        </p:nvSpPr>
        <p:spPr bwMode="auto">
          <a:xfrm>
            <a:off x="3567113" y="6154738"/>
            <a:ext cx="34925" cy="28575"/>
          </a:xfrm>
          <a:custGeom>
            <a:avLst/>
            <a:gdLst>
              <a:gd name="T0" fmla="*/ 0 w 35051"/>
              <a:gd name="T1" fmla="*/ 0 h 28193"/>
              <a:gd name="T2" fmla="*/ 34799 w 35051"/>
              <a:gd name="T3" fmla="*/ 28962 h 28193"/>
              <a:gd name="T4" fmla="*/ 0 60000 65536"/>
              <a:gd name="T5" fmla="*/ 0 60000 65536"/>
              <a:gd name="T6" fmla="*/ 0 w 35051"/>
              <a:gd name="T7" fmla="*/ 0 h 28193"/>
              <a:gd name="T8" fmla="*/ 35051 w 35051"/>
              <a:gd name="T9" fmla="*/ 28193 h 28193"/>
            </a:gdLst>
            <a:ahLst/>
            <a:cxnLst>
              <a:cxn ang="T4">
                <a:pos x="T0" y="T1"/>
              </a:cxn>
              <a:cxn ang="T5">
                <a:pos x="T2" y="T3"/>
              </a:cxn>
            </a:cxnLst>
            <a:rect l="T6" t="T7" r="T8" b="T9"/>
            <a:pathLst>
              <a:path w="35051" h="28193">
                <a:moveTo>
                  <a:pt x="0" y="0"/>
                </a:moveTo>
                <a:lnTo>
                  <a:pt x="35051" y="28193"/>
                </a:lnTo>
              </a:path>
            </a:pathLst>
          </a:custGeom>
          <a:noFill/>
          <a:ln w="3175">
            <a:solidFill>
              <a:srgbClr val="000000"/>
            </a:solidFill>
            <a:round/>
          </a:ln>
        </p:spPr>
        <p:txBody>
          <a:bodyPr lIns="0" tIns="0" rIns="0" bIns="0"/>
          <a:lstStyle/>
          <a:p>
            <a:endParaRPr lang="el-GR"/>
          </a:p>
        </p:txBody>
      </p:sp>
      <p:sp>
        <p:nvSpPr>
          <p:cNvPr id="24811" name="object 236"/>
          <p:cNvSpPr/>
          <p:nvPr/>
        </p:nvSpPr>
        <p:spPr bwMode="auto">
          <a:xfrm>
            <a:off x="3275013" y="5761038"/>
            <a:ext cx="19050" cy="41275"/>
          </a:xfrm>
          <a:custGeom>
            <a:avLst/>
            <a:gdLst>
              <a:gd name="T0" fmla="*/ 0 w 19050"/>
              <a:gd name="T1" fmla="*/ 0 h 40385"/>
              <a:gd name="T2" fmla="*/ 19050 w 19050"/>
              <a:gd name="T3" fmla="*/ 42185 h 40385"/>
              <a:gd name="T4" fmla="*/ 0 60000 65536"/>
              <a:gd name="T5" fmla="*/ 0 60000 65536"/>
              <a:gd name="T6" fmla="*/ 0 w 19050"/>
              <a:gd name="T7" fmla="*/ 0 h 40385"/>
              <a:gd name="T8" fmla="*/ 19050 w 19050"/>
              <a:gd name="T9" fmla="*/ 40385 h 40385"/>
            </a:gdLst>
            <a:ahLst/>
            <a:cxnLst>
              <a:cxn ang="T4">
                <a:pos x="T0" y="T1"/>
              </a:cxn>
              <a:cxn ang="T5">
                <a:pos x="T2" y="T3"/>
              </a:cxn>
            </a:cxnLst>
            <a:rect l="T6" t="T7" r="T8" b="T9"/>
            <a:pathLst>
              <a:path w="19050" h="40385">
                <a:moveTo>
                  <a:pt x="0" y="0"/>
                </a:moveTo>
                <a:lnTo>
                  <a:pt x="19050" y="40385"/>
                </a:lnTo>
              </a:path>
            </a:pathLst>
          </a:custGeom>
          <a:noFill/>
          <a:ln w="3175">
            <a:solidFill>
              <a:srgbClr val="000000"/>
            </a:solidFill>
            <a:round/>
          </a:ln>
        </p:spPr>
        <p:txBody>
          <a:bodyPr lIns="0" tIns="0" rIns="0" bIns="0"/>
          <a:lstStyle/>
          <a:p>
            <a:endParaRPr lang="el-GR"/>
          </a:p>
        </p:txBody>
      </p:sp>
      <p:sp>
        <p:nvSpPr>
          <p:cNvPr id="24812" name="object 237"/>
          <p:cNvSpPr/>
          <p:nvPr/>
        </p:nvSpPr>
        <p:spPr bwMode="auto">
          <a:xfrm>
            <a:off x="3294063" y="5802313"/>
            <a:ext cx="19050" cy="39687"/>
          </a:xfrm>
          <a:custGeom>
            <a:avLst/>
            <a:gdLst>
              <a:gd name="T0" fmla="*/ 0 w 19812"/>
              <a:gd name="T1" fmla="*/ 0 h 40386"/>
              <a:gd name="T2" fmla="*/ 18317 w 19812"/>
              <a:gd name="T3" fmla="*/ 39000 h 40386"/>
              <a:gd name="T4" fmla="*/ 0 60000 65536"/>
              <a:gd name="T5" fmla="*/ 0 60000 65536"/>
              <a:gd name="T6" fmla="*/ 0 w 19812"/>
              <a:gd name="T7" fmla="*/ 0 h 40386"/>
              <a:gd name="T8" fmla="*/ 19812 w 19812"/>
              <a:gd name="T9" fmla="*/ 40386 h 40386"/>
            </a:gdLst>
            <a:ahLst/>
            <a:cxnLst>
              <a:cxn ang="T4">
                <a:pos x="T0" y="T1"/>
              </a:cxn>
              <a:cxn ang="T5">
                <a:pos x="T2" y="T3"/>
              </a:cxn>
            </a:cxnLst>
            <a:rect l="T6" t="T7" r="T8" b="T9"/>
            <a:pathLst>
              <a:path w="19812" h="40386">
                <a:moveTo>
                  <a:pt x="0" y="0"/>
                </a:moveTo>
                <a:lnTo>
                  <a:pt x="19812" y="40386"/>
                </a:lnTo>
              </a:path>
            </a:pathLst>
          </a:custGeom>
          <a:noFill/>
          <a:ln w="3175">
            <a:solidFill>
              <a:srgbClr val="000000"/>
            </a:solidFill>
            <a:round/>
          </a:ln>
        </p:spPr>
        <p:txBody>
          <a:bodyPr lIns="0" tIns="0" rIns="0" bIns="0"/>
          <a:lstStyle/>
          <a:p>
            <a:endParaRPr lang="el-GR"/>
          </a:p>
        </p:txBody>
      </p:sp>
      <p:sp>
        <p:nvSpPr>
          <p:cNvPr id="24813" name="object 238"/>
          <p:cNvSpPr/>
          <p:nvPr/>
        </p:nvSpPr>
        <p:spPr bwMode="auto">
          <a:xfrm>
            <a:off x="3313113" y="5842000"/>
            <a:ext cx="22225" cy="39688"/>
          </a:xfrm>
          <a:custGeom>
            <a:avLst/>
            <a:gdLst>
              <a:gd name="T0" fmla="*/ 0 w 22098"/>
              <a:gd name="T1" fmla="*/ 0 h 38862"/>
              <a:gd name="T2" fmla="*/ 22353 w 22098"/>
              <a:gd name="T3" fmla="*/ 40532 h 38862"/>
              <a:gd name="T4" fmla="*/ 0 60000 65536"/>
              <a:gd name="T5" fmla="*/ 0 60000 65536"/>
              <a:gd name="T6" fmla="*/ 0 w 22098"/>
              <a:gd name="T7" fmla="*/ 0 h 38862"/>
              <a:gd name="T8" fmla="*/ 22098 w 22098"/>
              <a:gd name="T9" fmla="*/ 38862 h 38862"/>
            </a:gdLst>
            <a:ahLst/>
            <a:cxnLst>
              <a:cxn ang="T4">
                <a:pos x="T0" y="T1"/>
              </a:cxn>
              <a:cxn ang="T5">
                <a:pos x="T2" y="T3"/>
              </a:cxn>
            </a:cxnLst>
            <a:rect l="T6" t="T7" r="T8" b="T9"/>
            <a:pathLst>
              <a:path w="22098" h="38862">
                <a:moveTo>
                  <a:pt x="0" y="0"/>
                </a:moveTo>
                <a:lnTo>
                  <a:pt x="22098" y="38862"/>
                </a:lnTo>
              </a:path>
            </a:pathLst>
          </a:custGeom>
          <a:noFill/>
          <a:ln w="3175">
            <a:solidFill>
              <a:srgbClr val="000000"/>
            </a:solidFill>
            <a:round/>
          </a:ln>
        </p:spPr>
        <p:txBody>
          <a:bodyPr lIns="0" tIns="0" rIns="0" bIns="0"/>
          <a:lstStyle/>
          <a:p>
            <a:endParaRPr lang="el-GR"/>
          </a:p>
        </p:txBody>
      </p:sp>
      <p:sp>
        <p:nvSpPr>
          <p:cNvPr id="24814" name="object 239"/>
          <p:cNvSpPr/>
          <p:nvPr/>
        </p:nvSpPr>
        <p:spPr bwMode="auto">
          <a:xfrm>
            <a:off x="3335338" y="5881688"/>
            <a:ext cx="25400" cy="38100"/>
          </a:xfrm>
          <a:custGeom>
            <a:avLst/>
            <a:gdLst>
              <a:gd name="T0" fmla="*/ 0 w 24384"/>
              <a:gd name="T1" fmla="*/ 0 h 38100"/>
              <a:gd name="T2" fmla="*/ 26458 w 24384"/>
              <a:gd name="T3" fmla="*/ 38100 h 38100"/>
              <a:gd name="T4" fmla="*/ 0 60000 65536"/>
              <a:gd name="T5" fmla="*/ 0 60000 65536"/>
              <a:gd name="T6" fmla="*/ 0 w 24384"/>
              <a:gd name="T7" fmla="*/ 0 h 38100"/>
              <a:gd name="T8" fmla="*/ 24384 w 24384"/>
              <a:gd name="T9" fmla="*/ 38100 h 38100"/>
            </a:gdLst>
            <a:ahLst/>
            <a:cxnLst>
              <a:cxn ang="T4">
                <a:pos x="T0" y="T1"/>
              </a:cxn>
              <a:cxn ang="T5">
                <a:pos x="T2" y="T3"/>
              </a:cxn>
            </a:cxnLst>
            <a:rect l="T6" t="T7" r="T8" b="T9"/>
            <a:pathLst>
              <a:path w="24384" h="38100">
                <a:moveTo>
                  <a:pt x="0" y="0"/>
                </a:moveTo>
                <a:lnTo>
                  <a:pt x="24384" y="38100"/>
                </a:lnTo>
              </a:path>
            </a:pathLst>
          </a:custGeom>
          <a:noFill/>
          <a:ln w="3175">
            <a:solidFill>
              <a:srgbClr val="000000"/>
            </a:solidFill>
            <a:round/>
          </a:ln>
        </p:spPr>
        <p:txBody>
          <a:bodyPr lIns="0" tIns="0" rIns="0" bIns="0"/>
          <a:lstStyle/>
          <a:p>
            <a:endParaRPr lang="el-GR"/>
          </a:p>
        </p:txBody>
      </p:sp>
      <p:sp>
        <p:nvSpPr>
          <p:cNvPr id="24815" name="object 240"/>
          <p:cNvSpPr/>
          <p:nvPr/>
        </p:nvSpPr>
        <p:spPr bwMode="auto">
          <a:xfrm>
            <a:off x="3187700" y="5413375"/>
            <a:ext cx="4763" cy="44450"/>
          </a:xfrm>
          <a:custGeom>
            <a:avLst/>
            <a:gdLst>
              <a:gd name="T0" fmla="*/ 0 w 4571"/>
              <a:gd name="T1" fmla="*/ 0 h 44957"/>
              <a:gd name="T2" fmla="*/ 4963 w 4571"/>
              <a:gd name="T3" fmla="*/ 43949 h 44957"/>
              <a:gd name="T4" fmla="*/ 0 60000 65536"/>
              <a:gd name="T5" fmla="*/ 0 60000 65536"/>
              <a:gd name="T6" fmla="*/ 0 w 4571"/>
              <a:gd name="T7" fmla="*/ 0 h 44957"/>
              <a:gd name="T8" fmla="*/ 4571 w 4571"/>
              <a:gd name="T9" fmla="*/ 44957 h 44957"/>
            </a:gdLst>
            <a:ahLst/>
            <a:cxnLst>
              <a:cxn ang="T4">
                <a:pos x="T0" y="T1"/>
              </a:cxn>
              <a:cxn ang="T5">
                <a:pos x="T2" y="T3"/>
              </a:cxn>
            </a:cxnLst>
            <a:rect l="T6" t="T7" r="T8" b="T9"/>
            <a:pathLst>
              <a:path w="4571" h="44957">
                <a:moveTo>
                  <a:pt x="0" y="0"/>
                </a:moveTo>
                <a:lnTo>
                  <a:pt x="4571" y="44957"/>
                </a:lnTo>
              </a:path>
            </a:pathLst>
          </a:custGeom>
          <a:noFill/>
          <a:ln w="3175">
            <a:solidFill>
              <a:srgbClr val="000000"/>
            </a:solidFill>
            <a:round/>
          </a:ln>
        </p:spPr>
        <p:txBody>
          <a:bodyPr lIns="0" tIns="0" rIns="0" bIns="0"/>
          <a:lstStyle/>
          <a:p>
            <a:endParaRPr lang="el-GR"/>
          </a:p>
        </p:txBody>
      </p:sp>
      <p:sp>
        <p:nvSpPr>
          <p:cNvPr id="24816" name="object 241"/>
          <p:cNvSpPr/>
          <p:nvPr/>
        </p:nvSpPr>
        <p:spPr bwMode="auto">
          <a:xfrm>
            <a:off x="3192463" y="5457825"/>
            <a:ext cx="4762" cy="46038"/>
          </a:xfrm>
          <a:custGeom>
            <a:avLst/>
            <a:gdLst>
              <a:gd name="T0" fmla="*/ 0 w 6096"/>
              <a:gd name="T1" fmla="*/ 0 h 44958"/>
              <a:gd name="T2" fmla="*/ 3720 w 6096"/>
              <a:gd name="T3" fmla="*/ 47144 h 44958"/>
              <a:gd name="T4" fmla="*/ 0 60000 65536"/>
              <a:gd name="T5" fmla="*/ 0 60000 65536"/>
              <a:gd name="T6" fmla="*/ 0 w 6096"/>
              <a:gd name="T7" fmla="*/ 0 h 44958"/>
              <a:gd name="T8" fmla="*/ 6096 w 6096"/>
              <a:gd name="T9" fmla="*/ 44958 h 44958"/>
            </a:gdLst>
            <a:ahLst/>
            <a:cxnLst>
              <a:cxn ang="T4">
                <a:pos x="T0" y="T1"/>
              </a:cxn>
              <a:cxn ang="T5">
                <a:pos x="T2" y="T3"/>
              </a:cxn>
            </a:cxnLst>
            <a:rect l="T6" t="T7" r="T8" b="T9"/>
            <a:pathLst>
              <a:path w="6096" h="44958">
                <a:moveTo>
                  <a:pt x="0" y="0"/>
                </a:moveTo>
                <a:lnTo>
                  <a:pt x="6096" y="44958"/>
                </a:lnTo>
              </a:path>
            </a:pathLst>
          </a:custGeom>
          <a:noFill/>
          <a:ln w="3175">
            <a:solidFill>
              <a:srgbClr val="000000"/>
            </a:solidFill>
            <a:round/>
          </a:ln>
        </p:spPr>
        <p:txBody>
          <a:bodyPr lIns="0" tIns="0" rIns="0" bIns="0"/>
          <a:lstStyle/>
          <a:p>
            <a:endParaRPr lang="el-GR"/>
          </a:p>
        </p:txBody>
      </p:sp>
      <p:sp>
        <p:nvSpPr>
          <p:cNvPr id="24817" name="object 242"/>
          <p:cNvSpPr/>
          <p:nvPr/>
        </p:nvSpPr>
        <p:spPr bwMode="auto">
          <a:xfrm>
            <a:off x="3197225" y="5503863"/>
            <a:ext cx="9525" cy="42862"/>
          </a:xfrm>
          <a:custGeom>
            <a:avLst/>
            <a:gdLst>
              <a:gd name="T0" fmla="*/ 0 w 8381"/>
              <a:gd name="T1" fmla="*/ 0 h 44196"/>
              <a:gd name="T2" fmla="*/ 10825 w 8381"/>
              <a:gd name="T3" fmla="*/ 41568 h 44196"/>
              <a:gd name="T4" fmla="*/ 0 60000 65536"/>
              <a:gd name="T5" fmla="*/ 0 60000 65536"/>
              <a:gd name="T6" fmla="*/ 0 w 8381"/>
              <a:gd name="T7" fmla="*/ 0 h 44196"/>
              <a:gd name="T8" fmla="*/ 8381 w 8381"/>
              <a:gd name="T9" fmla="*/ 44196 h 44196"/>
            </a:gdLst>
            <a:ahLst/>
            <a:cxnLst>
              <a:cxn ang="T4">
                <a:pos x="T0" y="T1"/>
              </a:cxn>
              <a:cxn ang="T5">
                <a:pos x="T2" y="T3"/>
              </a:cxn>
            </a:cxnLst>
            <a:rect l="T6" t="T7" r="T8" b="T9"/>
            <a:pathLst>
              <a:path w="8381" h="44196">
                <a:moveTo>
                  <a:pt x="0" y="0"/>
                </a:moveTo>
                <a:lnTo>
                  <a:pt x="8381" y="44196"/>
                </a:lnTo>
              </a:path>
            </a:pathLst>
          </a:custGeom>
          <a:noFill/>
          <a:ln w="3175">
            <a:solidFill>
              <a:srgbClr val="000000"/>
            </a:solidFill>
            <a:round/>
          </a:ln>
        </p:spPr>
        <p:txBody>
          <a:bodyPr lIns="0" tIns="0" rIns="0" bIns="0"/>
          <a:lstStyle/>
          <a:p>
            <a:endParaRPr lang="el-GR"/>
          </a:p>
        </p:txBody>
      </p:sp>
      <p:sp>
        <p:nvSpPr>
          <p:cNvPr id="24818" name="object 243"/>
          <p:cNvSpPr/>
          <p:nvPr/>
        </p:nvSpPr>
        <p:spPr bwMode="auto">
          <a:xfrm>
            <a:off x="3206750" y="5546725"/>
            <a:ext cx="9525" cy="44450"/>
          </a:xfrm>
          <a:custGeom>
            <a:avLst/>
            <a:gdLst>
              <a:gd name="T0" fmla="*/ 0 w 9906"/>
              <a:gd name="T1" fmla="*/ 0 h 43434"/>
              <a:gd name="T2" fmla="*/ 9159 w 9906"/>
              <a:gd name="T3" fmla="*/ 45490 h 43434"/>
              <a:gd name="T4" fmla="*/ 0 60000 65536"/>
              <a:gd name="T5" fmla="*/ 0 60000 65536"/>
              <a:gd name="T6" fmla="*/ 0 w 9906"/>
              <a:gd name="T7" fmla="*/ 0 h 43434"/>
              <a:gd name="T8" fmla="*/ 9906 w 9906"/>
              <a:gd name="T9" fmla="*/ 43434 h 43434"/>
            </a:gdLst>
            <a:ahLst/>
            <a:cxnLst>
              <a:cxn ang="T4">
                <a:pos x="T0" y="T1"/>
              </a:cxn>
              <a:cxn ang="T5">
                <a:pos x="T2" y="T3"/>
              </a:cxn>
            </a:cxnLst>
            <a:rect l="T6" t="T7" r="T8" b="T9"/>
            <a:pathLst>
              <a:path w="9906" h="43434">
                <a:moveTo>
                  <a:pt x="0" y="0"/>
                </a:moveTo>
                <a:lnTo>
                  <a:pt x="9906" y="43434"/>
                </a:lnTo>
              </a:path>
            </a:pathLst>
          </a:custGeom>
          <a:noFill/>
          <a:ln w="3175">
            <a:solidFill>
              <a:srgbClr val="000000"/>
            </a:solidFill>
            <a:round/>
          </a:ln>
        </p:spPr>
        <p:txBody>
          <a:bodyPr lIns="0" tIns="0" rIns="0" bIns="0"/>
          <a:lstStyle/>
          <a:p>
            <a:endParaRPr lang="el-GR"/>
          </a:p>
        </p:txBody>
      </p:sp>
      <p:sp>
        <p:nvSpPr>
          <p:cNvPr id="24819" name="object 244"/>
          <p:cNvSpPr/>
          <p:nvPr/>
        </p:nvSpPr>
        <p:spPr bwMode="auto">
          <a:xfrm>
            <a:off x="3206750" y="5056188"/>
            <a:ext cx="9525" cy="44450"/>
          </a:xfrm>
          <a:custGeom>
            <a:avLst/>
            <a:gdLst>
              <a:gd name="T0" fmla="*/ 8504 w 10668"/>
              <a:gd name="T1" fmla="*/ 0 h 44195"/>
              <a:gd name="T2" fmla="*/ 0 w 10668"/>
              <a:gd name="T3" fmla="*/ 44706 h 44195"/>
              <a:gd name="T4" fmla="*/ 0 60000 65536"/>
              <a:gd name="T5" fmla="*/ 0 60000 65536"/>
              <a:gd name="T6" fmla="*/ 0 w 10668"/>
              <a:gd name="T7" fmla="*/ 0 h 44195"/>
              <a:gd name="T8" fmla="*/ 10668 w 10668"/>
              <a:gd name="T9" fmla="*/ 44195 h 44195"/>
            </a:gdLst>
            <a:ahLst/>
            <a:cxnLst>
              <a:cxn ang="T4">
                <a:pos x="T0" y="T1"/>
              </a:cxn>
              <a:cxn ang="T5">
                <a:pos x="T2" y="T3"/>
              </a:cxn>
            </a:cxnLst>
            <a:rect l="T6" t="T7" r="T8" b="T9"/>
            <a:pathLst>
              <a:path w="10668" h="44195">
                <a:moveTo>
                  <a:pt x="10668" y="0"/>
                </a:moveTo>
                <a:lnTo>
                  <a:pt x="0" y="44195"/>
                </a:lnTo>
              </a:path>
            </a:pathLst>
          </a:custGeom>
          <a:noFill/>
          <a:ln w="3175">
            <a:solidFill>
              <a:srgbClr val="000000"/>
            </a:solidFill>
            <a:round/>
          </a:ln>
        </p:spPr>
        <p:txBody>
          <a:bodyPr lIns="0" tIns="0" rIns="0" bIns="0"/>
          <a:lstStyle/>
          <a:p>
            <a:endParaRPr lang="el-GR"/>
          </a:p>
        </p:txBody>
      </p:sp>
      <p:sp>
        <p:nvSpPr>
          <p:cNvPr id="24820" name="object 245"/>
          <p:cNvSpPr/>
          <p:nvPr/>
        </p:nvSpPr>
        <p:spPr bwMode="auto">
          <a:xfrm>
            <a:off x="3198813" y="5100638"/>
            <a:ext cx="7937" cy="42862"/>
          </a:xfrm>
          <a:custGeom>
            <a:avLst/>
            <a:gdLst>
              <a:gd name="T0" fmla="*/ 8268 w 7619"/>
              <a:gd name="T1" fmla="*/ 0 h 44196"/>
              <a:gd name="T2" fmla="*/ 0 w 7619"/>
              <a:gd name="T3" fmla="*/ 41568 h 44196"/>
              <a:gd name="T4" fmla="*/ 0 60000 65536"/>
              <a:gd name="T5" fmla="*/ 0 60000 65536"/>
              <a:gd name="T6" fmla="*/ 0 w 7619"/>
              <a:gd name="T7" fmla="*/ 0 h 44196"/>
              <a:gd name="T8" fmla="*/ 7619 w 7619"/>
              <a:gd name="T9" fmla="*/ 44196 h 44196"/>
            </a:gdLst>
            <a:ahLst/>
            <a:cxnLst>
              <a:cxn ang="T4">
                <a:pos x="T0" y="T1"/>
              </a:cxn>
              <a:cxn ang="T5">
                <a:pos x="T2" y="T3"/>
              </a:cxn>
            </a:cxnLst>
            <a:rect l="T6" t="T7" r="T8" b="T9"/>
            <a:pathLst>
              <a:path w="7619" h="44196">
                <a:moveTo>
                  <a:pt x="7619" y="0"/>
                </a:moveTo>
                <a:lnTo>
                  <a:pt x="0" y="44196"/>
                </a:lnTo>
              </a:path>
            </a:pathLst>
          </a:custGeom>
          <a:noFill/>
          <a:ln w="3175">
            <a:solidFill>
              <a:srgbClr val="000000"/>
            </a:solidFill>
            <a:round/>
          </a:ln>
        </p:spPr>
        <p:txBody>
          <a:bodyPr lIns="0" tIns="0" rIns="0" bIns="0"/>
          <a:lstStyle/>
          <a:p>
            <a:endParaRPr lang="el-GR"/>
          </a:p>
        </p:txBody>
      </p:sp>
      <p:sp>
        <p:nvSpPr>
          <p:cNvPr id="24821" name="object 246"/>
          <p:cNvSpPr/>
          <p:nvPr/>
        </p:nvSpPr>
        <p:spPr bwMode="auto">
          <a:xfrm>
            <a:off x="3192463" y="5143500"/>
            <a:ext cx="6350" cy="44450"/>
          </a:xfrm>
          <a:custGeom>
            <a:avLst/>
            <a:gdLst>
              <a:gd name="T0" fmla="*/ 5880 w 6858"/>
              <a:gd name="T1" fmla="*/ 0 h 44196"/>
              <a:gd name="T2" fmla="*/ 0 w 6858"/>
              <a:gd name="T3" fmla="*/ 44705 h 44196"/>
              <a:gd name="T4" fmla="*/ 0 60000 65536"/>
              <a:gd name="T5" fmla="*/ 0 60000 65536"/>
              <a:gd name="T6" fmla="*/ 0 w 6858"/>
              <a:gd name="T7" fmla="*/ 0 h 44196"/>
              <a:gd name="T8" fmla="*/ 6858 w 6858"/>
              <a:gd name="T9" fmla="*/ 44196 h 44196"/>
            </a:gdLst>
            <a:ahLst/>
            <a:cxnLst>
              <a:cxn ang="T4">
                <a:pos x="T0" y="T1"/>
              </a:cxn>
              <a:cxn ang="T5">
                <a:pos x="T2" y="T3"/>
              </a:cxn>
            </a:cxnLst>
            <a:rect l="T6" t="T7" r="T8" b="T9"/>
            <a:pathLst>
              <a:path w="6858" h="44196">
                <a:moveTo>
                  <a:pt x="6858" y="0"/>
                </a:moveTo>
                <a:lnTo>
                  <a:pt x="0" y="44196"/>
                </a:lnTo>
              </a:path>
            </a:pathLst>
          </a:custGeom>
          <a:noFill/>
          <a:ln w="3175">
            <a:solidFill>
              <a:srgbClr val="000000"/>
            </a:solidFill>
            <a:round/>
          </a:ln>
        </p:spPr>
        <p:txBody>
          <a:bodyPr lIns="0" tIns="0" rIns="0" bIns="0"/>
          <a:lstStyle/>
          <a:p>
            <a:endParaRPr lang="el-GR"/>
          </a:p>
        </p:txBody>
      </p:sp>
      <p:sp>
        <p:nvSpPr>
          <p:cNvPr id="24822" name="object 247"/>
          <p:cNvSpPr/>
          <p:nvPr/>
        </p:nvSpPr>
        <p:spPr bwMode="auto">
          <a:xfrm>
            <a:off x="3187700" y="5187950"/>
            <a:ext cx="4763" cy="46038"/>
          </a:xfrm>
          <a:custGeom>
            <a:avLst/>
            <a:gdLst>
              <a:gd name="T0" fmla="*/ 4963 w 4571"/>
              <a:gd name="T1" fmla="*/ 0 h 44957"/>
              <a:gd name="T2" fmla="*/ 0 w 4571"/>
              <a:gd name="T3" fmla="*/ 47145 h 44957"/>
              <a:gd name="T4" fmla="*/ 0 60000 65536"/>
              <a:gd name="T5" fmla="*/ 0 60000 65536"/>
              <a:gd name="T6" fmla="*/ 0 w 4571"/>
              <a:gd name="T7" fmla="*/ 0 h 44957"/>
              <a:gd name="T8" fmla="*/ 4571 w 4571"/>
              <a:gd name="T9" fmla="*/ 44957 h 44957"/>
            </a:gdLst>
            <a:ahLst/>
            <a:cxnLst>
              <a:cxn ang="T4">
                <a:pos x="T0" y="T1"/>
              </a:cxn>
              <a:cxn ang="T5">
                <a:pos x="T2" y="T3"/>
              </a:cxn>
            </a:cxnLst>
            <a:rect l="T6" t="T7" r="T8" b="T9"/>
            <a:pathLst>
              <a:path w="4571" h="44957">
                <a:moveTo>
                  <a:pt x="4571" y="0"/>
                </a:moveTo>
                <a:lnTo>
                  <a:pt x="0" y="44957"/>
                </a:lnTo>
              </a:path>
            </a:pathLst>
          </a:custGeom>
          <a:noFill/>
          <a:ln w="3175">
            <a:solidFill>
              <a:srgbClr val="000000"/>
            </a:solidFill>
            <a:round/>
          </a:ln>
        </p:spPr>
        <p:txBody>
          <a:bodyPr lIns="0" tIns="0" rIns="0" bIns="0"/>
          <a:lstStyle/>
          <a:p>
            <a:endParaRPr lang="el-GR"/>
          </a:p>
        </p:txBody>
      </p:sp>
      <p:sp>
        <p:nvSpPr>
          <p:cNvPr id="24823" name="object 248"/>
          <p:cNvSpPr/>
          <p:nvPr/>
        </p:nvSpPr>
        <p:spPr bwMode="auto">
          <a:xfrm>
            <a:off x="3336925" y="4727575"/>
            <a:ext cx="23813" cy="38100"/>
          </a:xfrm>
          <a:custGeom>
            <a:avLst/>
            <a:gdLst>
              <a:gd name="T0" fmla="*/ 23255 w 24384"/>
              <a:gd name="T1" fmla="*/ 0 h 38100"/>
              <a:gd name="T2" fmla="*/ 0 w 24384"/>
              <a:gd name="T3" fmla="*/ 38100 h 38100"/>
              <a:gd name="T4" fmla="*/ 0 60000 65536"/>
              <a:gd name="T5" fmla="*/ 0 60000 65536"/>
              <a:gd name="T6" fmla="*/ 0 w 24384"/>
              <a:gd name="T7" fmla="*/ 0 h 38100"/>
              <a:gd name="T8" fmla="*/ 24384 w 24384"/>
              <a:gd name="T9" fmla="*/ 38100 h 38100"/>
            </a:gdLst>
            <a:ahLst/>
            <a:cxnLst>
              <a:cxn ang="T4">
                <a:pos x="T0" y="T1"/>
              </a:cxn>
              <a:cxn ang="T5">
                <a:pos x="T2" y="T3"/>
              </a:cxn>
            </a:cxnLst>
            <a:rect l="T6" t="T7" r="T8" b="T9"/>
            <a:pathLst>
              <a:path w="24384" h="38100">
                <a:moveTo>
                  <a:pt x="24384" y="0"/>
                </a:moveTo>
                <a:lnTo>
                  <a:pt x="0" y="38100"/>
                </a:lnTo>
              </a:path>
            </a:pathLst>
          </a:custGeom>
          <a:noFill/>
          <a:ln w="3175">
            <a:solidFill>
              <a:srgbClr val="000000"/>
            </a:solidFill>
            <a:round/>
          </a:ln>
        </p:spPr>
        <p:txBody>
          <a:bodyPr lIns="0" tIns="0" rIns="0" bIns="0"/>
          <a:lstStyle/>
          <a:p>
            <a:endParaRPr lang="el-GR"/>
          </a:p>
        </p:txBody>
      </p:sp>
      <p:sp>
        <p:nvSpPr>
          <p:cNvPr id="24824" name="object 249"/>
          <p:cNvSpPr/>
          <p:nvPr/>
        </p:nvSpPr>
        <p:spPr bwMode="auto">
          <a:xfrm>
            <a:off x="3314700" y="4765675"/>
            <a:ext cx="22225" cy="39688"/>
          </a:xfrm>
          <a:custGeom>
            <a:avLst/>
            <a:gdLst>
              <a:gd name="T0" fmla="*/ 22353 w 22098"/>
              <a:gd name="T1" fmla="*/ 0 h 39624"/>
              <a:gd name="T2" fmla="*/ 0 w 22098"/>
              <a:gd name="T3" fmla="*/ 39752 h 39624"/>
              <a:gd name="T4" fmla="*/ 0 60000 65536"/>
              <a:gd name="T5" fmla="*/ 0 60000 65536"/>
              <a:gd name="T6" fmla="*/ 0 w 22098"/>
              <a:gd name="T7" fmla="*/ 0 h 39624"/>
              <a:gd name="T8" fmla="*/ 22098 w 22098"/>
              <a:gd name="T9" fmla="*/ 39624 h 39624"/>
            </a:gdLst>
            <a:ahLst/>
            <a:cxnLst>
              <a:cxn ang="T4">
                <a:pos x="T0" y="T1"/>
              </a:cxn>
              <a:cxn ang="T5">
                <a:pos x="T2" y="T3"/>
              </a:cxn>
            </a:cxnLst>
            <a:rect l="T6" t="T7" r="T8" b="T9"/>
            <a:pathLst>
              <a:path w="22098" h="39624">
                <a:moveTo>
                  <a:pt x="22098" y="0"/>
                </a:moveTo>
                <a:lnTo>
                  <a:pt x="0" y="39624"/>
                </a:lnTo>
              </a:path>
            </a:pathLst>
          </a:custGeom>
          <a:noFill/>
          <a:ln w="3175">
            <a:solidFill>
              <a:srgbClr val="000000"/>
            </a:solidFill>
            <a:round/>
          </a:ln>
        </p:spPr>
        <p:txBody>
          <a:bodyPr lIns="0" tIns="0" rIns="0" bIns="0"/>
          <a:lstStyle/>
          <a:p>
            <a:endParaRPr lang="el-GR"/>
          </a:p>
        </p:txBody>
      </p:sp>
      <p:sp>
        <p:nvSpPr>
          <p:cNvPr id="24825" name="object 250"/>
          <p:cNvSpPr/>
          <p:nvPr/>
        </p:nvSpPr>
        <p:spPr bwMode="auto">
          <a:xfrm>
            <a:off x="3294063" y="4805363"/>
            <a:ext cx="20637" cy="39687"/>
          </a:xfrm>
          <a:custGeom>
            <a:avLst/>
            <a:gdLst>
              <a:gd name="T0" fmla="*/ 20700 w 20574"/>
              <a:gd name="T1" fmla="*/ 0 h 39624"/>
              <a:gd name="T2" fmla="*/ 0 w 20574"/>
              <a:gd name="T3" fmla="*/ 39750 h 39624"/>
              <a:gd name="T4" fmla="*/ 0 60000 65536"/>
              <a:gd name="T5" fmla="*/ 0 60000 65536"/>
              <a:gd name="T6" fmla="*/ 0 w 20574"/>
              <a:gd name="T7" fmla="*/ 0 h 39624"/>
              <a:gd name="T8" fmla="*/ 20574 w 20574"/>
              <a:gd name="T9" fmla="*/ 39624 h 39624"/>
            </a:gdLst>
            <a:ahLst/>
            <a:cxnLst>
              <a:cxn ang="T4">
                <a:pos x="T0" y="T1"/>
              </a:cxn>
              <a:cxn ang="T5">
                <a:pos x="T2" y="T3"/>
              </a:cxn>
            </a:cxnLst>
            <a:rect l="T6" t="T7" r="T8" b="T9"/>
            <a:pathLst>
              <a:path w="20574" h="39624">
                <a:moveTo>
                  <a:pt x="20574" y="0"/>
                </a:moveTo>
                <a:lnTo>
                  <a:pt x="0" y="39624"/>
                </a:lnTo>
              </a:path>
            </a:pathLst>
          </a:custGeom>
          <a:noFill/>
          <a:ln w="3175">
            <a:solidFill>
              <a:srgbClr val="000000"/>
            </a:solidFill>
            <a:round/>
          </a:ln>
        </p:spPr>
        <p:txBody>
          <a:bodyPr lIns="0" tIns="0" rIns="0" bIns="0"/>
          <a:lstStyle/>
          <a:p>
            <a:endParaRPr lang="el-GR"/>
          </a:p>
        </p:txBody>
      </p:sp>
      <p:sp>
        <p:nvSpPr>
          <p:cNvPr id="24826" name="object 251"/>
          <p:cNvSpPr/>
          <p:nvPr/>
        </p:nvSpPr>
        <p:spPr bwMode="auto">
          <a:xfrm>
            <a:off x="3275013" y="4845050"/>
            <a:ext cx="19050" cy="41275"/>
          </a:xfrm>
          <a:custGeom>
            <a:avLst/>
            <a:gdLst>
              <a:gd name="T0" fmla="*/ 19050 w 19050"/>
              <a:gd name="T1" fmla="*/ 0 h 41148"/>
              <a:gd name="T2" fmla="*/ 0 w 19050"/>
              <a:gd name="T3" fmla="*/ 41402 h 41148"/>
              <a:gd name="T4" fmla="*/ 0 60000 65536"/>
              <a:gd name="T5" fmla="*/ 0 60000 65536"/>
              <a:gd name="T6" fmla="*/ 0 w 19050"/>
              <a:gd name="T7" fmla="*/ 0 h 41148"/>
              <a:gd name="T8" fmla="*/ 19050 w 19050"/>
              <a:gd name="T9" fmla="*/ 41148 h 41148"/>
            </a:gdLst>
            <a:ahLst/>
            <a:cxnLst>
              <a:cxn ang="T4">
                <a:pos x="T0" y="T1"/>
              </a:cxn>
              <a:cxn ang="T5">
                <a:pos x="T2" y="T3"/>
              </a:cxn>
            </a:cxnLst>
            <a:rect l="T6" t="T7" r="T8" b="T9"/>
            <a:pathLst>
              <a:path w="19050" h="41148">
                <a:moveTo>
                  <a:pt x="19050" y="0"/>
                </a:moveTo>
                <a:lnTo>
                  <a:pt x="0" y="41148"/>
                </a:lnTo>
              </a:path>
            </a:pathLst>
          </a:custGeom>
          <a:noFill/>
          <a:ln w="3175">
            <a:solidFill>
              <a:srgbClr val="000000"/>
            </a:solidFill>
            <a:round/>
          </a:ln>
        </p:spPr>
        <p:txBody>
          <a:bodyPr lIns="0" tIns="0" rIns="0" bIns="0"/>
          <a:lstStyle/>
          <a:p>
            <a:endParaRPr lang="el-GR"/>
          </a:p>
        </p:txBody>
      </p:sp>
      <p:sp>
        <p:nvSpPr>
          <p:cNvPr id="24827" name="object 252"/>
          <p:cNvSpPr/>
          <p:nvPr/>
        </p:nvSpPr>
        <p:spPr bwMode="auto">
          <a:xfrm>
            <a:off x="3568700" y="4464050"/>
            <a:ext cx="34925" cy="28575"/>
          </a:xfrm>
          <a:custGeom>
            <a:avLst/>
            <a:gdLst>
              <a:gd name="T0" fmla="*/ 34799 w 35051"/>
              <a:gd name="T1" fmla="*/ 0 h 28193"/>
              <a:gd name="T2" fmla="*/ 0 w 35051"/>
              <a:gd name="T3" fmla="*/ 28962 h 28193"/>
              <a:gd name="T4" fmla="*/ 0 60000 65536"/>
              <a:gd name="T5" fmla="*/ 0 60000 65536"/>
              <a:gd name="T6" fmla="*/ 0 w 35051"/>
              <a:gd name="T7" fmla="*/ 0 h 28193"/>
              <a:gd name="T8" fmla="*/ 35051 w 35051"/>
              <a:gd name="T9" fmla="*/ 28193 h 28193"/>
            </a:gdLst>
            <a:ahLst/>
            <a:cxnLst>
              <a:cxn ang="T4">
                <a:pos x="T0" y="T1"/>
              </a:cxn>
              <a:cxn ang="T5">
                <a:pos x="T2" y="T3"/>
              </a:cxn>
            </a:cxnLst>
            <a:rect l="T6" t="T7" r="T8" b="T9"/>
            <a:pathLst>
              <a:path w="35051" h="28193">
                <a:moveTo>
                  <a:pt x="35051" y="0"/>
                </a:moveTo>
                <a:lnTo>
                  <a:pt x="0" y="28193"/>
                </a:lnTo>
              </a:path>
            </a:pathLst>
          </a:custGeom>
          <a:noFill/>
          <a:ln w="3175">
            <a:solidFill>
              <a:srgbClr val="000000"/>
            </a:solidFill>
            <a:round/>
          </a:ln>
        </p:spPr>
        <p:txBody>
          <a:bodyPr lIns="0" tIns="0" rIns="0" bIns="0"/>
          <a:lstStyle/>
          <a:p>
            <a:endParaRPr lang="el-GR"/>
          </a:p>
        </p:txBody>
      </p:sp>
      <p:sp>
        <p:nvSpPr>
          <p:cNvPr id="24828" name="object 253"/>
          <p:cNvSpPr/>
          <p:nvPr/>
        </p:nvSpPr>
        <p:spPr bwMode="auto">
          <a:xfrm>
            <a:off x="3535363" y="4492625"/>
            <a:ext cx="33337" cy="28575"/>
          </a:xfrm>
          <a:custGeom>
            <a:avLst/>
            <a:gdLst>
              <a:gd name="T0" fmla="*/ 33148 w 33527"/>
              <a:gd name="T1" fmla="*/ 0 h 29718"/>
              <a:gd name="T2" fmla="*/ 0 w 33527"/>
              <a:gd name="T3" fmla="*/ 27476 h 29718"/>
              <a:gd name="T4" fmla="*/ 0 60000 65536"/>
              <a:gd name="T5" fmla="*/ 0 60000 65536"/>
              <a:gd name="T6" fmla="*/ 0 w 33527"/>
              <a:gd name="T7" fmla="*/ 0 h 29718"/>
              <a:gd name="T8" fmla="*/ 33527 w 33527"/>
              <a:gd name="T9" fmla="*/ 29718 h 29718"/>
            </a:gdLst>
            <a:ahLst/>
            <a:cxnLst>
              <a:cxn ang="T4">
                <a:pos x="T0" y="T1"/>
              </a:cxn>
              <a:cxn ang="T5">
                <a:pos x="T2" y="T3"/>
              </a:cxn>
            </a:cxnLst>
            <a:rect l="T6" t="T7" r="T8" b="T9"/>
            <a:pathLst>
              <a:path w="33527" h="29718">
                <a:moveTo>
                  <a:pt x="33527" y="0"/>
                </a:moveTo>
                <a:lnTo>
                  <a:pt x="0" y="29718"/>
                </a:lnTo>
              </a:path>
            </a:pathLst>
          </a:custGeom>
          <a:noFill/>
          <a:ln w="3175">
            <a:solidFill>
              <a:srgbClr val="000000"/>
            </a:solidFill>
            <a:round/>
          </a:ln>
        </p:spPr>
        <p:txBody>
          <a:bodyPr lIns="0" tIns="0" rIns="0" bIns="0"/>
          <a:lstStyle/>
          <a:p>
            <a:endParaRPr lang="el-GR"/>
          </a:p>
        </p:txBody>
      </p:sp>
      <p:sp>
        <p:nvSpPr>
          <p:cNvPr id="24829" name="object 254"/>
          <p:cNvSpPr/>
          <p:nvPr/>
        </p:nvSpPr>
        <p:spPr bwMode="auto">
          <a:xfrm>
            <a:off x="3502025" y="4521200"/>
            <a:ext cx="33338" cy="31750"/>
          </a:xfrm>
          <a:custGeom>
            <a:avLst/>
            <a:gdLst>
              <a:gd name="T0" fmla="*/ 33920 w 32766"/>
              <a:gd name="T1" fmla="*/ 0 h 31241"/>
              <a:gd name="T2" fmla="*/ 0 w 32766"/>
              <a:gd name="T3" fmla="*/ 32267 h 31241"/>
              <a:gd name="T4" fmla="*/ 0 60000 65536"/>
              <a:gd name="T5" fmla="*/ 0 60000 65536"/>
              <a:gd name="T6" fmla="*/ 0 w 32766"/>
              <a:gd name="T7" fmla="*/ 0 h 31241"/>
              <a:gd name="T8" fmla="*/ 32766 w 32766"/>
              <a:gd name="T9" fmla="*/ 31241 h 31241"/>
            </a:gdLst>
            <a:ahLst/>
            <a:cxnLst>
              <a:cxn ang="T4">
                <a:pos x="T0" y="T1"/>
              </a:cxn>
              <a:cxn ang="T5">
                <a:pos x="T2" y="T3"/>
              </a:cxn>
            </a:cxnLst>
            <a:rect l="T6" t="T7" r="T8" b="T9"/>
            <a:pathLst>
              <a:path w="32766" h="31241">
                <a:moveTo>
                  <a:pt x="32766" y="0"/>
                </a:moveTo>
                <a:lnTo>
                  <a:pt x="0" y="31241"/>
                </a:lnTo>
              </a:path>
            </a:pathLst>
          </a:custGeom>
          <a:noFill/>
          <a:ln w="3175">
            <a:solidFill>
              <a:srgbClr val="000000"/>
            </a:solidFill>
            <a:round/>
          </a:ln>
        </p:spPr>
        <p:txBody>
          <a:bodyPr lIns="0" tIns="0" rIns="0" bIns="0"/>
          <a:lstStyle/>
          <a:p>
            <a:endParaRPr lang="el-GR"/>
          </a:p>
        </p:txBody>
      </p:sp>
      <p:sp>
        <p:nvSpPr>
          <p:cNvPr id="24830" name="object 255"/>
          <p:cNvSpPr/>
          <p:nvPr/>
        </p:nvSpPr>
        <p:spPr bwMode="auto">
          <a:xfrm>
            <a:off x="3470275" y="4552950"/>
            <a:ext cx="31750" cy="33338"/>
          </a:xfrm>
          <a:custGeom>
            <a:avLst/>
            <a:gdLst>
              <a:gd name="T0" fmla="*/ 32267 w 31241"/>
              <a:gd name="T1" fmla="*/ 0 h 32765"/>
              <a:gd name="T2" fmla="*/ 0 w 31241"/>
              <a:gd name="T3" fmla="*/ 33921 h 32765"/>
              <a:gd name="T4" fmla="*/ 0 60000 65536"/>
              <a:gd name="T5" fmla="*/ 0 60000 65536"/>
              <a:gd name="T6" fmla="*/ 0 w 31241"/>
              <a:gd name="T7" fmla="*/ 0 h 32765"/>
              <a:gd name="T8" fmla="*/ 31241 w 31241"/>
              <a:gd name="T9" fmla="*/ 32765 h 32765"/>
            </a:gdLst>
            <a:ahLst/>
            <a:cxnLst>
              <a:cxn ang="T4">
                <a:pos x="T0" y="T1"/>
              </a:cxn>
              <a:cxn ang="T5">
                <a:pos x="T2" y="T3"/>
              </a:cxn>
            </a:cxnLst>
            <a:rect l="T6" t="T7" r="T8" b="T9"/>
            <a:pathLst>
              <a:path w="31241" h="32765">
                <a:moveTo>
                  <a:pt x="31241" y="0"/>
                </a:moveTo>
                <a:lnTo>
                  <a:pt x="0" y="32765"/>
                </a:lnTo>
              </a:path>
            </a:pathLst>
          </a:custGeom>
          <a:noFill/>
          <a:ln w="3175">
            <a:solidFill>
              <a:srgbClr val="000000"/>
            </a:solidFill>
            <a:round/>
          </a:ln>
        </p:spPr>
        <p:txBody>
          <a:bodyPr lIns="0" tIns="0" rIns="0" bIns="0"/>
          <a:lstStyle/>
          <a:p>
            <a:endParaRPr lang="el-GR"/>
          </a:p>
        </p:txBody>
      </p:sp>
      <p:sp>
        <p:nvSpPr>
          <p:cNvPr id="24831" name="object 256"/>
          <p:cNvSpPr/>
          <p:nvPr/>
        </p:nvSpPr>
        <p:spPr bwMode="auto">
          <a:xfrm>
            <a:off x="3876675" y="4292600"/>
            <a:ext cx="41275" cy="15875"/>
          </a:xfrm>
          <a:custGeom>
            <a:avLst/>
            <a:gdLst>
              <a:gd name="T0" fmla="*/ 40650 w 41910"/>
              <a:gd name="T1" fmla="*/ 0 h 15239"/>
              <a:gd name="T2" fmla="*/ 0 w 41910"/>
              <a:gd name="T3" fmla="*/ 16538 h 15239"/>
              <a:gd name="T4" fmla="*/ 0 60000 65536"/>
              <a:gd name="T5" fmla="*/ 0 60000 65536"/>
              <a:gd name="T6" fmla="*/ 0 w 41910"/>
              <a:gd name="T7" fmla="*/ 0 h 15239"/>
              <a:gd name="T8" fmla="*/ 41910 w 41910"/>
              <a:gd name="T9" fmla="*/ 15239 h 15239"/>
            </a:gdLst>
            <a:ahLst/>
            <a:cxnLst>
              <a:cxn ang="T4">
                <a:pos x="T0" y="T1"/>
              </a:cxn>
              <a:cxn ang="T5">
                <a:pos x="T2" y="T3"/>
              </a:cxn>
            </a:cxnLst>
            <a:rect l="T6" t="T7" r="T8" b="T9"/>
            <a:pathLst>
              <a:path w="41910" h="15239">
                <a:moveTo>
                  <a:pt x="41910" y="0"/>
                </a:moveTo>
                <a:lnTo>
                  <a:pt x="0" y="15239"/>
                </a:lnTo>
              </a:path>
            </a:pathLst>
          </a:custGeom>
          <a:noFill/>
          <a:ln w="3175">
            <a:solidFill>
              <a:srgbClr val="000000"/>
            </a:solidFill>
            <a:round/>
          </a:ln>
        </p:spPr>
        <p:txBody>
          <a:bodyPr lIns="0" tIns="0" rIns="0" bIns="0"/>
          <a:lstStyle/>
          <a:p>
            <a:endParaRPr lang="el-GR"/>
          </a:p>
        </p:txBody>
      </p:sp>
      <p:sp>
        <p:nvSpPr>
          <p:cNvPr id="24832" name="object 257"/>
          <p:cNvSpPr/>
          <p:nvPr/>
        </p:nvSpPr>
        <p:spPr bwMode="auto">
          <a:xfrm>
            <a:off x="3833813" y="4308475"/>
            <a:ext cx="42862" cy="17463"/>
          </a:xfrm>
          <a:custGeom>
            <a:avLst/>
            <a:gdLst>
              <a:gd name="T0" fmla="*/ 43836 w 41910"/>
              <a:gd name="T1" fmla="*/ 0 h 17525"/>
              <a:gd name="T2" fmla="*/ 0 w 41910"/>
              <a:gd name="T3" fmla="*/ 17401 h 17525"/>
              <a:gd name="T4" fmla="*/ 0 60000 65536"/>
              <a:gd name="T5" fmla="*/ 0 60000 65536"/>
              <a:gd name="T6" fmla="*/ 0 w 41910"/>
              <a:gd name="T7" fmla="*/ 0 h 17525"/>
              <a:gd name="T8" fmla="*/ 41910 w 41910"/>
              <a:gd name="T9" fmla="*/ 17525 h 17525"/>
            </a:gdLst>
            <a:ahLst/>
            <a:cxnLst>
              <a:cxn ang="T4">
                <a:pos x="T0" y="T1"/>
              </a:cxn>
              <a:cxn ang="T5">
                <a:pos x="T2" y="T3"/>
              </a:cxn>
            </a:cxnLst>
            <a:rect l="T6" t="T7" r="T8" b="T9"/>
            <a:pathLst>
              <a:path w="41910" h="17525">
                <a:moveTo>
                  <a:pt x="41910" y="0"/>
                </a:moveTo>
                <a:lnTo>
                  <a:pt x="0" y="17525"/>
                </a:lnTo>
              </a:path>
            </a:pathLst>
          </a:custGeom>
          <a:noFill/>
          <a:ln w="3175">
            <a:solidFill>
              <a:srgbClr val="000000"/>
            </a:solidFill>
            <a:round/>
          </a:ln>
        </p:spPr>
        <p:txBody>
          <a:bodyPr lIns="0" tIns="0" rIns="0" bIns="0"/>
          <a:lstStyle/>
          <a:p>
            <a:endParaRPr lang="el-GR"/>
          </a:p>
        </p:txBody>
      </p:sp>
      <p:sp>
        <p:nvSpPr>
          <p:cNvPr id="24833" name="object 258"/>
          <p:cNvSpPr/>
          <p:nvPr/>
        </p:nvSpPr>
        <p:spPr bwMode="auto">
          <a:xfrm>
            <a:off x="3794125" y="4325938"/>
            <a:ext cx="39688" cy="19050"/>
          </a:xfrm>
          <a:custGeom>
            <a:avLst/>
            <a:gdLst>
              <a:gd name="T0" fmla="*/ 39002 w 40386"/>
              <a:gd name="T1" fmla="*/ 0 h 19050"/>
              <a:gd name="T2" fmla="*/ 0 w 40386"/>
              <a:gd name="T3" fmla="*/ 19050 h 19050"/>
              <a:gd name="T4" fmla="*/ 0 60000 65536"/>
              <a:gd name="T5" fmla="*/ 0 60000 65536"/>
              <a:gd name="T6" fmla="*/ 0 w 40386"/>
              <a:gd name="T7" fmla="*/ 0 h 19050"/>
              <a:gd name="T8" fmla="*/ 40386 w 40386"/>
              <a:gd name="T9" fmla="*/ 19050 h 19050"/>
            </a:gdLst>
            <a:ahLst/>
            <a:cxnLst>
              <a:cxn ang="T4">
                <a:pos x="T0" y="T1"/>
              </a:cxn>
              <a:cxn ang="T5">
                <a:pos x="T2" y="T3"/>
              </a:cxn>
            </a:cxnLst>
            <a:rect l="T6" t="T7" r="T8" b="T9"/>
            <a:pathLst>
              <a:path w="40386" h="19050">
                <a:moveTo>
                  <a:pt x="40386" y="0"/>
                </a:moveTo>
                <a:lnTo>
                  <a:pt x="0" y="19050"/>
                </a:lnTo>
              </a:path>
            </a:pathLst>
          </a:custGeom>
          <a:noFill/>
          <a:ln w="3175">
            <a:solidFill>
              <a:srgbClr val="000000"/>
            </a:solidFill>
            <a:round/>
          </a:ln>
        </p:spPr>
        <p:txBody>
          <a:bodyPr lIns="0" tIns="0" rIns="0" bIns="0"/>
          <a:lstStyle/>
          <a:p>
            <a:endParaRPr lang="el-GR"/>
          </a:p>
        </p:txBody>
      </p:sp>
      <p:sp>
        <p:nvSpPr>
          <p:cNvPr id="24834" name="object 259"/>
          <p:cNvSpPr/>
          <p:nvPr/>
        </p:nvSpPr>
        <p:spPr bwMode="auto">
          <a:xfrm>
            <a:off x="3752850" y="4344988"/>
            <a:ext cx="41275" cy="20637"/>
          </a:xfrm>
          <a:custGeom>
            <a:avLst/>
            <a:gdLst>
              <a:gd name="T0" fmla="*/ 42184 w 40386"/>
              <a:gd name="T1" fmla="*/ 0 h 20574"/>
              <a:gd name="T2" fmla="*/ 0 w 40386"/>
              <a:gd name="T3" fmla="*/ 20700 h 20574"/>
              <a:gd name="T4" fmla="*/ 0 60000 65536"/>
              <a:gd name="T5" fmla="*/ 0 60000 65536"/>
              <a:gd name="T6" fmla="*/ 0 w 40386"/>
              <a:gd name="T7" fmla="*/ 0 h 20574"/>
              <a:gd name="T8" fmla="*/ 40386 w 40386"/>
              <a:gd name="T9" fmla="*/ 20574 h 20574"/>
            </a:gdLst>
            <a:ahLst/>
            <a:cxnLst>
              <a:cxn ang="T4">
                <a:pos x="T0" y="T1"/>
              </a:cxn>
              <a:cxn ang="T5">
                <a:pos x="T2" y="T3"/>
              </a:cxn>
            </a:cxnLst>
            <a:rect l="T6" t="T7" r="T8" b="T9"/>
            <a:pathLst>
              <a:path w="40386" h="20574">
                <a:moveTo>
                  <a:pt x="40386" y="0"/>
                </a:moveTo>
                <a:lnTo>
                  <a:pt x="0" y="20574"/>
                </a:lnTo>
              </a:path>
            </a:pathLst>
          </a:custGeom>
          <a:noFill/>
          <a:ln w="3175">
            <a:solidFill>
              <a:srgbClr val="000000"/>
            </a:solidFill>
            <a:round/>
          </a:ln>
        </p:spPr>
        <p:txBody>
          <a:bodyPr lIns="0" tIns="0" rIns="0" bIns="0"/>
          <a:lstStyle/>
          <a:p>
            <a:endParaRPr lang="el-GR"/>
          </a:p>
        </p:txBody>
      </p:sp>
      <p:sp>
        <p:nvSpPr>
          <p:cNvPr id="24835" name="object 260"/>
          <p:cNvSpPr/>
          <p:nvPr/>
        </p:nvSpPr>
        <p:spPr bwMode="auto">
          <a:xfrm>
            <a:off x="4260850" y="6553200"/>
            <a:ext cx="50800" cy="0"/>
          </a:xfrm>
          <a:custGeom>
            <a:avLst/>
            <a:gdLst>
              <a:gd name="T0" fmla="*/ 0 w 51053"/>
              <a:gd name="T1" fmla="*/ 50548 w 51053"/>
              <a:gd name="T2" fmla="*/ 0 60000 65536"/>
              <a:gd name="T3" fmla="*/ 0 60000 65536"/>
              <a:gd name="T4" fmla="*/ 0 w 51053"/>
              <a:gd name="T5" fmla="*/ 51053 w 51053"/>
            </a:gdLst>
            <a:ahLst/>
            <a:cxnLst>
              <a:cxn ang="T2">
                <a:pos x="T0" y="0"/>
              </a:cxn>
              <a:cxn ang="T3">
                <a:pos x="T1" y="0"/>
              </a:cxn>
            </a:cxnLst>
            <a:rect l="T4" t="0" r="T5" b="0"/>
            <a:pathLst>
              <a:path w="51053">
                <a:moveTo>
                  <a:pt x="0" y="0"/>
                </a:moveTo>
                <a:lnTo>
                  <a:pt x="51053" y="0"/>
                </a:lnTo>
              </a:path>
            </a:pathLst>
          </a:custGeom>
          <a:noFill/>
          <a:ln w="3175">
            <a:solidFill>
              <a:srgbClr val="000000"/>
            </a:solidFill>
            <a:round/>
          </a:ln>
        </p:spPr>
        <p:txBody>
          <a:bodyPr lIns="0" tIns="0" rIns="0" bIns="0"/>
          <a:lstStyle/>
          <a:p>
            <a:endParaRPr lang="el-GR"/>
          </a:p>
        </p:txBody>
      </p:sp>
      <p:sp>
        <p:nvSpPr>
          <p:cNvPr id="24836" name="object 261"/>
          <p:cNvSpPr/>
          <p:nvPr/>
        </p:nvSpPr>
        <p:spPr bwMode="auto">
          <a:xfrm>
            <a:off x="4311650" y="6550025"/>
            <a:ext cx="50800" cy="3175"/>
          </a:xfrm>
          <a:custGeom>
            <a:avLst/>
            <a:gdLst>
              <a:gd name="T0" fmla="*/ 0 w 50291"/>
              <a:gd name="T1" fmla="*/ 3307 h 3048"/>
              <a:gd name="T2" fmla="*/ 51314 w 50291"/>
              <a:gd name="T3" fmla="*/ 0 h 3048"/>
              <a:gd name="T4" fmla="*/ 0 60000 65536"/>
              <a:gd name="T5" fmla="*/ 0 60000 65536"/>
              <a:gd name="T6" fmla="*/ 0 w 50291"/>
              <a:gd name="T7" fmla="*/ 0 h 3048"/>
              <a:gd name="T8" fmla="*/ 50291 w 50291"/>
              <a:gd name="T9" fmla="*/ 3048 h 3048"/>
            </a:gdLst>
            <a:ahLst/>
            <a:cxnLst>
              <a:cxn ang="T4">
                <a:pos x="T0" y="T1"/>
              </a:cxn>
              <a:cxn ang="T5">
                <a:pos x="T2" y="T3"/>
              </a:cxn>
            </a:cxnLst>
            <a:rect l="T6" t="T7" r="T8" b="T9"/>
            <a:pathLst>
              <a:path w="50291" h="3048">
                <a:moveTo>
                  <a:pt x="0" y="3048"/>
                </a:moveTo>
                <a:lnTo>
                  <a:pt x="50291" y="0"/>
                </a:lnTo>
              </a:path>
            </a:pathLst>
          </a:custGeom>
          <a:noFill/>
          <a:ln w="3175">
            <a:solidFill>
              <a:srgbClr val="000000"/>
            </a:solidFill>
            <a:round/>
          </a:ln>
        </p:spPr>
        <p:txBody>
          <a:bodyPr lIns="0" tIns="0" rIns="0" bIns="0"/>
          <a:lstStyle/>
          <a:p>
            <a:endParaRPr lang="el-GR"/>
          </a:p>
        </p:txBody>
      </p:sp>
      <p:sp>
        <p:nvSpPr>
          <p:cNvPr id="24837" name="object 262"/>
          <p:cNvSpPr/>
          <p:nvPr/>
        </p:nvSpPr>
        <p:spPr bwMode="auto">
          <a:xfrm>
            <a:off x="4362450" y="6545263"/>
            <a:ext cx="50800" cy="4762"/>
          </a:xfrm>
          <a:custGeom>
            <a:avLst/>
            <a:gdLst>
              <a:gd name="T0" fmla="*/ 0 w 51054"/>
              <a:gd name="T1" fmla="*/ 4960 h 4572"/>
              <a:gd name="T2" fmla="*/ 50547 w 51054"/>
              <a:gd name="T3" fmla="*/ 0 h 4572"/>
              <a:gd name="T4" fmla="*/ 0 60000 65536"/>
              <a:gd name="T5" fmla="*/ 0 60000 65536"/>
              <a:gd name="T6" fmla="*/ 0 w 51054"/>
              <a:gd name="T7" fmla="*/ 0 h 4572"/>
              <a:gd name="T8" fmla="*/ 51054 w 51054"/>
              <a:gd name="T9" fmla="*/ 4572 h 4572"/>
            </a:gdLst>
            <a:ahLst/>
            <a:cxnLst>
              <a:cxn ang="T4">
                <a:pos x="T0" y="T1"/>
              </a:cxn>
              <a:cxn ang="T5">
                <a:pos x="T2" y="T3"/>
              </a:cxn>
            </a:cxnLst>
            <a:rect l="T6" t="T7" r="T8" b="T9"/>
            <a:pathLst>
              <a:path w="51054" h="4572">
                <a:moveTo>
                  <a:pt x="0" y="4572"/>
                </a:moveTo>
                <a:lnTo>
                  <a:pt x="51054" y="0"/>
                </a:lnTo>
              </a:path>
            </a:pathLst>
          </a:custGeom>
          <a:noFill/>
          <a:ln w="3175">
            <a:solidFill>
              <a:srgbClr val="000000"/>
            </a:solidFill>
            <a:round/>
          </a:ln>
        </p:spPr>
        <p:txBody>
          <a:bodyPr lIns="0" tIns="0" rIns="0" bIns="0"/>
          <a:lstStyle/>
          <a:p>
            <a:endParaRPr lang="el-GR"/>
          </a:p>
        </p:txBody>
      </p:sp>
      <p:sp>
        <p:nvSpPr>
          <p:cNvPr id="24838" name="object 263"/>
          <p:cNvSpPr/>
          <p:nvPr/>
        </p:nvSpPr>
        <p:spPr bwMode="auto">
          <a:xfrm>
            <a:off x="4413250" y="6537325"/>
            <a:ext cx="50800" cy="7938"/>
          </a:xfrm>
          <a:custGeom>
            <a:avLst/>
            <a:gdLst>
              <a:gd name="T0" fmla="*/ 0 w 50291"/>
              <a:gd name="T1" fmla="*/ 9188 h 6858"/>
              <a:gd name="T2" fmla="*/ 51314 w 50291"/>
              <a:gd name="T3" fmla="*/ 0 h 6858"/>
              <a:gd name="T4" fmla="*/ 0 60000 65536"/>
              <a:gd name="T5" fmla="*/ 0 60000 65536"/>
              <a:gd name="T6" fmla="*/ 0 w 50291"/>
              <a:gd name="T7" fmla="*/ 0 h 6858"/>
              <a:gd name="T8" fmla="*/ 50291 w 50291"/>
              <a:gd name="T9" fmla="*/ 6858 h 6858"/>
            </a:gdLst>
            <a:ahLst/>
            <a:cxnLst>
              <a:cxn ang="T4">
                <a:pos x="T0" y="T1"/>
              </a:cxn>
              <a:cxn ang="T5">
                <a:pos x="T2" y="T3"/>
              </a:cxn>
            </a:cxnLst>
            <a:rect l="T6" t="T7" r="T8" b="T9"/>
            <a:pathLst>
              <a:path w="50291" h="6858">
                <a:moveTo>
                  <a:pt x="0" y="6858"/>
                </a:moveTo>
                <a:lnTo>
                  <a:pt x="50291" y="0"/>
                </a:lnTo>
              </a:path>
            </a:pathLst>
          </a:custGeom>
          <a:noFill/>
          <a:ln w="3175">
            <a:solidFill>
              <a:srgbClr val="000000"/>
            </a:solidFill>
            <a:round/>
          </a:ln>
        </p:spPr>
        <p:txBody>
          <a:bodyPr lIns="0" tIns="0" rIns="0" bIns="0"/>
          <a:lstStyle/>
          <a:p>
            <a:endParaRPr lang="el-GR"/>
          </a:p>
        </p:txBody>
      </p:sp>
      <p:sp>
        <p:nvSpPr>
          <p:cNvPr id="24839" name="object 264"/>
          <p:cNvSpPr/>
          <p:nvPr/>
        </p:nvSpPr>
        <p:spPr bwMode="auto">
          <a:xfrm>
            <a:off x="4660900" y="6472238"/>
            <a:ext cx="46038" cy="17462"/>
          </a:xfrm>
          <a:custGeom>
            <a:avLst/>
            <a:gdLst>
              <a:gd name="T0" fmla="*/ 0 w 47243"/>
              <a:gd name="T1" fmla="*/ 17399 h 17525"/>
              <a:gd name="T2" fmla="*/ 44864 w 47243"/>
              <a:gd name="T3" fmla="*/ 0 h 17525"/>
              <a:gd name="T4" fmla="*/ 0 60000 65536"/>
              <a:gd name="T5" fmla="*/ 0 60000 65536"/>
              <a:gd name="T6" fmla="*/ 0 w 47243"/>
              <a:gd name="T7" fmla="*/ 0 h 17525"/>
              <a:gd name="T8" fmla="*/ 47243 w 47243"/>
              <a:gd name="T9" fmla="*/ 17525 h 17525"/>
            </a:gdLst>
            <a:ahLst/>
            <a:cxnLst>
              <a:cxn ang="T4">
                <a:pos x="T0" y="T1"/>
              </a:cxn>
              <a:cxn ang="T5">
                <a:pos x="T2" y="T3"/>
              </a:cxn>
            </a:cxnLst>
            <a:rect l="T6" t="T7" r="T8" b="T9"/>
            <a:pathLst>
              <a:path w="47243" h="17525">
                <a:moveTo>
                  <a:pt x="0" y="17525"/>
                </a:moveTo>
                <a:lnTo>
                  <a:pt x="47243" y="0"/>
                </a:lnTo>
              </a:path>
            </a:pathLst>
          </a:custGeom>
          <a:noFill/>
          <a:ln w="3175">
            <a:solidFill>
              <a:srgbClr val="000000"/>
            </a:solidFill>
            <a:round/>
          </a:ln>
        </p:spPr>
        <p:txBody>
          <a:bodyPr lIns="0" tIns="0" rIns="0" bIns="0"/>
          <a:lstStyle/>
          <a:p>
            <a:endParaRPr lang="el-GR"/>
          </a:p>
        </p:txBody>
      </p:sp>
      <p:sp>
        <p:nvSpPr>
          <p:cNvPr id="24840" name="object 265"/>
          <p:cNvSpPr/>
          <p:nvPr/>
        </p:nvSpPr>
        <p:spPr bwMode="auto">
          <a:xfrm>
            <a:off x="4706938" y="6453188"/>
            <a:ext cx="47625" cy="19050"/>
          </a:xfrm>
          <a:custGeom>
            <a:avLst/>
            <a:gdLst>
              <a:gd name="T0" fmla="*/ 0 w 47244"/>
              <a:gd name="T1" fmla="*/ 19050 h 19050"/>
              <a:gd name="T2" fmla="*/ 48009 w 47244"/>
              <a:gd name="T3" fmla="*/ 0 h 19050"/>
              <a:gd name="T4" fmla="*/ 0 60000 65536"/>
              <a:gd name="T5" fmla="*/ 0 60000 65536"/>
              <a:gd name="T6" fmla="*/ 0 w 47244"/>
              <a:gd name="T7" fmla="*/ 0 h 19050"/>
              <a:gd name="T8" fmla="*/ 47244 w 47244"/>
              <a:gd name="T9" fmla="*/ 19050 h 19050"/>
            </a:gdLst>
            <a:ahLst/>
            <a:cxnLst>
              <a:cxn ang="T4">
                <a:pos x="T0" y="T1"/>
              </a:cxn>
              <a:cxn ang="T5">
                <a:pos x="T2" y="T3"/>
              </a:cxn>
            </a:cxnLst>
            <a:rect l="T6" t="T7" r="T8" b="T9"/>
            <a:pathLst>
              <a:path w="47244" h="19050">
                <a:moveTo>
                  <a:pt x="0" y="19050"/>
                </a:moveTo>
                <a:lnTo>
                  <a:pt x="47244" y="0"/>
                </a:lnTo>
              </a:path>
            </a:pathLst>
          </a:custGeom>
          <a:noFill/>
          <a:ln w="3175">
            <a:solidFill>
              <a:srgbClr val="000000"/>
            </a:solidFill>
            <a:round/>
          </a:ln>
        </p:spPr>
        <p:txBody>
          <a:bodyPr lIns="0" tIns="0" rIns="0" bIns="0"/>
          <a:lstStyle/>
          <a:p>
            <a:endParaRPr lang="el-GR"/>
          </a:p>
        </p:txBody>
      </p:sp>
      <p:sp>
        <p:nvSpPr>
          <p:cNvPr id="24841" name="object 266"/>
          <p:cNvSpPr/>
          <p:nvPr/>
        </p:nvSpPr>
        <p:spPr bwMode="auto">
          <a:xfrm>
            <a:off x="4754563" y="6432550"/>
            <a:ext cx="46037" cy="20638"/>
          </a:xfrm>
          <a:custGeom>
            <a:avLst/>
            <a:gdLst>
              <a:gd name="T0" fmla="*/ 0 w 45719"/>
              <a:gd name="T1" fmla="*/ 20702 h 20574"/>
              <a:gd name="T2" fmla="*/ 46357 w 45719"/>
              <a:gd name="T3" fmla="*/ 0 h 20574"/>
              <a:gd name="T4" fmla="*/ 0 60000 65536"/>
              <a:gd name="T5" fmla="*/ 0 60000 65536"/>
              <a:gd name="T6" fmla="*/ 0 w 45719"/>
              <a:gd name="T7" fmla="*/ 0 h 20574"/>
              <a:gd name="T8" fmla="*/ 45719 w 45719"/>
              <a:gd name="T9" fmla="*/ 20574 h 20574"/>
            </a:gdLst>
            <a:ahLst/>
            <a:cxnLst>
              <a:cxn ang="T4">
                <a:pos x="T0" y="T1"/>
              </a:cxn>
              <a:cxn ang="T5">
                <a:pos x="T2" y="T3"/>
              </a:cxn>
            </a:cxnLst>
            <a:rect l="T6" t="T7" r="T8" b="T9"/>
            <a:pathLst>
              <a:path w="45719" h="20574">
                <a:moveTo>
                  <a:pt x="0" y="20574"/>
                </a:moveTo>
                <a:lnTo>
                  <a:pt x="45719" y="0"/>
                </a:lnTo>
              </a:path>
            </a:pathLst>
          </a:custGeom>
          <a:noFill/>
          <a:ln w="3175">
            <a:solidFill>
              <a:srgbClr val="000000"/>
            </a:solidFill>
            <a:round/>
          </a:ln>
        </p:spPr>
        <p:txBody>
          <a:bodyPr lIns="0" tIns="0" rIns="0" bIns="0"/>
          <a:lstStyle/>
          <a:p>
            <a:endParaRPr lang="el-GR"/>
          </a:p>
        </p:txBody>
      </p:sp>
      <p:sp>
        <p:nvSpPr>
          <p:cNvPr id="24842" name="object 267"/>
          <p:cNvSpPr/>
          <p:nvPr/>
        </p:nvSpPr>
        <p:spPr bwMode="auto">
          <a:xfrm>
            <a:off x="4800600" y="6410325"/>
            <a:ext cx="46038" cy="22225"/>
          </a:xfrm>
          <a:custGeom>
            <a:avLst/>
            <a:gdLst>
              <a:gd name="T0" fmla="*/ 0 w 45720"/>
              <a:gd name="T1" fmla="*/ 21609 h 22859"/>
              <a:gd name="T2" fmla="*/ 46358 w 45720"/>
              <a:gd name="T3" fmla="*/ 0 h 22859"/>
              <a:gd name="T4" fmla="*/ 0 60000 65536"/>
              <a:gd name="T5" fmla="*/ 0 60000 65536"/>
              <a:gd name="T6" fmla="*/ 0 w 45720"/>
              <a:gd name="T7" fmla="*/ 0 h 22859"/>
              <a:gd name="T8" fmla="*/ 45720 w 45720"/>
              <a:gd name="T9" fmla="*/ 22859 h 22859"/>
            </a:gdLst>
            <a:ahLst/>
            <a:cxnLst>
              <a:cxn ang="T4">
                <a:pos x="T0" y="T1"/>
              </a:cxn>
              <a:cxn ang="T5">
                <a:pos x="T2" y="T3"/>
              </a:cxn>
            </a:cxnLst>
            <a:rect l="T6" t="T7" r="T8" b="T9"/>
            <a:pathLst>
              <a:path w="45720" h="22859">
                <a:moveTo>
                  <a:pt x="0" y="22859"/>
                </a:moveTo>
                <a:lnTo>
                  <a:pt x="45720" y="0"/>
                </a:lnTo>
              </a:path>
            </a:pathLst>
          </a:custGeom>
          <a:noFill/>
          <a:ln w="3175">
            <a:solidFill>
              <a:srgbClr val="000000"/>
            </a:solidFill>
            <a:round/>
          </a:ln>
        </p:spPr>
        <p:txBody>
          <a:bodyPr lIns="0" tIns="0" rIns="0" bIns="0"/>
          <a:lstStyle/>
          <a:p>
            <a:endParaRPr lang="el-GR"/>
          </a:p>
        </p:txBody>
      </p:sp>
      <p:sp>
        <p:nvSpPr>
          <p:cNvPr id="24843" name="object 268"/>
          <p:cNvSpPr/>
          <p:nvPr/>
        </p:nvSpPr>
        <p:spPr bwMode="auto">
          <a:xfrm>
            <a:off x="5016500" y="6267450"/>
            <a:ext cx="39688" cy="33338"/>
          </a:xfrm>
          <a:custGeom>
            <a:avLst/>
            <a:gdLst>
              <a:gd name="T0" fmla="*/ 0 w 39624"/>
              <a:gd name="T1" fmla="*/ 34729 h 32003"/>
              <a:gd name="T2" fmla="*/ 39752 w 39624"/>
              <a:gd name="T3" fmla="*/ 0 h 32003"/>
              <a:gd name="T4" fmla="*/ 0 60000 65536"/>
              <a:gd name="T5" fmla="*/ 0 60000 65536"/>
              <a:gd name="T6" fmla="*/ 0 w 39624"/>
              <a:gd name="T7" fmla="*/ 0 h 32003"/>
              <a:gd name="T8" fmla="*/ 39624 w 39624"/>
              <a:gd name="T9" fmla="*/ 32003 h 32003"/>
            </a:gdLst>
            <a:ahLst/>
            <a:cxnLst>
              <a:cxn ang="T4">
                <a:pos x="T0" y="T1"/>
              </a:cxn>
              <a:cxn ang="T5">
                <a:pos x="T2" y="T3"/>
              </a:cxn>
            </a:cxnLst>
            <a:rect l="T6" t="T7" r="T8" b="T9"/>
            <a:pathLst>
              <a:path w="39624" h="32003">
                <a:moveTo>
                  <a:pt x="0" y="32003"/>
                </a:moveTo>
                <a:lnTo>
                  <a:pt x="39624" y="0"/>
                </a:lnTo>
              </a:path>
            </a:pathLst>
          </a:custGeom>
          <a:noFill/>
          <a:ln w="3175">
            <a:solidFill>
              <a:srgbClr val="000000"/>
            </a:solidFill>
            <a:round/>
          </a:ln>
        </p:spPr>
        <p:txBody>
          <a:bodyPr lIns="0" tIns="0" rIns="0" bIns="0"/>
          <a:lstStyle/>
          <a:p>
            <a:endParaRPr lang="el-GR"/>
          </a:p>
        </p:txBody>
      </p:sp>
      <p:sp>
        <p:nvSpPr>
          <p:cNvPr id="24844" name="object 269"/>
          <p:cNvSpPr/>
          <p:nvPr/>
        </p:nvSpPr>
        <p:spPr bwMode="auto">
          <a:xfrm>
            <a:off x="5056188" y="6235700"/>
            <a:ext cx="38100" cy="31750"/>
          </a:xfrm>
          <a:custGeom>
            <a:avLst/>
            <a:gdLst>
              <a:gd name="T0" fmla="*/ 0 w 38100"/>
              <a:gd name="T1" fmla="*/ 30766 h 32765"/>
              <a:gd name="T2" fmla="*/ 38100 w 38100"/>
              <a:gd name="T3" fmla="*/ 0 h 32765"/>
              <a:gd name="T4" fmla="*/ 0 60000 65536"/>
              <a:gd name="T5" fmla="*/ 0 60000 65536"/>
              <a:gd name="T6" fmla="*/ 0 w 38100"/>
              <a:gd name="T7" fmla="*/ 0 h 32765"/>
              <a:gd name="T8" fmla="*/ 38100 w 38100"/>
              <a:gd name="T9" fmla="*/ 32765 h 32765"/>
            </a:gdLst>
            <a:ahLst/>
            <a:cxnLst>
              <a:cxn ang="T4">
                <a:pos x="T0" y="T1"/>
              </a:cxn>
              <a:cxn ang="T5">
                <a:pos x="T2" y="T3"/>
              </a:cxn>
            </a:cxnLst>
            <a:rect l="T6" t="T7" r="T8" b="T9"/>
            <a:pathLst>
              <a:path w="38100" h="32765">
                <a:moveTo>
                  <a:pt x="0" y="32765"/>
                </a:moveTo>
                <a:lnTo>
                  <a:pt x="38100" y="0"/>
                </a:lnTo>
              </a:path>
            </a:pathLst>
          </a:custGeom>
          <a:noFill/>
          <a:ln w="3175">
            <a:solidFill>
              <a:srgbClr val="000000"/>
            </a:solidFill>
            <a:round/>
          </a:ln>
        </p:spPr>
        <p:txBody>
          <a:bodyPr lIns="0" tIns="0" rIns="0" bIns="0"/>
          <a:lstStyle/>
          <a:p>
            <a:endParaRPr lang="el-GR"/>
          </a:p>
        </p:txBody>
      </p:sp>
      <p:sp>
        <p:nvSpPr>
          <p:cNvPr id="24845" name="object 270"/>
          <p:cNvSpPr/>
          <p:nvPr/>
        </p:nvSpPr>
        <p:spPr bwMode="auto">
          <a:xfrm>
            <a:off x="5094288" y="6200775"/>
            <a:ext cx="36512" cy="34925"/>
          </a:xfrm>
          <a:custGeom>
            <a:avLst/>
            <a:gdLst>
              <a:gd name="T0" fmla="*/ 0 w 37337"/>
              <a:gd name="T1" fmla="*/ 34799 h 35051"/>
              <a:gd name="T2" fmla="*/ 35705 w 37337"/>
              <a:gd name="T3" fmla="*/ 0 h 35051"/>
              <a:gd name="T4" fmla="*/ 0 60000 65536"/>
              <a:gd name="T5" fmla="*/ 0 60000 65536"/>
              <a:gd name="T6" fmla="*/ 0 w 37337"/>
              <a:gd name="T7" fmla="*/ 0 h 35051"/>
              <a:gd name="T8" fmla="*/ 37337 w 37337"/>
              <a:gd name="T9" fmla="*/ 35051 h 35051"/>
            </a:gdLst>
            <a:ahLst/>
            <a:cxnLst>
              <a:cxn ang="T4">
                <a:pos x="T0" y="T1"/>
              </a:cxn>
              <a:cxn ang="T5">
                <a:pos x="T2" y="T3"/>
              </a:cxn>
            </a:cxnLst>
            <a:rect l="T6" t="T7" r="T8" b="T9"/>
            <a:pathLst>
              <a:path w="37337" h="35051">
                <a:moveTo>
                  <a:pt x="0" y="35051"/>
                </a:moveTo>
                <a:lnTo>
                  <a:pt x="37337" y="0"/>
                </a:lnTo>
              </a:path>
            </a:pathLst>
          </a:custGeom>
          <a:noFill/>
          <a:ln w="3175">
            <a:solidFill>
              <a:srgbClr val="000000"/>
            </a:solidFill>
            <a:round/>
          </a:ln>
        </p:spPr>
        <p:txBody>
          <a:bodyPr lIns="0" tIns="0" rIns="0" bIns="0"/>
          <a:lstStyle/>
          <a:p>
            <a:endParaRPr lang="el-GR"/>
          </a:p>
        </p:txBody>
      </p:sp>
      <p:sp>
        <p:nvSpPr>
          <p:cNvPr id="24846" name="object 271"/>
          <p:cNvSpPr/>
          <p:nvPr/>
        </p:nvSpPr>
        <p:spPr bwMode="auto">
          <a:xfrm>
            <a:off x="5130800" y="6164263"/>
            <a:ext cx="34925" cy="36512"/>
          </a:xfrm>
          <a:custGeom>
            <a:avLst/>
            <a:gdLst>
              <a:gd name="T0" fmla="*/ 0 w 35051"/>
              <a:gd name="T1" fmla="*/ 36448 h 36576"/>
              <a:gd name="T2" fmla="*/ 34799 w 35051"/>
              <a:gd name="T3" fmla="*/ 0 h 36576"/>
              <a:gd name="T4" fmla="*/ 0 60000 65536"/>
              <a:gd name="T5" fmla="*/ 0 60000 65536"/>
              <a:gd name="T6" fmla="*/ 0 w 35051"/>
              <a:gd name="T7" fmla="*/ 0 h 36576"/>
              <a:gd name="T8" fmla="*/ 35051 w 35051"/>
              <a:gd name="T9" fmla="*/ 36576 h 36576"/>
            </a:gdLst>
            <a:ahLst/>
            <a:cxnLst>
              <a:cxn ang="T4">
                <a:pos x="T0" y="T1"/>
              </a:cxn>
              <a:cxn ang="T5">
                <a:pos x="T2" y="T3"/>
              </a:cxn>
            </a:cxnLst>
            <a:rect l="T6" t="T7" r="T8" b="T9"/>
            <a:pathLst>
              <a:path w="35051" h="36576">
                <a:moveTo>
                  <a:pt x="0" y="36576"/>
                </a:moveTo>
                <a:lnTo>
                  <a:pt x="35051" y="0"/>
                </a:lnTo>
              </a:path>
            </a:pathLst>
          </a:custGeom>
          <a:noFill/>
          <a:ln w="3175">
            <a:solidFill>
              <a:srgbClr val="000000"/>
            </a:solidFill>
            <a:round/>
          </a:ln>
        </p:spPr>
        <p:txBody>
          <a:bodyPr lIns="0" tIns="0" rIns="0" bIns="0"/>
          <a:lstStyle/>
          <a:p>
            <a:endParaRPr lang="el-GR"/>
          </a:p>
        </p:txBody>
      </p:sp>
      <p:sp>
        <p:nvSpPr>
          <p:cNvPr id="24847" name="object 272"/>
          <p:cNvSpPr/>
          <p:nvPr/>
        </p:nvSpPr>
        <p:spPr bwMode="auto">
          <a:xfrm>
            <a:off x="5292725" y="5962650"/>
            <a:ext cx="26988" cy="41275"/>
          </a:xfrm>
          <a:custGeom>
            <a:avLst/>
            <a:gdLst>
              <a:gd name="T0" fmla="*/ 0 w 27432"/>
              <a:gd name="T1" fmla="*/ 39924 h 42672"/>
              <a:gd name="T2" fmla="*/ 26551 w 27432"/>
              <a:gd name="T3" fmla="*/ 0 h 42672"/>
              <a:gd name="T4" fmla="*/ 0 60000 65536"/>
              <a:gd name="T5" fmla="*/ 0 60000 65536"/>
              <a:gd name="T6" fmla="*/ 0 w 27432"/>
              <a:gd name="T7" fmla="*/ 0 h 42672"/>
              <a:gd name="T8" fmla="*/ 27432 w 27432"/>
              <a:gd name="T9" fmla="*/ 42672 h 42672"/>
            </a:gdLst>
            <a:ahLst/>
            <a:cxnLst>
              <a:cxn ang="T4">
                <a:pos x="T0" y="T1"/>
              </a:cxn>
              <a:cxn ang="T5">
                <a:pos x="T2" y="T3"/>
              </a:cxn>
            </a:cxnLst>
            <a:rect l="T6" t="T7" r="T8" b="T9"/>
            <a:pathLst>
              <a:path w="27432" h="42672">
                <a:moveTo>
                  <a:pt x="0" y="42672"/>
                </a:moveTo>
                <a:lnTo>
                  <a:pt x="27432" y="0"/>
                </a:lnTo>
              </a:path>
            </a:pathLst>
          </a:custGeom>
          <a:noFill/>
          <a:ln w="3175">
            <a:solidFill>
              <a:srgbClr val="000000"/>
            </a:solidFill>
            <a:round/>
          </a:ln>
        </p:spPr>
        <p:txBody>
          <a:bodyPr lIns="0" tIns="0" rIns="0" bIns="0"/>
          <a:lstStyle/>
          <a:p>
            <a:endParaRPr lang="el-GR"/>
          </a:p>
        </p:txBody>
      </p:sp>
      <p:sp>
        <p:nvSpPr>
          <p:cNvPr id="24848" name="object 273"/>
          <p:cNvSpPr/>
          <p:nvPr/>
        </p:nvSpPr>
        <p:spPr bwMode="auto">
          <a:xfrm>
            <a:off x="5319713" y="5918200"/>
            <a:ext cx="25400" cy="44450"/>
          </a:xfrm>
          <a:custGeom>
            <a:avLst/>
            <a:gdLst>
              <a:gd name="T0" fmla="*/ 0 w 25146"/>
              <a:gd name="T1" fmla="*/ 44705 h 44196"/>
              <a:gd name="T2" fmla="*/ 25657 w 25146"/>
              <a:gd name="T3" fmla="*/ 0 h 44196"/>
              <a:gd name="T4" fmla="*/ 0 60000 65536"/>
              <a:gd name="T5" fmla="*/ 0 60000 65536"/>
              <a:gd name="T6" fmla="*/ 0 w 25146"/>
              <a:gd name="T7" fmla="*/ 0 h 44196"/>
              <a:gd name="T8" fmla="*/ 25146 w 25146"/>
              <a:gd name="T9" fmla="*/ 44196 h 44196"/>
            </a:gdLst>
            <a:ahLst/>
            <a:cxnLst>
              <a:cxn ang="T4">
                <a:pos x="T0" y="T1"/>
              </a:cxn>
              <a:cxn ang="T5">
                <a:pos x="T2" y="T3"/>
              </a:cxn>
            </a:cxnLst>
            <a:rect l="T6" t="T7" r="T8" b="T9"/>
            <a:pathLst>
              <a:path w="25146" h="44196">
                <a:moveTo>
                  <a:pt x="0" y="44196"/>
                </a:moveTo>
                <a:lnTo>
                  <a:pt x="25146" y="0"/>
                </a:lnTo>
              </a:path>
            </a:pathLst>
          </a:custGeom>
          <a:noFill/>
          <a:ln w="3175">
            <a:solidFill>
              <a:srgbClr val="000000"/>
            </a:solidFill>
            <a:round/>
          </a:ln>
        </p:spPr>
        <p:txBody>
          <a:bodyPr lIns="0" tIns="0" rIns="0" bIns="0"/>
          <a:lstStyle/>
          <a:p>
            <a:endParaRPr lang="el-GR"/>
          </a:p>
        </p:txBody>
      </p:sp>
      <p:sp>
        <p:nvSpPr>
          <p:cNvPr id="24849" name="object 274"/>
          <p:cNvSpPr/>
          <p:nvPr/>
        </p:nvSpPr>
        <p:spPr bwMode="auto">
          <a:xfrm>
            <a:off x="5345113" y="5872163"/>
            <a:ext cx="23812" cy="46037"/>
          </a:xfrm>
          <a:custGeom>
            <a:avLst/>
            <a:gdLst>
              <a:gd name="T0" fmla="*/ 0 w 23621"/>
              <a:gd name="T1" fmla="*/ 47143 h 44957"/>
              <a:gd name="T2" fmla="*/ 24005 w 23621"/>
              <a:gd name="T3" fmla="*/ 0 h 44957"/>
              <a:gd name="T4" fmla="*/ 0 60000 65536"/>
              <a:gd name="T5" fmla="*/ 0 60000 65536"/>
              <a:gd name="T6" fmla="*/ 0 w 23621"/>
              <a:gd name="T7" fmla="*/ 0 h 44957"/>
              <a:gd name="T8" fmla="*/ 23621 w 23621"/>
              <a:gd name="T9" fmla="*/ 44957 h 44957"/>
            </a:gdLst>
            <a:ahLst/>
            <a:cxnLst>
              <a:cxn ang="T4">
                <a:pos x="T0" y="T1"/>
              </a:cxn>
              <a:cxn ang="T5">
                <a:pos x="T2" y="T3"/>
              </a:cxn>
            </a:cxnLst>
            <a:rect l="T6" t="T7" r="T8" b="T9"/>
            <a:pathLst>
              <a:path w="23621" h="44957">
                <a:moveTo>
                  <a:pt x="0" y="44957"/>
                </a:moveTo>
                <a:lnTo>
                  <a:pt x="23621" y="0"/>
                </a:lnTo>
              </a:path>
            </a:pathLst>
          </a:custGeom>
          <a:noFill/>
          <a:ln w="3175">
            <a:solidFill>
              <a:srgbClr val="000000"/>
            </a:solidFill>
            <a:round/>
          </a:ln>
        </p:spPr>
        <p:txBody>
          <a:bodyPr lIns="0" tIns="0" rIns="0" bIns="0"/>
          <a:lstStyle/>
          <a:p>
            <a:endParaRPr lang="el-GR"/>
          </a:p>
        </p:txBody>
      </p:sp>
      <p:sp>
        <p:nvSpPr>
          <p:cNvPr id="24850" name="object 275"/>
          <p:cNvSpPr/>
          <p:nvPr/>
        </p:nvSpPr>
        <p:spPr bwMode="auto">
          <a:xfrm>
            <a:off x="5368925" y="5827713"/>
            <a:ext cx="20638" cy="44450"/>
          </a:xfrm>
          <a:custGeom>
            <a:avLst/>
            <a:gdLst>
              <a:gd name="T0" fmla="*/ 0 w 22098"/>
              <a:gd name="T1" fmla="*/ 43215 h 45720"/>
              <a:gd name="T2" fmla="*/ 19274 w 22098"/>
              <a:gd name="T3" fmla="*/ 0 h 45720"/>
              <a:gd name="T4" fmla="*/ 0 60000 65536"/>
              <a:gd name="T5" fmla="*/ 0 60000 65536"/>
              <a:gd name="T6" fmla="*/ 0 w 22098"/>
              <a:gd name="T7" fmla="*/ 0 h 45720"/>
              <a:gd name="T8" fmla="*/ 22098 w 22098"/>
              <a:gd name="T9" fmla="*/ 45720 h 45720"/>
            </a:gdLst>
            <a:ahLst/>
            <a:cxnLst>
              <a:cxn ang="T4">
                <a:pos x="T0" y="T1"/>
              </a:cxn>
              <a:cxn ang="T5">
                <a:pos x="T2" y="T3"/>
              </a:cxn>
            </a:cxnLst>
            <a:rect l="T6" t="T7" r="T8" b="T9"/>
            <a:pathLst>
              <a:path w="22098" h="45720">
                <a:moveTo>
                  <a:pt x="0" y="45720"/>
                </a:moveTo>
                <a:lnTo>
                  <a:pt x="22098" y="0"/>
                </a:lnTo>
              </a:path>
            </a:pathLst>
          </a:custGeom>
          <a:noFill/>
          <a:ln w="3175">
            <a:solidFill>
              <a:srgbClr val="000000"/>
            </a:solidFill>
            <a:round/>
          </a:ln>
        </p:spPr>
        <p:txBody>
          <a:bodyPr lIns="0" tIns="0" rIns="0" bIns="0"/>
          <a:lstStyle/>
          <a:p>
            <a:endParaRPr lang="el-GR"/>
          </a:p>
        </p:txBody>
      </p:sp>
      <p:sp>
        <p:nvSpPr>
          <p:cNvPr id="24851" name="object 276"/>
          <p:cNvSpPr/>
          <p:nvPr/>
        </p:nvSpPr>
        <p:spPr bwMode="auto">
          <a:xfrm>
            <a:off x="5457825" y="5586413"/>
            <a:ext cx="11113" cy="49212"/>
          </a:xfrm>
          <a:custGeom>
            <a:avLst/>
            <a:gdLst>
              <a:gd name="T0" fmla="*/ 0 w 11429"/>
              <a:gd name="T1" fmla="*/ 48897 h 49529"/>
              <a:gd name="T2" fmla="*/ 10806 w 11429"/>
              <a:gd name="T3" fmla="*/ 0 h 49529"/>
              <a:gd name="T4" fmla="*/ 0 60000 65536"/>
              <a:gd name="T5" fmla="*/ 0 60000 65536"/>
              <a:gd name="T6" fmla="*/ 0 w 11429"/>
              <a:gd name="T7" fmla="*/ 0 h 49529"/>
              <a:gd name="T8" fmla="*/ 11429 w 11429"/>
              <a:gd name="T9" fmla="*/ 49529 h 49529"/>
            </a:gdLst>
            <a:ahLst/>
            <a:cxnLst>
              <a:cxn ang="T4">
                <a:pos x="T0" y="T1"/>
              </a:cxn>
              <a:cxn ang="T5">
                <a:pos x="T2" y="T3"/>
              </a:cxn>
            </a:cxnLst>
            <a:rect l="T6" t="T7" r="T8" b="T9"/>
            <a:pathLst>
              <a:path w="11429" h="49529">
                <a:moveTo>
                  <a:pt x="0" y="49529"/>
                </a:moveTo>
                <a:lnTo>
                  <a:pt x="11429" y="0"/>
                </a:lnTo>
              </a:path>
            </a:pathLst>
          </a:custGeom>
          <a:noFill/>
          <a:ln w="3175">
            <a:solidFill>
              <a:srgbClr val="000000"/>
            </a:solidFill>
            <a:round/>
          </a:ln>
        </p:spPr>
        <p:txBody>
          <a:bodyPr lIns="0" tIns="0" rIns="0" bIns="0"/>
          <a:lstStyle/>
          <a:p>
            <a:endParaRPr lang="el-GR"/>
          </a:p>
        </p:txBody>
      </p:sp>
      <p:sp>
        <p:nvSpPr>
          <p:cNvPr id="24852" name="object 277"/>
          <p:cNvSpPr/>
          <p:nvPr/>
        </p:nvSpPr>
        <p:spPr bwMode="auto">
          <a:xfrm>
            <a:off x="5468938" y="5537200"/>
            <a:ext cx="9525" cy="49213"/>
          </a:xfrm>
          <a:custGeom>
            <a:avLst/>
            <a:gdLst>
              <a:gd name="T0" fmla="*/ 0 w 9906"/>
              <a:gd name="T1" fmla="*/ 48898 h 49530"/>
              <a:gd name="T2" fmla="*/ 9159 w 9906"/>
              <a:gd name="T3" fmla="*/ 0 h 49530"/>
              <a:gd name="T4" fmla="*/ 0 60000 65536"/>
              <a:gd name="T5" fmla="*/ 0 60000 65536"/>
              <a:gd name="T6" fmla="*/ 0 w 9906"/>
              <a:gd name="T7" fmla="*/ 0 h 49530"/>
              <a:gd name="T8" fmla="*/ 9906 w 9906"/>
              <a:gd name="T9" fmla="*/ 49530 h 49530"/>
            </a:gdLst>
            <a:ahLst/>
            <a:cxnLst>
              <a:cxn ang="T4">
                <a:pos x="T0" y="T1"/>
              </a:cxn>
              <a:cxn ang="T5">
                <a:pos x="T2" y="T3"/>
              </a:cxn>
            </a:cxnLst>
            <a:rect l="T6" t="T7" r="T8" b="T9"/>
            <a:pathLst>
              <a:path w="9906" h="49530">
                <a:moveTo>
                  <a:pt x="0" y="49530"/>
                </a:moveTo>
                <a:lnTo>
                  <a:pt x="9906" y="0"/>
                </a:lnTo>
              </a:path>
            </a:pathLst>
          </a:custGeom>
          <a:noFill/>
          <a:ln w="3175">
            <a:solidFill>
              <a:srgbClr val="000000"/>
            </a:solidFill>
            <a:round/>
          </a:ln>
        </p:spPr>
        <p:txBody>
          <a:bodyPr lIns="0" tIns="0" rIns="0" bIns="0"/>
          <a:lstStyle/>
          <a:p>
            <a:endParaRPr lang="el-GR"/>
          </a:p>
        </p:txBody>
      </p:sp>
      <p:sp>
        <p:nvSpPr>
          <p:cNvPr id="24853" name="object 278"/>
          <p:cNvSpPr/>
          <p:nvPr/>
        </p:nvSpPr>
        <p:spPr bwMode="auto">
          <a:xfrm>
            <a:off x="5478463" y="5486400"/>
            <a:ext cx="7937" cy="50800"/>
          </a:xfrm>
          <a:custGeom>
            <a:avLst/>
            <a:gdLst>
              <a:gd name="T0" fmla="*/ 0 w 8381"/>
              <a:gd name="T1" fmla="*/ 51314 h 50291"/>
              <a:gd name="T2" fmla="*/ 7517 w 8381"/>
              <a:gd name="T3" fmla="*/ 0 h 50291"/>
              <a:gd name="T4" fmla="*/ 0 60000 65536"/>
              <a:gd name="T5" fmla="*/ 0 60000 65536"/>
              <a:gd name="T6" fmla="*/ 0 w 8381"/>
              <a:gd name="T7" fmla="*/ 0 h 50291"/>
              <a:gd name="T8" fmla="*/ 8381 w 8381"/>
              <a:gd name="T9" fmla="*/ 50291 h 50291"/>
            </a:gdLst>
            <a:ahLst/>
            <a:cxnLst>
              <a:cxn ang="T4">
                <a:pos x="T0" y="T1"/>
              </a:cxn>
              <a:cxn ang="T5">
                <a:pos x="T2" y="T3"/>
              </a:cxn>
            </a:cxnLst>
            <a:rect l="T6" t="T7" r="T8" b="T9"/>
            <a:pathLst>
              <a:path w="8381" h="50291">
                <a:moveTo>
                  <a:pt x="0" y="50291"/>
                </a:moveTo>
                <a:lnTo>
                  <a:pt x="8381" y="0"/>
                </a:lnTo>
              </a:path>
            </a:pathLst>
          </a:custGeom>
          <a:noFill/>
          <a:ln w="3175">
            <a:solidFill>
              <a:srgbClr val="000000"/>
            </a:solidFill>
            <a:round/>
          </a:ln>
        </p:spPr>
        <p:txBody>
          <a:bodyPr lIns="0" tIns="0" rIns="0" bIns="0"/>
          <a:lstStyle/>
          <a:p>
            <a:endParaRPr lang="el-GR"/>
          </a:p>
        </p:txBody>
      </p:sp>
      <p:sp>
        <p:nvSpPr>
          <p:cNvPr id="24854" name="object 279"/>
          <p:cNvSpPr/>
          <p:nvPr/>
        </p:nvSpPr>
        <p:spPr bwMode="auto">
          <a:xfrm>
            <a:off x="5486400" y="5435600"/>
            <a:ext cx="6350" cy="50800"/>
          </a:xfrm>
          <a:custGeom>
            <a:avLst/>
            <a:gdLst>
              <a:gd name="T0" fmla="*/ 0 w 5334"/>
              <a:gd name="T1" fmla="*/ 51314 h 50291"/>
              <a:gd name="T2" fmla="*/ 7560 w 5334"/>
              <a:gd name="T3" fmla="*/ 0 h 50291"/>
              <a:gd name="T4" fmla="*/ 0 60000 65536"/>
              <a:gd name="T5" fmla="*/ 0 60000 65536"/>
              <a:gd name="T6" fmla="*/ 0 w 5334"/>
              <a:gd name="T7" fmla="*/ 0 h 50291"/>
              <a:gd name="T8" fmla="*/ 5334 w 5334"/>
              <a:gd name="T9" fmla="*/ 50291 h 50291"/>
            </a:gdLst>
            <a:ahLst/>
            <a:cxnLst>
              <a:cxn ang="T4">
                <a:pos x="T0" y="T1"/>
              </a:cxn>
              <a:cxn ang="T5">
                <a:pos x="T2" y="T3"/>
              </a:cxn>
            </a:cxnLst>
            <a:rect l="T6" t="T7" r="T8" b="T9"/>
            <a:pathLst>
              <a:path w="5334" h="50291">
                <a:moveTo>
                  <a:pt x="0" y="50291"/>
                </a:moveTo>
                <a:lnTo>
                  <a:pt x="5334" y="0"/>
                </a:lnTo>
              </a:path>
            </a:pathLst>
          </a:custGeom>
          <a:noFill/>
          <a:ln w="3175">
            <a:solidFill>
              <a:srgbClr val="000000"/>
            </a:solidFill>
            <a:round/>
          </a:ln>
        </p:spPr>
        <p:txBody>
          <a:bodyPr lIns="0" tIns="0" rIns="0" bIns="0"/>
          <a:lstStyle/>
          <a:p>
            <a:endParaRPr lang="el-GR"/>
          </a:p>
        </p:txBody>
      </p:sp>
      <p:sp>
        <p:nvSpPr>
          <p:cNvPr id="24855" name="object 280"/>
          <p:cNvSpPr/>
          <p:nvPr/>
        </p:nvSpPr>
        <p:spPr bwMode="auto">
          <a:xfrm>
            <a:off x="5489575" y="5181600"/>
            <a:ext cx="4763" cy="52388"/>
          </a:xfrm>
          <a:custGeom>
            <a:avLst/>
            <a:gdLst>
              <a:gd name="T0" fmla="*/ 4962 w 4572"/>
              <a:gd name="T1" fmla="*/ 53758 h 51053"/>
              <a:gd name="T2" fmla="*/ 0 w 4572"/>
              <a:gd name="T3" fmla="*/ 0 h 51053"/>
              <a:gd name="T4" fmla="*/ 0 60000 65536"/>
              <a:gd name="T5" fmla="*/ 0 60000 65536"/>
              <a:gd name="T6" fmla="*/ 0 w 4572"/>
              <a:gd name="T7" fmla="*/ 0 h 51053"/>
              <a:gd name="T8" fmla="*/ 4572 w 4572"/>
              <a:gd name="T9" fmla="*/ 51053 h 51053"/>
            </a:gdLst>
            <a:ahLst/>
            <a:cxnLst>
              <a:cxn ang="T4">
                <a:pos x="T0" y="T1"/>
              </a:cxn>
              <a:cxn ang="T5">
                <a:pos x="T2" y="T3"/>
              </a:cxn>
            </a:cxnLst>
            <a:rect l="T6" t="T7" r="T8" b="T9"/>
            <a:pathLst>
              <a:path w="4572" h="51053">
                <a:moveTo>
                  <a:pt x="4572" y="51053"/>
                </a:moveTo>
                <a:lnTo>
                  <a:pt x="0" y="0"/>
                </a:lnTo>
              </a:path>
            </a:pathLst>
          </a:custGeom>
          <a:noFill/>
          <a:ln w="3175">
            <a:solidFill>
              <a:srgbClr val="000000"/>
            </a:solidFill>
            <a:round/>
          </a:ln>
        </p:spPr>
        <p:txBody>
          <a:bodyPr lIns="0" tIns="0" rIns="0" bIns="0"/>
          <a:lstStyle/>
          <a:p>
            <a:endParaRPr lang="el-GR"/>
          </a:p>
        </p:txBody>
      </p:sp>
      <p:sp>
        <p:nvSpPr>
          <p:cNvPr id="24856" name="object 281"/>
          <p:cNvSpPr/>
          <p:nvPr/>
        </p:nvSpPr>
        <p:spPr bwMode="auto">
          <a:xfrm>
            <a:off x="5483225" y="5132388"/>
            <a:ext cx="6350" cy="49212"/>
          </a:xfrm>
          <a:custGeom>
            <a:avLst/>
            <a:gdLst>
              <a:gd name="T0" fmla="*/ 5880 w 6858"/>
              <a:gd name="T1" fmla="*/ 48897 h 49529"/>
              <a:gd name="T2" fmla="*/ 0 w 6858"/>
              <a:gd name="T3" fmla="*/ 0 h 49529"/>
              <a:gd name="T4" fmla="*/ 0 60000 65536"/>
              <a:gd name="T5" fmla="*/ 0 60000 65536"/>
              <a:gd name="T6" fmla="*/ 0 w 6858"/>
              <a:gd name="T7" fmla="*/ 0 h 49529"/>
              <a:gd name="T8" fmla="*/ 6858 w 6858"/>
              <a:gd name="T9" fmla="*/ 49529 h 49529"/>
            </a:gdLst>
            <a:ahLst/>
            <a:cxnLst>
              <a:cxn ang="T4">
                <a:pos x="T0" y="T1"/>
              </a:cxn>
              <a:cxn ang="T5">
                <a:pos x="T2" y="T3"/>
              </a:cxn>
            </a:cxnLst>
            <a:rect l="T6" t="T7" r="T8" b="T9"/>
            <a:pathLst>
              <a:path w="6858" h="49529">
                <a:moveTo>
                  <a:pt x="6858" y="49529"/>
                </a:moveTo>
                <a:lnTo>
                  <a:pt x="0" y="0"/>
                </a:lnTo>
              </a:path>
            </a:pathLst>
          </a:custGeom>
          <a:noFill/>
          <a:ln w="3175">
            <a:solidFill>
              <a:srgbClr val="000000"/>
            </a:solidFill>
            <a:round/>
          </a:ln>
        </p:spPr>
        <p:txBody>
          <a:bodyPr lIns="0" tIns="0" rIns="0" bIns="0"/>
          <a:lstStyle/>
          <a:p>
            <a:endParaRPr lang="el-GR"/>
          </a:p>
        </p:txBody>
      </p:sp>
      <p:sp>
        <p:nvSpPr>
          <p:cNvPr id="24857" name="object 282"/>
          <p:cNvSpPr/>
          <p:nvPr/>
        </p:nvSpPr>
        <p:spPr bwMode="auto">
          <a:xfrm>
            <a:off x="5473700" y="5083175"/>
            <a:ext cx="9525" cy="49213"/>
          </a:xfrm>
          <a:custGeom>
            <a:avLst/>
            <a:gdLst>
              <a:gd name="T0" fmla="*/ 9923 w 9143"/>
              <a:gd name="T1" fmla="*/ 48157 h 50292"/>
              <a:gd name="T2" fmla="*/ 0 w 9143"/>
              <a:gd name="T3" fmla="*/ 0 h 50292"/>
              <a:gd name="T4" fmla="*/ 0 60000 65536"/>
              <a:gd name="T5" fmla="*/ 0 60000 65536"/>
              <a:gd name="T6" fmla="*/ 0 w 9143"/>
              <a:gd name="T7" fmla="*/ 0 h 50292"/>
              <a:gd name="T8" fmla="*/ 9143 w 9143"/>
              <a:gd name="T9" fmla="*/ 50292 h 50292"/>
            </a:gdLst>
            <a:ahLst/>
            <a:cxnLst>
              <a:cxn ang="T4">
                <a:pos x="T0" y="T1"/>
              </a:cxn>
              <a:cxn ang="T5">
                <a:pos x="T2" y="T3"/>
              </a:cxn>
            </a:cxnLst>
            <a:rect l="T6" t="T7" r="T8" b="T9"/>
            <a:pathLst>
              <a:path w="9143" h="50292">
                <a:moveTo>
                  <a:pt x="9143" y="50292"/>
                </a:moveTo>
                <a:lnTo>
                  <a:pt x="0" y="0"/>
                </a:lnTo>
              </a:path>
            </a:pathLst>
          </a:custGeom>
          <a:noFill/>
          <a:ln w="3175">
            <a:solidFill>
              <a:srgbClr val="000000"/>
            </a:solidFill>
            <a:round/>
          </a:ln>
        </p:spPr>
        <p:txBody>
          <a:bodyPr lIns="0" tIns="0" rIns="0" bIns="0"/>
          <a:lstStyle/>
          <a:p>
            <a:endParaRPr lang="el-GR"/>
          </a:p>
        </p:txBody>
      </p:sp>
      <p:sp>
        <p:nvSpPr>
          <p:cNvPr id="24858" name="object 283"/>
          <p:cNvSpPr/>
          <p:nvPr/>
        </p:nvSpPr>
        <p:spPr bwMode="auto">
          <a:xfrm>
            <a:off x="5462588" y="5032375"/>
            <a:ext cx="11112" cy="50800"/>
          </a:xfrm>
          <a:custGeom>
            <a:avLst/>
            <a:gdLst>
              <a:gd name="T0" fmla="*/ 11574 w 10668"/>
              <a:gd name="T1" fmla="*/ 52104 h 49529"/>
              <a:gd name="T2" fmla="*/ 0 w 10668"/>
              <a:gd name="T3" fmla="*/ 0 h 49529"/>
              <a:gd name="T4" fmla="*/ 0 60000 65536"/>
              <a:gd name="T5" fmla="*/ 0 60000 65536"/>
              <a:gd name="T6" fmla="*/ 0 w 10668"/>
              <a:gd name="T7" fmla="*/ 0 h 49529"/>
              <a:gd name="T8" fmla="*/ 10668 w 10668"/>
              <a:gd name="T9" fmla="*/ 49529 h 49529"/>
            </a:gdLst>
            <a:ahLst/>
            <a:cxnLst>
              <a:cxn ang="T4">
                <a:pos x="T0" y="T1"/>
              </a:cxn>
              <a:cxn ang="T5">
                <a:pos x="T2" y="T3"/>
              </a:cxn>
            </a:cxnLst>
            <a:rect l="T6" t="T7" r="T8" b="T9"/>
            <a:pathLst>
              <a:path w="10668" h="49529">
                <a:moveTo>
                  <a:pt x="10668" y="49529"/>
                </a:moveTo>
                <a:lnTo>
                  <a:pt x="0" y="0"/>
                </a:lnTo>
              </a:path>
            </a:pathLst>
          </a:custGeom>
          <a:noFill/>
          <a:ln w="3175">
            <a:solidFill>
              <a:srgbClr val="000000"/>
            </a:solidFill>
            <a:round/>
          </a:ln>
        </p:spPr>
        <p:txBody>
          <a:bodyPr lIns="0" tIns="0" rIns="0" bIns="0"/>
          <a:lstStyle/>
          <a:p>
            <a:endParaRPr lang="el-GR"/>
          </a:p>
        </p:txBody>
      </p:sp>
      <p:sp>
        <p:nvSpPr>
          <p:cNvPr id="24859" name="object 284"/>
          <p:cNvSpPr/>
          <p:nvPr/>
        </p:nvSpPr>
        <p:spPr bwMode="auto">
          <a:xfrm>
            <a:off x="5376863" y="4794250"/>
            <a:ext cx="22225" cy="46038"/>
          </a:xfrm>
          <a:custGeom>
            <a:avLst/>
            <a:gdLst>
              <a:gd name="T0" fmla="*/ 23151 w 21336"/>
              <a:gd name="T1" fmla="*/ 46358 h 45720"/>
              <a:gd name="T2" fmla="*/ 0 w 21336"/>
              <a:gd name="T3" fmla="*/ 0 h 45720"/>
              <a:gd name="T4" fmla="*/ 0 60000 65536"/>
              <a:gd name="T5" fmla="*/ 0 60000 65536"/>
              <a:gd name="T6" fmla="*/ 0 w 21336"/>
              <a:gd name="T7" fmla="*/ 0 h 45720"/>
              <a:gd name="T8" fmla="*/ 21336 w 21336"/>
              <a:gd name="T9" fmla="*/ 45720 h 45720"/>
            </a:gdLst>
            <a:ahLst/>
            <a:cxnLst>
              <a:cxn ang="T4">
                <a:pos x="T0" y="T1"/>
              </a:cxn>
              <a:cxn ang="T5">
                <a:pos x="T2" y="T3"/>
              </a:cxn>
            </a:cxnLst>
            <a:rect l="T6" t="T7" r="T8" b="T9"/>
            <a:pathLst>
              <a:path w="21336" h="45720">
                <a:moveTo>
                  <a:pt x="21336" y="45720"/>
                </a:moveTo>
                <a:lnTo>
                  <a:pt x="0" y="0"/>
                </a:lnTo>
              </a:path>
            </a:pathLst>
          </a:custGeom>
          <a:noFill/>
          <a:ln w="3175">
            <a:solidFill>
              <a:srgbClr val="000000"/>
            </a:solidFill>
            <a:round/>
          </a:ln>
        </p:spPr>
        <p:txBody>
          <a:bodyPr lIns="0" tIns="0" rIns="0" bIns="0"/>
          <a:lstStyle/>
          <a:p>
            <a:endParaRPr lang="el-GR"/>
          </a:p>
        </p:txBody>
      </p:sp>
      <p:sp>
        <p:nvSpPr>
          <p:cNvPr id="24860" name="object 285"/>
          <p:cNvSpPr/>
          <p:nvPr/>
        </p:nvSpPr>
        <p:spPr bwMode="auto">
          <a:xfrm>
            <a:off x="5354638" y="4748213"/>
            <a:ext cx="22225" cy="46037"/>
          </a:xfrm>
          <a:custGeom>
            <a:avLst/>
            <a:gdLst>
              <a:gd name="T0" fmla="*/ 21608 w 22860"/>
              <a:gd name="T1" fmla="*/ 46357 h 45719"/>
              <a:gd name="T2" fmla="*/ 0 w 22860"/>
              <a:gd name="T3" fmla="*/ 0 h 45719"/>
              <a:gd name="T4" fmla="*/ 0 60000 65536"/>
              <a:gd name="T5" fmla="*/ 0 60000 65536"/>
              <a:gd name="T6" fmla="*/ 0 w 22860"/>
              <a:gd name="T7" fmla="*/ 0 h 45719"/>
              <a:gd name="T8" fmla="*/ 22860 w 22860"/>
              <a:gd name="T9" fmla="*/ 45719 h 45719"/>
            </a:gdLst>
            <a:ahLst/>
            <a:cxnLst>
              <a:cxn ang="T4">
                <a:pos x="T0" y="T1"/>
              </a:cxn>
              <a:cxn ang="T5">
                <a:pos x="T2" y="T3"/>
              </a:cxn>
            </a:cxnLst>
            <a:rect l="T6" t="T7" r="T8" b="T9"/>
            <a:pathLst>
              <a:path w="22860" h="45719">
                <a:moveTo>
                  <a:pt x="22860" y="45719"/>
                </a:moveTo>
                <a:lnTo>
                  <a:pt x="0" y="0"/>
                </a:lnTo>
              </a:path>
            </a:pathLst>
          </a:custGeom>
          <a:noFill/>
          <a:ln w="3175">
            <a:solidFill>
              <a:srgbClr val="000000"/>
            </a:solidFill>
            <a:round/>
          </a:ln>
        </p:spPr>
        <p:txBody>
          <a:bodyPr lIns="0" tIns="0" rIns="0" bIns="0"/>
          <a:lstStyle/>
          <a:p>
            <a:endParaRPr lang="el-GR"/>
          </a:p>
        </p:txBody>
      </p:sp>
      <p:sp>
        <p:nvSpPr>
          <p:cNvPr id="24861" name="object 286"/>
          <p:cNvSpPr/>
          <p:nvPr/>
        </p:nvSpPr>
        <p:spPr bwMode="auto">
          <a:xfrm>
            <a:off x="5330825" y="4705350"/>
            <a:ext cx="23813" cy="42863"/>
          </a:xfrm>
          <a:custGeom>
            <a:avLst/>
            <a:gdLst>
              <a:gd name="T0" fmla="*/ 23255 w 24384"/>
              <a:gd name="T1" fmla="*/ 41570 h 44196"/>
              <a:gd name="T2" fmla="*/ 0 w 24384"/>
              <a:gd name="T3" fmla="*/ 0 h 44196"/>
              <a:gd name="T4" fmla="*/ 0 60000 65536"/>
              <a:gd name="T5" fmla="*/ 0 60000 65536"/>
              <a:gd name="T6" fmla="*/ 0 w 24384"/>
              <a:gd name="T7" fmla="*/ 0 h 44196"/>
              <a:gd name="T8" fmla="*/ 24384 w 24384"/>
              <a:gd name="T9" fmla="*/ 44196 h 44196"/>
            </a:gdLst>
            <a:ahLst/>
            <a:cxnLst>
              <a:cxn ang="T4">
                <a:pos x="T0" y="T1"/>
              </a:cxn>
              <a:cxn ang="T5">
                <a:pos x="T2" y="T3"/>
              </a:cxn>
            </a:cxnLst>
            <a:rect l="T6" t="T7" r="T8" b="T9"/>
            <a:pathLst>
              <a:path w="24384" h="44196">
                <a:moveTo>
                  <a:pt x="24384" y="44196"/>
                </a:moveTo>
                <a:lnTo>
                  <a:pt x="0" y="0"/>
                </a:lnTo>
              </a:path>
            </a:pathLst>
          </a:custGeom>
          <a:noFill/>
          <a:ln w="3175">
            <a:solidFill>
              <a:srgbClr val="000000"/>
            </a:solidFill>
            <a:round/>
          </a:ln>
        </p:spPr>
        <p:txBody>
          <a:bodyPr lIns="0" tIns="0" rIns="0" bIns="0"/>
          <a:lstStyle/>
          <a:p>
            <a:endParaRPr lang="el-GR"/>
          </a:p>
        </p:txBody>
      </p:sp>
      <p:sp>
        <p:nvSpPr>
          <p:cNvPr id="24862" name="object 287"/>
          <p:cNvSpPr/>
          <p:nvPr/>
        </p:nvSpPr>
        <p:spPr bwMode="auto">
          <a:xfrm>
            <a:off x="5303838" y="4660900"/>
            <a:ext cx="26987" cy="44450"/>
          </a:xfrm>
          <a:custGeom>
            <a:avLst/>
            <a:gdLst>
              <a:gd name="T0" fmla="*/ 27309 w 26669"/>
              <a:gd name="T1" fmla="*/ 45490 h 43434"/>
              <a:gd name="T2" fmla="*/ 0 w 26669"/>
              <a:gd name="T3" fmla="*/ 0 h 43434"/>
              <a:gd name="T4" fmla="*/ 0 60000 65536"/>
              <a:gd name="T5" fmla="*/ 0 60000 65536"/>
              <a:gd name="T6" fmla="*/ 0 w 26669"/>
              <a:gd name="T7" fmla="*/ 0 h 43434"/>
              <a:gd name="T8" fmla="*/ 26669 w 26669"/>
              <a:gd name="T9" fmla="*/ 43434 h 43434"/>
            </a:gdLst>
            <a:ahLst/>
            <a:cxnLst>
              <a:cxn ang="T4">
                <a:pos x="T0" y="T1"/>
              </a:cxn>
              <a:cxn ang="T5">
                <a:pos x="T2" y="T3"/>
              </a:cxn>
            </a:cxnLst>
            <a:rect l="T6" t="T7" r="T8" b="T9"/>
            <a:pathLst>
              <a:path w="26669" h="43434">
                <a:moveTo>
                  <a:pt x="26669" y="43434"/>
                </a:moveTo>
                <a:lnTo>
                  <a:pt x="0" y="0"/>
                </a:lnTo>
              </a:path>
            </a:pathLst>
          </a:custGeom>
          <a:noFill/>
          <a:ln w="3175">
            <a:solidFill>
              <a:srgbClr val="000000"/>
            </a:solidFill>
            <a:round/>
          </a:ln>
        </p:spPr>
        <p:txBody>
          <a:bodyPr lIns="0" tIns="0" rIns="0" bIns="0"/>
          <a:lstStyle/>
          <a:p>
            <a:endParaRPr lang="el-GR"/>
          </a:p>
        </p:txBody>
      </p:sp>
      <p:sp>
        <p:nvSpPr>
          <p:cNvPr id="24863" name="object 288"/>
          <p:cNvSpPr/>
          <p:nvPr/>
        </p:nvSpPr>
        <p:spPr bwMode="auto">
          <a:xfrm>
            <a:off x="5146675" y="4462463"/>
            <a:ext cx="33338" cy="38100"/>
          </a:xfrm>
          <a:custGeom>
            <a:avLst/>
            <a:gdLst>
              <a:gd name="T0" fmla="*/ 32413 w 34289"/>
              <a:gd name="T1" fmla="*/ 38879 h 37337"/>
              <a:gd name="T2" fmla="*/ 0 w 34289"/>
              <a:gd name="T3" fmla="*/ 0 h 37337"/>
              <a:gd name="T4" fmla="*/ 0 60000 65536"/>
              <a:gd name="T5" fmla="*/ 0 60000 65536"/>
              <a:gd name="T6" fmla="*/ 0 w 34289"/>
              <a:gd name="T7" fmla="*/ 0 h 37337"/>
              <a:gd name="T8" fmla="*/ 34289 w 34289"/>
              <a:gd name="T9" fmla="*/ 37337 h 37337"/>
            </a:gdLst>
            <a:ahLst/>
            <a:cxnLst>
              <a:cxn ang="T4">
                <a:pos x="T0" y="T1"/>
              </a:cxn>
              <a:cxn ang="T5">
                <a:pos x="T2" y="T3"/>
              </a:cxn>
            </a:cxnLst>
            <a:rect l="T6" t="T7" r="T8" b="T9"/>
            <a:pathLst>
              <a:path w="34289" h="37337">
                <a:moveTo>
                  <a:pt x="34289" y="37337"/>
                </a:moveTo>
                <a:lnTo>
                  <a:pt x="0" y="0"/>
                </a:lnTo>
              </a:path>
            </a:pathLst>
          </a:custGeom>
          <a:noFill/>
          <a:ln w="3175">
            <a:solidFill>
              <a:srgbClr val="000000"/>
            </a:solidFill>
            <a:round/>
          </a:ln>
        </p:spPr>
        <p:txBody>
          <a:bodyPr lIns="0" tIns="0" rIns="0" bIns="0"/>
          <a:lstStyle/>
          <a:p>
            <a:endParaRPr lang="el-GR"/>
          </a:p>
        </p:txBody>
      </p:sp>
      <p:sp>
        <p:nvSpPr>
          <p:cNvPr id="24864" name="object 289"/>
          <p:cNvSpPr/>
          <p:nvPr/>
        </p:nvSpPr>
        <p:spPr bwMode="auto">
          <a:xfrm>
            <a:off x="5110163" y="4427538"/>
            <a:ext cx="36512" cy="34925"/>
          </a:xfrm>
          <a:custGeom>
            <a:avLst/>
            <a:gdLst>
              <a:gd name="T0" fmla="*/ 36449 w 36575"/>
              <a:gd name="T1" fmla="*/ 34059 h 35813"/>
              <a:gd name="T2" fmla="*/ 0 w 36575"/>
              <a:gd name="T3" fmla="*/ 0 h 35813"/>
              <a:gd name="T4" fmla="*/ 0 60000 65536"/>
              <a:gd name="T5" fmla="*/ 0 60000 65536"/>
              <a:gd name="T6" fmla="*/ 0 w 36575"/>
              <a:gd name="T7" fmla="*/ 0 h 35813"/>
              <a:gd name="T8" fmla="*/ 36575 w 36575"/>
              <a:gd name="T9" fmla="*/ 35813 h 35813"/>
            </a:gdLst>
            <a:ahLst/>
            <a:cxnLst>
              <a:cxn ang="T4">
                <a:pos x="T0" y="T1"/>
              </a:cxn>
              <a:cxn ang="T5">
                <a:pos x="T2" y="T3"/>
              </a:cxn>
            </a:cxnLst>
            <a:rect l="T6" t="T7" r="T8" b="T9"/>
            <a:pathLst>
              <a:path w="36575" h="35813">
                <a:moveTo>
                  <a:pt x="36575" y="35813"/>
                </a:moveTo>
                <a:lnTo>
                  <a:pt x="0" y="0"/>
                </a:lnTo>
              </a:path>
            </a:pathLst>
          </a:custGeom>
          <a:noFill/>
          <a:ln w="3175">
            <a:solidFill>
              <a:srgbClr val="000000"/>
            </a:solidFill>
            <a:round/>
          </a:ln>
        </p:spPr>
        <p:txBody>
          <a:bodyPr lIns="0" tIns="0" rIns="0" bIns="0"/>
          <a:lstStyle/>
          <a:p>
            <a:endParaRPr lang="el-GR"/>
          </a:p>
        </p:txBody>
      </p:sp>
      <p:sp>
        <p:nvSpPr>
          <p:cNvPr id="24865" name="object 290"/>
          <p:cNvSpPr/>
          <p:nvPr/>
        </p:nvSpPr>
        <p:spPr bwMode="auto">
          <a:xfrm>
            <a:off x="5072063" y="4394200"/>
            <a:ext cx="38100" cy="33338"/>
          </a:xfrm>
          <a:custGeom>
            <a:avLst/>
            <a:gdLst>
              <a:gd name="T0" fmla="*/ 38879 w 37337"/>
              <a:gd name="T1" fmla="*/ 33149 h 33528"/>
              <a:gd name="T2" fmla="*/ 0 w 37337"/>
              <a:gd name="T3" fmla="*/ 0 h 33528"/>
              <a:gd name="T4" fmla="*/ 0 60000 65536"/>
              <a:gd name="T5" fmla="*/ 0 60000 65536"/>
              <a:gd name="T6" fmla="*/ 0 w 37337"/>
              <a:gd name="T7" fmla="*/ 0 h 33528"/>
              <a:gd name="T8" fmla="*/ 37337 w 37337"/>
              <a:gd name="T9" fmla="*/ 33528 h 33528"/>
            </a:gdLst>
            <a:ahLst/>
            <a:cxnLst>
              <a:cxn ang="T4">
                <a:pos x="T0" y="T1"/>
              </a:cxn>
              <a:cxn ang="T5">
                <a:pos x="T2" y="T3"/>
              </a:cxn>
            </a:cxnLst>
            <a:rect l="T6" t="T7" r="T8" b="T9"/>
            <a:pathLst>
              <a:path w="37337" h="33528">
                <a:moveTo>
                  <a:pt x="37337" y="33528"/>
                </a:moveTo>
                <a:lnTo>
                  <a:pt x="0" y="0"/>
                </a:lnTo>
              </a:path>
            </a:pathLst>
          </a:custGeom>
          <a:noFill/>
          <a:ln w="3175">
            <a:solidFill>
              <a:srgbClr val="000000"/>
            </a:solidFill>
            <a:round/>
          </a:ln>
        </p:spPr>
        <p:txBody>
          <a:bodyPr lIns="0" tIns="0" rIns="0" bIns="0"/>
          <a:lstStyle/>
          <a:p>
            <a:endParaRPr lang="el-GR"/>
          </a:p>
        </p:txBody>
      </p:sp>
      <p:sp>
        <p:nvSpPr>
          <p:cNvPr id="24866" name="object 291"/>
          <p:cNvSpPr/>
          <p:nvPr/>
        </p:nvSpPr>
        <p:spPr bwMode="auto">
          <a:xfrm>
            <a:off x="5032375" y="4360863"/>
            <a:ext cx="39688" cy="33337"/>
          </a:xfrm>
          <a:custGeom>
            <a:avLst/>
            <a:gdLst>
              <a:gd name="T0" fmla="*/ 39752 w 39624"/>
              <a:gd name="T1" fmla="*/ 33919 h 32765"/>
              <a:gd name="T2" fmla="*/ 0 w 39624"/>
              <a:gd name="T3" fmla="*/ 0 h 32765"/>
              <a:gd name="T4" fmla="*/ 0 60000 65536"/>
              <a:gd name="T5" fmla="*/ 0 60000 65536"/>
              <a:gd name="T6" fmla="*/ 0 w 39624"/>
              <a:gd name="T7" fmla="*/ 0 h 32765"/>
              <a:gd name="T8" fmla="*/ 39624 w 39624"/>
              <a:gd name="T9" fmla="*/ 32765 h 32765"/>
            </a:gdLst>
            <a:ahLst/>
            <a:cxnLst>
              <a:cxn ang="T4">
                <a:pos x="T0" y="T1"/>
              </a:cxn>
              <a:cxn ang="T5">
                <a:pos x="T2" y="T3"/>
              </a:cxn>
            </a:cxnLst>
            <a:rect l="T6" t="T7" r="T8" b="T9"/>
            <a:pathLst>
              <a:path w="39624" h="32765">
                <a:moveTo>
                  <a:pt x="39624" y="32765"/>
                </a:moveTo>
                <a:lnTo>
                  <a:pt x="0" y="0"/>
                </a:lnTo>
              </a:path>
            </a:pathLst>
          </a:custGeom>
          <a:noFill/>
          <a:ln w="3175">
            <a:solidFill>
              <a:srgbClr val="000000"/>
            </a:solidFill>
            <a:round/>
          </a:ln>
        </p:spPr>
        <p:txBody>
          <a:bodyPr lIns="0" tIns="0" rIns="0" bIns="0"/>
          <a:lstStyle/>
          <a:p>
            <a:endParaRPr lang="el-GR"/>
          </a:p>
        </p:txBody>
      </p:sp>
      <p:sp>
        <p:nvSpPr>
          <p:cNvPr id="24867" name="object 292"/>
          <p:cNvSpPr/>
          <p:nvPr/>
        </p:nvSpPr>
        <p:spPr bwMode="auto">
          <a:xfrm>
            <a:off x="4819650" y="4225925"/>
            <a:ext cx="44450" cy="22225"/>
          </a:xfrm>
          <a:custGeom>
            <a:avLst/>
            <a:gdLst>
              <a:gd name="T0" fmla="*/ 43948 w 44958"/>
              <a:gd name="T1" fmla="*/ 20911 h 23622"/>
              <a:gd name="T2" fmla="*/ 0 w 44958"/>
              <a:gd name="T3" fmla="*/ 0 h 23622"/>
              <a:gd name="T4" fmla="*/ 0 60000 65536"/>
              <a:gd name="T5" fmla="*/ 0 60000 65536"/>
              <a:gd name="T6" fmla="*/ 0 w 44958"/>
              <a:gd name="T7" fmla="*/ 0 h 23622"/>
              <a:gd name="T8" fmla="*/ 44958 w 44958"/>
              <a:gd name="T9" fmla="*/ 23622 h 23622"/>
            </a:gdLst>
            <a:ahLst/>
            <a:cxnLst>
              <a:cxn ang="T4">
                <a:pos x="T0" y="T1"/>
              </a:cxn>
              <a:cxn ang="T5">
                <a:pos x="T2" y="T3"/>
              </a:cxn>
            </a:cxnLst>
            <a:rect l="T6" t="T7" r="T8" b="T9"/>
            <a:pathLst>
              <a:path w="44958" h="23622">
                <a:moveTo>
                  <a:pt x="44958" y="23622"/>
                </a:moveTo>
                <a:lnTo>
                  <a:pt x="0" y="0"/>
                </a:lnTo>
              </a:path>
            </a:pathLst>
          </a:custGeom>
          <a:noFill/>
          <a:ln w="3175">
            <a:solidFill>
              <a:srgbClr val="000000"/>
            </a:solidFill>
            <a:round/>
          </a:ln>
        </p:spPr>
        <p:txBody>
          <a:bodyPr lIns="0" tIns="0" rIns="0" bIns="0"/>
          <a:lstStyle/>
          <a:p>
            <a:endParaRPr lang="el-GR"/>
          </a:p>
        </p:txBody>
      </p:sp>
      <p:sp>
        <p:nvSpPr>
          <p:cNvPr id="24868" name="object 293"/>
          <p:cNvSpPr/>
          <p:nvPr/>
        </p:nvSpPr>
        <p:spPr bwMode="auto">
          <a:xfrm>
            <a:off x="4773613" y="4203700"/>
            <a:ext cx="46037" cy="22225"/>
          </a:xfrm>
          <a:custGeom>
            <a:avLst/>
            <a:gdLst>
              <a:gd name="T0" fmla="*/ 46357 w 45719"/>
              <a:gd name="T1" fmla="*/ 22353 h 22098"/>
              <a:gd name="T2" fmla="*/ 0 w 45719"/>
              <a:gd name="T3" fmla="*/ 0 h 22098"/>
              <a:gd name="T4" fmla="*/ 0 60000 65536"/>
              <a:gd name="T5" fmla="*/ 0 60000 65536"/>
              <a:gd name="T6" fmla="*/ 0 w 45719"/>
              <a:gd name="T7" fmla="*/ 0 h 22098"/>
              <a:gd name="T8" fmla="*/ 45719 w 45719"/>
              <a:gd name="T9" fmla="*/ 22098 h 22098"/>
            </a:gdLst>
            <a:ahLst/>
            <a:cxnLst>
              <a:cxn ang="T4">
                <a:pos x="T0" y="T1"/>
              </a:cxn>
              <a:cxn ang="T5">
                <a:pos x="T2" y="T3"/>
              </a:cxn>
            </a:cxnLst>
            <a:rect l="T6" t="T7" r="T8" b="T9"/>
            <a:pathLst>
              <a:path w="45719" h="22098">
                <a:moveTo>
                  <a:pt x="45719" y="22098"/>
                </a:moveTo>
                <a:lnTo>
                  <a:pt x="0" y="0"/>
                </a:lnTo>
              </a:path>
            </a:pathLst>
          </a:custGeom>
          <a:noFill/>
          <a:ln w="3175">
            <a:solidFill>
              <a:srgbClr val="000000"/>
            </a:solidFill>
            <a:round/>
          </a:ln>
        </p:spPr>
        <p:txBody>
          <a:bodyPr lIns="0" tIns="0" rIns="0" bIns="0"/>
          <a:lstStyle/>
          <a:p>
            <a:endParaRPr lang="el-GR"/>
          </a:p>
        </p:txBody>
      </p:sp>
      <p:sp>
        <p:nvSpPr>
          <p:cNvPr id="24869" name="object 294"/>
          <p:cNvSpPr/>
          <p:nvPr/>
        </p:nvSpPr>
        <p:spPr bwMode="auto">
          <a:xfrm>
            <a:off x="4727575" y="4183063"/>
            <a:ext cx="46038" cy="20637"/>
          </a:xfrm>
          <a:custGeom>
            <a:avLst/>
            <a:gdLst>
              <a:gd name="T0" fmla="*/ 45598 w 46482"/>
              <a:gd name="T1" fmla="*/ 21496 h 19812"/>
              <a:gd name="T2" fmla="*/ 0 w 46482"/>
              <a:gd name="T3" fmla="*/ 0 h 19812"/>
              <a:gd name="T4" fmla="*/ 0 60000 65536"/>
              <a:gd name="T5" fmla="*/ 0 60000 65536"/>
              <a:gd name="T6" fmla="*/ 0 w 46482"/>
              <a:gd name="T7" fmla="*/ 0 h 19812"/>
              <a:gd name="T8" fmla="*/ 46482 w 46482"/>
              <a:gd name="T9" fmla="*/ 19812 h 19812"/>
            </a:gdLst>
            <a:ahLst/>
            <a:cxnLst>
              <a:cxn ang="T4">
                <a:pos x="T0" y="T1"/>
              </a:cxn>
              <a:cxn ang="T5">
                <a:pos x="T2" y="T3"/>
              </a:cxn>
            </a:cxnLst>
            <a:rect l="T6" t="T7" r="T8" b="T9"/>
            <a:pathLst>
              <a:path w="46482" h="19812">
                <a:moveTo>
                  <a:pt x="46482" y="19812"/>
                </a:moveTo>
                <a:lnTo>
                  <a:pt x="0" y="0"/>
                </a:lnTo>
              </a:path>
            </a:pathLst>
          </a:custGeom>
          <a:noFill/>
          <a:ln w="3175">
            <a:solidFill>
              <a:srgbClr val="000000"/>
            </a:solidFill>
            <a:round/>
          </a:ln>
        </p:spPr>
        <p:txBody>
          <a:bodyPr lIns="0" tIns="0" rIns="0" bIns="0"/>
          <a:lstStyle/>
          <a:p>
            <a:endParaRPr lang="el-GR"/>
          </a:p>
        </p:txBody>
      </p:sp>
      <p:sp>
        <p:nvSpPr>
          <p:cNvPr id="24870" name="object 295"/>
          <p:cNvSpPr/>
          <p:nvPr/>
        </p:nvSpPr>
        <p:spPr bwMode="auto">
          <a:xfrm>
            <a:off x="4679950" y="4165600"/>
            <a:ext cx="47625" cy="17463"/>
          </a:xfrm>
          <a:custGeom>
            <a:avLst/>
            <a:gdLst>
              <a:gd name="T0" fmla="*/ 48010 w 47243"/>
              <a:gd name="T1" fmla="*/ 17401 h 17525"/>
              <a:gd name="T2" fmla="*/ 0 w 47243"/>
              <a:gd name="T3" fmla="*/ 0 h 17525"/>
              <a:gd name="T4" fmla="*/ 0 60000 65536"/>
              <a:gd name="T5" fmla="*/ 0 60000 65536"/>
              <a:gd name="T6" fmla="*/ 0 w 47243"/>
              <a:gd name="T7" fmla="*/ 0 h 17525"/>
              <a:gd name="T8" fmla="*/ 47243 w 47243"/>
              <a:gd name="T9" fmla="*/ 17525 h 17525"/>
            </a:gdLst>
            <a:ahLst/>
            <a:cxnLst>
              <a:cxn ang="T4">
                <a:pos x="T0" y="T1"/>
              </a:cxn>
              <a:cxn ang="T5">
                <a:pos x="T2" y="T3"/>
              </a:cxn>
            </a:cxnLst>
            <a:rect l="T6" t="T7" r="T8" b="T9"/>
            <a:pathLst>
              <a:path w="47243" h="17525">
                <a:moveTo>
                  <a:pt x="47243" y="17525"/>
                </a:moveTo>
                <a:lnTo>
                  <a:pt x="0" y="0"/>
                </a:lnTo>
              </a:path>
            </a:pathLst>
          </a:custGeom>
          <a:noFill/>
          <a:ln w="3175">
            <a:solidFill>
              <a:srgbClr val="000000"/>
            </a:solidFill>
            <a:round/>
          </a:ln>
        </p:spPr>
        <p:txBody>
          <a:bodyPr lIns="0" tIns="0" rIns="0" bIns="0"/>
          <a:lstStyle/>
          <a:p>
            <a:endParaRPr lang="el-GR"/>
          </a:p>
        </p:txBody>
      </p:sp>
      <p:sp>
        <p:nvSpPr>
          <p:cNvPr id="24871" name="object 296"/>
          <p:cNvSpPr/>
          <p:nvPr/>
        </p:nvSpPr>
        <p:spPr bwMode="auto">
          <a:xfrm>
            <a:off x="4441825" y="6392863"/>
            <a:ext cx="44450" cy="7937"/>
          </a:xfrm>
          <a:custGeom>
            <a:avLst/>
            <a:gdLst>
              <a:gd name="T0" fmla="*/ 0 w 44196"/>
              <a:gd name="T1" fmla="*/ 7516 h 8382"/>
              <a:gd name="T2" fmla="*/ 44705 w 44196"/>
              <a:gd name="T3" fmla="*/ 0 h 8382"/>
              <a:gd name="T4" fmla="*/ 0 60000 65536"/>
              <a:gd name="T5" fmla="*/ 0 60000 65536"/>
              <a:gd name="T6" fmla="*/ 0 w 44196"/>
              <a:gd name="T7" fmla="*/ 0 h 8382"/>
              <a:gd name="T8" fmla="*/ 44196 w 44196"/>
              <a:gd name="T9" fmla="*/ 8382 h 8382"/>
            </a:gdLst>
            <a:ahLst/>
            <a:cxnLst>
              <a:cxn ang="T4">
                <a:pos x="T0" y="T1"/>
              </a:cxn>
              <a:cxn ang="T5">
                <a:pos x="T2" y="T3"/>
              </a:cxn>
            </a:cxnLst>
            <a:rect l="T6" t="T7" r="T8" b="T9"/>
            <a:pathLst>
              <a:path w="44196" h="8382">
                <a:moveTo>
                  <a:pt x="0" y="8382"/>
                </a:moveTo>
                <a:lnTo>
                  <a:pt x="44196" y="0"/>
                </a:lnTo>
              </a:path>
            </a:pathLst>
          </a:custGeom>
          <a:noFill/>
          <a:ln w="3175">
            <a:solidFill>
              <a:srgbClr val="000000"/>
            </a:solidFill>
            <a:round/>
          </a:ln>
        </p:spPr>
        <p:txBody>
          <a:bodyPr lIns="0" tIns="0" rIns="0" bIns="0"/>
          <a:lstStyle/>
          <a:p>
            <a:endParaRPr lang="el-GR"/>
          </a:p>
        </p:txBody>
      </p:sp>
      <p:sp>
        <p:nvSpPr>
          <p:cNvPr id="24872" name="object 297"/>
          <p:cNvSpPr/>
          <p:nvPr/>
        </p:nvSpPr>
        <p:spPr bwMode="auto">
          <a:xfrm>
            <a:off x="4486275" y="6383338"/>
            <a:ext cx="44450" cy="9525"/>
          </a:xfrm>
          <a:custGeom>
            <a:avLst/>
            <a:gdLst>
              <a:gd name="T0" fmla="*/ 0 w 44195"/>
              <a:gd name="T1" fmla="*/ 9923 h 9143"/>
              <a:gd name="T2" fmla="*/ 44706 w 44195"/>
              <a:gd name="T3" fmla="*/ 0 h 9143"/>
              <a:gd name="T4" fmla="*/ 0 60000 65536"/>
              <a:gd name="T5" fmla="*/ 0 60000 65536"/>
              <a:gd name="T6" fmla="*/ 0 w 44195"/>
              <a:gd name="T7" fmla="*/ 0 h 9143"/>
              <a:gd name="T8" fmla="*/ 44195 w 44195"/>
              <a:gd name="T9" fmla="*/ 9143 h 9143"/>
            </a:gdLst>
            <a:ahLst/>
            <a:cxnLst>
              <a:cxn ang="T4">
                <a:pos x="T0" y="T1"/>
              </a:cxn>
              <a:cxn ang="T5">
                <a:pos x="T2" y="T3"/>
              </a:cxn>
            </a:cxnLst>
            <a:rect l="T6" t="T7" r="T8" b="T9"/>
            <a:pathLst>
              <a:path w="44195" h="9143">
                <a:moveTo>
                  <a:pt x="0" y="9143"/>
                </a:moveTo>
                <a:lnTo>
                  <a:pt x="44195" y="0"/>
                </a:lnTo>
              </a:path>
            </a:pathLst>
          </a:custGeom>
          <a:noFill/>
          <a:ln w="3175">
            <a:solidFill>
              <a:srgbClr val="000000"/>
            </a:solidFill>
            <a:round/>
          </a:ln>
        </p:spPr>
        <p:txBody>
          <a:bodyPr lIns="0" tIns="0" rIns="0" bIns="0"/>
          <a:lstStyle/>
          <a:p>
            <a:endParaRPr lang="el-GR"/>
          </a:p>
        </p:txBody>
      </p:sp>
      <p:sp>
        <p:nvSpPr>
          <p:cNvPr id="24873" name="object 298"/>
          <p:cNvSpPr/>
          <p:nvPr/>
        </p:nvSpPr>
        <p:spPr bwMode="auto">
          <a:xfrm>
            <a:off x="4530725" y="6370638"/>
            <a:ext cx="42863" cy="12700"/>
          </a:xfrm>
          <a:custGeom>
            <a:avLst/>
            <a:gdLst>
              <a:gd name="T0" fmla="*/ 0 w 43434"/>
              <a:gd name="T1" fmla="*/ 13230 h 12191"/>
              <a:gd name="T2" fmla="*/ 42300 w 43434"/>
              <a:gd name="T3" fmla="*/ 0 h 12191"/>
              <a:gd name="T4" fmla="*/ 0 60000 65536"/>
              <a:gd name="T5" fmla="*/ 0 60000 65536"/>
              <a:gd name="T6" fmla="*/ 0 w 43434"/>
              <a:gd name="T7" fmla="*/ 0 h 12191"/>
              <a:gd name="T8" fmla="*/ 43434 w 43434"/>
              <a:gd name="T9" fmla="*/ 12191 h 12191"/>
            </a:gdLst>
            <a:ahLst/>
            <a:cxnLst>
              <a:cxn ang="T4">
                <a:pos x="T0" y="T1"/>
              </a:cxn>
              <a:cxn ang="T5">
                <a:pos x="T2" y="T3"/>
              </a:cxn>
            </a:cxnLst>
            <a:rect l="T6" t="T7" r="T8" b="T9"/>
            <a:pathLst>
              <a:path w="43434" h="12191">
                <a:moveTo>
                  <a:pt x="0" y="12191"/>
                </a:moveTo>
                <a:lnTo>
                  <a:pt x="43434" y="0"/>
                </a:lnTo>
              </a:path>
            </a:pathLst>
          </a:custGeom>
          <a:noFill/>
          <a:ln w="3175">
            <a:solidFill>
              <a:srgbClr val="000000"/>
            </a:solidFill>
            <a:round/>
          </a:ln>
        </p:spPr>
        <p:txBody>
          <a:bodyPr lIns="0" tIns="0" rIns="0" bIns="0"/>
          <a:lstStyle/>
          <a:p>
            <a:endParaRPr lang="el-GR"/>
          </a:p>
        </p:txBody>
      </p:sp>
      <p:sp>
        <p:nvSpPr>
          <p:cNvPr id="24874" name="object 299"/>
          <p:cNvSpPr/>
          <p:nvPr/>
        </p:nvSpPr>
        <p:spPr bwMode="auto">
          <a:xfrm>
            <a:off x="4573588" y="6357938"/>
            <a:ext cx="42862" cy="12700"/>
          </a:xfrm>
          <a:custGeom>
            <a:avLst/>
            <a:gdLst>
              <a:gd name="T0" fmla="*/ 0 w 42672"/>
              <a:gd name="T1" fmla="*/ 12451 h 12954"/>
              <a:gd name="T2" fmla="*/ 43053 w 42672"/>
              <a:gd name="T3" fmla="*/ 0 h 12954"/>
              <a:gd name="T4" fmla="*/ 0 60000 65536"/>
              <a:gd name="T5" fmla="*/ 0 60000 65536"/>
              <a:gd name="T6" fmla="*/ 0 w 42672"/>
              <a:gd name="T7" fmla="*/ 0 h 12954"/>
              <a:gd name="T8" fmla="*/ 42672 w 42672"/>
              <a:gd name="T9" fmla="*/ 12954 h 12954"/>
            </a:gdLst>
            <a:ahLst/>
            <a:cxnLst>
              <a:cxn ang="T4">
                <a:pos x="T0" y="T1"/>
              </a:cxn>
              <a:cxn ang="T5">
                <a:pos x="T2" y="T3"/>
              </a:cxn>
            </a:cxnLst>
            <a:rect l="T6" t="T7" r="T8" b="T9"/>
            <a:pathLst>
              <a:path w="42672" h="12954">
                <a:moveTo>
                  <a:pt x="0" y="12954"/>
                </a:moveTo>
                <a:lnTo>
                  <a:pt x="42672" y="0"/>
                </a:lnTo>
              </a:path>
            </a:pathLst>
          </a:custGeom>
          <a:noFill/>
          <a:ln w="3175">
            <a:solidFill>
              <a:srgbClr val="000000"/>
            </a:solidFill>
            <a:round/>
          </a:ln>
        </p:spPr>
        <p:txBody>
          <a:bodyPr lIns="0" tIns="0" rIns="0" bIns="0"/>
          <a:lstStyle/>
          <a:p>
            <a:endParaRPr lang="el-GR"/>
          </a:p>
        </p:txBody>
      </p:sp>
      <p:sp>
        <p:nvSpPr>
          <p:cNvPr id="24875" name="object 300"/>
          <p:cNvSpPr/>
          <p:nvPr/>
        </p:nvSpPr>
        <p:spPr bwMode="auto">
          <a:xfrm>
            <a:off x="4781550" y="6265863"/>
            <a:ext cx="38100" cy="20637"/>
          </a:xfrm>
          <a:custGeom>
            <a:avLst/>
            <a:gdLst>
              <a:gd name="T0" fmla="*/ 0 w 38862"/>
              <a:gd name="T1" fmla="*/ 19273 h 22098"/>
              <a:gd name="T2" fmla="*/ 37353 w 38862"/>
              <a:gd name="T3" fmla="*/ 0 h 22098"/>
              <a:gd name="T4" fmla="*/ 0 60000 65536"/>
              <a:gd name="T5" fmla="*/ 0 60000 65536"/>
              <a:gd name="T6" fmla="*/ 0 w 38862"/>
              <a:gd name="T7" fmla="*/ 0 h 22098"/>
              <a:gd name="T8" fmla="*/ 38862 w 38862"/>
              <a:gd name="T9" fmla="*/ 22098 h 22098"/>
            </a:gdLst>
            <a:ahLst/>
            <a:cxnLst>
              <a:cxn ang="T4">
                <a:pos x="T0" y="T1"/>
              </a:cxn>
              <a:cxn ang="T5">
                <a:pos x="T2" y="T3"/>
              </a:cxn>
            </a:cxnLst>
            <a:rect l="T6" t="T7" r="T8" b="T9"/>
            <a:pathLst>
              <a:path w="38862" h="22098">
                <a:moveTo>
                  <a:pt x="0" y="22098"/>
                </a:moveTo>
                <a:lnTo>
                  <a:pt x="38862" y="0"/>
                </a:lnTo>
              </a:path>
            </a:pathLst>
          </a:custGeom>
          <a:noFill/>
          <a:ln w="3175">
            <a:solidFill>
              <a:srgbClr val="000000"/>
            </a:solidFill>
            <a:round/>
          </a:ln>
        </p:spPr>
        <p:txBody>
          <a:bodyPr lIns="0" tIns="0" rIns="0" bIns="0"/>
          <a:lstStyle/>
          <a:p>
            <a:endParaRPr lang="el-GR"/>
          </a:p>
        </p:txBody>
      </p:sp>
      <p:sp>
        <p:nvSpPr>
          <p:cNvPr id="24876" name="object 301"/>
          <p:cNvSpPr/>
          <p:nvPr/>
        </p:nvSpPr>
        <p:spPr bwMode="auto">
          <a:xfrm>
            <a:off x="4819650" y="6242050"/>
            <a:ext cx="38100" cy="23813"/>
          </a:xfrm>
          <a:custGeom>
            <a:avLst/>
            <a:gdLst>
              <a:gd name="T0" fmla="*/ 0 w 38100"/>
              <a:gd name="T1" fmla="*/ 24006 h 23622"/>
              <a:gd name="T2" fmla="*/ 38100 w 38100"/>
              <a:gd name="T3" fmla="*/ 0 h 23622"/>
              <a:gd name="T4" fmla="*/ 0 60000 65536"/>
              <a:gd name="T5" fmla="*/ 0 60000 65536"/>
              <a:gd name="T6" fmla="*/ 0 w 38100"/>
              <a:gd name="T7" fmla="*/ 0 h 23622"/>
              <a:gd name="T8" fmla="*/ 38100 w 38100"/>
              <a:gd name="T9" fmla="*/ 23622 h 23622"/>
            </a:gdLst>
            <a:ahLst/>
            <a:cxnLst>
              <a:cxn ang="T4">
                <a:pos x="T0" y="T1"/>
              </a:cxn>
              <a:cxn ang="T5">
                <a:pos x="T2" y="T3"/>
              </a:cxn>
            </a:cxnLst>
            <a:rect l="T6" t="T7" r="T8" b="T9"/>
            <a:pathLst>
              <a:path w="38100" h="23622">
                <a:moveTo>
                  <a:pt x="0" y="23622"/>
                </a:moveTo>
                <a:lnTo>
                  <a:pt x="38100" y="0"/>
                </a:lnTo>
              </a:path>
            </a:pathLst>
          </a:custGeom>
          <a:noFill/>
          <a:ln w="3175">
            <a:solidFill>
              <a:srgbClr val="000000"/>
            </a:solidFill>
            <a:round/>
          </a:ln>
        </p:spPr>
        <p:txBody>
          <a:bodyPr lIns="0" tIns="0" rIns="0" bIns="0"/>
          <a:lstStyle/>
          <a:p>
            <a:endParaRPr lang="el-GR"/>
          </a:p>
        </p:txBody>
      </p:sp>
      <p:sp>
        <p:nvSpPr>
          <p:cNvPr id="24877" name="object 302"/>
          <p:cNvSpPr/>
          <p:nvPr/>
        </p:nvSpPr>
        <p:spPr bwMode="auto">
          <a:xfrm>
            <a:off x="4857750" y="6216650"/>
            <a:ext cx="38100" cy="25400"/>
          </a:xfrm>
          <a:custGeom>
            <a:avLst/>
            <a:gdLst>
              <a:gd name="T0" fmla="*/ 0 w 37337"/>
              <a:gd name="T1" fmla="*/ 25658 h 25145"/>
              <a:gd name="T2" fmla="*/ 38879 w 37337"/>
              <a:gd name="T3" fmla="*/ 0 h 25145"/>
              <a:gd name="T4" fmla="*/ 0 60000 65536"/>
              <a:gd name="T5" fmla="*/ 0 60000 65536"/>
              <a:gd name="T6" fmla="*/ 0 w 37337"/>
              <a:gd name="T7" fmla="*/ 0 h 25145"/>
              <a:gd name="T8" fmla="*/ 37337 w 37337"/>
              <a:gd name="T9" fmla="*/ 25145 h 25145"/>
            </a:gdLst>
            <a:ahLst/>
            <a:cxnLst>
              <a:cxn ang="T4">
                <a:pos x="T0" y="T1"/>
              </a:cxn>
              <a:cxn ang="T5">
                <a:pos x="T2" y="T3"/>
              </a:cxn>
            </a:cxnLst>
            <a:rect l="T6" t="T7" r="T8" b="T9"/>
            <a:pathLst>
              <a:path w="37337" h="25145">
                <a:moveTo>
                  <a:pt x="0" y="25145"/>
                </a:moveTo>
                <a:lnTo>
                  <a:pt x="37337" y="0"/>
                </a:lnTo>
              </a:path>
            </a:pathLst>
          </a:custGeom>
          <a:noFill/>
          <a:ln w="3175">
            <a:solidFill>
              <a:srgbClr val="000000"/>
            </a:solidFill>
            <a:round/>
          </a:ln>
        </p:spPr>
        <p:txBody>
          <a:bodyPr lIns="0" tIns="0" rIns="0" bIns="0"/>
          <a:lstStyle/>
          <a:p>
            <a:endParaRPr lang="el-GR"/>
          </a:p>
        </p:txBody>
      </p:sp>
      <p:sp>
        <p:nvSpPr>
          <p:cNvPr id="24878" name="object 303"/>
          <p:cNvSpPr/>
          <p:nvPr/>
        </p:nvSpPr>
        <p:spPr bwMode="auto">
          <a:xfrm>
            <a:off x="4895850" y="6189663"/>
            <a:ext cx="36513" cy="26987"/>
          </a:xfrm>
          <a:custGeom>
            <a:avLst/>
            <a:gdLst>
              <a:gd name="T0" fmla="*/ 0 w 36575"/>
              <a:gd name="T1" fmla="*/ 27308 h 26670"/>
              <a:gd name="T2" fmla="*/ 36451 w 36575"/>
              <a:gd name="T3" fmla="*/ 0 h 26670"/>
              <a:gd name="T4" fmla="*/ 0 60000 65536"/>
              <a:gd name="T5" fmla="*/ 0 60000 65536"/>
              <a:gd name="T6" fmla="*/ 0 w 36575"/>
              <a:gd name="T7" fmla="*/ 0 h 26670"/>
              <a:gd name="T8" fmla="*/ 36575 w 36575"/>
              <a:gd name="T9" fmla="*/ 26670 h 26670"/>
            </a:gdLst>
            <a:ahLst/>
            <a:cxnLst>
              <a:cxn ang="T4">
                <a:pos x="T0" y="T1"/>
              </a:cxn>
              <a:cxn ang="T5">
                <a:pos x="T2" y="T3"/>
              </a:cxn>
            </a:cxnLst>
            <a:rect l="T6" t="T7" r="T8" b="T9"/>
            <a:pathLst>
              <a:path w="36575" h="26670">
                <a:moveTo>
                  <a:pt x="0" y="26670"/>
                </a:moveTo>
                <a:lnTo>
                  <a:pt x="36575" y="0"/>
                </a:lnTo>
              </a:path>
            </a:pathLst>
          </a:custGeom>
          <a:noFill/>
          <a:ln w="3175">
            <a:solidFill>
              <a:srgbClr val="000000"/>
            </a:solidFill>
            <a:round/>
          </a:ln>
        </p:spPr>
        <p:txBody>
          <a:bodyPr lIns="0" tIns="0" rIns="0" bIns="0"/>
          <a:lstStyle/>
          <a:p>
            <a:endParaRPr lang="el-GR"/>
          </a:p>
        </p:txBody>
      </p:sp>
      <p:sp>
        <p:nvSpPr>
          <p:cNvPr id="24879" name="object 304"/>
          <p:cNvSpPr/>
          <p:nvPr/>
        </p:nvSpPr>
        <p:spPr bwMode="auto">
          <a:xfrm>
            <a:off x="5065713" y="6035675"/>
            <a:ext cx="30162" cy="33338"/>
          </a:xfrm>
          <a:custGeom>
            <a:avLst/>
            <a:gdLst>
              <a:gd name="T0" fmla="*/ 0 w 29718"/>
              <a:gd name="T1" fmla="*/ 33150 h 33527"/>
              <a:gd name="T2" fmla="*/ 30613 w 29718"/>
              <a:gd name="T3" fmla="*/ 0 h 33527"/>
              <a:gd name="T4" fmla="*/ 0 60000 65536"/>
              <a:gd name="T5" fmla="*/ 0 60000 65536"/>
              <a:gd name="T6" fmla="*/ 0 w 29718"/>
              <a:gd name="T7" fmla="*/ 0 h 33527"/>
              <a:gd name="T8" fmla="*/ 29718 w 29718"/>
              <a:gd name="T9" fmla="*/ 33527 h 33527"/>
            </a:gdLst>
            <a:ahLst/>
            <a:cxnLst>
              <a:cxn ang="T4">
                <a:pos x="T0" y="T1"/>
              </a:cxn>
              <a:cxn ang="T5">
                <a:pos x="T2" y="T3"/>
              </a:cxn>
            </a:cxnLst>
            <a:rect l="T6" t="T7" r="T8" b="T9"/>
            <a:pathLst>
              <a:path w="29718" h="33527">
                <a:moveTo>
                  <a:pt x="0" y="33527"/>
                </a:moveTo>
                <a:lnTo>
                  <a:pt x="29718" y="0"/>
                </a:lnTo>
              </a:path>
            </a:pathLst>
          </a:custGeom>
          <a:noFill/>
          <a:ln w="3175">
            <a:solidFill>
              <a:srgbClr val="000000"/>
            </a:solidFill>
            <a:round/>
          </a:ln>
        </p:spPr>
        <p:txBody>
          <a:bodyPr lIns="0" tIns="0" rIns="0" bIns="0"/>
          <a:lstStyle/>
          <a:p>
            <a:endParaRPr lang="el-GR"/>
          </a:p>
        </p:txBody>
      </p:sp>
      <p:sp>
        <p:nvSpPr>
          <p:cNvPr id="24880" name="object 305"/>
          <p:cNvSpPr/>
          <p:nvPr/>
        </p:nvSpPr>
        <p:spPr bwMode="auto">
          <a:xfrm>
            <a:off x="5095875" y="6000750"/>
            <a:ext cx="28575" cy="34925"/>
          </a:xfrm>
          <a:custGeom>
            <a:avLst/>
            <a:gdLst>
              <a:gd name="T0" fmla="*/ 0 w 28955"/>
              <a:gd name="T1" fmla="*/ 34799 h 35051"/>
              <a:gd name="T2" fmla="*/ 28200 w 28955"/>
              <a:gd name="T3" fmla="*/ 0 h 35051"/>
              <a:gd name="T4" fmla="*/ 0 60000 65536"/>
              <a:gd name="T5" fmla="*/ 0 60000 65536"/>
              <a:gd name="T6" fmla="*/ 0 w 28955"/>
              <a:gd name="T7" fmla="*/ 0 h 35051"/>
              <a:gd name="T8" fmla="*/ 28955 w 28955"/>
              <a:gd name="T9" fmla="*/ 35051 h 35051"/>
            </a:gdLst>
            <a:ahLst/>
            <a:cxnLst>
              <a:cxn ang="T4">
                <a:pos x="T0" y="T1"/>
              </a:cxn>
              <a:cxn ang="T5">
                <a:pos x="T2" y="T3"/>
              </a:cxn>
            </a:cxnLst>
            <a:rect l="T6" t="T7" r="T8" b="T9"/>
            <a:pathLst>
              <a:path w="28955" h="35051">
                <a:moveTo>
                  <a:pt x="0" y="35051"/>
                </a:moveTo>
                <a:lnTo>
                  <a:pt x="28955" y="0"/>
                </a:lnTo>
              </a:path>
            </a:pathLst>
          </a:custGeom>
          <a:noFill/>
          <a:ln w="3175">
            <a:solidFill>
              <a:srgbClr val="000000"/>
            </a:solidFill>
            <a:round/>
          </a:ln>
        </p:spPr>
        <p:txBody>
          <a:bodyPr lIns="0" tIns="0" rIns="0" bIns="0"/>
          <a:lstStyle/>
          <a:p>
            <a:endParaRPr lang="el-GR"/>
          </a:p>
        </p:txBody>
      </p:sp>
      <p:sp>
        <p:nvSpPr>
          <p:cNvPr id="24881" name="object 306"/>
          <p:cNvSpPr/>
          <p:nvPr/>
        </p:nvSpPr>
        <p:spPr bwMode="auto">
          <a:xfrm>
            <a:off x="5124450" y="5964238"/>
            <a:ext cx="26988" cy="36512"/>
          </a:xfrm>
          <a:custGeom>
            <a:avLst/>
            <a:gdLst>
              <a:gd name="T0" fmla="*/ 0 w 26670"/>
              <a:gd name="T1" fmla="*/ 37225 h 35813"/>
              <a:gd name="T2" fmla="*/ 27310 w 26670"/>
              <a:gd name="T3" fmla="*/ 0 h 35813"/>
              <a:gd name="T4" fmla="*/ 0 60000 65536"/>
              <a:gd name="T5" fmla="*/ 0 60000 65536"/>
              <a:gd name="T6" fmla="*/ 0 w 26670"/>
              <a:gd name="T7" fmla="*/ 0 h 35813"/>
              <a:gd name="T8" fmla="*/ 26670 w 26670"/>
              <a:gd name="T9" fmla="*/ 35813 h 35813"/>
            </a:gdLst>
            <a:ahLst/>
            <a:cxnLst>
              <a:cxn ang="T4">
                <a:pos x="T0" y="T1"/>
              </a:cxn>
              <a:cxn ang="T5">
                <a:pos x="T2" y="T3"/>
              </a:cxn>
            </a:cxnLst>
            <a:rect l="T6" t="T7" r="T8" b="T9"/>
            <a:pathLst>
              <a:path w="26670" h="35813">
                <a:moveTo>
                  <a:pt x="0" y="35813"/>
                </a:moveTo>
                <a:lnTo>
                  <a:pt x="26670" y="0"/>
                </a:lnTo>
              </a:path>
            </a:pathLst>
          </a:custGeom>
          <a:noFill/>
          <a:ln w="3175">
            <a:solidFill>
              <a:srgbClr val="000000"/>
            </a:solidFill>
            <a:round/>
          </a:ln>
        </p:spPr>
        <p:txBody>
          <a:bodyPr lIns="0" tIns="0" rIns="0" bIns="0"/>
          <a:lstStyle/>
          <a:p>
            <a:endParaRPr lang="el-GR"/>
          </a:p>
        </p:txBody>
      </p:sp>
      <p:sp>
        <p:nvSpPr>
          <p:cNvPr id="24882" name="object 307"/>
          <p:cNvSpPr/>
          <p:nvPr/>
        </p:nvSpPr>
        <p:spPr bwMode="auto">
          <a:xfrm>
            <a:off x="5151438" y="5927725"/>
            <a:ext cx="25400" cy="36513"/>
          </a:xfrm>
          <a:custGeom>
            <a:avLst/>
            <a:gdLst>
              <a:gd name="T0" fmla="*/ 0 w 25907"/>
              <a:gd name="T1" fmla="*/ 35707 h 37337"/>
              <a:gd name="T2" fmla="*/ 24903 w 25907"/>
              <a:gd name="T3" fmla="*/ 0 h 37337"/>
              <a:gd name="T4" fmla="*/ 0 60000 65536"/>
              <a:gd name="T5" fmla="*/ 0 60000 65536"/>
              <a:gd name="T6" fmla="*/ 0 w 25907"/>
              <a:gd name="T7" fmla="*/ 0 h 37337"/>
              <a:gd name="T8" fmla="*/ 25907 w 25907"/>
              <a:gd name="T9" fmla="*/ 37337 h 37337"/>
            </a:gdLst>
            <a:ahLst/>
            <a:cxnLst>
              <a:cxn ang="T4">
                <a:pos x="T0" y="T1"/>
              </a:cxn>
              <a:cxn ang="T5">
                <a:pos x="T2" y="T3"/>
              </a:cxn>
            </a:cxnLst>
            <a:rect l="T6" t="T7" r="T8" b="T9"/>
            <a:pathLst>
              <a:path w="25907" h="37337">
                <a:moveTo>
                  <a:pt x="0" y="37337"/>
                </a:moveTo>
                <a:lnTo>
                  <a:pt x="25907" y="0"/>
                </a:lnTo>
              </a:path>
            </a:pathLst>
          </a:custGeom>
          <a:noFill/>
          <a:ln w="3175">
            <a:solidFill>
              <a:srgbClr val="000000"/>
            </a:solidFill>
            <a:round/>
          </a:ln>
        </p:spPr>
        <p:txBody>
          <a:bodyPr lIns="0" tIns="0" rIns="0" bIns="0"/>
          <a:lstStyle/>
          <a:p>
            <a:endParaRPr lang="el-GR"/>
          </a:p>
        </p:txBody>
      </p:sp>
      <p:sp>
        <p:nvSpPr>
          <p:cNvPr id="24883" name="object 308"/>
          <p:cNvSpPr/>
          <p:nvPr/>
        </p:nvSpPr>
        <p:spPr bwMode="auto">
          <a:xfrm>
            <a:off x="5264150" y="5729288"/>
            <a:ext cx="17463" cy="41275"/>
          </a:xfrm>
          <a:custGeom>
            <a:avLst/>
            <a:gdLst>
              <a:gd name="T0" fmla="*/ 0 w 17525"/>
              <a:gd name="T1" fmla="*/ 40650 h 41910"/>
              <a:gd name="T2" fmla="*/ 17401 w 17525"/>
              <a:gd name="T3" fmla="*/ 0 h 41910"/>
              <a:gd name="T4" fmla="*/ 0 60000 65536"/>
              <a:gd name="T5" fmla="*/ 0 60000 65536"/>
              <a:gd name="T6" fmla="*/ 0 w 17525"/>
              <a:gd name="T7" fmla="*/ 0 h 41910"/>
              <a:gd name="T8" fmla="*/ 17525 w 17525"/>
              <a:gd name="T9" fmla="*/ 41910 h 41910"/>
            </a:gdLst>
            <a:ahLst/>
            <a:cxnLst>
              <a:cxn ang="T4">
                <a:pos x="T0" y="T1"/>
              </a:cxn>
              <a:cxn ang="T5">
                <a:pos x="T2" y="T3"/>
              </a:cxn>
            </a:cxnLst>
            <a:rect l="T6" t="T7" r="T8" b="T9"/>
            <a:pathLst>
              <a:path w="17525" h="41910">
                <a:moveTo>
                  <a:pt x="0" y="41910"/>
                </a:moveTo>
                <a:lnTo>
                  <a:pt x="17525" y="0"/>
                </a:lnTo>
              </a:path>
            </a:pathLst>
          </a:custGeom>
          <a:noFill/>
          <a:ln w="3175">
            <a:solidFill>
              <a:srgbClr val="000000"/>
            </a:solidFill>
            <a:round/>
          </a:ln>
        </p:spPr>
        <p:txBody>
          <a:bodyPr lIns="0" tIns="0" rIns="0" bIns="0"/>
          <a:lstStyle/>
          <a:p>
            <a:endParaRPr lang="el-GR"/>
          </a:p>
        </p:txBody>
      </p:sp>
      <p:sp>
        <p:nvSpPr>
          <p:cNvPr id="24884" name="object 309"/>
          <p:cNvSpPr/>
          <p:nvPr/>
        </p:nvSpPr>
        <p:spPr bwMode="auto">
          <a:xfrm>
            <a:off x="5281613" y="5686425"/>
            <a:ext cx="15875" cy="42863"/>
          </a:xfrm>
          <a:custGeom>
            <a:avLst/>
            <a:gdLst>
              <a:gd name="T0" fmla="*/ 0 w 16001"/>
              <a:gd name="T1" fmla="*/ 43838 h 41910"/>
              <a:gd name="T2" fmla="*/ 15750 w 16001"/>
              <a:gd name="T3" fmla="*/ 0 h 41910"/>
              <a:gd name="T4" fmla="*/ 0 60000 65536"/>
              <a:gd name="T5" fmla="*/ 0 60000 65536"/>
              <a:gd name="T6" fmla="*/ 0 w 16001"/>
              <a:gd name="T7" fmla="*/ 0 h 41910"/>
              <a:gd name="T8" fmla="*/ 16001 w 16001"/>
              <a:gd name="T9" fmla="*/ 41910 h 41910"/>
            </a:gdLst>
            <a:ahLst/>
            <a:cxnLst>
              <a:cxn ang="T4">
                <a:pos x="T0" y="T1"/>
              </a:cxn>
              <a:cxn ang="T5">
                <a:pos x="T2" y="T3"/>
              </a:cxn>
            </a:cxnLst>
            <a:rect l="T6" t="T7" r="T8" b="T9"/>
            <a:pathLst>
              <a:path w="16001" h="41910">
                <a:moveTo>
                  <a:pt x="0" y="41910"/>
                </a:moveTo>
                <a:lnTo>
                  <a:pt x="16001" y="0"/>
                </a:lnTo>
              </a:path>
            </a:pathLst>
          </a:custGeom>
          <a:noFill/>
          <a:ln w="3175">
            <a:solidFill>
              <a:srgbClr val="000000"/>
            </a:solidFill>
            <a:round/>
          </a:ln>
        </p:spPr>
        <p:txBody>
          <a:bodyPr lIns="0" tIns="0" rIns="0" bIns="0"/>
          <a:lstStyle/>
          <a:p>
            <a:endParaRPr lang="el-GR"/>
          </a:p>
        </p:txBody>
      </p:sp>
      <p:sp>
        <p:nvSpPr>
          <p:cNvPr id="24885" name="object 310"/>
          <p:cNvSpPr/>
          <p:nvPr/>
        </p:nvSpPr>
        <p:spPr bwMode="auto">
          <a:xfrm>
            <a:off x="5297488" y="5643563"/>
            <a:ext cx="14287" cy="42862"/>
          </a:xfrm>
          <a:custGeom>
            <a:avLst/>
            <a:gdLst>
              <a:gd name="T0" fmla="*/ 0 w 13715"/>
              <a:gd name="T1" fmla="*/ 43054 h 42671"/>
              <a:gd name="T2" fmla="*/ 14883 w 13715"/>
              <a:gd name="T3" fmla="*/ 0 h 42671"/>
              <a:gd name="T4" fmla="*/ 0 60000 65536"/>
              <a:gd name="T5" fmla="*/ 0 60000 65536"/>
              <a:gd name="T6" fmla="*/ 0 w 13715"/>
              <a:gd name="T7" fmla="*/ 0 h 42671"/>
              <a:gd name="T8" fmla="*/ 13715 w 13715"/>
              <a:gd name="T9" fmla="*/ 42671 h 42671"/>
            </a:gdLst>
            <a:ahLst/>
            <a:cxnLst>
              <a:cxn ang="T4">
                <a:pos x="T0" y="T1"/>
              </a:cxn>
              <a:cxn ang="T5">
                <a:pos x="T2" y="T3"/>
              </a:cxn>
            </a:cxnLst>
            <a:rect l="T6" t="T7" r="T8" b="T9"/>
            <a:pathLst>
              <a:path w="13715" h="42671">
                <a:moveTo>
                  <a:pt x="0" y="42671"/>
                </a:moveTo>
                <a:lnTo>
                  <a:pt x="13715" y="0"/>
                </a:lnTo>
              </a:path>
            </a:pathLst>
          </a:custGeom>
          <a:noFill/>
          <a:ln w="3175">
            <a:solidFill>
              <a:srgbClr val="000000"/>
            </a:solidFill>
            <a:round/>
          </a:ln>
        </p:spPr>
        <p:txBody>
          <a:bodyPr lIns="0" tIns="0" rIns="0" bIns="0"/>
          <a:lstStyle/>
          <a:p>
            <a:endParaRPr lang="el-GR"/>
          </a:p>
        </p:txBody>
      </p:sp>
      <p:sp>
        <p:nvSpPr>
          <p:cNvPr id="24886" name="object 311"/>
          <p:cNvSpPr/>
          <p:nvPr/>
        </p:nvSpPr>
        <p:spPr bwMode="auto">
          <a:xfrm>
            <a:off x="5311775" y="5600700"/>
            <a:ext cx="11113" cy="42863"/>
          </a:xfrm>
          <a:custGeom>
            <a:avLst/>
            <a:gdLst>
              <a:gd name="T0" fmla="*/ 0 w 12192"/>
              <a:gd name="T1" fmla="*/ 42300 h 43434"/>
              <a:gd name="T2" fmla="*/ 10129 w 12192"/>
              <a:gd name="T3" fmla="*/ 0 h 43434"/>
              <a:gd name="T4" fmla="*/ 0 60000 65536"/>
              <a:gd name="T5" fmla="*/ 0 60000 65536"/>
              <a:gd name="T6" fmla="*/ 0 w 12192"/>
              <a:gd name="T7" fmla="*/ 0 h 43434"/>
              <a:gd name="T8" fmla="*/ 12192 w 12192"/>
              <a:gd name="T9" fmla="*/ 43434 h 43434"/>
            </a:gdLst>
            <a:ahLst/>
            <a:cxnLst>
              <a:cxn ang="T4">
                <a:pos x="T0" y="T1"/>
              </a:cxn>
              <a:cxn ang="T5">
                <a:pos x="T2" y="T3"/>
              </a:cxn>
            </a:cxnLst>
            <a:rect l="T6" t="T7" r="T8" b="T9"/>
            <a:pathLst>
              <a:path w="12192" h="43434">
                <a:moveTo>
                  <a:pt x="0" y="43434"/>
                </a:moveTo>
                <a:lnTo>
                  <a:pt x="12192" y="0"/>
                </a:lnTo>
              </a:path>
            </a:pathLst>
          </a:custGeom>
          <a:noFill/>
          <a:ln w="3175">
            <a:solidFill>
              <a:srgbClr val="000000"/>
            </a:solidFill>
            <a:round/>
          </a:ln>
        </p:spPr>
        <p:txBody>
          <a:bodyPr lIns="0" tIns="0" rIns="0" bIns="0"/>
          <a:lstStyle/>
          <a:p>
            <a:endParaRPr lang="el-GR"/>
          </a:p>
        </p:txBody>
      </p:sp>
      <p:sp>
        <p:nvSpPr>
          <p:cNvPr id="24887" name="object 312"/>
          <p:cNvSpPr/>
          <p:nvPr/>
        </p:nvSpPr>
        <p:spPr bwMode="auto">
          <a:xfrm>
            <a:off x="5354638" y="5378450"/>
            <a:ext cx="3175" cy="46038"/>
          </a:xfrm>
          <a:custGeom>
            <a:avLst/>
            <a:gdLst>
              <a:gd name="T0" fmla="*/ 0 w 3048"/>
              <a:gd name="T1" fmla="*/ 47145 h 44957"/>
              <a:gd name="T2" fmla="*/ 3307 w 3048"/>
              <a:gd name="T3" fmla="*/ 0 h 44957"/>
              <a:gd name="T4" fmla="*/ 0 60000 65536"/>
              <a:gd name="T5" fmla="*/ 0 60000 65536"/>
              <a:gd name="T6" fmla="*/ 0 w 3048"/>
              <a:gd name="T7" fmla="*/ 0 h 44957"/>
              <a:gd name="T8" fmla="*/ 3048 w 3048"/>
              <a:gd name="T9" fmla="*/ 44957 h 44957"/>
            </a:gdLst>
            <a:ahLst/>
            <a:cxnLst>
              <a:cxn ang="T4">
                <a:pos x="T0" y="T1"/>
              </a:cxn>
              <a:cxn ang="T5">
                <a:pos x="T2" y="T3"/>
              </a:cxn>
            </a:cxnLst>
            <a:rect l="T6" t="T7" r="T8" b="T9"/>
            <a:pathLst>
              <a:path w="3048" h="44957">
                <a:moveTo>
                  <a:pt x="0" y="44957"/>
                </a:moveTo>
                <a:lnTo>
                  <a:pt x="3048" y="0"/>
                </a:lnTo>
              </a:path>
            </a:pathLst>
          </a:custGeom>
          <a:noFill/>
          <a:ln w="3175">
            <a:solidFill>
              <a:srgbClr val="000000"/>
            </a:solidFill>
            <a:round/>
          </a:ln>
        </p:spPr>
        <p:txBody>
          <a:bodyPr lIns="0" tIns="0" rIns="0" bIns="0"/>
          <a:lstStyle/>
          <a:p>
            <a:endParaRPr lang="el-GR"/>
          </a:p>
        </p:txBody>
      </p:sp>
      <p:sp>
        <p:nvSpPr>
          <p:cNvPr id="24888" name="object 313"/>
          <p:cNvSpPr/>
          <p:nvPr/>
        </p:nvSpPr>
        <p:spPr bwMode="auto">
          <a:xfrm>
            <a:off x="5357813" y="5334000"/>
            <a:ext cx="1587" cy="44450"/>
          </a:xfrm>
          <a:custGeom>
            <a:avLst/>
            <a:gdLst>
              <a:gd name="T0" fmla="*/ 0 w 1524"/>
              <a:gd name="T1" fmla="*/ 43948 h 44958"/>
              <a:gd name="T2" fmla="*/ 1653 w 1524"/>
              <a:gd name="T3" fmla="*/ 0 h 44958"/>
              <a:gd name="T4" fmla="*/ 0 60000 65536"/>
              <a:gd name="T5" fmla="*/ 0 60000 65536"/>
              <a:gd name="T6" fmla="*/ 0 w 1524"/>
              <a:gd name="T7" fmla="*/ 0 h 44958"/>
              <a:gd name="T8" fmla="*/ 1524 w 1524"/>
              <a:gd name="T9" fmla="*/ 44958 h 44958"/>
            </a:gdLst>
            <a:ahLst/>
            <a:cxnLst>
              <a:cxn ang="T4">
                <a:pos x="T0" y="T1"/>
              </a:cxn>
              <a:cxn ang="T5">
                <a:pos x="T2" y="T3"/>
              </a:cxn>
            </a:cxnLst>
            <a:rect l="T6" t="T7" r="T8" b="T9"/>
            <a:pathLst>
              <a:path w="1524" h="44958">
                <a:moveTo>
                  <a:pt x="0" y="44958"/>
                </a:moveTo>
                <a:lnTo>
                  <a:pt x="1524" y="0"/>
                </a:lnTo>
              </a:path>
            </a:pathLst>
          </a:custGeom>
          <a:noFill/>
          <a:ln w="3175">
            <a:solidFill>
              <a:srgbClr val="000000"/>
            </a:solidFill>
            <a:round/>
          </a:ln>
        </p:spPr>
        <p:txBody>
          <a:bodyPr lIns="0" tIns="0" rIns="0" bIns="0"/>
          <a:lstStyle/>
          <a:p>
            <a:endParaRPr lang="el-GR"/>
          </a:p>
        </p:txBody>
      </p:sp>
      <p:sp>
        <p:nvSpPr>
          <p:cNvPr id="24889" name="object 314"/>
          <p:cNvSpPr/>
          <p:nvPr/>
        </p:nvSpPr>
        <p:spPr bwMode="auto">
          <a:xfrm>
            <a:off x="5357813" y="5287963"/>
            <a:ext cx="1587" cy="46037"/>
          </a:xfrm>
          <a:custGeom>
            <a:avLst/>
            <a:gdLst>
              <a:gd name="T0" fmla="*/ 3305 w 762"/>
              <a:gd name="T1" fmla="*/ 46356 h 45720"/>
              <a:gd name="T2" fmla="*/ 0 w 762"/>
              <a:gd name="T3" fmla="*/ 0 h 45720"/>
              <a:gd name="T4" fmla="*/ 0 60000 65536"/>
              <a:gd name="T5" fmla="*/ 0 60000 65536"/>
              <a:gd name="T6" fmla="*/ 0 w 762"/>
              <a:gd name="T7" fmla="*/ 0 h 45720"/>
              <a:gd name="T8" fmla="*/ 762 w 762"/>
              <a:gd name="T9" fmla="*/ 45720 h 45720"/>
            </a:gdLst>
            <a:ahLst/>
            <a:cxnLst>
              <a:cxn ang="T4">
                <a:pos x="T0" y="T1"/>
              </a:cxn>
              <a:cxn ang="T5">
                <a:pos x="T2" y="T3"/>
              </a:cxn>
            </a:cxnLst>
            <a:rect l="T6" t="T7" r="T8" b="T9"/>
            <a:pathLst>
              <a:path w="762" h="45720">
                <a:moveTo>
                  <a:pt x="762" y="45720"/>
                </a:moveTo>
                <a:lnTo>
                  <a:pt x="0" y="0"/>
                </a:lnTo>
              </a:path>
            </a:pathLst>
          </a:custGeom>
          <a:noFill/>
          <a:ln w="3175">
            <a:solidFill>
              <a:srgbClr val="000000"/>
            </a:solidFill>
            <a:round/>
          </a:ln>
        </p:spPr>
        <p:txBody>
          <a:bodyPr lIns="0" tIns="0" rIns="0" bIns="0"/>
          <a:lstStyle/>
          <a:p>
            <a:endParaRPr lang="el-GR"/>
          </a:p>
        </p:txBody>
      </p:sp>
      <p:sp>
        <p:nvSpPr>
          <p:cNvPr id="24890" name="object 315"/>
          <p:cNvSpPr/>
          <p:nvPr/>
        </p:nvSpPr>
        <p:spPr bwMode="auto">
          <a:xfrm>
            <a:off x="5356225" y="5243513"/>
            <a:ext cx="1588" cy="44450"/>
          </a:xfrm>
          <a:custGeom>
            <a:avLst/>
            <a:gdLst>
              <a:gd name="T0" fmla="*/ 1103 w 2286"/>
              <a:gd name="T1" fmla="*/ 43949 h 44957"/>
              <a:gd name="T2" fmla="*/ 0 w 2286"/>
              <a:gd name="T3" fmla="*/ 0 h 44957"/>
              <a:gd name="T4" fmla="*/ 0 60000 65536"/>
              <a:gd name="T5" fmla="*/ 0 60000 65536"/>
              <a:gd name="T6" fmla="*/ 0 w 2286"/>
              <a:gd name="T7" fmla="*/ 0 h 44957"/>
              <a:gd name="T8" fmla="*/ 2286 w 2286"/>
              <a:gd name="T9" fmla="*/ 44957 h 44957"/>
            </a:gdLst>
            <a:ahLst/>
            <a:cxnLst>
              <a:cxn ang="T4">
                <a:pos x="T0" y="T1"/>
              </a:cxn>
              <a:cxn ang="T5">
                <a:pos x="T2" y="T3"/>
              </a:cxn>
            </a:cxnLst>
            <a:rect l="T6" t="T7" r="T8" b="T9"/>
            <a:pathLst>
              <a:path w="2286" h="44957">
                <a:moveTo>
                  <a:pt x="2286" y="44957"/>
                </a:moveTo>
                <a:lnTo>
                  <a:pt x="0" y="0"/>
                </a:lnTo>
              </a:path>
            </a:pathLst>
          </a:custGeom>
          <a:noFill/>
          <a:ln w="3175">
            <a:solidFill>
              <a:srgbClr val="000000"/>
            </a:solidFill>
            <a:round/>
          </a:ln>
        </p:spPr>
        <p:txBody>
          <a:bodyPr lIns="0" tIns="0" rIns="0" bIns="0"/>
          <a:lstStyle/>
          <a:p>
            <a:endParaRPr lang="el-GR"/>
          </a:p>
        </p:txBody>
      </p:sp>
      <p:sp>
        <p:nvSpPr>
          <p:cNvPr id="24891" name="object 316"/>
          <p:cNvSpPr/>
          <p:nvPr/>
        </p:nvSpPr>
        <p:spPr bwMode="auto">
          <a:xfrm>
            <a:off x="5316538" y="5022850"/>
            <a:ext cx="11112" cy="42863"/>
          </a:xfrm>
          <a:custGeom>
            <a:avLst/>
            <a:gdLst>
              <a:gd name="T0" fmla="*/ 10803 w 11430"/>
              <a:gd name="T1" fmla="*/ 42300 h 43434"/>
              <a:gd name="T2" fmla="*/ 0 w 11430"/>
              <a:gd name="T3" fmla="*/ 0 h 43434"/>
              <a:gd name="T4" fmla="*/ 0 60000 65536"/>
              <a:gd name="T5" fmla="*/ 0 60000 65536"/>
              <a:gd name="T6" fmla="*/ 0 w 11430"/>
              <a:gd name="T7" fmla="*/ 0 h 43434"/>
              <a:gd name="T8" fmla="*/ 11430 w 11430"/>
              <a:gd name="T9" fmla="*/ 43434 h 43434"/>
            </a:gdLst>
            <a:ahLst/>
            <a:cxnLst>
              <a:cxn ang="T4">
                <a:pos x="T0" y="T1"/>
              </a:cxn>
              <a:cxn ang="T5">
                <a:pos x="T2" y="T3"/>
              </a:cxn>
            </a:cxnLst>
            <a:rect l="T6" t="T7" r="T8" b="T9"/>
            <a:pathLst>
              <a:path w="11430" h="43434">
                <a:moveTo>
                  <a:pt x="11430" y="43434"/>
                </a:moveTo>
                <a:lnTo>
                  <a:pt x="0" y="0"/>
                </a:lnTo>
              </a:path>
            </a:pathLst>
          </a:custGeom>
          <a:noFill/>
          <a:ln w="3175">
            <a:solidFill>
              <a:srgbClr val="000000"/>
            </a:solidFill>
            <a:round/>
          </a:ln>
        </p:spPr>
        <p:txBody>
          <a:bodyPr lIns="0" tIns="0" rIns="0" bIns="0"/>
          <a:lstStyle/>
          <a:p>
            <a:endParaRPr lang="el-GR"/>
          </a:p>
        </p:txBody>
      </p:sp>
      <p:sp>
        <p:nvSpPr>
          <p:cNvPr id="24892" name="object 317"/>
          <p:cNvSpPr/>
          <p:nvPr/>
        </p:nvSpPr>
        <p:spPr bwMode="auto">
          <a:xfrm>
            <a:off x="5303838" y="4979988"/>
            <a:ext cx="12700" cy="42862"/>
          </a:xfrm>
          <a:custGeom>
            <a:avLst/>
            <a:gdLst>
              <a:gd name="T0" fmla="*/ 12452 w 12953"/>
              <a:gd name="T1" fmla="*/ 43054 h 42671"/>
              <a:gd name="T2" fmla="*/ 0 w 12953"/>
              <a:gd name="T3" fmla="*/ 0 h 42671"/>
              <a:gd name="T4" fmla="*/ 0 60000 65536"/>
              <a:gd name="T5" fmla="*/ 0 60000 65536"/>
              <a:gd name="T6" fmla="*/ 0 w 12953"/>
              <a:gd name="T7" fmla="*/ 0 h 42671"/>
              <a:gd name="T8" fmla="*/ 12953 w 12953"/>
              <a:gd name="T9" fmla="*/ 42671 h 42671"/>
            </a:gdLst>
            <a:ahLst/>
            <a:cxnLst>
              <a:cxn ang="T4">
                <a:pos x="T0" y="T1"/>
              </a:cxn>
              <a:cxn ang="T5">
                <a:pos x="T2" y="T3"/>
              </a:cxn>
            </a:cxnLst>
            <a:rect l="T6" t="T7" r="T8" b="T9"/>
            <a:pathLst>
              <a:path w="12953" h="42671">
                <a:moveTo>
                  <a:pt x="12953" y="42671"/>
                </a:moveTo>
                <a:lnTo>
                  <a:pt x="0" y="0"/>
                </a:lnTo>
              </a:path>
            </a:pathLst>
          </a:custGeom>
          <a:noFill/>
          <a:ln w="3175">
            <a:solidFill>
              <a:srgbClr val="000000"/>
            </a:solidFill>
            <a:round/>
          </a:ln>
        </p:spPr>
        <p:txBody>
          <a:bodyPr lIns="0" tIns="0" rIns="0" bIns="0"/>
          <a:lstStyle/>
          <a:p>
            <a:endParaRPr lang="el-GR"/>
          </a:p>
        </p:txBody>
      </p:sp>
      <p:sp>
        <p:nvSpPr>
          <p:cNvPr id="24893" name="object 318"/>
          <p:cNvSpPr/>
          <p:nvPr/>
        </p:nvSpPr>
        <p:spPr bwMode="auto">
          <a:xfrm>
            <a:off x="5287963" y="4937125"/>
            <a:ext cx="15875" cy="42863"/>
          </a:xfrm>
          <a:custGeom>
            <a:avLst/>
            <a:gdLst>
              <a:gd name="T0" fmla="*/ 16538 w 15239"/>
              <a:gd name="T1" fmla="*/ 43055 h 42672"/>
              <a:gd name="T2" fmla="*/ 0 w 15239"/>
              <a:gd name="T3" fmla="*/ 0 h 42672"/>
              <a:gd name="T4" fmla="*/ 0 60000 65536"/>
              <a:gd name="T5" fmla="*/ 0 60000 65536"/>
              <a:gd name="T6" fmla="*/ 0 w 15239"/>
              <a:gd name="T7" fmla="*/ 0 h 42672"/>
              <a:gd name="T8" fmla="*/ 15239 w 15239"/>
              <a:gd name="T9" fmla="*/ 42672 h 42672"/>
            </a:gdLst>
            <a:ahLst/>
            <a:cxnLst>
              <a:cxn ang="T4">
                <a:pos x="T0" y="T1"/>
              </a:cxn>
              <a:cxn ang="T5">
                <a:pos x="T2" y="T3"/>
              </a:cxn>
            </a:cxnLst>
            <a:rect l="T6" t="T7" r="T8" b="T9"/>
            <a:pathLst>
              <a:path w="15239" h="42672">
                <a:moveTo>
                  <a:pt x="15239" y="42672"/>
                </a:moveTo>
                <a:lnTo>
                  <a:pt x="0" y="0"/>
                </a:lnTo>
              </a:path>
            </a:pathLst>
          </a:custGeom>
          <a:noFill/>
          <a:ln w="3175">
            <a:solidFill>
              <a:srgbClr val="000000"/>
            </a:solidFill>
            <a:round/>
          </a:ln>
        </p:spPr>
        <p:txBody>
          <a:bodyPr lIns="0" tIns="0" rIns="0" bIns="0"/>
          <a:lstStyle/>
          <a:p>
            <a:endParaRPr lang="el-GR"/>
          </a:p>
        </p:txBody>
      </p:sp>
      <p:sp>
        <p:nvSpPr>
          <p:cNvPr id="24894" name="object 319"/>
          <p:cNvSpPr/>
          <p:nvPr/>
        </p:nvSpPr>
        <p:spPr bwMode="auto">
          <a:xfrm>
            <a:off x="5272088" y="4895850"/>
            <a:ext cx="15875" cy="41275"/>
          </a:xfrm>
          <a:custGeom>
            <a:avLst/>
            <a:gdLst>
              <a:gd name="T0" fmla="*/ 15034 w 16763"/>
              <a:gd name="T1" fmla="*/ 40650 h 41910"/>
              <a:gd name="T2" fmla="*/ 0 w 16763"/>
              <a:gd name="T3" fmla="*/ 0 h 41910"/>
              <a:gd name="T4" fmla="*/ 0 60000 65536"/>
              <a:gd name="T5" fmla="*/ 0 60000 65536"/>
              <a:gd name="T6" fmla="*/ 0 w 16763"/>
              <a:gd name="T7" fmla="*/ 0 h 41910"/>
              <a:gd name="T8" fmla="*/ 16763 w 16763"/>
              <a:gd name="T9" fmla="*/ 41910 h 41910"/>
            </a:gdLst>
            <a:ahLst/>
            <a:cxnLst>
              <a:cxn ang="T4">
                <a:pos x="T0" y="T1"/>
              </a:cxn>
              <a:cxn ang="T5">
                <a:pos x="T2" y="T3"/>
              </a:cxn>
            </a:cxnLst>
            <a:rect l="T6" t="T7" r="T8" b="T9"/>
            <a:pathLst>
              <a:path w="16763" h="41910">
                <a:moveTo>
                  <a:pt x="16763" y="41910"/>
                </a:moveTo>
                <a:lnTo>
                  <a:pt x="0" y="0"/>
                </a:lnTo>
              </a:path>
            </a:pathLst>
          </a:custGeom>
          <a:noFill/>
          <a:ln w="3175">
            <a:solidFill>
              <a:srgbClr val="000000"/>
            </a:solidFill>
            <a:round/>
          </a:ln>
        </p:spPr>
        <p:txBody>
          <a:bodyPr lIns="0" tIns="0" rIns="0" bIns="0"/>
          <a:lstStyle/>
          <a:p>
            <a:endParaRPr lang="el-GR"/>
          </a:p>
        </p:txBody>
      </p:sp>
      <p:sp>
        <p:nvSpPr>
          <p:cNvPr id="24895" name="object 320"/>
          <p:cNvSpPr/>
          <p:nvPr/>
        </p:nvSpPr>
        <p:spPr bwMode="auto">
          <a:xfrm>
            <a:off x="5162550" y="4699000"/>
            <a:ext cx="23813" cy="36513"/>
          </a:xfrm>
          <a:custGeom>
            <a:avLst/>
            <a:gdLst>
              <a:gd name="T0" fmla="*/ 23255 w 24384"/>
              <a:gd name="T1" fmla="*/ 35707 h 37337"/>
              <a:gd name="T2" fmla="*/ 0 w 24384"/>
              <a:gd name="T3" fmla="*/ 0 h 37337"/>
              <a:gd name="T4" fmla="*/ 0 60000 65536"/>
              <a:gd name="T5" fmla="*/ 0 60000 65536"/>
              <a:gd name="T6" fmla="*/ 0 w 24384"/>
              <a:gd name="T7" fmla="*/ 0 h 37337"/>
              <a:gd name="T8" fmla="*/ 24384 w 24384"/>
              <a:gd name="T9" fmla="*/ 37337 h 37337"/>
            </a:gdLst>
            <a:ahLst/>
            <a:cxnLst>
              <a:cxn ang="T4">
                <a:pos x="T0" y="T1"/>
              </a:cxn>
              <a:cxn ang="T5">
                <a:pos x="T2" y="T3"/>
              </a:cxn>
            </a:cxnLst>
            <a:rect l="T6" t="T7" r="T8" b="T9"/>
            <a:pathLst>
              <a:path w="24384" h="37337">
                <a:moveTo>
                  <a:pt x="24384" y="37337"/>
                </a:moveTo>
                <a:lnTo>
                  <a:pt x="0" y="0"/>
                </a:lnTo>
              </a:path>
            </a:pathLst>
          </a:custGeom>
          <a:noFill/>
          <a:ln w="3175">
            <a:solidFill>
              <a:srgbClr val="000000"/>
            </a:solidFill>
            <a:round/>
          </a:ln>
        </p:spPr>
        <p:txBody>
          <a:bodyPr lIns="0" tIns="0" rIns="0" bIns="0"/>
          <a:lstStyle/>
          <a:p>
            <a:endParaRPr lang="el-GR"/>
          </a:p>
        </p:txBody>
      </p:sp>
      <p:sp>
        <p:nvSpPr>
          <p:cNvPr id="24896" name="object 321"/>
          <p:cNvSpPr/>
          <p:nvPr/>
        </p:nvSpPr>
        <p:spPr bwMode="auto">
          <a:xfrm>
            <a:off x="5135563" y="4662488"/>
            <a:ext cx="26987" cy="36512"/>
          </a:xfrm>
          <a:custGeom>
            <a:avLst/>
            <a:gdLst>
              <a:gd name="T0" fmla="*/ 27309 w 26669"/>
              <a:gd name="T1" fmla="*/ 36449 h 36575"/>
              <a:gd name="T2" fmla="*/ 0 w 26669"/>
              <a:gd name="T3" fmla="*/ 0 h 36575"/>
              <a:gd name="T4" fmla="*/ 0 60000 65536"/>
              <a:gd name="T5" fmla="*/ 0 60000 65536"/>
              <a:gd name="T6" fmla="*/ 0 w 26669"/>
              <a:gd name="T7" fmla="*/ 0 h 36575"/>
              <a:gd name="T8" fmla="*/ 26669 w 26669"/>
              <a:gd name="T9" fmla="*/ 36575 h 36575"/>
            </a:gdLst>
            <a:ahLst/>
            <a:cxnLst>
              <a:cxn ang="T4">
                <a:pos x="T0" y="T1"/>
              </a:cxn>
              <a:cxn ang="T5">
                <a:pos x="T2" y="T3"/>
              </a:cxn>
            </a:cxnLst>
            <a:rect l="T6" t="T7" r="T8" b="T9"/>
            <a:pathLst>
              <a:path w="26669" h="36575">
                <a:moveTo>
                  <a:pt x="26669" y="36575"/>
                </a:moveTo>
                <a:lnTo>
                  <a:pt x="0" y="0"/>
                </a:lnTo>
              </a:path>
            </a:pathLst>
          </a:custGeom>
          <a:noFill/>
          <a:ln w="3175">
            <a:solidFill>
              <a:srgbClr val="000000"/>
            </a:solidFill>
            <a:round/>
          </a:ln>
        </p:spPr>
        <p:txBody>
          <a:bodyPr lIns="0" tIns="0" rIns="0" bIns="0"/>
          <a:lstStyle/>
          <a:p>
            <a:endParaRPr lang="el-GR"/>
          </a:p>
        </p:txBody>
      </p:sp>
      <p:sp>
        <p:nvSpPr>
          <p:cNvPr id="24897" name="object 322"/>
          <p:cNvSpPr/>
          <p:nvPr/>
        </p:nvSpPr>
        <p:spPr bwMode="auto">
          <a:xfrm>
            <a:off x="5106988" y="4627563"/>
            <a:ext cx="28575" cy="34925"/>
          </a:xfrm>
          <a:custGeom>
            <a:avLst/>
            <a:gdLst>
              <a:gd name="T0" fmla="*/ 28961 w 28194"/>
              <a:gd name="T1" fmla="*/ 34799 h 35051"/>
              <a:gd name="T2" fmla="*/ 0 w 28194"/>
              <a:gd name="T3" fmla="*/ 0 h 35051"/>
              <a:gd name="T4" fmla="*/ 0 60000 65536"/>
              <a:gd name="T5" fmla="*/ 0 60000 65536"/>
              <a:gd name="T6" fmla="*/ 0 w 28194"/>
              <a:gd name="T7" fmla="*/ 0 h 35051"/>
              <a:gd name="T8" fmla="*/ 28194 w 28194"/>
              <a:gd name="T9" fmla="*/ 35051 h 35051"/>
            </a:gdLst>
            <a:ahLst/>
            <a:cxnLst>
              <a:cxn ang="T4">
                <a:pos x="T0" y="T1"/>
              </a:cxn>
              <a:cxn ang="T5">
                <a:pos x="T2" y="T3"/>
              </a:cxn>
            </a:cxnLst>
            <a:rect l="T6" t="T7" r="T8" b="T9"/>
            <a:pathLst>
              <a:path w="28194" h="35051">
                <a:moveTo>
                  <a:pt x="28194" y="35051"/>
                </a:moveTo>
                <a:lnTo>
                  <a:pt x="0" y="0"/>
                </a:lnTo>
              </a:path>
            </a:pathLst>
          </a:custGeom>
          <a:noFill/>
          <a:ln w="3175">
            <a:solidFill>
              <a:srgbClr val="000000"/>
            </a:solidFill>
            <a:round/>
          </a:ln>
        </p:spPr>
        <p:txBody>
          <a:bodyPr lIns="0" tIns="0" rIns="0" bIns="0"/>
          <a:lstStyle/>
          <a:p>
            <a:endParaRPr lang="el-GR"/>
          </a:p>
        </p:txBody>
      </p:sp>
      <p:sp>
        <p:nvSpPr>
          <p:cNvPr id="24898" name="object 323"/>
          <p:cNvSpPr/>
          <p:nvPr/>
        </p:nvSpPr>
        <p:spPr bwMode="auto">
          <a:xfrm>
            <a:off x="5078413" y="4592638"/>
            <a:ext cx="28575" cy="34925"/>
          </a:xfrm>
          <a:custGeom>
            <a:avLst/>
            <a:gdLst>
              <a:gd name="T0" fmla="*/ 27477 w 29717"/>
              <a:gd name="T1" fmla="*/ 36381 h 33527"/>
              <a:gd name="T2" fmla="*/ 0 w 29717"/>
              <a:gd name="T3" fmla="*/ 0 h 33527"/>
              <a:gd name="T4" fmla="*/ 0 60000 65536"/>
              <a:gd name="T5" fmla="*/ 0 60000 65536"/>
              <a:gd name="T6" fmla="*/ 0 w 29717"/>
              <a:gd name="T7" fmla="*/ 0 h 33527"/>
              <a:gd name="T8" fmla="*/ 29717 w 29717"/>
              <a:gd name="T9" fmla="*/ 33527 h 33527"/>
            </a:gdLst>
            <a:ahLst/>
            <a:cxnLst>
              <a:cxn ang="T4">
                <a:pos x="T0" y="T1"/>
              </a:cxn>
              <a:cxn ang="T5">
                <a:pos x="T2" y="T3"/>
              </a:cxn>
            </a:cxnLst>
            <a:rect l="T6" t="T7" r="T8" b="T9"/>
            <a:pathLst>
              <a:path w="29717" h="33527">
                <a:moveTo>
                  <a:pt x="29717" y="33527"/>
                </a:moveTo>
                <a:lnTo>
                  <a:pt x="0" y="0"/>
                </a:lnTo>
              </a:path>
            </a:pathLst>
          </a:custGeom>
          <a:noFill/>
          <a:ln w="3175">
            <a:solidFill>
              <a:srgbClr val="000000"/>
            </a:solidFill>
            <a:round/>
          </a:ln>
        </p:spPr>
        <p:txBody>
          <a:bodyPr lIns="0" tIns="0" rIns="0" bIns="0"/>
          <a:lstStyle/>
          <a:p>
            <a:endParaRPr lang="el-GR"/>
          </a:p>
        </p:txBody>
      </p:sp>
      <p:sp>
        <p:nvSpPr>
          <p:cNvPr id="24899" name="object 324"/>
          <p:cNvSpPr/>
          <p:nvPr/>
        </p:nvSpPr>
        <p:spPr bwMode="auto">
          <a:xfrm>
            <a:off x="4911725" y="4443413"/>
            <a:ext cx="34925" cy="26987"/>
          </a:xfrm>
          <a:custGeom>
            <a:avLst/>
            <a:gdLst>
              <a:gd name="T0" fmla="*/ 34058 w 35814"/>
              <a:gd name="T1" fmla="*/ 27309 h 26669"/>
              <a:gd name="T2" fmla="*/ 0 w 35814"/>
              <a:gd name="T3" fmla="*/ 0 h 26669"/>
              <a:gd name="T4" fmla="*/ 0 60000 65536"/>
              <a:gd name="T5" fmla="*/ 0 60000 65536"/>
              <a:gd name="T6" fmla="*/ 0 w 35814"/>
              <a:gd name="T7" fmla="*/ 0 h 26669"/>
              <a:gd name="T8" fmla="*/ 35814 w 35814"/>
              <a:gd name="T9" fmla="*/ 26669 h 26669"/>
            </a:gdLst>
            <a:ahLst/>
            <a:cxnLst>
              <a:cxn ang="T4">
                <a:pos x="T0" y="T1"/>
              </a:cxn>
              <a:cxn ang="T5">
                <a:pos x="T2" y="T3"/>
              </a:cxn>
            </a:cxnLst>
            <a:rect l="T6" t="T7" r="T8" b="T9"/>
            <a:pathLst>
              <a:path w="35814" h="26669">
                <a:moveTo>
                  <a:pt x="35814" y="26669"/>
                </a:moveTo>
                <a:lnTo>
                  <a:pt x="0" y="0"/>
                </a:lnTo>
              </a:path>
            </a:pathLst>
          </a:custGeom>
          <a:noFill/>
          <a:ln w="3175">
            <a:solidFill>
              <a:srgbClr val="000000"/>
            </a:solidFill>
            <a:round/>
          </a:ln>
        </p:spPr>
        <p:txBody>
          <a:bodyPr lIns="0" tIns="0" rIns="0" bIns="0"/>
          <a:lstStyle/>
          <a:p>
            <a:endParaRPr lang="el-GR"/>
          </a:p>
        </p:txBody>
      </p:sp>
      <p:sp>
        <p:nvSpPr>
          <p:cNvPr id="24900" name="object 325"/>
          <p:cNvSpPr/>
          <p:nvPr/>
        </p:nvSpPr>
        <p:spPr bwMode="auto">
          <a:xfrm>
            <a:off x="4873625" y="4418013"/>
            <a:ext cx="38100" cy="25400"/>
          </a:xfrm>
          <a:custGeom>
            <a:avLst/>
            <a:gdLst>
              <a:gd name="T0" fmla="*/ 39689 w 36575"/>
              <a:gd name="T1" fmla="*/ 24902 h 25908"/>
              <a:gd name="T2" fmla="*/ 0 w 36575"/>
              <a:gd name="T3" fmla="*/ 0 h 25908"/>
              <a:gd name="T4" fmla="*/ 0 60000 65536"/>
              <a:gd name="T5" fmla="*/ 0 60000 65536"/>
              <a:gd name="T6" fmla="*/ 0 w 36575"/>
              <a:gd name="T7" fmla="*/ 0 h 25908"/>
              <a:gd name="T8" fmla="*/ 36575 w 36575"/>
              <a:gd name="T9" fmla="*/ 25908 h 25908"/>
            </a:gdLst>
            <a:ahLst/>
            <a:cxnLst>
              <a:cxn ang="T4">
                <a:pos x="T0" y="T1"/>
              </a:cxn>
              <a:cxn ang="T5">
                <a:pos x="T2" y="T3"/>
              </a:cxn>
            </a:cxnLst>
            <a:rect l="T6" t="T7" r="T8" b="T9"/>
            <a:pathLst>
              <a:path w="36575" h="25908">
                <a:moveTo>
                  <a:pt x="36575" y="25908"/>
                </a:moveTo>
                <a:lnTo>
                  <a:pt x="0" y="0"/>
                </a:lnTo>
              </a:path>
            </a:pathLst>
          </a:custGeom>
          <a:noFill/>
          <a:ln w="3175">
            <a:solidFill>
              <a:srgbClr val="000000"/>
            </a:solidFill>
            <a:round/>
          </a:ln>
        </p:spPr>
        <p:txBody>
          <a:bodyPr lIns="0" tIns="0" rIns="0" bIns="0"/>
          <a:lstStyle/>
          <a:p>
            <a:endParaRPr lang="el-GR"/>
          </a:p>
        </p:txBody>
      </p:sp>
      <p:sp>
        <p:nvSpPr>
          <p:cNvPr id="24901" name="object 326"/>
          <p:cNvSpPr/>
          <p:nvPr/>
        </p:nvSpPr>
        <p:spPr bwMode="auto">
          <a:xfrm>
            <a:off x="4835525" y="4392613"/>
            <a:ext cx="38100" cy="25400"/>
          </a:xfrm>
          <a:custGeom>
            <a:avLst/>
            <a:gdLst>
              <a:gd name="T0" fmla="*/ 38100 w 38100"/>
              <a:gd name="T1" fmla="*/ 26458 h 24384"/>
              <a:gd name="T2" fmla="*/ 0 w 38100"/>
              <a:gd name="T3" fmla="*/ 0 h 24384"/>
              <a:gd name="T4" fmla="*/ 0 60000 65536"/>
              <a:gd name="T5" fmla="*/ 0 60000 65536"/>
              <a:gd name="T6" fmla="*/ 0 w 38100"/>
              <a:gd name="T7" fmla="*/ 0 h 24384"/>
              <a:gd name="T8" fmla="*/ 38100 w 38100"/>
              <a:gd name="T9" fmla="*/ 24384 h 24384"/>
            </a:gdLst>
            <a:ahLst/>
            <a:cxnLst>
              <a:cxn ang="T4">
                <a:pos x="T0" y="T1"/>
              </a:cxn>
              <a:cxn ang="T5">
                <a:pos x="T2" y="T3"/>
              </a:cxn>
            </a:cxnLst>
            <a:rect l="T6" t="T7" r="T8" b="T9"/>
            <a:pathLst>
              <a:path w="38100" h="24384">
                <a:moveTo>
                  <a:pt x="38100" y="24384"/>
                </a:moveTo>
                <a:lnTo>
                  <a:pt x="0" y="0"/>
                </a:lnTo>
              </a:path>
            </a:pathLst>
          </a:custGeom>
          <a:noFill/>
          <a:ln w="3175">
            <a:solidFill>
              <a:srgbClr val="000000"/>
            </a:solidFill>
            <a:round/>
          </a:ln>
        </p:spPr>
        <p:txBody>
          <a:bodyPr lIns="0" tIns="0" rIns="0" bIns="0"/>
          <a:lstStyle/>
          <a:p>
            <a:endParaRPr lang="el-GR"/>
          </a:p>
        </p:txBody>
      </p:sp>
      <p:sp>
        <p:nvSpPr>
          <p:cNvPr id="24902" name="object 327"/>
          <p:cNvSpPr/>
          <p:nvPr/>
        </p:nvSpPr>
        <p:spPr bwMode="auto">
          <a:xfrm>
            <a:off x="4797425" y="4370388"/>
            <a:ext cx="38100" cy="22225"/>
          </a:xfrm>
          <a:custGeom>
            <a:avLst/>
            <a:gdLst>
              <a:gd name="T0" fmla="*/ 37353 w 38862"/>
              <a:gd name="T1" fmla="*/ 21609 h 22859"/>
              <a:gd name="T2" fmla="*/ 0 w 38862"/>
              <a:gd name="T3" fmla="*/ 0 h 22859"/>
              <a:gd name="T4" fmla="*/ 0 60000 65536"/>
              <a:gd name="T5" fmla="*/ 0 60000 65536"/>
              <a:gd name="T6" fmla="*/ 0 w 38862"/>
              <a:gd name="T7" fmla="*/ 0 h 22859"/>
              <a:gd name="T8" fmla="*/ 38862 w 38862"/>
              <a:gd name="T9" fmla="*/ 22859 h 22859"/>
            </a:gdLst>
            <a:ahLst/>
            <a:cxnLst>
              <a:cxn ang="T4">
                <a:pos x="T0" y="T1"/>
              </a:cxn>
              <a:cxn ang="T5">
                <a:pos x="T2" y="T3"/>
              </a:cxn>
            </a:cxnLst>
            <a:rect l="T6" t="T7" r="T8" b="T9"/>
            <a:pathLst>
              <a:path w="38862" h="22859">
                <a:moveTo>
                  <a:pt x="38862" y="22859"/>
                </a:moveTo>
                <a:lnTo>
                  <a:pt x="0" y="0"/>
                </a:lnTo>
              </a:path>
            </a:pathLst>
          </a:custGeom>
          <a:noFill/>
          <a:ln w="3175">
            <a:solidFill>
              <a:srgbClr val="000000"/>
            </a:solidFill>
            <a:round/>
          </a:ln>
        </p:spPr>
        <p:txBody>
          <a:bodyPr lIns="0" tIns="0" rIns="0" bIns="0"/>
          <a:lstStyle/>
          <a:p>
            <a:endParaRPr lang="el-GR"/>
          </a:p>
        </p:txBody>
      </p:sp>
      <p:sp>
        <p:nvSpPr>
          <p:cNvPr id="24903" name="object 328"/>
          <p:cNvSpPr/>
          <p:nvPr/>
        </p:nvSpPr>
        <p:spPr bwMode="auto">
          <a:xfrm>
            <a:off x="4090988" y="6399213"/>
            <a:ext cx="42862" cy="6350"/>
          </a:xfrm>
          <a:custGeom>
            <a:avLst/>
            <a:gdLst>
              <a:gd name="T0" fmla="*/ 0 w 42672"/>
              <a:gd name="T1" fmla="*/ 0 h 6096"/>
              <a:gd name="T2" fmla="*/ 43053 w 42672"/>
              <a:gd name="T3" fmla="*/ 6615 h 6096"/>
              <a:gd name="T4" fmla="*/ 0 60000 65536"/>
              <a:gd name="T5" fmla="*/ 0 60000 65536"/>
              <a:gd name="T6" fmla="*/ 0 w 42672"/>
              <a:gd name="T7" fmla="*/ 0 h 6096"/>
              <a:gd name="T8" fmla="*/ 42672 w 42672"/>
              <a:gd name="T9" fmla="*/ 6096 h 6096"/>
            </a:gdLst>
            <a:ahLst/>
            <a:cxnLst>
              <a:cxn ang="T4">
                <a:pos x="T0" y="T1"/>
              </a:cxn>
              <a:cxn ang="T5">
                <a:pos x="T2" y="T3"/>
              </a:cxn>
            </a:cxnLst>
            <a:rect l="T6" t="T7" r="T8" b="T9"/>
            <a:pathLst>
              <a:path w="42672" h="6096">
                <a:moveTo>
                  <a:pt x="0" y="0"/>
                </a:moveTo>
                <a:lnTo>
                  <a:pt x="42672" y="6096"/>
                </a:lnTo>
              </a:path>
            </a:pathLst>
          </a:custGeom>
          <a:noFill/>
          <a:ln w="3175">
            <a:solidFill>
              <a:srgbClr val="000000"/>
            </a:solidFill>
            <a:round/>
          </a:ln>
        </p:spPr>
        <p:txBody>
          <a:bodyPr lIns="0" tIns="0" rIns="0" bIns="0"/>
          <a:lstStyle/>
          <a:p>
            <a:endParaRPr lang="el-GR"/>
          </a:p>
        </p:txBody>
      </p:sp>
      <p:sp>
        <p:nvSpPr>
          <p:cNvPr id="24904" name="object 329"/>
          <p:cNvSpPr/>
          <p:nvPr/>
        </p:nvSpPr>
        <p:spPr bwMode="auto">
          <a:xfrm>
            <a:off x="4133850" y="6405563"/>
            <a:ext cx="42863" cy="4762"/>
          </a:xfrm>
          <a:custGeom>
            <a:avLst/>
            <a:gdLst>
              <a:gd name="T0" fmla="*/ 0 w 42672"/>
              <a:gd name="T1" fmla="*/ 0 h 4572"/>
              <a:gd name="T2" fmla="*/ 43055 w 42672"/>
              <a:gd name="T3" fmla="*/ 4960 h 4572"/>
              <a:gd name="T4" fmla="*/ 0 60000 65536"/>
              <a:gd name="T5" fmla="*/ 0 60000 65536"/>
              <a:gd name="T6" fmla="*/ 0 w 42672"/>
              <a:gd name="T7" fmla="*/ 0 h 4572"/>
              <a:gd name="T8" fmla="*/ 42672 w 42672"/>
              <a:gd name="T9" fmla="*/ 4572 h 4572"/>
            </a:gdLst>
            <a:ahLst/>
            <a:cxnLst>
              <a:cxn ang="T4">
                <a:pos x="T0" y="T1"/>
              </a:cxn>
              <a:cxn ang="T5">
                <a:pos x="T2" y="T3"/>
              </a:cxn>
            </a:cxnLst>
            <a:rect l="T6" t="T7" r="T8" b="T9"/>
            <a:pathLst>
              <a:path w="42672" h="4572">
                <a:moveTo>
                  <a:pt x="0" y="0"/>
                </a:moveTo>
                <a:lnTo>
                  <a:pt x="42672" y="4572"/>
                </a:lnTo>
              </a:path>
            </a:pathLst>
          </a:custGeom>
          <a:noFill/>
          <a:ln w="3175">
            <a:solidFill>
              <a:srgbClr val="000000"/>
            </a:solidFill>
            <a:round/>
          </a:ln>
        </p:spPr>
        <p:txBody>
          <a:bodyPr lIns="0" tIns="0" rIns="0" bIns="0"/>
          <a:lstStyle/>
          <a:p>
            <a:endParaRPr lang="el-GR"/>
          </a:p>
        </p:txBody>
      </p:sp>
      <p:sp>
        <p:nvSpPr>
          <p:cNvPr id="24905" name="object 330"/>
          <p:cNvSpPr/>
          <p:nvPr/>
        </p:nvSpPr>
        <p:spPr bwMode="auto">
          <a:xfrm>
            <a:off x="4176713" y="6410325"/>
            <a:ext cx="42862" cy="3175"/>
          </a:xfrm>
          <a:custGeom>
            <a:avLst/>
            <a:gdLst>
              <a:gd name="T0" fmla="*/ 0 w 43434"/>
              <a:gd name="T1" fmla="*/ 0 h 3047"/>
              <a:gd name="T2" fmla="*/ 42298 w 43434"/>
              <a:gd name="T3" fmla="*/ 3308 h 3047"/>
              <a:gd name="T4" fmla="*/ 0 60000 65536"/>
              <a:gd name="T5" fmla="*/ 0 60000 65536"/>
              <a:gd name="T6" fmla="*/ 0 w 43434"/>
              <a:gd name="T7" fmla="*/ 0 h 3047"/>
              <a:gd name="T8" fmla="*/ 43434 w 43434"/>
              <a:gd name="T9" fmla="*/ 3047 h 3047"/>
            </a:gdLst>
            <a:ahLst/>
            <a:cxnLst>
              <a:cxn ang="T4">
                <a:pos x="T0" y="T1"/>
              </a:cxn>
              <a:cxn ang="T5">
                <a:pos x="T2" y="T3"/>
              </a:cxn>
            </a:cxnLst>
            <a:rect l="T6" t="T7" r="T8" b="T9"/>
            <a:pathLst>
              <a:path w="43434" h="3047">
                <a:moveTo>
                  <a:pt x="0" y="0"/>
                </a:moveTo>
                <a:lnTo>
                  <a:pt x="43434" y="3047"/>
                </a:lnTo>
              </a:path>
            </a:pathLst>
          </a:custGeom>
          <a:noFill/>
          <a:ln w="3175">
            <a:solidFill>
              <a:srgbClr val="000000"/>
            </a:solidFill>
            <a:round/>
          </a:ln>
        </p:spPr>
        <p:txBody>
          <a:bodyPr lIns="0" tIns="0" rIns="0" bIns="0"/>
          <a:lstStyle/>
          <a:p>
            <a:endParaRPr lang="el-GR"/>
          </a:p>
        </p:txBody>
      </p:sp>
      <p:sp>
        <p:nvSpPr>
          <p:cNvPr id="24906" name="object 331"/>
          <p:cNvSpPr/>
          <p:nvPr/>
        </p:nvSpPr>
        <p:spPr bwMode="auto">
          <a:xfrm>
            <a:off x="4219575" y="6413500"/>
            <a:ext cx="42863" cy="1588"/>
          </a:xfrm>
          <a:custGeom>
            <a:avLst/>
            <a:gdLst>
              <a:gd name="T0" fmla="*/ 0 w 42671"/>
              <a:gd name="T1" fmla="*/ 0 h 1524"/>
              <a:gd name="T2" fmla="*/ 43056 w 42671"/>
              <a:gd name="T3" fmla="*/ 1655 h 1524"/>
              <a:gd name="T4" fmla="*/ 0 60000 65536"/>
              <a:gd name="T5" fmla="*/ 0 60000 65536"/>
              <a:gd name="T6" fmla="*/ 0 w 42671"/>
              <a:gd name="T7" fmla="*/ 0 h 1524"/>
              <a:gd name="T8" fmla="*/ 42671 w 42671"/>
              <a:gd name="T9" fmla="*/ 1524 h 1524"/>
            </a:gdLst>
            <a:ahLst/>
            <a:cxnLst>
              <a:cxn ang="T4">
                <a:pos x="T0" y="T1"/>
              </a:cxn>
              <a:cxn ang="T5">
                <a:pos x="T2" y="T3"/>
              </a:cxn>
            </a:cxnLst>
            <a:rect l="T6" t="T7" r="T8" b="T9"/>
            <a:pathLst>
              <a:path w="42671" h="1524">
                <a:moveTo>
                  <a:pt x="0" y="0"/>
                </a:moveTo>
                <a:lnTo>
                  <a:pt x="42671" y="1524"/>
                </a:lnTo>
              </a:path>
            </a:pathLst>
          </a:custGeom>
          <a:noFill/>
          <a:ln w="3175">
            <a:solidFill>
              <a:srgbClr val="000000"/>
            </a:solidFill>
            <a:round/>
          </a:ln>
        </p:spPr>
        <p:txBody>
          <a:bodyPr lIns="0" tIns="0" rIns="0" bIns="0"/>
          <a:lstStyle/>
          <a:p>
            <a:endParaRPr lang="el-GR"/>
          </a:p>
        </p:txBody>
      </p:sp>
      <p:sp>
        <p:nvSpPr>
          <p:cNvPr id="24907" name="object 332"/>
          <p:cNvSpPr/>
          <p:nvPr/>
        </p:nvSpPr>
        <p:spPr bwMode="auto">
          <a:xfrm>
            <a:off x="4591050" y="4283075"/>
            <a:ext cx="42863" cy="12700"/>
          </a:xfrm>
          <a:custGeom>
            <a:avLst/>
            <a:gdLst>
              <a:gd name="T0" fmla="*/ 43055 w 42672"/>
              <a:gd name="T1" fmla="*/ 11760 h 13715"/>
              <a:gd name="T2" fmla="*/ 0 w 42672"/>
              <a:gd name="T3" fmla="*/ 0 h 13715"/>
              <a:gd name="T4" fmla="*/ 0 60000 65536"/>
              <a:gd name="T5" fmla="*/ 0 60000 65536"/>
              <a:gd name="T6" fmla="*/ 0 w 42672"/>
              <a:gd name="T7" fmla="*/ 0 h 13715"/>
              <a:gd name="T8" fmla="*/ 42672 w 42672"/>
              <a:gd name="T9" fmla="*/ 13715 h 13715"/>
            </a:gdLst>
            <a:ahLst/>
            <a:cxnLst>
              <a:cxn ang="T4">
                <a:pos x="T0" y="T1"/>
              </a:cxn>
              <a:cxn ang="T5">
                <a:pos x="T2" y="T3"/>
              </a:cxn>
            </a:cxnLst>
            <a:rect l="T6" t="T7" r="T8" b="T9"/>
            <a:pathLst>
              <a:path w="42672" h="13715">
                <a:moveTo>
                  <a:pt x="42672" y="13715"/>
                </a:moveTo>
                <a:lnTo>
                  <a:pt x="0" y="0"/>
                </a:lnTo>
              </a:path>
            </a:pathLst>
          </a:custGeom>
          <a:noFill/>
          <a:ln w="3175">
            <a:solidFill>
              <a:srgbClr val="000000"/>
            </a:solidFill>
            <a:round/>
          </a:ln>
        </p:spPr>
        <p:txBody>
          <a:bodyPr lIns="0" tIns="0" rIns="0" bIns="0"/>
          <a:lstStyle/>
          <a:p>
            <a:endParaRPr lang="el-GR"/>
          </a:p>
        </p:txBody>
      </p:sp>
      <p:sp>
        <p:nvSpPr>
          <p:cNvPr id="24908" name="object 333"/>
          <p:cNvSpPr/>
          <p:nvPr/>
        </p:nvSpPr>
        <p:spPr bwMode="auto">
          <a:xfrm>
            <a:off x="4548188" y="4268788"/>
            <a:ext cx="42862" cy="14287"/>
          </a:xfrm>
          <a:custGeom>
            <a:avLst/>
            <a:gdLst>
              <a:gd name="T0" fmla="*/ 42299 w 43433"/>
              <a:gd name="T1" fmla="*/ 15758 h 12953"/>
              <a:gd name="T2" fmla="*/ 0 w 43433"/>
              <a:gd name="T3" fmla="*/ 0 h 12953"/>
              <a:gd name="T4" fmla="*/ 0 60000 65536"/>
              <a:gd name="T5" fmla="*/ 0 60000 65536"/>
              <a:gd name="T6" fmla="*/ 0 w 43433"/>
              <a:gd name="T7" fmla="*/ 0 h 12953"/>
              <a:gd name="T8" fmla="*/ 43433 w 43433"/>
              <a:gd name="T9" fmla="*/ 12953 h 12953"/>
            </a:gdLst>
            <a:ahLst/>
            <a:cxnLst>
              <a:cxn ang="T4">
                <a:pos x="T0" y="T1"/>
              </a:cxn>
              <a:cxn ang="T5">
                <a:pos x="T2" y="T3"/>
              </a:cxn>
            </a:cxnLst>
            <a:rect l="T6" t="T7" r="T8" b="T9"/>
            <a:pathLst>
              <a:path w="43433" h="12953">
                <a:moveTo>
                  <a:pt x="43433" y="12953"/>
                </a:moveTo>
                <a:lnTo>
                  <a:pt x="0" y="0"/>
                </a:lnTo>
              </a:path>
            </a:pathLst>
          </a:custGeom>
          <a:noFill/>
          <a:ln w="3175">
            <a:solidFill>
              <a:srgbClr val="000000"/>
            </a:solidFill>
            <a:round/>
          </a:ln>
        </p:spPr>
        <p:txBody>
          <a:bodyPr lIns="0" tIns="0" rIns="0" bIns="0"/>
          <a:lstStyle/>
          <a:p>
            <a:endParaRPr lang="el-GR"/>
          </a:p>
        </p:txBody>
      </p:sp>
      <p:sp>
        <p:nvSpPr>
          <p:cNvPr id="24909" name="object 334"/>
          <p:cNvSpPr/>
          <p:nvPr/>
        </p:nvSpPr>
        <p:spPr bwMode="auto">
          <a:xfrm>
            <a:off x="4503738" y="4259263"/>
            <a:ext cx="44450" cy="9525"/>
          </a:xfrm>
          <a:custGeom>
            <a:avLst/>
            <a:gdLst>
              <a:gd name="T0" fmla="*/ 44705 w 44196"/>
              <a:gd name="T1" fmla="*/ 9159 h 9906"/>
              <a:gd name="T2" fmla="*/ 0 w 44196"/>
              <a:gd name="T3" fmla="*/ 0 h 9906"/>
              <a:gd name="T4" fmla="*/ 0 60000 65536"/>
              <a:gd name="T5" fmla="*/ 0 60000 65536"/>
              <a:gd name="T6" fmla="*/ 0 w 44196"/>
              <a:gd name="T7" fmla="*/ 0 h 9906"/>
              <a:gd name="T8" fmla="*/ 44196 w 44196"/>
              <a:gd name="T9" fmla="*/ 9906 h 9906"/>
            </a:gdLst>
            <a:ahLst/>
            <a:cxnLst>
              <a:cxn ang="T4">
                <a:pos x="T0" y="T1"/>
              </a:cxn>
              <a:cxn ang="T5">
                <a:pos x="T2" y="T3"/>
              </a:cxn>
            </a:cxnLst>
            <a:rect l="T6" t="T7" r="T8" b="T9"/>
            <a:pathLst>
              <a:path w="44196" h="9906">
                <a:moveTo>
                  <a:pt x="44196" y="9906"/>
                </a:moveTo>
                <a:lnTo>
                  <a:pt x="0" y="0"/>
                </a:lnTo>
              </a:path>
            </a:pathLst>
          </a:custGeom>
          <a:noFill/>
          <a:ln w="3175">
            <a:solidFill>
              <a:srgbClr val="000000"/>
            </a:solidFill>
            <a:round/>
          </a:ln>
        </p:spPr>
        <p:txBody>
          <a:bodyPr lIns="0" tIns="0" rIns="0" bIns="0"/>
          <a:lstStyle/>
          <a:p>
            <a:endParaRPr lang="el-GR"/>
          </a:p>
        </p:txBody>
      </p:sp>
      <p:sp>
        <p:nvSpPr>
          <p:cNvPr id="24910" name="object 335"/>
          <p:cNvSpPr/>
          <p:nvPr/>
        </p:nvSpPr>
        <p:spPr bwMode="auto">
          <a:xfrm>
            <a:off x="4459288" y="4249738"/>
            <a:ext cx="44450" cy="9525"/>
          </a:xfrm>
          <a:custGeom>
            <a:avLst/>
            <a:gdLst>
              <a:gd name="T0" fmla="*/ 44705 w 44196"/>
              <a:gd name="T1" fmla="*/ 9923 h 9143"/>
              <a:gd name="T2" fmla="*/ 0 w 44196"/>
              <a:gd name="T3" fmla="*/ 0 h 9143"/>
              <a:gd name="T4" fmla="*/ 0 60000 65536"/>
              <a:gd name="T5" fmla="*/ 0 60000 65536"/>
              <a:gd name="T6" fmla="*/ 0 w 44196"/>
              <a:gd name="T7" fmla="*/ 0 h 9143"/>
              <a:gd name="T8" fmla="*/ 44196 w 44196"/>
              <a:gd name="T9" fmla="*/ 9143 h 9143"/>
            </a:gdLst>
            <a:ahLst/>
            <a:cxnLst>
              <a:cxn ang="T4">
                <a:pos x="T0" y="T1"/>
              </a:cxn>
              <a:cxn ang="T5">
                <a:pos x="T2" y="T3"/>
              </a:cxn>
            </a:cxnLst>
            <a:rect l="T6" t="T7" r="T8" b="T9"/>
            <a:pathLst>
              <a:path w="44196" h="9143">
                <a:moveTo>
                  <a:pt x="44196" y="9143"/>
                </a:moveTo>
                <a:lnTo>
                  <a:pt x="0" y="0"/>
                </a:lnTo>
              </a:path>
            </a:pathLst>
          </a:custGeom>
          <a:noFill/>
          <a:ln w="3175">
            <a:solidFill>
              <a:srgbClr val="000000"/>
            </a:solidFill>
            <a:round/>
          </a:ln>
        </p:spPr>
        <p:txBody>
          <a:bodyPr lIns="0" tIns="0" rIns="0" bIns="0"/>
          <a:lstStyle/>
          <a:p>
            <a:endParaRPr lang="el-GR"/>
          </a:p>
        </p:txBody>
      </p:sp>
      <p:sp>
        <p:nvSpPr>
          <p:cNvPr id="24911" name="object 336"/>
          <p:cNvSpPr/>
          <p:nvPr/>
        </p:nvSpPr>
        <p:spPr bwMode="auto">
          <a:xfrm>
            <a:off x="4432300" y="4106863"/>
            <a:ext cx="50800" cy="7937"/>
          </a:xfrm>
          <a:custGeom>
            <a:avLst/>
            <a:gdLst>
              <a:gd name="T0" fmla="*/ 51314 w 50291"/>
              <a:gd name="T1" fmla="*/ 8267 h 7620"/>
              <a:gd name="T2" fmla="*/ 0 w 50291"/>
              <a:gd name="T3" fmla="*/ 0 h 7620"/>
              <a:gd name="T4" fmla="*/ 0 60000 65536"/>
              <a:gd name="T5" fmla="*/ 0 60000 65536"/>
              <a:gd name="T6" fmla="*/ 0 w 50291"/>
              <a:gd name="T7" fmla="*/ 0 h 7620"/>
              <a:gd name="T8" fmla="*/ 50291 w 50291"/>
              <a:gd name="T9" fmla="*/ 7620 h 7620"/>
            </a:gdLst>
            <a:ahLst/>
            <a:cxnLst>
              <a:cxn ang="T4">
                <a:pos x="T0" y="T1"/>
              </a:cxn>
              <a:cxn ang="T5">
                <a:pos x="T2" y="T3"/>
              </a:cxn>
            </a:cxnLst>
            <a:rect l="T6" t="T7" r="T8" b="T9"/>
            <a:pathLst>
              <a:path w="50291" h="7620">
                <a:moveTo>
                  <a:pt x="50291" y="7620"/>
                </a:moveTo>
                <a:lnTo>
                  <a:pt x="0" y="0"/>
                </a:lnTo>
              </a:path>
            </a:pathLst>
          </a:custGeom>
          <a:noFill/>
          <a:ln w="3175">
            <a:solidFill>
              <a:srgbClr val="000000"/>
            </a:solidFill>
            <a:round/>
          </a:ln>
        </p:spPr>
        <p:txBody>
          <a:bodyPr lIns="0" tIns="0" rIns="0" bIns="0"/>
          <a:lstStyle/>
          <a:p>
            <a:endParaRPr lang="el-GR"/>
          </a:p>
        </p:txBody>
      </p:sp>
      <p:sp>
        <p:nvSpPr>
          <p:cNvPr id="24912" name="object 337"/>
          <p:cNvSpPr/>
          <p:nvPr/>
        </p:nvSpPr>
        <p:spPr bwMode="auto">
          <a:xfrm>
            <a:off x="4381500" y="4100513"/>
            <a:ext cx="50800" cy="6350"/>
          </a:xfrm>
          <a:custGeom>
            <a:avLst/>
            <a:gdLst>
              <a:gd name="T0" fmla="*/ 51313 w 50292"/>
              <a:gd name="T1" fmla="*/ 6616 h 6095"/>
              <a:gd name="T2" fmla="*/ 0 w 50292"/>
              <a:gd name="T3" fmla="*/ 0 h 6095"/>
              <a:gd name="T4" fmla="*/ 0 60000 65536"/>
              <a:gd name="T5" fmla="*/ 0 60000 65536"/>
              <a:gd name="T6" fmla="*/ 0 w 50292"/>
              <a:gd name="T7" fmla="*/ 0 h 6095"/>
              <a:gd name="T8" fmla="*/ 50292 w 50292"/>
              <a:gd name="T9" fmla="*/ 6095 h 6095"/>
            </a:gdLst>
            <a:ahLst/>
            <a:cxnLst>
              <a:cxn ang="T4">
                <a:pos x="T0" y="T1"/>
              </a:cxn>
              <a:cxn ang="T5">
                <a:pos x="T2" y="T3"/>
              </a:cxn>
            </a:cxnLst>
            <a:rect l="T6" t="T7" r="T8" b="T9"/>
            <a:pathLst>
              <a:path w="50292" h="6095">
                <a:moveTo>
                  <a:pt x="50292" y="6095"/>
                </a:moveTo>
                <a:lnTo>
                  <a:pt x="0" y="0"/>
                </a:lnTo>
              </a:path>
            </a:pathLst>
          </a:custGeom>
          <a:noFill/>
          <a:ln w="3175">
            <a:solidFill>
              <a:srgbClr val="000000"/>
            </a:solidFill>
            <a:round/>
          </a:ln>
        </p:spPr>
        <p:txBody>
          <a:bodyPr lIns="0" tIns="0" rIns="0" bIns="0"/>
          <a:lstStyle/>
          <a:p>
            <a:endParaRPr lang="el-GR"/>
          </a:p>
        </p:txBody>
      </p:sp>
      <p:sp>
        <p:nvSpPr>
          <p:cNvPr id="24913" name="object 338"/>
          <p:cNvSpPr/>
          <p:nvPr/>
        </p:nvSpPr>
        <p:spPr bwMode="auto">
          <a:xfrm>
            <a:off x="4332288" y="4095750"/>
            <a:ext cx="49212" cy="4763"/>
          </a:xfrm>
          <a:custGeom>
            <a:avLst/>
            <a:gdLst>
              <a:gd name="T0" fmla="*/ 48156 w 50291"/>
              <a:gd name="T1" fmla="*/ 5954 h 3810"/>
              <a:gd name="T2" fmla="*/ 0 w 50291"/>
              <a:gd name="T3" fmla="*/ 0 h 3810"/>
              <a:gd name="T4" fmla="*/ 0 60000 65536"/>
              <a:gd name="T5" fmla="*/ 0 60000 65536"/>
              <a:gd name="T6" fmla="*/ 0 w 50291"/>
              <a:gd name="T7" fmla="*/ 0 h 3810"/>
              <a:gd name="T8" fmla="*/ 50291 w 50291"/>
              <a:gd name="T9" fmla="*/ 3810 h 3810"/>
            </a:gdLst>
            <a:ahLst/>
            <a:cxnLst>
              <a:cxn ang="T4">
                <a:pos x="T0" y="T1"/>
              </a:cxn>
              <a:cxn ang="T5">
                <a:pos x="T2" y="T3"/>
              </a:cxn>
            </a:cxnLst>
            <a:rect l="T6" t="T7" r="T8" b="T9"/>
            <a:pathLst>
              <a:path w="50291" h="3810">
                <a:moveTo>
                  <a:pt x="50291" y="3810"/>
                </a:moveTo>
                <a:lnTo>
                  <a:pt x="0" y="0"/>
                </a:lnTo>
              </a:path>
            </a:pathLst>
          </a:custGeom>
          <a:noFill/>
          <a:ln w="3175">
            <a:solidFill>
              <a:srgbClr val="000000"/>
            </a:solidFill>
            <a:round/>
          </a:ln>
        </p:spPr>
        <p:txBody>
          <a:bodyPr lIns="0" tIns="0" rIns="0" bIns="0"/>
          <a:lstStyle/>
          <a:p>
            <a:endParaRPr lang="el-GR"/>
          </a:p>
        </p:txBody>
      </p:sp>
      <p:sp>
        <p:nvSpPr>
          <p:cNvPr id="24914" name="object 339"/>
          <p:cNvSpPr/>
          <p:nvPr/>
        </p:nvSpPr>
        <p:spPr bwMode="auto">
          <a:xfrm>
            <a:off x="4281488" y="4095750"/>
            <a:ext cx="50800" cy="0"/>
          </a:xfrm>
          <a:custGeom>
            <a:avLst/>
            <a:gdLst>
              <a:gd name="T0" fmla="*/ 51313 w 50292"/>
              <a:gd name="T1" fmla="*/ 0 h 762"/>
              <a:gd name="T2" fmla="*/ 0 w 50292"/>
              <a:gd name="T3" fmla="*/ 0 h 762"/>
              <a:gd name="T4" fmla="*/ 0 60000 65536"/>
              <a:gd name="T5" fmla="*/ 0 60000 65536"/>
              <a:gd name="T6" fmla="*/ 0 w 50292"/>
              <a:gd name="T7" fmla="*/ 0 h 762"/>
              <a:gd name="T8" fmla="*/ 50292 w 50292"/>
              <a:gd name="T9" fmla="*/ 0 h 762"/>
            </a:gdLst>
            <a:ahLst/>
            <a:cxnLst>
              <a:cxn ang="T4">
                <a:pos x="T0" y="T1"/>
              </a:cxn>
              <a:cxn ang="T5">
                <a:pos x="T2" y="T3"/>
              </a:cxn>
            </a:cxnLst>
            <a:rect l="T6" t="T7" r="T8" b="T9"/>
            <a:pathLst>
              <a:path w="50292" h="762">
                <a:moveTo>
                  <a:pt x="50292" y="762"/>
                </a:moveTo>
                <a:lnTo>
                  <a:pt x="0" y="0"/>
                </a:lnTo>
              </a:path>
            </a:pathLst>
          </a:custGeom>
          <a:noFill/>
          <a:ln w="3175">
            <a:solidFill>
              <a:srgbClr val="000000"/>
            </a:solidFill>
            <a:round/>
          </a:ln>
        </p:spPr>
        <p:txBody>
          <a:bodyPr lIns="0" tIns="0" rIns="0" bIns="0"/>
          <a:lstStyle/>
          <a:p>
            <a:endParaRPr lang="el-GR"/>
          </a:p>
        </p:txBody>
      </p:sp>
      <p:sp>
        <p:nvSpPr>
          <p:cNvPr id="24915" name="object 340"/>
          <p:cNvSpPr/>
          <p:nvPr/>
        </p:nvSpPr>
        <p:spPr bwMode="auto">
          <a:xfrm>
            <a:off x="4232275" y="4233863"/>
            <a:ext cx="47625" cy="1587"/>
          </a:xfrm>
          <a:custGeom>
            <a:avLst/>
            <a:gdLst>
              <a:gd name="T0" fmla="*/ 48009 w 47244"/>
              <a:gd name="T1" fmla="*/ 0 h 762"/>
              <a:gd name="T2" fmla="*/ 0 w 47244"/>
              <a:gd name="T3" fmla="*/ 3305 h 762"/>
              <a:gd name="T4" fmla="*/ 0 60000 65536"/>
              <a:gd name="T5" fmla="*/ 0 60000 65536"/>
              <a:gd name="T6" fmla="*/ 0 w 47244"/>
              <a:gd name="T7" fmla="*/ 0 h 762"/>
              <a:gd name="T8" fmla="*/ 47244 w 47244"/>
              <a:gd name="T9" fmla="*/ 762 h 762"/>
            </a:gdLst>
            <a:ahLst/>
            <a:cxnLst>
              <a:cxn ang="T4">
                <a:pos x="T0" y="T1"/>
              </a:cxn>
              <a:cxn ang="T5">
                <a:pos x="T2" y="T3"/>
              </a:cxn>
            </a:cxnLst>
            <a:rect l="T6" t="T7" r="T8" b="T9"/>
            <a:pathLst>
              <a:path w="47244" h="762">
                <a:moveTo>
                  <a:pt x="47244" y="0"/>
                </a:moveTo>
                <a:lnTo>
                  <a:pt x="0" y="762"/>
                </a:lnTo>
              </a:path>
            </a:pathLst>
          </a:custGeom>
          <a:noFill/>
          <a:ln w="3175">
            <a:solidFill>
              <a:srgbClr val="000000"/>
            </a:solidFill>
            <a:round/>
          </a:ln>
        </p:spPr>
        <p:txBody>
          <a:bodyPr lIns="0" tIns="0" rIns="0" bIns="0"/>
          <a:lstStyle/>
          <a:p>
            <a:endParaRPr lang="el-GR"/>
          </a:p>
        </p:txBody>
      </p:sp>
      <p:sp>
        <p:nvSpPr>
          <p:cNvPr id="24916" name="object 341"/>
          <p:cNvSpPr/>
          <p:nvPr/>
        </p:nvSpPr>
        <p:spPr bwMode="auto">
          <a:xfrm>
            <a:off x="4186238" y="4235450"/>
            <a:ext cx="46037" cy="1588"/>
          </a:xfrm>
          <a:custGeom>
            <a:avLst/>
            <a:gdLst>
              <a:gd name="T0" fmla="*/ 44862 w 47243"/>
              <a:gd name="T1" fmla="*/ 0 h 2286"/>
              <a:gd name="T2" fmla="*/ 0 w 47243"/>
              <a:gd name="T3" fmla="*/ 1103 h 2286"/>
              <a:gd name="T4" fmla="*/ 0 60000 65536"/>
              <a:gd name="T5" fmla="*/ 0 60000 65536"/>
              <a:gd name="T6" fmla="*/ 0 w 47243"/>
              <a:gd name="T7" fmla="*/ 0 h 2286"/>
              <a:gd name="T8" fmla="*/ 47243 w 47243"/>
              <a:gd name="T9" fmla="*/ 2286 h 2286"/>
            </a:gdLst>
            <a:ahLst/>
            <a:cxnLst>
              <a:cxn ang="T4">
                <a:pos x="T0" y="T1"/>
              </a:cxn>
              <a:cxn ang="T5">
                <a:pos x="T2" y="T3"/>
              </a:cxn>
            </a:cxnLst>
            <a:rect l="T6" t="T7" r="T8" b="T9"/>
            <a:pathLst>
              <a:path w="47243" h="2286">
                <a:moveTo>
                  <a:pt x="47243" y="0"/>
                </a:moveTo>
                <a:lnTo>
                  <a:pt x="0" y="2286"/>
                </a:lnTo>
              </a:path>
            </a:pathLst>
          </a:custGeom>
          <a:noFill/>
          <a:ln w="3175">
            <a:solidFill>
              <a:srgbClr val="000000"/>
            </a:solidFill>
            <a:round/>
          </a:ln>
        </p:spPr>
        <p:txBody>
          <a:bodyPr lIns="0" tIns="0" rIns="0" bIns="0"/>
          <a:lstStyle/>
          <a:p>
            <a:endParaRPr lang="el-GR"/>
          </a:p>
        </p:txBody>
      </p:sp>
      <p:sp>
        <p:nvSpPr>
          <p:cNvPr id="24917" name="object 342"/>
          <p:cNvSpPr/>
          <p:nvPr/>
        </p:nvSpPr>
        <p:spPr bwMode="auto">
          <a:xfrm>
            <a:off x="4138613" y="4237038"/>
            <a:ext cx="47625" cy="4762"/>
          </a:xfrm>
          <a:custGeom>
            <a:avLst/>
            <a:gdLst>
              <a:gd name="T0" fmla="*/ 48796 w 46482"/>
              <a:gd name="T1" fmla="*/ 0 h 4571"/>
              <a:gd name="T2" fmla="*/ 0 w 46482"/>
              <a:gd name="T3" fmla="*/ 4961 h 4571"/>
              <a:gd name="T4" fmla="*/ 0 60000 65536"/>
              <a:gd name="T5" fmla="*/ 0 60000 65536"/>
              <a:gd name="T6" fmla="*/ 0 w 46482"/>
              <a:gd name="T7" fmla="*/ 0 h 4571"/>
              <a:gd name="T8" fmla="*/ 46482 w 46482"/>
              <a:gd name="T9" fmla="*/ 4571 h 4571"/>
            </a:gdLst>
            <a:ahLst/>
            <a:cxnLst>
              <a:cxn ang="T4">
                <a:pos x="T0" y="T1"/>
              </a:cxn>
              <a:cxn ang="T5">
                <a:pos x="T2" y="T3"/>
              </a:cxn>
            </a:cxnLst>
            <a:rect l="T6" t="T7" r="T8" b="T9"/>
            <a:pathLst>
              <a:path w="46482" h="4571">
                <a:moveTo>
                  <a:pt x="46482" y="0"/>
                </a:moveTo>
                <a:lnTo>
                  <a:pt x="0" y="4571"/>
                </a:lnTo>
              </a:path>
            </a:pathLst>
          </a:custGeom>
          <a:noFill/>
          <a:ln w="3175">
            <a:solidFill>
              <a:srgbClr val="000000"/>
            </a:solidFill>
            <a:round/>
          </a:ln>
        </p:spPr>
        <p:txBody>
          <a:bodyPr lIns="0" tIns="0" rIns="0" bIns="0"/>
          <a:lstStyle/>
          <a:p>
            <a:endParaRPr lang="el-GR"/>
          </a:p>
        </p:txBody>
      </p:sp>
      <p:sp>
        <p:nvSpPr>
          <p:cNvPr id="24918" name="object 343"/>
          <p:cNvSpPr/>
          <p:nvPr/>
        </p:nvSpPr>
        <p:spPr bwMode="auto">
          <a:xfrm>
            <a:off x="4092575" y="4241800"/>
            <a:ext cx="46038" cy="6350"/>
          </a:xfrm>
          <a:custGeom>
            <a:avLst/>
            <a:gdLst>
              <a:gd name="T0" fmla="*/ 44863 w 47244"/>
              <a:gd name="T1" fmla="*/ 0 h 6858"/>
              <a:gd name="T2" fmla="*/ 0 w 47244"/>
              <a:gd name="T3" fmla="*/ 5880 h 6858"/>
              <a:gd name="T4" fmla="*/ 0 60000 65536"/>
              <a:gd name="T5" fmla="*/ 0 60000 65536"/>
              <a:gd name="T6" fmla="*/ 0 w 47244"/>
              <a:gd name="T7" fmla="*/ 0 h 6858"/>
              <a:gd name="T8" fmla="*/ 47244 w 47244"/>
              <a:gd name="T9" fmla="*/ 6858 h 6858"/>
            </a:gdLst>
            <a:ahLst/>
            <a:cxnLst>
              <a:cxn ang="T4">
                <a:pos x="T0" y="T1"/>
              </a:cxn>
              <a:cxn ang="T5">
                <a:pos x="T2" y="T3"/>
              </a:cxn>
            </a:cxnLst>
            <a:rect l="T6" t="T7" r="T8" b="T9"/>
            <a:pathLst>
              <a:path w="47244" h="6858">
                <a:moveTo>
                  <a:pt x="47244" y="0"/>
                </a:moveTo>
                <a:lnTo>
                  <a:pt x="0" y="6858"/>
                </a:lnTo>
              </a:path>
            </a:pathLst>
          </a:custGeom>
          <a:noFill/>
          <a:ln w="3175">
            <a:solidFill>
              <a:srgbClr val="000000"/>
            </a:solidFill>
            <a:round/>
          </a:ln>
        </p:spPr>
        <p:txBody>
          <a:bodyPr lIns="0" tIns="0" rIns="0" bIns="0"/>
          <a:lstStyle/>
          <a:p>
            <a:endParaRPr lang="el-GR"/>
          </a:p>
        </p:txBody>
      </p:sp>
      <p:sp>
        <p:nvSpPr>
          <p:cNvPr id="24919" name="object 344"/>
          <p:cNvSpPr/>
          <p:nvPr/>
        </p:nvSpPr>
        <p:spPr bwMode="auto">
          <a:xfrm>
            <a:off x="5688013" y="5330825"/>
            <a:ext cx="17462" cy="0"/>
          </a:xfrm>
          <a:custGeom>
            <a:avLst/>
            <a:gdLst>
              <a:gd name="T0" fmla="*/ 0 w 18288"/>
              <a:gd name="T1" fmla="*/ 16673 w 18288"/>
              <a:gd name="T2" fmla="*/ 0 60000 65536"/>
              <a:gd name="T3" fmla="*/ 0 60000 65536"/>
              <a:gd name="T4" fmla="*/ 0 w 18288"/>
              <a:gd name="T5" fmla="*/ 18288 w 18288"/>
            </a:gdLst>
            <a:ahLst/>
            <a:cxnLst>
              <a:cxn ang="T2">
                <a:pos x="T0" y="0"/>
              </a:cxn>
              <a:cxn ang="T3">
                <a:pos x="T1" y="0"/>
              </a:cxn>
            </a:cxnLst>
            <a:rect l="T4" t="0" r="T5" b="0"/>
            <a:pathLst>
              <a:path w="18288">
                <a:moveTo>
                  <a:pt x="0" y="0"/>
                </a:moveTo>
                <a:lnTo>
                  <a:pt x="18288" y="0"/>
                </a:lnTo>
              </a:path>
            </a:pathLst>
          </a:custGeom>
          <a:noFill/>
          <a:ln w="3175">
            <a:solidFill>
              <a:srgbClr val="000000"/>
            </a:solidFill>
            <a:round/>
          </a:ln>
        </p:spPr>
        <p:txBody>
          <a:bodyPr lIns="0" tIns="0" rIns="0" bIns="0"/>
          <a:lstStyle/>
          <a:p>
            <a:endParaRPr lang="el-GR"/>
          </a:p>
        </p:txBody>
      </p:sp>
      <p:sp>
        <p:nvSpPr>
          <p:cNvPr id="24920" name="object 345"/>
          <p:cNvSpPr/>
          <p:nvPr/>
        </p:nvSpPr>
        <p:spPr bwMode="auto">
          <a:xfrm>
            <a:off x="3471863" y="3905250"/>
            <a:ext cx="4762" cy="7938"/>
          </a:xfrm>
          <a:custGeom>
            <a:avLst/>
            <a:gdLst>
              <a:gd name="T0" fmla="*/ 4960 w 4572"/>
              <a:gd name="T1" fmla="*/ 7518 h 8382"/>
              <a:gd name="T2" fmla="*/ 0 w 4572"/>
              <a:gd name="T3" fmla="*/ 0 h 8382"/>
              <a:gd name="T4" fmla="*/ 0 60000 65536"/>
              <a:gd name="T5" fmla="*/ 0 60000 65536"/>
              <a:gd name="T6" fmla="*/ 0 w 4572"/>
              <a:gd name="T7" fmla="*/ 0 h 8382"/>
              <a:gd name="T8" fmla="*/ 4572 w 4572"/>
              <a:gd name="T9" fmla="*/ 8382 h 8382"/>
            </a:gdLst>
            <a:ahLst/>
            <a:cxnLst>
              <a:cxn ang="T4">
                <a:pos x="T0" y="T1"/>
              </a:cxn>
              <a:cxn ang="T5">
                <a:pos x="T2" y="T3"/>
              </a:cxn>
            </a:cxnLst>
            <a:rect l="T6" t="T7" r="T8" b="T9"/>
            <a:pathLst>
              <a:path w="4572" h="8382">
                <a:moveTo>
                  <a:pt x="4572" y="8382"/>
                </a:moveTo>
                <a:lnTo>
                  <a:pt x="0" y="0"/>
                </a:lnTo>
              </a:path>
            </a:pathLst>
          </a:custGeom>
          <a:noFill/>
          <a:ln w="3175">
            <a:solidFill>
              <a:srgbClr val="000000"/>
            </a:solidFill>
            <a:round/>
          </a:ln>
        </p:spPr>
        <p:txBody>
          <a:bodyPr lIns="0" tIns="0" rIns="0" bIns="0"/>
          <a:lstStyle/>
          <a:p>
            <a:endParaRPr lang="el-GR"/>
          </a:p>
        </p:txBody>
      </p:sp>
      <p:sp>
        <p:nvSpPr>
          <p:cNvPr id="24921" name="object 346"/>
          <p:cNvSpPr/>
          <p:nvPr/>
        </p:nvSpPr>
        <p:spPr bwMode="auto">
          <a:xfrm>
            <a:off x="3540125" y="3867150"/>
            <a:ext cx="4763" cy="6350"/>
          </a:xfrm>
          <a:custGeom>
            <a:avLst/>
            <a:gdLst>
              <a:gd name="T0" fmla="*/ 4962 w 4572"/>
              <a:gd name="T1" fmla="*/ 5292 h 7620"/>
              <a:gd name="T2" fmla="*/ 0 w 4572"/>
              <a:gd name="T3" fmla="*/ 0 h 7620"/>
              <a:gd name="T4" fmla="*/ 0 60000 65536"/>
              <a:gd name="T5" fmla="*/ 0 60000 65536"/>
              <a:gd name="T6" fmla="*/ 0 w 4572"/>
              <a:gd name="T7" fmla="*/ 0 h 7620"/>
              <a:gd name="T8" fmla="*/ 4572 w 4572"/>
              <a:gd name="T9" fmla="*/ 7620 h 7620"/>
            </a:gdLst>
            <a:ahLst/>
            <a:cxnLst>
              <a:cxn ang="T4">
                <a:pos x="T0" y="T1"/>
              </a:cxn>
              <a:cxn ang="T5">
                <a:pos x="T2" y="T3"/>
              </a:cxn>
            </a:cxnLst>
            <a:rect l="T6" t="T7" r="T8" b="T9"/>
            <a:pathLst>
              <a:path w="4572" h="7620">
                <a:moveTo>
                  <a:pt x="4572" y="7620"/>
                </a:moveTo>
                <a:lnTo>
                  <a:pt x="0" y="0"/>
                </a:lnTo>
              </a:path>
            </a:pathLst>
          </a:custGeom>
          <a:noFill/>
          <a:ln w="3175">
            <a:solidFill>
              <a:srgbClr val="000000"/>
            </a:solidFill>
            <a:round/>
          </a:ln>
        </p:spPr>
        <p:txBody>
          <a:bodyPr lIns="0" tIns="0" rIns="0" bIns="0"/>
          <a:lstStyle/>
          <a:p>
            <a:endParaRPr lang="el-GR"/>
          </a:p>
        </p:txBody>
      </p:sp>
      <p:sp>
        <p:nvSpPr>
          <p:cNvPr id="24922" name="object 347"/>
          <p:cNvSpPr/>
          <p:nvPr/>
        </p:nvSpPr>
        <p:spPr bwMode="auto">
          <a:xfrm>
            <a:off x="4316413" y="3886200"/>
            <a:ext cx="0" cy="19050"/>
          </a:xfrm>
          <a:custGeom>
            <a:avLst/>
            <a:gdLst>
              <a:gd name="T0" fmla="*/ 0 h 18287"/>
              <a:gd name="T1" fmla="*/ 19845 h 18287"/>
              <a:gd name="T2" fmla="*/ 0 60000 65536"/>
              <a:gd name="T3" fmla="*/ 0 60000 65536"/>
              <a:gd name="T4" fmla="*/ 0 h 18287"/>
              <a:gd name="T5" fmla="*/ 18287 h 18287"/>
            </a:gdLst>
            <a:ahLst/>
            <a:cxnLst>
              <a:cxn ang="T2">
                <a:pos x="0" y="T0"/>
              </a:cxn>
              <a:cxn ang="T3">
                <a:pos x="0" y="T1"/>
              </a:cxn>
            </a:cxnLst>
            <a:rect l="0" t="T4" r="0" b="T5"/>
            <a:pathLst>
              <a:path h="18287">
                <a:moveTo>
                  <a:pt x="0" y="0"/>
                </a:moveTo>
                <a:lnTo>
                  <a:pt x="0" y="18287"/>
                </a:lnTo>
              </a:path>
            </a:pathLst>
          </a:custGeom>
          <a:noFill/>
          <a:ln w="3175">
            <a:solidFill>
              <a:srgbClr val="000000"/>
            </a:solidFill>
            <a:round/>
          </a:ln>
        </p:spPr>
        <p:txBody>
          <a:bodyPr lIns="0" tIns="0" rIns="0" bIns="0"/>
          <a:lstStyle/>
          <a:p>
            <a:endParaRPr lang="el-GR"/>
          </a:p>
        </p:txBody>
      </p:sp>
      <p:sp>
        <p:nvSpPr>
          <p:cNvPr id="24923" name="object 348"/>
          <p:cNvSpPr>
            <a:spLocks noChangeArrowheads="1"/>
          </p:cNvSpPr>
          <p:nvPr/>
        </p:nvSpPr>
        <p:spPr bwMode="auto">
          <a:xfrm>
            <a:off x="5594350" y="5397500"/>
            <a:ext cx="292100" cy="311150"/>
          </a:xfrm>
          <a:prstGeom prst="rect">
            <a:avLst/>
          </a:prstGeom>
          <a:blipFill dpi="0" rotWithShape="1">
            <a:blip r:embed="rId1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24" name="object 349"/>
          <p:cNvSpPr>
            <a:spLocks noChangeArrowheads="1"/>
          </p:cNvSpPr>
          <p:nvPr/>
        </p:nvSpPr>
        <p:spPr bwMode="auto">
          <a:xfrm>
            <a:off x="5491163" y="5562600"/>
            <a:ext cx="30162" cy="612775"/>
          </a:xfrm>
          <a:prstGeom prst="rect">
            <a:avLst/>
          </a:prstGeom>
          <a:blipFill dpi="0" rotWithShape="1">
            <a:blip r:embed="rId1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25" name="object 350"/>
          <p:cNvSpPr>
            <a:spLocks noChangeArrowheads="1"/>
          </p:cNvSpPr>
          <p:nvPr/>
        </p:nvSpPr>
        <p:spPr bwMode="auto">
          <a:xfrm>
            <a:off x="5529263" y="5562600"/>
            <a:ext cx="457200" cy="612775"/>
          </a:xfrm>
          <a:prstGeom prst="rect">
            <a:avLst/>
          </a:prstGeom>
          <a:blipFill dpi="0" rotWithShape="1">
            <a:blip r:embed="rId1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26" name="object 351"/>
          <p:cNvSpPr>
            <a:spLocks noChangeArrowheads="1"/>
          </p:cNvSpPr>
          <p:nvPr/>
        </p:nvSpPr>
        <p:spPr bwMode="auto">
          <a:xfrm>
            <a:off x="3975100" y="3792538"/>
            <a:ext cx="317500" cy="303212"/>
          </a:xfrm>
          <a:prstGeom prst="rect">
            <a:avLst/>
          </a:prstGeom>
          <a:blipFill dpi="0" rotWithShape="1">
            <a:blip r:embed="rId1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27" name="object 352"/>
          <p:cNvSpPr>
            <a:spLocks noChangeArrowheads="1"/>
          </p:cNvSpPr>
          <p:nvPr/>
        </p:nvSpPr>
        <p:spPr bwMode="auto">
          <a:xfrm>
            <a:off x="3724275" y="3990975"/>
            <a:ext cx="152400" cy="657225"/>
          </a:xfrm>
          <a:prstGeom prst="rect">
            <a:avLst/>
          </a:prstGeom>
          <a:blipFill dpi="0" rotWithShape="1">
            <a:blip r:embed="rId1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28" name="object 353"/>
          <p:cNvSpPr>
            <a:spLocks noChangeArrowheads="1"/>
          </p:cNvSpPr>
          <p:nvPr/>
        </p:nvSpPr>
        <p:spPr bwMode="auto">
          <a:xfrm>
            <a:off x="3902075" y="3992563"/>
            <a:ext cx="96838" cy="603250"/>
          </a:xfrm>
          <a:prstGeom prst="rect">
            <a:avLst/>
          </a:prstGeom>
          <a:blipFill dpi="0" rotWithShape="1">
            <a:blip r:embed="rId1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29" name="object 354"/>
          <p:cNvSpPr>
            <a:spLocks noChangeArrowheads="1"/>
          </p:cNvSpPr>
          <p:nvPr/>
        </p:nvSpPr>
        <p:spPr bwMode="auto">
          <a:xfrm>
            <a:off x="3184525" y="3973513"/>
            <a:ext cx="98425" cy="658812"/>
          </a:xfrm>
          <a:prstGeom prst="rect">
            <a:avLst/>
          </a:prstGeom>
          <a:blipFill dpi="0" rotWithShape="1">
            <a:blip r:embed="rId1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30" name="object 355"/>
          <p:cNvSpPr>
            <a:spLocks noChangeArrowheads="1"/>
          </p:cNvSpPr>
          <p:nvPr/>
        </p:nvSpPr>
        <p:spPr bwMode="auto">
          <a:xfrm>
            <a:off x="3290888" y="3975100"/>
            <a:ext cx="169862" cy="603250"/>
          </a:xfrm>
          <a:prstGeom prst="rect">
            <a:avLst/>
          </a:prstGeom>
          <a:blipFill dpi="0" rotWithShape="1">
            <a:blip r:embed="rId1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4931" name="object 356"/>
          <p:cNvSpPr/>
          <p:nvPr/>
        </p:nvSpPr>
        <p:spPr bwMode="auto">
          <a:xfrm>
            <a:off x="3390900" y="5894388"/>
            <a:ext cx="311150" cy="311150"/>
          </a:xfrm>
          <a:custGeom>
            <a:avLst/>
            <a:gdLst>
              <a:gd name="T0" fmla="*/ 0 w 310134"/>
              <a:gd name="T1" fmla="*/ 0 h 310895"/>
              <a:gd name="T2" fmla="*/ 312169 w 310134"/>
              <a:gd name="T3" fmla="*/ 311405 h 310895"/>
              <a:gd name="T4" fmla="*/ 0 60000 65536"/>
              <a:gd name="T5" fmla="*/ 0 60000 65536"/>
              <a:gd name="T6" fmla="*/ 0 w 310134"/>
              <a:gd name="T7" fmla="*/ 0 h 310895"/>
              <a:gd name="T8" fmla="*/ 310134 w 310134"/>
              <a:gd name="T9" fmla="*/ 310895 h 310895"/>
            </a:gdLst>
            <a:ahLst/>
            <a:cxnLst>
              <a:cxn ang="T4">
                <a:pos x="T0" y="T1"/>
              </a:cxn>
              <a:cxn ang="T5">
                <a:pos x="T2" y="T3"/>
              </a:cxn>
            </a:cxnLst>
            <a:rect l="T6" t="T7" r="T8" b="T9"/>
            <a:pathLst>
              <a:path w="310134" h="310895">
                <a:moveTo>
                  <a:pt x="0" y="0"/>
                </a:moveTo>
                <a:lnTo>
                  <a:pt x="310134" y="310895"/>
                </a:lnTo>
              </a:path>
            </a:pathLst>
          </a:custGeom>
          <a:noFill/>
          <a:ln w="3175">
            <a:solidFill>
              <a:srgbClr val="000000"/>
            </a:solidFill>
            <a:round/>
          </a:ln>
        </p:spPr>
        <p:txBody>
          <a:bodyPr lIns="0" tIns="0" rIns="0" bIns="0"/>
          <a:lstStyle/>
          <a:p>
            <a:endParaRPr lang="el-GR"/>
          </a:p>
        </p:txBody>
      </p:sp>
      <p:sp>
        <p:nvSpPr>
          <p:cNvPr id="24932" name="object 357"/>
          <p:cNvSpPr/>
          <p:nvPr/>
        </p:nvSpPr>
        <p:spPr bwMode="auto">
          <a:xfrm>
            <a:off x="3332163" y="5791200"/>
            <a:ext cx="473075" cy="474663"/>
          </a:xfrm>
          <a:custGeom>
            <a:avLst/>
            <a:gdLst>
              <a:gd name="T0" fmla="*/ 0 w 473202"/>
              <a:gd name="T1" fmla="*/ 0 h 473963"/>
              <a:gd name="T2" fmla="*/ 472948 w 473202"/>
              <a:gd name="T3" fmla="*/ 475364 h 473963"/>
              <a:gd name="T4" fmla="*/ 0 60000 65536"/>
              <a:gd name="T5" fmla="*/ 0 60000 65536"/>
              <a:gd name="T6" fmla="*/ 0 w 473202"/>
              <a:gd name="T7" fmla="*/ 0 h 473963"/>
              <a:gd name="T8" fmla="*/ 473202 w 473202"/>
              <a:gd name="T9" fmla="*/ 473963 h 473963"/>
            </a:gdLst>
            <a:ahLst/>
            <a:cxnLst>
              <a:cxn ang="T4">
                <a:pos x="T0" y="T1"/>
              </a:cxn>
              <a:cxn ang="T5">
                <a:pos x="T2" y="T3"/>
              </a:cxn>
            </a:cxnLst>
            <a:rect l="T6" t="T7" r="T8" b="T9"/>
            <a:pathLst>
              <a:path w="473202" h="473963">
                <a:moveTo>
                  <a:pt x="0" y="0"/>
                </a:moveTo>
                <a:lnTo>
                  <a:pt x="473202" y="473963"/>
                </a:lnTo>
              </a:path>
            </a:pathLst>
          </a:custGeom>
          <a:noFill/>
          <a:ln w="3175">
            <a:solidFill>
              <a:srgbClr val="000000"/>
            </a:solidFill>
            <a:round/>
          </a:ln>
        </p:spPr>
        <p:txBody>
          <a:bodyPr lIns="0" tIns="0" rIns="0" bIns="0"/>
          <a:lstStyle/>
          <a:p>
            <a:endParaRPr lang="el-GR"/>
          </a:p>
        </p:txBody>
      </p:sp>
      <p:sp>
        <p:nvSpPr>
          <p:cNvPr id="24933" name="object 358"/>
          <p:cNvSpPr/>
          <p:nvPr/>
        </p:nvSpPr>
        <p:spPr bwMode="auto">
          <a:xfrm>
            <a:off x="3295650" y="5710238"/>
            <a:ext cx="212725" cy="212725"/>
          </a:xfrm>
          <a:custGeom>
            <a:avLst/>
            <a:gdLst>
              <a:gd name="T0" fmla="*/ 0 w 212598"/>
              <a:gd name="T1" fmla="*/ 0 h 212598"/>
              <a:gd name="T2" fmla="*/ 212852 w 212598"/>
              <a:gd name="T3" fmla="*/ 212852 h 212598"/>
              <a:gd name="T4" fmla="*/ 0 60000 65536"/>
              <a:gd name="T5" fmla="*/ 0 60000 65536"/>
              <a:gd name="T6" fmla="*/ 0 w 212598"/>
              <a:gd name="T7" fmla="*/ 0 h 212598"/>
              <a:gd name="T8" fmla="*/ 212598 w 212598"/>
              <a:gd name="T9" fmla="*/ 212598 h 212598"/>
            </a:gdLst>
            <a:ahLst/>
            <a:cxnLst>
              <a:cxn ang="T4">
                <a:pos x="T0" y="T1"/>
              </a:cxn>
              <a:cxn ang="T5">
                <a:pos x="T2" y="T3"/>
              </a:cxn>
            </a:cxnLst>
            <a:rect l="T6" t="T7" r="T8" b="T9"/>
            <a:pathLst>
              <a:path w="212598" h="212598">
                <a:moveTo>
                  <a:pt x="0" y="0"/>
                </a:moveTo>
                <a:lnTo>
                  <a:pt x="212598" y="212598"/>
                </a:lnTo>
              </a:path>
            </a:pathLst>
          </a:custGeom>
          <a:noFill/>
          <a:ln w="3175">
            <a:solidFill>
              <a:srgbClr val="000000"/>
            </a:solidFill>
            <a:round/>
          </a:ln>
        </p:spPr>
        <p:txBody>
          <a:bodyPr lIns="0" tIns="0" rIns="0" bIns="0"/>
          <a:lstStyle/>
          <a:p>
            <a:endParaRPr lang="el-GR"/>
          </a:p>
        </p:txBody>
      </p:sp>
      <p:sp>
        <p:nvSpPr>
          <p:cNvPr id="24934" name="object 359"/>
          <p:cNvSpPr/>
          <p:nvPr/>
        </p:nvSpPr>
        <p:spPr bwMode="auto">
          <a:xfrm>
            <a:off x="3671888" y="6084888"/>
            <a:ext cx="214312" cy="217487"/>
          </a:xfrm>
          <a:custGeom>
            <a:avLst/>
            <a:gdLst>
              <a:gd name="T0" fmla="*/ 0 w 214883"/>
              <a:gd name="T1" fmla="*/ 0 h 216407"/>
              <a:gd name="T2" fmla="*/ 213743 w 214883"/>
              <a:gd name="T3" fmla="*/ 218572 h 216407"/>
              <a:gd name="T4" fmla="*/ 0 60000 65536"/>
              <a:gd name="T5" fmla="*/ 0 60000 65536"/>
              <a:gd name="T6" fmla="*/ 0 w 214883"/>
              <a:gd name="T7" fmla="*/ 0 h 216407"/>
              <a:gd name="T8" fmla="*/ 214883 w 214883"/>
              <a:gd name="T9" fmla="*/ 216407 h 216407"/>
            </a:gdLst>
            <a:ahLst/>
            <a:cxnLst>
              <a:cxn ang="T4">
                <a:pos x="T0" y="T1"/>
              </a:cxn>
              <a:cxn ang="T5">
                <a:pos x="T2" y="T3"/>
              </a:cxn>
            </a:cxnLst>
            <a:rect l="T6" t="T7" r="T8" b="T9"/>
            <a:pathLst>
              <a:path w="214883" h="216407">
                <a:moveTo>
                  <a:pt x="0" y="0"/>
                </a:moveTo>
                <a:lnTo>
                  <a:pt x="214883" y="216407"/>
                </a:lnTo>
              </a:path>
            </a:pathLst>
          </a:custGeom>
          <a:noFill/>
          <a:ln w="3175">
            <a:solidFill>
              <a:srgbClr val="000000"/>
            </a:solidFill>
            <a:round/>
          </a:ln>
        </p:spPr>
        <p:txBody>
          <a:bodyPr lIns="0" tIns="0" rIns="0" bIns="0"/>
          <a:lstStyle/>
          <a:p>
            <a:endParaRPr lang="el-GR"/>
          </a:p>
        </p:txBody>
      </p:sp>
      <p:sp>
        <p:nvSpPr>
          <p:cNvPr id="24935" name="object 360"/>
          <p:cNvSpPr/>
          <p:nvPr/>
        </p:nvSpPr>
        <p:spPr bwMode="auto">
          <a:xfrm>
            <a:off x="3273425" y="5641975"/>
            <a:ext cx="150813" cy="150813"/>
          </a:xfrm>
          <a:custGeom>
            <a:avLst/>
            <a:gdLst>
              <a:gd name="T0" fmla="*/ 0 w 150114"/>
              <a:gd name="T1" fmla="*/ 0 h 150875"/>
              <a:gd name="T2" fmla="*/ 151515 w 150114"/>
              <a:gd name="T3" fmla="*/ 150751 h 150875"/>
              <a:gd name="T4" fmla="*/ 0 60000 65536"/>
              <a:gd name="T5" fmla="*/ 0 60000 65536"/>
              <a:gd name="T6" fmla="*/ 0 w 150114"/>
              <a:gd name="T7" fmla="*/ 0 h 150875"/>
              <a:gd name="T8" fmla="*/ 150114 w 150114"/>
              <a:gd name="T9" fmla="*/ 150875 h 150875"/>
            </a:gdLst>
            <a:ahLst/>
            <a:cxnLst>
              <a:cxn ang="T4">
                <a:pos x="T0" y="T1"/>
              </a:cxn>
              <a:cxn ang="T5">
                <a:pos x="T2" y="T3"/>
              </a:cxn>
            </a:cxnLst>
            <a:rect l="T6" t="T7" r="T8" b="T9"/>
            <a:pathLst>
              <a:path w="150114" h="150875">
                <a:moveTo>
                  <a:pt x="0" y="0"/>
                </a:moveTo>
                <a:lnTo>
                  <a:pt x="150114" y="150875"/>
                </a:lnTo>
              </a:path>
            </a:pathLst>
          </a:custGeom>
          <a:noFill/>
          <a:ln w="3175">
            <a:solidFill>
              <a:srgbClr val="000000"/>
            </a:solidFill>
            <a:round/>
          </a:ln>
        </p:spPr>
        <p:txBody>
          <a:bodyPr lIns="0" tIns="0" rIns="0" bIns="0"/>
          <a:lstStyle/>
          <a:p>
            <a:endParaRPr lang="el-GR"/>
          </a:p>
        </p:txBody>
      </p:sp>
      <p:sp>
        <p:nvSpPr>
          <p:cNvPr id="24936" name="object 361"/>
          <p:cNvSpPr/>
          <p:nvPr/>
        </p:nvSpPr>
        <p:spPr bwMode="auto">
          <a:xfrm>
            <a:off x="3806825" y="6176963"/>
            <a:ext cx="146050" cy="147637"/>
          </a:xfrm>
          <a:custGeom>
            <a:avLst/>
            <a:gdLst>
              <a:gd name="T0" fmla="*/ 0 w 146304"/>
              <a:gd name="T1" fmla="*/ 0 h 146303"/>
              <a:gd name="T2" fmla="*/ 145796 w 146304"/>
              <a:gd name="T3" fmla="*/ 148983 h 146303"/>
              <a:gd name="T4" fmla="*/ 0 60000 65536"/>
              <a:gd name="T5" fmla="*/ 0 60000 65536"/>
              <a:gd name="T6" fmla="*/ 0 w 146304"/>
              <a:gd name="T7" fmla="*/ 0 h 146303"/>
              <a:gd name="T8" fmla="*/ 146304 w 146304"/>
              <a:gd name="T9" fmla="*/ 146303 h 146303"/>
            </a:gdLst>
            <a:ahLst/>
            <a:cxnLst>
              <a:cxn ang="T4">
                <a:pos x="T0" y="T1"/>
              </a:cxn>
              <a:cxn ang="T5">
                <a:pos x="T2" y="T3"/>
              </a:cxn>
            </a:cxnLst>
            <a:rect l="T6" t="T7" r="T8" b="T9"/>
            <a:pathLst>
              <a:path w="146304" h="146303">
                <a:moveTo>
                  <a:pt x="0" y="0"/>
                </a:moveTo>
                <a:lnTo>
                  <a:pt x="146304" y="146303"/>
                </a:lnTo>
              </a:path>
            </a:pathLst>
          </a:custGeom>
          <a:noFill/>
          <a:ln w="3175">
            <a:solidFill>
              <a:srgbClr val="000000"/>
            </a:solidFill>
            <a:round/>
          </a:ln>
        </p:spPr>
        <p:txBody>
          <a:bodyPr lIns="0" tIns="0" rIns="0" bIns="0"/>
          <a:lstStyle/>
          <a:p>
            <a:endParaRPr lang="el-GR"/>
          </a:p>
        </p:txBody>
      </p:sp>
      <p:sp>
        <p:nvSpPr>
          <p:cNvPr id="24937" name="object 362"/>
          <p:cNvSpPr/>
          <p:nvPr/>
        </p:nvSpPr>
        <p:spPr bwMode="auto">
          <a:xfrm>
            <a:off x="3252788" y="5578475"/>
            <a:ext cx="128587" cy="127000"/>
          </a:xfrm>
          <a:custGeom>
            <a:avLst/>
            <a:gdLst>
              <a:gd name="T0" fmla="*/ 0 w 128016"/>
              <a:gd name="T1" fmla="*/ 0 h 128015"/>
              <a:gd name="T2" fmla="*/ 129161 w 128016"/>
              <a:gd name="T3" fmla="*/ 125993 h 128015"/>
              <a:gd name="T4" fmla="*/ 0 60000 65536"/>
              <a:gd name="T5" fmla="*/ 0 60000 65536"/>
              <a:gd name="T6" fmla="*/ 0 w 128016"/>
              <a:gd name="T7" fmla="*/ 0 h 128015"/>
              <a:gd name="T8" fmla="*/ 128016 w 128016"/>
              <a:gd name="T9" fmla="*/ 128015 h 128015"/>
            </a:gdLst>
            <a:ahLst/>
            <a:cxnLst>
              <a:cxn ang="T4">
                <a:pos x="T0" y="T1"/>
              </a:cxn>
              <a:cxn ang="T5">
                <a:pos x="T2" y="T3"/>
              </a:cxn>
            </a:cxnLst>
            <a:rect l="T6" t="T7" r="T8" b="T9"/>
            <a:pathLst>
              <a:path w="128016" h="128015">
                <a:moveTo>
                  <a:pt x="0" y="0"/>
                </a:moveTo>
                <a:lnTo>
                  <a:pt x="128016" y="128015"/>
                </a:lnTo>
              </a:path>
            </a:pathLst>
          </a:custGeom>
          <a:noFill/>
          <a:ln w="3175">
            <a:solidFill>
              <a:srgbClr val="000000"/>
            </a:solidFill>
            <a:round/>
          </a:ln>
        </p:spPr>
        <p:txBody>
          <a:bodyPr lIns="0" tIns="0" rIns="0" bIns="0"/>
          <a:lstStyle/>
          <a:p>
            <a:endParaRPr lang="el-GR"/>
          </a:p>
        </p:txBody>
      </p:sp>
      <p:sp>
        <p:nvSpPr>
          <p:cNvPr id="24938" name="object 363"/>
          <p:cNvSpPr/>
          <p:nvPr/>
        </p:nvSpPr>
        <p:spPr bwMode="auto">
          <a:xfrm>
            <a:off x="3890963" y="6216650"/>
            <a:ext cx="127000" cy="127000"/>
          </a:xfrm>
          <a:custGeom>
            <a:avLst/>
            <a:gdLst>
              <a:gd name="T0" fmla="*/ 0 w 127253"/>
              <a:gd name="T1" fmla="*/ 0 h 127253"/>
              <a:gd name="T2" fmla="*/ 126748 w 127253"/>
              <a:gd name="T3" fmla="*/ 126748 h 127253"/>
              <a:gd name="T4" fmla="*/ 0 60000 65536"/>
              <a:gd name="T5" fmla="*/ 0 60000 65536"/>
              <a:gd name="T6" fmla="*/ 0 w 127253"/>
              <a:gd name="T7" fmla="*/ 0 h 127253"/>
              <a:gd name="T8" fmla="*/ 127253 w 127253"/>
              <a:gd name="T9" fmla="*/ 127253 h 127253"/>
            </a:gdLst>
            <a:ahLst/>
            <a:cxnLst>
              <a:cxn ang="T4">
                <a:pos x="T0" y="T1"/>
              </a:cxn>
              <a:cxn ang="T5">
                <a:pos x="T2" y="T3"/>
              </a:cxn>
            </a:cxnLst>
            <a:rect l="T6" t="T7" r="T8" b="T9"/>
            <a:pathLst>
              <a:path w="127253" h="127253">
                <a:moveTo>
                  <a:pt x="0" y="0"/>
                </a:moveTo>
                <a:lnTo>
                  <a:pt x="127253" y="127253"/>
                </a:lnTo>
              </a:path>
            </a:pathLst>
          </a:custGeom>
          <a:noFill/>
          <a:ln w="3175">
            <a:solidFill>
              <a:srgbClr val="000000"/>
            </a:solidFill>
            <a:round/>
          </a:ln>
        </p:spPr>
        <p:txBody>
          <a:bodyPr lIns="0" tIns="0" rIns="0" bIns="0"/>
          <a:lstStyle/>
          <a:p>
            <a:endParaRPr lang="el-GR"/>
          </a:p>
        </p:txBody>
      </p:sp>
      <p:sp>
        <p:nvSpPr>
          <p:cNvPr id="24939" name="object 364"/>
          <p:cNvSpPr/>
          <p:nvPr/>
        </p:nvSpPr>
        <p:spPr bwMode="auto">
          <a:xfrm>
            <a:off x="3243263" y="5522913"/>
            <a:ext cx="107950" cy="109537"/>
          </a:xfrm>
          <a:custGeom>
            <a:avLst/>
            <a:gdLst>
              <a:gd name="T0" fmla="*/ 0 w 108203"/>
              <a:gd name="T1" fmla="*/ 0 h 108965"/>
              <a:gd name="T2" fmla="*/ 107698 w 108203"/>
              <a:gd name="T3" fmla="*/ 110112 h 108965"/>
              <a:gd name="T4" fmla="*/ 0 60000 65536"/>
              <a:gd name="T5" fmla="*/ 0 60000 65536"/>
              <a:gd name="T6" fmla="*/ 0 w 108203"/>
              <a:gd name="T7" fmla="*/ 0 h 108965"/>
              <a:gd name="T8" fmla="*/ 108203 w 108203"/>
              <a:gd name="T9" fmla="*/ 108965 h 108965"/>
            </a:gdLst>
            <a:ahLst/>
            <a:cxnLst>
              <a:cxn ang="T4">
                <a:pos x="T0" y="T1"/>
              </a:cxn>
              <a:cxn ang="T5">
                <a:pos x="T2" y="T3"/>
              </a:cxn>
            </a:cxnLst>
            <a:rect l="T6" t="T7" r="T8" b="T9"/>
            <a:pathLst>
              <a:path w="108203" h="108965">
                <a:moveTo>
                  <a:pt x="0" y="0"/>
                </a:moveTo>
                <a:lnTo>
                  <a:pt x="108203" y="108965"/>
                </a:lnTo>
              </a:path>
            </a:pathLst>
          </a:custGeom>
          <a:noFill/>
          <a:ln w="3175">
            <a:solidFill>
              <a:srgbClr val="000000"/>
            </a:solidFill>
            <a:round/>
          </a:ln>
        </p:spPr>
        <p:txBody>
          <a:bodyPr lIns="0" tIns="0" rIns="0" bIns="0"/>
          <a:lstStyle/>
          <a:p>
            <a:endParaRPr lang="el-GR"/>
          </a:p>
        </p:txBody>
      </p:sp>
      <p:sp>
        <p:nvSpPr>
          <p:cNvPr id="24940" name="object 365"/>
          <p:cNvSpPr/>
          <p:nvPr/>
        </p:nvSpPr>
        <p:spPr bwMode="auto">
          <a:xfrm>
            <a:off x="3960813" y="6243638"/>
            <a:ext cx="112712" cy="111125"/>
          </a:xfrm>
          <a:custGeom>
            <a:avLst/>
            <a:gdLst>
              <a:gd name="T0" fmla="*/ 0 w 111251"/>
              <a:gd name="T1" fmla="*/ 0 h 111251"/>
              <a:gd name="T2" fmla="*/ 114192 w 111251"/>
              <a:gd name="T3" fmla="*/ 110999 h 111251"/>
              <a:gd name="T4" fmla="*/ 0 60000 65536"/>
              <a:gd name="T5" fmla="*/ 0 60000 65536"/>
              <a:gd name="T6" fmla="*/ 0 w 111251"/>
              <a:gd name="T7" fmla="*/ 0 h 111251"/>
              <a:gd name="T8" fmla="*/ 111251 w 111251"/>
              <a:gd name="T9" fmla="*/ 111251 h 111251"/>
            </a:gdLst>
            <a:ahLst/>
            <a:cxnLst>
              <a:cxn ang="T4">
                <a:pos x="T0" y="T1"/>
              </a:cxn>
              <a:cxn ang="T5">
                <a:pos x="T2" y="T3"/>
              </a:cxn>
            </a:cxnLst>
            <a:rect l="T6" t="T7" r="T8" b="T9"/>
            <a:pathLst>
              <a:path w="111251" h="111251">
                <a:moveTo>
                  <a:pt x="0" y="0"/>
                </a:moveTo>
                <a:lnTo>
                  <a:pt x="111251" y="111251"/>
                </a:lnTo>
              </a:path>
            </a:pathLst>
          </a:custGeom>
          <a:noFill/>
          <a:ln w="3175">
            <a:solidFill>
              <a:srgbClr val="000000"/>
            </a:solidFill>
            <a:round/>
          </a:ln>
        </p:spPr>
        <p:txBody>
          <a:bodyPr lIns="0" tIns="0" rIns="0" bIns="0"/>
          <a:lstStyle/>
          <a:p>
            <a:endParaRPr lang="el-GR"/>
          </a:p>
        </p:txBody>
      </p:sp>
      <p:sp>
        <p:nvSpPr>
          <p:cNvPr id="24941" name="object 366"/>
          <p:cNvSpPr/>
          <p:nvPr/>
        </p:nvSpPr>
        <p:spPr bwMode="auto">
          <a:xfrm>
            <a:off x="3233738" y="5468938"/>
            <a:ext cx="101600" cy="101600"/>
          </a:xfrm>
          <a:custGeom>
            <a:avLst/>
            <a:gdLst>
              <a:gd name="T0" fmla="*/ 0 w 102107"/>
              <a:gd name="T1" fmla="*/ 0 h 102108"/>
              <a:gd name="T2" fmla="*/ 101096 w 102107"/>
              <a:gd name="T3" fmla="*/ 101095 h 102108"/>
              <a:gd name="T4" fmla="*/ 0 60000 65536"/>
              <a:gd name="T5" fmla="*/ 0 60000 65536"/>
              <a:gd name="T6" fmla="*/ 0 w 102107"/>
              <a:gd name="T7" fmla="*/ 0 h 102108"/>
              <a:gd name="T8" fmla="*/ 102107 w 102107"/>
              <a:gd name="T9" fmla="*/ 102108 h 102108"/>
            </a:gdLst>
            <a:ahLst/>
            <a:cxnLst>
              <a:cxn ang="T4">
                <a:pos x="T0" y="T1"/>
              </a:cxn>
              <a:cxn ang="T5">
                <a:pos x="T2" y="T3"/>
              </a:cxn>
            </a:cxnLst>
            <a:rect l="T6" t="T7" r="T8" b="T9"/>
            <a:pathLst>
              <a:path w="102107" h="102108">
                <a:moveTo>
                  <a:pt x="0" y="0"/>
                </a:moveTo>
                <a:lnTo>
                  <a:pt x="102107" y="102108"/>
                </a:lnTo>
              </a:path>
            </a:pathLst>
          </a:custGeom>
          <a:noFill/>
          <a:ln w="3175">
            <a:solidFill>
              <a:srgbClr val="000000"/>
            </a:solidFill>
            <a:round/>
          </a:ln>
        </p:spPr>
        <p:txBody>
          <a:bodyPr lIns="0" tIns="0" rIns="0" bIns="0"/>
          <a:lstStyle/>
          <a:p>
            <a:endParaRPr lang="el-GR"/>
          </a:p>
        </p:txBody>
      </p:sp>
      <p:sp>
        <p:nvSpPr>
          <p:cNvPr id="24942" name="object 367"/>
          <p:cNvSpPr/>
          <p:nvPr/>
        </p:nvSpPr>
        <p:spPr bwMode="auto">
          <a:xfrm>
            <a:off x="4027488" y="6264275"/>
            <a:ext cx="100012" cy="100013"/>
          </a:xfrm>
          <a:custGeom>
            <a:avLst/>
            <a:gdLst>
              <a:gd name="T0" fmla="*/ 0 w 99822"/>
              <a:gd name="T1" fmla="*/ 0 h 99822"/>
              <a:gd name="T2" fmla="*/ 100202 w 99822"/>
              <a:gd name="T3" fmla="*/ 100204 h 99822"/>
              <a:gd name="T4" fmla="*/ 0 60000 65536"/>
              <a:gd name="T5" fmla="*/ 0 60000 65536"/>
              <a:gd name="T6" fmla="*/ 0 w 99822"/>
              <a:gd name="T7" fmla="*/ 0 h 99822"/>
              <a:gd name="T8" fmla="*/ 99822 w 99822"/>
              <a:gd name="T9" fmla="*/ 99822 h 99822"/>
            </a:gdLst>
            <a:ahLst/>
            <a:cxnLst>
              <a:cxn ang="T4">
                <a:pos x="T0" y="T1"/>
              </a:cxn>
              <a:cxn ang="T5">
                <a:pos x="T2" y="T3"/>
              </a:cxn>
            </a:cxnLst>
            <a:rect l="T6" t="T7" r="T8" b="T9"/>
            <a:pathLst>
              <a:path w="99822" h="99822">
                <a:moveTo>
                  <a:pt x="0" y="0"/>
                </a:moveTo>
                <a:lnTo>
                  <a:pt x="99822" y="99822"/>
                </a:lnTo>
              </a:path>
            </a:pathLst>
          </a:custGeom>
          <a:noFill/>
          <a:ln w="3175">
            <a:solidFill>
              <a:srgbClr val="000000"/>
            </a:solidFill>
            <a:round/>
          </a:ln>
        </p:spPr>
        <p:txBody>
          <a:bodyPr lIns="0" tIns="0" rIns="0" bIns="0"/>
          <a:lstStyle/>
          <a:p>
            <a:endParaRPr lang="el-GR"/>
          </a:p>
        </p:txBody>
      </p:sp>
      <p:sp>
        <p:nvSpPr>
          <p:cNvPr id="24943" name="object 368"/>
          <p:cNvSpPr/>
          <p:nvPr/>
        </p:nvSpPr>
        <p:spPr bwMode="auto">
          <a:xfrm>
            <a:off x="3227388" y="5419725"/>
            <a:ext cx="92075" cy="90488"/>
          </a:xfrm>
          <a:custGeom>
            <a:avLst/>
            <a:gdLst>
              <a:gd name="T0" fmla="*/ 0 w 92201"/>
              <a:gd name="T1" fmla="*/ 0 h 91439"/>
              <a:gd name="T2" fmla="*/ 91949 w 92201"/>
              <a:gd name="T3" fmla="*/ 89547 h 91439"/>
              <a:gd name="T4" fmla="*/ 0 60000 65536"/>
              <a:gd name="T5" fmla="*/ 0 60000 65536"/>
              <a:gd name="T6" fmla="*/ 0 w 92201"/>
              <a:gd name="T7" fmla="*/ 0 h 91439"/>
              <a:gd name="T8" fmla="*/ 92201 w 92201"/>
              <a:gd name="T9" fmla="*/ 91439 h 91439"/>
            </a:gdLst>
            <a:ahLst/>
            <a:cxnLst>
              <a:cxn ang="T4">
                <a:pos x="T0" y="T1"/>
              </a:cxn>
              <a:cxn ang="T5">
                <a:pos x="T2" y="T3"/>
              </a:cxn>
            </a:cxnLst>
            <a:rect l="T6" t="T7" r="T8" b="T9"/>
            <a:pathLst>
              <a:path w="92201" h="91439">
                <a:moveTo>
                  <a:pt x="0" y="0"/>
                </a:moveTo>
                <a:lnTo>
                  <a:pt x="92201" y="91439"/>
                </a:lnTo>
              </a:path>
            </a:pathLst>
          </a:custGeom>
          <a:noFill/>
          <a:ln w="3175">
            <a:solidFill>
              <a:srgbClr val="000000"/>
            </a:solidFill>
            <a:round/>
          </a:ln>
        </p:spPr>
        <p:txBody>
          <a:bodyPr lIns="0" tIns="0" rIns="0" bIns="0"/>
          <a:lstStyle/>
          <a:p>
            <a:endParaRPr lang="el-GR"/>
          </a:p>
        </p:txBody>
      </p:sp>
      <p:sp>
        <p:nvSpPr>
          <p:cNvPr id="24944" name="object 369"/>
          <p:cNvSpPr/>
          <p:nvPr/>
        </p:nvSpPr>
        <p:spPr bwMode="auto">
          <a:xfrm>
            <a:off x="4083050" y="6275388"/>
            <a:ext cx="93663" cy="93662"/>
          </a:xfrm>
          <a:custGeom>
            <a:avLst/>
            <a:gdLst>
              <a:gd name="T0" fmla="*/ 0 w 93725"/>
              <a:gd name="T1" fmla="*/ 0 h 93725"/>
              <a:gd name="T2" fmla="*/ 93601 w 93725"/>
              <a:gd name="T3" fmla="*/ 93599 h 93725"/>
              <a:gd name="T4" fmla="*/ 0 60000 65536"/>
              <a:gd name="T5" fmla="*/ 0 60000 65536"/>
              <a:gd name="T6" fmla="*/ 0 w 93725"/>
              <a:gd name="T7" fmla="*/ 0 h 93725"/>
              <a:gd name="T8" fmla="*/ 93725 w 93725"/>
              <a:gd name="T9" fmla="*/ 93725 h 93725"/>
            </a:gdLst>
            <a:ahLst/>
            <a:cxnLst>
              <a:cxn ang="T4">
                <a:pos x="T0" y="T1"/>
              </a:cxn>
              <a:cxn ang="T5">
                <a:pos x="T2" y="T3"/>
              </a:cxn>
            </a:cxnLst>
            <a:rect l="T6" t="T7" r="T8" b="T9"/>
            <a:pathLst>
              <a:path w="93725" h="93725">
                <a:moveTo>
                  <a:pt x="0" y="0"/>
                </a:moveTo>
                <a:lnTo>
                  <a:pt x="93725" y="93725"/>
                </a:lnTo>
              </a:path>
            </a:pathLst>
          </a:custGeom>
          <a:noFill/>
          <a:ln w="3175">
            <a:solidFill>
              <a:srgbClr val="000000"/>
            </a:solidFill>
            <a:round/>
          </a:ln>
        </p:spPr>
        <p:txBody>
          <a:bodyPr lIns="0" tIns="0" rIns="0" bIns="0"/>
          <a:lstStyle/>
          <a:p>
            <a:endParaRPr lang="el-GR"/>
          </a:p>
        </p:txBody>
      </p:sp>
      <p:sp>
        <p:nvSpPr>
          <p:cNvPr id="24945" name="object 370"/>
          <p:cNvSpPr/>
          <p:nvPr/>
        </p:nvSpPr>
        <p:spPr bwMode="auto">
          <a:xfrm>
            <a:off x="3224213" y="5372100"/>
            <a:ext cx="87312" cy="87313"/>
          </a:xfrm>
          <a:custGeom>
            <a:avLst/>
            <a:gdLst>
              <a:gd name="T0" fmla="*/ 0 w 87629"/>
              <a:gd name="T1" fmla="*/ 0 h 88391"/>
              <a:gd name="T2" fmla="*/ 86996 w 87629"/>
              <a:gd name="T3" fmla="*/ 86248 h 88391"/>
              <a:gd name="T4" fmla="*/ 0 60000 65536"/>
              <a:gd name="T5" fmla="*/ 0 60000 65536"/>
              <a:gd name="T6" fmla="*/ 0 w 87629"/>
              <a:gd name="T7" fmla="*/ 0 h 88391"/>
              <a:gd name="T8" fmla="*/ 87629 w 87629"/>
              <a:gd name="T9" fmla="*/ 88391 h 88391"/>
            </a:gdLst>
            <a:ahLst/>
            <a:cxnLst>
              <a:cxn ang="T4">
                <a:pos x="T0" y="T1"/>
              </a:cxn>
              <a:cxn ang="T5">
                <a:pos x="T2" y="T3"/>
              </a:cxn>
            </a:cxnLst>
            <a:rect l="T6" t="T7" r="T8" b="T9"/>
            <a:pathLst>
              <a:path w="87629" h="88391">
                <a:moveTo>
                  <a:pt x="0" y="0"/>
                </a:moveTo>
                <a:lnTo>
                  <a:pt x="87629" y="88391"/>
                </a:lnTo>
              </a:path>
            </a:pathLst>
          </a:custGeom>
          <a:noFill/>
          <a:ln w="3175">
            <a:solidFill>
              <a:srgbClr val="000000"/>
            </a:solidFill>
            <a:round/>
          </a:ln>
        </p:spPr>
        <p:txBody>
          <a:bodyPr lIns="0" tIns="0" rIns="0" bIns="0"/>
          <a:lstStyle/>
          <a:p>
            <a:endParaRPr lang="el-GR"/>
          </a:p>
        </p:txBody>
      </p:sp>
      <p:sp>
        <p:nvSpPr>
          <p:cNvPr id="24946" name="object 371"/>
          <p:cNvSpPr/>
          <p:nvPr/>
        </p:nvSpPr>
        <p:spPr bwMode="auto">
          <a:xfrm>
            <a:off x="4137025" y="6286500"/>
            <a:ext cx="85725" cy="85725"/>
          </a:xfrm>
          <a:custGeom>
            <a:avLst/>
            <a:gdLst>
              <a:gd name="T0" fmla="*/ 0 w 85344"/>
              <a:gd name="T1" fmla="*/ 0 h 85344"/>
              <a:gd name="T2" fmla="*/ 86108 w 85344"/>
              <a:gd name="T3" fmla="*/ 86108 h 85344"/>
              <a:gd name="T4" fmla="*/ 0 60000 65536"/>
              <a:gd name="T5" fmla="*/ 0 60000 65536"/>
              <a:gd name="T6" fmla="*/ 0 w 85344"/>
              <a:gd name="T7" fmla="*/ 0 h 85344"/>
              <a:gd name="T8" fmla="*/ 85344 w 85344"/>
              <a:gd name="T9" fmla="*/ 85344 h 85344"/>
            </a:gdLst>
            <a:ahLst/>
            <a:cxnLst>
              <a:cxn ang="T4">
                <a:pos x="T0" y="T1"/>
              </a:cxn>
              <a:cxn ang="T5">
                <a:pos x="T2" y="T3"/>
              </a:cxn>
            </a:cxnLst>
            <a:rect l="T6" t="T7" r="T8" b="T9"/>
            <a:pathLst>
              <a:path w="85344" h="85344">
                <a:moveTo>
                  <a:pt x="0" y="0"/>
                </a:moveTo>
                <a:lnTo>
                  <a:pt x="85344" y="85344"/>
                </a:lnTo>
              </a:path>
            </a:pathLst>
          </a:custGeom>
          <a:noFill/>
          <a:ln w="3175">
            <a:solidFill>
              <a:srgbClr val="000000"/>
            </a:solidFill>
            <a:round/>
          </a:ln>
        </p:spPr>
        <p:txBody>
          <a:bodyPr lIns="0" tIns="0" rIns="0" bIns="0"/>
          <a:lstStyle/>
          <a:p>
            <a:endParaRPr lang="el-GR"/>
          </a:p>
        </p:txBody>
      </p:sp>
      <p:sp>
        <p:nvSpPr>
          <p:cNvPr id="24947" name="object 372"/>
          <p:cNvSpPr/>
          <p:nvPr/>
        </p:nvSpPr>
        <p:spPr bwMode="auto">
          <a:xfrm>
            <a:off x="3222625" y="5324475"/>
            <a:ext cx="84138" cy="84138"/>
          </a:xfrm>
          <a:custGeom>
            <a:avLst/>
            <a:gdLst>
              <a:gd name="T0" fmla="*/ 0 w 83820"/>
              <a:gd name="T1" fmla="*/ 0 h 84581"/>
              <a:gd name="T2" fmla="*/ 84456 w 83820"/>
              <a:gd name="T3" fmla="*/ 83697 h 84581"/>
              <a:gd name="T4" fmla="*/ 0 60000 65536"/>
              <a:gd name="T5" fmla="*/ 0 60000 65536"/>
              <a:gd name="T6" fmla="*/ 0 w 83820"/>
              <a:gd name="T7" fmla="*/ 0 h 84581"/>
              <a:gd name="T8" fmla="*/ 83820 w 83820"/>
              <a:gd name="T9" fmla="*/ 84581 h 84581"/>
            </a:gdLst>
            <a:ahLst/>
            <a:cxnLst>
              <a:cxn ang="T4">
                <a:pos x="T0" y="T1"/>
              </a:cxn>
              <a:cxn ang="T5">
                <a:pos x="T2" y="T3"/>
              </a:cxn>
            </a:cxnLst>
            <a:rect l="T6" t="T7" r="T8" b="T9"/>
            <a:pathLst>
              <a:path w="83820" h="84581">
                <a:moveTo>
                  <a:pt x="0" y="0"/>
                </a:moveTo>
                <a:lnTo>
                  <a:pt x="83819" y="84581"/>
                </a:lnTo>
              </a:path>
            </a:pathLst>
          </a:custGeom>
          <a:noFill/>
          <a:ln w="3175">
            <a:solidFill>
              <a:srgbClr val="000000"/>
            </a:solidFill>
            <a:round/>
          </a:ln>
        </p:spPr>
        <p:txBody>
          <a:bodyPr lIns="0" tIns="0" rIns="0" bIns="0"/>
          <a:lstStyle/>
          <a:p>
            <a:endParaRPr lang="el-GR"/>
          </a:p>
        </p:txBody>
      </p:sp>
      <p:sp>
        <p:nvSpPr>
          <p:cNvPr id="24948" name="object 373"/>
          <p:cNvSpPr/>
          <p:nvPr/>
        </p:nvSpPr>
        <p:spPr bwMode="auto">
          <a:xfrm>
            <a:off x="4186238" y="6289675"/>
            <a:ext cx="84137" cy="84138"/>
          </a:xfrm>
          <a:custGeom>
            <a:avLst/>
            <a:gdLst>
              <a:gd name="T0" fmla="*/ 0 w 83820"/>
              <a:gd name="T1" fmla="*/ 0 h 83819"/>
              <a:gd name="T2" fmla="*/ 84455 w 83820"/>
              <a:gd name="T3" fmla="*/ 84458 h 83819"/>
              <a:gd name="T4" fmla="*/ 0 60000 65536"/>
              <a:gd name="T5" fmla="*/ 0 60000 65536"/>
              <a:gd name="T6" fmla="*/ 0 w 83820"/>
              <a:gd name="T7" fmla="*/ 0 h 83819"/>
              <a:gd name="T8" fmla="*/ 83820 w 83820"/>
              <a:gd name="T9" fmla="*/ 83819 h 83819"/>
            </a:gdLst>
            <a:ahLst/>
            <a:cxnLst>
              <a:cxn ang="T4">
                <a:pos x="T0" y="T1"/>
              </a:cxn>
              <a:cxn ang="T5">
                <a:pos x="T2" y="T3"/>
              </a:cxn>
            </a:cxnLst>
            <a:rect l="T6" t="T7" r="T8" b="T9"/>
            <a:pathLst>
              <a:path w="83820" h="83819">
                <a:moveTo>
                  <a:pt x="0" y="0"/>
                </a:moveTo>
                <a:lnTo>
                  <a:pt x="83820" y="83819"/>
                </a:lnTo>
              </a:path>
            </a:pathLst>
          </a:custGeom>
          <a:noFill/>
          <a:ln w="3175">
            <a:solidFill>
              <a:srgbClr val="000000"/>
            </a:solidFill>
            <a:round/>
          </a:ln>
        </p:spPr>
        <p:txBody>
          <a:bodyPr lIns="0" tIns="0" rIns="0" bIns="0"/>
          <a:lstStyle/>
          <a:p>
            <a:endParaRPr lang="el-GR"/>
          </a:p>
        </p:txBody>
      </p:sp>
      <p:sp>
        <p:nvSpPr>
          <p:cNvPr id="24949" name="object 374"/>
          <p:cNvSpPr/>
          <p:nvPr/>
        </p:nvSpPr>
        <p:spPr bwMode="auto">
          <a:xfrm>
            <a:off x="3224213" y="5281613"/>
            <a:ext cx="79375" cy="79375"/>
          </a:xfrm>
          <a:custGeom>
            <a:avLst/>
            <a:gdLst>
              <a:gd name="T0" fmla="*/ 0 w 78485"/>
              <a:gd name="T1" fmla="*/ 0 h 78486"/>
              <a:gd name="T2" fmla="*/ 80275 w 78485"/>
              <a:gd name="T3" fmla="*/ 80274 h 78486"/>
              <a:gd name="T4" fmla="*/ 0 60000 65536"/>
              <a:gd name="T5" fmla="*/ 0 60000 65536"/>
              <a:gd name="T6" fmla="*/ 0 w 78485"/>
              <a:gd name="T7" fmla="*/ 0 h 78486"/>
              <a:gd name="T8" fmla="*/ 78485 w 78485"/>
              <a:gd name="T9" fmla="*/ 78486 h 78486"/>
            </a:gdLst>
            <a:ahLst/>
            <a:cxnLst>
              <a:cxn ang="T4">
                <a:pos x="T0" y="T1"/>
              </a:cxn>
              <a:cxn ang="T5">
                <a:pos x="T2" y="T3"/>
              </a:cxn>
            </a:cxnLst>
            <a:rect l="T6" t="T7" r="T8" b="T9"/>
            <a:pathLst>
              <a:path w="78485" h="78486">
                <a:moveTo>
                  <a:pt x="0" y="0"/>
                </a:moveTo>
                <a:lnTo>
                  <a:pt x="78485" y="78486"/>
                </a:lnTo>
              </a:path>
            </a:pathLst>
          </a:custGeom>
          <a:noFill/>
          <a:ln w="3175">
            <a:solidFill>
              <a:srgbClr val="000000"/>
            </a:solidFill>
            <a:round/>
          </a:ln>
        </p:spPr>
        <p:txBody>
          <a:bodyPr lIns="0" tIns="0" rIns="0" bIns="0"/>
          <a:lstStyle/>
          <a:p>
            <a:endParaRPr lang="el-GR"/>
          </a:p>
        </p:txBody>
      </p:sp>
      <p:sp>
        <p:nvSpPr>
          <p:cNvPr id="24950" name="object 375"/>
          <p:cNvSpPr/>
          <p:nvPr/>
        </p:nvSpPr>
        <p:spPr bwMode="auto">
          <a:xfrm>
            <a:off x="4233863" y="6292850"/>
            <a:ext cx="36512" cy="38100"/>
          </a:xfrm>
          <a:custGeom>
            <a:avLst/>
            <a:gdLst>
              <a:gd name="T0" fmla="*/ 0 w 37337"/>
              <a:gd name="T1" fmla="*/ 0 h 38100"/>
              <a:gd name="T2" fmla="*/ 35705 w 37337"/>
              <a:gd name="T3" fmla="*/ 38100 h 38100"/>
              <a:gd name="T4" fmla="*/ 0 60000 65536"/>
              <a:gd name="T5" fmla="*/ 0 60000 65536"/>
              <a:gd name="T6" fmla="*/ 0 w 37337"/>
              <a:gd name="T7" fmla="*/ 0 h 38100"/>
              <a:gd name="T8" fmla="*/ 37337 w 37337"/>
              <a:gd name="T9" fmla="*/ 38100 h 38100"/>
            </a:gdLst>
            <a:ahLst/>
            <a:cxnLst>
              <a:cxn ang="T4">
                <a:pos x="T0" y="T1"/>
              </a:cxn>
              <a:cxn ang="T5">
                <a:pos x="T2" y="T3"/>
              </a:cxn>
            </a:cxnLst>
            <a:rect l="T6" t="T7" r="T8" b="T9"/>
            <a:pathLst>
              <a:path w="37337" h="38100">
                <a:moveTo>
                  <a:pt x="0" y="0"/>
                </a:moveTo>
                <a:lnTo>
                  <a:pt x="37337" y="38100"/>
                </a:lnTo>
              </a:path>
            </a:pathLst>
          </a:custGeom>
          <a:noFill/>
          <a:ln w="3175">
            <a:solidFill>
              <a:srgbClr val="000000"/>
            </a:solidFill>
            <a:round/>
          </a:ln>
        </p:spPr>
        <p:txBody>
          <a:bodyPr lIns="0" tIns="0" rIns="0" bIns="0"/>
          <a:lstStyle/>
          <a:p>
            <a:endParaRPr lang="el-GR"/>
          </a:p>
        </p:txBody>
      </p:sp>
      <p:sp>
        <p:nvSpPr>
          <p:cNvPr id="24951" name="object 376"/>
          <p:cNvSpPr/>
          <p:nvPr/>
        </p:nvSpPr>
        <p:spPr bwMode="auto">
          <a:xfrm>
            <a:off x="3227388" y="5240338"/>
            <a:ext cx="76200" cy="76200"/>
          </a:xfrm>
          <a:custGeom>
            <a:avLst/>
            <a:gdLst>
              <a:gd name="T0" fmla="*/ 0 w 76200"/>
              <a:gd name="T1" fmla="*/ 0 h 76200"/>
              <a:gd name="T2" fmla="*/ 76199 w 76200"/>
              <a:gd name="T3" fmla="*/ 76200 h 76200"/>
              <a:gd name="T4" fmla="*/ 0 60000 65536"/>
              <a:gd name="T5" fmla="*/ 0 60000 65536"/>
              <a:gd name="T6" fmla="*/ 0 w 76200"/>
              <a:gd name="T7" fmla="*/ 0 h 76200"/>
              <a:gd name="T8" fmla="*/ 76200 w 76200"/>
              <a:gd name="T9" fmla="*/ 76200 h 76200"/>
            </a:gdLst>
            <a:ahLst/>
            <a:cxnLst>
              <a:cxn ang="T4">
                <a:pos x="T0" y="T1"/>
              </a:cxn>
              <a:cxn ang="T5">
                <a:pos x="T2" y="T3"/>
              </a:cxn>
            </a:cxnLst>
            <a:rect l="T6" t="T7" r="T8" b="T9"/>
            <a:pathLst>
              <a:path w="76200" h="76200">
                <a:moveTo>
                  <a:pt x="0" y="0"/>
                </a:moveTo>
                <a:lnTo>
                  <a:pt x="76199" y="76200"/>
                </a:lnTo>
              </a:path>
            </a:pathLst>
          </a:custGeom>
          <a:noFill/>
          <a:ln w="3175">
            <a:solidFill>
              <a:srgbClr val="000000"/>
            </a:solidFill>
            <a:round/>
          </a:ln>
        </p:spPr>
        <p:txBody>
          <a:bodyPr lIns="0" tIns="0" rIns="0" bIns="0"/>
          <a:lstStyle/>
          <a:p>
            <a:endParaRPr lang="el-GR"/>
          </a:p>
        </p:txBody>
      </p:sp>
      <p:sp>
        <p:nvSpPr>
          <p:cNvPr id="24952" name="object 377"/>
          <p:cNvSpPr/>
          <p:nvPr/>
        </p:nvSpPr>
        <p:spPr bwMode="auto">
          <a:xfrm>
            <a:off x="3228975" y="5199063"/>
            <a:ext cx="74613" cy="73025"/>
          </a:xfrm>
          <a:custGeom>
            <a:avLst/>
            <a:gdLst>
              <a:gd name="T0" fmla="*/ 0 w 73913"/>
              <a:gd name="T1" fmla="*/ 0 h 73913"/>
              <a:gd name="T2" fmla="*/ 75320 w 73913"/>
              <a:gd name="T3" fmla="*/ 72148 h 73913"/>
              <a:gd name="T4" fmla="*/ 0 60000 65536"/>
              <a:gd name="T5" fmla="*/ 0 60000 65536"/>
              <a:gd name="T6" fmla="*/ 0 w 73913"/>
              <a:gd name="T7" fmla="*/ 0 h 73913"/>
              <a:gd name="T8" fmla="*/ 73913 w 73913"/>
              <a:gd name="T9" fmla="*/ 73913 h 73913"/>
            </a:gdLst>
            <a:ahLst/>
            <a:cxnLst>
              <a:cxn ang="T4">
                <a:pos x="T0" y="T1"/>
              </a:cxn>
              <a:cxn ang="T5">
                <a:pos x="T2" y="T3"/>
              </a:cxn>
            </a:cxnLst>
            <a:rect l="T6" t="T7" r="T8" b="T9"/>
            <a:pathLst>
              <a:path w="73913" h="73913">
                <a:moveTo>
                  <a:pt x="0" y="0"/>
                </a:moveTo>
                <a:lnTo>
                  <a:pt x="73913" y="73913"/>
                </a:lnTo>
              </a:path>
            </a:pathLst>
          </a:custGeom>
          <a:noFill/>
          <a:ln w="3175">
            <a:solidFill>
              <a:srgbClr val="000000"/>
            </a:solidFill>
            <a:round/>
          </a:ln>
        </p:spPr>
        <p:txBody>
          <a:bodyPr lIns="0" tIns="0" rIns="0" bIns="0"/>
          <a:lstStyle/>
          <a:p>
            <a:endParaRPr lang="el-GR"/>
          </a:p>
        </p:txBody>
      </p:sp>
      <p:sp>
        <p:nvSpPr>
          <p:cNvPr id="24953" name="object 378"/>
          <p:cNvSpPr/>
          <p:nvPr/>
        </p:nvSpPr>
        <p:spPr bwMode="auto">
          <a:xfrm>
            <a:off x="3235325" y="5160963"/>
            <a:ext cx="71438" cy="71437"/>
          </a:xfrm>
          <a:custGeom>
            <a:avLst/>
            <a:gdLst>
              <a:gd name="T0" fmla="*/ 0 w 70865"/>
              <a:gd name="T1" fmla="*/ 0 h 70865"/>
              <a:gd name="T2" fmla="*/ 72016 w 70865"/>
              <a:gd name="T3" fmla="*/ 72014 h 70865"/>
              <a:gd name="T4" fmla="*/ 0 60000 65536"/>
              <a:gd name="T5" fmla="*/ 0 60000 65536"/>
              <a:gd name="T6" fmla="*/ 0 w 70865"/>
              <a:gd name="T7" fmla="*/ 0 h 70865"/>
              <a:gd name="T8" fmla="*/ 70865 w 70865"/>
              <a:gd name="T9" fmla="*/ 70865 h 70865"/>
            </a:gdLst>
            <a:ahLst/>
            <a:cxnLst>
              <a:cxn ang="T4">
                <a:pos x="T0" y="T1"/>
              </a:cxn>
              <a:cxn ang="T5">
                <a:pos x="T2" y="T3"/>
              </a:cxn>
            </a:cxnLst>
            <a:rect l="T6" t="T7" r="T8" b="T9"/>
            <a:pathLst>
              <a:path w="70865" h="70865">
                <a:moveTo>
                  <a:pt x="0" y="0"/>
                </a:moveTo>
                <a:lnTo>
                  <a:pt x="70865" y="70865"/>
                </a:lnTo>
              </a:path>
            </a:pathLst>
          </a:custGeom>
          <a:noFill/>
          <a:ln w="3175">
            <a:solidFill>
              <a:srgbClr val="000000"/>
            </a:solidFill>
            <a:round/>
          </a:ln>
        </p:spPr>
        <p:txBody>
          <a:bodyPr lIns="0" tIns="0" rIns="0" bIns="0"/>
          <a:lstStyle/>
          <a:p>
            <a:endParaRPr lang="el-GR"/>
          </a:p>
        </p:txBody>
      </p:sp>
      <p:sp>
        <p:nvSpPr>
          <p:cNvPr id="24954" name="object 379"/>
          <p:cNvSpPr/>
          <p:nvPr/>
        </p:nvSpPr>
        <p:spPr bwMode="auto">
          <a:xfrm>
            <a:off x="3243263" y="5122863"/>
            <a:ext cx="68262" cy="69850"/>
          </a:xfrm>
          <a:custGeom>
            <a:avLst/>
            <a:gdLst>
              <a:gd name="T0" fmla="*/ 0 w 69341"/>
              <a:gd name="T1" fmla="*/ 0 h 69341"/>
              <a:gd name="T2" fmla="*/ 67200 w 69341"/>
              <a:gd name="T3" fmla="*/ 70363 h 69341"/>
              <a:gd name="T4" fmla="*/ 0 60000 65536"/>
              <a:gd name="T5" fmla="*/ 0 60000 65536"/>
              <a:gd name="T6" fmla="*/ 0 w 69341"/>
              <a:gd name="T7" fmla="*/ 0 h 69341"/>
              <a:gd name="T8" fmla="*/ 69341 w 69341"/>
              <a:gd name="T9" fmla="*/ 69341 h 69341"/>
            </a:gdLst>
            <a:ahLst/>
            <a:cxnLst>
              <a:cxn ang="T4">
                <a:pos x="T0" y="T1"/>
              </a:cxn>
              <a:cxn ang="T5">
                <a:pos x="T2" y="T3"/>
              </a:cxn>
            </a:cxnLst>
            <a:rect l="T6" t="T7" r="T8" b="T9"/>
            <a:pathLst>
              <a:path w="69341" h="69341">
                <a:moveTo>
                  <a:pt x="0" y="0"/>
                </a:moveTo>
                <a:lnTo>
                  <a:pt x="69341" y="69341"/>
                </a:lnTo>
              </a:path>
            </a:pathLst>
          </a:custGeom>
          <a:noFill/>
          <a:ln w="3175">
            <a:solidFill>
              <a:srgbClr val="000000"/>
            </a:solidFill>
            <a:round/>
          </a:ln>
        </p:spPr>
        <p:txBody>
          <a:bodyPr lIns="0" tIns="0" rIns="0" bIns="0"/>
          <a:lstStyle/>
          <a:p>
            <a:endParaRPr lang="el-GR"/>
          </a:p>
        </p:txBody>
      </p:sp>
      <p:sp>
        <p:nvSpPr>
          <p:cNvPr id="24955" name="object 380"/>
          <p:cNvSpPr/>
          <p:nvPr/>
        </p:nvSpPr>
        <p:spPr bwMode="auto">
          <a:xfrm>
            <a:off x="3249613" y="5086350"/>
            <a:ext cx="66675" cy="66675"/>
          </a:xfrm>
          <a:custGeom>
            <a:avLst/>
            <a:gdLst>
              <a:gd name="T0" fmla="*/ 0 w 67055"/>
              <a:gd name="T1" fmla="*/ 0 h 67056"/>
              <a:gd name="T2" fmla="*/ 66297 w 67055"/>
              <a:gd name="T3" fmla="*/ 66296 h 67056"/>
              <a:gd name="T4" fmla="*/ 0 60000 65536"/>
              <a:gd name="T5" fmla="*/ 0 60000 65536"/>
              <a:gd name="T6" fmla="*/ 0 w 67055"/>
              <a:gd name="T7" fmla="*/ 0 h 67056"/>
              <a:gd name="T8" fmla="*/ 67055 w 67055"/>
              <a:gd name="T9" fmla="*/ 67056 h 67056"/>
            </a:gdLst>
            <a:ahLst/>
            <a:cxnLst>
              <a:cxn ang="T4">
                <a:pos x="T0" y="T1"/>
              </a:cxn>
              <a:cxn ang="T5">
                <a:pos x="T2" y="T3"/>
              </a:cxn>
            </a:cxnLst>
            <a:rect l="T6" t="T7" r="T8" b="T9"/>
            <a:pathLst>
              <a:path w="67055" h="67056">
                <a:moveTo>
                  <a:pt x="0" y="0"/>
                </a:moveTo>
                <a:lnTo>
                  <a:pt x="67055" y="67056"/>
                </a:lnTo>
              </a:path>
            </a:pathLst>
          </a:custGeom>
          <a:noFill/>
          <a:ln w="3175">
            <a:solidFill>
              <a:srgbClr val="000000"/>
            </a:solidFill>
            <a:round/>
          </a:ln>
        </p:spPr>
        <p:txBody>
          <a:bodyPr lIns="0" tIns="0" rIns="0" bIns="0"/>
          <a:lstStyle/>
          <a:p>
            <a:endParaRPr lang="el-GR"/>
          </a:p>
        </p:txBody>
      </p:sp>
      <p:sp>
        <p:nvSpPr>
          <p:cNvPr id="24956" name="object 381"/>
          <p:cNvSpPr/>
          <p:nvPr/>
        </p:nvSpPr>
        <p:spPr bwMode="auto">
          <a:xfrm>
            <a:off x="3259138" y="5049838"/>
            <a:ext cx="66675" cy="66675"/>
          </a:xfrm>
          <a:custGeom>
            <a:avLst/>
            <a:gdLst>
              <a:gd name="T0" fmla="*/ 0 w 65532"/>
              <a:gd name="T1" fmla="*/ 0 h 65531"/>
              <a:gd name="T2" fmla="*/ 67838 w 65532"/>
              <a:gd name="T3" fmla="*/ 67839 h 65531"/>
              <a:gd name="T4" fmla="*/ 0 60000 65536"/>
              <a:gd name="T5" fmla="*/ 0 60000 65536"/>
              <a:gd name="T6" fmla="*/ 0 w 65532"/>
              <a:gd name="T7" fmla="*/ 0 h 65531"/>
              <a:gd name="T8" fmla="*/ 65532 w 65532"/>
              <a:gd name="T9" fmla="*/ 65531 h 65531"/>
            </a:gdLst>
            <a:ahLst/>
            <a:cxnLst>
              <a:cxn ang="T4">
                <a:pos x="T0" y="T1"/>
              </a:cxn>
              <a:cxn ang="T5">
                <a:pos x="T2" y="T3"/>
              </a:cxn>
            </a:cxnLst>
            <a:rect l="T6" t="T7" r="T8" b="T9"/>
            <a:pathLst>
              <a:path w="65532" h="65531">
                <a:moveTo>
                  <a:pt x="0" y="0"/>
                </a:moveTo>
                <a:lnTo>
                  <a:pt x="65532" y="65531"/>
                </a:lnTo>
              </a:path>
            </a:pathLst>
          </a:custGeom>
          <a:noFill/>
          <a:ln w="3175">
            <a:solidFill>
              <a:srgbClr val="000000"/>
            </a:solidFill>
            <a:round/>
          </a:ln>
        </p:spPr>
        <p:txBody>
          <a:bodyPr lIns="0" tIns="0" rIns="0" bIns="0"/>
          <a:lstStyle/>
          <a:p>
            <a:endParaRPr lang="el-GR"/>
          </a:p>
        </p:txBody>
      </p:sp>
      <p:sp>
        <p:nvSpPr>
          <p:cNvPr id="24957" name="object 382"/>
          <p:cNvSpPr/>
          <p:nvPr/>
        </p:nvSpPr>
        <p:spPr bwMode="auto">
          <a:xfrm>
            <a:off x="3270250" y="5016500"/>
            <a:ext cx="63500" cy="65088"/>
          </a:xfrm>
          <a:custGeom>
            <a:avLst/>
            <a:gdLst>
              <a:gd name="T0" fmla="*/ 0 w 64020"/>
              <a:gd name="T1" fmla="*/ 0 h 64769"/>
              <a:gd name="T2" fmla="*/ 62984 w 64020"/>
              <a:gd name="T3" fmla="*/ 65409 h 64769"/>
              <a:gd name="T4" fmla="*/ 0 60000 65536"/>
              <a:gd name="T5" fmla="*/ 0 60000 65536"/>
              <a:gd name="T6" fmla="*/ 0 w 64020"/>
              <a:gd name="T7" fmla="*/ 0 h 64769"/>
              <a:gd name="T8" fmla="*/ 64020 w 64020"/>
              <a:gd name="T9" fmla="*/ 64769 h 64769"/>
            </a:gdLst>
            <a:ahLst/>
            <a:cxnLst>
              <a:cxn ang="T4">
                <a:pos x="T0" y="T1"/>
              </a:cxn>
              <a:cxn ang="T5">
                <a:pos x="T2" y="T3"/>
              </a:cxn>
            </a:cxnLst>
            <a:rect l="T6" t="T7" r="T8" b="T9"/>
            <a:pathLst>
              <a:path w="64020" h="64769">
                <a:moveTo>
                  <a:pt x="0" y="0"/>
                </a:moveTo>
                <a:lnTo>
                  <a:pt x="64020" y="64769"/>
                </a:lnTo>
              </a:path>
            </a:pathLst>
          </a:custGeom>
          <a:noFill/>
          <a:ln w="3175">
            <a:solidFill>
              <a:srgbClr val="000000"/>
            </a:solidFill>
            <a:round/>
          </a:ln>
        </p:spPr>
        <p:txBody>
          <a:bodyPr lIns="0" tIns="0" rIns="0" bIns="0"/>
          <a:lstStyle/>
          <a:p>
            <a:endParaRPr lang="el-GR"/>
          </a:p>
        </p:txBody>
      </p:sp>
      <p:sp>
        <p:nvSpPr>
          <p:cNvPr id="24958" name="object 383"/>
          <p:cNvSpPr/>
          <p:nvPr/>
        </p:nvSpPr>
        <p:spPr bwMode="auto">
          <a:xfrm>
            <a:off x="3279775" y="4983163"/>
            <a:ext cx="63500" cy="61912"/>
          </a:xfrm>
          <a:custGeom>
            <a:avLst/>
            <a:gdLst>
              <a:gd name="T0" fmla="*/ 0 w 63246"/>
              <a:gd name="T1" fmla="*/ 0 h 62484"/>
              <a:gd name="T2" fmla="*/ 63755 w 63246"/>
              <a:gd name="T3" fmla="*/ 61345 h 62484"/>
              <a:gd name="T4" fmla="*/ 0 60000 65536"/>
              <a:gd name="T5" fmla="*/ 0 60000 65536"/>
              <a:gd name="T6" fmla="*/ 0 w 63246"/>
              <a:gd name="T7" fmla="*/ 0 h 62484"/>
              <a:gd name="T8" fmla="*/ 63246 w 63246"/>
              <a:gd name="T9" fmla="*/ 62484 h 62484"/>
            </a:gdLst>
            <a:ahLst/>
            <a:cxnLst>
              <a:cxn ang="T4">
                <a:pos x="T0" y="T1"/>
              </a:cxn>
              <a:cxn ang="T5">
                <a:pos x="T2" y="T3"/>
              </a:cxn>
            </a:cxnLst>
            <a:rect l="T6" t="T7" r="T8" b="T9"/>
            <a:pathLst>
              <a:path w="63246" h="62484">
                <a:moveTo>
                  <a:pt x="0" y="0"/>
                </a:moveTo>
                <a:lnTo>
                  <a:pt x="63246" y="62484"/>
                </a:lnTo>
              </a:path>
            </a:pathLst>
          </a:custGeom>
          <a:noFill/>
          <a:ln w="3175">
            <a:solidFill>
              <a:srgbClr val="000000"/>
            </a:solidFill>
            <a:round/>
          </a:ln>
        </p:spPr>
        <p:txBody>
          <a:bodyPr lIns="0" tIns="0" rIns="0" bIns="0"/>
          <a:lstStyle/>
          <a:p>
            <a:endParaRPr lang="el-GR"/>
          </a:p>
        </p:txBody>
      </p:sp>
      <p:sp>
        <p:nvSpPr>
          <p:cNvPr id="24959" name="object 384"/>
          <p:cNvSpPr/>
          <p:nvPr/>
        </p:nvSpPr>
        <p:spPr bwMode="auto">
          <a:xfrm>
            <a:off x="3290888" y="4949825"/>
            <a:ext cx="61912" cy="61913"/>
          </a:xfrm>
          <a:custGeom>
            <a:avLst/>
            <a:gdLst>
              <a:gd name="T0" fmla="*/ 0 w 62484"/>
              <a:gd name="T1" fmla="*/ 0 h 62484"/>
              <a:gd name="T2" fmla="*/ 61345 w 62484"/>
              <a:gd name="T3" fmla="*/ 61347 h 62484"/>
              <a:gd name="T4" fmla="*/ 0 60000 65536"/>
              <a:gd name="T5" fmla="*/ 0 60000 65536"/>
              <a:gd name="T6" fmla="*/ 0 w 62484"/>
              <a:gd name="T7" fmla="*/ 0 h 62484"/>
              <a:gd name="T8" fmla="*/ 62484 w 62484"/>
              <a:gd name="T9" fmla="*/ 62484 h 62484"/>
            </a:gdLst>
            <a:ahLst/>
            <a:cxnLst>
              <a:cxn ang="T4">
                <a:pos x="T0" y="T1"/>
              </a:cxn>
              <a:cxn ang="T5">
                <a:pos x="T2" y="T3"/>
              </a:cxn>
            </a:cxnLst>
            <a:rect l="T6" t="T7" r="T8" b="T9"/>
            <a:pathLst>
              <a:path w="62484" h="62484">
                <a:moveTo>
                  <a:pt x="0" y="0"/>
                </a:moveTo>
                <a:lnTo>
                  <a:pt x="62484" y="62484"/>
                </a:lnTo>
              </a:path>
            </a:pathLst>
          </a:custGeom>
          <a:noFill/>
          <a:ln w="3175">
            <a:solidFill>
              <a:srgbClr val="000000"/>
            </a:solidFill>
            <a:round/>
          </a:ln>
        </p:spPr>
        <p:txBody>
          <a:bodyPr lIns="0" tIns="0" rIns="0" bIns="0"/>
          <a:lstStyle/>
          <a:p>
            <a:endParaRPr lang="el-GR"/>
          </a:p>
        </p:txBody>
      </p:sp>
      <p:sp>
        <p:nvSpPr>
          <p:cNvPr id="24960" name="object 385"/>
          <p:cNvSpPr/>
          <p:nvPr/>
        </p:nvSpPr>
        <p:spPr bwMode="auto">
          <a:xfrm>
            <a:off x="3305175" y="4918075"/>
            <a:ext cx="61913" cy="61913"/>
          </a:xfrm>
          <a:custGeom>
            <a:avLst/>
            <a:gdLst>
              <a:gd name="T0" fmla="*/ 0 w 60960"/>
              <a:gd name="T1" fmla="*/ 0 h 61722"/>
              <a:gd name="T2" fmla="*/ 62881 w 60960"/>
              <a:gd name="T3" fmla="*/ 62105 h 61722"/>
              <a:gd name="T4" fmla="*/ 0 60000 65536"/>
              <a:gd name="T5" fmla="*/ 0 60000 65536"/>
              <a:gd name="T6" fmla="*/ 0 w 60960"/>
              <a:gd name="T7" fmla="*/ 0 h 61722"/>
              <a:gd name="T8" fmla="*/ 60960 w 60960"/>
              <a:gd name="T9" fmla="*/ 61722 h 61722"/>
            </a:gdLst>
            <a:ahLst/>
            <a:cxnLst>
              <a:cxn ang="T4">
                <a:pos x="T0" y="T1"/>
              </a:cxn>
              <a:cxn ang="T5">
                <a:pos x="T2" y="T3"/>
              </a:cxn>
            </a:cxnLst>
            <a:rect l="T6" t="T7" r="T8" b="T9"/>
            <a:pathLst>
              <a:path w="60960" h="61722">
                <a:moveTo>
                  <a:pt x="0" y="0"/>
                </a:moveTo>
                <a:lnTo>
                  <a:pt x="60960" y="61722"/>
                </a:lnTo>
              </a:path>
            </a:pathLst>
          </a:custGeom>
          <a:noFill/>
          <a:ln w="3175">
            <a:solidFill>
              <a:srgbClr val="000000"/>
            </a:solidFill>
            <a:round/>
          </a:ln>
        </p:spPr>
        <p:txBody>
          <a:bodyPr lIns="0" tIns="0" rIns="0" bIns="0"/>
          <a:lstStyle/>
          <a:p>
            <a:endParaRPr lang="el-GR"/>
          </a:p>
        </p:txBody>
      </p:sp>
      <p:sp>
        <p:nvSpPr>
          <p:cNvPr id="24961" name="object 386"/>
          <p:cNvSpPr/>
          <p:nvPr/>
        </p:nvSpPr>
        <p:spPr bwMode="auto">
          <a:xfrm>
            <a:off x="3319463" y="4887913"/>
            <a:ext cx="58737" cy="60325"/>
          </a:xfrm>
          <a:custGeom>
            <a:avLst/>
            <a:gdLst>
              <a:gd name="T0" fmla="*/ 0 w 59436"/>
              <a:gd name="T1" fmla="*/ 0 h 60198"/>
              <a:gd name="T2" fmla="*/ 58046 w 59436"/>
              <a:gd name="T3" fmla="*/ 60452 h 60198"/>
              <a:gd name="T4" fmla="*/ 0 60000 65536"/>
              <a:gd name="T5" fmla="*/ 0 60000 65536"/>
              <a:gd name="T6" fmla="*/ 0 w 59436"/>
              <a:gd name="T7" fmla="*/ 0 h 60198"/>
              <a:gd name="T8" fmla="*/ 59436 w 59436"/>
              <a:gd name="T9" fmla="*/ 60198 h 60198"/>
            </a:gdLst>
            <a:ahLst/>
            <a:cxnLst>
              <a:cxn ang="T4">
                <a:pos x="T0" y="T1"/>
              </a:cxn>
              <a:cxn ang="T5">
                <a:pos x="T2" y="T3"/>
              </a:cxn>
            </a:cxnLst>
            <a:rect l="T6" t="T7" r="T8" b="T9"/>
            <a:pathLst>
              <a:path w="59436" h="60198">
                <a:moveTo>
                  <a:pt x="0" y="0"/>
                </a:moveTo>
                <a:lnTo>
                  <a:pt x="59436" y="60198"/>
                </a:lnTo>
              </a:path>
            </a:pathLst>
          </a:custGeom>
          <a:noFill/>
          <a:ln w="3175">
            <a:solidFill>
              <a:srgbClr val="000000"/>
            </a:solidFill>
            <a:round/>
          </a:ln>
        </p:spPr>
        <p:txBody>
          <a:bodyPr lIns="0" tIns="0" rIns="0" bIns="0"/>
          <a:lstStyle/>
          <a:p>
            <a:endParaRPr lang="el-GR"/>
          </a:p>
        </p:txBody>
      </p:sp>
      <p:sp>
        <p:nvSpPr>
          <p:cNvPr id="24962" name="object 387"/>
          <p:cNvSpPr/>
          <p:nvPr/>
        </p:nvSpPr>
        <p:spPr bwMode="auto">
          <a:xfrm>
            <a:off x="3332163" y="4857750"/>
            <a:ext cx="58737" cy="57150"/>
          </a:xfrm>
          <a:custGeom>
            <a:avLst/>
            <a:gdLst>
              <a:gd name="T0" fmla="*/ 0 w 58674"/>
              <a:gd name="T1" fmla="*/ 0 h 58674"/>
              <a:gd name="T2" fmla="*/ 58800 w 58674"/>
              <a:gd name="T3" fmla="*/ 55666 h 58674"/>
              <a:gd name="T4" fmla="*/ 0 60000 65536"/>
              <a:gd name="T5" fmla="*/ 0 60000 65536"/>
              <a:gd name="T6" fmla="*/ 0 w 58674"/>
              <a:gd name="T7" fmla="*/ 0 h 58674"/>
              <a:gd name="T8" fmla="*/ 58674 w 58674"/>
              <a:gd name="T9" fmla="*/ 58674 h 58674"/>
            </a:gdLst>
            <a:ahLst/>
            <a:cxnLst>
              <a:cxn ang="T4">
                <a:pos x="T0" y="T1"/>
              </a:cxn>
              <a:cxn ang="T5">
                <a:pos x="T2" y="T3"/>
              </a:cxn>
            </a:cxnLst>
            <a:rect l="T6" t="T7" r="T8" b="T9"/>
            <a:pathLst>
              <a:path w="58674" h="58674">
                <a:moveTo>
                  <a:pt x="0" y="0"/>
                </a:moveTo>
                <a:lnTo>
                  <a:pt x="58674" y="58674"/>
                </a:lnTo>
              </a:path>
            </a:pathLst>
          </a:custGeom>
          <a:noFill/>
          <a:ln w="3175">
            <a:solidFill>
              <a:srgbClr val="000000"/>
            </a:solidFill>
            <a:round/>
          </a:ln>
        </p:spPr>
        <p:txBody>
          <a:bodyPr lIns="0" tIns="0" rIns="0" bIns="0"/>
          <a:lstStyle/>
          <a:p>
            <a:endParaRPr lang="el-GR"/>
          </a:p>
        </p:txBody>
      </p:sp>
      <p:sp>
        <p:nvSpPr>
          <p:cNvPr id="24963" name="object 388"/>
          <p:cNvSpPr/>
          <p:nvPr/>
        </p:nvSpPr>
        <p:spPr bwMode="auto">
          <a:xfrm>
            <a:off x="3348038" y="4827588"/>
            <a:ext cx="58737" cy="58737"/>
          </a:xfrm>
          <a:custGeom>
            <a:avLst/>
            <a:gdLst>
              <a:gd name="T0" fmla="*/ 0 w 59435"/>
              <a:gd name="T1" fmla="*/ 0 h 58674"/>
              <a:gd name="T2" fmla="*/ 58047 w 59435"/>
              <a:gd name="T3" fmla="*/ 58800 h 58674"/>
              <a:gd name="T4" fmla="*/ 0 60000 65536"/>
              <a:gd name="T5" fmla="*/ 0 60000 65536"/>
              <a:gd name="T6" fmla="*/ 0 w 59435"/>
              <a:gd name="T7" fmla="*/ 0 h 58674"/>
              <a:gd name="T8" fmla="*/ 59435 w 59435"/>
              <a:gd name="T9" fmla="*/ 58674 h 58674"/>
            </a:gdLst>
            <a:ahLst/>
            <a:cxnLst>
              <a:cxn ang="T4">
                <a:pos x="T0" y="T1"/>
              </a:cxn>
              <a:cxn ang="T5">
                <a:pos x="T2" y="T3"/>
              </a:cxn>
            </a:cxnLst>
            <a:rect l="T6" t="T7" r="T8" b="T9"/>
            <a:pathLst>
              <a:path w="59435" h="58674">
                <a:moveTo>
                  <a:pt x="0" y="0"/>
                </a:moveTo>
                <a:lnTo>
                  <a:pt x="59435" y="58674"/>
                </a:lnTo>
              </a:path>
            </a:pathLst>
          </a:custGeom>
          <a:noFill/>
          <a:ln w="3175">
            <a:solidFill>
              <a:srgbClr val="000000"/>
            </a:solidFill>
            <a:round/>
          </a:ln>
        </p:spPr>
        <p:txBody>
          <a:bodyPr lIns="0" tIns="0" rIns="0" bIns="0"/>
          <a:lstStyle/>
          <a:p>
            <a:endParaRPr lang="el-GR"/>
          </a:p>
        </p:txBody>
      </p:sp>
      <p:sp>
        <p:nvSpPr>
          <p:cNvPr id="24964" name="object 389"/>
          <p:cNvSpPr/>
          <p:nvPr/>
        </p:nvSpPr>
        <p:spPr bwMode="auto">
          <a:xfrm>
            <a:off x="3363913" y="4799013"/>
            <a:ext cx="58737" cy="58737"/>
          </a:xfrm>
          <a:custGeom>
            <a:avLst/>
            <a:gdLst>
              <a:gd name="T0" fmla="*/ 0 w 57912"/>
              <a:gd name="T1" fmla="*/ 0 h 58674"/>
              <a:gd name="T2" fmla="*/ 59574 w 57912"/>
              <a:gd name="T3" fmla="*/ 58800 h 58674"/>
              <a:gd name="T4" fmla="*/ 0 60000 65536"/>
              <a:gd name="T5" fmla="*/ 0 60000 65536"/>
              <a:gd name="T6" fmla="*/ 0 w 57912"/>
              <a:gd name="T7" fmla="*/ 0 h 58674"/>
              <a:gd name="T8" fmla="*/ 57912 w 57912"/>
              <a:gd name="T9" fmla="*/ 58674 h 58674"/>
            </a:gdLst>
            <a:ahLst/>
            <a:cxnLst>
              <a:cxn ang="T4">
                <a:pos x="T0" y="T1"/>
              </a:cxn>
              <a:cxn ang="T5">
                <a:pos x="T2" y="T3"/>
              </a:cxn>
            </a:cxnLst>
            <a:rect l="T6" t="T7" r="T8" b="T9"/>
            <a:pathLst>
              <a:path w="57912" h="58674">
                <a:moveTo>
                  <a:pt x="0" y="0"/>
                </a:moveTo>
                <a:lnTo>
                  <a:pt x="57912" y="58674"/>
                </a:lnTo>
              </a:path>
            </a:pathLst>
          </a:custGeom>
          <a:noFill/>
          <a:ln w="3175">
            <a:solidFill>
              <a:srgbClr val="000000"/>
            </a:solidFill>
            <a:round/>
          </a:ln>
        </p:spPr>
        <p:txBody>
          <a:bodyPr lIns="0" tIns="0" rIns="0" bIns="0"/>
          <a:lstStyle/>
          <a:p>
            <a:endParaRPr lang="el-GR"/>
          </a:p>
        </p:txBody>
      </p:sp>
      <p:sp>
        <p:nvSpPr>
          <p:cNvPr id="24965" name="object 390"/>
          <p:cNvSpPr/>
          <p:nvPr/>
        </p:nvSpPr>
        <p:spPr bwMode="auto">
          <a:xfrm>
            <a:off x="3381375" y="4772025"/>
            <a:ext cx="57150" cy="57150"/>
          </a:xfrm>
          <a:custGeom>
            <a:avLst/>
            <a:gdLst>
              <a:gd name="T0" fmla="*/ 0 w 57150"/>
              <a:gd name="T1" fmla="*/ 0 h 57150"/>
              <a:gd name="T2" fmla="*/ 57150 w 57150"/>
              <a:gd name="T3" fmla="*/ 57150 h 57150"/>
              <a:gd name="T4" fmla="*/ 0 60000 65536"/>
              <a:gd name="T5" fmla="*/ 0 60000 65536"/>
              <a:gd name="T6" fmla="*/ 0 w 57150"/>
              <a:gd name="T7" fmla="*/ 0 h 57150"/>
              <a:gd name="T8" fmla="*/ 57150 w 57150"/>
              <a:gd name="T9" fmla="*/ 57150 h 57150"/>
            </a:gdLst>
            <a:ahLst/>
            <a:cxnLst>
              <a:cxn ang="T4">
                <a:pos x="T0" y="T1"/>
              </a:cxn>
              <a:cxn ang="T5">
                <a:pos x="T2" y="T3"/>
              </a:cxn>
            </a:cxnLst>
            <a:rect l="T6" t="T7" r="T8" b="T9"/>
            <a:pathLst>
              <a:path w="57150" h="57150">
                <a:moveTo>
                  <a:pt x="0" y="0"/>
                </a:moveTo>
                <a:lnTo>
                  <a:pt x="57150" y="57150"/>
                </a:lnTo>
              </a:path>
            </a:pathLst>
          </a:custGeom>
          <a:noFill/>
          <a:ln w="3175">
            <a:solidFill>
              <a:srgbClr val="000000"/>
            </a:solidFill>
            <a:round/>
          </a:ln>
        </p:spPr>
        <p:txBody>
          <a:bodyPr lIns="0" tIns="0" rIns="0" bIns="0"/>
          <a:lstStyle/>
          <a:p>
            <a:endParaRPr lang="el-GR"/>
          </a:p>
        </p:txBody>
      </p:sp>
      <p:sp>
        <p:nvSpPr>
          <p:cNvPr id="24966" name="object 391"/>
          <p:cNvSpPr/>
          <p:nvPr/>
        </p:nvSpPr>
        <p:spPr bwMode="auto">
          <a:xfrm>
            <a:off x="3397250" y="4743450"/>
            <a:ext cx="57150" cy="57150"/>
          </a:xfrm>
          <a:custGeom>
            <a:avLst/>
            <a:gdLst>
              <a:gd name="T0" fmla="*/ 0 w 56387"/>
              <a:gd name="T1" fmla="*/ 0 h 56387"/>
              <a:gd name="T2" fmla="*/ 57923 w 56387"/>
              <a:gd name="T3" fmla="*/ 57923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0"/>
                </a:moveTo>
                <a:lnTo>
                  <a:pt x="56387" y="56387"/>
                </a:lnTo>
              </a:path>
            </a:pathLst>
          </a:custGeom>
          <a:noFill/>
          <a:ln w="3175">
            <a:solidFill>
              <a:srgbClr val="000000"/>
            </a:solidFill>
            <a:round/>
          </a:ln>
        </p:spPr>
        <p:txBody>
          <a:bodyPr lIns="0" tIns="0" rIns="0" bIns="0"/>
          <a:lstStyle/>
          <a:p>
            <a:endParaRPr lang="el-GR"/>
          </a:p>
        </p:txBody>
      </p:sp>
      <p:sp>
        <p:nvSpPr>
          <p:cNvPr id="24967" name="object 392"/>
          <p:cNvSpPr/>
          <p:nvPr/>
        </p:nvSpPr>
        <p:spPr bwMode="auto">
          <a:xfrm>
            <a:off x="3414713" y="4716463"/>
            <a:ext cx="58737" cy="58737"/>
          </a:xfrm>
          <a:custGeom>
            <a:avLst/>
            <a:gdLst>
              <a:gd name="T0" fmla="*/ 0 w 57912"/>
              <a:gd name="T1" fmla="*/ 0 h 57912"/>
              <a:gd name="T2" fmla="*/ 59574 w 57912"/>
              <a:gd name="T3" fmla="*/ 59574 h 57912"/>
              <a:gd name="T4" fmla="*/ 0 60000 65536"/>
              <a:gd name="T5" fmla="*/ 0 60000 65536"/>
              <a:gd name="T6" fmla="*/ 0 w 57912"/>
              <a:gd name="T7" fmla="*/ 0 h 57912"/>
              <a:gd name="T8" fmla="*/ 57912 w 57912"/>
              <a:gd name="T9" fmla="*/ 57912 h 57912"/>
            </a:gdLst>
            <a:ahLst/>
            <a:cxnLst>
              <a:cxn ang="T4">
                <a:pos x="T0" y="T1"/>
              </a:cxn>
              <a:cxn ang="T5">
                <a:pos x="T2" y="T3"/>
              </a:cxn>
            </a:cxnLst>
            <a:rect l="T6" t="T7" r="T8" b="T9"/>
            <a:pathLst>
              <a:path w="57912" h="57912">
                <a:moveTo>
                  <a:pt x="0" y="0"/>
                </a:moveTo>
                <a:lnTo>
                  <a:pt x="57912" y="57912"/>
                </a:lnTo>
              </a:path>
            </a:pathLst>
          </a:custGeom>
          <a:noFill/>
          <a:ln w="3175">
            <a:solidFill>
              <a:srgbClr val="000000"/>
            </a:solidFill>
            <a:round/>
          </a:ln>
        </p:spPr>
        <p:txBody>
          <a:bodyPr lIns="0" tIns="0" rIns="0" bIns="0"/>
          <a:lstStyle/>
          <a:p>
            <a:endParaRPr lang="el-GR"/>
          </a:p>
        </p:txBody>
      </p:sp>
      <p:sp>
        <p:nvSpPr>
          <p:cNvPr id="24968" name="object 393"/>
          <p:cNvSpPr/>
          <p:nvPr/>
        </p:nvSpPr>
        <p:spPr bwMode="auto">
          <a:xfrm>
            <a:off x="3435350" y="4692650"/>
            <a:ext cx="55563" cy="55563"/>
          </a:xfrm>
          <a:custGeom>
            <a:avLst/>
            <a:gdLst>
              <a:gd name="T0" fmla="*/ 0 w 56387"/>
              <a:gd name="T1" fmla="*/ 0 h 56387"/>
              <a:gd name="T2" fmla="*/ 54751 w 56387"/>
              <a:gd name="T3" fmla="*/ 54751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0"/>
                </a:moveTo>
                <a:lnTo>
                  <a:pt x="56387" y="56387"/>
                </a:lnTo>
              </a:path>
            </a:pathLst>
          </a:custGeom>
          <a:noFill/>
          <a:ln w="3175">
            <a:solidFill>
              <a:srgbClr val="000000"/>
            </a:solidFill>
            <a:round/>
          </a:ln>
        </p:spPr>
        <p:txBody>
          <a:bodyPr lIns="0" tIns="0" rIns="0" bIns="0"/>
          <a:lstStyle/>
          <a:p>
            <a:endParaRPr lang="el-GR"/>
          </a:p>
        </p:txBody>
      </p:sp>
      <p:sp>
        <p:nvSpPr>
          <p:cNvPr id="24969" name="object 394"/>
          <p:cNvSpPr/>
          <p:nvPr/>
        </p:nvSpPr>
        <p:spPr bwMode="auto">
          <a:xfrm>
            <a:off x="3454400" y="4667250"/>
            <a:ext cx="55563" cy="57150"/>
          </a:xfrm>
          <a:custGeom>
            <a:avLst/>
            <a:gdLst>
              <a:gd name="T0" fmla="*/ 0 w 56387"/>
              <a:gd name="T1" fmla="*/ 0 h 56387"/>
              <a:gd name="T2" fmla="*/ 54751 w 56387"/>
              <a:gd name="T3" fmla="*/ 57923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0"/>
                </a:moveTo>
                <a:lnTo>
                  <a:pt x="56387" y="56387"/>
                </a:lnTo>
              </a:path>
            </a:pathLst>
          </a:custGeom>
          <a:noFill/>
          <a:ln w="3175">
            <a:solidFill>
              <a:srgbClr val="000000"/>
            </a:solidFill>
            <a:round/>
          </a:ln>
        </p:spPr>
        <p:txBody>
          <a:bodyPr lIns="0" tIns="0" rIns="0" bIns="0"/>
          <a:lstStyle/>
          <a:p>
            <a:endParaRPr lang="el-GR"/>
          </a:p>
        </p:txBody>
      </p:sp>
      <p:sp>
        <p:nvSpPr>
          <p:cNvPr id="24970" name="object 395"/>
          <p:cNvSpPr/>
          <p:nvPr/>
        </p:nvSpPr>
        <p:spPr bwMode="auto">
          <a:xfrm>
            <a:off x="3473450" y="4641850"/>
            <a:ext cx="55563" cy="57150"/>
          </a:xfrm>
          <a:custGeom>
            <a:avLst/>
            <a:gdLst>
              <a:gd name="T0" fmla="*/ 0 w 55625"/>
              <a:gd name="T1" fmla="*/ 0 h 56387"/>
              <a:gd name="T2" fmla="*/ 55501 w 55625"/>
              <a:gd name="T3" fmla="*/ 57923 h 56387"/>
              <a:gd name="T4" fmla="*/ 0 60000 65536"/>
              <a:gd name="T5" fmla="*/ 0 60000 65536"/>
              <a:gd name="T6" fmla="*/ 0 w 55625"/>
              <a:gd name="T7" fmla="*/ 0 h 56387"/>
              <a:gd name="T8" fmla="*/ 55625 w 55625"/>
              <a:gd name="T9" fmla="*/ 56387 h 56387"/>
            </a:gdLst>
            <a:ahLst/>
            <a:cxnLst>
              <a:cxn ang="T4">
                <a:pos x="T0" y="T1"/>
              </a:cxn>
              <a:cxn ang="T5">
                <a:pos x="T2" y="T3"/>
              </a:cxn>
            </a:cxnLst>
            <a:rect l="T6" t="T7" r="T8" b="T9"/>
            <a:pathLst>
              <a:path w="55625" h="56387">
                <a:moveTo>
                  <a:pt x="0" y="0"/>
                </a:moveTo>
                <a:lnTo>
                  <a:pt x="55625" y="56387"/>
                </a:lnTo>
              </a:path>
            </a:pathLst>
          </a:custGeom>
          <a:noFill/>
          <a:ln w="3175">
            <a:solidFill>
              <a:srgbClr val="000000"/>
            </a:solidFill>
            <a:round/>
          </a:ln>
        </p:spPr>
        <p:txBody>
          <a:bodyPr lIns="0" tIns="0" rIns="0" bIns="0"/>
          <a:lstStyle/>
          <a:p>
            <a:endParaRPr lang="el-GR"/>
          </a:p>
        </p:txBody>
      </p:sp>
      <p:sp>
        <p:nvSpPr>
          <p:cNvPr id="24971" name="object 396"/>
          <p:cNvSpPr/>
          <p:nvPr/>
        </p:nvSpPr>
        <p:spPr bwMode="auto">
          <a:xfrm>
            <a:off x="3494088" y="4618038"/>
            <a:ext cx="57150" cy="57150"/>
          </a:xfrm>
          <a:custGeom>
            <a:avLst/>
            <a:gdLst>
              <a:gd name="T0" fmla="*/ 0 w 56387"/>
              <a:gd name="T1" fmla="*/ 0 h 56387"/>
              <a:gd name="T2" fmla="*/ 57923 w 56387"/>
              <a:gd name="T3" fmla="*/ 57923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0"/>
                </a:moveTo>
                <a:lnTo>
                  <a:pt x="56387" y="56387"/>
                </a:lnTo>
              </a:path>
            </a:pathLst>
          </a:custGeom>
          <a:noFill/>
          <a:ln w="3175">
            <a:solidFill>
              <a:srgbClr val="000000"/>
            </a:solidFill>
            <a:round/>
          </a:ln>
        </p:spPr>
        <p:txBody>
          <a:bodyPr lIns="0" tIns="0" rIns="0" bIns="0"/>
          <a:lstStyle/>
          <a:p>
            <a:endParaRPr lang="el-GR"/>
          </a:p>
        </p:txBody>
      </p:sp>
      <p:sp>
        <p:nvSpPr>
          <p:cNvPr id="24972" name="object 397"/>
          <p:cNvSpPr/>
          <p:nvPr/>
        </p:nvSpPr>
        <p:spPr bwMode="auto">
          <a:xfrm>
            <a:off x="3516313" y="4595813"/>
            <a:ext cx="55562" cy="55562"/>
          </a:xfrm>
          <a:custGeom>
            <a:avLst/>
            <a:gdLst>
              <a:gd name="T0" fmla="*/ 0 w 55625"/>
              <a:gd name="T1" fmla="*/ 0 h 55625"/>
              <a:gd name="T2" fmla="*/ 55499 w 55625"/>
              <a:gd name="T3" fmla="*/ 55499 h 55625"/>
              <a:gd name="T4" fmla="*/ 0 60000 65536"/>
              <a:gd name="T5" fmla="*/ 0 60000 65536"/>
              <a:gd name="T6" fmla="*/ 0 w 55625"/>
              <a:gd name="T7" fmla="*/ 0 h 55625"/>
              <a:gd name="T8" fmla="*/ 55625 w 55625"/>
              <a:gd name="T9" fmla="*/ 55625 h 55625"/>
            </a:gdLst>
            <a:ahLst/>
            <a:cxnLst>
              <a:cxn ang="T4">
                <a:pos x="T0" y="T1"/>
              </a:cxn>
              <a:cxn ang="T5">
                <a:pos x="T2" y="T3"/>
              </a:cxn>
            </a:cxnLst>
            <a:rect l="T6" t="T7" r="T8" b="T9"/>
            <a:pathLst>
              <a:path w="55625" h="55625">
                <a:moveTo>
                  <a:pt x="0" y="0"/>
                </a:moveTo>
                <a:lnTo>
                  <a:pt x="55625" y="55625"/>
                </a:lnTo>
              </a:path>
            </a:pathLst>
          </a:custGeom>
          <a:noFill/>
          <a:ln w="3175">
            <a:solidFill>
              <a:srgbClr val="000000"/>
            </a:solidFill>
            <a:round/>
          </a:ln>
        </p:spPr>
        <p:txBody>
          <a:bodyPr lIns="0" tIns="0" rIns="0" bIns="0"/>
          <a:lstStyle/>
          <a:p>
            <a:endParaRPr lang="el-GR"/>
          </a:p>
        </p:txBody>
      </p:sp>
      <p:sp>
        <p:nvSpPr>
          <p:cNvPr id="24973" name="object 398"/>
          <p:cNvSpPr/>
          <p:nvPr/>
        </p:nvSpPr>
        <p:spPr bwMode="auto">
          <a:xfrm>
            <a:off x="3538538" y="4573588"/>
            <a:ext cx="55562" cy="55562"/>
          </a:xfrm>
          <a:custGeom>
            <a:avLst/>
            <a:gdLst>
              <a:gd name="T0" fmla="*/ 0 w 55626"/>
              <a:gd name="T1" fmla="*/ 0 h 55625"/>
              <a:gd name="T2" fmla="*/ 55498 w 55626"/>
              <a:gd name="T3" fmla="*/ 55499 h 55625"/>
              <a:gd name="T4" fmla="*/ 0 60000 65536"/>
              <a:gd name="T5" fmla="*/ 0 60000 65536"/>
              <a:gd name="T6" fmla="*/ 0 w 55626"/>
              <a:gd name="T7" fmla="*/ 0 h 55625"/>
              <a:gd name="T8" fmla="*/ 55626 w 55626"/>
              <a:gd name="T9" fmla="*/ 55625 h 55625"/>
            </a:gdLst>
            <a:ahLst/>
            <a:cxnLst>
              <a:cxn ang="T4">
                <a:pos x="T0" y="T1"/>
              </a:cxn>
              <a:cxn ang="T5">
                <a:pos x="T2" y="T3"/>
              </a:cxn>
            </a:cxnLst>
            <a:rect l="T6" t="T7" r="T8" b="T9"/>
            <a:pathLst>
              <a:path w="55626" h="55625">
                <a:moveTo>
                  <a:pt x="0" y="0"/>
                </a:moveTo>
                <a:lnTo>
                  <a:pt x="55626" y="55625"/>
                </a:lnTo>
              </a:path>
            </a:pathLst>
          </a:custGeom>
          <a:noFill/>
          <a:ln w="3175">
            <a:solidFill>
              <a:srgbClr val="000000"/>
            </a:solidFill>
            <a:round/>
          </a:ln>
        </p:spPr>
        <p:txBody>
          <a:bodyPr lIns="0" tIns="0" rIns="0" bIns="0"/>
          <a:lstStyle/>
          <a:p>
            <a:endParaRPr lang="el-GR"/>
          </a:p>
        </p:txBody>
      </p:sp>
      <p:sp>
        <p:nvSpPr>
          <p:cNvPr id="24974" name="object 399"/>
          <p:cNvSpPr/>
          <p:nvPr/>
        </p:nvSpPr>
        <p:spPr bwMode="auto">
          <a:xfrm>
            <a:off x="3560763" y="4551363"/>
            <a:ext cx="55562" cy="57150"/>
          </a:xfrm>
          <a:custGeom>
            <a:avLst/>
            <a:gdLst>
              <a:gd name="T0" fmla="*/ 0 w 55625"/>
              <a:gd name="T1" fmla="*/ 0 h 56387"/>
              <a:gd name="T2" fmla="*/ 55499 w 55625"/>
              <a:gd name="T3" fmla="*/ 57923 h 56387"/>
              <a:gd name="T4" fmla="*/ 0 60000 65536"/>
              <a:gd name="T5" fmla="*/ 0 60000 65536"/>
              <a:gd name="T6" fmla="*/ 0 w 55625"/>
              <a:gd name="T7" fmla="*/ 0 h 56387"/>
              <a:gd name="T8" fmla="*/ 55625 w 55625"/>
              <a:gd name="T9" fmla="*/ 56387 h 56387"/>
            </a:gdLst>
            <a:ahLst/>
            <a:cxnLst>
              <a:cxn ang="T4">
                <a:pos x="T0" y="T1"/>
              </a:cxn>
              <a:cxn ang="T5">
                <a:pos x="T2" y="T3"/>
              </a:cxn>
            </a:cxnLst>
            <a:rect l="T6" t="T7" r="T8" b="T9"/>
            <a:pathLst>
              <a:path w="55625" h="56387">
                <a:moveTo>
                  <a:pt x="0" y="0"/>
                </a:moveTo>
                <a:lnTo>
                  <a:pt x="55625" y="56387"/>
                </a:lnTo>
              </a:path>
            </a:pathLst>
          </a:custGeom>
          <a:noFill/>
          <a:ln w="3175">
            <a:solidFill>
              <a:srgbClr val="000000"/>
            </a:solidFill>
            <a:round/>
          </a:ln>
        </p:spPr>
        <p:txBody>
          <a:bodyPr lIns="0" tIns="0" rIns="0" bIns="0"/>
          <a:lstStyle/>
          <a:p>
            <a:endParaRPr lang="el-GR"/>
          </a:p>
        </p:txBody>
      </p:sp>
      <p:sp>
        <p:nvSpPr>
          <p:cNvPr id="24975" name="object 400"/>
          <p:cNvSpPr/>
          <p:nvPr/>
        </p:nvSpPr>
        <p:spPr bwMode="auto">
          <a:xfrm>
            <a:off x="3584575" y="4530725"/>
            <a:ext cx="55563" cy="57150"/>
          </a:xfrm>
          <a:custGeom>
            <a:avLst/>
            <a:gdLst>
              <a:gd name="T0" fmla="*/ 0 w 56387"/>
              <a:gd name="T1" fmla="*/ 0 h 57150"/>
              <a:gd name="T2" fmla="*/ 54751 w 56387"/>
              <a:gd name="T3" fmla="*/ 57150 h 57150"/>
              <a:gd name="T4" fmla="*/ 0 60000 65536"/>
              <a:gd name="T5" fmla="*/ 0 60000 65536"/>
              <a:gd name="T6" fmla="*/ 0 w 56387"/>
              <a:gd name="T7" fmla="*/ 0 h 57150"/>
              <a:gd name="T8" fmla="*/ 56387 w 56387"/>
              <a:gd name="T9" fmla="*/ 57150 h 57150"/>
            </a:gdLst>
            <a:ahLst/>
            <a:cxnLst>
              <a:cxn ang="T4">
                <a:pos x="T0" y="T1"/>
              </a:cxn>
              <a:cxn ang="T5">
                <a:pos x="T2" y="T3"/>
              </a:cxn>
            </a:cxnLst>
            <a:rect l="T6" t="T7" r="T8" b="T9"/>
            <a:pathLst>
              <a:path w="56387" h="57150">
                <a:moveTo>
                  <a:pt x="0" y="0"/>
                </a:moveTo>
                <a:lnTo>
                  <a:pt x="56387" y="57150"/>
                </a:lnTo>
              </a:path>
            </a:pathLst>
          </a:custGeom>
          <a:noFill/>
          <a:ln w="3175">
            <a:solidFill>
              <a:srgbClr val="000000"/>
            </a:solidFill>
            <a:round/>
          </a:ln>
        </p:spPr>
        <p:txBody>
          <a:bodyPr lIns="0" tIns="0" rIns="0" bIns="0"/>
          <a:lstStyle/>
          <a:p>
            <a:endParaRPr lang="el-GR"/>
          </a:p>
        </p:txBody>
      </p:sp>
      <p:sp>
        <p:nvSpPr>
          <p:cNvPr id="24976" name="object 401"/>
          <p:cNvSpPr/>
          <p:nvPr/>
        </p:nvSpPr>
        <p:spPr bwMode="auto">
          <a:xfrm>
            <a:off x="3608388" y="4511675"/>
            <a:ext cx="57150" cy="55563"/>
          </a:xfrm>
          <a:custGeom>
            <a:avLst/>
            <a:gdLst>
              <a:gd name="T0" fmla="*/ 0 w 56387"/>
              <a:gd name="T1" fmla="*/ 0 h 56387"/>
              <a:gd name="T2" fmla="*/ 57923 w 56387"/>
              <a:gd name="T3" fmla="*/ 54751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0"/>
                </a:moveTo>
                <a:lnTo>
                  <a:pt x="56387" y="56387"/>
                </a:lnTo>
              </a:path>
            </a:pathLst>
          </a:custGeom>
          <a:noFill/>
          <a:ln w="3175">
            <a:solidFill>
              <a:srgbClr val="000000"/>
            </a:solidFill>
            <a:round/>
          </a:ln>
        </p:spPr>
        <p:txBody>
          <a:bodyPr lIns="0" tIns="0" rIns="0" bIns="0"/>
          <a:lstStyle/>
          <a:p>
            <a:endParaRPr lang="el-GR"/>
          </a:p>
        </p:txBody>
      </p:sp>
      <p:sp>
        <p:nvSpPr>
          <p:cNvPr id="24977" name="object 402"/>
          <p:cNvSpPr/>
          <p:nvPr/>
        </p:nvSpPr>
        <p:spPr bwMode="auto">
          <a:xfrm>
            <a:off x="3633788" y="4491038"/>
            <a:ext cx="55562" cy="55562"/>
          </a:xfrm>
          <a:custGeom>
            <a:avLst/>
            <a:gdLst>
              <a:gd name="T0" fmla="*/ 0 w 55626"/>
              <a:gd name="T1" fmla="*/ 0 h 55625"/>
              <a:gd name="T2" fmla="*/ 55498 w 55626"/>
              <a:gd name="T3" fmla="*/ 55499 h 55625"/>
              <a:gd name="T4" fmla="*/ 0 60000 65536"/>
              <a:gd name="T5" fmla="*/ 0 60000 65536"/>
              <a:gd name="T6" fmla="*/ 0 w 55626"/>
              <a:gd name="T7" fmla="*/ 0 h 55625"/>
              <a:gd name="T8" fmla="*/ 55626 w 55626"/>
              <a:gd name="T9" fmla="*/ 55625 h 55625"/>
            </a:gdLst>
            <a:ahLst/>
            <a:cxnLst>
              <a:cxn ang="T4">
                <a:pos x="T0" y="T1"/>
              </a:cxn>
              <a:cxn ang="T5">
                <a:pos x="T2" y="T3"/>
              </a:cxn>
            </a:cxnLst>
            <a:rect l="T6" t="T7" r="T8" b="T9"/>
            <a:pathLst>
              <a:path w="55626" h="55625">
                <a:moveTo>
                  <a:pt x="0" y="0"/>
                </a:moveTo>
                <a:lnTo>
                  <a:pt x="55626" y="55625"/>
                </a:lnTo>
              </a:path>
            </a:pathLst>
          </a:custGeom>
          <a:noFill/>
          <a:ln w="3175">
            <a:solidFill>
              <a:srgbClr val="000000"/>
            </a:solidFill>
            <a:round/>
          </a:ln>
        </p:spPr>
        <p:txBody>
          <a:bodyPr lIns="0" tIns="0" rIns="0" bIns="0"/>
          <a:lstStyle/>
          <a:p>
            <a:endParaRPr lang="el-GR"/>
          </a:p>
        </p:txBody>
      </p:sp>
      <p:sp>
        <p:nvSpPr>
          <p:cNvPr id="24978" name="object 403"/>
          <p:cNvSpPr/>
          <p:nvPr/>
        </p:nvSpPr>
        <p:spPr bwMode="auto">
          <a:xfrm>
            <a:off x="3659188" y="4471988"/>
            <a:ext cx="55562" cy="57150"/>
          </a:xfrm>
          <a:custGeom>
            <a:avLst/>
            <a:gdLst>
              <a:gd name="T0" fmla="*/ 0 w 56387"/>
              <a:gd name="T1" fmla="*/ 0 h 57150"/>
              <a:gd name="T2" fmla="*/ 54749 w 56387"/>
              <a:gd name="T3" fmla="*/ 57150 h 57150"/>
              <a:gd name="T4" fmla="*/ 0 60000 65536"/>
              <a:gd name="T5" fmla="*/ 0 60000 65536"/>
              <a:gd name="T6" fmla="*/ 0 w 56387"/>
              <a:gd name="T7" fmla="*/ 0 h 57150"/>
              <a:gd name="T8" fmla="*/ 56387 w 56387"/>
              <a:gd name="T9" fmla="*/ 57150 h 57150"/>
            </a:gdLst>
            <a:ahLst/>
            <a:cxnLst>
              <a:cxn ang="T4">
                <a:pos x="T0" y="T1"/>
              </a:cxn>
              <a:cxn ang="T5">
                <a:pos x="T2" y="T3"/>
              </a:cxn>
            </a:cxnLst>
            <a:rect l="T6" t="T7" r="T8" b="T9"/>
            <a:pathLst>
              <a:path w="56387" h="57150">
                <a:moveTo>
                  <a:pt x="0" y="0"/>
                </a:moveTo>
                <a:lnTo>
                  <a:pt x="56387" y="57150"/>
                </a:lnTo>
              </a:path>
            </a:pathLst>
          </a:custGeom>
          <a:noFill/>
          <a:ln w="3175">
            <a:solidFill>
              <a:srgbClr val="000000"/>
            </a:solidFill>
            <a:round/>
          </a:ln>
        </p:spPr>
        <p:txBody>
          <a:bodyPr lIns="0" tIns="0" rIns="0" bIns="0"/>
          <a:lstStyle/>
          <a:p>
            <a:endParaRPr lang="el-GR"/>
          </a:p>
        </p:txBody>
      </p:sp>
      <p:sp>
        <p:nvSpPr>
          <p:cNvPr id="24979" name="object 404"/>
          <p:cNvSpPr/>
          <p:nvPr/>
        </p:nvSpPr>
        <p:spPr bwMode="auto">
          <a:xfrm>
            <a:off x="3684588" y="4452938"/>
            <a:ext cx="58737" cy="58737"/>
          </a:xfrm>
          <a:custGeom>
            <a:avLst/>
            <a:gdLst>
              <a:gd name="T0" fmla="*/ 0 w 57912"/>
              <a:gd name="T1" fmla="*/ 0 h 57912"/>
              <a:gd name="T2" fmla="*/ 59574 w 57912"/>
              <a:gd name="T3" fmla="*/ 59574 h 57912"/>
              <a:gd name="T4" fmla="*/ 0 60000 65536"/>
              <a:gd name="T5" fmla="*/ 0 60000 65536"/>
              <a:gd name="T6" fmla="*/ 0 w 57912"/>
              <a:gd name="T7" fmla="*/ 0 h 57912"/>
              <a:gd name="T8" fmla="*/ 57912 w 57912"/>
              <a:gd name="T9" fmla="*/ 57912 h 57912"/>
            </a:gdLst>
            <a:ahLst/>
            <a:cxnLst>
              <a:cxn ang="T4">
                <a:pos x="T0" y="T1"/>
              </a:cxn>
              <a:cxn ang="T5">
                <a:pos x="T2" y="T3"/>
              </a:cxn>
            </a:cxnLst>
            <a:rect l="T6" t="T7" r="T8" b="T9"/>
            <a:pathLst>
              <a:path w="57912" h="57912">
                <a:moveTo>
                  <a:pt x="0" y="0"/>
                </a:moveTo>
                <a:lnTo>
                  <a:pt x="57912" y="57912"/>
                </a:lnTo>
              </a:path>
            </a:pathLst>
          </a:custGeom>
          <a:noFill/>
          <a:ln w="3175">
            <a:solidFill>
              <a:srgbClr val="000000"/>
            </a:solidFill>
            <a:round/>
          </a:ln>
        </p:spPr>
        <p:txBody>
          <a:bodyPr lIns="0" tIns="0" rIns="0" bIns="0"/>
          <a:lstStyle/>
          <a:p>
            <a:endParaRPr lang="el-GR"/>
          </a:p>
        </p:txBody>
      </p:sp>
      <p:sp>
        <p:nvSpPr>
          <p:cNvPr id="24980" name="object 405"/>
          <p:cNvSpPr/>
          <p:nvPr/>
        </p:nvSpPr>
        <p:spPr bwMode="auto">
          <a:xfrm>
            <a:off x="3711575" y="4437063"/>
            <a:ext cx="57150" cy="57150"/>
          </a:xfrm>
          <a:custGeom>
            <a:avLst/>
            <a:gdLst>
              <a:gd name="T0" fmla="*/ 0 w 57150"/>
              <a:gd name="T1" fmla="*/ 0 h 57912"/>
              <a:gd name="T2" fmla="*/ 57150 w 57150"/>
              <a:gd name="T3" fmla="*/ 56398 h 57912"/>
              <a:gd name="T4" fmla="*/ 0 60000 65536"/>
              <a:gd name="T5" fmla="*/ 0 60000 65536"/>
              <a:gd name="T6" fmla="*/ 0 w 57150"/>
              <a:gd name="T7" fmla="*/ 0 h 57912"/>
              <a:gd name="T8" fmla="*/ 57150 w 57150"/>
              <a:gd name="T9" fmla="*/ 57912 h 57912"/>
            </a:gdLst>
            <a:ahLst/>
            <a:cxnLst>
              <a:cxn ang="T4">
                <a:pos x="T0" y="T1"/>
              </a:cxn>
              <a:cxn ang="T5">
                <a:pos x="T2" y="T3"/>
              </a:cxn>
            </a:cxnLst>
            <a:rect l="T6" t="T7" r="T8" b="T9"/>
            <a:pathLst>
              <a:path w="57150" h="57912">
                <a:moveTo>
                  <a:pt x="0" y="0"/>
                </a:moveTo>
                <a:lnTo>
                  <a:pt x="57150" y="57912"/>
                </a:lnTo>
              </a:path>
            </a:pathLst>
          </a:custGeom>
          <a:noFill/>
          <a:ln w="3175">
            <a:solidFill>
              <a:srgbClr val="000000"/>
            </a:solidFill>
            <a:round/>
          </a:ln>
        </p:spPr>
        <p:txBody>
          <a:bodyPr lIns="0" tIns="0" rIns="0" bIns="0"/>
          <a:lstStyle/>
          <a:p>
            <a:endParaRPr lang="el-GR"/>
          </a:p>
        </p:txBody>
      </p:sp>
      <p:sp>
        <p:nvSpPr>
          <p:cNvPr id="24981" name="object 406"/>
          <p:cNvSpPr/>
          <p:nvPr/>
        </p:nvSpPr>
        <p:spPr bwMode="auto">
          <a:xfrm>
            <a:off x="3740150" y="4419600"/>
            <a:ext cx="57150" cy="57150"/>
          </a:xfrm>
          <a:custGeom>
            <a:avLst/>
            <a:gdLst>
              <a:gd name="T0" fmla="*/ 0 w 57150"/>
              <a:gd name="T1" fmla="*/ 0 h 57150"/>
              <a:gd name="T2" fmla="*/ 57150 w 57150"/>
              <a:gd name="T3" fmla="*/ 57150 h 57150"/>
              <a:gd name="T4" fmla="*/ 0 60000 65536"/>
              <a:gd name="T5" fmla="*/ 0 60000 65536"/>
              <a:gd name="T6" fmla="*/ 0 w 57150"/>
              <a:gd name="T7" fmla="*/ 0 h 57150"/>
              <a:gd name="T8" fmla="*/ 57150 w 57150"/>
              <a:gd name="T9" fmla="*/ 57150 h 57150"/>
            </a:gdLst>
            <a:ahLst/>
            <a:cxnLst>
              <a:cxn ang="T4">
                <a:pos x="T0" y="T1"/>
              </a:cxn>
              <a:cxn ang="T5">
                <a:pos x="T2" y="T3"/>
              </a:cxn>
            </a:cxnLst>
            <a:rect l="T6" t="T7" r="T8" b="T9"/>
            <a:pathLst>
              <a:path w="57150" h="57150">
                <a:moveTo>
                  <a:pt x="0" y="0"/>
                </a:moveTo>
                <a:lnTo>
                  <a:pt x="57150" y="57150"/>
                </a:lnTo>
              </a:path>
            </a:pathLst>
          </a:custGeom>
          <a:noFill/>
          <a:ln w="3175">
            <a:solidFill>
              <a:srgbClr val="000000"/>
            </a:solidFill>
            <a:round/>
          </a:ln>
        </p:spPr>
        <p:txBody>
          <a:bodyPr lIns="0" tIns="0" rIns="0" bIns="0"/>
          <a:lstStyle/>
          <a:p>
            <a:endParaRPr lang="el-GR"/>
          </a:p>
        </p:txBody>
      </p:sp>
      <p:sp>
        <p:nvSpPr>
          <p:cNvPr id="24982" name="object 407"/>
          <p:cNvSpPr/>
          <p:nvPr/>
        </p:nvSpPr>
        <p:spPr bwMode="auto">
          <a:xfrm>
            <a:off x="3768725" y="4402138"/>
            <a:ext cx="57150" cy="58737"/>
          </a:xfrm>
          <a:custGeom>
            <a:avLst/>
            <a:gdLst>
              <a:gd name="T0" fmla="*/ 0 w 58674"/>
              <a:gd name="T1" fmla="*/ 0 h 58674"/>
              <a:gd name="T2" fmla="*/ 55666 w 58674"/>
              <a:gd name="T3" fmla="*/ 58800 h 58674"/>
              <a:gd name="T4" fmla="*/ 0 60000 65536"/>
              <a:gd name="T5" fmla="*/ 0 60000 65536"/>
              <a:gd name="T6" fmla="*/ 0 w 58674"/>
              <a:gd name="T7" fmla="*/ 0 h 58674"/>
              <a:gd name="T8" fmla="*/ 58674 w 58674"/>
              <a:gd name="T9" fmla="*/ 58674 h 58674"/>
            </a:gdLst>
            <a:ahLst/>
            <a:cxnLst>
              <a:cxn ang="T4">
                <a:pos x="T0" y="T1"/>
              </a:cxn>
              <a:cxn ang="T5">
                <a:pos x="T2" y="T3"/>
              </a:cxn>
            </a:cxnLst>
            <a:rect l="T6" t="T7" r="T8" b="T9"/>
            <a:pathLst>
              <a:path w="58674" h="58674">
                <a:moveTo>
                  <a:pt x="0" y="0"/>
                </a:moveTo>
                <a:lnTo>
                  <a:pt x="58674" y="58674"/>
                </a:lnTo>
              </a:path>
            </a:pathLst>
          </a:custGeom>
          <a:noFill/>
          <a:ln w="3175">
            <a:solidFill>
              <a:srgbClr val="000000"/>
            </a:solidFill>
            <a:round/>
          </a:ln>
        </p:spPr>
        <p:txBody>
          <a:bodyPr lIns="0" tIns="0" rIns="0" bIns="0"/>
          <a:lstStyle/>
          <a:p>
            <a:endParaRPr lang="el-GR"/>
          </a:p>
        </p:txBody>
      </p:sp>
      <p:sp>
        <p:nvSpPr>
          <p:cNvPr id="24983" name="object 408"/>
          <p:cNvSpPr/>
          <p:nvPr/>
        </p:nvSpPr>
        <p:spPr bwMode="auto">
          <a:xfrm>
            <a:off x="3797300" y="4387850"/>
            <a:ext cx="58738" cy="60325"/>
          </a:xfrm>
          <a:custGeom>
            <a:avLst/>
            <a:gdLst>
              <a:gd name="T0" fmla="*/ 0 w 59436"/>
              <a:gd name="T1" fmla="*/ 0 h 60198"/>
              <a:gd name="T2" fmla="*/ 58048 w 59436"/>
              <a:gd name="T3" fmla="*/ 60452 h 60198"/>
              <a:gd name="T4" fmla="*/ 0 60000 65536"/>
              <a:gd name="T5" fmla="*/ 0 60000 65536"/>
              <a:gd name="T6" fmla="*/ 0 w 59436"/>
              <a:gd name="T7" fmla="*/ 0 h 60198"/>
              <a:gd name="T8" fmla="*/ 59436 w 59436"/>
              <a:gd name="T9" fmla="*/ 60198 h 60198"/>
            </a:gdLst>
            <a:ahLst/>
            <a:cxnLst>
              <a:cxn ang="T4">
                <a:pos x="T0" y="T1"/>
              </a:cxn>
              <a:cxn ang="T5">
                <a:pos x="T2" y="T3"/>
              </a:cxn>
            </a:cxnLst>
            <a:rect l="T6" t="T7" r="T8" b="T9"/>
            <a:pathLst>
              <a:path w="59436" h="60198">
                <a:moveTo>
                  <a:pt x="0" y="0"/>
                </a:moveTo>
                <a:lnTo>
                  <a:pt x="59436" y="60198"/>
                </a:lnTo>
              </a:path>
            </a:pathLst>
          </a:custGeom>
          <a:noFill/>
          <a:ln w="3175">
            <a:solidFill>
              <a:srgbClr val="000000"/>
            </a:solidFill>
            <a:round/>
          </a:ln>
        </p:spPr>
        <p:txBody>
          <a:bodyPr lIns="0" tIns="0" rIns="0" bIns="0"/>
          <a:lstStyle/>
          <a:p>
            <a:endParaRPr lang="el-GR"/>
          </a:p>
        </p:txBody>
      </p:sp>
      <p:sp>
        <p:nvSpPr>
          <p:cNvPr id="24984" name="object 409"/>
          <p:cNvSpPr/>
          <p:nvPr/>
        </p:nvSpPr>
        <p:spPr bwMode="auto">
          <a:xfrm>
            <a:off x="3827463" y="4373563"/>
            <a:ext cx="58737" cy="60325"/>
          </a:xfrm>
          <a:custGeom>
            <a:avLst/>
            <a:gdLst>
              <a:gd name="T0" fmla="*/ 0 w 59436"/>
              <a:gd name="T1" fmla="*/ 0 h 60198"/>
              <a:gd name="T2" fmla="*/ 58046 w 59436"/>
              <a:gd name="T3" fmla="*/ 60452 h 60198"/>
              <a:gd name="T4" fmla="*/ 0 60000 65536"/>
              <a:gd name="T5" fmla="*/ 0 60000 65536"/>
              <a:gd name="T6" fmla="*/ 0 w 59436"/>
              <a:gd name="T7" fmla="*/ 0 h 60198"/>
              <a:gd name="T8" fmla="*/ 59436 w 59436"/>
              <a:gd name="T9" fmla="*/ 60198 h 60198"/>
            </a:gdLst>
            <a:ahLst/>
            <a:cxnLst>
              <a:cxn ang="T4">
                <a:pos x="T0" y="T1"/>
              </a:cxn>
              <a:cxn ang="T5">
                <a:pos x="T2" y="T3"/>
              </a:cxn>
            </a:cxnLst>
            <a:rect l="T6" t="T7" r="T8" b="T9"/>
            <a:pathLst>
              <a:path w="59436" h="60198">
                <a:moveTo>
                  <a:pt x="0" y="0"/>
                </a:moveTo>
                <a:lnTo>
                  <a:pt x="59436" y="60198"/>
                </a:lnTo>
              </a:path>
            </a:pathLst>
          </a:custGeom>
          <a:noFill/>
          <a:ln w="3175">
            <a:solidFill>
              <a:srgbClr val="000000"/>
            </a:solidFill>
            <a:round/>
          </a:ln>
        </p:spPr>
        <p:txBody>
          <a:bodyPr lIns="0" tIns="0" rIns="0" bIns="0"/>
          <a:lstStyle/>
          <a:p>
            <a:endParaRPr lang="el-GR"/>
          </a:p>
        </p:txBody>
      </p:sp>
      <p:sp>
        <p:nvSpPr>
          <p:cNvPr id="24985" name="object 410"/>
          <p:cNvSpPr/>
          <p:nvPr/>
        </p:nvSpPr>
        <p:spPr bwMode="auto">
          <a:xfrm>
            <a:off x="3857625" y="4359275"/>
            <a:ext cx="60325" cy="60325"/>
          </a:xfrm>
          <a:custGeom>
            <a:avLst/>
            <a:gdLst>
              <a:gd name="T0" fmla="*/ 0 w 59436"/>
              <a:gd name="T1" fmla="*/ 0 h 59436"/>
              <a:gd name="T2" fmla="*/ 61227 w 59436"/>
              <a:gd name="T3" fmla="*/ 61227 h 59436"/>
              <a:gd name="T4" fmla="*/ 0 60000 65536"/>
              <a:gd name="T5" fmla="*/ 0 60000 65536"/>
              <a:gd name="T6" fmla="*/ 0 w 59436"/>
              <a:gd name="T7" fmla="*/ 0 h 59436"/>
              <a:gd name="T8" fmla="*/ 59436 w 59436"/>
              <a:gd name="T9" fmla="*/ 59436 h 59436"/>
            </a:gdLst>
            <a:ahLst/>
            <a:cxnLst>
              <a:cxn ang="T4">
                <a:pos x="T0" y="T1"/>
              </a:cxn>
              <a:cxn ang="T5">
                <a:pos x="T2" y="T3"/>
              </a:cxn>
            </a:cxnLst>
            <a:rect l="T6" t="T7" r="T8" b="T9"/>
            <a:pathLst>
              <a:path w="59436" h="59436">
                <a:moveTo>
                  <a:pt x="0" y="0"/>
                </a:moveTo>
                <a:lnTo>
                  <a:pt x="59436" y="59436"/>
                </a:lnTo>
              </a:path>
            </a:pathLst>
          </a:custGeom>
          <a:noFill/>
          <a:ln w="3175">
            <a:solidFill>
              <a:srgbClr val="000000"/>
            </a:solidFill>
            <a:round/>
          </a:ln>
        </p:spPr>
        <p:txBody>
          <a:bodyPr lIns="0" tIns="0" rIns="0" bIns="0"/>
          <a:lstStyle/>
          <a:p>
            <a:endParaRPr lang="el-GR"/>
          </a:p>
        </p:txBody>
      </p:sp>
      <p:sp>
        <p:nvSpPr>
          <p:cNvPr id="24986" name="object 411"/>
          <p:cNvSpPr/>
          <p:nvPr/>
        </p:nvSpPr>
        <p:spPr bwMode="auto">
          <a:xfrm>
            <a:off x="3887788" y="4344988"/>
            <a:ext cx="63500" cy="63500"/>
          </a:xfrm>
          <a:custGeom>
            <a:avLst/>
            <a:gdLst>
              <a:gd name="T0" fmla="*/ 0 w 62484"/>
              <a:gd name="T1" fmla="*/ 0 h 62484"/>
              <a:gd name="T2" fmla="*/ 64533 w 62484"/>
              <a:gd name="T3" fmla="*/ 64533 h 62484"/>
              <a:gd name="T4" fmla="*/ 0 60000 65536"/>
              <a:gd name="T5" fmla="*/ 0 60000 65536"/>
              <a:gd name="T6" fmla="*/ 0 w 62484"/>
              <a:gd name="T7" fmla="*/ 0 h 62484"/>
              <a:gd name="T8" fmla="*/ 62484 w 62484"/>
              <a:gd name="T9" fmla="*/ 62484 h 62484"/>
            </a:gdLst>
            <a:ahLst/>
            <a:cxnLst>
              <a:cxn ang="T4">
                <a:pos x="T0" y="T1"/>
              </a:cxn>
              <a:cxn ang="T5">
                <a:pos x="T2" y="T3"/>
              </a:cxn>
            </a:cxnLst>
            <a:rect l="T6" t="T7" r="T8" b="T9"/>
            <a:pathLst>
              <a:path w="62484" h="62484">
                <a:moveTo>
                  <a:pt x="0" y="0"/>
                </a:moveTo>
                <a:lnTo>
                  <a:pt x="62484" y="62484"/>
                </a:lnTo>
              </a:path>
            </a:pathLst>
          </a:custGeom>
          <a:noFill/>
          <a:ln w="3175">
            <a:solidFill>
              <a:srgbClr val="000000"/>
            </a:solidFill>
            <a:round/>
          </a:ln>
        </p:spPr>
        <p:txBody>
          <a:bodyPr lIns="0" tIns="0" rIns="0" bIns="0"/>
          <a:lstStyle/>
          <a:p>
            <a:endParaRPr lang="el-GR"/>
          </a:p>
        </p:txBody>
      </p:sp>
      <p:sp>
        <p:nvSpPr>
          <p:cNvPr id="24987" name="object 412"/>
          <p:cNvSpPr/>
          <p:nvPr/>
        </p:nvSpPr>
        <p:spPr bwMode="auto">
          <a:xfrm>
            <a:off x="3921125" y="4333875"/>
            <a:ext cx="63500" cy="63500"/>
          </a:xfrm>
          <a:custGeom>
            <a:avLst/>
            <a:gdLst>
              <a:gd name="T0" fmla="*/ 0 w 63246"/>
              <a:gd name="T1" fmla="*/ 0 h 63246"/>
              <a:gd name="T2" fmla="*/ 63755 w 63246"/>
              <a:gd name="T3" fmla="*/ 63755 h 63246"/>
              <a:gd name="T4" fmla="*/ 0 60000 65536"/>
              <a:gd name="T5" fmla="*/ 0 60000 65536"/>
              <a:gd name="T6" fmla="*/ 0 w 63246"/>
              <a:gd name="T7" fmla="*/ 0 h 63246"/>
              <a:gd name="T8" fmla="*/ 63246 w 63246"/>
              <a:gd name="T9" fmla="*/ 63246 h 63246"/>
            </a:gdLst>
            <a:ahLst/>
            <a:cxnLst>
              <a:cxn ang="T4">
                <a:pos x="T0" y="T1"/>
              </a:cxn>
              <a:cxn ang="T5">
                <a:pos x="T2" y="T3"/>
              </a:cxn>
            </a:cxnLst>
            <a:rect l="T6" t="T7" r="T8" b="T9"/>
            <a:pathLst>
              <a:path w="63246" h="63246">
                <a:moveTo>
                  <a:pt x="0" y="0"/>
                </a:moveTo>
                <a:lnTo>
                  <a:pt x="63246" y="63246"/>
                </a:lnTo>
              </a:path>
            </a:pathLst>
          </a:custGeom>
          <a:noFill/>
          <a:ln w="3175">
            <a:solidFill>
              <a:srgbClr val="000000"/>
            </a:solidFill>
            <a:round/>
          </a:ln>
        </p:spPr>
        <p:txBody>
          <a:bodyPr lIns="0" tIns="0" rIns="0" bIns="0"/>
          <a:lstStyle/>
          <a:p>
            <a:endParaRPr lang="el-GR"/>
          </a:p>
        </p:txBody>
      </p:sp>
      <p:sp>
        <p:nvSpPr>
          <p:cNvPr id="24988" name="object 413"/>
          <p:cNvSpPr/>
          <p:nvPr/>
        </p:nvSpPr>
        <p:spPr bwMode="auto">
          <a:xfrm>
            <a:off x="3956050" y="4324350"/>
            <a:ext cx="61913" cy="61913"/>
          </a:xfrm>
          <a:custGeom>
            <a:avLst/>
            <a:gdLst>
              <a:gd name="T0" fmla="*/ 0 w 62483"/>
              <a:gd name="T1" fmla="*/ 0 h 62484"/>
              <a:gd name="T2" fmla="*/ 61348 w 62483"/>
              <a:gd name="T3" fmla="*/ 61347 h 62484"/>
              <a:gd name="T4" fmla="*/ 0 60000 65536"/>
              <a:gd name="T5" fmla="*/ 0 60000 65536"/>
              <a:gd name="T6" fmla="*/ 0 w 62483"/>
              <a:gd name="T7" fmla="*/ 0 h 62484"/>
              <a:gd name="T8" fmla="*/ 62483 w 62483"/>
              <a:gd name="T9" fmla="*/ 62484 h 62484"/>
            </a:gdLst>
            <a:ahLst/>
            <a:cxnLst>
              <a:cxn ang="T4">
                <a:pos x="T0" y="T1"/>
              </a:cxn>
              <a:cxn ang="T5">
                <a:pos x="T2" y="T3"/>
              </a:cxn>
            </a:cxnLst>
            <a:rect l="T6" t="T7" r="T8" b="T9"/>
            <a:pathLst>
              <a:path w="62483" h="62484">
                <a:moveTo>
                  <a:pt x="0" y="0"/>
                </a:moveTo>
                <a:lnTo>
                  <a:pt x="62483" y="62484"/>
                </a:lnTo>
              </a:path>
            </a:pathLst>
          </a:custGeom>
          <a:noFill/>
          <a:ln w="3175">
            <a:solidFill>
              <a:srgbClr val="000000"/>
            </a:solidFill>
            <a:round/>
          </a:ln>
        </p:spPr>
        <p:txBody>
          <a:bodyPr lIns="0" tIns="0" rIns="0" bIns="0"/>
          <a:lstStyle/>
          <a:p>
            <a:endParaRPr lang="el-GR"/>
          </a:p>
        </p:txBody>
      </p:sp>
      <p:sp>
        <p:nvSpPr>
          <p:cNvPr id="24989" name="object 414"/>
          <p:cNvSpPr/>
          <p:nvPr/>
        </p:nvSpPr>
        <p:spPr bwMode="auto">
          <a:xfrm>
            <a:off x="3989388" y="4313238"/>
            <a:ext cx="65087" cy="65087"/>
          </a:xfrm>
          <a:custGeom>
            <a:avLst/>
            <a:gdLst>
              <a:gd name="T0" fmla="*/ 0 w 64769"/>
              <a:gd name="T1" fmla="*/ 0 h 65531"/>
              <a:gd name="T2" fmla="*/ 65407 w 64769"/>
              <a:gd name="T3" fmla="*/ 64646 h 65531"/>
              <a:gd name="T4" fmla="*/ 0 60000 65536"/>
              <a:gd name="T5" fmla="*/ 0 60000 65536"/>
              <a:gd name="T6" fmla="*/ 0 w 64769"/>
              <a:gd name="T7" fmla="*/ 0 h 65531"/>
              <a:gd name="T8" fmla="*/ 64769 w 64769"/>
              <a:gd name="T9" fmla="*/ 65531 h 65531"/>
            </a:gdLst>
            <a:ahLst/>
            <a:cxnLst>
              <a:cxn ang="T4">
                <a:pos x="T0" y="T1"/>
              </a:cxn>
              <a:cxn ang="T5">
                <a:pos x="T2" y="T3"/>
              </a:cxn>
            </a:cxnLst>
            <a:rect l="T6" t="T7" r="T8" b="T9"/>
            <a:pathLst>
              <a:path w="64769" h="65531">
                <a:moveTo>
                  <a:pt x="0" y="0"/>
                </a:moveTo>
                <a:lnTo>
                  <a:pt x="64769" y="65531"/>
                </a:lnTo>
              </a:path>
            </a:pathLst>
          </a:custGeom>
          <a:noFill/>
          <a:ln w="3175">
            <a:solidFill>
              <a:srgbClr val="000000"/>
            </a:solidFill>
            <a:round/>
          </a:ln>
        </p:spPr>
        <p:txBody>
          <a:bodyPr lIns="0" tIns="0" rIns="0" bIns="0"/>
          <a:lstStyle/>
          <a:p>
            <a:endParaRPr lang="el-GR"/>
          </a:p>
        </p:txBody>
      </p:sp>
      <p:sp>
        <p:nvSpPr>
          <p:cNvPr id="24990" name="object 415"/>
          <p:cNvSpPr/>
          <p:nvPr/>
        </p:nvSpPr>
        <p:spPr bwMode="auto">
          <a:xfrm>
            <a:off x="4022725" y="4303713"/>
            <a:ext cx="68263" cy="66675"/>
          </a:xfrm>
          <a:custGeom>
            <a:avLst/>
            <a:gdLst>
              <a:gd name="T0" fmla="*/ 0 w 67817"/>
              <a:gd name="T1" fmla="*/ 0 h 67818"/>
              <a:gd name="T2" fmla="*/ 68712 w 67817"/>
              <a:gd name="T3" fmla="*/ 65551 h 67818"/>
              <a:gd name="T4" fmla="*/ 0 60000 65536"/>
              <a:gd name="T5" fmla="*/ 0 60000 65536"/>
              <a:gd name="T6" fmla="*/ 0 w 67817"/>
              <a:gd name="T7" fmla="*/ 0 h 67818"/>
              <a:gd name="T8" fmla="*/ 67817 w 67817"/>
              <a:gd name="T9" fmla="*/ 67818 h 67818"/>
            </a:gdLst>
            <a:ahLst/>
            <a:cxnLst>
              <a:cxn ang="T4">
                <a:pos x="T0" y="T1"/>
              </a:cxn>
              <a:cxn ang="T5">
                <a:pos x="T2" y="T3"/>
              </a:cxn>
            </a:cxnLst>
            <a:rect l="T6" t="T7" r="T8" b="T9"/>
            <a:pathLst>
              <a:path w="67817" h="67818">
                <a:moveTo>
                  <a:pt x="0" y="0"/>
                </a:moveTo>
                <a:lnTo>
                  <a:pt x="67817" y="67818"/>
                </a:lnTo>
              </a:path>
            </a:pathLst>
          </a:custGeom>
          <a:noFill/>
          <a:ln w="3175">
            <a:solidFill>
              <a:srgbClr val="000000"/>
            </a:solidFill>
            <a:round/>
          </a:ln>
        </p:spPr>
        <p:txBody>
          <a:bodyPr lIns="0" tIns="0" rIns="0" bIns="0"/>
          <a:lstStyle/>
          <a:p>
            <a:endParaRPr lang="el-GR"/>
          </a:p>
        </p:txBody>
      </p:sp>
      <p:sp>
        <p:nvSpPr>
          <p:cNvPr id="24991" name="object 416"/>
          <p:cNvSpPr/>
          <p:nvPr/>
        </p:nvSpPr>
        <p:spPr bwMode="auto">
          <a:xfrm>
            <a:off x="4060825" y="4295775"/>
            <a:ext cx="68263" cy="68263"/>
          </a:xfrm>
          <a:custGeom>
            <a:avLst/>
            <a:gdLst>
              <a:gd name="T0" fmla="*/ 0 w 67818"/>
              <a:gd name="T1" fmla="*/ 0 h 67818"/>
              <a:gd name="T2" fmla="*/ 68711 w 67818"/>
              <a:gd name="T3" fmla="*/ 68711 h 67818"/>
              <a:gd name="T4" fmla="*/ 0 60000 65536"/>
              <a:gd name="T5" fmla="*/ 0 60000 65536"/>
              <a:gd name="T6" fmla="*/ 0 w 67818"/>
              <a:gd name="T7" fmla="*/ 0 h 67818"/>
              <a:gd name="T8" fmla="*/ 67818 w 67818"/>
              <a:gd name="T9" fmla="*/ 67818 h 67818"/>
            </a:gdLst>
            <a:ahLst/>
            <a:cxnLst>
              <a:cxn ang="T4">
                <a:pos x="T0" y="T1"/>
              </a:cxn>
              <a:cxn ang="T5">
                <a:pos x="T2" y="T3"/>
              </a:cxn>
            </a:cxnLst>
            <a:rect l="T6" t="T7" r="T8" b="T9"/>
            <a:pathLst>
              <a:path w="67818" h="67818">
                <a:moveTo>
                  <a:pt x="0" y="0"/>
                </a:moveTo>
                <a:lnTo>
                  <a:pt x="67818" y="67818"/>
                </a:lnTo>
              </a:path>
            </a:pathLst>
          </a:custGeom>
          <a:noFill/>
          <a:ln w="3175">
            <a:solidFill>
              <a:srgbClr val="000000"/>
            </a:solidFill>
            <a:round/>
          </a:ln>
        </p:spPr>
        <p:txBody>
          <a:bodyPr lIns="0" tIns="0" rIns="0" bIns="0"/>
          <a:lstStyle/>
          <a:p>
            <a:endParaRPr lang="el-GR"/>
          </a:p>
        </p:txBody>
      </p:sp>
      <p:sp>
        <p:nvSpPr>
          <p:cNvPr id="24992" name="object 417"/>
          <p:cNvSpPr/>
          <p:nvPr/>
        </p:nvSpPr>
        <p:spPr bwMode="auto">
          <a:xfrm>
            <a:off x="4097338" y="4289425"/>
            <a:ext cx="69850" cy="69850"/>
          </a:xfrm>
          <a:custGeom>
            <a:avLst/>
            <a:gdLst>
              <a:gd name="T0" fmla="*/ 0 w 69341"/>
              <a:gd name="T1" fmla="*/ 0 h 69341"/>
              <a:gd name="T2" fmla="*/ 70363 w 69341"/>
              <a:gd name="T3" fmla="*/ 70363 h 69341"/>
              <a:gd name="T4" fmla="*/ 0 60000 65536"/>
              <a:gd name="T5" fmla="*/ 0 60000 65536"/>
              <a:gd name="T6" fmla="*/ 0 w 69341"/>
              <a:gd name="T7" fmla="*/ 0 h 69341"/>
              <a:gd name="T8" fmla="*/ 69341 w 69341"/>
              <a:gd name="T9" fmla="*/ 69341 h 69341"/>
            </a:gdLst>
            <a:ahLst/>
            <a:cxnLst>
              <a:cxn ang="T4">
                <a:pos x="T0" y="T1"/>
              </a:cxn>
              <a:cxn ang="T5">
                <a:pos x="T2" y="T3"/>
              </a:cxn>
            </a:cxnLst>
            <a:rect l="T6" t="T7" r="T8" b="T9"/>
            <a:pathLst>
              <a:path w="69341" h="69341">
                <a:moveTo>
                  <a:pt x="0" y="0"/>
                </a:moveTo>
                <a:lnTo>
                  <a:pt x="69341" y="69341"/>
                </a:lnTo>
              </a:path>
            </a:pathLst>
          </a:custGeom>
          <a:noFill/>
          <a:ln w="3175">
            <a:solidFill>
              <a:srgbClr val="000000"/>
            </a:solidFill>
            <a:round/>
          </a:ln>
        </p:spPr>
        <p:txBody>
          <a:bodyPr lIns="0" tIns="0" rIns="0" bIns="0"/>
          <a:lstStyle/>
          <a:p>
            <a:endParaRPr lang="el-GR"/>
          </a:p>
        </p:txBody>
      </p:sp>
      <p:sp>
        <p:nvSpPr>
          <p:cNvPr id="24993" name="object 418"/>
          <p:cNvSpPr/>
          <p:nvPr/>
        </p:nvSpPr>
        <p:spPr bwMode="auto">
          <a:xfrm>
            <a:off x="4135438" y="4283075"/>
            <a:ext cx="74612" cy="73025"/>
          </a:xfrm>
          <a:custGeom>
            <a:avLst/>
            <a:gdLst>
              <a:gd name="T0" fmla="*/ 0 w 73913"/>
              <a:gd name="T1" fmla="*/ 0 h 73913"/>
              <a:gd name="T2" fmla="*/ 75318 w 73913"/>
              <a:gd name="T3" fmla="*/ 72148 h 73913"/>
              <a:gd name="T4" fmla="*/ 0 60000 65536"/>
              <a:gd name="T5" fmla="*/ 0 60000 65536"/>
              <a:gd name="T6" fmla="*/ 0 w 73913"/>
              <a:gd name="T7" fmla="*/ 0 h 73913"/>
              <a:gd name="T8" fmla="*/ 73913 w 73913"/>
              <a:gd name="T9" fmla="*/ 73913 h 73913"/>
            </a:gdLst>
            <a:ahLst/>
            <a:cxnLst>
              <a:cxn ang="T4">
                <a:pos x="T0" y="T1"/>
              </a:cxn>
              <a:cxn ang="T5">
                <a:pos x="T2" y="T3"/>
              </a:cxn>
            </a:cxnLst>
            <a:rect l="T6" t="T7" r="T8" b="T9"/>
            <a:pathLst>
              <a:path w="73913" h="73913">
                <a:moveTo>
                  <a:pt x="0" y="0"/>
                </a:moveTo>
                <a:lnTo>
                  <a:pt x="73913" y="73913"/>
                </a:lnTo>
              </a:path>
            </a:pathLst>
          </a:custGeom>
          <a:noFill/>
          <a:ln w="3175">
            <a:solidFill>
              <a:srgbClr val="000000"/>
            </a:solidFill>
            <a:round/>
          </a:ln>
        </p:spPr>
        <p:txBody>
          <a:bodyPr lIns="0" tIns="0" rIns="0" bIns="0"/>
          <a:lstStyle/>
          <a:p>
            <a:endParaRPr lang="el-GR"/>
          </a:p>
        </p:txBody>
      </p:sp>
      <p:sp>
        <p:nvSpPr>
          <p:cNvPr id="24994" name="object 419"/>
          <p:cNvSpPr/>
          <p:nvPr/>
        </p:nvSpPr>
        <p:spPr bwMode="auto">
          <a:xfrm>
            <a:off x="4176713" y="4278313"/>
            <a:ext cx="74612" cy="76200"/>
          </a:xfrm>
          <a:custGeom>
            <a:avLst/>
            <a:gdLst>
              <a:gd name="T0" fmla="*/ 0 w 75437"/>
              <a:gd name="T1" fmla="*/ 0 h 75437"/>
              <a:gd name="T2" fmla="*/ 73796 w 75437"/>
              <a:gd name="T3" fmla="*/ 76971 h 75437"/>
              <a:gd name="T4" fmla="*/ 0 60000 65536"/>
              <a:gd name="T5" fmla="*/ 0 60000 65536"/>
              <a:gd name="T6" fmla="*/ 0 w 75437"/>
              <a:gd name="T7" fmla="*/ 0 h 75437"/>
              <a:gd name="T8" fmla="*/ 75437 w 75437"/>
              <a:gd name="T9" fmla="*/ 75437 h 75437"/>
            </a:gdLst>
            <a:ahLst/>
            <a:cxnLst>
              <a:cxn ang="T4">
                <a:pos x="T0" y="T1"/>
              </a:cxn>
              <a:cxn ang="T5">
                <a:pos x="T2" y="T3"/>
              </a:cxn>
            </a:cxnLst>
            <a:rect l="T6" t="T7" r="T8" b="T9"/>
            <a:pathLst>
              <a:path w="75437" h="75437">
                <a:moveTo>
                  <a:pt x="0" y="0"/>
                </a:moveTo>
                <a:lnTo>
                  <a:pt x="75437" y="75437"/>
                </a:lnTo>
              </a:path>
            </a:pathLst>
          </a:custGeom>
          <a:noFill/>
          <a:ln w="3175">
            <a:solidFill>
              <a:srgbClr val="000000"/>
            </a:solidFill>
            <a:round/>
          </a:ln>
        </p:spPr>
        <p:txBody>
          <a:bodyPr lIns="0" tIns="0" rIns="0" bIns="0"/>
          <a:lstStyle/>
          <a:p>
            <a:endParaRPr lang="el-GR"/>
          </a:p>
        </p:txBody>
      </p:sp>
      <p:sp>
        <p:nvSpPr>
          <p:cNvPr id="24995" name="object 420"/>
          <p:cNvSpPr/>
          <p:nvPr/>
        </p:nvSpPr>
        <p:spPr bwMode="auto">
          <a:xfrm>
            <a:off x="4219575" y="4276725"/>
            <a:ext cx="50800" cy="52388"/>
          </a:xfrm>
          <a:custGeom>
            <a:avLst/>
            <a:gdLst>
              <a:gd name="T0" fmla="*/ 0 w 51815"/>
              <a:gd name="T1" fmla="*/ 0 h 52577"/>
              <a:gd name="T2" fmla="*/ 49805 w 51815"/>
              <a:gd name="T3" fmla="*/ 52200 h 52577"/>
              <a:gd name="T4" fmla="*/ 0 60000 65536"/>
              <a:gd name="T5" fmla="*/ 0 60000 65536"/>
              <a:gd name="T6" fmla="*/ 0 w 51815"/>
              <a:gd name="T7" fmla="*/ 0 h 52577"/>
              <a:gd name="T8" fmla="*/ 51815 w 51815"/>
              <a:gd name="T9" fmla="*/ 52577 h 52577"/>
            </a:gdLst>
            <a:ahLst/>
            <a:cxnLst>
              <a:cxn ang="T4">
                <a:pos x="T0" y="T1"/>
              </a:cxn>
              <a:cxn ang="T5">
                <a:pos x="T2" y="T3"/>
              </a:cxn>
            </a:cxnLst>
            <a:rect l="T6" t="T7" r="T8" b="T9"/>
            <a:pathLst>
              <a:path w="51815" h="52577">
                <a:moveTo>
                  <a:pt x="0" y="0"/>
                </a:moveTo>
                <a:lnTo>
                  <a:pt x="51815" y="52577"/>
                </a:lnTo>
              </a:path>
            </a:pathLst>
          </a:custGeom>
          <a:noFill/>
          <a:ln w="3175">
            <a:solidFill>
              <a:srgbClr val="000000"/>
            </a:solidFill>
            <a:round/>
          </a:ln>
        </p:spPr>
        <p:txBody>
          <a:bodyPr lIns="0" tIns="0" rIns="0" bIns="0"/>
          <a:lstStyle/>
          <a:p>
            <a:endParaRPr lang="el-GR"/>
          </a:p>
        </p:txBody>
      </p:sp>
      <p:sp>
        <p:nvSpPr>
          <p:cNvPr id="24996" name="object 421"/>
          <p:cNvSpPr/>
          <p:nvPr/>
        </p:nvSpPr>
        <p:spPr bwMode="auto">
          <a:xfrm>
            <a:off x="4260850" y="4273550"/>
            <a:ext cx="9525" cy="11113"/>
          </a:xfrm>
          <a:custGeom>
            <a:avLst/>
            <a:gdLst>
              <a:gd name="T0" fmla="*/ 0 w 9905"/>
              <a:gd name="T1" fmla="*/ 0 h 10667"/>
              <a:gd name="T2" fmla="*/ 9160 w 9905"/>
              <a:gd name="T3" fmla="*/ 11578 h 10667"/>
              <a:gd name="T4" fmla="*/ 0 60000 65536"/>
              <a:gd name="T5" fmla="*/ 0 60000 65536"/>
              <a:gd name="T6" fmla="*/ 0 w 9905"/>
              <a:gd name="T7" fmla="*/ 0 h 10667"/>
              <a:gd name="T8" fmla="*/ 9905 w 9905"/>
              <a:gd name="T9" fmla="*/ 10667 h 10667"/>
            </a:gdLst>
            <a:ahLst/>
            <a:cxnLst>
              <a:cxn ang="T4">
                <a:pos x="T0" y="T1"/>
              </a:cxn>
              <a:cxn ang="T5">
                <a:pos x="T2" y="T3"/>
              </a:cxn>
            </a:cxnLst>
            <a:rect l="T6" t="T7" r="T8" b="T9"/>
            <a:pathLst>
              <a:path w="9905" h="10667">
                <a:moveTo>
                  <a:pt x="0" y="0"/>
                </a:moveTo>
                <a:lnTo>
                  <a:pt x="9905" y="10667"/>
                </a:lnTo>
              </a:path>
            </a:pathLst>
          </a:custGeom>
          <a:noFill/>
          <a:ln w="3175">
            <a:solidFill>
              <a:srgbClr val="000000"/>
            </a:solidFill>
            <a:round/>
          </a:ln>
        </p:spPr>
        <p:txBody>
          <a:bodyPr lIns="0" tIns="0" rIns="0" bIns="0"/>
          <a:lstStyle/>
          <a:p>
            <a:endParaRPr lang="el-GR"/>
          </a:p>
        </p:txBody>
      </p:sp>
      <p:sp>
        <p:nvSpPr>
          <p:cNvPr id="24997" name="object 422"/>
          <p:cNvSpPr/>
          <p:nvPr/>
        </p:nvSpPr>
        <p:spPr bwMode="auto">
          <a:xfrm>
            <a:off x="4230688" y="6330950"/>
            <a:ext cx="39687" cy="41275"/>
          </a:xfrm>
          <a:custGeom>
            <a:avLst/>
            <a:gdLst>
              <a:gd name="T0" fmla="*/ 0 w 40386"/>
              <a:gd name="T1" fmla="*/ 41403 h 41147"/>
              <a:gd name="T2" fmla="*/ 39000 w 40386"/>
              <a:gd name="T3" fmla="*/ 0 h 41147"/>
              <a:gd name="T4" fmla="*/ 0 60000 65536"/>
              <a:gd name="T5" fmla="*/ 0 60000 65536"/>
              <a:gd name="T6" fmla="*/ 0 w 40386"/>
              <a:gd name="T7" fmla="*/ 0 h 41147"/>
              <a:gd name="T8" fmla="*/ 40386 w 40386"/>
              <a:gd name="T9" fmla="*/ 41147 h 41147"/>
            </a:gdLst>
            <a:ahLst/>
            <a:cxnLst>
              <a:cxn ang="T4">
                <a:pos x="T0" y="T1"/>
              </a:cxn>
              <a:cxn ang="T5">
                <a:pos x="T2" y="T3"/>
              </a:cxn>
            </a:cxnLst>
            <a:rect l="T6" t="T7" r="T8" b="T9"/>
            <a:pathLst>
              <a:path w="40386" h="41147">
                <a:moveTo>
                  <a:pt x="0" y="41147"/>
                </a:moveTo>
                <a:lnTo>
                  <a:pt x="40386" y="0"/>
                </a:lnTo>
              </a:path>
            </a:pathLst>
          </a:custGeom>
          <a:noFill/>
          <a:ln w="3175">
            <a:solidFill>
              <a:srgbClr val="000000"/>
            </a:solidFill>
            <a:round/>
          </a:ln>
        </p:spPr>
        <p:txBody>
          <a:bodyPr lIns="0" tIns="0" rIns="0" bIns="0"/>
          <a:lstStyle/>
          <a:p>
            <a:endParaRPr lang="el-GR"/>
          </a:p>
        </p:txBody>
      </p:sp>
      <p:sp>
        <p:nvSpPr>
          <p:cNvPr id="24998" name="object 423"/>
          <p:cNvSpPr/>
          <p:nvPr/>
        </p:nvSpPr>
        <p:spPr bwMode="auto">
          <a:xfrm>
            <a:off x="4187825" y="6294438"/>
            <a:ext cx="76200" cy="76200"/>
          </a:xfrm>
          <a:custGeom>
            <a:avLst/>
            <a:gdLst>
              <a:gd name="T0" fmla="*/ 0 w 74675"/>
              <a:gd name="T1" fmla="*/ 76971 h 75437"/>
              <a:gd name="T2" fmla="*/ 77756 w 74675"/>
              <a:gd name="T3" fmla="*/ 0 h 75437"/>
              <a:gd name="T4" fmla="*/ 0 60000 65536"/>
              <a:gd name="T5" fmla="*/ 0 60000 65536"/>
              <a:gd name="T6" fmla="*/ 0 w 74675"/>
              <a:gd name="T7" fmla="*/ 0 h 75437"/>
              <a:gd name="T8" fmla="*/ 74675 w 74675"/>
              <a:gd name="T9" fmla="*/ 75437 h 75437"/>
            </a:gdLst>
            <a:ahLst/>
            <a:cxnLst>
              <a:cxn ang="T4">
                <a:pos x="T0" y="T1"/>
              </a:cxn>
              <a:cxn ang="T5">
                <a:pos x="T2" y="T3"/>
              </a:cxn>
            </a:cxnLst>
            <a:rect l="T6" t="T7" r="T8" b="T9"/>
            <a:pathLst>
              <a:path w="74675" h="75437">
                <a:moveTo>
                  <a:pt x="0" y="75437"/>
                </a:moveTo>
                <a:lnTo>
                  <a:pt x="74675" y="0"/>
                </a:lnTo>
              </a:path>
            </a:pathLst>
          </a:custGeom>
          <a:noFill/>
          <a:ln w="3175">
            <a:solidFill>
              <a:srgbClr val="000000"/>
            </a:solidFill>
            <a:round/>
          </a:ln>
        </p:spPr>
        <p:txBody>
          <a:bodyPr lIns="0" tIns="0" rIns="0" bIns="0"/>
          <a:lstStyle/>
          <a:p>
            <a:endParaRPr lang="el-GR"/>
          </a:p>
        </p:txBody>
      </p:sp>
      <p:sp>
        <p:nvSpPr>
          <p:cNvPr id="24999" name="object 424"/>
          <p:cNvSpPr/>
          <p:nvPr/>
        </p:nvSpPr>
        <p:spPr bwMode="auto">
          <a:xfrm>
            <a:off x="4146550" y="6292850"/>
            <a:ext cx="74613" cy="74613"/>
          </a:xfrm>
          <a:custGeom>
            <a:avLst/>
            <a:gdLst>
              <a:gd name="T0" fmla="*/ 0 w 75437"/>
              <a:gd name="T1" fmla="*/ 73798 h 75437"/>
              <a:gd name="T2" fmla="*/ 73798 w 75437"/>
              <a:gd name="T3" fmla="*/ 0 h 75437"/>
              <a:gd name="T4" fmla="*/ 0 60000 65536"/>
              <a:gd name="T5" fmla="*/ 0 60000 65536"/>
              <a:gd name="T6" fmla="*/ 0 w 75437"/>
              <a:gd name="T7" fmla="*/ 0 h 75437"/>
              <a:gd name="T8" fmla="*/ 75437 w 75437"/>
              <a:gd name="T9" fmla="*/ 75437 h 75437"/>
            </a:gdLst>
            <a:ahLst/>
            <a:cxnLst>
              <a:cxn ang="T4">
                <a:pos x="T0" y="T1"/>
              </a:cxn>
              <a:cxn ang="T5">
                <a:pos x="T2" y="T3"/>
              </a:cxn>
            </a:cxnLst>
            <a:rect l="T6" t="T7" r="T8" b="T9"/>
            <a:pathLst>
              <a:path w="75437" h="75437">
                <a:moveTo>
                  <a:pt x="0" y="75437"/>
                </a:moveTo>
                <a:lnTo>
                  <a:pt x="75437" y="0"/>
                </a:lnTo>
              </a:path>
            </a:pathLst>
          </a:custGeom>
          <a:noFill/>
          <a:ln w="3175">
            <a:solidFill>
              <a:srgbClr val="000000"/>
            </a:solidFill>
            <a:round/>
          </a:ln>
        </p:spPr>
        <p:txBody>
          <a:bodyPr lIns="0" tIns="0" rIns="0" bIns="0"/>
          <a:lstStyle/>
          <a:p>
            <a:endParaRPr lang="el-GR"/>
          </a:p>
        </p:txBody>
      </p:sp>
      <p:sp>
        <p:nvSpPr>
          <p:cNvPr id="25000" name="object 425"/>
          <p:cNvSpPr/>
          <p:nvPr/>
        </p:nvSpPr>
        <p:spPr bwMode="auto">
          <a:xfrm>
            <a:off x="4108450" y="6289675"/>
            <a:ext cx="71438" cy="71438"/>
          </a:xfrm>
          <a:custGeom>
            <a:avLst/>
            <a:gdLst>
              <a:gd name="T0" fmla="*/ 0 w 70865"/>
              <a:gd name="T1" fmla="*/ 72016 h 70865"/>
              <a:gd name="T2" fmla="*/ 72016 w 70865"/>
              <a:gd name="T3" fmla="*/ 0 h 70865"/>
              <a:gd name="T4" fmla="*/ 0 60000 65536"/>
              <a:gd name="T5" fmla="*/ 0 60000 65536"/>
              <a:gd name="T6" fmla="*/ 0 w 70865"/>
              <a:gd name="T7" fmla="*/ 0 h 70865"/>
              <a:gd name="T8" fmla="*/ 70865 w 70865"/>
              <a:gd name="T9" fmla="*/ 70865 h 70865"/>
            </a:gdLst>
            <a:ahLst/>
            <a:cxnLst>
              <a:cxn ang="T4">
                <a:pos x="T0" y="T1"/>
              </a:cxn>
              <a:cxn ang="T5">
                <a:pos x="T2" y="T3"/>
              </a:cxn>
            </a:cxnLst>
            <a:rect l="T6" t="T7" r="T8" b="T9"/>
            <a:pathLst>
              <a:path w="70865" h="70865">
                <a:moveTo>
                  <a:pt x="0" y="70865"/>
                </a:moveTo>
                <a:lnTo>
                  <a:pt x="70865" y="0"/>
                </a:lnTo>
              </a:path>
            </a:pathLst>
          </a:custGeom>
          <a:noFill/>
          <a:ln w="3175">
            <a:solidFill>
              <a:srgbClr val="000000"/>
            </a:solidFill>
            <a:round/>
          </a:ln>
        </p:spPr>
        <p:txBody>
          <a:bodyPr lIns="0" tIns="0" rIns="0" bIns="0"/>
          <a:lstStyle/>
          <a:p>
            <a:endParaRPr lang="el-GR"/>
          </a:p>
        </p:txBody>
      </p:sp>
      <p:sp>
        <p:nvSpPr>
          <p:cNvPr id="25001" name="object 426"/>
          <p:cNvSpPr/>
          <p:nvPr/>
        </p:nvSpPr>
        <p:spPr bwMode="auto">
          <a:xfrm>
            <a:off x="4070350" y="6286500"/>
            <a:ext cx="68263" cy="68263"/>
          </a:xfrm>
          <a:custGeom>
            <a:avLst/>
            <a:gdLst>
              <a:gd name="T0" fmla="*/ 0 w 67817"/>
              <a:gd name="T1" fmla="*/ 68712 h 67817"/>
              <a:gd name="T2" fmla="*/ 68712 w 67817"/>
              <a:gd name="T3" fmla="*/ 0 h 67817"/>
              <a:gd name="T4" fmla="*/ 0 60000 65536"/>
              <a:gd name="T5" fmla="*/ 0 60000 65536"/>
              <a:gd name="T6" fmla="*/ 0 w 67817"/>
              <a:gd name="T7" fmla="*/ 0 h 67817"/>
              <a:gd name="T8" fmla="*/ 67817 w 67817"/>
              <a:gd name="T9" fmla="*/ 67817 h 67817"/>
            </a:gdLst>
            <a:ahLst/>
            <a:cxnLst>
              <a:cxn ang="T4">
                <a:pos x="T0" y="T1"/>
              </a:cxn>
              <a:cxn ang="T5">
                <a:pos x="T2" y="T3"/>
              </a:cxn>
            </a:cxnLst>
            <a:rect l="T6" t="T7" r="T8" b="T9"/>
            <a:pathLst>
              <a:path w="67817" h="67817">
                <a:moveTo>
                  <a:pt x="0" y="67817"/>
                </a:moveTo>
                <a:lnTo>
                  <a:pt x="67817" y="0"/>
                </a:lnTo>
              </a:path>
            </a:pathLst>
          </a:custGeom>
          <a:noFill/>
          <a:ln w="3175">
            <a:solidFill>
              <a:srgbClr val="000000"/>
            </a:solidFill>
            <a:round/>
          </a:ln>
        </p:spPr>
        <p:txBody>
          <a:bodyPr lIns="0" tIns="0" rIns="0" bIns="0"/>
          <a:lstStyle/>
          <a:p>
            <a:endParaRPr lang="el-GR"/>
          </a:p>
        </p:txBody>
      </p:sp>
      <p:sp>
        <p:nvSpPr>
          <p:cNvPr id="25002" name="object 427"/>
          <p:cNvSpPr/>
          <p:nvPr/>
        </p:nvSpPr>
        <p:spPr bwMode="auto">
          <a:xfrm>
            <a:off x="4033838" y="6280150"/>
            <a:ext cx="66675" cy="66675"/>
          </a:xfrm>
          <a:custGeom>
            <a:avLst/>
            <a:gdLst>
              <a:gd name="T0" fmla="*/ 0 w 67817"/>
              <a:gd name="T1" fmla="*/ 65551 h 67818"/>
              <a:gd name="T2" fmla="*/ 65552 w 67817"/>
              <a:gd name="T3" fmla="*/ 0 h 67818"/>
              <a:gd name="T4" fmla="*/ 0 60000 65536"/>
              <a:gd name="T5" fmla="*/ 0 60000 65536"/>
              <a:gd name="T6" fmla="*/ 0 w 67817"/>
              <a:gd name="T7" fmla="*/ 0 h 67818"/>
              <a:gd name="T8" fmla="*/ 67817 w 67817"/>
              <a:gd name="T9" fmla="*/ 67818 h 67818"/>
            </a:gdLst>
            <a:ahLst/>
            <a:cxnLst>
              <a:cxn ang="T4">
                <a:pos x="T0" y="T1"/>
              </a:cxn>
              <a:cxn ang="T5">
                <a:pos x="T2" y="T3"/>
              </a:cxn>
            </a:cxnLst>
            <a:rect l="T6" t="T7" r="T8" b="T9"/>
            <a:pathLst>
              <a:path w="67817" h="67818">
                <a:moveTo>
                  <a:pt x="0" y="67818"/>
                </a:moveTo>
                <a:lnTo>
                  <a:pt x="67817" y="0"/>
                </a:lnTo>
              </a:path>
            </a:pathLst>
          </a:custGeom>
          <a:noFill/>
          <a:ln w="3175">
            <a:solidFill>
              <a:srgbClr val="000000"/>
            </a:solidFill>
            <a:round/>
          </a:ln>
        </p:spPr>
        <p:txBody>
          <a:bodyPr lIns="0" tIns="0" rIns="0" bIns="0"/>
          <a:lstStyle/>
          <a:p>
            <a:endParaRPr lang="el-GR"/>
          </a:p>
        </p:txBody>
      </p:sp>
      <p:sp>
        <p:nvSpPr>
          <p:cNvPr id="25003" name="object 428"/>
          <p:cNvSpPr/>
          <p:nvPr/>
        </p:nvSpPr>
        <p:spPr bwMode="auto">
          <a:xfrm>
            <a:off x="3997325" y="6272213"/>
            <a:ext cx="66675" cy="66675"/>
          </a:xfrm>
          <a:custGeom>
            <a:avLst/>
            <a:gdLst>
              <a:gd name="T0" fmla="*/ 0 w 65532"/>
              <a:gd name="T1" fmla="*/ 67059 h 66293"/>
              <a:gd name="T2" fmla="*/ 67838 w 65532"/>
              <a:gd name="T3" fmla="*/ 0 h 66293"/>
              <a:gd name="T4" fmla="*/ 0 60000 65536"/>
              <a:gd name="T5" fmla="*/ 0 60000 65536"/>
              <a:gd name="T6" fmla="*/ 0 w 65532"/>
              <a:gd name="T7" fmla="*/ 0 h 66293"/>
              <a:gd name="T8" fmla="*/ 65532 w 65532"/>
              <a:gd name="T9" fmla="*/ 66293 h 66293"/>
            </a:gdLst>
            <a:ahLst/>
            <a:cxnLst>
              <a:cxn ang="T4">
                <a:pos x="T0" y="T1"/>
              </a:cxn>
              <a:cxn ang="T5">
                <a:pos x="T2" y="T3"/>
              </a:cxn>
            </a:cxnLst>
            <a:rect l="T6" t="T7" r="T8" b="T9"/>
            <a:pathLst>
              <a:path w="65532" h="66293">
                <a:moveTo>
                  <a:pt x="0" y="66293"/>
                </a:moveTo>
                <a:lnTo>
                  <a:pt x="65532" y="0"/>
                </a:lnTo>
              </a:path>
            </a:pathLst>
          </a:custGeom>
          <a:noFill/>
          <a:ln w="3175">
            <a:solidFill>
              <a:srgbClr val="000000"/>
            </a:solidFill>
            <a:round/>
          </a:ln>
        </p:spPr>
        <p:txBody>
          <a:bodyPr lIns="0" tIns="0" rIns="0" bIns="0"/>
          <a:lstStyle/>
          <a:p>
            <a:endParaRPr lang="el-GR"/>
          </a:p>
        </p:txBody>
      </p:sp>
      <p:sp>
        <p:nvSpPr>
          <p:cNvPr id="25004" name="object 429"/>
          <p:cNvSpPr/>
          <p:nvPr/>
        </p:nvSpPr>
        <p:spPr bwMode="auto">
          <a:xfrm>
            <a:off x="3963988" y="6264275"/>
            <a:ext cx="63500" cy="63500"/>
          </a:xfrm>
          <a:custGeom>
            <a:avLst/>
            <a:gdLst>
              <a:gd name="T0" fmla="*/ 0 w 62484"/>
              <a:gd name="T1" fmla="*/ 63755 h 63246"/>
              <a:gd name="T2" fmla="*/ 64533 w 62484"/>
              <a:gd name="T3" fmla="*/ 0 h 63246"/>
              <a:gd name="T4" fmla="*/ 0 60000 65536"/>
              <a:gd name="T5" fmla="*/ 0 60000 65536"/>
              <a:gd name="T6" fmla="*/ 0 w 62484"/>
              <a:gd name="T7" fmla="*/ 0 h 63246"/>
              <a:gd name="T8" fmla="*/ 62484 w 62484"/>
              <a:gd name="T9" fmla="*/ 63246 h 63246"/>
            </a:gdLst>
            <a:ahLst/>
            <a:cxnLst>
              <a:cxn ang="T4">
                <a:pos x="T0" y="T1"/>
              </a:cxn>
              <a:cxn ang="T5">
                <a:pos x="T2" y="T3"/>
              </a:cxn>
            </a:cxnLst>
            <a:rect l="T6" t="T7" r="T8" b="T9"/>
            <a:pathLst>
              <a:path w="62484" h="63246">
                <a:moveTo>
                  <a:pt x="0" y="63246"/>
                </a:moveTo>
                <a:lnTo>
                  <a:pt x="62484" y="0"/>
                </a:lnTo>
              </a:path>
            </a:pathLst>
          </a:custGeom>
          <a:noFill/>
          <a:ln w="3175">
            <a:solidFill>
              <a:srgbClr val="000000"/>
            </a:solidFill>
            <a:round/>
          </a:ln>
        </p:spPr>
        <p:txBody>
          <a:bodyPr lIns="0" tIns="0" rIns="0" bIns="0"/>
          <a:lstStyle/>
          <a:p>
            <a:endParaRPr lang="el-GR"/>
          </a:p>
        </p:txBody>
      </p:sp>
      <p:sp>
        <p:nvSpPr>
          <p:cNvPr id="25005" name="object 430"/>
          <p:cNvSpPr/>
          <p:nvPr/>
        </p:nvSpPr>
        <p:spPr bwMode="auto">
          <a:xfrm>
            <a:off x="3930650" y="6253163"/>
            <a:ext cx="63500" cy="63500"/>
          </a:xfrm>
          <a:custGeom>
            <a:avLst/>
            <a:gdLst>
              <a:gd name="T0" fmla="*/ 0 w 63246"/>
              <a:gd name="T1" fmla="*/ 63756 h 63245"/>
              <a:gd name="T2" fmla="*/ 63755 w 63246"/>
              <a:gd name="T3" fmla="*/ 0 h 63245"/>
              <a:gd name="T4" fmla="*/ 0 60000 65536"/>
              <a:gd name="T5" fmla="*/ 0 60000 65536"/>
              <a:gd name="T6" fmla="*/ 0 w 63246"/>
              <a:gd name="T7" fmla="*/ 0 h 63245"/>
              <a:gd name="T8" fmla="*/ 63246 w 63246"/>
              <a:gd name="T9" fmla="*/ 63245 h 63245"/>
            </a:gdLst>
            <a:ahLst/>
            <a:cxnLst>
              <a:cxn ang="T4">
                <a:pos x="T0" y="T1"/>
              </a:cxn>
              <a:cxn ang="T5">
                <a:pos x="T2" y="T3"/>
              </a:cxn>
            </a:cxnLst>
            <a:rect l="T6" t="T7" r="T8" b="T9"/>
            <a:pathLst>
              <a:path w="63246" h="63245">
                <a:moveTo>
                  <a:pt x="0" y="63245"/>
                </a:moveTo>
                <a:lnTo>
                  <a:pt x="63246" y="0"/>
                </a:lnTo>
              </a:path>
            </a:pathLst>
          </a:custGeom>
          <a:noFill/>
          <a:ln w="3175">
            <a:solidFill>
              <a:srgbClr val="000000"/>
            </a:solidFill>
            <a:round/>
          </a:ln>
        </p:spPr>
        <p:txBody>
          <a:bodyPr lIns="0" tIns="0" rIns="0" bIns="0"/>
          <a:lstStyle/>
          <a:p>
            <a:endParaRPr lang="el-GR"/>
          </a:p>
        </p:txBody>
      </p:sp>
      <p:sp>
        <p:nvSpPr>
          <p:cNvPr id="25006" name="object 431"/>
          <p:cNvSpPr/>
          <p:nvPr/>
        </p:nvSpPr>
        <p:spPr bwMode="auto">
          <a:xfrm>
            <a:off x="3897313" y="6243638"/>
            <a:ext cx="61912" cy="61912"/>
          </a:xfrm>
          <a:custGeom>
            <a:avLst/>
            <a:gdLst>
              <a:gd name="T0" fmla="*/ 0 w 63245"/>
              <a:gd name="T1" fmla="*/ 60606 h 63246"/>
              <a:gd name="T2" fmla="*/ 60607 w 63245"/>
              <a:gd name="T3" fmla="*/ 0 h 63246"/>
              <a:gd name="T4" fmla="*/ 0 60000 65536"/>
              <a:gd name="T5" fmla="*/ 0 60000 65536"/>
              <a:gd name="T6" fmla="*/ 0 w 63245"/>
              <a:gd name="T7" fmla="*/ 0 h 63246"/>
              <a:gd name="T8" fmla="*/ 63245 w 63245"/>
              <a:gd name="T9" fmla="*/ 63246 h 63246"/>
            </a:gdLst>
            <a:ahLst/>
            <a:cxnLst>
              <a:cxn ang="T4">
                <a:pos x="T0" y="T1"/>
              </a:cxn>
              <a:cxn ang="T5">
                <a:pos x="T2" y="T3"/>
              </a:cxn>
            </a:cxnLst>
            <a:rect l="T6" t="T7" r="T8" b="T9"/>
            <a:pathLst>
              <a:path w="63245" h="63246">
                <a:moveTo>
                  <a:pt x="0" y="63246"/>
                </a:moveTo>
                <a:lnTo>
                  <a:pt x="63245" y="0"/>
                </a:lnTo>
              </a:path>
            </a:pathLst>
          </a:custGeom>
          <a:noFill/>
          <a:ln w="3175">
            <a:solidFill>
              <a:srgbClr val="000000"/>
            </a:solidFill>
            <a:round/>
          </a:ln>
        </p:spPr>
        <p:txBody>
          <a:bodyPr lIns="0" tIns="0" rIns="0" bIns="0"/>
          <a:lstStyle/>
          <a:p>
            <a:endParaRPr lang="el-GR"/>
          </a:p>
        </p:txBody>
      </p:sp>
      <p:sp>
        <p:nvSpPr>
          <p:cNvPr id="25007" name="object 432"/>
          <p:cNvSpPr/>
          <p:nvPr/>
        </p:nvSpPr>
        <p:spPr bwMode="auto">
          <a:xfrm>
            <a:off x="3865563" y="6232525"/>
            <a:ext cx="60325" cy="60325"/>
          </a:xfrm>
          <a:custGeom>
            <a:avLst/>
            <a:gdLst>
              <a:gd name="T0" fmla="*/ 0 w 60198"/>
              <a:gd name="T1" fmla="*/ 60452 h 60198"/>
              <a:gd name="T2" fmla="*/ 60452 w 60198"/>
              <a:gd name="T3" fmla="*/ 0 h 60198"/>
              <a:gd name="T4" fmla="*/ 0 60000 65536"/>
              <a:gd name="T5" fmla="*/ 0 60000 65536"/>
              <a:gd name="T6" fmla="*/ 0 w 60198"/>
              <a:gd name="T7" fmla="*/ 0 h 60198"/>
              <a:gd name="T8" fmla="*/ 60198 w 60198"/>
              <a:gd name="T9" fmla="*/ 60198 h 60198"/>
            </a:gdLst>
            <a:ahLst/>
            <a:cxnLst>
              <a:cxn ang="T4">
                <a:pos x="T0" y="T1"/>
              </a:cxn>
              <a:cxn ang="T5">
                <a:pos x="T2" y="T3"/>
              </a:cxn>
            </a:cxnLst>
            <a:rect l="T6" t="T7" r="T8" b="T9"/>
            <a:pathLst>
              <a:path w="60198" h="60198">
                <a:moveTo>
                  <a:pt x="0" y="60198"/>
                </a:moveTo>
                <a:lnTo>
                  <a:pt x="60198" y="0"/>
                </a:lnTo>
              </a:path>
            </a:pathLst>
          </a:custGeom>
          <a:noFill/>
          <a:ln w="3175">
            <a:solidFill>
              <a:srgbClr val="000000"/>
            </a:solidFill>
            <a:round/>
          </a:ln>
        </p:spPr>
        <p:txBody>
          <a:bodyPr lIns="0" tIns="0" rIns="0" bIns="0"/>
          <a:lstStyle/>
          <a:p>
            <a:endParaRPr lang="el-GR"/>
          </a:p>
        </p:txBody>
      </p:sp>
      <p:sp>
        <p:nvSpPr>
          <p:cNvPr id="25008" name="object 433"/>
          <p:cNvSpPr/>
          <p:nvPr/>
        </p:nvSpPr>
        <p:spPr bwMode="auto">
          <a:xfrm>
            <a:off x="3835400" y="6218238"/>
            <a:ext cx="60325" cy="60325"/>
          </a:xfrm>
          <a:custGeom>
            <a:avLst/>
            <a:gdLst>
              <a:gd name="T0" fmla="*/ 0 w 59436"/>
              <a:gd name="T1" fmla="*/ 60453 h 60197"/>
              <a:gd name="T2" fmla="*/ 61227 w 59436"/>
              <a:gd name="T3" fmla="*/ 0 h 60197"/>
              <a:gd name="T4" fmla="*/ 0 60000 65536"/>
              <a:gd name="T5" fmla="*/ 0 60000 65536"/>
              <a:gd name="T6" fmla="*/ 0 w 59436"/>
              <a:gd name="T7" fmla="*/ 0 h 60197"/>
              <a:gd name="T8" fmla="*/ 59436 w 59436"/>
              <a:gd name="T9" fmla="*/ 60197 h 60197"/>
            </a:gdLst>
            <a:ahLst/>
            <a:cxnLst>
              <a:cxn ang="T4">
                <a:pos x="T0" y="T1"/>
              </a:cxn>
              <a:cxn ang="T5">
                <a:pos x="T2" y="T3"/>
              </a:cxn>
            </a:cxnLst>
            <a:rect l="T6" t="T7" r="T8" b="T9"/>
            <a:pathLst>
              <a:path w="59436" h="60197">
                <a:moveTo>
                  <a:pt x="0" y="60197"/>
                </a:moveTo>
                <a:lnTo>
                  <a:pt x="59436" y="0"/>
                </a:lnTo>
              </a:path>
            </a:pathLst>
          </a:custGeom>
          <a:noFill/>
          <a:ln w="3175">
            <a:solidFill>
              <a:srgbClr val="000000"/>
            </a:solidFill>
            <a:round/>
          </a:ln>
        </p:spPr>
        <p:txBody>
          <a:bodyPr lIns="0" tIns="0" rIns="0" bIns="0"/>
          <a:lstStyle/>
          <a:p>
            <a:endParaRPr lang="el-GR"/>
          </a:p>
        </p:txBody>
      </p:sp>
      <p:sp>
        <p:nvSpPr>
          <p:cNvPr id="25009" name="object 434"/>
          <p:cNvSpPr/>
          <p:nvPr/>
        </p:nvSpPr>
        <p:spPr bwMode="auto">
          <a:xfrm>
            <a:off x="3805238" y="6205538"/>
            <a:ext cx="58737" cy="58737"/>
          </a:xfrm>
          <a:custGeom>
            <a:avLst/>
            <a:gdLst>
              <a:gd name="T0" fmla="*/ 0 w 59436"/>
              <a:gd name="T1" fmla="*/ 58046 h 59436"/>
              <a:gd name="T2" fmla="*/ 58046 w 59436"/>
              <a:gd name="T3" fmla="*/ 0 h 59436"/>
              <a:gd name="T4" fmla="*/ 0 60000 65536"/>
              <a:gd name="T5" fmla="*/ 0 60000 65536"/>
              <a:gd name="T6" fmla="*/ 0 w 59436"/>
              <a:gd name="T7" fmla="*/ 0 h 59436"/>
              <a:gd name="T8" fmla="*/ 59436 w 59436"/>
              <a:gd name="T9" fmla="*/ 59436 h 59436"/>
            </a:gdLst>
            <a:ahLst/>
            <a:cxnLst>
              <a:cxn ang="T4">
                <a:pos x="T0" y="T1"/>
              </a:cxn>
              <a:cxn ang="T5">
                <a:pos x="T2" y="T3"/>
              </a:cxn>
            </a:cxnLst>
            <a:rect l="T6" t="T7" r="T8" b="T9"/>
            <a:pathLst>
              <a:path w="59436" h="59436">
                <a:moveTo>
                  <a:pt x="0" y="59436"/>
                </a:moveTo>
                <a:lnTo>
                  <a:pt x="59436" y="0"/>
                </a:lnTo>
              </a:path>
            </a:pathLst>
          </a:custGeom>
          <a:noFill/>
          <a:ln w="3175">
            <a:solidFill>
              <a:srgbClr val="000000"/>
            </a:solidFill>
            <a:round/>
          </a:ln>
        </p:spPr>
        <p:txBody>
          <a:bodyPr lIns="0" tIns="0" rIns="0" bIns="0"/>
          <a:lstStyle/>
          <a:p>
            <a:endParaRPr lang="el-GR"/>
          </a:p>
        </p:txBody>
      </p:sp>
      <p:sp>
        <p:nvSpPr>
          <p:cNvPr id="25010" name="object 435"/>
          <p:cNvSpPr/>
          <p:nvPr/>
        </p:nvSpPr>
        <p:spPr bwMode="auto">
          <a:xfrm>
            <a:off x="3775075" y="6191250"/>
            <a:ext cx="60325" cy="58738"/>
          </a:xfrm>
          <a:custGeom>
            <a:avLst/>
            <a:gdLst>
              <a:gd name="T0" fmla="*/ 0 w 59436"/>
              <a:gd name="T1" fmla="*/ 58048 h 59436"/>
              <a:gd name="T2" fmla="*/ 61227 w 59436"/>
              <a:gd name="T3" fmla="*/ 0 h 59436"/>
              <a:gd name="T4" fmla="*/ 0 60000 65536"/>
              <a:gd name="T5" fmla="*/ 0 60000 65536"/>
              <a:gd name="T6" fmla="*/ 0 w 59436"/>
              <a:gd name="T7" fmla="*/ 0 h 59436"/>
              <a:gd name="T8" fmla="*/ 59436 w 59436"/>
              <a:gd name="T9" fmla="*/ 59436 h 59436"/>
            </a:gdLst>
            <a:ahLst/>
            <a:cxnLst>
              <a:cxn ang="T4">
                <a:pos x="T0" y="T1"/>
              </a:cxn>
              <a:cxn ang="T5">
                <a:pos x="T2" y="T3"/>
              </a:cxn>
            </a:cxnLst>
            <a:rect l="T6" t="T7" r="T8" b="T9"/>
            <a:pathLst>
              <a:path w="59436" h="59436">
                <a:moveTo>
                  <a:pt x="0" y="59436"/>
                </a:moveTo>
                <a:lnTo>
                  <a:pt x="59436" y="0"/>
                </a:lnTo>
              </a:path>
            </a:pathLst>
          </a:custGeom>
          <a:noFill/>
          <a:ln w="3175">
            <a:solidFill>
              <a:srgbClr val="000000"/>
            </a:solidFill>
            <a:round/>
          </a:ln>
        </p:spPr>
        <p:txBody>
          <a:bodyPr lIns="0" tIns="0" rIns="0" bIns="0"/>
          <a:lstStyle/>
          <a:p>
            <a:endParaRPr lang="el-GR"/>
          </a:p>
        </p:txBody>
      </p:sp>
      <p:sp>
        <p:nvSpPr>
          <p:cNvPr id="25011" name="object 436"/>
          <p:cNvSpPr/>
          <p:nvPr/>
        </p:nvSpPr>
        <p:spPr bwMode="auto">
          <a:xfrm>
            <a:off x="3748088" y="6176963"/>
            <a:ext cx="57150" cy="55562"/>
          </a:xfrm>
          <a:custGeom>
            <a:avLst/>
            <a:gdLst>
              <a:gd name="T0" fmla="*/ 0 w 57150"/>
              <a:gd name="T1" fmla="*/ 54749 h 56387"/>
              <a:gd name="T2" fmla="*/ 57150 w 57150"/>
              <a:gd name="T3" fmla="*/ 0 h 56387"/>
              <a:gd name="T4" fmla="*/ 0 60000 65536"/>
              <a:gd name="T5" fmla="*/ 0 60000 65536"/>
              <a:gd name="T6" fmla="*/ 0 w 57150"/>
              <a:gd name="T7" fmla="*/ 0 h 56387"/>
              <a:gd name="T8" fmla="*/ 57150 w 57150"/>
              <a:gd name="T9" fmla="*/ 56387 h 56387"/>
            </a:gdLst>
            <a:ahLst/>
            <a:cxnLst>
              <a:cxn ang="T4">
                <a:pos x="T0" y="T1"/>
              </a:cxn>
              <a:cxn ang="T5">
                <a:pos x="T2" y="T3"/>
              </a:cxn>
            </a:cxnLst>
            <a:rect l="T6" t="T7" r="T8" b="T9"/>
            <a:pathLst>
              <a:path w="57150" h="56387">
                <a:moveTo>
                  <a:pt x="0" y="56387"/>
                </a:moveTo>
                <a:lnTo>
                  <a:pt x="57150" y="0"/>
                </a:lnTo>
              </a:path>
            </a:pathLst>
          </a:custGeom>
          <a:noFill/>
          <a:ln w="3175">
            <a:solidFill>
              <a:srgbClr val="000000"/>
            </a:solidFill>
            <a:round/>
          </a:ln>
        </p:spPr>
        <p:txBody>
          <a:bodyPr lIns="0" tIns="0" rIns="0" bIns="0"/>
          <a:lstStyle/>
          <a:p>
            <a:endParaRPr lang="el-GR"/>
          </a:p>
        </p:txBody>
      </p:sp>
      <p:sp>
        <p:nvSpPr>
          <p:cNvPr id="25012" name="object 437"/>
          <p:cNvSpPr/>
          <p:nvPr/>
        </p:nvSpPr>
        <p:spPr bwMode="auto">
          <a:xfrm>
            <a:off x="3719513" y="6159500"/>
            <a:ext cx="57150" cy="57150"/>
          </a:xfrm>
          <a:custGeom>
            <a:avLst/>
            <a:gdLst>
              <a:gd name="T0" fmla="*/ 0 w 57150"/>
              <a:gd name="T1" fmla="*/ 57150 h 57150"/>
              <a:gd name="T2" fmla="*/ 57150 w 57150"/>
              <a:gd name="T3" fmla="*/ 0 h 57150"/>
              <a:gd name="T4" fmla="*/ 0 60000 65536"/>
              <a:gd name="T5" fmla="*/ 0 60000 65536"/>
              <a:gd name="T6" fmla="*/ 0 w 57150"/>
              <a:gd name="T7" fmla="*/ 0 h 57150"/>
              <a:gd name="T8" fmla="*/ 57150 w 57150"/>
              <a:gd name="T9" fmla="*/ 57150 h 57150"/>
            </a:gdLst>
            <a:ahLst/>
            <a:cxnLst>
              <a:cxn ang="T4">
                <a:pos x="T0" y="T1"/>
              </a:cxn>
              <a:cxn ang="T5">
                <a:pos x="T2" y="T3"/>
              </a:cxn>
            </a:cxnLst>
            <a:rect l="T6" t="T7" r="T8" b="T9"/>
            <a:pathLst>
              <a:path w="57150" h="57150">
                <a:moveTo>
                  <a:pt x="0" y="57150"/>
                </a:moveTo>
                <a:lnTo>
                  <a:pt x="57150" y="0"/>
                </a:lnTo>
              </a:path>
            </a:pathLst>
          </a:custGeom>
          <a:noFill/>
          <a:ln w="3175">
            <a:solidFill>
              <a:srgbClr val="000000"/>
            </a:solidFill>
            <a:round/>
          </a:ln>
        </p:spPr>
        <p:txBody>
          <a:bodyPr lIns="0" tIns="0" rIns="0" bIns="0"/>
          <a:lstStyle/>
          <a:p>
            <a:endParaRPr lang="el-GR"/>
          </a:p>
        </p:txBody>
      </p:sp>
      <p:sp>
        <p:nvSpPr>
          <p:cNvPr id="25013" name="object 438"/>
          <p:cNvSpPr/>
          <p:nvPr/>
        </p:nvSpPr>
        <p:spPr bwMode="auto">
          <a:xfrm>
            <a:off x="3692525" y="6142038"/>
            <a:ext cx="57150" cy="57150"/>
          </a:xfrm>
          <a:custGeom>
            <a:avLst/>
            <a:gdLst>
              <a:gd name="T0" fmla="*/ 0 w 57150"/>
              <a:gd name="T1" fmla="*/ 56398 h 57912"/>
              <a:gd name="T2" fmla="*/ 57150 w 57150"/>
              <a:gd name="T3" fmla="*/ 0 h 57912"/>
              <a:gd name="T4" fmla="*/ 0 60000 65536"/>
              <a:gd name="T5" fmla="*/ 0 60000 65536"/>
              <a:gd name="T6" fmla="*/ 0 w 57150"/>
              <a:gd name="T7" fmla="*/ 0 h 57912"/>
              <a:gd name="T8" fmla="*/ 57150 w 57150"/>
              <a:gd name="T9" fmla="*/ 57912 h 57912"/>
            </a:gdLst>
            <a:ahLst/>
            <a:cxnLst>
              <a:cxn ang="T4">
                <a:pos x="T0" y="T1"/>
              </a:cxn>
              <a:cxn ang="T5">
                <a:pos x="T2" y="T3"/>
              </a:cxn>
            </a:cxnLst>
            <a:rect l="T6" t="T7" r="T8" b="T9"/>
            <a:pathLst>
              <a:path w="57150" h="57912">
                <a:moveTo>
                  <a:pt x="0" y="57912"/>
                </a:moveTo>
                <a:lnTo>
                  <a:pt x="57150" y="0"/>
                </a:lnTo>
              </a:path>
            </a:pathLst>
          </a:custGeom>
          <a:noFill/>
          <a:ln w="3175">
            <a:solidFill>
              <a:srgbClr val="000000"/>
            </a:solidFill>
            <a:round/>
          </a:ln>
        </p:spPr>
        <p:txBody>
          <a:bodyPr lIns="0" tIns="0" rIns="0" bIns="0"/>
          <a:lstStyle/>
          <a:p>
            <a:endParaRPr lang="el-GR"/>
          </a:p>
        </p:txBody>
      </p:sp>
      <p:sp>
        <p:nvSpPr>
          <p:cNvPr id="25014" name="object 439"/>
          <p:cNvSpPr/>
          <p:nvPr/>
        </p:nvSpPr>
        <p:spPr bwMode="auto">
          <a:xfrm>
            <a:off x="3665538" y="6124575"/>
            <a:ext cx="57150" cy="57150"/>
          </a:xfrm>
          <a:custGeom>
            <a:avLst/>
            <a:gdLst>
              <a:gd name="T0" fmla="*/ 0 w 57150"/>
              <a:gd name="T1" fmla="*/ 56399 h 57911"/>
              <a:gd name="T2" fmla="*/ 57150 w 57150"/>
              <a:gd name="T3" fmla="*/ 0 h 57911"/>
              <a:gd name="T4" fmla="*/ 0 60000 65536"/>
              <a:gd name="T5" fmla="*/ 0 60000 65536"/>
              <a:gd name="T6" fmla="*/ 0 w 57150"/>
              <a:gd name="T7" fmla="*/ 0 h 57911"/>
              <a:gd name="T8" fmla="*/ 57150 w 57150"/>
              <a:gd name="T9" fmla="*/ 57911 h 57911"/>
            </a:gdLst>
            <a:ahLst/>
            <a:cxnLst>
              <a:cxn ang="T4">
                <a:pos x="T0" y="T1"/>
              </a:cxn>
              <a:cxn ang="T5">
                <a:pos x="T2" y="T3"/>
              </a:cxn>
            </a:cxnLst>
            <a:rect l="T6" t="T7" r="T8" b="T9"/>
            <a:pathLst>
              <a:path w="57150" h="57911">
                <a:moveTo>
                  <a:pt x="0" y="57911"/>
                </a:moveTo>
                <a:lnTo>
                  <a:pt x="57150" y="0"/>
                </a:lnTo>
              </a:path>
            </a:pathLst>
          </a:custGeom>
          <a:noFill/>
          <a:ln w="3175">
            <a:solidFill>
              <a:srgbClr val="000000"/>
            </a:solidFill>
            <a:round/>
          </a:ln>
        </p:spPr>
        <p:txBody>
          <a:bodyPr lIns="0" tIns="0" rIns="0" bIns="0"/>
          <a:lstStyle/>
          <a:p>
            <a:endParaRPr lang="el-GR"/>
          </a:p>
        </p:txBody>
      </p:sp>
      <p:sp>
        <p:nvSpPr>
          <p:cNvPr id="25015" name="object 440"/>
          <p:cNvSpPr/>
          <p:nvPr/>
        </p:nvSpPr>
        <p:spPr bwMode="auto">
          <a:xfrm>
            <a:off x="3640138" y="6107113"/>
            <a:ext cx="55562" cy="55562"/>
          </a:xfrm>
          <a:custGeom>
            <a:avLst/>
            <a:gdLst>
              <a:gd name="T0" fmla="*/ 0 w 55625"/>
              <a:gd name="T1" fmla="*/ 55498 h 55626"/>
              <a:gd name="T2" fmla="*/ 55499 w 55625"/>
              <a:gd name="T3" fmla="*/ 0 h 55626"/>
              <a:gd name="T4" fmla="*/ 0 60000 65536"/>
              <a:gd name="T5" fmla="*/ 0 60000 65536"/>
              <a:gd name="T6" fmla="*/ 0 w 55625"/>
              <a:gd name="T7" fmla="*/ 0 h 55626"/>
              <a:gd name="T8" fmla="*/ 55625 w 55625"/>
              <a:gd name="T9" fmla="*/ 55626 h 55626"/>
            </a:gdLst>
            <a:ahLst/>
            <a:cxnLst>
              <a:cxn ang="T4">
                <a:pos x="T0" y="T1"/>
              </a:cxn>
              <a:cxn ang="T5">
                <a:pos x="T2" y="T3"/>
              </a:cxn>
            </a:cxnLst>
            <a:rect l="T6" t="T7" r="T8" b="T9"/>
            <a:pathLst>
              <a:path w="55625" h="55626">
                <a:moveTo>
                  <a:pt x="0" y="55626"/>
                </a:moveTo>
                <a:lnTo>
                  <a:pt x="55625" y="0"/>
                </a:lnTo>
              </a:path>
            </a:pathLst>
          </a:custGeom>
          <a:noFill/>
          <a:ln w="3175">
            <a:solidFill>
              <a:srgbClr val="000000"/>
            </a:solidFill>
            <a:round/>
          </a:ln>
        </p:spPr>
        <p:txBody>
          <a:bodyPr lIns="0" tIns="0" rIns="0" bIns="0"/>
          <a:lstStyle/>
          <a:p>
            <a:endParaRPr lang="el-GR"/>
          </a:p>
        </p:txBody>
      </p:sp>
      <p:sp>
        <p:nvSpPr>
          <p:cNvPr id="25016" name="object 441"/>
          <p:cNvSpPr/>
          <p:nvPr/>
        </p:nvSpPr>
        <p:spPr bwMode="auto">
          <a:xfrm>
            <a:off x="3616325" y="6086475"/>
            <a:ext cx="55563" cy="57150"/>
          </a:xfrm>
          <a:custGeom>
            <a:avLst/>
            <a:gdLst>
              <a:gd name="T0" fmla="*/ 0 w 56387"/>
              <a:gd name="T1" fmla="*/ 57150 h 57150"/>
              <a:gd name="T2" fmla="*/ 54751 w 56387"/>
              <a:gd name="T3" fmla="*/ 0 h 57150"/>
              <a:gd name="T4" fmla="*/ 0 60000 65536"/>
              <a:gd name="T5" fmla="*/ 0 60000 65536"/>
              <a:gd name="T6" fmla="*/ 0 w 56387"/>
              <a:gd name="T7" fmla="*/ 0 h 57150"/>
              <a:gd name="T8" fmla="*/ 56387 w 56387"/>
              <a:gd name="T9" fmla="*/ 57150 h 57150"/>
            </a:gdLst>
            <a:ahLst/>
            <a:cxnLst>
              <a:cxn ang="T4">
                <a:pos x="T0" y="T1"/>
              </a:cxn>
              <a:cxn ang="T5">
                <a:pos x="T2" y="T3"/>
              </a:cxn>
            </a:cxnLst>
            <a:rect l="T6" t="T7" r="T8" b="T9"/>
            <a:pathLst>
              <a:path w="56387" h="57150">
                <a:moveTo>
                  <a:pt x="0" y="57150"/>
                </a:moveTo>
                <a:lnTo>
                  <a:pt x="56387" y="0"/>
                </a:lnTo>
              </a:path>
            </a:pathLst>
          </a:custGeom>
          <a:noFill/>
          <a:ln w="3175">
            <a:solidFill>
              <a:srgbClr val="000000"/>
            </a:solidFill>
            <a:round/>
          </a:ln>
        </p:spPr>
        <p:txBody>
          <a:bodyPr lIns="0" tIns="0" rIns="0" bIns="0"/>
          <a:lstStyle/>
          <a:p>
            <a:endParaRPr lang="el-GR"/>
          </a:p>
        </p:txBody>
      </p:sp>
      <p:sp>
        <p:nvSpPr>
          <p:cNvPr id="25017" name="object 442"/>
          <p:cNvSpPr/>
          <p:nvPr/>
        </p:nvSpPr>
        <p:spPr bwMode="auto">
          <a:xfrm>
            <a:off x="3590925" y="6065838"/>
            <a:ext cx="57150" cy="57150"/>
          </a:xfrm>
          <a:custGeom>
            <a:avLst/>
            <a:gdLst>
              <a:gd name="T0" fmla="*/ 0 w 56387"/>
              <a:gd name="T1" fmla="*/ 57150 h 57150"/>
              <a:gd name="T2" fmla="*/ 57923 w 56387"/>
              <a:gd name="T3" fmla="*/ 0 h 57150"/>
              <a:gd name="T4" fmla="*/ 0 60000 65536"/>
              <a:gd name="T5" fmla="*/ 0 60000 65536"/>
              <a:gd name="T6" fmla="*/ 0 w 56387"/>
              <a:gd name="T7" fmla="*/ 0 h 57150"/>
              <a:gd name="T8" fmla="*/ 56387 w 56387"/>
              <a:gd name="T9" fmla="*/ 57150 h 57150"/>
            </a:gdLst>
            <a:ahLst/>
            <a:cxnLst>
              <a:cxn ang="T4">
                <a:pos x="T0" y="T1"/>
              </a:cxn>
              <a:cxn ang="T5">
                <a:pos x="T2" y="T3"/>
              </a:cxn>
            </a:cxnLst>
            <a:rect l="T6" t="T7" r="T8" b="T9"/>
            <a:pathLst>
              <a:path w="56387" h="57150">
                <a:moveTo>
                  <a:pt x="0" y="57150"/>
                </a:moveTo>
                <a:lnTo>
                  <a:pt x="56387" y="0"/>
                </a:lnTo>
              </a:path>
            </a:pathLst>
          </a:custGeom>
          <a:noFill/>
          <a:ln w="3175">
            <a:solidFill>
              <a:srgbClr val="000000"/>
            </a:solidFill>
            <a:round/>
          </a:ln>
        </p:spPr>
        <p:txBody>
          <a:bodyPr lIns="0" tIns="0" rIns="0" bIns="0"/>
          <a:lstStyle/>
          <a:p>
            <a:endParaRPr lang="el-GR"/>
          </a:p>
        </p:txBody>
      </p:sp>
      <p:sp>
        <p:nvSpPr>
          <p:cNvPr id="25018" name="object 443"/>
          <p:cNvSpPr/>
          <p:nvPr/>
        </p:nvSpPr>
        <p:spPr bwMode="auto">
          <a:xfrm>
            <a:off x="3567113" y="6046788"/>
            <a:ext cx="55562" cy="55562"/>
          </a:xfrm>
          <a:custGeom>
            <a:avLst/>
            <a:gdLst>
              <a:gd name="T0" fmla="*/ 0 w 56387"/>
              <a:gd name="T1" fmla="*/ 54749 h 56387"/>
              <a:gd name="T2" fmla="*/ 54749 w 56387"/>
              <a:gd name="T3" fmla="*/ 0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56387"/>
                </a:moveTo>
                <a:lnTo>
                  <a:pt x="56387" y="0"/>
                </a:lnTo>
              </a:path>
            </a:pathLst>
          </a:custGeom>
          <a:noFill/>
          <a:ln w="3175">
            <a:solidFill>
              <a:srgbClr val="000000"/>
            </a:solidFill>
            <a:round/>
          </a:ln>
        </p:spPr>
        <p:txBody>
          <a:bodyPr lIns="0" tIns="0" rIns="0" bIns="0"/>
          <a:lstStyle/>
          <a:p>
            <a:endParaRPr lang="el-GR"/>
          </a:p>
        </p:txBody>
      </p:sp>
      <p:sp>
        <p:nvSpPr>
          <p:cNvPr id="25019" name="object 444"/>
          <p:cNvSpPr/>
          <p:nvPr/>
        </p:nvSpPr>
        <p:spPr bwMode="auto">
          <a:xfrm>
            <a:off x="3544888" y="6024563"/>
            <a:ext cx="55562" cy="55562"/>
          </a:xfrm>
          <a:custGeom>
            <a:avLst/>
            <a:gdLst>
              <a:gd name="T0" fmla="*/ 0 w 55625"/>
              <a:gd name="T1" fmla="*/ 55499 h 55625"/>
              <a:gd name="T2" fmla="*/ 55499 w 55625"/>
              <a:gd name="T3" fmla="*/ 0 h 55625"/>
              <a:gd name="T4" fmla="*/ 0 60000 65536"/>
              <a:gd name="T5" fmla="*/ 0 60000 65536"/>
              <a:gd name="T6" fmla="*/ 0 w 55625"/>
              <a:gd name="T7" fmla="*/ 0 h 55625"/>
              <a:gd name="T8" fmla="*/ 55625 w 55625"/>
              <a:gd name="T9" fmla="*/ 55625 h 55625"/>
            </a:gdLst>
            <a:ahLst/>
            <a:cxnLst>
              <a:cxn ang="T4">
                <a:pos x="T0" y="T1"/>
              </a:cxn>
              <a:cxn ang="T5">
                <a:pos x="T2" y="T3"/>
              </a:cxn>
            </a:cxnLst>
            <a:rect l="T6" t="T7" r="T8" b="T9"/>
            <a:pathLst>
              <a:path w="55625" h="55625">
                <a:moveTo>
                  <a:pt x="0" y="55625"/>
                </a:moveTo>
                <a:lnTo>
                  <a:pt x="55625" y="0"/>
                </a:lnTo>
              </a:path>
            </a:pathLst>
          </a:custGeom>
          <a:noFill/>
          <a:ln w="3175">
            <a:solidFill>
              <a:srgbClr val="000000"/>
            </a:solidFill>
            <a:round/>
          </a:ln>
        </p:spPr>
        <p:txBody>
          <a:bodyPr lIns="0" tIns="0" rIns="0" bIns="0"/>
          <a:lstStyle/>
          <a:p>
            <a:endParaRPr lang="el-GR"/>
          </a:p>
        </p:txBody>
      </p:sp>
      <p:sp>
        <p:nvSpPr>
          <p:cNvPr id="25020" name="object 445"/>
          <p:cNvSpPr/>
          <p:nvPr/>
        </p:nvSpPr>
        <p:spPr bwMode="auto">
          <a:xfrm>
            <a:off x="3522663" y="6002338"/>
            <a:ext cx="55562" cy="55562"/>
          </a:xfrm>
          <a:custGeom>
            <a:avLst/>
            <a:gdLst>
              <a:gd name="T0" fmla="*/ 0 w 55625"/>
              <a:gd name="T1" fmla="*/ 55499 h 55625"/>
              <a:gd name="T2" fmla="*/ 55499 w 55625"/>
              <a:gd name="T3" fmla="*/ 0 h 55625"/>
              <a:gd name="T4" fmla="*/ 0 60000 65536"/>
              <a:gd name="T5" fmla="*/ 0 60000 65536"/>
              <a:gd name="T6" fmla="*/ 0 w 55625"/>
              <a:gd name="T7" fmla="*/ 0 h 55625"/>
              <a:gd name="T8" fmla="*/ 55625 w 55625"/>
              <a:gd name="T9" fmla="*/ 55625 h 55625"/>
            </a:gdLst>
            <a:ahLst/>
            <a:cxnLst>
              <a:cxn ang="T4">
                <a:pos x="T0" y="T1"/>
              </a:cxn>
              <a:cxn ang="T5">
                <a:pos x="T2" y="T3"/>
              </a:cxn>
            </a:cxnLst>
            <a:rect l="T6" t="T7" r="T8" b="T9"/>
            <a:pathLst>
              <a:path w="55625" h="55625">
                <a:moveTo>
                  <a:pt x="0" y="55625"/>
                </a:moveTo>
                <a:lnTo>
                  <a:pt x="55625" y="0"/>
                </a:lnTo>
              </a:path>
            </a:pathLst>
          </a:custGeom>
          <a:noFill/>
          <a:ln w="3175">
            <a:solidFill>
              <a:srgbClr val="000000"/>
            </a:solidFill>
            <a:round/>
          </a:ln>
        </p:spPr>
        <p:txBody>
          <a:bodyPr lIns="0" tIns="0" rIns="0" bIns="0"/>
          <a:lstStyle/>
          <a:p>
            <a:endParaRPr lang="el-GR"/>
          </a:p>
        </p:txBody>
      </p:sp>
      <p:sp>
        <p:nvSpPr>
          <p:cNvPr id="25021" name="object 446"/>
          <p:cNvSpPr/>
          <p:nvPr/>
        </p:nvSpPr>
        <p:spPr bwMode="auto">
          <a:xfrm>
            <a:off x="3500438" y="5980113"/>
            <a:ext cx="57150" cy="55562"/>
          </a:xfrm>
          <a:custGeom>
            <a:avLst/>
            <a:gdLst>
              <a:gd name="T0" fmla="*/ 0 w 56388"/>
              <a:gd name="T1" fmla="*/ 54749 h 56387"/>
              <a:gd name="T2" fmla="*/ 57922 w 56388"/>
              <a:gd name="T3" fmla="*/ 0 h 56387"/>
              <a:gd name="T4" fmla="*/ 0 60000 65536"/>
              <a:gd name="T5" fmla="*/ 0 60000 65536"/>
              <a:gd name="T6" fmla="*/ 0 w 56388"/>
              <a:gd name="T7" fmla="*/ 0 h 56387"/>
              <a:gd name="T8" fmla="*/ 56388 w 56388"/>
              <a:gd name="T9" fmla="*/ 56387 h 56387"/>
            </a:gdLst>
            <a:ahLst/>
            <a:cxnLst>
              <a:cxn ang="T4">
                <a:pos x="T0" y="T1"/>
              </a:cxn>
              <a:cxn ang="T5">
                <a:pos x="T2" y="T3"/>
              </a:cxn>
            </a:cxnLst>
            <a:rect l="T6" t="T7" r="T8" b="T9"/>
            <a:pathLst>
              <a:path w="56388" h="56387">
                <a:moveTo>
                  <a:pt x="0" y="56387"/>
                </a:moveTo>
                <a:lnTo>
                  <a:pt x="56388" y="0"/>
                </a:lnTo>
              </a:path>
            </a:pathLst>
          </a:custGeom>
          <a:noFill/>
          <a:ln w="3175">
            <a:solidFill>
              <a:srgbClr val="000000"/>
            </a:solidFill>
            <a:round/>
          </a:ln>
        </p:spPr>
        <p:txBody>
          <a:bodyPr lIns="0" tIns="0" rIns="0" bIns="0"/>
          <a:lstStyle/>
          <a:p>
            <a:endParaRPr lang="el-GR"/>
          </a:p>
        </p:txBody>
      </p:sp>
      <p:sp>
        <p:nvSpPr>
          <p:cNvPr id="25022" name="object 447"/>
          <p:cNvSpPr/>
          <p:nvPr/>
        </p:nvSpPr>
        <p:spPr bwMode="auto">
          <a:xfrm>
            <a:off x="3479800" y="5956300"/>
            <a:ext cx="55563" cy="57150"/>
          </a:xfrm>
          <a:custGeom>
            <a:avLst/>
            <a:gdLst>
              <a:gd name="T0" fmla="*/ 0 w 56387"/>
              <a:gd name="T1" fmla="*/ 57923 h 56387"/>
              <a:gd name="T2" fmla="*/ 54751 w 56387"/>
              <a:gd name="T3" fmla="*/ 0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56387"/>
                </a:moveTo>
                <a:lnTo>
                  <a:pt x="56387" y="0"/>
                </a:lnTo>
              </a:path>
            </a:pathLst>
          </a:custGeom>
          <a:noFill/>
          <a:ln w="3175">
            <a:solidFill>
              <a:srgbClr val="000000"/>
            </a:solidFill>
            <a:round/>
          </a:ln>
        </p:spPr>
        <p:txBody>
          <a:bodyPr lIns="0" tIns="0" rIns="0" bIns="0"/>
          <a:lstStyle/>
          <a:p>
            <a:endParaRPr lang="el-GR"/>
          </a:p>
        </p:txBody>
      </p:sp>
      <p:sp>
        <p:nvSpPr>
          <p:cNvPr id="25023" name="object 448"/>
          <p:cNvSpPr/>
          <p:nvPr/>
        </p:nvSpPr>
        <p:spPr bwMode="auto">
          <a:xfrm>
            <a:off x="3459163" y="5932488"/>
            <a:ext cx="55562" cy="55562"/>
          </a:xfrm>
          <a:custGeom>
            <a:avLst/>
            <a:gdLst>
              <a:gd name="T0" fmla="*/ 0 w 55625"/>
              <a:gd name="T1" fmla="*/ 55499 h 55625"/>
              <a:gd name="T2" fmla="*/ 55499 w 55625"/>
              <a:gd name="T3" fmla="*/ 0 h 55625"/>
              <a:gd name="T4" fmla="*/ 0 60000 65536"/>
              <a:gd name="T5" fmla="*/ 0 60000 65536"/>
              <a:gd name="T6" fmla="*/ 0 w 55625"/>
              <a:gd name="T7" fmla="*/ 0 h 55625"/>
              <a:gd name="T8" fmla="*/ 55625 w 55625"/>
              <a:gd name="T9" fmla="*/ 55625 h 55625"/>
            </a:gdLst>
            <a:ahLst/>
            <a:cxnLst>
              <a:cxn ang="T4">
                <a:pos x="T0" y="T1"/>
              </a:cxn>
              <a:cxn ang="T5">
                <a:pos x="T2" y="T3"/>
              </a:cxn>
            </a:cxnLst>
            <a:rect l="T6" t="T7" r="T8" b="T9"/>
            <a:pathLst>
              <a:path w="55625" h="55625">
                <a:moveTo>
                  <a:pt x="0" y="55625"/>
                </a:moveTo>
                <a:lnTo>
                  <a:pt x="55625" y="0"/>
                </a:lnTo>
              </a:path>
            </a:pathLst>
          </a:custGeom>
          <a:noFill/>
          <a:ln w="3175">
            <a:solidFill>
              <a:srgbClr val="000000"/>
            </a:solidFill>
            <a:round/>
          </a:ln>
        </p:spPr>
        <p:txBody>
          <a:bodyPr lIns="0" tIns="0" rIns="0" bIns="0"/>
          <a:lstStyle/>
          <a:p>
            <a:endParaRPr lang="el-GR"/>
          </a:p>
        </p:txBody>
      </p:sp>
      <p:sp>
        <p:nvSpPr>
          <p:cNvPr id="25024" name="object 449"/>
          <p:cNvSpPr/>
          <p:nvPr/>
        </p:nvSpPr>
        <p:spPr bwMode="auto">
          <a:xfrm>
            <a:off x="3440113" y="5905500"/>
            <a:ext cx="57150" cy="57150"/>
          </a:xfrm>
          <a:custGeom>
            <a:avLst/>
            <a:gdLst>
              <a:gd name="T0" fmla="*/ 0 w 56387"/>
              <a:gd name="T1" fmla="*/ 57923 h 56387"/>
              <a:gd name="T2" fmla="*/ 57923 w 56387"/>
              <a:gd name="T3" fmla="*/ 0 h 56387"/>
              <a:gd name="T4" fmla="*/ 0 60000 65536"/>
              <a:gd name="T5" fmla="*/ 0 60000 65536"/>
              <a:gd name="T6" fmla="*/ 0 w 56387"/>
              <a:gd name="T7" fmla="*/ 0 h 56387"/>
              <a:gd name="T8" fmla="*/ 56387 w 56387"/>
              <a:gd name="T9" fmla="*/ 56387 h 56387"/>
            </a:gdLst>
            <a:ahLst/>
            <a:cxnLst>
              <a:cxn ang="T4">
                <a:pos x="T0" y="T1"/>
              </a:cxn>
              <a:cxn ang="T5">
                <a:pos x="T2" y="T3"/>
              </a:cxn>
            </a:cxnLst>
            <a:rect l="T6" t="T7" r="T8" b="T9"/>
            <a:pathLst>
              <a:path w="56387" h="56387">
                <a:moveTo>
                  <a:pt x="0" y="56387"/>
                </a:moveTo>
                <a:lnTo>
                  <a:pt x="56387" y="0"/>
                </a:lnTo>
              </a:path>
            </a:pathLst>
          </a:custGeom>
          <a:noFill/>
          <a:ln w="3175">
            <a:solidFill>
              <a:srgbClr val="000000"/>
            </a:solidFill>
            <a:round/>
          </a:ln>
        </p:spPr>
        <p:txBody>
          <a:bodyPr lIns="0" tIns="0" rIns="0" bIns="0"/>
          <a:lstStyle/>
          <a:p>
            <a:endParaRPr lang="el-GR"/>
          </a:p>
        </p:txBody>
      </p:sp>
      <p:sp>
        <p:nvSpPr>
          <p:cNvPr id="25025" name="object 450"/>
          <p:cNvSpPr/>
          <p:nvPr/>
        </p:nvSpPr>
        <p:spPr bwMode="auto">
          <a:xfrm>
            <a:off x="3421063" y="5880100"/>
            <a:ext cx="57150" cy="58738"/>
          </a:xfrm>
          <a:custGeom>
            <a:avLst/>
            <a:gdLst>
              <a:gd name="T0" fmla="*/ 0 w 57149"/>
              <a:gd name="T1" fmla="*/ 59576 h 57912"/>
              <a:gd name="T2" fmla="*/ 57151 w 57149"/>
              <a:gd name="T3" fmla="*/ 0 h 57912"/>
              <a:gd name="T4" fmla="*/ 0 60000 65536"/>
              <a:gd name="T5" fmla="*/ 0 60000 65536"/>
              <a:gd name="T6" fmla="*/ 0 w 57149"/>
              <a:gd name="T7" fmla="*/ 0 h 57912"/>
              <a:gd name="T8" fmla="*/ 57149 w 57149"/>
              <a:gd name="T9" fmla="*/ 57912 h 57912"/>
            </a:gdLst>
            <a:ahLst/>
            <a:cxnLst>
              <a:cxn ang="T4">
                <a:pos x="T0" y="T1"/>
              </a:cxn>
              <a:cxn ang="T5">
                <a:pos x="T2" y="T3"/>
              </a:cxn>
            </a:cxnLst>
            <a:rect l="T6" t="T7" r="T8" b="T9"/>
            <a:pathLst>
              <a:path w="57149" h="57912">
                <a:moveTo>
                  <a:pt x="0" y="57912"/>
                </a:moveTo>
                <a:lnTo>
                  <a:pt x="57149" y="0"/>
                </a:lnTo>
              </a:path>
            </a:pathLst>
          </a:custGeom>
          <a:noFill/>
          <a:ln w="3175">
            <a:solidFill>
              <a:srgbClr val="000000"/>
            </a:solidFill>
            <a:round/>
          </a:ln>
        </p:spPr>
        <p:txBody>
          <a:bodyPr lIns="0" tIns="0" rIns="0" bIns="0"/>
          <a:lstStyle/>
          <a:p>
            <a:endParaRPr lang="el-GR"/>
          </a:p>
        </p:txBody>
      </p:sp>
      <p:sp>
        <p:nvSpPr>
          <p:cNvPr id="25026" name="object 451"/>
          <p:cNvSpPr/>
          <p:nvPr/>
        </p:nvSpPr>
        <p:spPr bwMode="auto">
          <a:xfrm>
            <a:off x="3402013" y="5854700"/>
            <a:ext cx="57150" cy="57150"/>
          </a:xfrm>
          <a:custGeom>
            <a:avLst/>
            <a:gdLst>
              <a:gd name="T0" fmla="*/ 0 w 57149"/>
              <a:gd name="T1" fmla="*/ 57150 h 57150"/>
              <a:gd name="T2" fmla="*/ 57151 w 57149"/>
              <a:gd name="T3" fmla="*/ 0 h 57150"/>
              <a:gd name="T4" fmla="*/ 0 60000 65536"/>
              <a:gd name="T5" fmla="*/ 0 60000 65536"/>
              <a:gd name="T6" fmla="*/ 0 w 57149"/>
              <a:gd name="T7" fmla="*/ 0 h 57150"/>
              <a:gd name="T8" fmla="*/ 57149 w 57149"/>
              <a:gd name="T9" fmla="*/ 57150 h 57150"/>
            </a:gdLst>
            <a:ahLst/>
            <a:cxnLst>
              <a:cxn ang="T4">
                <a:pos x="T0" y="T1"/>
              </a:cxn>
              <a:cxn ang="T5">
                <a:pos x="T2" y="T3"/>
              </a:cxn>
            </a:cxnLst>
            <a:rect l="T6" t="T7" r="T8" b="T9"/>
            <a:pathLst>
              <a:path w="57149" h="57150">
                <a:moveTo>
                  <a:pt x="0" y="57150"/>
                </a:moveTo>
                <a:lnTo>
                  <a:pt x="57149" y="0"/>
                </a:lnTo>
              </a:path>
            </a:pathLst>
          </a:custGeom>
          <a:noFill/>
          <a:ln w="3175">
            <a:solidFill>
              <a:srgbClr val="000000"/>
            </a:solidFill>
            <a:round/>
          </a:ln>
        </p:spPr>
        <p:txBody>
          <a:bodyPr lIns="0" tIns="0" rIns="0" bIns="0"/>
          <a:lstStyle/>
          <a:p>
            <a:endParaRPr lang="el-GR"/>
          </a:p>
        </p:txBody>
      </p:sp>
      <p:sp>
        <p:nvSpPr>
          <p:cNvPr id="25027" name="object 452"/>
          <p:cNvSpPr/>
          <p:nvPr/>
        </p:nvSpPr>
        <p:spPr bwMode="auto">
          <a:xfrm>
            <a:off x="3386138" y="5827713"/>
            <a:ext cx="57150" cy="57150"/>
          </a:xfrm>
          <a:custGeom>
            <a:avLst/>
            <a:gdLst>
              <a:gd name="T0" fmla="*/ 0 w 57150"/>
              <a:gd name="T1" fmla="*/ 57150 h 57150"/>
              <a:gd name="T2" fmla="*/ 57150 w 57150"/>
              <a:gd name="T3" fmla="*/ 0 h 57150"/>
              <a:gd name="T4" fmla="*/ 0 60000 65536"/>
              <a:gd name="T5" fmla="*/ 0 60000 65536"/>
              <a:gd name="T6" fmla="*/ 0 w 57150"/>
              <a:gd name="T7" fmla="*/ 0 h 57150"/>
              <a:gd name="T8" fmla="*/ 57150 w 57150"/>
              <a:gd name="T9" fmla="*/ 57150 h 57150"/>
            </a:gdLst>
            <a:ahLst/>
            <a:cxnLst>
              <a:cxn ang="T4">
                <a:pos x="T0" y="T1"/>
              </a:cxn>
              <a:cxn ang="T5">
                <a:pos x="T2" y="T3"/>
              </a:cxn>
            </a:cxnLst>
            <a:rect l="T6" t="T7" r="T8" b="T9"/>
            <a:pathLst>
              <a:path w="57150" h="57150">
                <a:moveTo>
                  <a:pt x="0" y="57150"/>
                </a:moveTo>
                <a:lnTo>
                  <a:pt x="57150" y="0"/>
                </a:lnTo>
              </a:path>
            </a:pathLst>
          </a:custGeom>
          <a:noFill/>
          <a:ln w="3175">
            <a:solidFill>
              <a:srgbClr val="000000"/>
            </a:solidFill>
            <a:round/>
          </a:ln>
        </p:spPr>
        <p:txBody>
          <a:bodyPr lIns="0" tIns="0" rIns="0" bIns="0"/>
          <a:lstStyle/>
          <a:p>
            <a:endParaRPr lang="el-GR"/>
          </a:p>
        </p:txBody>
      </p:sp>
      <p:sp>
        <p:nvSpPr>
          <p:cNvPr id="25028" name="object 453"/>
          <p:cNvSpPr/>
          <p:nvPr/>
        </p:nvSpPr>
        <p:spPr bwMode="auto">
          <a:xfrm>
            <a:off x="3368675" y="5799138"/>
            <a:ext cx="57150" cy="57150"/>
          </a:xfrm>
          <a:custGeom>
            <a:avLst/>
            <a:gdLst>
              <a:gd name="T0" fmla="*/ 0 w 57912"/>
              <a:gd name="T1" fmla="*/ 56398 h 57912"/>
              <a:gd name="T2" fmla="*/ 56398 w 57912"/>
              <a:gd name="T3" fmla="*/ 0 h 57912"/>
              <a:gd name="T4" fmla="*/ 0 60000 65536"/>
              <a:gd name="T5" fmla="*/ 0 60000 65536"/>
              <a:gd name="T6" fmla="*/ 0 w 57912"/>
              <a:gd name="T7" fmla="*/ 0 h 57912"/>
              <a:gd name="T8" fmla="*/ 57912 w 57912"/>
              <a:gd name="T9" fmla="*/ 57912 h 57912"/>
            </a:gdLst>
            <a:ahLst/>
            <a:cxnLst>
              <a:cxn ang="T4">
                <a:pos x="T0" y="T1"/>
              </a:cxn>
              <a:cxn ang="T5">
                <a:pos x="T2" y="T3"/>
              </a:cxn>
            </a:cxnLst>
            <a:rect l="T6" t="T7" r="T8" b="T9"/>
            <a:pathLst>
              <a:path w="57912" h="57912">
                <a:moveTo>
                  <a:pt x="0" y="57912"/>
                </a:moveTo>
                <a:lnTo>
                  <a:pt x="57912" y="0"/>
                </a:lnTo>
              </a:path>
            </a:pathLst>
          </a:custGeom>
          <a:noFill/>
          <a:ln w="3175">
            <a:solidFill>
              <a:srgbClr val="000000"/>
            </a:solidFill>
            <a:round/>
          </a:ln>
        </p:spPr>
        <p:txBody>
          <a:bodyPr lIns="0" tIns="0" rIns="0" bIns="0"/>
          <a:lstStyle/>
          <a:p>
            <a:endParaRPr lang="el-GR"/>
          </a:p>
        </p:txBody>
      </p:sp>
      <p:sp>
        <p:nvSpPr>
          <p:cNvPr id="25029" name="object 454"/>
          <p:cNvSpPr/>
          <p:nvPr/>
        </p:nvSpPr>
        <p:spPr bwMode="auto">
          <a:xfrm>
            <a:off x="3351213" y="5770563"/>
            <a:ext cx="58737" cy="58737"/>
          </a:xfrm>
          <a:custGeom>
            <a:avLst/>
            <a:gdLst>
              <a:gd name="T0" fmla="*/ 0 w 58674"/>
              <a:gd name="T1" fmla="*/ 58800 h 58674"/>
              <a:gd name="T2" fmla="*/ 58800 w 58674"/>
              <a:gd name="T3" fmla="*/ 0 h 58674"/>
              <a:gd name="T4" fmla="*/ 0 60000 65536"/>
              <a:gd name="T5" fmla="*/ 0 60000 65536"/>
              <a:gd name="T6" fmla="*/ 0 w 58674"/>
              <a:gd name="T7" fmla="*/ 0 h 58674"/>
              <a:gd name="T8" fmla="*/ 58674 w 58674"/>
              <a:gd name="T9" fmla="*/ 58674 h 58674"/>
            </a:gdLst>
            <a:ahLst/>
            <a:cxnLst>
              <a:cxn ang="T4">
                <a:pos x="T0" y="T1"/>
              </a:cxn>
              <a:cxn ang="T5">
                <a:pos x="T2" y="T3"/>
              </a:cxn>
            </a:cxnLst>
            <a:rect l="T6" t="T7" r="T8" b="T9"/>
            <a:pathLst>
              <a:path w="58674" h="58674">
                <a:moveTo>
                  <a:pt x="0" y="58674"/>
                </a:moveTo>
                <a:lnTo>
                  <a:pt x="58674" y="0"/>
                </a:lnTo>
              </a:path>
            </a:pathLst>
          </a:custGeom>
          <a:noFill/>
          <a:ln w="3175">
            <a:solidFill>
              <a:srgbClr val="000000"/>
            </a:solidFill>
            <a:round/>
          </a:ln>
        </p:spPr>
        <p:txBody>
          <a:bodyPr lIns="0" tIns="0" rIns="0" bIns="0"/>
          <a:lstStyle/>
          <a:p>
            <a:endParaRPr lang="el-GR"/>
          </a:p>
        </p:txBody>
      </p:sp>
      <p:sp>
        <p:nvSpPr>
          <p:cNvPr id="25030" name="object 455"/>
          <p:cNvSpPr/>
          <p:nvPr/>
        </p:nvSpPr>
        <p:spPr bwMode="auto">
          <a:xfrm>
            <a:off x="3336925" y="5740400"/>
            <a:ext cx="58738" cy="60325"/>
          </a:xfrm>
          <a:custGeom>
            <a:avLst/>
            <a:gdLst>
              <a:gd name="T0" fmla="*/ 0 w 58674"/>
              <a:gd name="T1" fmla="*/ 61227 h 59436"/>
              <a:gd name="T2" fmla="*/ 58802 w 58674"/>
              <a:gd name="T3" fmla="*/ 0 h 59436"/>
              <a:gd name="T4" fmla="*/ 0 60000 65536"/>
              <a:gd name="T5" fmla="*/ 0 60000 65536"/>
              <a:gd name="T6" fmla="*/ 0 w 58674"/>
              <a:gd name="T7" fmla="*/ 0 h 59436"/>
              <a:gd name="T8" fmla="*/ 58674 w 58674"/>
              <a:gd name="T9" fmla="*/ 59436 h 59436"/>
            </a:gdLst>
            <a:ahLst/>
            <a:cxnLst>
              <a:cxn ang="T4">
                <a:pos x="T0" y="T1"/>
              </a:cxn>
              <a:cxn ang="T5">
                <a:pos x="T2" y="T3"/>
              </a:cxn>
            </a:cxnLst>
            <a:rect l="T6" t="T7" r="T8" b="T9"/>
            <a:pathLst>
              <a:path w="58674" h="59436">
                <a:moveTo>
                  <a:pt x="0" y="59436"/>
                </a:moveTo>
                <a:lnTo>
                  <a:pt x="58674" y="0"/>
                </a:lnTo>
              </a:path>
            </a:pathLst>
          </a:custGeom>
          <a:noFill/>
          <a:ln w="3175">
            <a:solidFill>
              <a:srgbClr val="000000"/>
            </a:solidFill>
            <a:round/>
          </a:ln>
        </p:spPr>
        <p:txBody>
          <a:bodyPr lIns="0" tIns="0" rIns="0" bIns="0"/>
          <a:lstStyle/>
          <a:p>
            <a:endParaRPr lang="el-GR"/>
          </a:p>
        </p:txBody>
      </p:sp>
      <p:sp>
        <p:nvSpPr>
          <p:cNvPr id="25031" name="object 456"/>
          <p:cNvSpPr/>
          <p:nvPr/>
        </p:nvSpPr>
        <p:spPr bwMode="auto">
          <a:xfrm>
            <a:off x="3322638" y="5710238"/>
            <a:ext cx="60325" cy="58737"/>
          </a:xfrm>
          <a:custGeom>
            <a:avLst/>
            <a:gdLst>
              <a:gd name="T0" fmla="*/ 0 w 59436"/>
              <a:gd name="T1" fmla="*/ 58046 h 59436"/>
              <a:gd name="T2" fmla="*/ 61227 w 59436"/>
              <a:gd name="T3" fmla="*/ 0 h 59436"/>
              <a:gd name="T4" fmla="*/ 0 60000 65536"/>
              <a:gd name="T5" fmla="*/ 0 60000 65536"/>
              <a:gd name="T6" fmla="*/ 0 w 59436"/>
              <a:gd name="T7" fmla="*/ 0 h 59436"/>
              <a:gd name="T8" fmla="*/ 59436 w 59436"/>
              <a:gd name="T9" fmla="*/ 59436 h 59436"/>
            </a:gdLst>
            <a:ahLst/>
            <a:cxnLst>
              <a:cxn ang="T4">
                <a:pos x="T0" y="T1"/>
              </a:cxn>
              <a:cxn ang="T5">
                <a:pos x="T2" y="T3"/>
              </a:cxn>
            </a:cxnLst>
            <a:rect l="T6" t="T7" r="T8" b="T9"/>
            <a:pathLst>
              <a:path w="59436" h="59436">
                <a:moveTo>
                  <a:pt x="0" y="59436"/>
                </a:moveTo>
                <a:lnTo>
                  <a:pt x="59436" y="0"/>
                </a:lnTo>
              </a:path>
            </a:pathLst>
          </a:custGeom>
          <a:noFill/>
          <a:ln w="3175">
            <a:solidFill>
              <a:srgbClr val="000000"/>
            </a:solidFill>
            <a:round/>
          </a:ln>
        </p:spPr>
        <p:txBody>
          <a:bodyPr lIns="0" tIns="0" rIns="0" bIns="0"/>
          <a:lstStyle/>
          <a:p>
            <a:endParaRPr lang="el-GR"/>
          </a:p>
        </p:txBody>
      </p:sp>
      <p:sp>
        <p:nvSpPr>
          <p:cNvPr id="25032" name="object 457"/>
          <p:cNvSpPr/>
          <p:nvPr/>
        </p:nvSpPr>
        <p:spPr bwMode="auto">
          <a:xfrm>
            <a:off x="3309938" y="5676900"/>
            <a:ext cx="58737" cy="61913"/>
          </a:xfrm>
          <a:custGeom>
            <a:avLst/>
            <a:gdLst>
              <a:gd name="T0" fmla="*/ 0 w 60197"/>
              <a:gd name="T1" fmla="*/ 62881 h 60960"/>
              <a:gd name="T2" fmla="*/ 57312 w 60197"/>
              <a:gd name="T3" fmla="*/ 0 h 60960"/>
              <a:gd name="T4" fmla="*/ 0 60000 65536"/>
              <a:gd name="T5" fmla="*/ 0 60000 65536"/>
              <a:gd name="T6" fmla="*/ 0 w 60197"/>
              <a:gd name="T7" fmla="*/ 0 h 60960"/>
              <a:gd name="T8" fmla="*/ 60197 w 60197"/>
              <a:gd name="T9" fmla="*/ 60960 h 60960"/>
            </a:gdLst>
            <a:ahLst/>
            <a:cxnLst>
              <a:cxn ang="T4">
                <a:pos x="T0" y="T1"/>
              </a:cxn>
              <a:cxn ang="T5">
                <a:pos x="T2" y="T3"/>
              </a:cxn>
            </a:cxnLst>
            <a:rect l="T6" t="T7" r="T8" b="T9"/>
            <a:pathLst>
              <a:path w="60197" h="60960">
                <a:moveTo>
                  <a:pt x="0" y="60960"/>
                </a:moveTo>
                <a:lnTo>
                  <a:pt x="60197" y="0"/>
                </a:lnTo>
              </a:path>
            </a:pathLst>
          </a:custGeom>
          <a:noFill/>
          <a:ln w="3175">
            <a:solidFill>
              <a:srgbClr val="000000"/>
            </a:solidFill>
            <a:round/>
          </a:ln>
        </p:spPr>
        <p:txBody>
          <a:bodyPr lIns="0" tIns="0" rIns="0" bIns="0"/>
          <a:lstStyle/>
          <a:p>
            <a:endParaRPr lang="el-GR"/>
          </a:p>
        </p:txBody>
      </p:sp>
      <p:sp>
        <p:nvSpPr>
          <p:cNvPr id="25033" name="object 458"/>
          <p:cNvSpPr/>
          <p:nvPr/>
        </p:nvSpPr>
        <p:spPr bwMode="auto">
          <a:xfrm>
            <a:off x="3294063" y="5645150"/>
            <a:ext cx="63500" cy="63500"/>
          </a:xfrm>
          <a:custGeom>
            <a:avLst/>
            <a:gdLst>
              <a:gd name="T0" fmla="*/ 0 w 62484"/>
              <a:gd name="T1" fmla="*/ 64534 h 62483"/>
              <a:gd name="T2" fmla="*/ 64533 w 62484"/>
              <a:gd name="T3" fmla="*/ 0 h 62483"/>
              <a:gd name="T4" fmla="*/ 0 60000 65536"/>
              <a:gd name="T5" fmla="*/ 0 60000 65536"/>
              <a:gd name="T6" fmla="*/ 0 w 62484"/>
              <a:gd name="T7" fmla="*/ 0 h 62483"/>
              <a:gd name="T8" fmla="*/ 62484 w 62484"/>
              <a:gd name="T9" fmla="*/ 62483 h 62483"/>
            </a:gdLst>
            <a:ahLst/>
            <a:cxnLst>
              <a:cxn ang="T4">
                <a:pos x="T0" y="T1"/>
              </a:cxn>
              <a:cxn ang="T5">
                <a:pos x="T2" y="T3"/>
              </a:cxn>
            </a:cxnLst>
            <a:rect l="T6" t="T7" r="T8" b="T9"/>
            <a:pathLst>
              <a:path w="62484" h="62483">
                <a:moveTo>
                  <a:pt x="0" y="62483"/>
                </a:moveTo>
                <a:lnTo>
                  <a:pt x="62484" y="0"/>
                </a:lnTo>
              </a:path>
            </a:pathLst>
          </a:custGeom>
          <a:noFill/>
          <a:ln w="3175">
            <a:solidFill>
              <a:srgbClr val="000000"/>
            </a:solidFill>
            <a:round/>
          </a:ln>
        </p:spPr>
        <p:txBody>
          <a:bodyPr lIns="0" tIns="0" rIns="0" bIns="0"/>
          <a:lstStyle/>
          <a:p>
            <a:endParaRPr lang="el-GR"/>
          </a:p>
        </p:txBody>
      </p:sp>
      <p:sp>
        <p:nvSpPr>
          <p:cNvPr id="25034" name="object 459"/>
          <p:cNvSpPr/>
          <p:nvPr/>
        </p:nvSpPr>
        <p:spPr bwMode="auto">
          <a:xfrm>
            <a:off x="3282950" y="5613400"/>
            <a:ext cx="63500" cy="61913"/>
          </a:xfrm>
          <a:custGeom>
            <a:avLst/>
            <a:gdLst>
              <a:gd name="T0" fmla="*/ 0 w 62484"/>
              <a:gd name="T1" fmla="*/ 61347 h 62484"/>
              <a:gd name="T2" fmla="*/ 64533 w 62484"/>
              <a:gd name="T3" fmla="*/ 0 h 62484"/>
              <a:gd name="T4" fmla="*/ 0 60000 65536"/>
              <a:gd name="T5" fmla="*/ 0 60000 65536"/>
              <a:gd name="T6" fmla="*/ 0 w 62484"/>
              <a:gd name="T7" fmla="*/ 0 h 62484"/>
              <a:gd name="T8" fmla="*/ 62484 w 62484"/>
              <a:gd name="T9" fmla="*/ 62484 h 62484"/>
            </a:gdLst>
            <a:ahLst/>
            <a:cxnLst>
              <a:cxn ang="T4">
                <a:pos x="T0" y="T1"/>
              </a:cxn>
              <a:cxn ang="T5">
                <a:pos x="T2" y="T3"/>
              </a:cxn>
            </a:cxnLst>
            <a:rect l="T6" t="T7" r="T8" b="T9"/>
            <a:pathLst>
              <a:path w="62484" h="62484">
                <a:moveTo>
                  <a:pt x="0" y="62484"/>
                </a:moveTo>
                <a:lnTo>
                  <a:pt x="62484" y="0"/>
                </a:lnTo>
              </a:path>
            </a:pathLst>
          </a:custGeom>
          <a:noFill/>
          <a:ln w="3175">
            <a:solidFill>
              <a:srgbClr val="000000"/>
            </a:solidFill>
            <a:round/>
          </a:ln>
        </p:spPr>
        <p:txBody>
          <a:bodyPr lIns="0" tIns="0" rIns="0" bIns="0"/>
          <a:lstStyle/>
          <a:p>
            <a:endParaRPr lang="el-GR"/>
          </a:p>
        </p:txBody>
      </p:sp>
      <p:sp>
        <p:nvSpPr>
          <p:cNvPr id="25035" name="object 460"/>
          <p:cNvSpPr/>
          <p:nvPr/>
        </p:nvSpPr>
        <p:spPr bwMode="auto">
          <a:xfrm>
            <a:off x="3273425" y="5578475"/>
            <a:ext cx="63500" cy="61913"/>
          </a:xfrm>
          <a:custGeom>
            <a:avLst/>
            <a:gdLst>
              <a:gd name="T0" fmla="*/ 0 w 64008"/>
              <a:gd name="T1" fmla="*/ 60608 h 63246"/>
              <a:gd name="T2" fmla="*/ 62996 w 64008"/>
              <a:gd name="T3" fmla="*/ 0 h 63246"/>
              <a:gd name="T4" fmla="*/ 0 60000 65536"/>
              <a:gd name="T5" fmla="*/ 0 60000 65536"/>
              <a:gd name="T6" fmla="*/ 0 w 64008"/>
              <a:gd name="T7" fmla="*/ 0 h 63246"/>
              <a:gd name="T8" fmla="*/ 64008 w 64008"/>
              <a:gd name="T9" fmla="*/ 63246 h 63246"/>
            </a:gdLst>
            <a:ahLst/>
            <a:cxnLst>
              <a:cxn ang="T4">
                <a:pos x="T0" y="T1"/>
              </a:cxn>
              <a:cxn ang="T5">
                <a:pos x="T2" y="T3"/>
              </a:cxn>
            </a:cxnLst>
            <a:rect l="T6" t="T7" r="T8" b="T9"/>
            <a:pathLst>
              <a:path w="64008" h="63246">
                <a:moveTo>
                  <a:pt x="0" y="63246"/>
                </a:moveTo>
                <a:lnTo>
                  <a:pt x="64008" y="0"/>
                </a:lnTo>
              </a:path>
            </a:pathLst>
          </a:custGeom>
          <a:noFill/>
          <a:ln w="3175">
            <a:solidFill>
              <a:srgbClr val="000000"/>
            </a:solidFill>
            <a:round/>
          </a:ln>
        </p:spPr>
        <p:txBody>
          <a:bodyPr lIns="0" tIns="0" rIns="0" bIns="0"/>
          <a:lstStyle/>
          <a:p>
            <a:endParaRPr lang="el-GR"/>
          </a:p>
        </p:txBody>
      </p:sp>
      <p:sp>
        <p:nvSpPr>
          <p:cNvPr id="25036" name="object 461"/>
          <p:cNvSpPr/>
          <p:nvPr/>
        </p:nvSpPr>
        <p:spPr bwMode="auto">
          <a:xfrm>
            <a:off x="3262313" y="5541963"/>
            <a:ext cx="65087" cy="65087"/>
          </a:xfrm>
          <a:custGeom>
            <a:avLst/>
            <a:gdLst>
              <a:gd name="T0" fmla="*/ 0 w 65532"/>
              <a:gd name="T1" fmla="*/ 64645 h 65532"/>
              <a:gd name="T2" fmla="*/ 64645 w 65532"/>
              <a:gd name="T3" fmla="*/ 0 h 65532"/>
              <a:gd name="T4" fmla="*/ 0 60000 65536"/>
              <a:gd name="T5" fmla="*/ 0 60000 65536"/>
              <a:gd name="T6" fmla="*/ 0 w 65532"/>
              <a:gd name="T7" fmla="*/ 0 h 65532"/>
              <a:gd name="T8" fmla="*/ 65532 w 65532"/>
              <a:gd name="T9" fmla="*/ 65532 h 65532"/>
            </a:gdLst>
            <a:ahLst/>
            <a:cxnLst>
              <a:cxn ang="T4">
                <a:pos x="T0" y="T1"/>
              </a:cxn>
              <a:cxn ang="T5">
                <a:pos x="T2" y="T3"/>
              </a:cxn>
            </a:cxnLst>
            <a:rect l="T6" t="T7" r="T8" b="T9"/>
            <a:pathLst>
              <a:path w="65532" h="65532">
                <a:moveTo>
                  <a:pt x="0" y="65532"/>
                </a:moveTo>
                <a:lnTo>
                  <a:pt x="65532" y="0"/>
                </a:lnTo>
              </a:path>
            </a:pathLst>
          </a:custGeom>
          <a:noFill/>
          <a:ln w="3175">
            <a:solidFill>
              <a:srgbClr val="000000"/>
            </a:solidFill>
            <a:round/>
          </a:ln>
        </p:spPr>
        <p:txBody>
          <a:bodyPr lIns="0" tIns="0" rIns="0" bIns="0"/>
          <a:lstStyle/>
          <a:p>
            <a:endParaRPr lang="el-GR"/>
          </a:p>
        </p:txBody>
      </p:sp>
      <p:sp>
        <p:nvSpPr>
          <p:cNvPr id="25037" name="object 462"/>
          <p:cNvSpPr/>
          <p:nvPr/>
        </p:nvSpPr>
        <p:spPr bwMode="auto">
          <a:xfrm>
            <a:off x="3252788" y="5505450"/>
            <a:ext cx="65087" cy="68263"/>
          </a:xfrm>
          <a:custGeom>
            <a:avLst/>
            <a:gdLst>
              <a:gd name="T0" fmla="*/ 0 w 66293"/>
              <a:gd name="T1" fmla="*/ 69493 h 67055"/>
              <a:gd name="T2" fmla="*/ 63903 w 66293"/>
              <a:gd name="T3" fmla="*/ 0 h 67055"/>
              <a:gd name="T4" fmla="*/ 0 60000 65536"/>
              <a:gd name="T5" fmla="*/ 0 60000 65536"/>
              <a:gd name="T6" fmla="*/ 0 w 66293"/>
              <a:gd name="T7" fmla="*/ 0 h 67055"/>
              <a:gd name="T8" fmla="*/ 66293 w 66293"/>
              <a:gd name="T9" fmla="*/ 67055 h 67055"/>
            </a:gdLst>
            <a:ahLst/>
            <a:cxnLst>
              <a:cxn ang="T4">
                <a:pos x="T0" y="T1"/>
              </a:cxn>
              <a:cxn ang="T5">
                <a:pos x="T2" y="T3"/>
              </a:cxn>
            </a:cxnLst>
            <a:rect l="T6" t="T7" r="T8" b="T9"/>
            <a:pathLst>
              <a:path w="66293" h="67055">
                <a:moveTo>
                  <a:pt x="0" y="67055"/>
                </a:moveTo>
                <a:lnTo>
                  <a:pt x="66293" y="0"/>
                </a:lnTo>
              </a:path>
            </a:pathLst>
          </a:custGeom>
          <a:noFill/>
          <a:ln w="3175">
            <a:solidFill>
              <a:srgbClr val="000000"/>
            </a:solidFill>
            <a:round/>
          </a:ln>
        </p:spPr>
        <p:txBody>
          <a:bodyPr lIns="0" tIns="0" rIns="0" bIns="0"/>
          <a:lstStyle/>
          <a:p>
            <a:endParaRPr lang="el-GR"/>
          </a:p>
        </p:txBody>
      </p:sp>
      <p:sp>
        <p:nvSpPr>
          <p:cNvPr id="25038" name="object 463"/>
          <p:cNvSpPr/>
          <p:nvPr/>
        </p:nvSpPr>
        <p:spPr bwMode="auto">
          <a:xfrm>
            <a:off x="3244850" y="5467350"/>
            <a:ext cx="68263" cy="68263"/>
          </a:xfrm>
          <a:custGeom>
            <a:avLst/>
            <a:gdLst>
              <a:gd name="T0" fmla="*/ 0 w 67817"/>
              <a:gd name="T1" fmla="*/ 68712 h 67817"/>
              <a:gd name="T2" fmla="*/ 68712 w 67817"/>
              <a:gd name="T3" fmla="*/ 0 h 67817"/>
              <a:gd name="T4" fmla="*/ 0 60000 65536"/>
              <a:gd name="T5" fmla="*/ 0 60000 65536"/>
              <a:gd name="T6" fmla="*/ 0 w 67817"/>
              <a:gd name="T7" fmla="*/ 0 h 67817"/>
              <a:gd name="T8" fmla="*/ 67817 w 67817"/>
              <a:gd name="T9" fmla="*/ 67817 h 67817"/>
            </a:gdLst>
            <a:ahLst/>
            <a:cxnLst>
              <a:cxn ang="T4">
                <a:pos x="T0" y="T1"/>
              </a:cxn>
              <a:cxn ang="T5">
                <a:pos x="T2" y="T3"/>
              </a:cxn>
            </a:cxnLst>
            <a:rect l="T6" t="T7" r="T8" b="T9"/>
            <a:pathLst>
              <a:path w="67817" h="67817">
                <a:moveTo>
                  <a:pt x="0" y="67817"/>
                </a:moveTo>
                <a:lnTo>
                  <a:pt x="67817" y="0"/>
                </a:lnTo>
              </a:path>
            </a:pathLst>
          </a:custGeom>
          <a:noFill/>
          <a:ln w="3175">
            <a:solidFill>
              <a:srgbClr val="000000"/>
            </a:solidFill>
            <a:round/>
          </a:ln>
        </p:spPr>
        <p:txBody>
          <a:bodyPr lIns="0" tIns="0" rIns="0" bIns="0"/>
          <a:lstStyle/>
          <a:p>
            <a:endParaRPr lang="el-GR"/>
          </a:p>
        </p:txBody>
      </p:sp>
      <p:sp>
        <p:nvSpPr>
          <p:cNvPr id="25039" name="object 464"/>
          <p:cNvSpPr/>
          <p:nvPr/>
        </p:nvSpPr>
        <p:spPr bwMode="auto">
          <a:xfrm>
            <a:off x="3238500" y="5427663"/>
            <a:ext cx="69850" cy="69850"/>
          </a:xfrm>
          <a:custGeom>
            <a:avLst/>
            <a:gdLst>
              <a:gd name="T0" fmla="*/ 0 w 70103"/>
              <a:gd name="T1" fmla="*/ 69598 h 70103"/>
              <a:gd name="T2" fmla="*/ 69598 w 70103"/>
              <a:gd name="T3" fmla="*/ 0 h 70103"/>
              <a:gd name="T4" fmla="*/ 0 60000 65536"/>
              <a:gd name="T5" fmla="*/ 0 60000 65536"/>
              <a:gd name="T6" fmla="*/ 0 w 70103"/>
              <a:gd name="T7" fmla="*/ 0 h 70103"/>
              <a:gd name="T8" fmla="*/ 70103 w 70103"/>
              <a:gd name="T9" fmla="*/ 70103 h 70103"/>
            </a:gdLst>
            <a:ahLst/>
            <a:cxnLst>
              <a:cxn ang="T4">
                <a:pos x="T0" y="T1"/>
              </a:cxn>
              <a:cxn ang="T5">
                <a:pos x="T2" y="T3"/>
              </a:cxn>
            </a:cxnLst>
            <a:rect l="T6" t="T7" r="T8" b="T9"/>
            <a:pathLst>
              <a:path w="70103" h="70103">
                <a:moveTo>
                  <a:pt x="0" y="70103"/>
                </a:moveTo>
                <a:lnTo>
                  <a:pt x="70103" y="0"/>
                </a:lnTo>
              </a:path>
            </a:pathLst>
          </a:custGeom>
          <a:noFill/>
          <a:ln w="3175">
            <a:solidFill>
              <a:srgbClr val="000000"/>
            </a:solidFill>
            <a:round/>
          </a:ln>
        </p:spPr>
        <p:txBody>
          <a:bodyPr lIns="0" tIns="0" rIns="0" bIns="0"/>
          <a:lstStyle/>
          <a:p>
            <a:endParaRPr lang="el-GR"/>
          </a:p>
        </p:txBody>
      </p:sp>
      <p:sp>
        <p:nvSpPr>
          <p:cNvPr id="25040" name="object 465"/>
          <p:cNvSpPr/>
          <p:nvPr/>
        </p:nvSpPr>
        <p:spPr bwMode="auto">
          <a:xfrm>
            <a:off x="3232150" y="5387975"/>
            <a:ext cx="71438" cy="73025"/>
          </a:xfrm>
          <a:custGeom>
            <a:avLst/>
            <a:gdLst>
              <a:gd name="T0" fmla="*/ 0 w 71627"/>
              <a:gd name="T1" fmla="*/ 73667 h 72389"/>
              <a:gd name="T2" fmla="*/ 71249 w 71627"/>
              <a:gd name="T3" fmla="*/ 0 h 72389"/>
              <a:gd name="T4" fmla="*/ 0 60000 65536"/>
              <a:gd name="T5" fmla="*/ 0 60000 65536"/>
              <a:gd name="T6" fmla="*/ 0 w 71627"/>
              <a:gd name="T7" fmla="*/ 0 h 72389"/>
              <a:gd name="T8" fmla="*/ 71627 w 71627"/>
              <a:gd name="T9" fmla="*/ 72389 h 72389"/>
            </a:gdLst>
            <a:ahLst/>
            <a:cxnLst>
              <a:cxn ang="T4">
                <a:pos x="T0" y="T1"/>
              </a:cxn>
              <a:cxn ang="T5">
                <a:pos x="T2" y="T3"/>
              </a:cxn>
            </a:cxnLst>
            <a:rect l="T6" t="T7" r="T8" b="T9"/>
            <a:pathLst>
              <a:path w="71627" h="72389">
                <a:moveTo>
                  <a:pt x="0" y="72389"/>
                </a:moveTo>
                <a:lnTo>
                  <a:pt x="71627" y="0"/>
                </a:lnTo>
              </a:path>
            </a:pathLst>
          </a:custGeom>
          <a:noFill/>
          <a:ln w="3175">
            <a:solidFill>
              <a:srgbClr val="000000"/>
            </a:solidFill>
            <a:round/>
          </a:ln>
        </p:spPr>
        <p:txBody>
          <a:bodyPr lIns="0" tIns="0" rIns="0" bIns="0"/>
          <a:lstStyle/>
          <a:p>
            <a:endParaRPr lang="el-GR"/>
          </a:p>
        </p:txBody>
      </p:sp>
      <p:sp>
        <p:nvSpPr>
          <p:cNvPr id="25041" name="object 466"/>
          <p:cNvSpPr/>
          <p:nvPr/>
        </p:nvSpPr>
        <p:spPr bwMode="auto">
          <a:xfrm>
            <a:off x="3227388" y="5343525"/>
            <a:ext cx="76200" cy="76200"/>
          </a:xfrm>
          <a:custGeom>
            <a:avLst/>
            <a:gdLst>
              <a:gd name="T0" fmla="*/ 0 w 75437"/>
              <a:gd name="T1" fmla="*/ 76970 h 75438"/>
              <a:gd name="T2" fmla="*/ 76971 w 75437"/>
              <a:gd name="T3" fmla="*/ 0 h 75438"/>
              <a:gd name="T4" fmla="*/ 0 60000 65536"/>
              <a:gd name="T5" fmla="*/ 0 60000 65536"/>
              <a:gd name="T6" fmla="*/ 0 w 75437"/>
              <a:gd name="T7" fmla="*/ 0 h 75438"/>
              <a:gd name="T8" fmla="*/ 75437 w 75437"/>
              <a:gd name="T9" fmla="*/ 75438 h 75438"/>
            </a:gdLst>
            <a:ahLst/>
            <a:cxnLst>
              <a:cxn ang="T4">
                <a:pos x="T0" y="T1"/>
              </a:cxn>
              <a:cxn ang="T5">
                <a:pos x="T2" y="T3"/>
              </a:cxn>
            </a:cxnLst>
            <a:rect l="T6" t="T7" r="T8" b="T9"/>
            <a:pathLst>
              <a:path w="75437" h="75438">
                <a:moveTo>
                  <a:pt x="0" y="75438"/>
                </a:moveTo>
                <a:lnTo>
                  <a:pt x="75437" y="0"/>
                </a:lnTo>
              </a:path>
            </a:pathLst>
          </a:custGeom>
          <a:noFill/>
          <a:ln w="3175">
            <a:solidFill>
              <a:srgbClr val="000000"/>
            </a:solidFill>
            <a:round/>
          </a:ln>
        </p:spPr>
        <p:txBody>
          <a:bodyPr lIns="0" tIns="0" rIns="0" bIns="0"/>
          <a:lstStyle/>
          <a:p>
            <a:endParaRPr lang="el-GR"/>
          </a:p>
        </p:txBody>
      </p:sp>
      <p:sp>
        <p:nvSpPr>
          <p:cNvPr id="25042" name="object 467"/>
          <p:cNvSpPr/>
          <p:nvPr/>
        </p:nvSpPr>
        <p:spPr bwMode="auto">
          <a:xfrm>
            <a:off x="3225800" y="5299075"/>
            <a:ext cx="77788" cy="77788"/>
          </a:xfrm>
          <a:custGeom>
            <a:avLst/>
            <a:gdLst>
              <a:gd name="T0" fmla="*/ 0 w 77724"/>
              <a:gd name="T1" fmla="*/ 77852 h 77724"/>
              <a:gd name="T2" fmla="*/ 77851 w 77724"/>
              <a:gd name="T3" fmla="*/ 0 h 77724"/>
              <a:gd name="T4" fmla="*/ 0 60000 65536"/>
              <a:gd name="T5" fmla="*/ 0 60000 65536"/>
              <a:gd name="T6" fmla="*/ 0 w 77724"/>
              <a:gd name="T7" fmla="*/ 0 h 77724"/>
              <a:gd name="T8" fmla="*/ 77724 w 77724"/>
              <a:gd name="T9" fmla="*/ 77724 h 77724"/>
            </a:gdLst>
            <a:ahLst/>
            <a:cxnLst>
              <a:cxn ang="T4">
                <a:pos x="T0" y="T1"/>
              </a:cxn>
              <a:cxn ang="T5">
                <a:pos x="T2" y="T3"/>
              </a:cxn>
            </a:cxnLst>
            <a:rect l="T6" t="T7" r="T8" b="T9"/>
            <a:pathLst>
              <a:path w="77724" h="77724">
                <a:moveTo>
                  <a:pt x="0" y="77724"/>
                </a:moveTo>
                <a:lnTo>
                  <a:pt x="77723" y="0"/>
                </a:lnTo>
              </a:path>
            </a:pathLst>
          </a:custGeom>
          <a:noFill/>
          <a:ln w="3175">
            <a:solidFill>
              <a:srgbClr val="000000"/>
            </a:solidFill>
            <a:round/>
          </a:ln>
        </p:spPr>
        <p:txBody>
          <a:bodyPr lIns="0" tIns="0" rIns="0" bIns="0"/>
          <a:lstStyle/>
          <a:p>
            <a:endParaRPr lang="el-GR"/>
          </a:p>
        </p:txBody>
      </p:sp>
      <p:sp>
        <p:nvSpPr>
          <p:cNvPr id="25043" name="object 468"/>
          <p:cNvSpPr/>
          <p:nvPr/>
        </p:nvSpPr>
        <p:spPr bwMode="auto">
          <a:xfrm>
            <a:off x="4246563" y="4329113"/>
            <a:ext cx="23812" cy="25400"/>
          </a:xfrm>
          <a:custGeom>
            <a:avLst/>
            <a:gdLst>
              <a:gd name="T0" fmla="*/ 0 w 24384"/>
              <a:gd name="T1" fmla="*/ 24903 h 25907"/>
              <a:gd name="T2" fmla="*/ 23253 w 24384"/>
              <a:gd name="T3" fmla="*/ 0 h 25907"/>
              <a:gd name="T4" fmla="*/ 0 60000 65536"/>
              <a:gd name="T5" fmla="*/ 0 60000 65536"/>
              <a:gd name="T6" fmla="*/ 0 w 24384"/>
              <a:gd name="T7" fmla="*/ 0 h 25907"/>
              <a:gd name="T8" fmla="*/ 24384 w 24384"/>
              <a:gd name="T9" fmla="*/ 25907 h 25907"/>
            </a:gdLst>
            <a:ahLst/>
            <a:cxnLst>
              <a:cxn ang="T4">
                <a:pos x="T0" y="T1"/>
              </a:cxn>
              <a:cxn ang="T5">
                <a:pos x="T2" y="T3"/>
              </a:cxn>
            </a:cxnLst>
            <a:rect l="T6" t="T7" r="T8" b="T9"/>
            <a:pathLst>
              <a:path w="24384" h="25907">
                <a:moveTo>
                  <a:pt x="0" y="25907"/>
                </a:moveTo>
                <a:lnTo>
                  <a:pt x="24384" y="0"/>
                </a:lnTo>
              </a:path>
            </a:pathLst>
          </a:custGeom>
          <a:noFill/>
          <a:ln w="3175">
            <a:solidFill>
              <a:srgbClr val="000000"/>
            </a:solidFill>
            <a:round/>
          </a:ln>
        </p:spPr>
        <p:txBody>
          <a:bodyPr lIns="0" tIns="0" rIns="0" bIns="0"/>
          <a:lstStyle/>
          <a:p>
            <a:endParaRPr lang="el-GR"/>
          </a:p>
        </p:txBody>
      </p:sp>
      <p:sp>
        <p:nvSpPr>
          <p:cNvPr id="25044" name="object 469"/>
          <p:cNvSpPr/>
          <p:nvPr/>
        </p:nvSpPr>
        <p:spPr bwMode="auto">
          <a:xfrm>
            <a:off x="3222625" y="5254625"/>
            <a:ext cx="80963" cy="80963"/>
          </a:xfrm>
          <a:custGeom>
            <a:avLst/>
            <a:gdLst>
              <a:gd name="T0" fmla="*/ 0 w 81533"/>
              <a:gd name="T1" fmla="*/ 80396 h 81534"/>
              <a:gd name="T2" fmla="*/ 80397 w 81533"/>
              <a:gd name="T3" fmla="*/ 0 h 81534"/>
              <a:gd name="T4" fmla="*/ 0 60000 65536"/>
              <a:gd name="T5" fmla="*/ 0 60000 65536"/>
              <a:gd name="T6" fmla="*/ 0 w 81533"/>
              <a:gd name="T7" fmla="*/ 0 h 81534"/>
              <a:gd name="T8" fmla="*/ 81533 w 81533"/>
              <a:gd name="T9" fmla="*/ 81534 h 81534"/>
            </a:gdLst>
            <a:ahLst/>
            <a:cxnLst>
              <a:cxn ang="T4">
                <a:pos x="T0" y="T1"/>
              </a:cxn>
              <a:cxn ang="T5">
                <a:pos x="T2" y="T3"/>
              </a:cxn>
            </a:cxnLst>
            <a:rect l="T6" t="T7" r="T8" b="T9"/>
            <a:pathLst>
              <a:path w="81533" h="81534">
                <a:moveTo>
                  <a:pt x="0" y="81534"/>
                </a:moveTo>
                <a:lnTo>
                  <a:pt x="81533" y="0"/>
                </a:lnTo>
              </a:path>
            </a:pathLst>
          </a:custGeom>
          <a:noFill/>
          <a:ln w="3175">
            <a:solidFill>
              <a:srgbClr val="000000"/>
            </a:solidFill>
            <a:round/>
          </a:ln>
        </p:spPr>
        <p:txBody>
          <a:bodyPr lIns="0" tIns="0" rIns="0" bIns="0"/>
          <a:lstStyle/>
          <a:p>
            <a:endParaRPr lang="el-GR"/>
          </a:p>
        </p:txBody>
      </p:sp>
      <p:sp>
        <p:nvSpPr>
          <p:cNvPr id="25045" name="object 470"/>
          <p:cNvSpPr/>
          <p:nvPr/>
        </p:nvSpPr>
        <p:spPr bwMode="auto">
          <a:xfrm>
            <a:off x="4198938" y="4284663"/>
            <a:ext cx="71437" cy="73025"/>
          </a:xfrm>
          <a:custGeom>
            <a:avLst/>
            <a:gdLst>
              <a:gd name="T0" fmla="*/ 0 w 71627"/>
              <a:gd name="T1" fmla="*/ 73667 h 72389"/>
              <a:gd name="T2" fmla="*/ 71248 w 71627"/>
              <a:gd name="T3" fmla="*/ 0 h 72389"/>
              <a:gd name="T4" fmla="*/ 0 60000 65536"/>
              <a:gd name="T5" fmla="*/ 0 60000 65536"/>
              <a:gd name="T6" fmla="*/ 0 w 71627"/>
              <a:gd name="T7" fmla="*/ 0 h 72389"/>
              <a:gd name="T8" fmla="*/ 71627 w 71627"/>
              <a:gd name="T9" fmla="*/ 72389 h 72389"/>
            </a:gdLst>
            <a:ahLst/>
            <a:cxnLst>
              <a:cxn ang="T4">
                <a:pos x="T0" y="T1"/>
              </a:cxn>
              <a:cxn ang="T5">
                <a:pos x="T2" y="T3"/>
              </a:cxn>
            </a:cxnLst>
            <a:rect l="T6" t="T7" r="T8" b="T9"/>
            <a:pathLst>
              <a:path w="71627" h="72389">
                <a:moveTo>
                  <a:pt x="0" y="72389"/>
                </a:moveTo>
                <a:lnTo>
                  <a:pt x="71627" y="0"/>
                </a:lnTo>
              </a:path>
            </a:pathLst>
          </a:custGeom>
          <a:noFill/>
          <a:ln w="3175">
            <a:solidFill>
              <a:srgbClr val="000000"/>
            </a:solidFill>
            <a:round/>
          </a:ln>
        </p:spPr>
        <p:txBody>
          <a:bodyPr lIns="0" tIns="0" rIns="0" bIns="0"/>
          <a:lstStyle/>
          <a:p>
            <a:endParaRPr lang="el-GR"/>
          </a:p>
        </p:txBody>
      </p:sp>
      <p:sp>
        <p:nvSpPr>
          <p:cNvPr id="25046" name="object 471"/>
          <p:cNvSpPr/>
          <p:nvPr/>
        </p:nvSpPr>
        <p:spPr bwMode="auto">
          <a:xfrm>
            <a:off x="3224213" y="5202238"/>
            <a:ext cx="87312" cy="87312"/>
          </a:xfrm>
          <a:custGeom>
            <a:avLst/>
            <a:gdLst>
              <a:gd name="T0" fmla="*/ 0 w 86867"/>
              <a:gd name="T1" fmla="*/ 87759 h 86867"/>
              <a:gd name="T2" fmla="*/ 87759 w 86867"/>
              <a:gd name="T3" fmla="*/ 0 h 86867"/>
              <a:gd name="T4" fmla="*/ 0 60000 65536"/>
              <a:gd name="T5" fmla="*/ 0 60000 65536"/>
              <a:gd name="T6" fmla="*/ 0 w 86867"/>
              <a:gd name="T7" fmla="*/ 0 h 86867"/>
              <a:gd name="T8" fmla="*/ 86867 w 86867"/>
              <a:gd name="T9" fmla="*/ 86867 h 86867"/>
            </a:gdLst>
            <a:ahLst/>
            <a:cxnLst>
              <a:cxn ang="T4">
                <a:pos x="T0" y="T1"/>
              </a:cxn>
              <a:cxn ang="T5">
                <a:pos x="T2" y="T3"/>
              </a:cxn>
            </a:cxnLst>
            <a:rect l="T6" t="T7" r="T8" b="T9"/>
            <a:pathLst>
              <a:path w="86867" h="86867">
                <a:moveTo>
                  <a:pt x="0" y="86867"/>
                </a:moveTo>
                <a:lnTo>
                  <a:pt x="86867" y="0"/>
                </a:lnTo>
              </a:path>
            </a:pathLst>
          </a:custGeom>
          <a:noFill/>
          <a:ln w="3175">
            <a:solidFill>
              <a:srgbClr val="000000"/>
            </a:solidFill>
            <a:round/>
          </a:ln>
        </p:spPr>
        <p:txBody>
          <a:bodyPr lIns="0" tIns="0" rIns="0" bIns="0"/>
          <a:lstStyle/>
          <a:p>
            <a:endParaRPr lang="el-GR"/>
          </a:p>
        </p:txBody>
      </p:sp>
      <p:sp>
        <p:nvSpPr>
          <p:cNvPr id="25047" name="object 472"/>
          <p:cNvSpPr/>
          <p:nvPr/>
        </p:nvSpPr>
        <p:spPr bwMode="auto">
          <a:xfrm>
            <a:off x="4151313" y="4275138"/>
            <a:ext cx="84137" cy="84137"/>
          </a:xfrm>
          <a:custGeom>
            <a:avLst/>
            <a:gdLst>
              <a:gd name="T0" fmla="*/ 0 w 83820"/>
              <a:gd name="T1" fmla="*/ 84456 h 83819"/>
              <a:gd name="T2" fmla="*/ 84455 w 83820"/>
              <a:gd name="T3" fmla="*/ 0 h 83819"/>
              <a:gd name="T4" fmla="*/ 0 60000 65536"/>
              <a:gd name="T5" fmla="*/ 0 60000 65536"/>
              <a:gd name="T6" fmla="*/ 0 w 83820"/>
              <a:gd name="T7" fmla="*/ 0 h 83819"/>
              <a:gd name="T8" fmla="*/ 83820 w 83820"/>
              <a:gd name="T9" fmla="*/ 83819 h 83819"/>
            </a:gdLst>
            <a:ahLst/>
            <a:cxnLst>
              <a:cxn ang="T4">
                <a:pos x="T0" y="T1"/>
              </a:cxn>
              <a:cxn ang="T5">
                <a:pos x="T2" y="T3"/>
              </a:cxn>
            </a:cxnLst>
            <a:rect l="T6" t="T7" r="T8" b="T9"/>
            <a:pathLst>
              <a:path w="83820" h="83819">
                <a:moveTo>
                  <a:pt x="0" y="83819"/>
                </a:moveTo>
                <a:lnTo>
                  <a:pt x="83820" y="0"/>
                </a:lnTo>
              </a:path>
            </a:pathLst>
          </a:custGeom>
          <a:noFill/>
          <a:ln w="3175">
            <a:solidFill>
              <a:srgbClr val="000000"/>
            </a:solidFill>
            <a:round/>
          </a:ln>
        </p:spPr>
        <p:txBody>
          <a:bodyPr lIns="0" tIns="0" rIns="0" bIns="0"/>
          <a:lstStyle/>
          <a:p>
            <a:endParaRPr lang="el-GR"/>
          </a:p>
        </p:txBody>
      </p:sp>
      <p:sp>
        <p:nvSpPr>
          <p:cNvPr id="25048" name="object 473"/>
          <p:cNvSpPr/>
          <p:nvPr/>
        </p:nvSpPr>
        <p:spPr bwMode="auto">
          <a:xfrm>
            <a:off x="3227388" y="5151438"/>
            <a:ext cx="88900" cy="90487"/>
          </a:xfrm>
          <a:custGeom>
            <a:avLst/>
            <a:gdLst>
              <a:gd name="T0" fmla="*/ 0 w 89915"/>
              <a:gd name="T1" fmla="*/ 91063 h 89915"/>
              <a:gd name="T2" fmla="*/ 87896 w 89915"/>
              <a:gd name="T3" fmla="*/ 0 h 89915"/>
              <a:gd name="T4" fmla="*/ 0 60000 65536"/>
              <a:gd name="T5" fmla="*/ 0 60000 65536"/>
              <a:gd name="T6" fmla="*/ 0 w 89915"/>
              <a:gd name="T7" fmla="*/ 0 h 89915"/>
              <a:gd name="T8" fmla="*/ 89915 w 89915"/>
              <a:gd name="T9" fmla="*/ 89915 h 89915"/>
            </a:gdLst>
            <a:ahLst/>
            <a:cxnLst>
              <a:cxn ang="T4">
                <a:pos x="T0" y="T1"/>
              </a:cxn>
              <a:cxn ang="T5">
                <a:pos x="T2" y="T3"/>
              </a:cxn>
            </a:cxnLst>
            <a:rect l="T6" t="T7" r="T8" b="T9"/>
            <a:pathLst>
              <a:path w="89915" h="89915">
                <a:moveTo>
                  <a:pt x="0" y="89915"/>
                </a:moveTo>
                <a:lnTo>
                  <a:pt x="89915" y="0"/>
                </a:lnTo>
              </a:path>
            </a:pathLst>
          </a:custGeom>
          <a:noFill/>
          <a:ln w="3175">
            <a:solidFill>
              <a:srgbClr val="000000"/>
            </a:solidFill>
            <a:round/>
          </a:ln>
        </p:spPr>
        <p:txBody>
          <a:bodyPr lIns="0" tIns="0" rIns="0" bIns="0"/>
          <a:lstStyle/>
          <a:p>
            <a:endParaRPr lang="el-GR"/>
          </a:p>
        </p:txBody>
      </p:sp>
      <p:sp>
        <p:nvSpPr>
          <p:cNvPr id="25049" name="object 474"/>
          <p:cNvSpPr/>
          <p:nvPr/>
        </p:nvSpPr>
        <p:spPr bwMode="auto">
          <a:xfrm>
            <a:off x="4097338" y="4278313"/>
            <a:ext cx="92075" cy="90487"/>
          </a:xfrm>
          <a:custGeom>
            <a:avLst/>
            <a:gdLst>
              <a:gd name="T0" fmla="*/ 0 w 91439"/>
              <a:gd name="T1" fmla="*/ 89544 h 91440"/>
              <a:gd name="T2" fmla="*/ 92715 w 91439"/>
              <a:gd name="T3" fmla="*/ 0 h 91440"/>
              <a:gd name="T4" fmla="*/ 0 60000 65536"/>
              <a:gd name="T5" fmla="*/ 0 60000 65536"/>
              <a:gd name="T6" fmla="*/ 0 w 91439"/>
              <a:gd name="T7" fmla="*/ 0 h 91440"/>
              <a:gd name="T8" fmla="*/ 91439 w 91439"/>
              <a:gd name="T9" fmla="*/ 91440 h 91440"/>
            </a:gdLst>
            <a:ahLst/>
            <a:cxnLst>
              <a:cxn ang="T4">
                <a:pos x="T0" y="T1"/>
              </a:cxn>
              <a:cxn ang="T5">
                <a:pos x="T2" y="T3"/>
              </a:cxn>
            </a:cxnLst>
            <a:rect l="T6" t="T7" r="T8" b="T9"/>
            <a:pathLst>
              <a:path w="91439" h="91440">
                <a:moveTo>
                  <a:pt x="0" y="91440"/>
                </a:moveTo>
                <a:lnTo>
                  <a:pt x="91439" y="0"/>
                </a:lnTo>
              </a:path>
            </a:pathLst>
          </a:custGeom>
          <a:noFill/>
          <a:ln w="3175">
            <a:solidFill>
              <a:srgbClr val="000000"/>
            </a:solidFill>
            <a:round/>
          </a:ln>
        </p:spPr>
        <p:txBody>
          <a:bodyPr lIns="0" tIns="0" rIns="0" bIns="0"/>
          <a:lstStyle/>
          <a:p>
            <a:endParaRPr lang="el-GR"/>
          </a:p>
        </p:txBody>
      </p:sp>
      <p:sp>
        <p:nvSpPr>
          <p:cNvPr id="25050" name="object 475"/>
          <p:cNvSpPr/>
          <p:nvPr/>
        </p:nvSpPr>
        <p:spPr bwMode="auto">
          <a:xfrm>
            <a:off x="3230563" y="5094288"/>
            <a:ext cx="100012" cy="100012"/>
          </a:xfrm>
          <a:custGeom>
            <a:avLst/>
            <a:gdLst>
              <a:gd name="T0" fmla="*/ 0 w 100583"/>
              <a:gd name="T1" fmla="*/ 99444 h 100583"/>
              <a:gd name="T2" fmla="*/ 99444 w 100583"/>
              <a:gd name="T3" fmla="*/ 0 h 100583"/>
              <a:gd name="T4" fmla="*/ 0 60000 65536"/>
              <a:gd name="T5" fmla="*/ 0 60000 65536"/>
              <a:gd name="T6" fmla="*/ 0 w 100583"/>
              <a:gd name="T7" fmla="*/ 0 h 100583"/>
              <a:gd name="T8" fmla="*/ 100583 w 100583"/>
              <a:gd name="T9" fmla="*/ 100583 h 100583"/>
            </a:gdLst>
            <a:ahLst/>
            <a:cxnLst>
              <a:cxn ang="T4">
                <a:pos x="T0" y="T1"/>
              </a:cxn>
              <a:cxn ang="T5">
                <a:pos x="T2" y="T3"/>
              </a:cxn>
            </a:cxnLst>
            <a:rect l="T6" t="T7" r="T8" b="T9"/>
            <a:pathLst>
              <a:path w="100583" h="100583">
                <a:moveTo>
                  <a:pt x="0" y="100583"/>
                </a:moveTo>
                <a:lnTo>
                  <a:pt x="100583" y="0"/>
                </a:lnTo>
              </a:path>
            </a:pathLst>
          </a:custGeom>
          <a:noFill/>
          <a:ln w="3175">
            <a:solidFill>
              <a:srgbClr val="000000"/>
            </a:solidFill>
            <a:round/>
          </a:ln>
        </p:spPr>
        <p:txBody>
          <a:bodyPr lIns="0" tIns="0" rIns="0" bIns="0"/>
          <a:lstStyle/>
          <a:p>
            <a:endParaRPr lang="el-GR"/>
          </a:p>
        </p:txBody>
      </p:sp>
      <p:sp>
        <p:nvSpPr>
          <p:cNvPr id="25051" name="object 476"/>
          <p:cNvSpPr/>
          <p:nvPr/>
        </p:nvSpPr>
        <p:spPr bwMode="auto">
          <a:xfrm>
            <a:off x="4043363" y="4281488"/>
            <a:ext cx="98425" cy="98425"/>
          </a:xfrm>
          <a:custGeom>
            <a:avLst/>
            <a:gdLst>
              <a:gd name="T0" fmla="*/ 0 w 99060"/>
              <a:gd name="T1" fmla="*/ 97794 h 99060"/>
              <a:gd name="T2" fmla="*/ 97794 w 99060"/>
              <a:gd name="T3" fmla="*/ 0 h 99060"/>
              <a:gd name="T4" fmla="*/ 0 60000 65536"/>
              <a:gd name="T5" fmla="*/ 0 60000 65536"/>
              <a:gd name="T6" fmla="*/ 0 w 99060"/>
              <a:gd name="T7" fmla="*/ 0 h 99060"/>
              <a:gd name="T8" fmla="*/ 99060 w 99060"/>
              <a:gd name="T9" fmla="*/ 99060 h 99060"/>
            </a:gdLst>
            <a:ahLst/>
            <a:cxnLst>
              <a:cxn ang="T4">
                <a:pos x="T0" y="T1"/>
              </a:cxn>
              <a:cxn ang="T5">
                <a:pos x="T2" y="T3"/>
              </a:cxn>
            </a:cxnLst>
            <a:rect l="T6" t="T7" r="T8" b="T9"/>
            <a:pathLst>
              <a:path w="99060" h="99060">
                <a:moveTo>
                  <a:pt x="0" y="99060"/>
                </a:moveTo>
                <a:lnTo>
                  <a:pt x="99060" y="0"/>
                </a:lnTo>
              </a:path>
            </a:pathLst>
          </a:custGeom>
          <a:noFill/>
          <a:ln w="3175">
            <a:solidFill>
              <a:srgbClr val="000000"/>
            </a:solidFill>
            <a:round/>
          </a:ln>
        </p:spPr>
        <p:txBody>
          <a:bodyPr lIns="0" tIns="0" rIns="0" bIns="0"/>
          <a:lstStyle/>
          <a:p>
            <a:endParaRPr lang="el-GR"/>
          </a:p>
        </p:txBody>
      </p:sp>
      <p:sp>
        <p:nvSpPr>
          <p:cNvPr id="25052" name="object 477"/>
          <p:cNvSpPr/>
          <p:nvPr/>
        </p:nvSpPr>
        <p:spPr bwMode="auto">
          <a:xfrm>
            <a:off x="3240088" y="5033963"/>
            <a:ext cx="106362" cy="106362"/>
          </a:xfrm>
          <a:custGeom>
            <a:avLst/>
            <a:gdLst>
              <a:gd name="T0" fmla="*/ 0 w 105918"/>
              <a:gd name="T1" fmla="*/ 106809 h 105917"/>
              <a:gd name="T2" fmla="*/ 106808 w 105918"/>
              <a:gd name="T3" fmla="*/ 0 h 105917"/>
              <a:gd name="T4" fmla="*/ 0 60000 65536"/>
              <a:gd name="T5" fmla="*/ 0 60000 65536"/>
              <a:gd name="T6" fmla="*/ 0 w 105918"/>
              <a:gd name="T7" fmla="*/ 0 h 105917"/>
              <a:gd name="T8" fmla="*/ 105918 w 105918"/>
              <a:gd name="T9" fmla="*/ 105917 h 105917"/>
            </a:gdLst>
            <a:ahLst/>
            <a:cxnLst>
              <a:cxn ang="T4">
                <a:pos x="T0" y="T1"/>
              </a:cxn>
              <a:cxn ang="T5">
                <a:pos x="T2" y="T3"/>
              </a:cxn>
            </a:cxnLst>
            <a:rect l="T6" t="T7" r="T8" b="T9"/>
            <a:pathLst>
              <a:path w="105918" h="105917">
                <a:moveTo>
                  <a:pt x="0" y="105917"/>
                </a:moveTo>
                <a:lnTo>
                  <a:pt x="105918" y="0"/>
                </a:lnTo>
              </a:path>
            </a:pathLst>
          </a:custGeom>
          <a:noFill/>
          <a:ln w="3175">
            <a:solidFill>
              <a:srgbClr val="000000"/>
            </a:solidFill>
            <a:round/>
          </a:ln>
        </p:spPr>
        <p:txBody>
          <a:bodyPr lIns="0" tIns="0" rIns="0" bIns="0"/>
          <a:lstStyle/>
          <a:p>
            <a:endParaRPr lang="el-GR"/>
          </a:p>
        </p:txBody>
      </p:sp>
      <p:sp>
        <p:nvSpPr>
          <p:cNvPr id="25053" name="object 478"/>
          <p:cNvSpPr/>
          <p:nvPr/>
        </p:nvSpPr>
        <p:spPr bwMode="auto">
          <a:xfrm>
            <a:off x="3979863" y="4291013"/>
            <a:ext cx="107950" cy="107950"/>
          </a:xfrm>
          <a:custGeom>
            <a:avLst/>
            <a:gdLst>
              <a:gd name="T0" fmla="*/ 0 w 107442"/>
              <a:gd name="T1" fmla="*/ 107698 h 108203"/>
              <a:gd name="T2" fmla="*/ 108460 w 107442"/>
              <a:gd name="T3" fmla="*/ 0 h 108203"/>
              <a:gd name="T4" fmla="*/ 0 60000 65536"/>
              <a:gd name="T5" fmla="*/ 0 60000 65536"/>
              <a:gd name="T6" fmla="*/ 0 w 107442"/>
              <a:gd name="T7" fmla="*/ 0 h 108203"/>
              <a:gd name="T8" fmla="*/ 107442 w 107442"/>
              <a:gd name="T9" fmla="*/ 108203 h 108203"/>
            </a:gdLst>
            <a:ahLst/>
            <a:cxnLst>
              <a:cxn ang="T4">
                <a:pos x="T0" y="T1"/>
              </a:cxn>
              <a:cxn ang="T5">
                <a:pos x="T2" y="T3"/>
              </a:cxn>
            </a:cxnLst>
            <a:rect l="T6" t="T7" r="T8" b="T9"/>
            <a:pathLst>
              <a:path w="107442" h="108203">
                <a:moveTo>
                  <a:pt x="0" y="108203"/>
                </a:moveTo>
                <a:lnTo>
                  <a:pt x="107442" y="0"/>
                </a:lnTo>
              </a:path>
            </a:pathLst>
          </a:custGeom>
          <a:noFill/>
          <a:ln w="3175">
            <a:solidFill>
              <a:srgbClr val="000000"/>
            </a:solidFill>
            <a:round/>
          </a:ln>
        </p:spPr>
        <p:txBody>
          <a:bodyPr lIns="0" tIns="0" rIns="0" bIns="0"/>
          <a:lstStyle/>
          <a:p>
            <a:endParaRPr lang="el-GR"/>
          </a:p>
        </p:txBody>
      </p:sp>
      <p:sp>
        <p:nvSpPr>
          <p:cNvPr id="25054" name="object 479"/>
          <p:cNvSpPr/>
          <p:nvPr/>
        </p:nvSpPr>
        <p:spPr bwMode="auto">
          <a:xfrm>
            <a:off x="3249613" y="4962525"/>
            <a:ext cx="122237" cy="123825"/>
          </a:xfrm>
          <a:custGeom>
            <a:avLst/>
            <a:gdLst>
              <a:gd name="T0" fmla="*/ 0 w 122681"/>
              <a:gd name="T1" fmla="*/ 124979 h 122682"/>
              <a:gd name="T2" fmla="*/ 121795 w 122681"/>
              <a:gd name="T3" fmla="*/ 0 h 122682"/>
              <a:gd name="T4" fmla="*/ 0 60000 65536"/>
              <a:gd name="T5" fmla="*/ 0 60000 65536"/>
              <a:gd name="T6" fmla="*/ 0 w 122681"/>
              <a:gd name="T7" fmla="*/ 0 h 122682"/>
              <a:gd name="T8" fmla="*/ 122681 w 122681"/>
              <a:gd name="T9" fmla="*/ 122682 h 122682"/>
            </a:gdLst>
            <a:ahLst/>
            <a:cxnLst>
              <a:cxn ang="T4">
                <a:pos x="T0" y="T1"/>
              </a:cxn>
              <a:cxn ang="T5">
                <a:pos x="T2" y="T3"/>
              </a:cxn>
            </a:cxnLst>
            <a:rect l="T6" t="T7" r="T8" b="T9"/>
            <a:pathLst>
              <a:path w="122681" h="122682">
                <a:moveTo>
                  <a:pt x="0" y="122682"/>
                </a:moveTo>
                <a:lnTo>
                  <a:pt x="122681" y="0"/>
                </a:lnTo>
              </a:path>
            </a:pathLst>
          </a:custGeom>
          <a:noFill/>
          <a:ln w="3175">
            <a:solidFill>
              <a:srgbClr val="000000"/>
            </a:solidFill>
            <a:round/>
          </a:ln>
        </p:spPr>
        <p:txBody>
          <a:bodyPr lIns="0" tIns="0" rIns="0" bIns="0"/>
          <a:lstStyle/>
          <a:p>
            <a:endParaRPr lang="el-GR"/>
          </a:p>
        </p:txBody>
      </p:sp>
      <p:sp>
        <p:nvSpPr>
          <p:cNvPr id="25055" name="object 480"/>
          <p:cNvSpPr/>
          <p:nvPr/>
        </p:nvSpPr>
        <p:spPr bwMode="auto">
          <a:xfrm>
            <a:off x="3914775" y="4300538"/>
            <a:ext cx="119063" cy="119062"/>
          </a:xfrm>
          <a:custGeom>
            <a:avLst/>
            <a:gdLst>
              <a:gd name="T0" fmla="*/ 0 w 118872"/>
              <a:gd name="T1" fmla="*/ 118493 h 119634"/>
              <a:gd name="T2" fmla="*/ 119254 w 118872"/>
              <a:gd name="T3" fmla="*/ 0 h 119634"/>
              <a:gd name="T4" fmla="*/ 0 60000 65536"/>
              <a:gd name="T5" fmla="*/ 0 60000 65536"/>
              <a:gd name="T6" fmla="*/ 0 w 118872"/>
              <a:gd name="T7" fmla="*/ 0 h 119634"/>
              <a:gd name="T8" fmla="*/ 118872 w 118872"/>
              <a:gd name="T9" fmla="*/ 119634 h 119634"/>
            </a:gdLst>
            <a:ahLst/>
            <a:cxnLst>
              <a:cxn ang="T4">
                <a:pos x="T0" y="T1"/>
              </a:cxn>
              <a:cxn ang="T5">
                <a:pos x="T2" y="T3"/>
              </a:cxn>
            </a:cxnLst>
            <a:rect l="T6" t="T7" r="T8" b="T9"/>
            <a:pathLst>
              <a:path w="118872" h="119634">
                <a:moveTo>
                  <a:pt x="0" y="119634"/>
                </a:moveTo>
                <a:lnTo>
                  <a:pt x="118872" y="0"/>
                </a:lnTo>
              </a:path>
            </a:pathLst>
          </a:custGeom>
          <a:noFill/>
          <a:ln w="3175">
            <a:solidFill>
              <a:srgbClr val="000000"/>
            </a:solidFill>
            <a:round/>
          </a:ln>
        </p:spPr>
        <p:txBody>
          <a:bodyPr lIns="0" tIns="0" rIns="0" bIns="0"/>
          <a:lstStyle/>
          <a:p>
            <a:endParaRPr lang="el-GR"/>
          </a:p>
        </p:txBody>
      </p:sp>
      <p:sp>
        <p:nvSpPr>
          <p:cNvPr id="25056" name="object 481"/>
          <p:cNvSpPr/>
          <p:nvPr/>
        </p:nvSpPr>
        <p:spPr bwMode="auto">
          <a:xfrm>
            <a:off x="3267075" y="4881563"/>
            <a:ext cx="141288" cy="141287"/>
          </a:xfrm>
          <a:custGeom>
            <a:avLst/>
            <a:gdLst>
              <a:gd name="T0" fmla="*/ 0 w 141731"/>
              <a:gd name="T1" fmla="*/ 141606 h 140969"/>
              <a:gd name="T2" fmla="*/ 140846 w 141731"/>
              <a:gd name="T3" fmla="*/ 0 h 140969"/>
              <a:gd name="T4" fmla="*/ 0 60000 65536"/>
              <a:gd name="T5" fmla="*/ 0 60000 65536"/>
              <a:gd name="T6" fmla="*/ 0 w 141731"/>
              <a:gd name="T7" fmla="*/ 0 h 140969"/>
              <a:gd name="T8" fmla="*/ 141731 w 141731"/>
              <a:gd name="T9" fmla="*/ 140969 h 140969"/>
            </a:gdLst>
            <a:ahLst/>
            <a:cxnLst>
              <a:cxn ang="T4">
                <a:pos x="T0" y="T1"/>
              </a:cxn>
              <a:cxn ang="T5">
                <a:pos x="T2" y="T3"/>
              </a:cxn>
            </a:cxnLst>
            <a:rect l="T6" t="T7" r="T8" b="T9"/>
            <a:pathLst>
              <a:path w="141731" h="140969">
                <a:moveTo>
                  <a:pt x="0" y="140969"/>
                </a:moveTo>
                <a:lnTo>
                  <a:pt x="141731" y="0"/>
                </a:lnTo>
              </a:path>
            </a:pathLst>
          </a:custGeom>
          <a:noFill/>
          <a:ln w="3175">
            <a:solidFill>
              <a:srgbClr val="000000"/>
            </a:solidFill>
            <a:round/>
          </a:ln>
        </p:spPr>
        <p:txBody>
          <a:bodyPr lIns="0" tIns="0" rIns="0" bIns="0"/>
          <a:lstStyle/>
          <a:p>
            <a:endParaRPr lang="el-GR"/>
          </a:p>
        </p:txBody>
      </p:sp>
      <p:sp>
        <p:nvSpPr>
          <p:cNvPr id="25057" name="object 482"/>
          <p:cNvSpPr/>
          <p:nvPr/>
        </p:nvSpPr>
        <p:spPr bwMode="auto">
          <a:xfrm>
            <a:off x="3830638" y="4318000"/>
            <a:ext cx="139700" cy="141288"/>
          </a:xfrm>
          <a:custGeom>
            <a:avLst/>
            <a:gdLst>
              <a:gd name="T0" fmla="*/ 0 w 140208"/>
              <a:gd name="T1" fmla="*/ 140845 h 141732"/>
              <a:gd name="T2" fmla="*/ 139194 w 140208"/>
              <a:gd name="T3" fmla="*/ 0 h 141732"/>
              <a:gd name="T4" fmla="*/ 0 60000 65536"/>
              <a:gd name="T5" fmla="*/ 0 60000 65536"/>
              <a:gd name="T6" fmla="*/ 0 w 140208"/>
              <a:gd name="T7" fmla="*/ 0 h 141732"/>
              <a:gd name="T8" fmla="*/ 140208 w 140208"/>
              <a:gd name="T9" fmla="*/ 141732 h 141732"/>
            </a:gdLst>
            <a:ahLst/>
            <a:cxnLst>
              <a:cxn ang="T4">
                <a:pos x="T0" y="T1"/>
              </a:cxn>
              <a:cxn ang="T5">
                <a:pos x="T2" y="T3"/>
              </a:cxn>
            </a:cxnLst>
            <a:rect l="T6" t="T7" r="T8" b="T9"/>
            <a:pathLst>
              <a:path w="140208" h="141732">
                <a:moveTo>
                  <a:pt x="0" y="141732"/>
                </a:moveTo>
                <a:lnTo>
                  <a:pt x="140208" y="0"/>
                </a:lnTo>
              </a:path>
            </a:pathLst>
          </a:custGeom>
          <a:noFill/>
          <a:ln w="3175">
            <a:solidFill>
              <a:srgbClr val="000000"/>
            </a:solidFill>
            <a:round/>
          </a:ln>
        </p:spPr>
        <p:txBody>
          <a:bodyPr lIns="0" tIns="0" rIns="0" bIns="0"/>
          <a:lstStyle/>
          <a:p>
            <a:endParaRPr lang="el-GR"/>
          </a:p>
        </p:txBody>
      </p:sp>
      <p:sp>
        <p:nvSpPr>
          <p:cNvPr id="25058" name="object 483"/>
          <p:cNvSpPr/>
          <p:nvPr/>
        </p:nvSpPr>
        <p:spPr bwMode="auto">
          <a:xfrm>
            <a:off x="3287713" y="4770438"/>
            <a:ext cx="188912" cy="188912"/>
          </a:xfrm>
          <a:custGeom>
            <a:avLst/>
            <a:gdLst>
              <a:gd name="T0" fmla="*/ 0 w 188213"/>
              <a:gd name="T1" fmla="*/ 188849 h 188975"/>
              <a:gd name="T2" fmla="*/ 189614 w 188213"/>
              <a:gd name="T3" fmla="*/ 0 h 188975"/>
              <a:gd name="T4" fmla="*/ 0 60000 65536"/>
              <a:gd name="T5" fmla="*/ 0 60000 65536"/>
              <a:gd name="T6" fmla="*/ 0 w 188213"/>
              <a:gd name="T7" fmla="*/ 0 h 188975"/>
              <a:gd name="T8" fmla="*/ 188213 w 188213"/>
              <a:gd name="T9" fmla="*/ 188975 h 188975"/>
            </a:gdLst>
            <a:ahLst/>
            <a:cxnLst>
              <a:cxn ang="T4">
                <a:pos x="T0" y="T1"/>
              </a:cxn>
              <a:cxn ang="T5">
                <a:pos x="T2" y="T3"/>
              </a:cxn>
            </a:cxnLst>
            <a:rect l="T6" t="T7" r="T8" b="T9"/>
            <a:pathLst>
              <a:path w="188213" h="188975">
                <a:moveTo>
                  <a:pt x="0" y="188975"/>
                </a:moveTo>
                <a:lnTo>
                  <a:pt x="188213" y="0"/>
                </a:lnTo>
              </a:path>
            </a:pathLst>
          </a:custGeom>
          <a:noFill/>
          <a:ln w="3175">
            <a:solidFill>
              <a:srgbClr val="000000"/>
            </a:solidFill>
            <a:round/>
          </a:ln>
        </p:spPr>
        <p:txBody>
          <a:bodyPr lIns="0" tIns="0" rIns="0" bIns="0"/>
          <a:lstStyle/>
          <a:p>
            <a:endParaRPr lang="el-GR"/>
          </a:p>
        </p:txBody>
      </p:sp>
      <p:sp>
        <p:nvSpPr>
          <p:cNvPr id="25059" name="object 484"/>
          <p:cNvSpPr/>
          <p:nvPr/>
        </p:nvSpPr>
        <p:spPr bwMode="auto">
          <a:xfrm>
            <a:off x="3719513" y="4338638"/>
            <a:ext cx="187325" cy="187325"/>
          </a:xfrm>
          <a:custGeom>
            <a:avLst/>
            <a:gdLst>
              <a:gd name="T0" fmla="*/ 0 w 186689"/>
              <a:gd name="T1" fmla="*/ 187963 h 186689"/>
              <a:gd name="T2" fmla="*/ 187963 w 186689"/>
              <a:gd name="T3" fmla="*/ 0 h 186689"/>
              <a:gd name="T4" fmla="*/ 0 60000 65536"/>
              <a:gd name="T5" fmla="*/ 0 60000 65536"/>
              <a:gd name="T6" fmla="*/ 0 w 186689"/>
              <a:gd name="T7" fmla="*/ 0 h 186689"/>
              <a:gd name="T8" fmla="*/ 186689 w 186689"/>
              <a:gd name="T9" fmla="*/ 186689 h 186689"/>
            </a:gdLst>
            <a:ahLst/>
            <a:cxnLst>
              <a:cxn ang="T4">
                <a:pos x="T0" y="T1"/>
              </a:cxn>
              <a:cxn ang="T5">
                <a:pos x="T2" y="T3"/>
              </a:cxn>
            </a:cxnLst>
            <a:rect l="T6" t="T7" r="T8" b="T9"/>
            <a:pathLst>
              <a:path w="186689" h="186689">
                <a:moveTo>
                  <a:pt x="0" y="186689"/>
                </a:moveTo>
                <a:lnTo>
                  <a:pt x="186689" y="0"/>
                </a:lnTo>
              </a:path>
            </a:pathLst>
          </a:custGeom>
          <a:noFill/>
          <a:ln w="3175">
            <a:solidFill>
              <a:srgbClr val="000000"/>
            </a:solidFill>
            <a:round/>
          </a:ln>
        </p:spPr>
        <p:txBody>
          <a:bodyPr lIns="0" tIns="0" rIns="0" bIns="0"/>
          <a:lstStyle/>
          <a:p>
            <a:endParaRPr lang="el-GR"/>
          </a:p>
        </p:txBody>
      </p:sp>
      <p:sp>
        <p:nvSpPr>
          <p:cNvPr id="25060" name="object 485"/>
          <p:cNvSpPr/>
          <p:nvPr/>
        </p:nvSpPr>
        <p:spPr bwMode="auto">
          <a:xfrm>
            <a:off x="3322638" y="4373563"/>
            <a:ext cx="504825" cy="506412"/>
          </a:xfrm>
          <a:custGeom>
            <a:avLst/>
            <a:gdLst>
              <a:gd name="T0" fmla="*/ 0 w 505205"/>
              <a:gd name="T1" fmla="*/ 506094 h 506730"/>
              <a:gd name="T2" fmla="*/ 504445 w 505205"/>
              <a:gd name="T3" fmla="*/ 0 h 506730"/>
              <a:gd name="T4" fmla="*/ 0 60000 65536"/>
              <a:gd name="T5" fmla="*/ 0 60000 65536"/>
              <a:gd name="T6" fmla="*/ 0 w 505205"/>
              <a:gd name="T7" fmla="*/ 0 h 506730"/>
              <a:gd name="T8" fmla="*/ 505205 w 505205"/>
              <a:gd name="T9" fmla="*/ 506730 h 506730"/>
            </a:gdLst>
            <a:ahLst/>
            <a:cxnLst>
              <a:cxn ang="T4">
                <a:pos x="T0" y="T1"/>
              </a:cxn>
              <a:cxn ang="T5">
                <a:pos x="T2" y="T3"/>
              </a:cxn>
            </a:cxnLst>
            <a:rect l="T6" t="T7" r="T8" b="T9"/>
            <a:pathLst>
              <a:path w="505205" h="506730">
                <a:moveTo>
                  <a:pt x="0" y="506730"/>
                </a:moveTo>
                <a:lnTo>
                  <a:pt x="505205" y="0"/>
                </a:lnTo>
              </a:path>
            </a:pathLst>
          </a:custGeom>
          <a:noFill/>
          <a:ln w="3175">
            <a:solidFill>
              <a:srgbClr val="000000"/>
            </a:solidFill>
            <a:round/>
          </a:ln>
        </p:spPr>
        <p:txBody>
          <a:bodyPr lIns="0" tIns="0" rIns="0" bIns="0"/>
          <a:lstStyle/>
          <a:p>
            <a:endParaRPr lang="el-GR"/>
          </a:p>
        </p:txBody>
      </p:sp>
      <p:sp>
        <p:nvSpPr>
          <p:cNvPr id="25061" name="object 486"/>
          <p:cNvSpPr/>
          <p:nvPr/>
        </p:nvSpPr>
        <p:spPr bwMode="auto">
          <a:xfrm>
            <a:off x="3373438" y="4424363"/>
            <a:ext cx="358775" cy="360362"/>
          </a:xfrm>
          <a:custGeom>
            <a:avLst/>
            <a:gdLst>
              <a:gd name="T0" fmla="*/ 0 w 359663"/>
              <a:gd name="T1" fmla="*/ 360299 h 360425"/>
              <a:gd name="T2" fmla="*/ 357889 w 359663"/>
              <a:gd name="T3" fmla="*/ 0 h 360425"/>
              <a:gd name="T4" fmla="*/ 0 60000 65536"/>
              <a:gd name="T5" fmla="*/ 0 60000 65536"/>
              <a:gd name="T6" fmla="*/ 0 w 359663"/>
              <a:gd name="T7" fmla="*/ 0 h 360425"/>
              <a:gd name="T8" fmla="*/ 359663 w 359663"/>
              <a:gd name="T9" fmla="*/ 360425 h 360425"/>
            </a:gdLst>
            <a:ahLst/>
            <a:cxnLst>
              <a:cxn ang="T4">
                <a:pos x="T0" y="T1"/>
              </a:cxn>
              <a:cxn ang="T5">
                <a:pos x="T2" y="T3"/>
              </a:cxn>
            </a:cxnLst>
            <a:rect l="T6" t="T7" r="T8" b="T9"/>
            <a:pathLst>
              <a:path w="359663" h="360425">
                <a:moveTo>
                  <a:pt x="0" y="360425"/>
                </a:moveTo>
                <a:lnTo>
                  <a:pt x="359663" y="0"/>
                </a:lnTo>
              </a:path>
            </a:pathLst>
          </a:custGeom>
          <a:noFill/>
          <a:ln w="3175">
            <a:solidFill>
              <a:srgbClr val="000000"/>
            </a:solidFill>
            <a:round/>
          </a:ln>
        </p:spPr>
        <p:txBody>
          <a:bodyPr lIns="0" tIns="0" rIns="0" bIns="0"/>
          <a:lstStyle/>
          <a:p>
            <a:endParaRPr lang="el-GR"/>
          </a:p>
        </p:txBody>
      </p:sp>
      <p:sp>
        <p:nvSpPr>
          <p:cNvPr id="25062" name="object 487"/>
          <p:cNvSpPr/>
          <p:nvPr/>
        </p:nvSpPr>
        <p:spPr bwMode="auto">
          <a:xfrm>
            <a:off x="5664200" y="5340350"/>
            <a:ext cx="23813" cy="23813"/>
          </a:xfrm>
          <a:custGeom>
            <a:avLst/>
            <a:gdLst>
              <a:gd name="T0" fmla="*/ 0 w 22860"/>
              <a:gd name="T1" fmla="*/ 24807 h 22859"/>
              <a:gd name="T2" fmla="*/ 24806 w 22860"/>
              <a:gd name="T3" fmla="*/ 0 h 22859"/>
              <a:gd name="T4" fmla="*/ 0 60000 65536"/>
              <a:gd name="T5" fmla="*/ 0 60000 65536"/>
              <a:gd name="T6" fmla="*/ 0 w 22860"/>
              <a:gd name="T7" fmla="*/ 0 h 22859"/>
              <a:gd name="T8" fmla="*/ 22860 w 22860"/>
              <a:gd name="T9" fmla="*/ 22859 h 22859"/>
            </a:gdLst>
            <a:ahLst/>
            <a:cxnLst>
              <a:cxn ang="T4">
                <a:pos x="T0" y="T1"/>
              </a:cxn>
              <a:cxn ang="T5">
                <a:pos x="T2" y="T3"/>
              </a:cxn>
            </a:cxnLst>
            <a:rect l="T6" t="T7" r="T8" b="T9"/>
            <a:pathLst>
              <a:path w="22860" h="22859">
                <a:moveTo>
                  <a:pt x="0" y="22859"/>
                </a:moveTo>
                <a:lnTo>
                  <a:pt x="22860" y="0"/>
                </a:lnTo>
              </a:path>
            </a:pathLst>
          </a:custGeom>
          <a:noFill/>
          <a:ln w="3175">
            <a:solidFill>
              <a:srgbClr val="000000"/>
            </a:solidFill>
            <a:round/>
          </a:ln>
        </p:spPr>
        <p:txBody>
          <a:bodyPr lIns="0" tIns="0" rIns="0" bIns="0"/>
          <a:lstStyle/>
          <a:p>
            <a:endParaRPr lang="el-GR"/>
          </a:p>
        </p:txBody>
      </p:sp>
      <p:sp>
        <p:nvSpPr>
          <p:cNvPr id="25063" name="object 488"/>
          <p:cNvSpPr/>
          <p:nvPr/>
        </p:nvSpPr>
        <p:spPr bwMode="auto">
          <a:xfrm>
            <a:off x="5619750" y="5295900"/>
            <a:ext cx="68263" cy="68263"/>
          </a:xfrm>
          <a:custGeom>
            <a:avLst/>
            <a:gdLst>
              <a:gd name="T0" fmla="*/ 0 w 67056"/>
              <a:gd name="T1" fmla="*/ 69493 h 67055"/>
              <a:gd name="T2" fmla="*/ 69492 w 67056"/>
              <a:gd name="T3" fmla="*/ 0 h 67055"/>
              <a:gd name="T4" fmla="*/ 0 60000 65536"/>
              <a:gd name="T5" fmla="*/ 0 60000 65536"/>
              <a:gd name="T6" fmla="*/ 0 w 67056"/>
              <a:gd name="T7" fmla="*/ 0 h 67055"/>
              <a:gd name="T8" fmla="*/ 67056 w 67056"/>
              <a:gd name="T9" fmla="*/ 67055 h 67055"/>
            </a:gdLst>
            <a:ahLst/>
            <a:cxnLst>
              <a:cxn ang="T4">
                <a:pos x="T0" y="T1"/>
              </a:cxn>
              <a:cxn ang="T5">
                <a:pos x="T2" y="T3"/>
              </a:cxn>
            </a:cxnLst>
            <a:rect l="T6" t="T7" r="T8" b="T9"/>
            <a:pathLst>
              <a:path w="67056" h="67055">
                <a:moveTo>
                  <a:pt x="0" y="67055"/>
                </a:moveTo>
                <a:lnTo>
                  <a:pt x="67056" y="0"/>
                </a:lnTo>
              </a:path>
            </a:pathLst>
          </a:custGeom>
          <a:noFill/>
          <a:ln w="3175">
            <a:solidFill>
              <a:srgbClr val="000000"/>
            </a:solidFill>
            <a:round/>
          </a:ln>
        </p:spPr>
        <p:txBody>
          <a:bodyPr lIns="0" tIns="0" rIns="0" bIns="0"/>
          <a:lstStyle/>
          <a:p>
            <a:endParaRPr lang="el-GR"/>
          </a:p>
        </p:txBody>
      </p:sp>
      <p:sp>
        <p:nvSpPr>
          <p:cNvPr id="25064" name="object 489"/>
          <p:cNvSpPr/>
          <p:nvPr/>
        </p:nvSpPr>
        <p:spPr bwMode="auto">
          <a:xfrm>
            <a:off x="5576888" y="5284788"/>
            <a:ext cx="77787" cy="79375"/>
          </a:xfrm>
          <a:custGeom>
            <a:avLst/>
            <a:gdLst>
              <a:gd name="T0" fmla="*/ 0 w 78485"/>
              <a:gd name="T1" fmla="*/ 79503 h 79247"/>
              <a:gd name="T2" fmla="*/ 77095 w 78485"/>
              <a:gd name="T3" fmla="*/ 0 h 79247"/>
              <a:gd name="T4" fmla="*/ 0 60000 65536"/>
              <a:gd name="T5" fmla="*/ 0 60000 65536"/>
              <a:gd name="T6" fmla="*/ 0 w 78485"/>
              <a:gd name="T7" fmla="*/ 0 h 79247"/>
              <a:gd name="T8" fmla="*/ 78485 w 78485"/>
              <a:gd name="T9" fmla="*/ 79247 h 79247"/>
            </a:gdLst>
            <a:ahLst/>
            <a:cxnLst>
              <a:cxn ang="T4">
                <a:pos x="T0" y="T1"/>
              </a:cxn>
              <a:cxn ang="T5">
                <a:pos x="T2" y="T3"/>
              </a:cxn>
            </a:cxnLst>
            <a:rect l="T6" t="T7" r="T8" b="T9"/>
            <a:pathLst>
              <a:path w="78485" h="79247">
                <a:moveTo>
                  <a:pt x="0" y="79247"/>
                </a:moveTo>
                <a:lnTo>
                  <a:pt x="78485" y="0"/>
                </a:lnTo>
              </a:path>
            </a:pathLst>
          </a:custGeom>
          <a:noFill/>
          <a:ln w="3175">
            <a:solidFill>
              <a:srgbClr val="000000"/>
            </a:solidFill>
            <a:round/>
          </a:ln>
        </p:spPr>
        <p:txBody>
          <a:bodyPr lIns="0" tIns="0" rIns="0" bIns="0"/>
          <a:lstStyle/>
          <a:p>
            <a:endParaRPr lang="el-GR"/>
          </a:p>
        </p:txBody>
      </p:sp>
      <p:sp>
        <p:nvSpPr>
          <p:cNvPr id="25065" name="object 490"/>
          <p:cNvSpPr/>
          <p:nvPr/>
        </p:nvSpPr>
        <p:spPr bwMode="auto">
          <a:xfrm>
            <a:off x="5530850" y="5284788"/>
            <a:ext cx="79375" cy="79375"/>
          </a:xfrm>
          <a:custGeom>
            <a:avLst/>
            <a:gdLst>
              <a:gd name="T0" fmla="*/ 0 w 79248"/>
              <a:gd name="T1" fmla="*/ 79503 h 79247"/>
              <a:gd name="T2" fmla="*/ 79502 w 79248"/>
              <a:gd name="T3" fmla="*/ 0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79247"/>
                </a:moveTo>
                <a:lnTo>
                  <a:pt x="79248" y="0"/>
                </a:lnTo>
              </a:path>
            </a:pathLst>
          </a:custGeom>
          <a:noFill/>
          <a:ln w="3175">
            <a:solidFill>
              <a:srgbClr val="000000"/>
            </a:solidFill>
            <a:round/>
          </a:ln>
        </p:spPr>
        <p:txBody>
          <a:bodyPr lIns="0" tIns="0" rIns="0" bIns="0"/>
          <a:lstStyle/>
          <a:p>
            <a:endParaRPr lang="el-GR"/>
          </a:p>
        </p:txBody>
      </p:sp>
      <p:sp>
        <p:nvSpPr>
          <p:cNvPr id="25066" name="object 491"/>
          <p:cNvSpPr/>
          <p:nvPr/>
        </p:nvSpPr>
        <p:spPr bwMode="auto">
          <a:xfrm>
            <a:off x="5486400" y="5284788"/>
            <a:ext cx="79375" cy="79375"/>
          </a:xfrm>
          <a:custGeom>
            <a:avLst/>
            <a:gdLst>
              <a:gd name="T0" fmla="*/ 0 w 79248"/>
              <a:gd name="T1" fmla="*/ 79503 h 79247"/>
              <a:gd name="T2" fmla="*/ 79502 w 79248"/>
              <a:gd name="T3" fmla="*/ 0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79247"/>
                </a:moveTo>
                <a:lnTo>
                  <a:pt x="79248" y="0"/>
                </a:lnTo>
              </a:path>
            </a:pathLst>
          </a:custGeom>
          <a:noFill/>
          <a:ln w="3175">
            <a:solidFill>
              <a:srgbClr val="000000"/>
            </a:solidFill>
            <a:round/>
          </a:ln>
        </p:spPr>
        <p:txBody>
          <a:bodyPr lIns="0" tIns="0" rIns="0" bIns="0"/>
          <a:lstStyle/>
          <a:p>
            <a:endParaRPr lang="el-GR"/>
          </a:p>
        </p:txBody>
      </p:sp>
      <p:sp>
        <p:nvSpPr>
          <p:cNvPr id="25067" name="object 492"/>
          <p:cNvSpPr/>
          <p:nvPr/>
        </p:nvSpPr>
        <p:spPr bwMode="auto">
          <a:xfrm>
            <a:off x="5443538" y="5284788"/>
            <a:ext cx="77787" cy="79375"/>
          </a:xfrm>
          <a:custGeom>
            <a:avLst/>
            <a:gdLst>
              <a:gd name="T0" fmla="*/ 0 w 79247"/>
              <a:gd name="T1" fmla="*/ 79503 h 79247"/>
              <a:gd name="T2" fmla="*/ 76354 w 79247"/>
              <a:gd name="T3" fmla="*/ 0 h 79247"/>
              <a:gd name="T4" fmla="*/ 0 60000 65536"/>
              <a:gd name="T5" fmla="*/ 0 60000 65536"/>
              <a:gd name="T6" fmla="*/ 0 w 79247"/>
              <a:gd name="T7" fmla="*/ 0 h 79247"/>
              <a:gd name="T8" fmla="*/ 79247 w 79247"/>
              <a:gd name="T9" fmla="*/ 79247 h 79247"/>
            </a:gdLst>
            <a:ahLst/>
            <a:cxnLst>
              <a:cxn ang="T4">
                <a:pos x="T0" y="T1"/>
              </a:cxn>
              <a:cxn ang="T5">
                <a:pos x="T2" y="T3"/>
              </a:cxn>
            </a:cxnLst>
            <a:rect l="T6" t="T7" r="T8" b="T9"/>
            <a:pathLst>
              <a:path w="79247" h="79247">
                <a:moveTo>
                  <a:pt x="0" y="79247"/>
                </a:moveTo>
                <a:lnTo>
                  <a:pt x="79247" y="0"/>
                </a:lnTo>
              </a:path>
            </a:pathLst>
          </a:custGeom>
          <a:noFill/>
          <a:ln w="3175">
            <a:solidFill>
              <a:srgbClr val="000000"/>
            </a:solidFill>
            <a:round/>
          </a:ln>
        </p:spPr>
        <p:txBody>
          <a:bodyPr lIns="0" tIns="0" rIns="0" bIns="0"/>
          <a:lstStyle/>
          <a:p>
            <a:endParaRPr lang="el-GR"/>
          </a:p>
        </p:txBody>
      </p:sp>
      <p:sp>
        <p:nvSpPr>
          <p:cNvPr id="25068" name="object 493"/>
          <p:cNvSpPr/>
          <p:nvPr/>
        </p:nvSpPr>
        <p:spPr bwMode="auto">
          <a:xfrm>
            <a:off x="5397500" y="5284788"/>
            <a:ext cx="79375" cy="79375"/>
          </a:xfrm>
          <a:custGeom>
            <a:avLst/>
            <a:gdLst>
              <a:gd name="T0" fmla="*/ 0 w 79248"/>
              <a:gd name="T1" fmla="*/ 79503 h 79247"/>
              <a:gd name="T2" fmla="*/ 79502 w 79248"/>
              <a:gd name="T3" fmla="*/ 0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79247"/>
                </a:moveTo>
                <a:lnTo>
                  <a:pt x="79248" y="0"/>
                </a:lnTo>
              </a:path>
            </a:pathLst>
          </a:custGeom>
          <a:noFill/>
          <a:ln w="3175">
            <a:solidFill>
              <a:srgbClr val="000000"/>
            </a:solidFill>
            <a:round/>
          </a:ln>
        </p:spPr>
        <p:txBody>
          <a:bodyPr lIns="0" tIns="0" rIns="0" bIns="0"/>
          <a:lstStyle/>
          <a:p>
            <a:endParaRPr lang="el-GR"/>
          </a:p>
        </p:txBody>
      </p:sp>
      <p:sp>
        <p:nvSpPr>
          <p:cNvPr id="25069" name="object 494"/>
          <p:cNvSpPr/>
          <p:nvPr/>
        </p:nvSpPr>
        <p:spPr bwMode="auto">
          <a:xfrm>
            <a:off x="5353050" y="5284788"/>
            <a:ext cx="79375" cy="79375"/>
          </a:xfrm>
          <a:custGeom>
            <a:avLst/>
            <a:gdLst>
              <a:gd name="T0" fmla="*/ 0 w 79248"/>
              <a:gd name="T1" fmla="*/ 79503 h 79247"/>
              <a:gd name="T2" fmla="*/ 79502 w 79248"/>
              <a:gd name="T3" fmla="*/ 0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79247"/>
                </a:moveTo>
                <a:lnTo>
                  <a:pt x="79248" y="0"/>
                </a:lnTo>
              </a:path>
            </a:pathLst>
          </a:custGeom>
          <a:noFill/>
          <a:ln w="3175">
            <a:solidFill>
              <a:srgbClr val="000000"/>
            </a:solidFill>
            <a:round/>
          </a:ln>
        </p:spPr>
        <p:txBody>
          <a:bodyPr lIns="0" tIns="0" rIns="0" bIns="0"/>
          <a:lstStyle/>
          <a:p>
            <a:endParaRPr lang="el-GR"/>
          </a:p>
        </p:txBody>
      </p:sp>
      <p:sp>
        <p:nvSpPr>
          <p:cNvPr id="25070" name="object 495"/>
          <p:cNvSpPr/>
          <p:nvPr/>
        </p:nvSpPr>
        <p:spPr bwMode="auto">
          <a:xfrm>
            <a:off x="5330825" y="5284788"/>
            <a:ext cx="57150" cy="57150"/>
          </a:xfrm>
          <a:custGeom>
            <a:avLst/>
            <a:gdLst>
              <a:gd name="T0" fmla="*/ 0 w 57912"/>
              <a:gd name="T1" fmla="*/ 57150 h 57150"/>
              <a:gd name="T2" fmla="*/ 56398 w 57912"/>
              <a:gd name="T3" fmla="*/ 0 h 57150"/>
              <a:gd name="T4" fmla="*/ 0 60000 65536"/>
              <a:gd name="T5" fmla="*/ 0 60000 65536"/>
              <a:gd name="T6" fmla="*/ 0 w 57912"/>
              <a:gd name="T7" fmla="*/ 0 h 57150"/>
              <a:gd name="T8" fmla="*/ 57912 w 57912"/>
              <a:gd name="T9" fmla="*/ 57150 h 57150"/>
            </a:gdLst>
            <a:ahLst/>
            <a:cxnLst>
              <a:cxn ang="T4">
                <a:pos x="T0" y="T1"/>
              </a:cxn>
              <a:cxn ang="T5">
                <a:pos x="T2" y="T3"/>
              </a:cxn>
            </a:cxnLst>
            <a:rect l="T6" t="T7" r="T8" b="T9"/>
            <a:pathLst>
              <a:path w="57912" h="57150">
                <a:moveTo>
                  <a:pt x="0" y="57150"/>
                </a:moveTo>
                <a:lnTo>
                  <a:pt x="57912" y="0"/>
                </a:lnTo>
              </a:path>
            </a:pathLst>
          </a:custGeom>
          <a:noFill/>
          <a:ln w="3175">
            <a:solidFill>
              <a:srgbClr val="000000"/>
            </a:solidFill>
            <a:round/>
          </a:ln>
        </p:spPr>
        <p:txBody>
          <a:bodyPr lIns="0" tIns="0" rIns="0" bIns="0"/>
          <a:lstStyle/>
          <a:p>
            <a:endParaRPr lang="el-GR"/>
          </a:p>
        </p:txBody>
      </p:sp>
      <p:sp>
        <p:nvSpPr>
          <p:cNvPr id="25071" name="object 496"/>
          <p:cNvSpPr/>
          <p:nvPr/>
        </p:nvSpPr>
        <p:spPr bwMode="auto">
          <a:xfrm>
            <a:off x="5330825" y="5284788"/>
            <a:ext cx="14288" cy="12700"/>
          </a:xfrm>
          <a:custGeom>
            <a:avLst/>
            <a:gdLst>
              <a:gd name="T0" fmla="*/ 0 w 13716"/>
              <a:gd name="T1" fmla="*/ 12452 h 12953"/>
              <a:gd name="T2" fmla="*/ 14884 w 13716"/>
              <a:gd name="T3" fmla="*/ 0 h 12953"/>
              <a:gd name="T4" fmla="*/ 0 60000 65536"/>
              <a:gd name="T5" fmla="*/ 0 60000 65536"/>
              <a:gd name="T6" fmla="*/ 0 w 13716"/>
              <a:gd name="T7" fmla="*/ 0 h 12953"/>
              <a:gd name="T8" fmla="*/ 13716 w 13716"/>
              <a:gd name="T9" fmla="*/ 12953 h 12953"/>
            </a:gdLst>
            <a:ahLst/>
            <a:cxnLst>
              <a:cxn ang="T4">
                <a:pos x="T0" y="T1"/>
              </a:cxn>
              <a:cxn ang="T5">
                <a:pos x="T2" y="T3"/>
              </a:cxn>
            </a:cxnLst>
            <a:rect l="T6" t="T7" r="T8" b="T9"/>
            <a:pathLst>
              <a:path w="13716" h="12953">
                <a:moveTo>
                  <a:pt x="0" y="12953"/>
                </a:moveTo>
                <a:lnTo>
                  <a:pt x="13716" y="0"/>
                </a:lnTo>
              </a:path>
            </a:pathLst>
          </a:custGeom>
          <a:noFill/>
          <a:ln w="3175">
            <a:solidFill>
              <a:srgbClr val="000000"/>
            </a:solidFill>
            <a:round/>
          </a:ln>
        </p:spPr>
        <p:txBody>
          <a:bodyPr lIns="0" tIns="0" rIns="0" bIns="0"/>
          <a:lstStyle/>
          <a:p>
            <a:endParaRPr lang="el-GR"/>
          </a:p>
        </p:txBody>
      </p:sp>
      <p:sp>
        <p:nvSpPr>
          <p:cNvPr id="25072" name="object 497"/>
          <p:cNvSpPr/>
          <p:nvPr/>
        </p:nvSpPr>
        <p:spPr bwMode="auto">
          <a:xfrm>
            <a:off x="5330825" y="5330825"/>
            <a:ext cx="33338" cy="33338"/>
          </a:xfrm>
          <a:custGeom>
            <a:avLst/>
            <a:gdLst>
              <a:gd name="T0" fmla="*/ 0 w 33528"/>
              <a:gd name="T1" fmla="*/ 0 h 33527"/>
              <a:gd name="T2" fmla="*/ 33149 w 33528"/>
              <a:gd name="T3" fmla="*/ 33150 h 33527"/>
              <a:gd name="T4" fmla="*/ 0 60000 65536"/>
              <a:gd name="T5" fmla="*/ 0 60000 65536"/>
              <a:gd name="T6" fmla="*/ 0 w 33528"/>
              <a:gd name="T7" fmla="*/ 0 h 33527"/>
              <a:gd name="T8" fmla="*/ 33528 w 33528"/>
              <a:gd name="T9" fmla="*/ 33527 h 33527"/>
            </a:gdLst>
            <a:ahLst/>
            <a:cxnLst>
              <a:cxn ang="T4">
                <a:pos x="T0" y="T1"/>
              </a:cxn>
              <a:cxn ang="T5">
                <a:pos x="T2" y="T3"/>
              </a:cxn>
            </a:cxnLst>
            <a:rect l="T6" t="T7" r="T8" b="T9"/>
            <a:pathLst>
              <a:path w="33528" h="33527">
                <a:moveTo>
                  <a:pt x="0" y="0"/>
                </a:moveTo>
                <a:lnTo>
                  <a:pt x="33528" y="33527"/>
                </a:lnTo>
              </a:path>
            </a:pathLst>
          </a:custGeom>
          <a:noFill/>
          <a:ln w="3175">
            <a:solidFill>
              <a:srgbClr val="000000"/>
            </a:solidFill>
            <a:round/>
          </a:ln>
        </p:spPr>
        <p:txBody>
          <a:bodyPr lIns="0" tIns="0" rIns="0" bIns="0"/>
          <a:lstStyle/>
          <a:p>
            <a:endParaRPr lang="el-GR"/>
          </a:p>
        </p:txBody>
      </p:sp>
      <p:sp>
        <p:nvSpPr>
          <p:cNvPr id="25073" name="object 498"/>
          <p:cNvSpPr/>
          <p:nvPr/>
        </p:nvSpPr>
        <p:spPr bwMode="auto">
          <a:xfrm>
            <a:off x="5330825" y="5286375"/>
            <a:ext cx="77788" cy="77788"/>
          </a:xfrm>
          <a:custGeom>
            <a:avLst/>
            <a:gdLst>
              <a:gd name="T0" fmla="*/ 0 w 77724"/>
              <a:gd name="T1" fmla="*/ 0 h 77723"/>
              <a:gd name="T2" fmla="*/ 77852 w 77724"/>
              <a:gd name="T3" fmla="*/ 77853 h 77723"/>
              <a:gd name="T4" fmla="*/ 0 60000 65536"/>
              <a:gd name="T5" fmla="*/ 0 60000 65536"/>
              <a:gd name="T6" fmla="*/ 0 w 77724"/>
              <a:gd name="T7" fmla="*/ 0 h 77723"/>
              <a:gd name="T8" fmla="*/ 77724 w 77724"/>
              <a:gd name="T9" fmla="*/ 77723 h 77723"/>
            </a:gdLst>
            <a:ahLst/>
            <a:cxnLst>
              <a:cxn ang="T4">
                <a:pos x="T0" y="T1"/>
              </a:cxn>
              <a:cxn ang="T5">
                <a:pos x="T2" y="T3"/>
              </a:cxn>
            </a:cxnLst>
            <a:rect l="T6" t="T7" r="T8" b="T9"/>
            <a:pathLst>
              <a:path w="77724" h="77723">
                <a:moveTo>
                  <a:pt x="0" y="0"/>
                </a:moveTo>
                <a:lnTo>
                  <a:pt x="77724" y="77723"/>
                </a:lnTo>
              </a:path>
            </a:pathLst>
          </a:custGeom>
          <a:noFill/>
          <a:ln w="3175">
            <a:solidFill>
              <a:srgbClr val="000000"/>
            </a:solidFill>
            <a:round/>
          </a:ln>
        </p:spPr>
        <p:txBody>
          <a:bodyPr lIns="0" tIns="0" rIns="0" bIns="0"/>
          <a:lstStyle/>
          <a:p>
            <a:endParaRPr lang="el-GR"/>
          </a:p>
        </p:txBody>
      </p:sp>
      <p:sp>
        <p:nvSpPr>
          <p:cNvPr id="25074" name="object 499"/>
          <p:cNvSpPr/>
          <p:nvPr/>
        </p:nvSpPr>
        <p:spPr bwMode="auto">
          <a:xfrm>
            <a:off x="5373688" y="5284788"/>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075" name="object 500"/>
          <p:cNvSpPr/>
          <p:nvPr/>
        </p:nvSpPr>
        <p:spPr bwMode="auto">
          <a:xfrm>
            <a:off x="5418138" y="5284788"/>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076" name="object 501"/>
          <p:cNvSpPr/>
          <p:nvPr/>
        </p:nvSpPr>
        <p:spPr bwMode="auto">
          <a:xfrm>
            <a:off x="5464175" y="5284788"/>
            <a:ext cx="77788" cy="79375"/>
          </a:xfrm>
          <a:custGeom>
            <a:avLst/>
            <a:gdLst>
              <a:gd name="T0" fmla="*/ 0 w 78486"/>
              <a:gd name="T1" fmla="*/ 0 h 79247"/>
              <a:gd name="T2" fmla="*/ 77096 w 78486"/>
              <a:gd name="T3" fmla="*/ 79503 h 79247"/>
              <a:gd name="T4" fmla="*/ 0 60000 65536"/>
              <a:gd name="T5" fmla="*/ 0 60000 65536"/>
              <a:gd name="T6" fmla="*/ 0 w 78486"/>
              <a:gd name="T7" fmla="*/ 0 h 79247"/>
              <a:gd name="T8" fmla="*/ 78486 w 78486"/>
              <a:gd name="T9" fmla="*/ 79247 h 79247"/>
            </a:gdLst>
            <a:ahLst/>
            <a:cxnLst>
              <a:cxn ang="T4">
                <a:pos x="T0" y="T1"/>
              </a:cxn>
              <a:cxn ang="T5">
                <a:pos x="T2" y="T3"/>
              </a:cxn>
            </a:cxnLst>
            <a:rect l="T6" t="T7" r="T8" b="T9"/>
            <a:pathLst>
              <a:path w="78486" h="79247">
                <a:moveTo>
                  <a:pt x="0" y="0"/>
                </a:moveTo>
                <a:lnTo>
                  <a:pt x="78486" y="79247"/>
                </a:lnTo>
              </a:path>
            </a:pathLst>
          </a:custGeom>
          <a:noFill/>
          <a:ln w="3175">
            <a:solidFill>
              <a:srgbClr val="000000"/>
            </a:solidFill>
            <a:round/>
          </a:ln>
        </p:spPr>
        <p:txBody>
          <a:bodyPr lIns="0" tIns="0" rIns="0" bIns="0"/>
          <a:lstStyle/>
          <a:p>
            <a:endParaRPr lang="el-GR"/>
          </a:p>
        </p:txBody>
      </p:sp>
      <p:sp>
        <p:nvSpPr>
          <p:cNvPr id="25077" name="object 502"/>
          <p:cNvSpPr/>
          <p:nvPr/>
        </p:nvSpPr>
        <p:spPr bwMode="auto">
          <a:xfrm>
            <a:off x="5507038" y="5284788"/>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078" name="object 503"/>
          <p:cNvSpPr/>
          <p:nvPr/>
        </p:nvSpPr>
        <p:spPr bwMode="auto">
          <a:xfrm>
            <a:off x="5551488" y="5284788"/>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079" name="object 504"/>
          <p:cNvSpPr/>
          <p:nvPr/>
        </p:nvSpPr>
        <p:spPr bwMode="auto">
          <a:xfrm>
            <a:off x="5595938" y="5284788"/>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080" name="object 505"/>
          <p:cNvSpPr/>
          <p:nvPr/>
        </p:nvSpPr>
        <p:spPr bwMode="auto">
          <a:xfrm>
            <a:off x="5640388" y="5284788"/>
            <a:ext cx="47625" cy="46037"/>
          </a:xfrm>
          <a:custGeom>
            <a:avLst/>
            <a:gdLst>
              <a:gd name="T0" fmla="*/ 0 w 46482"/>
              <a:gd name="T1" fmla="*/ 0 h 46481"/>
              <a:gd name="T2" fmla="*/ 48796 w 46482"/>
              <a:gd name="T3" fmla="*/ 45597 h 46481"/>
              <a:gd name="T4" fmla="*/ 0 60000 65536"/>
              <a:gd name="T5" fmla="*/ 0 60000 65536"/>
              <a:gd name="T6" fmla="*/ 0 w 46482"/>
              <a:gd name="T7" fmla="*/ 0 h 46481"/>
              <a:gd name="T8" fmla="*/ 46482 w 46482"/>
              <a:gd name="T9" fmla="*/ 46481 h 46481"/>
            </a:gdLst>
            <a:ahLst/>
            <a:cxnLst>
              <a:cxn ang="T4">
                <a:pos x="T0" y="T1"/>
              </a:cxn>
              <a:cxn ang="T5">
                <a:pos x="T2" y="T3"/>
              </a:cxn>
            </a:cxnLst>
            <a:rect l="T6" t="T7" r="T8" b="T9"/>
            <a:pathLst>
              <a:path w="46482" h="46481">
                <a:moveTo>
                  <a:pt x="0" y="0"/>
                </a:moveTo>
                <a:lnTo>
                  <a:pt x="46482" y="46481"/>
                </a:lnTo>
              </a:path>
            </a:pathLst>
          </a:custGeom>
          <a:noFill/>
          <a:ln w="3175">
            <a:solidFill>
              <a:srgbClr val="000000"/>
            </a:solidFill>
            <a:round/>
          </a:ln>
        </p:spPr>
        <p:txBody>
          <a:bodyPr lIns="0" tIns="0" rIns="0" bIns="0"/>
          <a:lstStyle/>
          <a:p>
            <a:endParaRPr lang="el-GR"/>
          </a:p>
        </p:txBody>
      </p:sp>
      <p:sp>
        <p:nvSpPr>
          <p:cNvPr id="25081" name="object 506"/>
          <p:cNvSpPr/>
          <p:nvPr/>
        </p:nvSpPr>
        <p:spPr bwMode="auto">
          <a:xfrm>
            <a:off x="5684838" y="5284788"/>
            <a:ext cx="3175" cy="1587"/>
          </a:xfrm>
          <a:custGeom>
            <a:avLst/>
            <a:gdLst>
              <a:gd name="T0" fmla="*/ 0 w 2286"/>
              <a:gd name="T1" fmla="*/ 0 h 2285"/>
              <a:gd name="T2" fmla="*/ 4410 w 2286"/>
              <a:gd name="T3" fmla="*/ 1102 h 2285"/>
              <a:gd name="T4" fmla="*/ 0 60000 65536"/>
              <a:gd name="T5" fmla="*/ 0 60000 65536"/>
              <a:gd name="T6" fmla="*/ 0 w 2286"/>
              <a:gd name="T7" fmla="*/ 0 h 2285"/>
              <a:gd name="T8" fmla="*/ 2286 w 2286"/>
              <a:gd name="T9" fmla="*/ 2285 h 2285"/>
            </a:gdLst>
            <a:ahLst/>
            <a:cxnLst>
              <a:cxn ang="T4">
                <a:pos x="T0" y="T1"/>
              </a:cxn>
              <a:cxn ang="T5">
                <a:pos x="T2" y="T3"/>
              </a:cxn>
            </a:cxnLst>
            <a:rect l="T6" t="T7" r="T8" b="T9"/>
            <a:pathLst>
              <a:path w="2286" h="2285">
                <a:moveTo>
                  <a:pt x="0" y="0"/>
                </a:moveTo>
                <a:lnTo>
                  <a:pt x="2286" y="2285"/>
                </a:lnTo>
              </a:path>
            </a:pathLst>
          </a:custGeom>
          <a:noFill/>
          <a:ln w="3175">
            <a:solidFill>
              <a:srgbClr val="000000"/>
            </a:solidFill>
            <a:round/>
          </a:ln>
        </p:spPr>
        <p:txBody>
          <a:bodyPr lIns="0" tIns="0" rIns="0" bIns="0"/>
          <a:lstStyle/>
          <a:p>
            <a:endParaRPr lang="el-GR"/>
          </a:p>
        </p:txBody>
      </p:sp>
      <p:sp>
        <p:nvSpPr>
          <p:cNvPr id="25082" name="object 507"/>
          <p:cNvSpPr/>
          <p:nvPr/>
        </p:nvSpPr>
        <p:spPr bwMode="auto">
          <a:xfrm>
            <a:off x="4321175" y="4233863"/>
            <a:ext cx="28575" cy="28575"/>
          </a:xfrm>
          <a:custGeom>
            <a:avLst/>
            <a:gdLst>
              <a:gd name="T0" fmla="*/ 0 w 28194"/>
              <a:gd name="T1" fmla="*/ 28962 h 28193"/>
              <a:gd name="T2" fmla="*/ 28961 w 28194"/>
              <a:gd name="T3" fmla="*/ 0 h 28193"/>
              <a:gd name="T4" fmla="*/ 0 60000 65536"/>
              <a:gd name="T5" fmla="*/ 0 60000 65536"/>
              <a:gd name="T6" fmla="*/ 0 w 28194"/>
              <a:gd name="T7" fmla="*/ 0 h 28193"/>
              <a:gd name="T8" fmla="*/ 28194 w 28194"/>
              <a:gd name="T9" fmla="*/ 28193 h 28193"/>
            </a:gdLst>
            <a:ahLst/>
            <a:cxnLst>
              <a:cxn ang="T4">
                <a:pos x="T0" y="T1"/>
              </a:cxn>
              <a:cxn ang="T5">
                <a:pos x="T2" y="T3"/>
              </a:cxn>
            </a:cxnLst>
            <a:rect l="T6" t="T7" r="T8" b="T9"/>
            <a:pathLst>
              <a:path w="28194" h="28193">
                <a:moveTo>
                  <a:pt x="0" y="28193"/>
                </a:moveTo>
                <a:lnTo>
                  <a:pt x="28194" y="0"/>
                </a:lnTo>
              </a:path>
            </a:pathLst>
          </a:custGeom>
          <a:noFill/>
          <a:ln w="3175">
            <a:solidFill>
              <a:srgbClr val="000000"/>
            </a:solidFill>
            <a:round/>
          </a:ln>
        </p:spPr>
        <p:txBody>
          <a:bodyPr lIns="0" tIns="0" rIns="0" bIns="0"/>
          <a:lstStyle/>
          <a:p>
            <a:endParaRPr lang="el-GR"/>
          </a:p>
        </p:txBody>
      </p:sp>
      <p:sp>
        <p:nvSpPr>
          <p:cNvPr id="25083" name="object 508"/>
          <p:cNvSpPr/>
          <p:nvPr/>
        </p:nvSpPr>
        <p:spPr bwMode="auto">
          <a:xfrm>
            <a:off x="4278313" y="4189413"/>
            <a:ext cx="71437" cy="73025"/>
          </a:xfrm>
          <a:custGeom>
            <a:avLst/>
            <a:gdLst>
              <a:gd name="T0" fmla="*/ 0 w 72389"/>
              <a:gd name="T1" fmla="*/ 73667 h 72389"/>
              <a:gd name="T2" fmla="*/ 70498 w 72389"/>
              <a:gd name="T3" fmla="*/ 0 h 72389"/>
              <a:gd name="T4" fmla="*/ 0 60000 65536"/>
              <a:gd name="T5" fmla="*/ 0 60000 65536"/>
              <a:gd name="T6" fmla="*/ 0 w 72389"/>
              <a:gd name="T7" fmla="*/ 0 h 72389"/>
              <a:gd name="T8" fmla="*/ 72389 w 72389"/>
              <a:gd name="T9" fmla="*/ 72389 h 72389"/>
            </a:gdLst>
            <a:ahLst/>
            <a:cxnLst>
              <a:cxn ang="T4">
                <a:pos x="T0" y="T1"/>
              </a:cxn>
              <a:cxn ang="T5">
                <a:pos x="T2" y="T3"/>
              </a:cxn>
            </a:cxnLst>
            <a:rect l="T6" t="T7" r="T8" b="T9"/>
            <a:pathLst>
              <a:path w="72389" h="72389">
                <a:moveTo>
                  <a:pt x="0" y="72389"/>
                </a:moveTo>
                <a:lnTo>
                  <a:pt x="72389" y="0"/>
                </a:lnTo>
              </a:path>
            </a:pathLst>
          </a:custGeom>
          <a:noFill/>
          <a:ln w="3175">
            <a:solidFill>
              <a:srgbClr val="000000"/>
            </a:solidFill>
            <a:round/>
          </a:ln>
        </p:spPr>
        <p:txBody>
          <a:bodyPr lIns="0" tIns="0" rIns="0" bIns="0"/>
          <a:lstStyle/>
          <a:p>
            <a:endParaRPr lang="el-GR"/>
          </a:p>
        </p:txBody>
      </p:sp>
      <p:sp>
        <p:nvSpPr>
          <p:cNvPr id="25084" name="object 509"/>
          <p:cNvSpPr/>
          <p:nvPr/>
        </p:nvSpPr>
        <p:spPr bwMode="auto">
          <a:xfrm>
            <a:off x="4270375" y="4144963"/>
            <a:ext cx="79375" cy="79375"/>
          </a:xfrm>
          <a:custGeom>
            <a:avLst/>
            <a:gdLst>
              <a:gd name="T0" fmla="*/ 0 w 79248"/>
              <a:gd name="T1" fmla="*/ 79502 h 79248"/>
              <a:gd name="T2" fmla="*/ 79502 w 79248"/>
              <a:gd name="T3" fmla="*/ 0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79248"/>
                </a:moveTo>
                <a:lnTo>
                  <a:pt x="79248" y="0"/>
                </a:lnTo>
              </a:path>
            </a:pathLst>
          </a:custGeom>
          <a:noFill/>
          <a:ln w="3175">
            <a:solidFill>
              <a:srgbClr val="000000"/>
            </a:solidFill>
            <a:round/>
          </a:ln>
        </p:spPr>
        <p:txBody>
          <a:bodyPr lIns="0" tIns="0" rIns="0" bIns="0"/>
          <a:lstStyle/>
          <a:p>
            <a:endParaRPr lang="el-GR"/>
          </a:p>
        </p:txBody>
      </p:sp>
      <p:sp>
        <p:nvSpPr>
          <p:cNvPr id="25085" name="object 510"/>
          <p:cNvSpPr/>
          <p:nvPr/>
        </p:nvSpPr>
        <p:spPr bwMode="auto">
          <a:xfrm>
            <a:off x="4270375" y="4100513"/>
            <a:ext cx="79375" cy="79375"/>
          </a:xfrm>
          <a:custGeom>
            <a:avLst/>
            <a:gdLst>
              <a:gd name="T0" fmla="*/ 0 w 79248"/>
              <a:gd name="T1" fmla="*/ 79502 h 79248"/>
              <a:gd name="T2" fmla="*/ 79502 w 79248"/>
              <a:gd name="T3" fmla="*/ 0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79248"/>
                </a:moveTo>
                <a:lnTo>
                  <a:pt x="79248" y="0"/>
                </a:lnTo>
              </a:path>
            </a:pathLst>
          </a:custGeom>
          <a:noFill/>
          <a:ln w="3175">
            <a:solidFill>
              <a:srgbClr val="000000"/>
            </a:solidFill>
            <a:round/>
          </a:ln>
        </p:spPr>
        <p:txBody>
          <a:bodyPr lIns="0" tIns="0" rIns="0" bIns="0"/>
          <a:lstStyle/>
          <a:p>
            <a:endParaRPr lang="el-GR"/>
          </a:p>
        </p:txBody>
      </p:sp>
      <p:sp>
        <p:nvSpPr>
          <p:cNvPr id="25086" name="object 511"/>
          <p:cNvSpPr/>
          <p:nvPr/>
        </p:nvSpPr>
        <p:spPr bwMode="auto">
          <a:xfrm>
            <a:off x="4270375" y="4056063"/>
            <a:ext cx="79375" cy="79375"/>
          </a:xfrm>
          <a:custGeom>
            <a:avLst/>
            <a:gdLst>
              <a:gd name="T0" fmla="*/ 0 w 79248"/>
              <a:gd name="T1" fmla="*/ 79502 h 79248"/>
              <a:gd name="T2" fmla="*/ 79502 w 79248"/>
              <a:gd name="T3" fmla="*/ 0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79248"/>
                </a:moveTo>
                <a:lnTo>
                  <a:pt x="79248" y="0"/>
                </a:lnTo>
              </a:path>
            </a:pathLst>
          </a:custGeom>
          <a:noFill/>
          <a:ln w="3175">
            <a:solidFill>
              <a:srgbClr val="000000"/>
            </a:solidFill>
            <a:round/>
          </a:ln>
        </p:spPr>
        <p:txBody>
          <a:bodyPr lIns="0" tIns="0" rIns="0" bIns="0"/>
          <a:lstStyle/>
          <a:p>
            <a:endParaRPr lang="el-GR"/>
          </a:p>
        </p:txBody>
      </p:sp>
      <p:sp>
        <p:nvSpPr>
          <p:cNvPr id="25087" name="object 512"/>
          <p:cNvSpPr/>
          <p:nvPr/>
        </p:nvSpPr>
        <p:spPr bwMode="auto">
          <a:xfrm>
            <a:off x="4270375" y="4011613"/>
            <a:ext cx="79375" cy="79375"/>
          </a:xfrm>
          <a:custGeom>
            <a:avLst/>
            <a:gdLst>
              <a:gd name="T0" fmla="*/ 0 w 79248"/>
              <a:gd name="T1" fmla="*/ 79502 h 79248"/>
              <a:gd name="T2" fmla="*/ 79502 w 79248"/>
              <a:gd name="T3" fmla="*/ 0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79248"/>
                </a:moveTo>
                <a:lnTo>
                  <a:pt x="79248" y="0"/>
                </a:lnTo>
              </a:path>
            </a:pathLst>
          </a:custGeom>
          <a:noFill/>
          <a:ln w="3175">
            <a:solidFill>
              <a:srgbClr val="000000"/>
            </a:solidFill>
            <a:round/>
          </a:ln>
        </p:spPr>
        <p:txBody>
          <a:bodyPr lIns="0" tIns="0" rIns="0" bIns="0"/>
          <a:lstStyle/>
          <a:p>
            <a:endParaRPr lang="el-GR"/>
          </a:p>
        </p:txBody>
      </p:sp>
      <p:sp>
        <p:nvSpPr>
          <p:cNvPr id="25088" name="object 513"/>
          <p:cNvSpPr/>
          <p:nvPr/>
        </p:nvSpPr>
        <p:spPr bwMode="auto">
          <a:xfrm>
            <a:off x="4270375" y="3967163"/>
            <a:ext cx="79375" cy="79375"/>
          </a:xfrm>
          <a:custGeom>
            <a:avLst/>
            <a:gdLst>
              <a:gd name="T0" fmla="*/ 0 w 79248"/>
              <a:gd name="T1" fmla="*/ 79502 h 79248"/>
              <a:gd name="T2" fmla="*/ 79502 w 79248"/>
              <a:gd name="T3" fmla="*/ 0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79248"/>
                </a:moveTo>
                <a:lnTo>
                  <a:pt x="79248" y="0"/>
                </a:lnTo>
              </a:path>
            </a:pathLst>
          </a:custGeom>
          <a:noFill/>
          <a:ln w="3175">
            <a:solidFill>
              <a:srgbClr val="000000"/>
            </a:solidFill>
            <a:round/>
          </a:ln>
        </p:spPr>
        <p:txBody>
          <a:bodyPr lIns="0" tIns="0" rIns="0" bIns="0"/>
          <a:lstStyle/>
          <a:p>
            <a:endParaRPr lang="el-GR"/>
          </a:p>
        </p:txBody>
      </p:sp>
      <p:sp>
        <p:nvSpPr>
          <p:cNvPr id="25089" name="object 514"/>
          <p:cNvSpPr/>
          <p:nvPr/>
        </p:nvSpPr>
        <p:spPr bwMode="auto">
          <a:xfrm>
            <a:off x="4270375" y="3922713"/>
            <a:ext cx="79375" cy="77787"/>
          </a:xfrm>
          <a:custGeom>
            <a:avLst/>
            <a:gdLst>
              <a:gd name="T0" fmla="*/ 0 w 79248"/>
              <a:gd name="T1" fmla="*/ 76353 h 79248"/>
              <a:gd name="T2" fmla="*/ 79502 w 79248"/>
              <a:gd name="T3" fmla="*/ 0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79248"/>
                </a:moveTo>
                <a:lnTo>
                  <a:pt x="79248" y="0"/>
                </a:lnTo>
              </a:path>
            </a:pathLst>
          </a:custGeom>
          <a:noFill/>
          <a:ln w="3175">
            <a:solidFill>
              <a:srgbClr val="000000"/>
            </a:solidFill>
            <a:round/>
          </a:ln>
        </p:spPr>
        <p:txBody>
          <a:bodyPr lIns="0" tIns="0" rIns="0" bIns="0"/>
          <a:lstStyle/>
          <a:p>
            <a:endParaRPr lang="el-GR"/>
          </a:p>
        </p:txBody>
      </p:sp>
      <p:sp>
        <p:nvSpPr>
          <p:cNvPr id="25090" name="object 515"/>
          <p:cNvSpPr/>
          <p:nvPr/>
        </p:nvSpPr>
        <p:spPr bwMode="auto">
          <a:xfrm>
            <a:off x="4270375" y="3905250"/>
            <a:ext cx="52388" cy="52388"/>
          </a:xfrm>
          <a:custGeom>
            <a:avLst/>
            <a:gdLst>
              <a:gd name="T0" fmla="*/ 0 w 51815"/>
              <a:gd name="T1" fmla="*/ 52967 h 51815"/>
              <a:gd name="T2" fmla="*/ 52967 w 51815"/>
              <a:gd name="T3" fmla="*/ 0 h 51815"/>
              <a:gd name="T4" fmla="*/ 0 60000 65536"/>
              <a:gd name="T5" fmla="*/ 0 60000 65536"/>
              <a:gd name="T6" fmla="*/ 0 w 51815"/>
              <a:gd name="T7" fmla="*/ 0 h 51815"/>
              <a:gd name="T8" fmla="*/ 51815 w 51815"/>
              <a:gd name="T9" fmla="*/ 51815 h 51815"/>
            </a:gdLst>
            <a:ahLst/>
            <a:cxnLst>
              <a:cxn ang="T4">
                <a:pos x="T0" y="T1"/>
              </a:cxn>
              <a:cxn ang="T5">
                <a:pos x="T2" y="T3"/>
              </a:cxn>
            </a:cxnLst>
            <a:rect l="T6" t="T7" r="T8" b="T9"/>
            <a:pathLst>
              <a:path w="51815" h="51815">
                <a:moveTo>
                  <a:pt x="0" y="51815"/>
                </a:moveTo>
                <a:lnTo>
                  <a:pt x="51815" y="0"/>
                </a:lnTo>
              </a:path>
            </a:pathLst>
          </a:custGeom>
          <a:noFill/>
          <a:ln w="3175">
            <a:solidFill>
              <a:srgbClr val="000000"/>
            </a:solidFill>
            <a:round/>
          </a:ln>
        </p:spPr>
        <p:txBody>
          <a:bodyPr lIns="0" tIns="0" rIns="0" bIns="0"/>
          <a:lstStyle/>
          <a:p>
            <a:endParaRPr lang="el-GR"/>
          </a:p>
        </p:txBody>
      </p:sp>
      <p:sp>
        <p:nvSpPr>
          <p:cNvPr id="25091" name="object 516"/>
          <p:cNvSpPr/>
          <p:nvPr/>
        </p:nvSpPr>
        <p:spPr bwMode="auto">
          <a:xfrm>
            <a:off x="4270375" y="3905250"/>
            <a:ext cx="7938" cy="7938"/>
          </a:xfrm>
          <a:custGeom>
            <a:avLst/>
            <a:gdLst>
              <a:gd name="T0" fmla="*/ 0 w 7620"/>
              <a:gd name="T1" fmla="*/ 8269 h 7620"/>
              <a:gd name="T2" fmla="*/ 8269 w 7620"/>
              <a:gd name="T3" fmla="*/ 0 h 7620"/>
              <a:gd name="T4" fmla="*/ 0 60000 65536"/>
              <a:gd name="T5" fmla="*/ 0 60000 65536"/>
              <a:gd name="T6" fmla="*/ 0 w 7620"/>
              <a:gd name="T7" fmla="*/ 0 h 7620"/>
              <a:gd name="T8" fmla="*/ 7620 w 7620"/>
              <a:gd name="T9" fmla="*/ 7620 h 7620"/>
            </a:gdLst>
            <a:ahLst/>
            <a:cxnLst>
              <a:cxn ang="T4">
                <a:pos x="T0" y="T1"/>
              </a:cxn>
              <a:cxn ang="T5">
                <a:pos x="T2" y="T3"/>
              </a:cxn>
            </a:cxnLst>
            <a:rect l="T6" t="T7" r="T8" b="T9"/>
            <a:pathLst>
              <a:path w="7620" h="7620">
                <a:moveTo>
                  <a:pt x="0" y="7620"/>
                </a:moveTo>
                <a:lnTo>
                  <a:pt x="7620" y="0"/>
                </a:lnTo>
              </a:path>
            </a:pathLst>
          </a:custGeom>
          <a:noFill/>
          <a:ln w="3175">
            <a:solidFill>
              <a:srgbClr val="000000"/>
            </a:solidFill>
            <a:round/>
          </a:ln>
        </p:spPr>
        <p:txBody>
          <a:bodyPr lIns="0" tIns="0" rIns="0" bIns="0"/>
          <a:lstStyle/>
          <a:p>
            <a:endParaRPr lang="el-GR"/>
          </a:p>
        </p:txBody>
      </p:sp>
      <p:sp>
        <p:nvSpPr>
          <p:cNvPr id="25092" name="object 517"/>
          <p:cNvSpPr/>
          <p:nvPr/>
        </p:nvSpPr>
        <p:spPr bwMode="auto">
          <a:xfrm>
            <a:off x="4270375" y="4224338"/>
            <a:ext cx="39688" cy="38100"/>
          </a:xfrm>
          <a:custGeom>
            <a:avLst/>
            <a:gdLst>
              <a:gd name="T0" fmla="*/ 0 w 38862"/>
              <a:gd name="T1" fmla="*/ 0 h 38100"/>
              <a:gd name="T2" fmla="*/ 40532 w 38862"/>
              <a:gd name="T3" fmla="*/ 38100 h 38100"/>
              <a:gd name="T4" fmla="*/ 0 60000 65536"/>
              <a:gd name="T5" fmla="*/ 0 60000 65536"/>
              <a:gd name="T6" fmla="*/ 0 w 38862"/>
              <a:gd name="T7" fmla="*/ 0 h 38100"/>
              <a:gd name="T8" fmla="*/ 38862 w 38862"/>
              <a:gd name="T9" fmla="*/ 38100 h 38100"/>
            </a:gdLst>
            <a:ahLst/>
            <a:cxnLst>
              <a:cxn ang="T4">
                <a:pos x="T0" y="T1"/>
              </a:cxn>
              <a:cxn ang="T5">
                <a:pos x="T2" y="T3"/>
              </a:cxn>
            </a:cxnLst>
            <a:rect l="T6" t="T7" r="T8" b="T9"/>
            <a:pathLst>
              <a:path w="38862" h="38100">
                <a:moveTo>
                  <a:pt x="0" y="0"/>
                </a:moveTo>
                <a:lnTo>
                  <a:pt x="38862" y="38100"/>
                </a:lnTo>
              </a:path>
            </a:pathLst>
          </a:custGeom>
          <a:noFill/>
          <a:ln w="3175">
            <a:solidFill>
              <a:srgbClr val="000000"/>
            </a:solidFill>
            <a:round/>
          </a:ln>
        </p:spPr>
        <p:txBody>
          <a:bodyPr lIns="0" tIns="0" rIns="0" bIns="0"/>
          <a:lstStyle/>
          <a:p>
            <a:endParaRPr lang="el-GR"/>
          </a:p>
        </p:txBody>
      </p:sp>
      <p:sp>
        <p:nvSpPr>
          <p:cNvPr id="25093" name="object 518"/>
          <p:cNvSpPr/>
          <p:nvPr/>
        </p:nvSpPr>
        <p:spPr bwMode="auto">
          <a:xfrm>
            <a:off x="4270375" y="4179888"/>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094" name="object 519"/>
          <p:cNvSpPr/>
          <p:nvPr/>
        </p:nvSpPr>
        <p:spPr bwMode="auto">
          <a:xfrm>
            <a:off x="4270375" y="4133850"/>
            <a:ext cx="79375" cy="79375"/>
          </a:xfrm>
          <a:custGeom>
            <a:avLst/>
            <a:gdLst>
              <a:gd name="T0" fmla="*/ 0 w 79248"/>
              <a:gd name="T1" fmla="*/ 0 h 79248"/>
              <a:gd name="T2" fmla="*/ 79502 w 79248"/>
              <a:gd name="T3" fmla="*/ 79502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0"/>
                </a:moveTo>
                <a:lnTo>
                  <a:pt x="79248" y="79248"/>
                </a:lnTo>
              </a:path>
            </a:pathLst>
          </a:custGeom>
          <a:noFill/>
          <a:ln w="3175">
            <a:solidFill>
              <a:srgbClr val="000000"/>
            </a:solidFill>
            <a:round/>
          </a:ln>
        </p:spPr>
        <p:txBody>
          <a:bodyPr lIns="0" tIns="0" rIns="0" bIns="0"/>
          <a:lstStyle/>
          <a:p>
            <a:endParaRPr lang="el-GR"/>
          </a:p>
        </p:txBody>
      </p:sp>
      <p:sp>
        <p:nvSpPr>
          <p:cNvPr id="25095" name="object 520"/>
          <p:cNvSpPr/>
          <p:nvPr/>
        </p:nvSpPr>
        <p:spPr bwMode="auto">
          <a:xfrm>
            <a:off x="4270375" y="4090988"/>
            <a:ext cx="79375" cy="79375"/>
          </a:xfrm>
          <a:custGeom>
            <a:avLst/>
            <a:gdLst>
              <a:gd name="T0" fmla="*/ 0 w 79248"/>
              <a:gd name="T1" fmla="*/ 0 h 79248"/>
              <a:gd name="T2" fmla="*/ 79502 w 79248"/>
              <a:gd name="T3" fmla="*/ 79502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0"/>
                </a:moveTo>
                <a:lnTo>
                  <a:pt x="79248" y="79248"/>
                </a:lnTo>
              </a:path>
            </a:pathLst>
          </a:custGeom>
          <a:noFill/>
          <a:ln w="3175">
            <a:solidFill>
              <a:srgbClr val="000000"/>
            </a:solidFill>
            <a:round/>
          </a:ln>
        </p:spPr>
        <p:txBody>
          <a:bodyPr lIns="0" tIns="0" rIns="0" bIns="0"/>
          <a:lstStyle/>
          <a:p>
            <a:endParaRPr lang="el-GR"/>
          </a:p>
        </p:txBody>
      </p:sp>
      <p:sp>
        <p:nvSpPr>
          <p:cNvPr id="25096" name="object 521"/>
          <p:cNvSpPr/>
          <p:nvPr/>
        </p:nvSpPr>
        <p:spPr bwMode="auto">
          <a:xfrm>
            <a:off x="4270375" y="4044950"/>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097" name="object 522"/>
          <p:cNvSpPr/>
          <p:nvPr/>
        </p:nvSpPr>
        <p:spPr bwMode="auto">
          <a:xfrm>
            <a:off x="4270375" y="4000500"/>
            <a:ext cx="79375" cy="79375"/>
          </a:xfrm>
          <a:custGeom>
            <a:avLst/>
            <a:gdLst>
              <a:gd name="T0" fmla="*/ 0 w 79248"/>
              <a:gd name="T1" fmla="*/ 0 h 79248"/>
              <a:gd name="T2" fmla="*/ 79502 w 79248"/>
              <a:gd name="T3" fmla="*/ 79502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0"/>
                </a:moveTo>
                <a:lnTo>
                  <a:pt x="79248" y="79248"/>
                </a:lnTo>
              </a:path>
            </a:pathLst>
          </a:custGeom>
          <a:noFill/>
          <a:ln w="3175">
            <a:solidFill>
              <a:srgbClr val="000000"/>
            </a:solidFill>
            <a:round/>
          </a:ln>
        </p:spPr>
        <p:txBody>
          <a:bodyPr lIns="0" tIns="0" rIns="0" bIns="0"/>
          <a:lstStyle/>
          <a:p>
            <a:endParaRPr lang="el-GR"/>
          </a:p>
        </p:txBody>
      </p:sp>
      <p:sp>
        <p:nvSpPr>
          <p:cNvPr id="25098" name="object 523"/>
          <p:cNvSpPr/>
          <p:nvPr/>
        </p:nvSpPr>
        <p:spPr bwMode="auto">
          <a:xfrm>
            <a:off x="4270375" y="3957638"/>
            <a:ext cx="79375" cy="79375"/>
          </a:xfrm>
          <a:custGeom>
            <a:avLst/>
            <a:gdLst>
              <a:gd name="T0" fmla="*/ 0 w 79248"/>
              <a:gd name="T1" fmla="*/ 0 h 79248"/>
              <a:gd name="T2" fmla="*/ 79502 w 79248"/>
              <a:gd name="T3" fmla="*/ 79502 h 79248"/>
              <a:gd name="T4" fmla="*/ 0 60000 65536"/>
              <a:gd name="T5" fmla="*/ 0 60000 65536"/>
              <a:gd name="T6" fmla="*/ 0 w 79248"/>
              <a:gd name="T7" fmla="*/ 0 h 79248"/>
              <a:gd name="T8" fmla="*/ 79248 w 79248"/>
              <a:gd name="T9" fmla="*/ 79248 h 79248"/>
            </a:gdLst>
            <a:ahLst/>
            <a:cxnLst>
              <a:cxn ang="T4">
                <a:pos x="T0" y="T1"/>
              </a:cxn>
              <a:cxn ang="T5">
                <a:pos x="T2" y="T3"/>
              </a:cxn>
            </a:cxnLst>
            <a:rect l="T6" t="T7" r="T8" b="T9"/>
            <a:pathLst>
              <a:path w="79248" h="79248">
                <a:moveTo>
                  <a:pt x="0" y="0"/>
                </a:moveTo>
                <a:lnTo>
                  <a:pt x="79248" y="79248"/>
                </a:lnTo>
              </a:path>
            </a:pathLst>
          </a:custGeom>
          <a:noFill/>
          <a:ln w="3175">
            <a:solidFill>
              <a:srgbClr val="000000"/>
            </a:solidFill>
            <a:round/>
          </a:ln>
        </p:spPr>
        <p:txBody>
          <a:bodyPr lIns="0" tIns="0" rIns="0" bIns="0"/>
          <a:lstStyle/>
          <a:p>
            <a:endParaRPr lang="el-GR"/>
          </a:p>
        </p:txBody>
      </p:sp>
      <p:sp>
        <p:nvSpPr>
          <p:cNvPr id="25099" name="object 524"/>
          <p:cNvSpPr/>
          <p:nvPr/>
        </p:nvSpPr>
        <p:spPr bwMode="auto">
          <a:xfrm>
            <a:off x="4270375" y="3911600"/>
            <a:ext cx="79375" cy="79375"/>
          </a:xfrm>
          <a:custGeom>
            <a:avLst/>
            <a:gdLst>
              <a:gd name="T0" fmla="*/ 0 w 79248"/>
              <a:gd name="T1" fmla="*/ 0 h 79247"/>
              <a:gd name="T2" fmla="*/ 79502 w 79248"/>
              <a:gd name="T3" fmla="*/ 79503 h 79247"/>
              <a:gd name="T4" fmla="*/ 0 60000 65536"/>
              <a:gd name="T5" fmla="*/ 0 60000 65536"/>
              <a:gd name="T6" fmla="*/ 0 w 79248"/>
              <a:gd name="T7" fmla="*/ 0 h 79247"/>
              <a:gd name="T8" fmla="*/ 79248 w 79248"/>
              <a:gd name="T9" fmla="*/ 79247 h 79247"/>
            </a:gdLst>
            <a:ahLst/>
            <a:cxnLst>
              <a:cxn ang="T4">
                <a:pos x="T0" y="T1"/>
              </a:cxn>
              <a:cxn ang="T5">
                <a:pos x="T2" y="T3"/>
              </a:cxn>
            </a:cxnLst>
            <a:rect l="T6" t="T7" r="T8" b="T9"/>
            <a:pathLst>
              <a:path w="79248" h="79247">
                <a:moveTo>
                  <a:pt x="0" y="0"/>
                </a:moveTo>
                <a:lnTo>
                  <a:pt x="79248" y="79247"/>
                </a:lnTo>
              </a:path>
            </a:pathLst>
          </a:custGeom>
          <a:noFill/>
          <a:ln w="3175">
            <a:solidFill>
              <a:srgbClr val="000000"/>
            </a:solidFill>
            <a:round/>
          </a:ln>
        </p:spPr>
        <p:txBody>
          <a:bodyPr lIns="0" tIns="0" rIns="0" bIns="0"/>
          <a:lstStyle/>
          <a:p>
            <a:endParaRPr lang="el-GR"/>
          </a:p>
        </p:txBody>
      </p:sp>
      <p:sp>
        <p:nvSpPr>
          <p:cNvPr id="25100" name="object 525"/>
          <p:cNvSpPr/>
          <p:nvPr/>
        </p:nvSpPr>
        <p:spPr bwMode="auto">
          <a:xfrm>
            <a:off x="4308475" y="3905250"/>
            <a:ext cx="41275" cy="41275"/>
          </a:xfrm>
          <a:custGeom>
            <a:avLst/>
            <a:gdLst>
              <a:gd name="T0" fmla="*/ 0 w 41148"/>
              <a:gd name="T1" fmla="*/ 0 h 41910"/>
              <a:gd name="T2" fmla="*/ 41402 w 41148"/>
              <a:gd name="T3" fmla="*/ 40650 h 41910"/>
              <a:gd name="T4" fmla="*/ 0 60000 65536"/>
              <a:gd name="T5" fmla="*/ 0 60000 65536"/>
              <a:gd name="T6" fmla="*/ 0 w 41148"/>
              <a:gd name="T7" fmla="*/ 0 h 41910"/>
              <a:gd name="T8" fmla="*/ 41148 w 41148"/>
              <a:gd name="T9" fmla="*/ 41910 h 41910"/>
            </a:gdLst>
            <a:ahLst/>
            <a:cxnLst>
              <a:cxn ang="T4">
                <a:pos x="T0" y="T1"/>
              </a:cxn>
              <a:cxn ang="T5">
                <a:pos x="T2" y="T3"/>
              </a:cxn>
            </a:cxnLst>
            <a:rect l="T6" t="T7" r="T8" b="T9"/>
            <a:pathLst>
              <a:path w="41148" h="41910">
                <a:moveTo>
                  <a:pt x="0" y="0"/>
                </a:moveTo>
                <a:lnTo>
                  <a:pt x="41148" y="41910"/>
                </a:lnTo>
              </a:path>
            </a:pathLst>
          </a:custGeom>
          <a:noFill/>
          <a:ln w="3175">
            <a:solidFill>
              <a:srgbClr val="000000"/>
            </a:solidFill>
            <a:round/>
          </a:ln>
        </p:spPr>
        <p:txBody>
          <a:bodyPr lIns="0" tIns="0" rIns="0" bIns="0"/>
          <a:lstStyle/>
          <a:p>
            <a:endParaRPr lang="el-GR"/>
          </a:p>
        </p:txBody>
      </p:sp>
      <p:sp>
        <p:nvSpPr>
          <p:cNvPr id="25101" name="object 526"/>
          <p:cNvSpPr/>
          <p:nvPr/>
        </p:nvSpPr>
        <p:spPr bwMode="auto">
          <a:xfrm>
            <a:off x="4992688" y="4545013"/>
            <a:ext cx="0" cy="1587"/>
          </a:xfrm>
          <a:custGeom>
            <a:avLst/>
            <a:gdLst>
              <a:gd name="T0" fmla="*/ 1653 h 1524"/>
              <a:gd name="T1" fmla="*/ 0 h 1524"/>
              <a:gd name="T2" fmla="*/ 0 60000 65536"/>
              <a:gd name="T3" fmla="*/ 0 60000 65536"/>
              <a:gd name="T4" fmla="*/ 0 h 1524"/>
              <a:gd name="T5" fmla="*/ 1524 h 1524"/>
            </a:gdLst>
            <a:ahLst/>
            <a:cxnLst>
              <a:cxn ang="T2">
                <a:pos x="0" y="T0"/>
              </a:cxn>
              <a:cxn ang="T3">
                <a:pos x="0" y="T1"/>
              </a:cxn>
            </a:cxnLst>
            <a:rect l="0" t="T4" r="0" b="T5"/>
            <a:pathLst>
              <a:path h="1524">
                <a:moveTo>
                  <a:pt x="0" y="1524"/>
                </a:moveTo>
                <a:lnTo>
                  <a:pt x="0" y="0"/>
                </a:lnTo>
              </a:path>
            </a:pathLst>
          </a:custGeom>
          <a:noFill/>
          <a:ln w="3175">
            <a:solidFill>
              <a:srgbClr val="000000"/>
            </a:solidFill>
            <a:round/>
          </a:ln>
        </p:spPr>
        <p:txBody>
          <a:bodyPr lIns="0" tIns="0" rIns="0" bIns="0"/>
          <a:lstStyle/>
          <a:p>
            <a:endParaRPr lang="el-GR"/>
          </a:p>
        </p:txBody>
      </p:sp>
      <p:sp>
        <p:nvSpPr>
          <p:cNvPr id="25102" name="object 527"/>
          <p:cNvSpPr/>
          <p:nvPr/>
        </p:nvSpPr>
        <p:spPr bwMode="auto">
          <a:xfrm>
            <a:off x="4314825" y="3257550"/>
            <a:ext cx="0" cy="635000"/>
          </a:xfrm>
          <a:custGeom>
            <a:avLst/>
            <a:gdLst>
              <a:gd name="T0" fmla="*/ 0 h 634746"/>
              <a:gd name="T1" fmla="*/ 635254 h 634746"/>
              <a:gd name="T2" fmla="*/ 0 60000 65536"/>
              <a:gd name="T3" fmla="*/ 0 60000 65536"/>
              <a:gd name="T4" fmla="*/ 0 h 634746"/>
              <a:gd name="T5" fmla="*/ 634746 h 634746"/>
            </a:gdLst>
            <a:ahLst/>
            <a:cxnLst>
              <a:cxn ang="T2">
                <a:pos x="0" y="T0"/>
              </a:cxn>
              <a:cxn ang="T3">
                <a:pos x="0" y="T1"/>
              </a:cxn>
            </a:cxnLst>
            <a:rect l="0" t="T4" r="0" b="T5"/>
            <a:pathLst>
              <a:path h="634746">
                <a:moveTo>
                  <a:pt x="0" y="0"/>
                </a:moveTo>
                <a:lnTo>
                  <a:pt x="0" y="634746"/>
                </a:lnTo>
              </a:path>
            </a:pathLst>
          </a:custGeom>
          <a:noFill/>
          <a:ln w="4876">
            <a:solidFill>
              <a:srgbClr val="000000"/>
            </a:solidFill>
            <a:round/>
          </a:ln>
        </p:spPr>
        <p:txBody>
          <a:bodyPr lIns="0" tIns="0" rIns="0" bIns="0"/>
          <a:lstStyle/>
          <a:p>
            <a:endParaRPr lang="el-GR"/>
          </a:p>
        </p:txBody>
      </p:sp>
      <p:sp>
        <p:nvSpPr>
          <p:cNvPr id="25103" name="object 528"/>
          <p:cNvSpPr/>
          <p:nvPr/>
        </p:nvSpPr>
        <p:spPr bwMode="auto">
          <a:xfrm>
            <a:off x="4292600" y="3635375"/>
            <a:ext cx="42863" cy="41275"/>
          </a:xfrm>
          <a:custGeom>
            <a:avLst/>
            <a:gdLst>
              <a:gd name="T0" fmla="*/ 43754 w 41990"/>
              <a:gd name="T1" fmla="*/ 25231 h 41207"/>
              <a:gd name="T2" fmla="*/ 40828 w 41990"/>
              <a:gd name="T3" fmla="*/ 9304 h 41207"/>
              <a:gd name="T4" fmla="*/ 31880 w 41990"/>
              <a:gd name="T5" fmla="*/ 0 h 41207"/>
              <a:gd name="T6" fmla="*/ 14384 w 41990"/>
              <a:gd name="T7" fmla="*/ 1336 h 41207"/>
              <a:gd name="T8" fmla="*/ 3822 w 41990"/>
              <a:gd name="T9" fmla="*/ 8348 h 41207"/>
              <a:gd name="T10" fmla="*/ 0 w 41990"/>
              <a:gd name="T11" fmla="*/ 19001 h 41207"/>
              <a:gd name="T12" fmla="*/ 4621 w 41990"/>
              <a:gd name="T13" fmla="*/ 32545 h 41207"/>
              <a:gd name="T14" fmla="*/ 16093 w 41990"/>
              <a:gd name="T15" fmla="*/ 40454 h 41207"/>
              <a:gd name="T16" fmla="*/ 22211 w 41990"/>
              <a:gd name="T17" fmla="*/ 41343 h 41207"/>
              <a:gd name="T18" fmla="*/ 36091 w 41990"/>
              <a:gd name="T19" fmla="*/ 36687 h 41207"/>
              <a:gd name="T20" fmla="*/ 43754 w 41990"/>
              <a:gd name="T21" fmla="*/ 25231 h 412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990"/>
              <a:gd name="T34" fmla="*/ 0 h 41207"/>
              <a:gd name="T35" fmla="*/ 41990 w 41990"/>
              <a:gd name="T36" fmla="*/ 41207 h 412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990" h="41207">
                <a:moveTo>
                  <a:pt x="41990" y="25148"/>
                </a:moveTo>
                <a:lnTo>
                  <a:pt x="39181" y="9274"/>
                </a:lnTo>
                <a:lnTo>
                  <a:pt x="30595" y="0"/>
                </a:lnTo>
                <a:lnTo>
                  <a:pt x="13804" y="1332"/>
                </a:lnTo>
                <a:lnTo>
                  <a:pt x="3668" y="8320"/>
                </a:lnTo>
                <a:lnTo>
                  <a:pt x="0" y="18939"/>
                </a:lnTo>
                <a:lnTo>
                  <a:pt x="4435" y="32437"/>
                </a:lnTo>
                <a:lnTo>
                  <a:pt x="15444" y="40320"/>
                </a:lnTo>
                <a:lnTo>
                  <a:pt x="21316" y="41207"/>
                </a:lnTo>
                <a:lnTo>
                  <a:pt x="34636" y="36567"/>
                </a:lnTo>
                <a:lnTo>
                  <a:pt x="41990" y="25148"/>
                </a:lnTo>
                <a:close/>
              </a:path>
            </a:pathLst>
          </a:custGeom>
          <a:solidFill>
            <a:srgbClr val="000000"/>
          </a:solidFill>
          <a:ln w="9525">
            <a:noFill/>
            <a:round/>
          </a:ln>
        </p:spPr>
        <p:txBody>
          <a:bodyPr lIns="0" tIns="0" rIns="0" bIns="0"/>
          <a:lstStyle/>
          <a:p>
            <a:endParaRPr lang="el-GR"/>
          </a:p>
        </p:txBody>
      </p:sp>
      <p:sp>
        <p:nvSpPr>
          <p:cNvPr id="25104" name="object 529"/>
          <p:cNvSpPr/>
          <p:nvPr/>
        </p:nvSpPr>
        <p:spPr bwMode="auto">
          <a:xfrm>
            <a:off x="5699125" y="4691063"/>
            <a:ext cx="119063" cy="635000"/>
          </a:xfrm>
          <a:custGeom>
            <a:avLst/>
            <a:gdLst>
              <a:gd name="T0" fmla="*/ 0 w 118872"/>
              <a:gd name="T1" fmla="*/ 635255 h 634745"/>
              <a:gd name="T2" fmla="*/ 119254 w 118872"/>
              <a:gd name="T3" fmla="*/ 635255 h 634745"/>
              <a:gd name="T4" fmla="*/ 119254 w 118872"/>
              <a:gd name="T5" fmla="*/ 0 h 634745"/>
              <a:gd name="T6" fmla="*/ 0 60000 65536"/>
              <a:gd name="T7" fmla="*/ 0 60000 65536"/>
              <a:gd name="T8" fmla="*/ 0 60000 65536"/>
              <a:gd name="T9" fmla="*/ 0 w 118872"/>
              <a:gd name="T10" fmla="*/ 0 h 634745"/>
              <a:gd name="T11" fmla="*/ 118872 w 118872"/>
              <a:gd name="T12" fmla="*/ 634745 h 634745"/>
            </a:gdLst>
            <a:ahLst/>
            <a:cxnLst>
              <a:cxn ang="T6">
                <a:pos x="T0" y="T1"/>
              </a:cxn>
              <a:cxn ang="T7">
                <a:pos x="T2" y="T3"/>
              </a:cxn>
              <a:cxn ang="T8">
                <a:pos x="T4" y="T5"/>
              </a:cxn>
            </a:cxnLst>
            <a:rect l="T9" t="T10" r="T11" b="T12"/>
            <a:pathLst>
              <a:path w="118872" h="634745">
                <a:moveTo>
                  <a:pt x="0" y="634745"/>
                </a:moveTo>
                <a:lnTo>
                  <a:pt x="118872" y="634745"/>
                </a:lnTo>
                <a:lnTo>
                  <a:pt x="118872" y="0"/>
                </a:lnTo>
              </a:path>
            </a:pathLst>
          </a:custGeom>
          <a:noFill/>
          <a:ln w="3352">
            <a:solidFill>
              <a:srgbClr val="000000"/>
            </a:solidFill>
            <a:round/>
          </a:ln>
        </p:spPr>
        <p:txBody>
          <a:bodyPr lIns="0" tIns="0" rIns="0" bIns="0"/>
          <a:lstStyle/>
          <a:p>
            <a:endParaRPr lang="el-GR"/>
          </a:p>
        </p:txBody>
      </p:sp>
      <p:sp>
        <p:nvSpPr>
          <p:cNvPr id="25105" name="object 530"/>
          <p:cNvSpPr/>
          <p:nvPr/>
        </p:nvSpPr>
        <p:spPr bwMode="auto">
          <a:xfrm>
            <a:off x="4395788" y="3654425"/>
            <a:ext cx="1422400" cy="1031875"/>
          </a:xfrm>
          <a:custGeom>
            <a:avLst/>
            <a:gdLst>
              <a:gd name="T0" fmla="*/ 1421386 w 1423415"/>
              <a:gd name="T1" fmla="*/ 1032765 h 1030986"/>
              <a:gd name="T2" fmla="*/ 0 w 1423415"/>
              <a:gd name="T3" fmla="*/ 206094 h 1030986"/>
              <a:gd name="T4" fmla="*/ 0 w 1423415"/>
              <a:gd name="T5" fmla="*/ 0 h 1030986"/>
              <a:gd name="T6" fmla="*/ 0 60000 65536"/>
              <a:gd name="T7" fmla="*/ 0 60000 65536"/>
              <a:gd name="T8" fmla="*/ 0 60000 65536"/>
              <a:gd name="T9" fmla="*/ 0 w 1423415"/>
              <a:gd name="T10" fmla="*/ 0 h 1030986"/>
              <a:gd name="T11" fmla="*/ 1423415 w 1423415"/>
              <a:gd name="T12" fmla="*/ 1030986 h 1030986"/>
            </a:gdLst>
            <a:ahLst/>
            <a:cxnLst>
              <a:cxn ang="T6">
                <a:pos x="T0" y="T1"/>
              </a:cxn>
              <a:cxn ang="T7">
                <a:pos x="T2" y="T3"/>
              </a:cxn>
              <a:cxn ang="T8">
                <a:pos x="T4" y="T5"/>
              </a:cxn>
            </a:cxnLst>
            <a:rect l="T9" t="T10" r="T11" b="T12"/>
            <a:pathLst>
              <a:path w="1423415" h="1030986">
                <a:moveTo>
                  <a:pt x="1423415" y="1030986"/>
                </a:moveTo>
                <a:lnTo>
                  <a:pt x="0" y="205739"/>
                </a:lnTo>
                <a:lnTo>
                  <a:pt x="0" y="0"/>
                </a:lnTo>
              </a:path>
            </a:pathLst>
          </a:custGeom>
          <a:noFill/>
          <a:ln w="3352">
            <a:solidFill>
              <a:srgbClr val="000000"/>
            </a:solidFill>
            <a:round/>
          </a:ln>
        </p:spPr>
        <p:txBody>
          <a:bodyPr lIns="0" tIns="0" rIns="0" bIns="0"/>
          <a:lstStyle/>
          <a:p>
            <a:endParaRPr lang="el-GR"/>
          </a:p>
        </p:txBody>
      </p:sp>
      <p:sp>
        <p:nvSpPr>
          <p:cNvPr id="25106" name="object 531"/>
          <p:cNvSpPr/>
          <p:nvPr/>
        </p:nvSpPr>
        <p:spPr bwMode="auto">
          <a:xfrm>
            <a:off x="4373563" y="3635375"/>
            <a:ext cx="42862" cy="41275"/>
          </a:xfrm>
          <a:custGeom>
            <a:avLst/>
            <a:gdLst>
              <a:gd name="T0" fmla="*/ 43794 w 41950"/>
              <a:gd name="T1" fmla="*/ 25235 h 41197"/>
              <a:gd name="T2" fmla="*/ 40705 w 41950"/>
              <a:gd name="T3" fmla="*/ 9311 h 41197"/>
              <a:gd name="T4" fmla="*/ 31622 w 41950"/>
              <a:gd name="T5" fmla="*/ 0 h 41197"/>
              <a:gd name="T6" fmla="*/ 13881 w 41950"/>
              <a:gd name="T7" fmla="*/ 1359 h 41197"/>
              <a:gd name="T8" fmla="*/ 3550 w 41950"/>
              <a:gd name="T9" fmla="*/ 8455 h 41197"/>
              <a:gd name="T10" fmla="*/ 0 w 41950"/>
              <a:gd name="T11" fmla="*/ 19218 h 41197"/>
              <a:gd name="T12" fmla="*/ 4444 w 41950"/>
              <a:gd name="T13" fmla="*/ 32654 h 41197"/>
              <a:gd name="T14" fmla="*/ 15996 w 41950"/>
              <a:gd name="T15" fmla="*/ 40506 h 41197"/>
              <a:gd name="T16" fmla="*/ 22263 w 41950"/>
              <a:gd name="T17" fmla="*/ 41353 h 41197"/>
              <a:gd name="T18" fmla="*/ 35831 w 41950"/>
              <a:gd name="T19" fmla="*/ 36696 h 41197"/>
              <a:gd name="T20" fmla="*/ 43794 w 41950"/>
              <a:gd name="T21" fmla="*/ 25235 h 41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950"/>
              <a:gd name="T34" fmla="*/ 0 h 41197"/>
              <a:gd name="T35" fmla="*/ 41950 w 41950"/>
              <a:gd name="T36" fmla="*/ 41197 h 41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950" h="41197">
                <a:moveTo>
                  <a:pt x="41950" y="25139"/>
                </a:moveTo>
                <a:lnTo>
                  <a:pt x="38991" y="9275"/>
                </a:lnTo>
                <a:lnTo>
                  <a:pt x="30290" y="0"/>
                </a:lnTo>
                <a:lnTo>
                  <a:pt x="13297" y="1353"/>
                </a:lnTo>
                <a:lnTo>
                  <a:pt x="3400" y="8423"/>
                </a:lnTo>
                <a:lnTo>
                  <a:pt x="0" y="19146"/>
                </a:lnTo>
                <a:lnTo>
                  <a:pt x="4256" y="32530"/>
                </a:lnTo>
                <a:lnTo>
                  <a:pt x="15323" y="40353"/>
                </a:lnTo>
                <a:lnTo>
                  <a:pt x="21325" y="41197"/>
                </a:lnTo>
                <a:lnTo>
                  <a:pt x="34323" y="36558"/>
                </a:lnTo>
                <a:lnTo>
                  <a:pt x="41950" y="25139"/>
                </a:lnTo>
                <a:close/>
              </a:path>
            </a:pathLst>
          </a:custGeom>
          <a:solidFill>
            <a:srgbClr val="000000"/>
          </a:solidFill>
          <a:ln w="9525">
            <a:noFill/>
            <a:round/>
          </a:ln>
        </p:spPr>
        <p:txBody>
          <a:bodyPr lIns="0" tIns="0" rIns="0" bIns="0"/>
          <a:lstStyle/>
          <a:p>
            <a:endParaRPr lang="el-GR"/>
          </a:p>
        </p:txBody>
      </p:sp>
      <p:sp>
        <p:nvSpPr>
          <p:cNvPr id="25107" name="object 532"/>
          <p:cNvSpPr>
            <a:spLocks noChangeArrowheads="1"/>
          </p:cNvSpPr>
          <p:nvPr/>
        </p:nvSpPr>
        <p:spPr bwMode="auto">
          <a:xfrm>
            <a:off x="2767013" y="3038475"/>
            <a:ext cx="869950" cy="133350"/>
          </a:xfrm>
          <a:prstGeom prst="rect">
            <a:avLst/>
          </a:prstGeom>
          <a:blipFill dpi="0" rotWithShape="1">
            <a:blip r:embed="rId1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108" name="object 533"/>
          <p:cNvSpPr>
            <a:spLocks noChangeArrowheads="1"/>
          </p:cNvSpPr>
          <p:nvPr/>
        </p:nvSpPr>
        <p:spPr bwMode="auto">
          <a:xfrm>
            <a:off x="3635375" y="3040063"/>
            <a:ext cx="360363" cy="306387"/>
          </a:xfrm>
          <a:prstGeom prst="rect">
            <a:avLst/>
          </a:prstGeom>
          <a:blipFill dpi="0" rotWithShape="1">
            <a:blip r:embed="rId1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109" name="object 534"/>
          <p:cNvSpPr/>
          <p:nvPr/>
        </p:nvSpPr>
        <p:spPr bwMode="auto">
          <a:xfrm>
            <a:off x="3465513" y="3654425"/>
            <a:ext cx="692150" cy="257175"/>
          </a:xfrm>
          <a:custGeom>
            <a:avLst/>
            <a:gdLst>
              <a:gd name="T0" fmla="*/ 0 w 691896"/>
              <a:gd name="T1" fmla="*/ 256795 h 257556"/>
              <a:gd name="T2" fmla="*/ 0 w 691896"/>
              <a:gd name="T3" fmla="*/ 59260 h 257556"/>
              <a:gd name="T4" fmla="*/ 692404 w 691896"/>
              <a:gd name="T5" fmla="*/ 59260 h 257556"/>
              <a:gd name="T6" fmla="*/ 692404 w 691896"/>
              <a:gd name="T7" fmla="*/ 0 h 257556"/>
              <a:gd name="T8" fmla="*/ 0 60000 65536"/>
              <a:gd name="T9" fmla="*/ 0 60000 65536"/>
              <a:gd name="T10" fmla="*/ 0 60000 65536"/>
              <a:gd name="T11" fmla="*/ 0 60000 65536"/>
              <a:gd name="T12" fmla="*/ 0 w 691896"/>
              <a:gd name="T13" fmla="*/ 0 h 257556"/>
              <a:gd name="T14" fmla="*/ 691896 w 691896"/>
              <a:gd name="T15" fmla="*/ 257556 h 257556"/>
            </a:gdLst>
            <a:ahLst/>
            <a:cxnLst>
              <a:cxn ang="T8">
                <a:pos x="T0" y="T1"/>
              </a:cxn>
              <a:cxn ang="T9">
                <a:pos x="T2" y="T3"/>
              </a:cxn>
              <a:cxn ang="T10">
                <a:pos x="T4" y="T5"/>
              </a:cxn>
              <a:cxn ang="T11">
                <a:pos x="T6" y="T7"/>
              </a:cxn>
            </a:cxnLst>
            <a:rect l="T12" t="T13" r="T14" b="T15"/>
            <a:pathLst>
              <a:path w="691896" h="257556">
                <a:moveTo>
                  <a:pt x="0" y="257556"/>
                </a:moveTo>
                <a:lnTo>
                  <a:pt x="0" y="59436"/>
                </a:lnTo>
                <a:lnTo>
                  <a:pt x="691896" y="59436"/>
                </a:lnTo>
                <a:lnTo>
                  <a:pt x="691896" y="0"/>
                </a:lnTo>
              </a:path>
            </a:pathLst>
          </a:custGeom>
          <a:noFill/>
          <a:ln w="3352">
            <a:solidFill>
              <a:srgbClr val="000000"/>
            </a:solidFill>
            <a:round/>
          </a:ln>
        </p:spPr>
        <p:txBody>
          <a:bodyPr lIns="0" tIns="0" rIns="0" bIns="0"/>
          <a:lstStyle/>
          <a:p>
            <a:endParaRPr lang="el-GR"/>
          </a:p>
        </p:txBody>
      </p:sp>
      <p:sp>
        <p:nvSpPr>
          <p:cNvPr id="25110" name="object 535"/>
          <p:cNvSpPr/>
          <p:nvPr/>
        </p:nvSpPr>
        <p:spPr bwMode="auto">
          <a:xfrm>
            <a:off x="4135438" y="3635375"/>
            <a:ext cx="42862" cy="41275"/>
          </a:xfrm>
          <a:custGeom>
            <a:avLst/>
            <a:gdLst>
              <a:gd name="T0" fmla="*/ 43752 w 41990"/>
              <a:gd name="T1" fmla="*/ 25231 h 41207"/>
              <a:gd name="T2" fmla="*/ 40826 w 41990"/>
              <a:gd name="T3" fmla="*/ 9304 h 41207"/>
              <a:gd name="T4" fmla="*/ 31879 w 41990"/>
              <a:gd name="T5" fmla="*/ 0 h 41207"/>
              <a:gd name="T6" fmla="*/ 14384 w 41990"/>
              <a:gd name="T7" fmla="*/ 1336 h 41207"/>
              <a:gd name="T8" fmla="*/ 3822 w 41990"/>
              <a:gd name="T9" fmla="*/ 8348 h 41207"/>
              <a:gd name="T10" fmla="*/ 0 w 41990"/>
              <a:gd name="T11" fmla="*/ 19001 h 41207"/>
              <a:gd name="T12" fmla="*/ 4621 w 41990"/>
              <a:gd name="T13" fmla="*/ 32545 h 41207"/>
              <a:gd name="T14" fmla="*/ 16092 w 41990"/>
              <a:gd name="T15" fmla="*/ 40454 h 41207"/>
              <a:gd name="T16" fmla="*/ 22211 w 41990"/>
              <a:gd name="T17" fmla="*/ 41343 h 41207"/>
              <a:gd name="T18" fmla="*/ 36089 w 41990"/>
              <a:gd name="T19" fmla="*/ 36687 h 41207"/>
              <a:gd name="T20" fmla="*/ 43752 w 41990"/>
              <a:gd name="T21" fmla="*/ 25231 h 412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990"/>
              <a:gd name="T34" fmla="*/ 0 h 41207"/>
              <a:gd name="T35" fmla="*/ 41990 w 41990"/>
              <a:gd name="T36" fmla="*/ 41207 h 412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990" h="41207">
                <a:moveTo>
                  <a:pt x="41990" y="25148"/>
                </a:moveTo>
                <a:lnTo>
                  <a:pt x="39181" y="9274"/>
                </a:lnTo>
                <a:lnTo>
                  <a:pt x="30595" y="0"/>
                </a:lnTo>
                <a:lnTo>
                  <a:pt x="13804" y="1332"/>
                </a:lnTo>
                <a:lnTo>
                  <a:pt x="3668" y="8320"/>
                </a:lnTo>
                <a:lnTo>
                  <a:pt x="0" y="18939"/>
                </a:lnTo>
                <a:lnTo>
                  <a:pt x="4435" y="32437"/>
                </a:lnTo>
                <a:lnTo>
                  <a:pt x="15444" y="40320"/>
                </a:lnTo>
                <a:lnTo>
                  <a:pt x="21316" y="41207"/>
                </a:lnTo>
                <a:lnTo>
                  <a:pt x="34636" y="36567"/>
                </a:lnTo>
                <a:lnTo>
                  <a:pt x="41990" y="25148"/>
                </a:lnTo>
                <a:close/>
              </a:path>
            </a:pathLst>
          </a:custGeom>
          <a:solidFill>
            <a:srgbClr val="000000"/>
          </a:solidFill>
          <a:ln w="9525">
            <a:noFill/>
            <a:round/>
          </a:ln>
        </p:spPr>
        <p:txBody>
          <a:bodyPr lIns="0" tIns="0" rIns="0" bIns="0"/>
          <a:lstStyle/>
          <a:p>
            <a:endParaRPr lang="el-GR"/>
          </a:p>
        </p:txBody>
      </p:sp>
      <p:sp>
        <p:nvSpPr>
          <p:cNvPr id="25111" name="object 536"/>
          <p:cNvSpPr/>
          <p:nvPr/>
        </p:nvSpPr>
        <p:spPr bwMode="auto">
          <a:xfrm>
            <a:off x="3544888" y="3654425"/>
            <a:ext cx="687387" cy="222250"/>
          </a:xfrm>
          <a:custGeom>
            <a:avLst/>
            <a:gdLst>
              <a:gd name="T0" fmla="*/ 0 w 688086"/>
              <a:gd name="T1" fmla="*/ 222759 h 221742"/>
              <a:gd name="T2" fmla="*/ 0 w 688086"/>
              <a:gd name="T3" fmla="*/ 119417 h 221742"/>
              <a:gd name="T4" fmla="*/ 686689 w 688086"/>
              <a:gd name="T5" fmla="*/ 119417 h 221742"/>
              <a:gd name="T6" fmla="*/ 686689 w 688086"/>
              <a:gd name="T7" fmla="*/ 0 h 221742"/>
              <a:gd name="T8" fmla="*/ 0 60000 65536"/>
              <a:gd name="T9" fmla="*/ 0 60000 65536"/>
              <a:gd name="T10" fmla="*/ 0 60000 65536"/>
              <a:gd name="T11" fmla="*/ 0 60000 65536"/>
              <a:gd name="T12" fmla="*/ 0 w 688086"/>
              <a:gd name="T13" fmla="*/ 0 h 221742"/>
              <a:gd name="T14" fmla="*/ 688086 w 688086"/>
              <a:gd name="T15" fmla="*/ 221742 h 221742"/>
            </a:gdLst>
            <a:ahLst/>
            <a:cxnLst>
              <a:cxn ang="T8">
                <a:pos x="T0" y="T1"/>
              </a:cxn>
              <a:cxn ang="T9">
                <a:pos x="T2" y="T3"/>
              </a:cxn>
              <a:cxn ang="T10">
                <a:pos x="T4" y="T5"/>
              </a:cxn>
              <a:cxn ang="T11">
                <a:pos x="T6" y="T7"/>
              </a:cxn>
            </a:cxnLst>
            <a:rect l="T12" t="T13" r="T14" b="T15"/>
            <a:pathLst>
              <a:path w="688086" h="221742">
                <a:moveTo>
                  <a:pt x="0" y="221742"/>
                </a:moveTo>
                <a:lnTo>
                  <a:pt x="0" y="118872"/>
                </a:lnTo>
                <a:lnTo>
                  <a:pt x="688086" y="118872"/>
                </a:lnTo>
                <a:lnTo>
                  <a:pt x="688086" y="0"/>
                </a:lnTo>
              </a:path>
            </a:pathLst>
          </a:custGeom>
          <a:noFill/>
          <a:ln w="3352">
            <a:solidFill>
              <a:srgbClr val="000000"/>
            </a:solidFill>
            <a:round/>
          </a:ln>
        </p:spPr>
        <p:txBody>
          <a:bodyPr lIns="0" tIns="0" rIns="0" bIns="0"/>
          <a:lstStyle/>
          <a:p>
            <a:endParaRPr lang="el-GR"/>
          </a:p>
        </p:txBody>
      </p:sp>
      <p:sp>
        <p:nvSpPr>
          <p:cNvPr id="25112" name="object 537"/>
          <p:cNvSpPr/>
          <p:nvPr/>
        </p:nvSpPr>
        <p:spPr bwMode="auto">
          <a:xfrm>
            <a:off x="4211638" y="3635375"/>
            <a:ext cx="41275" cy="41275"/>
          </a:xfrm>
          <a:custGeom>
            <a:avLst/>
            <a:gdLst>
              <a:gd name="T0" fmla="*/ 40611 w 41950"/>
              <a:gd name="T1" fmla="*/ 25235 h 41197"/>
              <a:gd name="T2" fmla="*/ 37747 w 41950"/>
              <a:gd name="T3" fmla="*/ 9311 h 41197"/>
              <a:gd name="T4" fmla="*/ 29323 w 41950"/>
              <a:gd name="T5" fmla="*/ 0 h 41197"/>
              <a:gd name="T6" fmla="*/ 12872 w 41950"/>
              <a:gd name="T7" fmla="*/ 1359 h 41197"/>
              <a:gd name="T8" fmla="*/ 3291 w 41950"/>
              <a:gd name="T9" fmla="*/ 8455 h 41197"/>
              <a:gd name="T10" fmla="*/ 0 w 41950"/>
              <a:gd name="T11" fmla="*/ 19218 h 41197"/>
              <a:gd name="T12" fmla="*/ 4121 w 41950"/>
              <a:gd name="T13" fmla="*/ 32654 h 41197"/>
              <a:gd name="T14" fmla="*/ 14833 w 41950"/>
              <a:gd name="T15" fmla="*/ 40506 h 41197"/>
              <a:gd name="T16" fmla="*/ 20644 w 41950"/>
              <a:gd name="T17" fmla="*/ 41353 h 41197"/>
              <a:gd name="T18" fmla="*/ 33228 w 41950"/>
              <a:gd name="T19" fmla="*/ 36696 h 41197"/>
              <a:gd name="T20" fmla="*/ 40611 w 41950"/>
              <a:gd name="T21" fmla="*/ 25235 h 41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950"/>
              <a:gd name="T34" fmla="*/ 0 h 41197"/>
              <a:gd name="T35" fmla="*/ 41950 w 41950"/>
              <a:gd name="T36" fmla="*/ 41197 h 41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950" h="41197">
                <a:moveTo>
                  <a:pt x="41950" y="25139"/>
                </a:moveTo>
                <a:lnTo>
                  <a:pt x="38991" y="9275"/>
                </a:lnTo>
                <a:lnTo>
                  <a:pt x="30290" y="0"/>
                </a:lnTo>
                <a:lnTo>
                  <a:pt x="13297" y="1353"/>
                </a:lnTo>
                <a:lnTo>
                  <a:pt x="3400" y="8423"/>
                </a:lnTo>
                <a:lnTo>
                  <a:pt x="0" y="19146"/>
                </a:lnTo>
                <a:lnTo>
                  <a:pt x="4256" y="32530"/>
                </a:lnTo>
                <a:lnTo>
                  <a:pt x="15323" y="40353"/>
                </a:lnTo>
                <a:lnTo>
                  <a:pt x="21325" y="41197"/>
                </a:lnTo>
                <a:lnTo>
                  <a:pt x="34323" y="36558"/>
                </a:lnTo>
                <a:lnTo>
                  <a:pt x="41950" y="25139"/>
                </a:lnTo>
                <a:close/>
              </a:path>
            </a:pathLst>
          </a:custGeom>
          <a:solidFill>
            <a:srgbClr val="000000"/>
          </a:solidFill>
          <a:ln w="9525">
            <a:noFill/>
            <a:round/>
          </a:ln>
        </p:spPr>
        <p:txBody>
          <a:bodyPr lIns="0" tIns="0" rIns="0" bIns="0"/>
          <a:lstStyle/>
          <a:p>
            <a:endParaRPr lang="el-GR"/>
          </a:p>
        </p:txBody>
      </p:sp>
      <p:sp>
        <p:nvSpPr>
          <p:cNvPr id="25113" name="object 538"/>
          <p:cNvSpPr/>
          <p:nvPr/>
        </p:nvSpPr>
        <p:spPr bwMode="auto">
          <a:xfrm>
            <a:off x="4157663" y="3257550"/>
            <a:ext cx="0" cy="396875"/>
          </a:xfrm>
          <a:custGeom>
            <a:avLst/>
            <a:gdLst>
              <a:gd name="T0" fmla="*/ 396749 h 397001"/>
              <a:gd name="T1" fmla="*/ 0 h 397001"/>
              <a:gd name="T2" fmla="*/ 0 60000 65536"/>
              <a:gd name="T3" fmla="*/ 0 60000 65536"/>
              <a:gd name="T4" fmla="*/ 0 h 397001"/>
              <a:gd name="T5" fmla="*/ 397001 h 397001"/>
            </a:gdLst>
            <a:ahLst/>
            <a:cxnLst>
              <a:cxn ang="T2">
                <a:pos x="0" y="T0"/>
              </a:cxn>
              <a:cxn ang="T3">
                <a:pos x="0" y="T1"/>
              </a:cxn>
            </a:cxnLst>
            <a:rect l="0" t="T4" r="0" b="T5"/>
            <a:pathLst>
              <a:path h="397001">
                <a:moveTo>
                  <a:pt x="0" y="397001"/>
                </a:moveTo>
                <a:lnTo>
                  <a:pt x="0" y="0"/>
                </a:lnTo>
              </a:path>
            </a:pathLst>
          </a:custGeom>
          <a:noFill/>
          <a:ln w="3352">
            <a:solidFill>
              <a:srgbClr val="000000"/>
            </a:solidFill>
            <a:round/>
          </a:ln>
        </p:spPr>
        <p:txBody>
          <a:bodyPr lIns="0" tIns="0" rIns="0" bIns="0"/>
          <a:lstStyle/>
          <a:p>
            <a:endParaRPr lang="el-GR"/>
          </a:p>
        </p:txBody>
      </p:sp>
      <p:sp>
        <p:nvSpPr>
          <p:cNvPr id="25114" name="object 539"/>
          <p:cNvSpPr/>
          <p:nvPr/>
        </p:nvSpPr>
        <p:spPr bwMode="auto">
          <a:xfrm>
            <a:off x="4237038" y="3257550"/>
            <a:ext cx="0" cy="396875"/>
          </a:xfrm>
          <a:custGeom>
            <a:avLst/>
            <a:gdLst>
              <a:gd name="T0" fmla="*/ 396749 h 397001"/>
              <a:gd name="T1" fmla="*/ 0 h 397001"/>
              <a:gd name="T2" fmla="*/ 0 60000 65536"/>
              <a:gd name="T3" fmla="*/ 0 60000 65536"/>
              <a:gd name="T4" fmla="*/ 0 h 397001"/>
              <a:gd name="T5" fmla="*/ 397001 h 397001"/>
            </a:gdLst>
            <a:ahLst/>
            <a:cxnLst>
              <a:cxn ang="T2">
                <a:pos x="0" y="T0"/>
              </a:cxn>
              <a:cxn ang="T3">
                <a:pos x="0" y="T1"/>
              </a:cxn>
            </a:cxnLst>
            <a:rect l="0" t="T4" r="0" b="T5"/>
            <a:pathLst>
              <a:path h="397001">
                <a:moveTo>
                  <a:pt x="0" y="397001"/>
                </a:moveTo>
                <a:lnTo>
                  <a:pt x="0" y="0"/>
                </a:lnTo>
              </a:path>
            </a:pathLst>
          </a:custGeom>
          <a:noFill/>
          <a:ln w="3352">
            <a:solidFill>
              <a:srgbClr val="000000"/>
            </a:solidFill>
            <a:round/>
          </a:ln>
        </p:spPr>
        <p:txBody>
          <a:bodyPr lIns="0" tIns="0" rIns="0" bIns="0"/>
          <a:lstStyle/>
          <a:p>
            <a:endParaRPr lang="el-GR"/>
          </a:p>
        </p:txBody>
      </p:sp>
      <p:sp>
        <p:nvSpPr>
          <p:cNvPr id="25115" name="object 540"/>
          <p:cNvSpPr/>
          <p:nvPr/>
        </p:nvSpPr>
        <p:spPr bwMode="auto">
          <a:xfrm>
            <a:off x="4395788" y="3257550"/>
            <a:ext cx="0" cy="396875"/>
          </a:xfrm>
          <a:custGeom>
            <a:avLst/>
            <a:gdLst>
              <a:gd name="T0" fmla="*/ 396749 h 397001"/>
              <a:gd name="T1" fmla="*/ 0 h 397001"/>
              <a:gd name="T2" fmla="*/ 0 60000 65536"/>
              <a:gd name="T3" fmla="*/ 0 60000 65536"/>
              <a:gd name="T4" fmla="*/ 0 h 397001"/>
              <a:gd name="T5" fmla="*/ 397001 h 397001"/>
            </a:gdLst>
            <a:ahLst/>
            <a:cxnLst>
              <a:cxn ang="T2">
                <a:pos x="0" y="T0"/>
              </a:cxn>
              <a:cxn ang="T3">
                <a:pos x="0" y="T1"/>
              </a:cxn>
            </a:cxnLst>
            <a:rect l="0" t="T4" r="0" b="T5"/>
            <a:pathLst>
              <a:path h="397001">
                <a:moveTo>
                  <a:pt x="0" y="397001"/>
                </a:moveTo>
                <a:lnTo>
                  <a:pt x="0" y="0"/>
                </a:lnTo>
              </a:path>
            </a:pathLst>
          </a:custGeom>
          <a:noFill/>
          <a:ln w="3352">
            <a:solidFill>
              <a:srgbClr val="000000"/>
            </a:solidFill>
            <a:prstDash val="dash"/>
            <a:round/>
          </a:ln>
        </p:spPr>
        <p:txBody>
          <a:bodyPr lIns="0" tIns="0" rIns="0" bIns="0"/>
          <a:lstStyle/>
          <a:p>
            <a:endParaRPr lang="el-GR"/>
          </a:p>
        </p:txBody>
      </p:sp>
      <p:sp>
        <p:nvSpPr>
          <p:cNvPr id="25116" name="object 541"/>
          <p:cNvSpPr/>
          <p:nvPr/>
        </p:nvSpPr>
        <p:spPr bwMode="auto">
          <a:xfrm>
            <a:off x="4078288" y="2860675"/>
            <a:ext cx="395287" cy="714375"/>
          </a:xfrm>
          <a:custGeom>
            <a:avLst/>
            <a:gdLst>
              <a:gd name="T0" fmla="*/ 0 w 394715"/>
              <a:gd name="T1" fmla="*/ 0 h 713232"/>
              <a:gd name="T2" fmla="*/ 0 w 394715"/>
              <a:gd name="T3" fmla="*/ 715520 h 713232"/>
              <a:gd name="T4" fmla="*/ 395860 w 394715"/>
              <a:gd name="T5" fmla="*/ 715520 h 713232"/>
              <a:gd name="T6" fmla="*/ 395860 w 394715"/>
              <a:gd name="T7" fmla="*/ 0 h 713232"/>
              <a:gd name="T8" fmla="*/ 0 60000 65536"/>
              <a:gd name="T9" fmla="*/ 0 60000 65536"/>
              <a:gd name="T10" fmla="*/ 0 60000 65536"/>
              <a:gd name="T11" fmla="*/ 0 60000 65536"/>
              <a:gd name="T12" fmla="*/ 0 w 394715"/>
              <a:gd name="T13" fmla="*/ 0 h 713232"/>
              <a:gd name="T14" fmla="*/ 394715 w 394715"/>
              <a:gd name="T15" fmla="*/ 713232 h 713232"/>
            </a:gdLst>
            <a:ahLst/>
            <a:cxnLst>
              <a:cxn ang="T8">
                <a:pos x="T0" y="T1"/>
              </a:cxn>
              <a:cxn ang="T9">
                <a:pos x="T2" y="T3"/>
              </a:cxn>
              <a:cxn ang="T10">
                <a:pos x="T4" y="T5"/>
              </a:cxn>
              <a:cxn ang="T11">
                <a:pos x="T6" y="T7"/>
              </a:cxn>
            </a:cxnLst>
            <a:rect l="T12" t="T13" r="T14" b="T15"/>
            <a:pathLst>
              <a:path w="394715" h="713232">
                <a:moveTo>
                  <a:pt x="0" y="0"/>
                </a:moveTo>
                <a:lnTo>
                  <a:pt x="0" y="713232"/>
                </a:lnTo>
                <a:lnTo>
                  <a:pt x="394715" y="713232"/>
                </a:lnTo>
                <a:lnTo>
                  <a:pt x="394715" y="0"/>
                </a:lnTo>
              </a:path>
            </a:pathLst>
          </a:custGeom>
          <a:noFill/>
          <a:ln w="10045">
            <a:solidFill>
              <a:srgbClr val="000000"/>
            </a:solidFill>
            <a:round/>
          </a:ln>
        </p:spPr>
        <p:txBody>
          <a:bodyPr lIns="0" tIns="0" rIns="0" bIns="0"/>
          <a:lstStyle/>
          <a:p>
            <a:endParaRPr lang="el-GR"/>
          </a:p>
        </p:txBody>
      </p:sp>
      <p:sp>
        <p:nvSpPr>
          <p:cNvPr id="25117" name="object 542"/>
          <p:cNvSpPr/>
          <p:nvPr/>
        </p:nvSpPr>
        <p:spPr bwMode="auto">
          <a:xfrm>
            <a:off x="4078288" y="2860675"/>
            <a:ext cx="395287" cy="79375"/>
          </a:xfrm>
          <a:custGeom>
            <a:avLst/>
            <a:gdLst>
              <a:gd name="T0" fmla="*/ 0 w 394715"/>
              <a:gd name="T1" fmla="*/ 0 h 78945"/>
              <a:gd name="T2" fmla="*/ 40300 w 394715"/>
              <a:gd name="T3" fmla="*/ 44675 h 78945"/>
              <a:gd name="T4" fmla="*/ 82693 w 394715"/>
              <a:gd name="T5" fmla="*/ 70106 h 78945"/>
              <a:gd name="T6" fmla="*/ 126333 w 394715"/>
              <a:gd name="T7" fmla="*/ 79783 h 78945"/>
              <a:gd name="T8" fmla="*/ 148356 w 394715"/>
              <a:gd name="T9" fmla="*/ 79807 h 78945"/>
              <a:gd name="T10" fmla="*/ 170376 w 394715"/>
              <a:gd name="T11" fmla="*/ 77204 h 78945"/>
              <a:gd name="T12" fmla="*/ 213979 w 394715"/>
              <a:gd name="T13" fmla="*/ 65862 h 78945"/>
              <a:gd name="T14" fmla="*/ 256297 w 394715"/>
              <a:gd name="T15" fmla="*/ 49251 h 78945"/>
              <a:gd name="T16" fmla="*/ 296488 w 394715"/>
              <a:gd name="T17" fmla="*/ 30864 h 78945"/>
              <a:gd name="T18" fmla="*/ 315523 w 394715"/>
              <a:gd name="T19" fmla="*/ 22098 h 78945"/>
              <a:gd name="T20" fmla="*/ 333709 w 394715"/>
              <a:gd name="T21" fmla="*/ 14198 h 78945"/>
              <a:gd name="T22" fmla="*/ 350941 w 394715"/>
              <a:gd name="T23" fmla="*/ 7601 h 78945"/>
              <a:gd name="T24" fmla="*/ 367113 w 394715"/>
              <a:gd name="T25" fmla="*/ 2745 h 78945"/>
              <a:gd name="T26" fmla="*/ 382122 w 394715"/>
              <a:gd name="T27" fmla="*/ 65 h 78945"/>
              <a:gd name="T28" fmla="*/ 395860 w 394715"/>
              <a:gd name="T29" fmla="*/ 0 h 789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4715"/>
              <a:gd name="T46" fmla="*/ 0 h 78945"/>
              <a:gd name="T47" fmla="*/ 394715 w 394715"/>
              <a:gd name="T48" fmla="*/ 78945 h 789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4715" h="78945">
                <a:moveTo>
                  <a:pt x="0" y="0"/>
                </a:moveTo>
                <a:lnTo>
                  <a:pt x="40184" y="44192"/>
                </a:lnTo>
                <a:lnTo>
                  <a:pt x="82454" y="69348"/>
                </a:lnTo>
                <a:lnTo>
                  <a:pt x="125967" y="78921"/>
                </a:lnTo>
                <a:lnTo>
                  <a:pt x="147927" y="78945"/>
                </a:lnTo>
                <a:lnTo>
                  <a:pt x="169883" y="76370"/>
                </a:lnTo>
                <a:lnTo>
                  <a:pt x="213360" y="65150"/>
                </a:lnTo>
                <a:lnTo>
                  <a:pt x="255556" y="48719"/>
                </a:lnTo>
                <a:lnTo>
                  <a:pt x="295631" y="30531"/>
                </a:lnTo>
                <a:lnTo>
                  <a:pt x="314610" y="21859"/>
                </a:lnTo>
                <a:lnTo>
                  <a:pt x="332744" y="14045"/>
                </a:lnTo>
                <a:lnTo>
                  <a:pt x="349926" y="7519"/>
                </a:lnTo>
                <a:lnTo>
                  <a:pt x="366052" y="2715"/>
                </a:lnTo>
                <a:lnTo>
                  <a:pt x="381017" y="65"/>
                </a:lnTo>
                <a:lnTo>
                  <a:pt x="394715" y="0"/>
                </a:lnTo>
              </a:path>
            </a:pathLst>
          </a:custGeom>
          <a:noFill/>
          <a:ln w="3352">
            <a:solidFill>
              <a:srgbClr val="000000"/>
            </a:solidFill>
            <a:round/>
          </a:ln>
        </p:spPr>
        <p:txBody>
          <a:bodyPr lIns="0" tIns="0" rIns="0" bIns="0"/>
          <a:lstStyle/>
          <a:p>
            <a:endParaRPr lang="el-GR"/>
          </a:p>
        </p:txBody>
      </p:sp>
      <p:sp>
        <p:nvSpPr>
          <p:cNvPr id="25118" name="object 543"/>
          <p:cNvSpPr/>
          <p:nvPr/>
        </p:nvSpPr>
        <p:spPr bwMode="auto">
          <a:xfrm>
            <a:off x="2536825" y="3416300"/>
            <a:ext cx="3557588" cy="3568700"/>
          </a:xfrm>
          <a:custGeom>
            <a:avLst/>
            <a:gdLst>
              <a:gd name="T0" fmla="*/ 3550748 w 3558539"/>
              <a:gd name="T1" fmla="*/ 1637821 h 3569207"/>
              <a:gd name="T2" fmla="*/ 3504974 w 3558539"/>
              <a:gd name="T3" fmla="*/ 1355470 h 3569207"/>
              <a:gd name="T4" fmla="*/ 3416934 w 3558539"/>
              <a:gd name="T5" fmla="*/ 1089792 h 3569207"/>
              <a:gd name="T6" fmla="*/ 3290281 w 3558539"/>
              <a:gd name="T7" fmla="*/ 844463 h 3569207"/>
              <a:gd name="T8" fmla="*/ 3128671 w 3558539"/>
              <a:gd name="T9" fmla="*/ 623167 h 3569207"/>
              <a:gd name="T10" fmla="*/ 2935760 w 3558539"/>
              <a:gd name="T11" fmla="*/ 429578 h 3569207"/>
              <a:gd name="T12" fmla="*/ 2715201 w 3558539"/>
              <a:gd name="T13" fmla="*/ 267380 h 3569207"/>
              <a:gd name="T14" fmla="*/ 2470655 w 3558539"/>
              <a:gd name="T15" fmla="*/ 140251 h 3569207"/>
              <a:gd name="T16" fmla="*/ 2205773 w 3558539"/>
              <a:gd name="T17" fmla="*/ 51871 h 3569207"/>
              <a:gd name="T18" fmla="*/ 1924212 w 3558539"/>
              <a:gd name="T19" fmla="*/ 5916 h 3569207"/>
              <a:gd name="T20" fmla="*/ 1632427 w 3558539"/>
              <a:gd name="T21" fmla="*/ 5916 h 3569207"/>
              <a:gd name="T22" fmla="*/ 1350865 w 3558539"/>
              <a:gd name="T23" fmla="*/ 51871 h 3569207"/>
              <a:gd name="T24" fmla="*/ 1085984 w 3558539"/>
              <a:gd name="T25" fmla="*/ 140251 h 3569207"/>
              <a:gd name="T26" fmla="*/ 841436 w 3558539"/>
              <a:gd name="T27" fmla="*/ 267380 h 3569207"/>
              <a:gd name="T28" fmla="*/ 620878 w 3558539"/>
              <a:gd name="T29" fmla="*/ 429578 h 3569207"/>
              <a:gd name="T30" fmla="*/ 427968 w 3558539"/>
              <a:gd name="T31" fmla="*/ 623167 h 3569207"/>
              <a:gd name="T32" fmla="*/ 266357 w 3558539"/>
              <a:gd name="T33" fmla="*/ 844463 h 3569207"/>
              <a:gd name="T34" fmla="*/ 139705 w 3558539"/>
              <a:gd name="T35" fmla="*/ 1089792 h 3569207"/>
              <a:gd name="T36" fmla="*/ 51664 w 3558539"/>
              <a:gd name="T37" fmla="*/ 1355470 h 3569207"/>
              <a:gd name="T38" fmla="*/ 5891 w 3558539"/>
              <a:gd name="T39" fmla="*/ 1637821 h 3569207"/>
              <a:gd name="T40" fmla="*/ 5891 w 3558539"/>
              <a:gd name="T41" fmla="*/ 1930374 h 3569207"/>
              <a:gd name="T42" fmla="*/ 51664 w 3558539"/>
              <a:gd name="T43" fmla="*/ 2212725 h 3569207"/>
              <a:gd name="T44" fmla="*/ 139705 w 3558539"/>
              <a:gd name="T45" fmla="*/ 2478403 h 3569207"/>
              <a:gd name="T46" fmla="*/ 266357 w 3558539"/>
              <a:gd name="T47" fmla="*/ 2723732 h 3569207"/>
              <a:gd name="T48" fmla="*/ 427968 w 3558539"/>
              <a:gd name="T49" fmla="*/ 2945029 h 3569207"/>
              <a:gd name="T50" fmla="*/ 620878 w 3558539"/>
              <a:gd name="T51" fmla="*/ 3138615 h 3569207"/>
              <a:gd name="T52" fmla="*/ 841436 w 3558539"/>
              <a:gd name="T53" fmla="*/ 3300814 h 3569207"/>
              <a:gd name="T54" fmla="*/ 1085984 w 3558539"/>
              <a:gd name="T55" fmla="*/ 3427944 h 3569207"/>
              <a:gd name="T56" fmla="*/ 1350865 w 3558539"/>
              <a:gd name="T57" fmla="*/ 3516323 h 3569207"/>
              <a:gd name="T58" fmla="*/ 1632427 w 3558539"/>
              <a:gd name="T59" fmla="*/ 3562277 h 3569207"/>
              <a:gd name="T60" fmla="*/ 1924212 w 3558539"/>
              <a:gd name="T61" fmla="*/ 3562277 h 3569207"/>
              <a:gd name="T62" fmla="*/ 2205773 w 3558539"/>
              <a:gd name="T63" fmla="*/ 3516323 h 3569207"/>
              <a:gd name="T64" fmla="*/ 2470655 w 3558539"/>
              <a:gd name="T65" fmla="*/ 3427944 h 3569207"/>
              <a:gd name="T66" fmla="*/ 2715201 w 3558539"/>
              <a:gd name="T67" fmla="*/ 3300814 h 3569207"/>
              <a:gd name="T68" fmla="*/ 2935760 w 3558539"/>
              <a:gd name="T69" fmla="*/ 3138615 h 3569207"/>
              <a:gd name="T70" fmla="*/ 3128671 w 3558539"/>
              <a:gd name="T71" fmla="*/ 2945029 h 3569207"/>
              <a:gd name="T72" fmla="*/ 3290281 w 3558539"/>
              <a:gd name="T73" fmla="*/ 2723732 h 3569207"/>
              <a:gd name="T74" fmla="*/ 3416934 w 3558539"/>
              <a:gd name="T75" fmla="*/ 2478403 h 3569207"/>
              <a:gd name="T76" fmla="*/ 3504974 w 3558539"/>
              <a:gd name="T77" fmla="*/ 2212725 h 3569207"/>
              <a:gd name="T78" fmla="*/ 3550748 w 3558539"/>
              <a:gd name="T79" fmla="*/ 1930374 h 35692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58539"/>
              <a:gd name="T121" fmla="*/ 0 h 3569207"/>
              <a:gd name="T122" fmla="*/ 3558539 w 3558539"/>
              <a:gd name="T123" fmla="*/ 3569207 h 35692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58539" h="3569207">
                <a:moveTo>
                  <a:pt x="3558539" y="1784603"/>
                </a:moveTo>
                <a:lnTo>
                  <a:pt x="3552644" y="1638285"/>
                </a:lnTo>
                <a:lnTo>
                  <a:pt x="3535260" y="1495215"/>
                </a:lnTo>
                <a:lnTo>
                  <a:pt x="3506847" y="1355854"/>
                </a:lnTo>
                <a:lnTo>
                  <a:pt x="3467862" y="1220663"/>
                </a:lnTo>
                <a:lnTo>
                  <a:pt x="3418760" y="1090100"/>
                </a:lnTo>
                <a:lnTo>
                  <a:pt x="3360000" y="964627"/>
                </a:lnTo>
                <a:lnTo>
                  <a:pt x="3292040" y="844703"/>
                </a:lnTo>
                <a:lnTo>
                  <a:pt x="3215335" y="730788"/>
                </a:lnTo>
                <a:lnTo>
                  <a:pt x="3130343" y="623343"/>
                </a:lnTo>
                <a:lnTo>
                  <a:pt x="3037522" y="522827"/>
                </a:lnTo>
                <a:lnTo>
                  <a:pt x="2937329" y="429700"/>
                </a:lnTo>
                <a:lnTo>
                  <a:pt x="2830220" y="344424"/>
                </a:lnTo>
                <a:lnTo>
                  <a:pt x="2716653" y="267456"/>
                </a:lnTo>
                <a:lnTo>
                  <a:pt x="2597086" y="199259"/>
                </a:lnTo>
                <a:lnTo>
                  <a:pt x="2471975" y="140291"/>
                </a:lnTo>
                <a:lnTo>
                  <a:pt x="2341778" y="91013"/>
                </a:lnTo>
                <a:lnTo>
                  <a:pt x="2206952" y="51885"/>
                </a:lnTo>
                <a:lnTo>
                  <a:pt x="2067953" y="23366"/>
                </a:lnTo>
                <a:lnTo>
                  <a:pt x="1925240" y="5918"/>
                </a:lnTo>
                <a:lnTo>
                  <a:pt x="1779270" y="0"/>
                </a:lnTo>
                <a:lnTo>
                  <a:pt x="1633299" y="5918"/>
                </a:lnTo>
                <a:lnTo>
                  <a:pt x="1490586" y="23366"/>
                </a:lnTo>
                <a:lnTo>
                  <a:pt x="1351587" y="51885"/>
                </a:lnTo>
                <a:lnTo>
                  <a:pt x="1216761" y="91013"/>
                </a:lnTo>
                <a:lnTo>
                  <a:pt x="1086564" y="140291"/>
                </a:lnTo>
                <a:lnTo>
                  <a:pt x="961453" y="199259"/>
                </a:lnTo>
                <a:lnTo>
                  <a:pt x="841886" y="267456"/>
                </a:lnTo>
                <a:lnTo>
                  <a:pt x="728319" y="344424"/>
                </a:lnTo>
                <a:lnTo>
                  <a:pt x="621210" y="429700"/>
                </a:lnTo>
                <a:lnTo>
                  <a:pt x="521017" y="522827"/>
                </a:lnTo>
                <a:lnTo>
                  <a:pt x="428196" y="623343"/>
                </a:lnTo>
                <a:lnTo>
                  <a:pt x="343204" y="730788"/>
                </a:lnTo>
                <a:lnTo>
                  <a:pt x="266499" y="844703"/>
                </a:lnTo>
                <a:lnTo>
                  <a:pt x="198539" y="964627"/>
                </a:lnTo>
                <a:lnTo>
                  <a:pt x="139779" y="1090100"/>
                </a:lnTo>
                <a:lnTo>
                  <a:pt x="90678" y="1220663"/>
                </a:lnTo>
                <a:lnTo>
                  <a:pt x="51692" y="1355854"/>
                </a:lnTo>
                <a:lnTo>
                  <a:pt x="23279" y="1495215"/>
                </a:lnTo>
                <a:lnTo>
                  <a:pt x="5895" y="1638285"/>
                </a:lnTo>
                <a:lnTo>
                  <a:pt x="0" y="1784603"/>
                </a:lnTo>
                <a:lnTo>
                  <a:pt x="5895" y="1930922"/>
                </a:lnTo>
                <a:lnTo>
                  <a:pt x="23279" y="2073992"/>
                </a:lnTo>
                <a:lnTo>
                  <a:pt x="51692" y="2213353"/>
                </a:lnTo>
                <a:lnTo>
                  <a:pt x="90678" y="2348544"/>
                </a:lnTo>
                <a:lnTo>
                  <a:pt x="139779" y="2479107"/>
                </a:lnTo>
                <a:lnTo>
                  <a:pt x="198539" y="2604580"/>
                </a:lnTo>
                <a:lnTo>
                  <a:pt x="266499" y="2724504"/>
                </a:lnTo>
                <a:lnTo>
                  <a:pt x="343204" y="2838419"/>
                </a:lnTo>
                <a:lnTo>
                  <a:pt x="428196" y="2945864"/>
                </a:lnTo>
                <a:lnTo>
                  <a:pt x="521017" y="3046380"/>
                </a:lnTo>
                <a:lnTo>
                  <a:pt x="621210" y="3139507"/>
                </a:lnTo>
                <a:lnTo>
                  <a:pt x="728319" y="3224783"/>
                </a:lnTo>
                <a:lnTo>
                  <a:pt x="841886" y="3301751"/>
                </a:lnTo>
                <a:lnTo>
                  <a:pt x="961453" y="3369948"/>
                </a:lnTo>
                <a:lnTo>
                  <a:pt x="1086564" y="3428916"/>
                </a:lnTo>
                <a:lnTo>
                  <a:pt x="1216761" y="3478194"/>
                </a:lnTo>
                <a:lnTo>
                  <a:pt x="1351587" y="3517322"/>
                </a:lnTo>
                <a:lnTo>
                  <a:pt x="1490586" y="3545841"/>
                </a:lnTo>
                <a:lnTo>
                  <a:pt x="1633299" y="3563289"/>
                </a:lnTo>
                <a:lnTo>
                  <a:pt x="1779270" y="3569207"/>
                </a:lnTo>
                <a:lnTo>
                  <a:pt x="1925240" y="3563289"/>
                </a:lnTo>
                <a:lnTo>
                  <a:pt x="2067953" y="3545841"/>
                </a:lnTo>
                <a:lnTo>
                  <a:pt x="2206952" y="3517322"/>
                </a:lnTo>
                <a:lnTo>
                  <a:pt x="2341778" y="3478194"/>
                </a:lnTo>
                <a:lnTo>
                  <a:pt x="2471975" y="3428916"/>
                </a:lnTo>
                <a:lnTo>
                  <a:pt x="2597086" y="3369948"/>
                </a:lnTo>
                <a:lnTo>
                  <a:pt x="2716653" y="3301751"/>
                </a:lnTo>
                <a:lnTo>
                  <a:pt x="2830220" y="3224783"/>
                </a:lnTo>
                <a:lnTo>
                  <a:pt x="2937329" y="3139507"/>
                </a:lnTo>
                <a:lnTo>
                  <a:pt x="3037522" y="3046380"/>
                </a:lnTo>
                <a:lnTo>
                  <a:pt x="3130343" y="2945864"/>
                </a:lnTo>
                <a:lnTo>
                  <a:pt x="3215335" y="2838419"/>
                </a:lnTo>
                <a:lnTo>
                  <a:pt x="3292040" y="2724504"/>
                </a:lnTo>
                <a:lnTo>
                  <a:pt x="3360000" y="2604580"/>
                </a:lnTo>
                <a:lnTo>
                  <a:pt x="3418760" y="2479107"/>
                </a:lnTo>
                <a:lnTo>
                  <a:pt x="3467862" y="2348544"/>
                </a:lnTo>
                <a:lnTo>
                  <a:pt x="3506847" y="2213353"/>
                </a:lnTo>
                <a:lnTo>
                  <a:pt x="3535260" y="2073992"/>
                </a:lnTo>
                <a:lnTo>
                  <a:pt x="3552644" y="1930922"/>
                </a:lnTo>
                <a:lnTo>
                  <a:pt x="3558539" y="1784603"/>
                </a:lnTo>
                <a:close/>
              </a:path>
            </a:pathLst>
          </a:custGeom>
          <a:noFill/>
          <a:ln w="43522">
            <a:solidFill>
              <a:srgbClr val="000000"/>
            </a:solidFill>
            <a:round/>
          </a:ln>
        </p:spPr>
        <p:txBody>
          <a:bodyPr lIns="0" tIns="0" rIns="0" bIns="0"/>
          <a:lstStyle/>
          <a:p>
            <a:endParaRPr lang="el-GR"/>
          </a:p>
        </p:txBody>
      </p:sp>
      <p:sp>
        <p:nvSpPr>
          <p:cNvPr id="25119" name="object 544"/>
          <p:cNvSpPr/>
          <p:nvPr/>
        </p:nvSpPr>
        <p:spPr bwMode="auto">
          <a:xfrm>
            <a:off x="1892300" y="1704975"/>
            <a:ext cx="1189038" cy="671513"/>
          </a:xfrm>
          <a:custGeom>
            <a:avLst/>
            <a:gdLst>
              <a:gd name="T0" fmla="*/ 0 w 1187958"/>
              <a:gd name="T1" fmla="*/ 0 h 671322"/>
              <a:gd name="T2" fmla="*/ 0 w 1187958"/>
              <a:gd name="T3" fmla="*/ 671704 h 671322"/>
              <a:gd name="T4" fmla="*/ 1190119 w 1187958"/>
              <a:gd name="T5" fmla="*/ 671703 h 671322"/>
              <a:gd name="T6" fmla="*/ 1190119 w 1187958"/>
              <a:gd name="T7" fmla="*/ 0 h 671322"/>
              <a:gd name="T8" fmla="*/ 0 w 1187958"/>
              <a:gd name="T9" fmla="*/ 0 h 671322"/>
              <a:gd name="T10" fmla="*/ 0 60000 65536"/>
              <a:gd name="T11" fmla="*/ 0 60000 65536"/>
              <a:gd name="T12" fmla="*/ 0 60000 65536"/>
              <a:gd name="T13" fmla="*/ 0 60000 65536"/>
              <a:gd name="T14" fmla="*/ 0 60000 65536"/>
              <a:gd name="T15" fmla="*/ 0 w 1187958"/>
              <a:gd name="T16" fmla="*/ 0 h 671322"/>
              <a:gd name="T17" fmla="*/ 1187958 w 1187958"/>
              <a:gd name="T18" fmla="*/ 671322 h 671322"/>
            </a:gdLst>
            <a:ahLst/>
            <a:cxnLst>
              <a:cxn ang="T10">
                <a:pos x="T0" y="T1"/>
              </a:cxn>
              <a:cxn ang="T11">
                <a:pos x="T2" y="T3"/>
              </a:cxn>
              <a:cxn ang="T12">
                <a:pos x="T4" y="T5"/>
              </a:cxn>
              <a:cxn ang="T13">
                <a:pos x="T6" y="T7"/>
              </a:cxn>
              <a:cxn ang="T14">
                <a:pos x="T8" y="T9"/>
              </a:cxn>
            </a:cxnLst>
            <a:rect l="T15" t="T16" r="T17" b="T18"/>
            <a:pathLst>
              <a:path w="1187958" h="671322">
                <a:moveTo>
                  <a:pt x="0" y="0"/>
                </a:moveTo>
                <a:lnTo>
                  <a:pt x="0" y="671322"/>
                </a:lnTo>
                <a:lnTo>
                  <a:pt x="1187958" y="671321"/>
                </a:lnTo>
                <a:lnTo>
                  <a:pt x="1187958" y="0"/>
                </a:lnTo>
                <a:lnTo>
                  <a:pt x="0" y="0"/>
                </a:lnTo>
                <a:close/>
              </a:path>
            </a:pathLst>
          </a:custGeom>
          <a:solidFill>
            <a:srgbClr val="C0C0C0"/>
          </a:solidFill>
          <a:ln w="9525">
            <a:noFill/>
            <a:round/>
          </a:ln>
        </p:spPr>
        <p:txBody>
          <a:bodyPr lIns="0" tIns="0" rIns="0" bIns="0"/>
          <a:lstStyle/>
          <a:p>
            <a:endParaRPr lang="el-GR"/>
          </a:p>
        </p:txBody>
      </p:sp>
      <p:sp>
        <p:nvSpPr>
          <p:cNvPr id="25120" name="object 545"/>
          <p:cNvSpPr/>
          <p:nvPr/>
        </p:nvSpPr>
        <p:spPr bwMode="auto">
          <a:xfrm>
            <a:off x="1892300" y="1704975"/>
            <a:ext cx="1189038" cy="671513"/>
          </a:xfrm>
          <a:custGeom>
            <a:avLst/>
            <a:gdLst>
              <a:gd name="T0" fmla="*/ 0 w 1187958"/>
              <a:gd name="T1" fmla="*/ 0 h 671322"/>
              <a:gd name="T2" fmla="*/ 0 w 1187958"/>
              <a:gd name="T3" fmla="*/ 671704 h 671322"/>
              <a:gd name="T4" fmla="*/ 1190119 w 1187958"/>
              <a:gd name="T5" fmla="*/ 671703 h 671322"/>
              <a:gd name="T6" fmla="*/ 1190119 w 1187958"/>
              <a:gd name="T7" fmla="*/ 0 h 671322"/>
              <a:gd name="T8" fmla="*/ 0 w 1187958"/>
              <a:gd name="T9" fmla="*/ 0 h 671322"/>
              <a:gd name="T10" fmla="*/ 0 60000 65536"/>
              <a:gd name="T11" fmla="*/ 0 60000 65536"/>
              <a:gd name="T12" fmla="*/ 0 60000 65536"/>
              <a:gd name="T13" fmla="*/ 0 60000 65536"/>
              <a:gd name="T14" fmla="*/ 0 60000 65536"/>
              <a:gd name="T15" fmla="*/ 0 w 1187958"/>
              <a:gd name="T16" fmla="*/ 0 h 671322"/>
              <a:gd name="T17" fmla="*/ 1187958 w 1187958"/>
              <a:gd name="T18" fmla="*/ 671322 h 671322"/>
            </a:gdLst>
            <a:ahLst/>
            <a:cxnLst>
              <a:cxn ang="T10">
                <a:pos x="T0" y="T1"/>
              </a:cxn>
              <a:cxn ang="T11">
                <a:pos x="T2" y="T3"/>
              </a:cxn>
              <a:cxn ang="T12">
                <a:pos x="T4" y="T5"/>
              </a:cxn>
              <a:cxn ang="T13">
                <a:pos x="T6" y="T7"/>
              </a:cxn>
              <a:cxn ang="T14">
                <a:pos x="T8" y="T9"/>
              </a:cxn>
            </a:cxnLst>
            <a:rect l="T15" t="T16" r="T17" b="T18"/>
            <a:pathLst>
              <a:path w="1187958" h="671322">
                <a:moveTo>
                  <a:pt x="0" y="0"/>
                </a:moveTo>
                <a:lnTo>
                  <a:pt x="0" y="671322"/>
                </a:lnTo>
                <a:lnTo>
                  <a:pt x="1187958" y="671321"/>
                </a:lnTo>
                <a:lnTo>
                  <a:pt x="1187958" y="0"/>
                </a:lnTo>
                <a:lnTo>
                  <a:pt x="0" y="0"/>
                </a:lnTo>
                <a:close/>
              </a:path>
            </a:pathLst>
          </a:custGeom>
          <a:noFill/>
          <a:ln w="20332">
            <a:solidFill>
              <a:srgbClr val="000000"/>
            </a:solidFill>
            <a:round/>
          </a:ln>
        </p:spPr>
        <p:txBody>
          <a:bodyPr lIns="0" tIns="0" rIns="0" bIns="0"/>
          <a:lstStyle/>
          <a:p>
            <a:endParaRPr lang="el-GR"/>
          </a:p>
        </p:txBody>
      </p:sp>
      <p:sp>
        <p:nvSpPr>
          <p:cNvPr id="546" name="object 546"/>
          <p:cNvSpPr txBox="1"/>
          <p:nvPr/>
        </p:nvSpPr>
        <p:spPr>
          <a:xfrm>
            <a:off x="2193925" y="1947863"/>
            <a:ext cx="584200" cy="239712"/>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TSA-A</a:t>
            </a:r>
            <a:endParaRPr sz="1500">
              <a:latin typeface="Arial" panose="020B0604020202020204"/>
              <a:cs typeface="Arial" panose="020B0604020202020204"/>
            </a:endParaRPr>
          </a:p>
        </p:txBody>
      </p:sp>
      <p:sp>
        <p:nvSpPr>
          <p:cNvPr id="25122" name="object 547"/>
          <p:cNvSpPr/>
          <p:nvPr/>
        </p:nvSpPr>
        <p:spPr bwMode="auto">
          <a:xfrm>
            <a:off x="7921625" y="1704975"/>
            <a:ext cx="1187450" cy="671513"/>
          </a:xfrm>
          <a:custGeom>
            <a:avLst/>
            <a:gdLst>
              <a:gd name="T0" fmla="*/ 0 w 1187957"/>
              <a:gd name="T1" fmla="*/ 0 h 671322"/>
              <a:gd name="T2" fmla="*/ 0 w 1187957"/>
              <a:gd name="T3" fmla="*/ 671704 h 671322"/>
              <a:gd name="T4" fmla="*/ 1186943 w 1187957"/>
              <a:gd name="T5" fmla="*/ 671704 h 671322"/>
              <a:gd name="T6" fmla="*/ 1186943 w 1187957"/>
              <a:gd name="T7" fmla="*/ 0 h 671322"/>
              <a:gd name="T8" fmla="*/ 0 w 1187957"/>
              <a:gd name="T9" fmla="*/ 0 h 671322"/>
              <a:gd name="T10" fmla="*/ 0 60000 65536"/>
              <a:gd name="T11" fmla="*/ 0 60000 65536"/>
              <a:gd name="T12" fmla="*/ 0 60000 65536"/>
              <a:gd name="T13" fmla="*/ 0 60000 65536"/>
              <a:gd name="T14" fmla="*/ 0 60000 65536"/>
              <a:gd name="T15" fmla="*/ 0 w 1187957"/>
              <a:gd name="T16" fmla="*/ 0 h 671322"/>
              <a:gd name="T17" fmla="*/ 1187957 w 1187957"/>
              <a:gd name="T18" fmla="*/ 671322 h 671322"/>
            </a:gdLst>
            <a:ahLst/>
            <a:cxnLst>
              <a:cxn ang="T10">
                <a:pos x="T0" y="T1"/>
              </a:cxn>
              <a:cxn ang="T11">
                <a:pos x="T2" y="T3"/>
              </a:cxn>
              <a:cxn ang="T12">
                <a:pos x="T4" y="T5"/>
              </a:cxn>
              <a:cxn ang="T13">
                <a:pos x="T6" y="T7"/>
              </a:cxn>
              <a:cxn ang="T14">
                <a:pos x="T8" y="T9"/>
              </a:cxn>
            </a:cxnLst>
            <a:rect l="T15" t="T16" r="T17" b="T18"/>
            <a:pathLst>
              <a:path w="1187957" h="671322">
                <a:moveTo>
                  <a:pt x="0" y="0"/>
                </a:moveTo>
                <a:lnTo>
                  <a:pt x="0" y="671322"/>
                </a:lnTo>
                <a:lnTo>
                  <a:pt x="1187957" y="671322"/>
                </a:lnTo>
                <a:lnTo>
                  <a:pt x="1187957" y="0"/>
                </a:lnTo>
                <a:lnTo>
                  <a:pt x="0" y="0"/>
                </a:lnTo>
                <a:close/>
              </a:path>
            </a:pathLst>
          </a:custGeom>
          <a:solidFill>
            <a:srgbClr val="C0C0C0"/>
          </a:solidFill>
          <a:ln w="9525">
            <a:noFill/>
            <a:round/>
          </a:ln>
        </p:spPr>
        <p:txBody>
          <a:bodyPr lIns="0" tIns="0" rIns="0" bIns="0"/>
          <a:lstStyle/>
          <a:p>
            <a:endParaRPr lang="el-GR"/>
          </a:p>
        </p:txBody>
      </p:sp>
      <p:sp>
        <p:nvSpPr>
          <p:cNvPr id="25123" name="object 548"/>
          <p:cNvSpPr/>
          <p:nvPr/>
        </p:nvSpPr>
        <p:spPr bwMode="auto">
          <a:xfrm>
            <a:off x="7921625" y="1704975"/>
            <a:ext cx="1187450" cy="671513"/>
          </a:xfrm>
          <a:custGeom>
            <a:avLst/>
            <a:gdLst>
              <a:gd name="T0" fmla="*/ 0 w 1187957"/>
              <a:gd name="T1" fmla="*/ 0 h 671322"/>
              <a:gd name="T2" fmla="*/ 0 w 1187957"/>
              <a:gd name="T3" fmla="*/ 671704 h 671322"/>
              <a:gd name="T4" fmla="*/ 1186943 w 1187957"/>
              <a:gd name="T5" fmla="*/ 671704 h 671322"/>
              <a:gd name="T6" fmla="*/ 1186943 w 1187957"/>
              <a:gd name="T7" fmla="*/ 0 h 671322"/>
              <a:gd name="T8" fmla="*/ 0 w 1187957"/>
              <a:gd name="T9" fmla="*/ 0 h 671322"/>
              <a:gd name="T10" fmla="*/ 0 60000 65536"/>
              <a:gd name="T11" fmla="*/ 0 60000 65536"/>
              <a:gd name="T12" fmla="*/ 0 60000 65536"/>
              <a:gd name="T13" fmla="*/ 0 60000 65536"/>
              <a:gd name="T14" fmla="*/ 0 60000 65536"/>
              <a:gd name="T15" fmla="*/ 0 w 1187957"/>
              <a:gd name="T16" fmla="*/ 0 h 671322"/>
              <a:gd name="T17" fmla="*/ 1187957 w 1187957"/>
              <a:gd name="T18" fmla="*/ 671322 h 671322"/>
            </a:gdLst>
            <a:ahLst/>
            <a:cxnLst>
              <a:cxn ang="T10">
                <a:pos x="T0" y="T1"/>
              </a:cxn>
              <a:cxn ang="T11">
                <a:pos x="T2" y="T3"/>
              </a:cxn>
              <a:cxn ang="T12">
                <a:pos x="T4" y="T5"/>
              </a:cxn>
              <a:cxn ang="T13">
                <a:pos x="T6" y="T7"/>
              </a:cxn>
              <a:cxn ang="T14">
                <a:pos x="T8" y="T9"/>
              </a:cxn>
            </a:cxnLst>
            <a:rect l="T15" t="T16" r="T17" b="T18"/>
            <a:pathLst>
              <a:path w="1187957" h="671322">
                <a:moveTo>
                  <a:pt x="0" y="0"/>
                </a:moveTo>
                <a:lnTo>
                  <a:pt x="0" y="671322"/>
                </a:lnTo>
                <a:lnTo>
                  <a:pt x="1187957" y="671322"/>
                </a:lnTo>
                <a:lnTo>
                  <a:pt x="1187957" y="0"/>
                </a:lnTo>
                <a:lnTo>
                  <a:pt x="0" y="0"/>
                </a:lnTo>
                <a:close/>
              </a:path>
            </a:pathLst>
          </a:custGeom>
          <a:noFill/>
          <a:ln w="20332">
            <a:solidFill>
              <a:srgbClr val="000000"/>
            </a:solidFill>
            <a:round/>
          </a:ln>
        </p:spPr>
        <p:txBody>
          <a:bodyPr lIns="0" tIns="0" rIns="0" bIns="0"/>
          <a:lstStyle/>
          <a:p>
            <a:endParaRPr lang="el-GR"/>
          </a:p>
        </p:txBody>
      </p:sp>
      <p:sp>
        <p:nvSpPr>
          <p:cNvPr id="549" name="object 549"/>
          <p:cNvSpPr txBox="1"/>
          <p:nvPr/>
        </p:nvSpPr>
        <p:spPr>
          <a:xfrm>
            <a:off x="8221663" y="1947863"/>
            <a:ext cx="584200" cy="239712"/>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TSA-B</a:t>
            </a:r>
            <a:endParaRPr sz="1500">
              <a:latin typeface="Arial" panose="020B0604020202020204"/>
              <a:cs typeface="Arial" panose="020B0604020202020204"/>
            </a:endParaRPr>
          </a:p>
        </p:txBody>
      </p:sp>
      <p:sp>
        <p:nvSpPr>
          <p:cNvPr id="25125" name="object 550"/>
          <p:cNvSpPr/>
          <p:nvPr/>
        </p:nvSpPr>
        <p:spPr bwMode="auto">
          <a:xfrm>
            <a:off x="3084513" y="1477963"/>
            <a:ext cx="1584325" cy="1111250"/>
          </a:xfrm>
          <a:custGeom>
            <a:avLst/>
            <a:gdLst>
              <a:gd name="T0" fmla="*/ 1188148 w 1584198"/>
              <a:gd name="T1" fmla="*/ 0 h 1111758"/>
              <a:gd name="T2" fmla="*/ 1188148 w 1584198"/>
              <a:gd name="T3" fmla="*/ 277876 h 1111758"/>
              <a:gd name="T4" fmla="*/ 0 w 1584198"/>
              <a:gd name="T5" fmla="*/ 277876 h 1111758"/>
              <a:gd name="T6" fmla="*/ 0 w 1584198"/>
              <a:gd name="T7" fmla="*/ 832865 h 1111758"/>
              <a:gd name="T8" fmla="*/ 1188148 w 1584198"/>
              <a:gd name="T9" fmla="*/ 832865 h 1111758"/>
              <a:gd name="T10" fmla="*/ 1188148 w 1584198"/>
              <a:gd name="T11" fmla="*/ 1110742 h 1111758"/>
              <a:gd name="T12" fmla="*/ 1584451 w 1584198"/>
              <a:gd name="T13" fmla="*/ 555751 h 1111758"/>
              <a:gd name="T14" fmla="*/ 1188148 w 1584198"/>
              <a:gd name="T15" fmla="*/ 0 h 1111758"/>
              <a:gd name="T16" fmla="*/ 0 60000 65536"/>
              <a:gd name="T17" fmla="*/ 0 60000 65536"/>
              <a:gd name="T18" fmla="*/ 0 60000 65536"/>
              <a:gd name="T19" fmla="*/ 0 60000 65536"/>
              <a:gd name="T20" fmla="*/ 0 60000 65536"/>
              <a:gd name="T21" fmla="*/ 0 60000 65536"/>
              <a:gd name="T22" fmla="*/ 0 60000 65536"/>
              <a:gd name="T23" fmla="*/ 0 60000 65536"/>
              <a:gd name="T24" fmla="*/ 0 w 1584198"/>
              <a:gd name="T25" fmla="*/ 0 h 1111758"/>
              <a:gd name="T26" fmla="*/ 1584198 w 1584198"/>
              <a:gd name="T27" fmla="*/ 1111758 h 11117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198" h="1111758">
                <a:moveTo>
                  <a:pt x="1187958" y="0"/>
                </a:moveTo>
                <a:lnTo>
                  <a:pt x="1187958" y="278130"/>
                </a:lnTo>
                <a:lnTo>
                  <a:pt x="0" y="278130"/>
                </a:lnTo>
                <a:lnTo>
                  <a:pt x="0" y="833627"/>
                </a:lnTo>
                <a:lnTo>
                  <a:pt x="1187958" y="833627"/>
                </a:lnTo>
                <a:lnTo>
                  <a:pt x="1187958" y="1111758"/>
                </a:lnTo>
                <a:lnTo>
                  <a:pt x="1584197" y="556259"/>
                </a:lnTo>
                <a:lnTo>
                  <a:pt x="1187958" y="0"/>
                </a:lnTo>
                <a:close/>
              </a:path>
            </a:pathLst>
          </a:custGeom>
          <a:noFill/>
          <a:ln w="20332">
            <a:solidFill>
              <a:srgbClr val="000000"/>
            </a:solidFill>
            <a:round/>
          </a:ln>
        </p:spPr>
        <p:txBody>
          <a:bodyPr lIns="0" tIns="0" rIns="0" bIns="0"/>
          <a:lstStyle/>
          <a:p>
            <a:endParaRPr lang="el-GR"/>
          </a:p>
        </p:txBody>
      </p:sp>
      <p:sp>
        <p:nvSpPr>
          <p:cNvPr id="551" name="object 551"/>
          <p:cNvSpPr txBox="1"/>
          <p:nvPr/>
        </p:nvSpPr>
        <p:spPr>
          <a:xfrm>
            <a:off x="3498850" y="1547813"/>
            <a:ext cx="458788" cy="955675"/>
          </a:xfrm>
          <a:prstGeom prst="rect">
            <a:avLst/>
          </a:prstGeom>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1</a:t>
            </a:r>
            <a:r>
              <a:rPr sz="1050" spc="-5" dirty="0">
                <a:latin typeface="Arial" panose="020B0604020202020204"/>
                <a:cs typeface="Arial" panose="020B0604020202020204"/>
              </a:rPr>
              <a:t>-A</a:t>
            </a:r>
            <a:endParaRPr sz="1050">
              <a:latin typeface="Arial" panose="020B0604020202020204"/>
              <a:cs typeface="Arial" panose="020B0604020202020204"/>
            </a:endParaRPr>
          </a:p>
          <a:p>
            <a:pPr fontAlgn="auto">
              <a:lnSpc>
                <a:spcPts val="750"/>
              </a:lnSpc>
              <a:spcBef>
                <a:spcPts val="40"/>
              </a:spcBef>
              <a:spcAft>
                <a:spcPts val="0"/>
              </a:spcAft>
              <a:defRPr/>
            </a:pPr>
            <a:endParaRPr sz="750">
              <a:latin typeface="+mn-lt"/>
            </a:endParaRPr>
          </a:p>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2</a:t>
            </a:r>
            <a:r>
              <a:rPr sz="1050" spc="-5" dirty="0">
                <a:latin typeface="Arial" panose="020B0604020202020204"/>
                <a:cs typeface="Arial" panose="020B0604020202020204"/>
              </a:rPr>
              <a:t>-A</a:t>
            </a:r>
            <a:endParaRPr sz="1050">
              <a:latin typeface="Arial" panose="020B0604020202020204"/>
              <a:cs typeface="Arial" panose="020B0604020202020204"/>
            </a:endParaRPr>
          </a:p>
          <a:p>
            <a:pPr fontAlgn="auto">
              <a:lnSpc>
                <a:spcPts val="750"/>
              </a:lnSpc>
              <a:spcBef>
                <a:spcPts val="50"/>
              </a:spcBef>
              <a:spcAft>
                <a:spcPts val="0"/>
              </a:spcAft>
              <a:defRPr/>
            </a:pPr>
            <a:endParaRPr sz="750">
              <a:latin typeface="+mn-lt"/>
            </a:endParaRPr>
          </a:p>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3</a:t>
            </a:r>
            <a:r>
              <a:rPr sz="1050" spc="-5" dirty="0">
                <a:latin typeface="Arial" panose="020B0604020202020204"/>
                <a:cs typeface="Arial" panose="020B0604020202020204"/>
              </a:rPr>
              <a:t>-A</a:t>
            </a:r>
            <a:endParaRPr sz="1050">
              <a:latin typeface="Arial" panose="020B0604020202020204"/>
              <a:cs typeface="Arial" panose="020B0604020202020204"/>
            </a:endParaRPr>
          </a:p>
          <a:p>
            <a:pPr fontAlgn="auto">
              <a:lnSpc>
                <a:spcPts val="750"/>
              </a:lnSpc>
              <a:spcBef>
                <a:spcPts val="40"/>
              </a:spcBef>
              <a:spcAft>
                <a:spcPts val="0"/>
              </a:spcAft>
              <a:defRPr/>
            </a:pPr>
            <a:endParaRPr sz="750">
              <a:latin typeface="+mn-lt"/>
            </a:endParaRPr>
          </a:p>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4</a:t>
            </a:r>
            <a:r>
              <a:rPr sz="1050" spc="-5" dirty="0">
                <a:latin typeface="Arial" panose="020B0604020202020204"/>
                <a:cs typeface="Arial" panose="020B0604020202020204"/>
              </a:rPr>
              <a:t>-A</a:t>
            </a:r>
            <a:endParaRPr sz="1050">
              <a:latin typeface="Arial" panose="020B0604020202020204"/>
              <a:cs typeface="Arial" panose="020B0604020202020204"/>
            </a:endParaRPr>
          </a:p>
        </p:txBody>
      </p:sp>
      <p:sp>
        <p:nvSpPr>
          <p:cNvPr id="25127" name="object 552"/>
          <p:cNvSpPr/>
          <p:nvPr/>
        </p:nvSpPr>
        <p:spPr bwMode="auto">
          <a:xfrm>
            <a:off x="6340475" y="1477963"/>
            <a:ext cx="1581150" cy="1111250"/>
          </a:xfrm>
          <a:custGeom>
            <a:avLst/>
            <a:gdLst>
              <a:gd name="T0" fmla="*/ 394729 w 1582673"/>
              <a:gd name="T1" fmla="*/ 0 h 1111758"/>
              <a:gd name="T2" fmla="*/ 394729 w 1582673"/>
              <a:gd name="T3" fmla="*/ 277876 h 1111758"/>
              <a:gd name="T4" fmla="*/ 1579628 w 1582673"/>
              <a:gd name="T5" fmla="*/ 277876 h 1111758"/>
              <a:gd name="T6" fmla="*/ 1579628 w 1582673"/>
              <a:gd name="T7" fmla="*/ 832865 h 1111758"/>
              <a:gd name="T8" fmla="*/ 394729 w 1582673"/>
              <a:gd name="T9" fmla="*/ 832865 h 1111758"/>
              <a:gd name="T10" fmla="*/ 394729 w 1582673"/>
              <a:gd name="T11" fmla="*/ 1110742 h 1111758"/>
              <a:gd name="T12" fmla="*/ 0 w 1582673"/>
              <a:gd name="T13" fmla="*/ 555751 h 1111758"/>
              <a:gd name="T14" fmla="*/ 394729 w 1582673"/>
              <a:gd name="T15" fmla="*/ 0 h 1111758"/>
              <a:gd name="T16" fmla="*/ 0 60000 65536"/>
              <a:gd name="T17" fmla="*/ 0 60000 65536"/>
              <a:gd name="T18" fmla="*/ 0 60000 65536"/>
              <a:gd name="T19" fmla="*/ 0 60000 65536"/>
              <a:gd name="T20" fmla="*/ 0 60000 65536"/>
              <a:gd name="T21" fmla="*/ 0 60000 65536"/>
              <a:gd name="T22" fmla="*/ 0 60000 65536"/>
              <a:gd name="T23" fmla="*/ 0 60000 65536"/>
              <a:gd name="T24" fmla="*/ 0 w 1582673"/>
              <a:gd name="T25" fmla="*/ 0 h 1111758"/>
              <a:gd name="T26" fmla="*/ 1582673 w 1582673"/>
              <a:gd name="T27" fmla="*/ 1111758 h 11117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2673" h="1111758">
                <a:moveTo>
                  <a:pt x="395490" y="0"/>
                </a:moveTo>
                <a:lnTo>
                  <a:pt x="395490" y="278130"/>
                </a:lnTo>
                <a:lnTo>
                  <a:pt x="1582673" y="278130"/>
                </a:lnTo>
                <a:lnTo>
                  <a:pt x="1582673" y="833627"/>
                </a:lnTo>
                <a:lnTo>
                  <a:pt x="395490" y="833627"/>
                </a:lnTo>
                <a:lnTo>
                  <a:pt x="395490" y="1111758"/>
                </a:lnTo>
                <a:lnTo>
                  <a:pt x="0" y="556259"/>
                </a:lnTo>
                <a:lnTo>
                  <a:pt x="395490" y="0"/>
                </a:lnTo>
                <a:close/>
              </a:path>
            </a:pathLst>
          </a:custGeom>
          <a:noFill/>
          <a:ln w="20332">
            <a:solidFill>
              <a:srgbClr val="000000"/>
            </a:solidFill>
            <a:round/>
          </a:ln>
        </p:spPr>
        <p:txBody>
          <a:bodyPr lIns="0" tIns="0" rIns="0" bIns="0"/>
          <a:lstStyle/>
          <a:p>
            <a:endParaRPr lang="el-GR"/>
          </a:p>
        </p:txBody>
      </p:sp>
      <p:sp>
        <p:nvSpPr>
          <p:cNvPr id="553" name="object 553"/>
          <p:cNvSpPr txBox="1"/>
          <p:nvPr/>
        </p:nvSpPr>
        <p:spPr>
          <a:xfrm>
            <a:off x="7058025" y="1555750"/>
            <a:ext cx="460375" cy="954088"/>
          </a:xfrm>
          <a:prstGeom prst="rect">
            <a:avLst/>
          </a:prstGeom>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1</a:t>
            </a:r>
            <a:r>
              <a:rPr sz="1050" spc="-5" dirty="0">
                <a:latin typeface="Arial" panose="020B0604020202020204"/>
                <a:cs typeface="Arial" panose="020B0604020202020204"/>
              </a:rPr>
              <a:t>-B</a:t>
            </a:r>
            <a:endParaRPr sz="1050">
              <a:latin typeface="Arial" panose="020B0604020202020204"/>
              <a:cs typeface="Arial" panose="020B0604020202020204"/>
            </a:endParaRPr>
          </a:p>
          <a:p>
            <a:pPr fontAlgn="auto">
              <a:lnSpc>
                <a:spcPts val="750"/>
              </a:lnSpc>
              <a:spcBef>
                <a:spcPts val="40"/>
              </a:spcBef>
              <a:spcAft>
                <a:spcPts val="0"/>
              </a:spcAft>
              <a:defRPr/>
            </a:pPr>
            <a:endParaRPr sz="750">
              <a:latin typeface="+mn-lt"/>
            </a:endParaRPr>
          </a:p>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2</a:t>
            </a:r>
            <a:r>
              <a:rPr sz="1050" spc="-5" dirty="0">
                <a:latin typeface="Arial" panose="020B0604020202020204"/>
                <a:cs typeface="Arial" panose="020B0604020202020204"/>
              </a:rPr>
              <a:t>-B</a:t>
            </a:r>
            <a:endParaRPr sz="1050">
              <a:latin typeface="Arial" panose="020B0604020202020204"/>
              <a:cs typeface="Arial" panose="020B0604020202020204"/>
            </a:endParaRPr>
          </a:p>
          <a:p>
            <a:pPr fontAlgn="auto">
              <a:lnSpc>
                <a:spcPts val="750"/>
              </a:lnSpc>
              <a:spcBef>
                <a:spcPts val="50"/>
              </a:spcBef>
              <a:spcAft>
                <a:spcPts val="0"/>
              </a:spcAft>
              <a:defRPr/>
            </a:pPr>
            <a:endParaRPr sz="750">
              <a:latin typeface="+mn-lt"/>
            </a:endParaRPr>
          </a:p>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3</a:t>
            </a:r>
            <a:r>
              <a:rPr sz="1050" spc="-5" dirty="0">
                <a:latin typeface="Arial" panose="020B0604020202020204"/>
                <a:cs typeface="Arial" panose="020B0604020202020204"/>
              </a:rPr>
              <a:t>-B</a:t>
            </a:r>
            <a:endParaRPr sz="1050">
              <a:latin typeface="Arial" panose="020B0604020202020204"/>
              <a:cs typeface="Arial" panose="020B0604020202020204"/>
            </a:endParaRPr>
          </a:p>
          <a:p>
            <a:pPr fontAlgn="auto">
              <a:lnSpc>
                <a:spcPts val="750"/>
              </a:lnSpc>
              <a:spcBef>
                <a:spcPts val="40"/>
              </a:spcBef>
              <a:spcAft>
                <a:spcPts val="0"/>
              </a:spcAft>
              <a:defRPr/>
            </a:pPr>
            <a:endParaRPr sz="750">
              <a:latin typeface="+mn-lt"/>
            </a:endParaRPr>
          </a:p>
          <a:p>
            <a:pPr marL="12700" fontAlgn="auto">
              <a:spcBef>
                <a:spcPts val="0"/>
              </a:spcBef>
              <a:spcAft>
                <a:spcPts val="0"/>
              </a:spcAft>
              <a:defRPr/>
            </a:pPr>
            <a:r>
              <a:rPr sz="1050" spc="-5" dirty="0">
                <a:latin typeface="Arial" panose="020B0604020202020204"/>
                <a:cs typeface="Arial" panose="020B0604020202020204"/>
              </a:rPr>
              <a:t>400</a:t>
            </a:r>
            <a:r>
              <a:rPr sz="1050" dirty="0">
                <a:latin typeface="Arial" panose="020B0604020202020204"/>
                <a:cs typeface="Arial" panose="020B0604020202020204"/>
              </a:rPr>
              <a:t>4</a:t>
            </a:r>
            <a:r>
              <a:rPr sz="1050" spc="-5" dirty="0">
                <a:latin typeface="Arial" panose="020B0604020202020204"/>
                <a:cs typeface="Arial" panose="020B0604020202020204"/>
              </a:rPr>
              <a:t>-B</a:t>
            </a:r>
            <a:endParaRPr sz="1050">
              <a:latin typeface="Arial" panose="020B0604020202020204"/>
              <a:cs typeface="Arial" panose="020B0604020202020204"/>
            </a:endParaRPr>
          </a:p>
        </p:txBody>
      </p:sp>
      <p:sp>
        <p:nvSpPr>
          <p:cNvPr id="25129" name="object 554"/>
          <p:cNvSpPr/>
          <p:nvPr/>
        </p:nvSpPr>
        <p:spPr bwMode="auto">
          <a:xfrm>
            <a:off x="4757738" y="1520825"/>
            <a:ext cx="1503362" cy="1033463"/>
          </a:xfrm>
          <a:custGeom>
            <a:avLst/>
            <a:gdLst>
              <a:gd name="T0" fmla="*/ 0 w 1503426"/>
              <a:gd name="T1" fmla="*/ 0 h 1034034"/>
              <a:gd name="T2" fmla="*/ 0 w 1503426"/>
              <a:gd name="T3" fmla="*/ 1032891 h 1034034"/>
              <a:gd name="T4" fmla="*/ 1503298 w 1503426"/>
              <a:gd name="T5" fmla="*/ 1032891 h 1034034"/>
              <a:gd name="T6" fmla="*/ 1503298 w 1503426"/>
              <a:gd name="T7" fmla="*/ 0 h 1034034"/>
              <a:gd name="T8" fmla="*/ 0 w 1503426"/>
              <a:gd name="T9" fmla="*/ 0 h 1034034"/>
              <a:gd name="T10" fmla="*/ 0 60000 65536"/>
              <a:gd name="T11" fmla="*/ 0 60000 65536"/>
              <a:gd name="T12" fmla="*/ 0 60000 65536"/>
              <a:gd name="T13" fmla="*/ 0 60000 65536"/>
              <a:gd name="T14" fmla="*/ 0 60000 65536"/>
              <a:gd name="T15" fmla="*/ 0 w 1503426"/>
              <a:gd name="T16" fmla="*/ 0 h 1034034"/>
              <a:gd name="T17" fmla="*/ 1503426 w 1503426"/>
              <a:gd name="T18" fmla="*/ 1034034 h 1034034"/>
            </a:gdLst>
            <a:ahLst/>
            <a:cxnLst>
              <a:cxn ang="T10">
                <a:pos x="T0" y="T1"/>
              </a:cxn>
              <a:cxn ang="T11">
                <a:pos x="T2" y="T3"/>
              </a:cxn>
              <a:cxn ang="T12">
                <a:pos x="T4" y="T5"/>
              </a:cxn>
              <a:cxn ang="T13">
                <a:pos x="T6" y="T7"/>
              </a:cxn>
              <a:cxn ang="T14">
                <a:pos x="T8" y="T9"/>
              </a:cxn>
            </a:cxnLst>
            <a:rect l="T15" t="T16" r="T17" b="T18"/>
            <a:pathLst>
              <a:path w="1503426" h="1034034">
                <a:moveTo>
                  <a:pt x="0" y="0"/>
                </a:moveTo>
                <a:lnTo>
                  <a:pt x="0" y="1034033"/>
                </a:lnTo>
                <a:lnTo>
                  <a:pt x="1503426" y="1034033"/>
                </a:lnTo>
                <a:lnTo>
                  <a:pt x="1503426" y="0"/>
                </a:lnTo>
                <a:lnTo>
                  <a:pt x="0" y="0"/>
                </a:lnTo>
                <a:close/>
              </a:path>
            </a:pathLst>
          </a:custGeom>
          <a:solidFill>
            <a:srgbClr val="C0C0C0"/>
          </a:solidFill>
          <a:ln w="9525">
            <a:noFill/>
            <a:round/>
          </a:ln>
        </p:spPr>
        <p:txBody>
          <a:bodyPr lIns="0" tIns="0" rIns="0" bIns="0"/>
          <a:lstStyle/>
          <a:p>
            <a:endParaRPr lang="el-GR"/>
          </a:p>
        </p:txBody>
      </p:sp>
      <p:sp>
        <p:nvSpPr>
          <p:cNvPr id="25130" name="object 555"/>
          <p:cNvSpPr/>
          <p:nvPr/>
        </p:nvSpPr>
        <p:spPr bwMode="auto">
          <a:xfrm>
            <a:off x="4757738" y="1520825"/>
            <a:ext cx="1503362" cy="1031875"/>
          </a:xfrm>
          <a:custGeom>
            <a:avLst/>
            <a:gdLst>
              <a:gd name="T0" fmla="*/ 0 w 1503426"/>
              <a:gd name="T1" fmla="*/ 0 h 1033271"/>
              <a:gd name="T2" fmla="*/ 0 w 1503426"/>
              <a:gd name="T3" fmla="*/ 1030481 h 1033271"/>
              <a:gd name="T4" fmla="*/ 1503298 w 1503426"/>
              <a:gd name="T5" fmla="*/ 1030481 h 1033271"/>
              <a:gd name="T6" fmla="*/ 1503298 w 1503426"/>
              <a:gd name="T7" fmla="*/ 0 h 1033271"/>
              <a:gd name="T8" fmla="*/ 0 w 1503426"/>
              <a:gd name="T9" fmla="*/ 0 h 1033271"/>
              <a:gd name="T10" fmla="*/ 0 60000 65536"/>
              <a:gd name="T11" fmla="*/ 0 60000 65536"/>
              <a:gd name="T12" fmla="*/ 0 60000 65536"/>
              <a:gd name="T13" fmla="*/ 0 60000 65536"/>
              <a:gd name="T14" fmla="*/ 0 60000 65536"/>
              <a:gd name="T15" fmla="*/ 0 w 1503426"/>
              <a:gd name="T16" fmla="*/ 0 h 1033271"/>
              <a:gd name="T17" fmla="*/ 1503426 w 1503426"/>
              <a:gd name="T18" fmla="*/ 1033271 h 1033271"/>
            </a:gdLst>
            <a:ahLst/>
            <a:cxnLst>
              <a:cxn ang="T10">
                <a:pos x="T0" y="T1"/>
              </a:cxn>
              <a:cxn ang="T11">
                <a:pos x="T2" y="T3"/>
              </a:cxn>
              <a:cxn ang="T12">
                <a:pos x="T4" y="T5"/>
              </a:cxn>
              <a:cxn ang="T13">
                <a:pos x="T6" y="T7"/>
              </a:cxn>
              <a:cxn ang="T14">
                <a:pos x="T8" y="T9"/>
              </a:cxn>
            </a:cxnLst>
            <a:rect l="T15" t="T16" r="T17" b="T18"/>
            <a:pathLst>
              <a:path w="1503426" h="1033271">
                <a:moveTo>
                  <a:pt x="0" y="0"/>
                </a:moveTo>
                <a:lnTo>
                  <a:pt x="0" y="1033271"/>
                </a:lnTo>
                <a:lnTo>
                  <a:pt x="1503426" y="1033271"/>
                </a:lnTo>
                <a:lnTo>
                  <a:pt x="1503426" y="0"/>
                </a:lnTo>
                <a:lnTo>
                  <a:pt x="0" y="0"/>
                </a:lnTo>
                <a:close/>
              </a:path>
            </a:pathLst>
          </a:custGeom>
          <a:noFill/>
          <a:ln w="27114">
            <a:solidFill>
              <a:srgbClr val="000000"/>
            </a:solidFill>
            <a:round/>
          </a:ln>
        </p:spPr>
        <p:txBody>
          <a:bodyPr lIns="0" tIns="0" rIns="0" bIns="0"/>
          <a:lstStyle/>
          <a:p>
            <a:endParaRPr lang="el-GR"/>
          </a:p>
        </p:txBody>
      </p:sp>
      <p:sp>
        <p:nvSpPr>
          <p:cNvPr id="25131" name="object 556"/>
          <p:cNvSpPr txBox="1">
            <a:spLocks noChangeArrowheads="1"/>
          </p:cNvSpPr>
          <p:nvPr/>
        </p:nvSpPr>
        <p:spPr bwMode="auto">
          <a:xfrm>
            <a:off x="5211763" y="1544638"/>
            <a:ext cx="595312" cy="965200"/>
          </a:xfrm>
          <a:prstGeom prst="rect">
            <a:avLst/>
          </a:prstGeom>
          <a:noFill/>
          <a:ln w="9525">
            <a:noFill/>
            <a:miter lim="800000"/>
          </a:ln>
        </p:spPr>
        <p:txBody>
          <a:bodyPr lIns="0" tIns="0" rIns="0" bIns="0"/>
          <a:lstStyle/>
          <a:p>
            <a:pPr algn="ctr"/>
            <a:r>
              <a:rPr lang="el-GR" sz="1500" b="1">
                <a:cs typeface="Arial" panose="020B0604020202020204" pitchFamily="34" charset="0"/>
              </a:rPr>
              <a:t>ECU’s</a:t>
            </a:r>
            <a:endParaRPr lang="el-GR" sz="1500">
              <a:cs typeface="Arial" panose="020B0604020202020204" pitchFamily="34" charset="0"/>
            </a:endParaRPr>
          </a:p>
          <a:p>
            <a:pPr algn="ctr">
              <a:lnSpc>
                <a:spcPct val="158000"/>
              </a:lnSpc>
            </a:pPr>
            <a:r>
              <a:rPr lang="el-GR" sz="1500" b="1">
                <a:cs typeface="Arial" panose="020B0604020202020204" pitchFamily="34" charset="0"/>
              </a:rPr>
              <a:t>+ CCU’s</a:t>
            </a:r>
            <a:endParaRPr lang="el-GR" sz="1500">
              <a:cs typeface="Arial" panose="020B0604020202020204" pitchFamily="34" charset="0"/>
            </a:endParaRPr>
          </a:p>
        </p:txBody>
      </p:sp>
      <p:sp>
        <p:nvSpPr>
          <p:cNvPr id="25132" name="object 557"/>
          <p:cNvSpPr/>
          <p:nvPr/>
        </p:nvSpPr>
        <p:spPr bwMode="auto">
          <a:xfrm>
            <a:off x="4265613" y="2774950"/>
            <a:ext cx="0" cy="158750"/>
          </a:xfrm>
          <a:custGeom>
            <a:avLst/>
            <a:gdLst>
              <a:gd name="T0" fmla="*/ 158243 h 159258"/>
              <a:gd name="T1" fmla="*/ 0 h 159258"/>
              <a:gd name="T2" fmla="*/ 0 60000 65536"/>
              <a:gd name="T3" fmla="*/ 0 60000 65536"/>
              <a:gd name="T4" fmla="*/ 0 h 159258"/>
              <a:gd name="T5" fmla="*/ 159258 h 159258"/>
            </a:gdLst>
            <a:ahLst/>
            <a:cxnLst>
              <a:cxn ang="T2">
                <a:pos x="0" y="T0"/>
              </a:cxn>
              <a:cxn ang="T3">
                <a:pos x="0" y="T1"/>
              </a:cxn>
            </a:cxnLst>
            <a:rect l="0" t="T4" r="0" b="T5"/>
            <a:pathLst>
              <a:path h="159258">
                <a:moveTo>
                  <a:pt x="0" y="159257"/>
                </a:moveTo>
                <a:lnTo>
                  <a:pt x="0" y="0"/>
                </a:lnTo>
              </a:path>
            </a:pathLst>
          </a:custGeom>
          <a:noFill/>
          <a:ln w="30505">
            <a:solidFill>
              <a:srgbClr val="000000"/>
            </a:solidFill>
            <a:round/>
          </a:ln>
        </p:spPr>
        <p:txBody>
          <a:bodyPr lIns="0" tIns="0" rIns="0" bIns="0"/>
          <a:lstStyle/>
          <a:p>
            <a:endParaRPr lang="el-GR"/>
          </a:p>
        </p:txBody>
      </p:sp>
      <p:sp>
        <p:nvSpPr>
          <p:cNvPr id="25133" name="object 558"/>
          <p:cNvSpPr/>
          <p:nvPr/>
        </p:nvSpPr>
        <p:spPr bwMode="auto">
          <a:xfrm>
            <a:off x="2778125" y="2774950"/>
            <a:ext cx="1503363" cy="0"/>
          </a:xfrm>
          <a:custGeom>
            <a:avLst/>
            <a:gdLst>
              <a:gd name="T0" fmla="*/ 1503300 w 1503426"/>
              <a:gd name="T1" fmla="*/ 0 w 1503426"/>
              <a:gd name="T2" fmla="*/ 0 60000 65536"/>
              <a:gd name="T3" fmla="*/ 0 60000 65536"/>
              <a:gd name="T4" fmla="*/ 0 w 1503426"/>
              <a:gd name="T5" fmla="*/ 1503426 w 1503426"/>
            </a:gdLst>
            <a:ahLst/>
            <a:cxnLst>
              <a:cxn ang="T2">
                <a:pos x="T0" y="0"/>
              </a:cxn>
              <a:cxn ang="T3">
                <a:pos x="T1" y="0"/>
              </a:cxn>
            </a:cxnLst>
            <a:rect l="T4" t="0" r="T5" b="0"/>
            <a:pathLst>
              <a:path w="1503426">
                <a:moveTo>
                  <a:pt x="1503426" y="0"/>
                </a:moveTo>
                <a:lnTo>
                  <a:pt x="0" y="0"/>
                </a:lnTo>
              </a:path>
            </a:pathLst>
          </a:custGeom>
          <a:noFill/>
          <a:ln w="30505">
            <a:solidFill>
              <a:srgbClr val="000000"/>
            </a:solidFill>
            <a:round/>
          </a:ln>
        </p:spPr>
        <p:txBody>
          <a:bodyPr lIns="0" tIns="0" rIns="0" bIns="0"/>
          <a:lstStyle/>
          <a:p>
            <a:endParaRPr lang="el-GR"/>
          </a:p>
        </p:txBody>
      </p:sp>
      <p:sp>
        <p:nvSpPr>
          <p:cNvPr id="25134" name="object 559"/>
          <p:cNvSpPr/>
          <p:nvPr/>
        </p:nvSpPr>
        <p:spPr bwMode="auto">
          <a:xfrm>
            <a:off x="2743200" y="2392363"/>
            <a:ext cx="92075" cy="396875"/>
          </a:xfrm>
          <a:custGeom>
            <a:avLst/>
            <a:gdLst>
              <a:gd name="T0" fmla="*/ 92714 w 91440"/>
              <a:gd name="T1" fmla="*/ 91382 h 397001"/>
              <a:gd name="T2" fmla="*/ 46358 w 91440"/>
              <a:gd name="T3" fmla="*/ 0 h 397001"/>
              <a:gd name="T4" fmla="*/ 0 w 91440"/>
              <a:gd name="T5" fmla="*/ 91382 h 397001"/>
              <a:gd name="T6" fmla="*/ 30905 w 91440"/>
              <a:gd name="T7" fmla="*/ 91382 h 397001"/>
              <a:gd name="T8" fmla="*/ 30905 w 91440"/>
              <a:gd name="T9" fmla="*/ 76152 h 397001"/>
              <a:gd name="T10" fmla="*/ 61809 w 91440"/>
              <a:gd name="T11" fmla="*/ 76152 h 397001"/>
              <a:gd name="T12" fmla="*/ 61809 w 91440"/>
              <a:gd name="T13" fmla="*/ 91382 h 397001"/>
              <a:gd name="T14" fmla="*/ 92714 w 91440"/>
              <a:gd name="T15" fmla="*/ 91382 h 397001"/>
              <a:gd name="T16" fmla="*/ 61809 w 91440"/>
              <a:gd name="T17" fmla="*/ 91382 h 397001"/>
              <a:gd name="T18" fmla="*/ 61809 w 91440"/>
              <a:gd name="T19" fmla="*/ 76152 h 397001"/>
              <a:gd name="T20" fmla="*/ 30905 w 91440"/>
              <a:gd name="T21" fmla="*/ 76152 h 397001"/>
              <a:gd name="T22" fmla="*/ 30905 w 91440"/>
              <a:gd name="T23" fmla="*/ 91382 h 397001"/>
              <a:gd name="T24" fmla="*/ 61809 w 91440"/>
              <a:gd name="T25" fmla="*/ 91382 h 397001"/>
              <a:gd name="T26" fmla="*/ 61809 w 91440"/>
              <a:gd name="T27" fmla="*/ 396750 h 397001"/>
              <a:gd name="T28" fmla="*/ 61809 w 91440"/>
              <a:gd name="T29" fmla="*/ 91382 h 397001"/>
              <a:gd name="T30" fmla="*/ 30905 w 91440"/>
              <a:gd name="T31" fmla="*/ 91382 h 397001"/>
              <a:gd name="T32" fmla="*/ 30905 w 91440"/>
              <a:gd name="T33" fmla="*/ 396750 h 397001"/>
              <a:gd name="T34" fmla="*/ 61809 w 91440"/>
              <a:gd name="T35" fmla="*/ 396750 h 3970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440"/>
              <a:gd name="T55" fmla="*/ 0 h 397001"/>
              <a:gd name="T56" fmla="*/ 91440 w 91440"/>
              <a:gd name="T57" fmla="*/ 397001 h 3970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440" h="397001">
                <a:moveTo>
                  <a:pt x="91440" y="91440"/>
                </a:moveTo>
                <a:lnTo>
                  <a:pt x="45720" y="0"/>
                </a:lnTo>
                <a:lnTo>
                  <a:pt x="0" y="91440"/>
                </a:lnTo>
                <a:lnTo>
                  <a:pt x="30480" y="91440"/>
                </a:lnTo>
                <a:lnTo>
                  <a:pt x="30480" y="76200"/>
                </a:lnTo>
                <a:lnTo>
                  <a:pt x="60960" y="76200"/>
                </a:lnTo>
                <a:lnTo>
                  <a:pt x="60960" y="91440"/>
                </a:lnTo>
                <a:lnTo>
                  <a:pt x="91440" y="91440"/>
                </a:lnTo>
                <a:close/>
              </a:path>
              <a:path w="91440" h="397001">
                <a:moveTo>
                  <a:pt x="60960" y="91440"/>
                </a:moveTo>
                <a:lnTo>
                  <a:pt x="60960" y="76200"/>
                </a:lnTo>
                <a:lnTo>
                  <a:pt x="30480" y="76200"/>
                </a:lnTo>
                <a:lnTo>
                  <a:pt x="30480" y="91440"/>
                </a:lnTo>
                <a:lnTo>
                  <a:pt x="60960" y="91440"/>
                </a:lnTo>
                <a:close/>
              </a:path>
              <a:path w="91440" h="397001">
                <a:moveTo>
                  <a:pt x="60960" y="397002"/>
                </a:moveTo>
                <a:lnTo>
                  <a:pt x="60960" y="91440"/>
                </a:lnTo>
                <a:lnTo>
                  <a:pt x="30480" y="91440"/>
                </a:lnTo>
                <a:lnTo>
                  <a:pt x="30480" y="397002"/>
                </a:lnTo>
                <a:lnTo>
                  <a:pt x="60960" y="397002"/>
                </a:lnTo>
                <a:close/>
              </a:path>
            </a:pathLst>
          </a:custGeom>
          <a:solidFill>
            <a:srgbClr val="000000"/>
          </a:solidFill>
          <a:ln w="9525">
            <a:noFill/>
            <a:round/>
          </a:ln>
        </p:spPr>
        <p:txBody>
          <a:bodyPr lIns="0" tIns="0" rIns="0" bIns="0"/>
          <a:lstStyle/>
          <a:p>
            <a:endParaRPr lang="el-GR"/>
          </a:p>
        </p:txBody>
      </p:sp>
      <p:sp>
        <p:nvSpPr>
          <p:cNvPr id="25135" name="object 560"/>
          <p:cNvSpPr>
            <a:spLocks noChangeArrowheads="1"/>
          </p:cNvSpPr>
          <p:nvPr/>
        </p:nvSpPr>
        <p:spPr bwMode="auto">
          <a:xfrm>
            <a:off x="7762875" y="7108825"/>
            <a:ext cx="1285875" cy="82550"/>
          </a:xfrm>
          <a:prstGeom prst="rect">
            <a:avLst/>
          </a:prstGeom>
          <a:blipFill dpi="0" rotWithShape="1">
            <a:blip r:embed="rId2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136" name="object 561"/>
          <p:cNvSpPr>
            <a:spLocks noChangeArrowheads="1"/>
          </p:cNvSpPr>
          <p:nvPr/>
        </p:nvSpPr>
        <p:spPr bwMode="auto">
          <a:xfrm>
            <a:off x="7762875" y="7191375"/>
            <a:ext cx="1285875" cy="82550"/>
          </a:xfrm>
          <a:prstGeom prst="rect">
            <a:avLst/>
          </a:prstGeom>
          <a:blipFill dpi="0" rotWithShape="1">
            <a:blip r:embed="rId2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137" name="object 562"/>
          <p:cNvSpPr/>
          <p:nvPr/>
        </p:nvSpPr>
        <p:spPr bwMode="auto">
          <a:xfrm>
            <a:off x="9031288" y="4344988"/>
            <a:ext cx="92075" cy="103187"/>
          </a:xfrm>
          <a:custGeom>
            <a:avLst/>
            <a:gdLst>
              <a:gd name="T0" fmla="*/ 92728 w 91427"/>
              <a:gd name="T1" fmla="*/ 0 h 103631"/>
              <a:gd name="T2" fmla="*/ 0 w 91427"/>
              <a:gd name="T3" fmla="*/ 102745 h 103631"/>
              <a:gd name="T4" fmla="*/ 0 60000 65536"/>
              <a:gd name="T5" fmla="*/ 0 60000 65536"/>
              <a:gd name="T6" fmla="*/ 0 w 91427"/>
              <a:gd name="T7" fmla="*/ 0 h 103631"/>
              <a:gd name="T8" fmla="*/ 91427 w 91427"/>
              <a:gd name="T9" fmla="*/ 103631 h 103631"/>
            </a:gdLst>
            <a:ahLst/>
            <a:cxnLst>
              <a:cxn ang="T4">
                <a:pos x="T0" y="T1"/>
              </a:cxn>
              <a:cxn ang="T5">
                <a:pos x="T2" y="T3"/>
              </a:cxn>
            </a:cxnLst>
            <a:rect l="T6" t="T7" r="T8" b="T9"/>
            <a:pathLst>
              <a:path w="91427" h="103631">
                <a:moveTo>
                  <a:pt x="91427" y="0"/>
                </a:moveTo>
                <a:lnTo>
                  <a:pt x="0" y="103631"/>
                </a:lnTo>
              </a:path>
            </a:pathLst>
          </a:custGeom>
          <a:noFill/>
          <a:ln w="3175">
            <a:solidFill>
              <a:srgbClr val="000000"/>
            </a:solidFill>
            <a:round/>
          </a:ln>
        </p:spPr>
        <p:txBody>
          <a:bodyPr lIns="0" tIns="0" rIns="0" bIns="0"/>
          <a:lstStyle/>
          <a:p>
            <a:endParaRPr lang="el-GR"/>
          </a:p>
        </p:txBody>
      </p:sp>
      <p:sp>
        <p:nvSpPr>
          <p:cNvPr id="25138" name="object 563"/>
          <p:cNvSpPr/>
          <p:nvPr/>
        </p:nvSpPr>
        <p:spPr bwMode="auto">
          <a:xfrm>
            <a:off x="8888413" y="4222750"/>
            <a:ext cx="73025" cy="117475"/>
          </a:xfrm>
          <a:custGeom>
            <a:avLst/>
            <a:gdLst>
              <a:gd name="T0" fmla="*/ 72148 w 73913"/>
              <a:gd name="T1" fmla="*/ 0 h 117348"/>
              <a:gd name="T2" fmla="*/ 0 w 73913"/>
              <a:gd name="T3" fmla="*/ 117602 h 117348"/>
              <a:gd name="T4" fmla="*/ 0 60000 65536"/>
              <a:gd name="T5" fmla="*/ 0 60000 65536"/>
              <a:gd name="T6" fmla="*/ 0 w 73913"/>
              <a:gd name="T7" fmla="*/ 0 h 117348"/>
              <a:gd name="T8" fmla="*/ 73913 w 73913"/>
              <a:gd name="T9" fmla="*/ 117348 h 117348"/>
            </a:gdLst>
            <a:ahLst/>
            <a:cxnLst>
              <a:cxn ang="T4">
                <a:pos x="T0" y="T1"/>
              </a:cxn>
              <a:cxn ang="T5">
                <a:pos x="T2" y="T3"/>
              </a:cxn>
            </a:cxnLst>
            <a:rect l="T6" t="T7" r="T8" b="T9"/>
            <a:pathLst>
              <a:path w="73913" h="117348">
                <a:moveTo>
                  <a:pt x="73913" y="0"/>
                </a:moveTo>
                <a:lnTo>
                  <a:pt x="0" y="117348"/>
                </a:lnTo>
              </a:path>
            </a:pathLst>
          </a:custGeom>
          <a:noFill/>
          <a:ln w="3175">
            <a:solidFill>
              <a:srgbClr val="000000"/>
            </a:solidFill>
            <a:round/>
          </a:ln>
        </p:spPr>
        <p:txBody>
          <a:bodyPr lIns="0" tIns="0" rIns="0" bIns="0"/>
          <a:lstStyle/>
          <a:p>
            <a:endParaRPr lang="el-GR"/>
          </a:p>
        </p:txBody>
      </p:sp>
      <p:sp>
        <p:nvSpPr>
          <p:cNvPr id="25139" name="object 564"/>
          <p:cNvSpPr/>
          <p:nvPr/>
        </p:nvSpPr>
        <p:spPr bwMode="auto">
          <a:xfrm>
            <a:off x="8728075" y="4129088"/>
            <a:ext cx="53975" cy="128587"/>
          </a:xfrm>
          <a:custGeom>
            <a:avLst/>
            <a:gdLst>
              <a:gd name="T0" fmla="*/ 54631 w 53327"/>
              <a:gd name="T1" fmla="*/ 0 h 128016"/>
              <a:gd name="T2" fmla="*/ 0 w 53327"/>
              <a:gd name="T3" fmla="*/ 129161 h 128016"/>
              <a:gd name="T4" fmla="*/ 0 60000 65536"/>
              <a:gd name="T5" fmla="*/ 0 60000 65536"/>
              <a:gd name="T6" fmla="*/ 0 w 53327"/>
              <a:gd name="T7" fmla="*/ 0 h 128016"/>
              <a:gd name="T8" fmla="*/ 53327 w 53327"/>
              <a:gd name="T9" fmla="*/ 128016 h 128016"/>
            </a:gdLst>
            <a:ahLst/>
            <a:cxnLst>
              <a:cxn ang="T4">
                <a:pos x="T0" y="T1"/>
              </a:cxn>
              <a:cxn ang="T5">
                <a:pos x="T2" y="T3"/>
              </a:cxn>
            </a:cxnLst>
            <a:rect l="T6" t="T7" r="T8" b="T9"/>
            <a:pathLst>
              <a:path w="53327" h="128016">
                <a:moveTo>
                  <a:pt x="53327" y="0"/>
                </a:moveTo>
                <a:lnTo>
                  <a:pt x="0" y="128016"/>
                </a:lnTo>
              </a:path>
            </a:pathLst>
          </a:custGeom>
          <a:noFill/>
          <a:ln w="3175">
            <a:solidFill>
              <a:srgbClr val="000000"/>
            </a:solidFill>
            <a:round/>
          </a:ln>
        </p:spPr>
        <p:txBody>
          <a:bodyPr lIns="0" tIns="0" rIns="0" bIns="0"/>
          <a:lstStyle/>
          <a:p>
            <a:endParaRPr lang="el-GR"/>
          </a:p>
        </p:txBody>
      </p:sp>
      <p:sp>
        <p:nvSpPr>
          <p:cNvPr id="25140" name="object 565"/>
          <p:cNvSpPr/>
          <p:nvPr/>
        </p:nvSpPr>
        <p:spPr bwMode="auto">
          <a:xfrm>
            <a:off x="8558213" y="4067175"/>
            <a:ext cx="30162" cy="134938"/>
          </a:xfrm>
          <a:custGeom>
            <a:avLst/>
            <a:gdLst>
              <a:gd name="T0" fmla="*/ 29131 w 31229"/>
              <a:gd name="T1" fmla="*/ 0 h 135635"/>
              <a:gd name="T2" fmla="*/ 0 w 31229"/>
              <a:gd name="T3" fmla="*/ 134245 h 135635"/>
              <a:gd name="T4" fmla="*/ 0 60000 65536"/>
              <a:gd name="T5" fmla="*/ 0 60000 65536"/>
              <a:gd name="T6" fmla="*/ 0 w 31229"/>
              <a:gd name="T7" fmla="*/ 0 h 135635"/>
              <a:gd name="T8" fmla="*/ 31229 w 31229"/>
              <a:gd name="T9" fmla="*/ 135635 h 135635"/>
            </a:gdLst>
            <a:ahLst/>
            <a:cxnLst>
              <a:cxn ang="T4">
                <a:pos x="T0" y="T1"/>
              </a:cxn>
              <a:cxn ang="T5">
                <a:pos x="T2" y="T3"/>
              </a:cxn>
            </a:cxnLst>
            <a:rect l="T6" t="T7" r="T8" b="T9"/>
            <a:pathLst>
              <a:path w="31229" h="135635">
                <a:moveTo>
                  <a:pt x="31229" y="0"/>
                </a:moveTo>
                <a:lnTo>
                  <a:pt x="0" y="135635"/>
                </a:lnTo>
              </a:path>
            </a:pathLst>
          </a:custGeom>
          <a:noFill/>
          <a:ln w="3175">
            <a:solidFill>
              <a:srgbClr val="000000"/>
            </a:solidFill>
            <a:round/>
          </a:ln>
        </p:spPr>
        <p:txBody>
          <a:bodyPr lIns="0" tIns="0" rIns="0" bIns="0"/>
          <a:lstStyle/>
          <a:p>
            <a:endParaRPr lang="el-GR"/>
          </a:p>
        </p:txBody>
      </p:sp>
      <p:sp>
        <p:nvSpPr>
          <p:cNvPr id="25141" name="object 566"/>
          <p:cNvSpPr/>
          <p:nvPr/>
        </p:nvSpPr>
        <p:spPr bwMode="auto">
          <a:xfrm>
            <a:off x="8380413" y="4037013"/>
            <a:ext cx="9525" cy="138112"/>
          </a:xfrm>
          <a:custGeom>
            <a:avLst/>
            <a:gdLst>
              <a:gd name="T0" fmla="*/ 9909 w 9156"/>
              <a:gd name="T1" fmla="*/ 0 h 138684"/>
              <a:gd name="T2" fmla="*/ 0 w 9156"/>
              <a:gd name="T3" fmla="*/ 137542 h 138684"/>
              <a:gd name="T4" fmla="*/ 0 60000 65536"/>
              <a:gd name="T5" fmla="*/ 0 60000 65536"/>
              <a:gd name="T6" fmla="*/ 0 w 9156"/>
              <a:gd name="T7" fmla="*/ 0 h 138684"/>
              <a:gd name="T8" fmla="*/ 9156 w 9156"/>
              <a:gd name="T9" fmla="*/ 138684 h 138684"/>
            </a:gdLst>
            <a:ahLst/>
            <a:cxnLst>
              <a:cxn ang="T4">
                <a:pos x="T0" y="T1"/>
              </a:cxn>
              <a:cxn ang="T5">
                <a:pos x="T2" y="T3"/>
              </a:cxn>
            </a:cxnLst>
            <a:rect l="T6" t="T7" r="T8" b="T9"/>
            <a:pathLst>
              <a:path w="9156" h="138684">
                <a:moveTo>
                  <a:pt x="9156" y="0"/>
                </a:moveTo>
                <a:lnTo>
                  <a:pt x="0" y="138684"/>
                </a:lnTo>
              </a:path>
            </a:pathLst>
          </a:custGeom>
          <a:noFill/>
          <a:ln w="3175">
            <a:solidFill>
              <a:srgbClr val="000000"/>
            </a:solidFill>
            <a:round/>
          </a:ln>
        </p:spPr>
        <p:txBody>
          <a:bodyPr lIns="0" tIns="0" rIns="0" bIns="0"/>
          <a:lstStyle/>
          <a:p>
            <a:endParaRPr lang="el-GR"/>
          </a:p>
        </p:txBody>
      </p:sp>
      <p:sp>
        <p:nvSpPr>
          <p:cNvPr id="25142" name="object 567"/>
          <p:cNvSpPr/>
          <p:nvPr/>
        </p:nvSpPr>
        <p:spPr bwMode="auto">
          <a:xfrm>
            <a:off x="8186738" y="4040188"/>
            <a:ext cx="14287" cy="138112"/>
          </a:xfrm>
          <a:custGeom>
            <a:avLst/>
            <a:gdLst>
              <a:gd name="T0" fmla="*/ 0 w 13728"/>
              <a:gd name="T1" fmla="*/ 0 h 137922"/>
              <a:gd name="T2" fmla="*/ 14869 w 13728"/>
              <a:gd name="T3" fmla="*/ 138302 h 137922"/>
              <a:gd name="T4" fmla="*/ 0 60000 65536"/>
              <a:gd name="T5" fmla="*/ 0 60000 65536"/>
              <a:gd name="T6" fmla="*/ 0 w 13728"/>
              <a:gd name="T7" fmla="*/ 0 h 137922"/>
              <a:gd name="T8" fmla="*/ 13728 w 13728"/>
              <a:gd name="T9" fmla="*/ 137922 h 137922"/>
            </a:gdLst>
            <a:ahLst/>
            <a:cxnLst>
              <a:cxn ang="T4">
                <a:pos x="T0" y="T1"/>
              </a:cxn>
              <a:cxn ang="T5">
                <a:pos x="T2" y="T3"/>
              </a:cxn>
            </a:cxnLst>
            <a:rect l="T6" t="T7" r="T8" b="T9"/>
            <a:pathLst>
              <a:path w="13728" h="137922">
                <a:moveTo>
                  <a:pt x="0" y="0"/>
                </a:moveTo>
                <a:lnTo>
                  <a:pt x="13728" y="137922"/>
                </a:lnTo>
              </a:path>
            </a:pathLst>
          </a:custGeom>
          <a:noFill/>
          <a:ln w="3175">
            <a:solidFill>
              <a:srgbClr val="000000"/>
            </a:solidFill>
            <a:round/>
          </a:ln>
        </p:spPr>
        <p:txBody>
          <a:bodyPr lIns="0" tIns="0" rIns="0" bIns="0"/>
          <a:lstStyle/>
          <a:p>
            <a:endParaRPr lang="el-GR"/>
          </a:p>
        </p:txBody>
      </p:sp>
      <p:sp>
        <p:nvSpPr>
          <p:cNvPr id="25143" name="object 568"/>
          <p:cNvSpPr/>
          <p:nvPr/>
        </p:nvSpPr>
        <p:spPr bwMode="auto">
          <a:xfrm>
            <a:off x="7988300" y="4076700"/>
            <a:ext cx="36513" cy="134938"/>
          </a:xfrm>
          <a:custGeom>
            <a:avLst/>
            <a:gdLst>
              <a:gd name="T0" fmla="*/ 0 w 36575"/>
              <a:gd name="T1" fmla="*/ 0 h 134112"/>
              <a:gd name="T2" fmla="*/ 36451 w 36575"/>
              <a:gd name="T3" fmla="*/ 135769 h 134112"/>
              <a:gd name="T4" fmla="*/ 0 60000 65536"/>
              <a:gd name="T5" fmla="*/ 0 60000 65536"/>
              <a:gd name="T6" fmla="*/ 0 w 36575"/>
              <a:gd name="T7" fmla="*/ 0 h 134112"/>
              <a:gd name="T8" fmla="*/ 36575 w 36575"/>
              <a:gd name="T9" fmla="*/ 134112 h 134112"/>
            </a:gdLst>
            <a:ahLst/>
            <a:cxnLst>
              <a:cxn ang="T4">
                <a:pos x="T0" y="T1"/>
              </a:cxn>
              <a:cxn ang="T5">
                <a:pos x="T2" y="T3"/>
              </a:cxn>
            </a:cxnLst>
            <a:rect l="T6" t="T7" r="T8" b="T9"/>
            <a:pathLst>
              <a:path w="36575" h="134112">
                <a:moveTo>
                  <a:pt x="0" y="0"/>
                </a:moveTo>
                <a:lnTo>
                  <a:pt x="36575" y="134112"/>
                </a:lnTo>
              </a:path>
            </a:pathLst>
          </a:custGeom>
          <a:noFill/>
          <a:ln w="3175">
            <a:solidFill>
              <a:srgbClr val="000000"/>
            </a:solidFill>
            <a:round/>
          </a:ln>
        </p:spPr>
        <p:txBody>
          <a:bodyPr lIns="0" tIns="0" rIns="0" bIns="0"/>
          <a:lstStyle/>
          <a:p>
            <a:endParaRPr lang="el-GR"/>
          </a:p>
        </p:txBody>
      </p:sp>
      <p:sp>
        <p:nvSpPr>
          <p:cNvPr id="25144" name="object 569"/>
          <p:cNvSpPr/>
          <p:nvPr/>
        </p:nvSpPr>
        <p:spPr bwMode="auto">
          <a:xfrm>
            <a:off x="7797800" y="4146550"/>
            <a:ext cx="57150" cy="125413"/>
          </a:xfrm>
          <a:custGeom>
            <a:avLst/>
            <a:gdLst>
              <a:gd name="T0" fmla="*/ 0 w 57911"/>
              <a:gd name="T1" fmla="*/ 0 h 125730"/>
              <a:gd name="T2" fmla="*/ 56399 w 57911"/>
              <a:gd name="T3" fmla="*/ 125097 h 125730"/>
              <a:gd name="T4" fmla="*/ 0 60000 65536"/>
              <a:gd name="T5" fmla="*/ 0 60000 65536"/>
              <a:gd name="T6" fmla="*/ 0 w 57911"/>
              <a:gd name="T7" fmla="*/ 0 h 125730"/>
              <a:gd name="T8" fmla="*/ 57911 w 57911"/>
              <a:gd name="T9" fmla="*/ 125730 h 125730"/>
            </a:gdLst>
            <a:ahLst/>
            <a:cxnLst>
              <a:cxn ang="T4">
                <a:pos x="T0" y="T1"/>
              </a:cxn>
              <a:cxn ang="T5">
                <a:pos x="T2" y="T3"/>
              </a:cxn>
            </a:cxnLst>
            <a:rect l="T6" t="T7" r="T8" b="T9"/>
            <a:pathLst>
              <a:path w="57911" h="125730">
                <a:moveTo>
                  <a:pt x="0" y="0"/>
                </a:moveTo>
                <a:lnTo>
                  <a:pt x="57911" y="125730"/>
                </a:lnTo>
              </a:path>
            </a:pathLst>
          </a:custGeom>
          <a:noFill/>
          <a:ln w="3175">
            <a:solidFill>
              <a:srgbClr val="000000"/>
            </a:solidFill>
            <a:round/>
          </a:ln>
        </p:spPr>
        <p:txBody>
          <a:bodyPr lIns="0" tIns="0" rIns="0" bIns="0"/>
          <a:lstStyle/>
          <a:p>
            <a:endParaRPr lang="el-GR"/>
          </a:p>
        </p:txBody>
      </p:sp>
      <p:sp>
        <p:nvSpPr>
          <p:cNvPr id="25145" name="object 570"/>
          <p:cNvSpPr/>
          <p:nvPr/>
        </p:nvSpPr>
        <p:spPr bwMode="auto">
          <a:xfrm>
            <a:off x="7621588" y="4246563"/>
            <a:ext cx="77787" cy="115887"/>
          </a:xfrm>
          <a:custGeom>
            <a:avLst/>
            <a:gdLst>
              <a:gd name="T0" fmla="*/ 0 w 77724"/>
              <a:gd name="T1" fmla="*/ 0 h 115062"/>
              <a:gd name="T2" fmla="*/ 77850 w 77724"/>
              <a:gd name="T3" fmla="*/ 116718 h 115062"/>
              <a:gd name="T4" fmla="*/ 0 60000 65536"/>
              <a:gd name="T5" fmla="*/ 0 60000 65536"/>
              <a:gd name="T6" fmla="*/ 0 w 77724"/>
              <a:gd name="T7" fmla="*/ 0 h 115062"/>
              <a:gd name="T8" fmla="*/ 77724 w 77724"/>
              <a:gd name="T9" fmla="*/ 115062 h 115062"/>
            </a:gdLst>
            <a:ahLst/>
            <a:cxnLst>
              <a:cxn ang="T4">
                <a:pos x="T0" y="T1"/>
              </a:cxn>
              <a:cxn ang="T5">
                <a:pos x="T2" y="T3"/>
              </a:cxn>
            </a:cxnLst>
            <a:rect l="T6" t="T7" r="T8" b="T9"/>
            <a:pathLst>
              <a:path w="77724" h="115062">
                <a:moveTo>
                  <a:pt x="0" y="0"/>
                </a:moveTo>
                <a:lnTo>
                  <a:pt x="77724" y="115062"/>
                </a:lnTo>
              </a:path>
            </a:pathLst>
          </a:custGeom>
          <a:noFill/>
          <a:ln w="3175">
            <a:solidFill>
              <a:srgbClr val="000000"/>
            </a:solidFill>
            <a:round/>
          </a:ln>
        </p:spPr>
        <p:txBody>
          <a:bodyPr lIns="0" tIns="0" rIns="0" bIns="0"/>
          <a:lstStyle/>
          <a:p>
            <a:endParaRPr lang="el-GR"/>
          </a:p>
        </p:txBody>
      </p:sp>
      <p:sp>
        <p:nvSpPr>
          <p:cNvPr id="25146" name="object 571"/>
          <p:cNvSpPr/>
          <p:nvPr/>
        </p:nvSpPr>
        <p:spPr bwMode="auto">
          <a:xfrm>
            <a:off x="7464425" y="4373563"/>
            <a:ext cx="95250" cy="101600"/>
          </a:xfrm>
          <a:custGeom>
            <a:avLst/>
            <a:gdLst>
              <a:gd name="T0" fmla="*/ 0 w 95250"/>
              <a:gd name="T1" fmla="*/ 0 h 100584"/>
              <a:gd name="T2" fmla="*/ 95250 w 95250"/>
              <a:gd name="T3" fmla="*/ 102626 h 100584"/>
              <a:gd name="T4" fmla="*/ 0 60000 65536"/>
              <a:gd name="T5" fmla="*/ 0 60000 65536"/>
              <a:gd name="T6" fmla="*/ 0 w 95250"/>
              <a:gd name="T7" fmla="*/ 0 h 100584"/>
              <a:gd name="T8" fmla="*/ 95250 w 95250"/>
              <a:gd name="T9" fmla="*/ 100584 h 100584"/>
            </a:gdLst>
            <a:ahLst/>
            <a:cxnLst>
              <a:cxn ang="T4">
                <a:pos x="T0" y="T1"/>
              </a:cxn>
              <a:cxn ang="T5">
                <a:pos x="T2" y="T3"/>
              </a:cxn>
            </a:cxnLst>
            <a:rect l="T6" t="T7" r="T8" b="T9"/>
            <a:pathLst>
              <a:path w="95250" h="100584">
                <a:moveTo>
                  <a:pt x="0" y="0"/>
                </a:moveTo>
                <a:lnTo>
                  <a:pt x="95250" y="100584"/>
                </a:lnTo>
              </a:path>
            </a:pathLst>
          </a:custGeom>
          <a:noFill/>
          <a:ln w="3175">
            <a:solidFill>
              <a:srgbClr val="000000"/>
            </a:solidFill>
            <a:round/>
          </a:ln>
        </p:spPr>
        <p:txBody>
          <a:bodyPr lIns="0" tIns="0" rIns="0" bIns="0"/>
          <a:lstStyle/>
          <a:p>
            <a:endParaRPr lang="el-GR"/>
          </a:p>
        </p:txBody>
      </p:sp>
      <p:sp>
        <p:nvSpPr>
          <p:cNvPr id="25147" name="object 572"/>
          <p:cNvSpPr/>
          <p:nvPr/>
        </p:nvSpPr>
        <p:spPr bwMode="auto">
          <a:xfrm>
            <a:off x="7329488" y="4525963"/>
            <a:ext cx="111125" cy="82550"/>
          </a:xfrm>
          <a:custGeom>
            <a:avLst/>
            <a:gdLst>
              <a:gd name="T0" fmla="*/ 0 w 110502"/>
              <a:gd name="T1" fmla="*/ 0 h 83058"/>
              <a:gd name="T2" fmla="*/ 111752 w 110502"/>
              <a:gd name="T3" fmla="*/ 82045 h 83058"/>
              <a:gd name="T4" fmla="*/ 0 60000 65536"/>
              <a:gd name="T5" fmla="*/ 0 60000 65536"/>
              <a:gd name="T6" fmla="*/ 0 w 110502"/>
              <a:gd name="T7" fmla="*/ 0 h 83058"/>
              <a:gd name="T8" fmla="*/ 110502 w 110502"/>
              <a:gd name="T9" fmla="*/ 83058 h 83058"/>
            </a:gdLst>
            <a:ahLst/>
            <a:cxnLst>
              <a:cxn ang="T4">
                <a:pos x="T0" y="T1"/>
              </a:cxn>
              <a:cxn ang="T5">
                <a:pos x="T2" y="T3"/>
              </a:cxn>
            </a:cxnLst>
            <a:rect l="T6" t="T7" r="T8" b="T9"/>
            <a:pathLst>
              <a:path w="110502" h="83058">
                <a:moveTo>
                  <a:pt x="0" y="0"/>
                </a:moveTo>
                <a:lnTo>
                  <a:pt x="110502" y="83058"/>
                </a:lnTo>
              </a:path>
            </a:pathLst>
          </a:custGeom>
          <a:noFill/>
          <a:ln w="3175">
            <a:solidFill>
              <a:srgbClr val="000000"/>
            </a:solidFill>
            <a:round/>
          </a:ln>
        </p:spPr>
        <p:txBody>
          <a:bodyPr lIns="0" tIns="0" rIns="0" bIns="0"/>
          <a:lstStyle/>
          <a:p>
            <a:endParaRPr lang="el-GR"/>
          </a:p>
        </p:txBody>
      </p:sp>
      <p:sp>
        <p:nvSpPr>
          <p:cNvPr id="25148" name="object 573"/>
          <p:cNvSpPr/>
          <p:nvPr/>
        </p:nvSpPr>
        <p:spPr bwMode="auto">
          <a:xfrm>
            <a:off x="7221538" y="4697413"/>
            <a:ext cx="123825" cy="63500"/>
          </a:xfrm>
          <a:custGeom>
            <a:avLst/>
            <a:gdLst>
              <a:gd name="T0" fmla="*/ 0 w 122681"/>
              <a:gd name="T1" fmla="*/ 0 h 64008"/>
              <a:gd name="T2" fmla="*/ 124980 w 122681"/>
              <a:gd name="T3" fmla="*/ 62996 h 64008"/>
              <a:gd name="T4" fmla="*/ 0 60000 65536"/>
              <a:gd name="T5" fmla="*/ 0 60000 65536"/>
              <a:gd name="T6" fmla="*/ 0 w 122681"/>
              <a:gd name="T7" fmla="*/ 0 h 64008"/>
              <a:gd name="T8" fmla="*/ 122681 w 122681"/>
              <a:gd name="T9" fmla="*/ 64008 h 64008"/>
            </a:gdLst>
            <a:ahLst/>
            <a:cxnLst>
              <a:cxn ang="T4">
                <a:pos x="T0" y="T1"/>
              </a:cxn>
              <a:cxn ang="T5">
                <a:pos x="T2" y="T3"/>
              </a:cxn>
            </a:cxnLst>
            <a:rect l="T6" t="T7" r="T8" b="T9"/>
            <a:pathLst>
              <a:path w="122681" h="64008">
                <a:moveTo>
                  <a:pt x="0" y="0"/>
                </a:moveTo>
                <a:lnTo>
                  <a:pt x="122681" y="64008"/>
                </a:lnTo>
              </a:path>
            </a:pathLst>
          </a:custGeom>
          <a:noFill/>
          <a:ln w="3175">
            <a:solidFill>
              <a:srgbClr val="000000"/>
            </a:solidFill>
            <a:round/>
          </a:ln>
        </p:spPr>
        <p:txBody>
          <a:bodyPr lIns="0" tIns="0" rIns="0" bIns="0"/>
          <a:lstStyle/>
          <a:p>
            <a:endParaRPr lang="el-GR"/>
          </a:p>
        </p:txBody>
      </p:sp>
      <p:sp>
        <p:nvSpPr>
          <p:cNvPr id="25149" name="object 574"/>
          <p:cNvSpPr/>
          <p:nvPr/>
        </p:nvSpPr>
        <p:spPr bwMode="auto">
          <a:xfrm>
            <a:off x="7143750" y="4884738"/>
            <a:ext cx="131763" cy="42862"/>
          </a:xfrm>
          <a:custGeom>
            <a:avLst/>
            <a:gdLst>
              <a:gd name="T0" fmla="*/ 0 w 131825"/>
              <a:gd name="T1" fmla="*/ 0 h 42671"/>
              <a:gd name="T2" fmla="*/ 131701 w 131825"/>
              <a:gd name="T3" fmla="*/ 43054 h 42671"/>
              <a:gd name="T4" fmla="*/ 0 60000 65536"/>
              <a:gd name="T5" fmla="*/ 0 60000 65536"/>
              <a:gd name="T6" fmla="*/ 0 w 131825"/>
              <a:gd name="T7" fmla="*/ 0 h 42671"/>
              <a:gd name="T8" fmla="*/ 131825 w 131825"/>
              <a:gd name="T9" fmla="*/ 42671 h 42671"/>
            </a:gdLst>
            <a:ahLst/>
            <a:cxnLst>
              <a:cxn ang="T4">
                <a:pos x="T0" y="T1"/>
              </a:cxn>
              <a:cxn ang="T5">
                <a:pos x="T2" y="T3"/>
              </a:cxn>
            </a:cxnLst>
            <a:rect l="T6" t="T7" r="T8" b="T9"/>
            <a:pathLst>
              <a:path w="131825" h="42671">
                <a:moveTo>
                  <a:pt x="0" y="0"/>
                </a:moveTo>
                <a:lnTo>
                  <a:pt x="131825" y="42671"/>
                </a:lnTo>
              </a:path>
            </a:pathLst>
          </a:custGeom>
          <a:noFill/>
          <a:ln w="3175">
            <a:solidFill>
              <a:srgbClr val="000000"/>
            </a:solidFill>
            <a:round/>
          </a:ln>
        </p:spPr>
        <p:txBody>
          <a:bodyPr lIns="0" tIns="0" rIns="0" bIns="0"/>
          <a:lstStyle/>
          <a:p>
            <a:endParaRPr lang="el-GR"/>
          </a:p>
        </p:txBody>
      </p:sp>
      <p:sp>
        <p:nvSpPr>
          <p:cNvPr id="25150" name="object 575"/>
          <p:cNvSpPr/>
          <p:nvPr/>
        </p:nvSpPr>
        <p:spPr bwMode="auto">
          <a:xfrm>
            <a:off x="7097713" y="5081588"/>
            <a:ext cx="136525" cy="20637"/>
          </a:xfrm>
          <a:custGeom>
            <a:avLst/>
            <a:gdLst>
              <a:gd name="T0" fmla="*/ 0 w 136385"/>
              <a:gd name="T1" fmla="*/ 0 h 20574"/>
              <a:gd name="T2" fmla="*/ 136665 w 136385"/>
              <a:gd name="T3" fmla="*/ 20700 h 20574"/>
              <a:gd name="T4" fmla="*/ 0 60000 65536"/>
              <a:gd name="T5" fmla="*/ 0 60000 65536"/>
              <a:gd name="T6" fmla="*/ 0 w 136385"/>
              <a:gd name="T7" fmla="*/ 0 h 20574"/>
              <a:gd name="T8" fmla="*/ 136385 w 136385"/>
              <a:gd name="T9" fmla="*/ 20574 h 20574"/>
            </a:gdLst>
            <a:ahLst/>
            <a:cxnLst>
              <a:cxn ang="T4">
                <a:pos x="T0" y="T1"/>
              </a:cxn>
              <a:cxn ang="T5">
                <a:pos x="T2" y="T3"/>
              </a:cxn>
            </a:cxnLst>
            <a:rect l="T6" t="T7" r="T8" b="T9"/>
            <a:pathLst>
              <a:path w="136385" h="20574">
                <a:moveTo>
                  <a:pt x="0" y="0"/>
                </a:moveTo>
                <a:lnTo>
                  <a:pt x="136385" y="20574"/>
                </a:lnTo>
              </a:path>
            </a:pathLst>
          </a:custGeom>
          <a:noFill/>
          <a:ln w="3175">
            <a:solidFill>
              <a:srgbClr val="000000"/>
            </a:solidFill>
            <a:round/>
          </a:ln>
        </p:spPr>
        <p:txBody>
          <a:bodyPr lIns="0" tIns="0" rIns="0" bIns="0"/>
          <a:lstStyle/>
          <a:p>
            <a:endParaRPr lang="el-GR"/>
          </a:p>
        </p:txBody>
      </p:sp>
      <p:sp>
        <p:nvSpPr>
          <p:cNvPr id="25151" name="object 576"/>
          <p:cNvSpPr/>
          <p:nvPr/>
        </p:nvSpPr>
        <p:spPr bwMode="auto">
          <a:xfrm>
            <a:off x="7083425" y="5281613"/>
            <a:ext cx="139700" cy="3175"/>
          </a:xfrm>
          <a:custGeom>
            <a:avLst/>
            <a:gdLst>
              <a:gd name="T0" fmla="*/ 0 w 138684"/>
              <a:gd name="T1" fmla="*/ 4410 h 2286"/>
              <a:gd name="T2" fmla="*/ 140723 w 138684"/>
              <a:gd name="T3" fmla="*/ 0 h 2286"/>
              <a:gd name="T4" fmla="*/ 0 60000 65536"/>
              <a:gd name="T5" fmla="*/ 0 60000 65536"/>
              <a:gd name="T6" fmla="*/ 0 w 138684"/>
              <a:gd name="T7" fmla="*/ 0 h 2286"/>
              <a:gd name="T8" fmla="*/ 138684 w 138684"/>
              <a:gd name="T9" fmla="*/ 2286 h 2286"/>
            </a:gdLst>
            <a:ahLst/>
            <a:cxnLst>
              <a:cxn ang="T4">
                <a:pos x="T0" y="T1"/>
              </a:cxn>
              <a:cxn ang="T5">
                <a:pos x="T2" y="T3"/>
              </a:cxn>
            </a:cxnLst>
            <a:rect l="T6" t="T7" r="T8" b="T9"/>
            <a:pathLst>
              <a:path w="138684" h="2286">
                <a:moveTo>
                  <a:pt x="0" y="2286"/>
                </a:moveTo>
                <a:lnTo>
                  <a:pt x="138684" y="0"/>
                </a:lnTo>
              </a:path>
            </a:pathLst>
          </a:custGeom>
          <a:noFill/>
          <a:ln w="3175">
            <a:solidFill>
              <a:srgbClr val="000000"/>
            </a:solidFill>
            <a:round/>
          </a:ln>
        </p:spPr>
        <p:txBody>
          <a:bodyPr lIns="0" tIns="0" rIns="0" bIns="0"/>
          <a:lstStyle/>
          <a:p>
            <a:endParaRPr lang="el-GR"/>
          </a:p>
        </p:txBody>
      </p:sp>
      <p:sp>
        <p:nvSpPr>
          <p:cNvPr id="25152" name="object 577"/>
          <p:cNvSpPr/>
          <p:nvPr/>
        </p:nvSpPr>
        <p:spPr bwMode="auto">
          <a:xfrm>
            <a:off x="7104063" y="5461000"/>
            <a:ext cx="136525" cy="25400"/>
          </a:xfrm>
          <a:custGeom>
            <a:avLst/>
            <a:gdLst>
              <a:gd name="T0" fmla="*/ 0 w 136410"/>
              <a:gd name="T1" fmla="*/ 25657 h 25146"/>
              <a:gd name="T2" fmla="*/ 136640 w 136410"/>
              <a:gd name="T3" fmla="*/ 0 h 25146"/>
              <a:gd name="T4" fmla="*/ 0 60000 65536"/>
              <a:gd name="T5" fmla="*/ 0 60000 65536"/>
              <a:gd name="T6" fmla="*/ 0 w 136410"/>
              <a:gd name="T7" fmla="*/ 0 h 25146"/>
              <a:gd name="T8" fmla="*/ 136410 w 136410"/>
              <a:gd name="T9" fmla="*/ 25146 h 25146"/>
            </a:gdLst>
            <a:ahLst/>
            <a:cxnLst>
              <a:cxn ang="T4">
                <a:pos x="T0" y="T1"/>
              </a:cxn>
              <a:cxn ang="T5">
                <a:pos x="T2" y="T3"/>
              </a:cxn>
            </a:cxnLst>
            <a:rect l="T6" t="T7" r="T8" b="T9"/>
            <a:pathLst>
              <a:path w="136410" h="25146">
                <a:moveTo>
                  <a:pt x="0" y="25146"/>
                </a:moveTo>
                <a:lnTo>
                  <a:pt x="136410" y="0"/>
                </a:lnTo>
              </a:path>
            </a:pathLst>
          </a:custGeom>
          <a:noFill/>
          <a:ln w="3175">
            <a:solidFill>
              <a:srgbClr val="000000"/>
            </a:solidFill>
            <a:round/>
          </a:ln>
        </p:spPr>
        <p:txBody>
          <a:bodyPr lIns="0" tIns="0" rIns="0" bIns="0"/>
          <a:lstStyle/>
          <a:p>
            <a:endParaRPr lang="el-GR"/>
          </a:p>
        </p:txBody>
      </p:sp>
      <p:sp>
        <p:nvSpPr>
          <p:cNvPr id="25153" name="object 578"/>
          <p:cNvSpPr/>
          <p:nvPr/>
        </p:nvSpPr>
        <p:spPr bwMode="auto">
          <a:xfrm>
            <a:off x="7158038" y="5635625"/>
            <a:ext cx="130175" cy="46038"/>
          </a:xfrm>
          <a:custGeom>
            <a:avLst/>
            <a:gdLst>
              <a:gd name="T0" fmla="*/ 0 w 130314"/>
              <a:gd name="T1" fmla="*/ 45598 h 46482"/>
              <a:gd name="T2" fmla="*/ 130036 w 130314"/>
              <a:gd name="T3" fmla="*/ 0 h 46482"/>
              <a:gd name="T4" fmla="*/ 0 60000 65536"/>
              <a:gd name="T5" fmla="*/ 0 60000 65536"/>
              <a:gd name="T6" fmla="*/ 0 w 130314"/>
              <a:gd name="T7" fmla="*/ 0 h 46482"/>
              <a:gd name="T8" fmla="*/ 130314 w 130314"/>
              <a:gd name="T9" fmla="*/ 46482 h 46482"/>
            </a:gdLst>
            <a:ahLst/>
            <a:cxnLst>
              <a:cxn ang="T4">
                <a:pos x="T0" y="T1"/>
              </a:cxn>
              <a:cxn ang="T5">
                <a:pos x="T2" y="T3"/>
              </a:cxn>
            </a:cxnLst>
            <a:rect l="T6" t="T7" r="T8" b="T9"/>
            <a:pathLst>
              <a:path w="130314" h="46482">
                <a:moveTo>
                  <a:pt x="0" y="46482"/>
                </a:moveTo>
                <a:lnTo>
                  <a:pt x="130314" y="0"/>
                </a:lnTo>
              </a:path>
            </a:pathLst>
          </a:custGeom>
          <a:noFill/>
          <a:ln w="3175">
            <a:solidFill>
              <a:srgbClr val="000000"/>
            </a:solidFill>
            <a:round/>
          </a:ln>
        </p:spPr>
        <p:txBody>
          <a:bodyPr lIns="0" tIns="0" rIns="0" bIns="0"/>
          <a:lstStyle/>
          <a:p>
            <a:endParaRPr lang="el-GR"/>
          </a:p>
        </p:txBody>
      </p:sp>
      <p:sp>
        <p:nvSpPr>
          <p:cNvPr id="25154" name="object 579"/>
          <p:cNvSpPr/>
          <p:nvPr/>
        </p:nvSpPr>
        <p:spPr bwMode="auto">
          <a:xfrm>
            <a:off x="7242175" y="5797550"/>
            <a:ext cx="120650" cy="69850"/>
          </a:xfrm>
          <a:custGeom>
            <a:avLst/>
            <a:gdLst>
              <a:gd name="T0" fmla="*/ 0 w 120395"/>
              <a:gd name="T1" fmla="*/ 71145 h 68579"/>
              <a:gd name="T2" fmla="*/ 120906 w 120395"/>
              <a:gd name="T3" fmla="*/ 0 h 68579"/>
              <a:gd name="T4" fmla="*/ 0 60000 65536"/>
              <a:gd name="T5" fmla="*/ 0 60000 65536"/>
              <a:gd name="T6" fmla="*/ 0 w 120395"/>
              <a:gd name="T7" fmla="*/ 0 h 68579"/>
              <a:gd name="T8" fmla="*/ 120395 w 120395"/>
              <a:gd name="T9" fmla="*/ 68579 h 68579"/>
            </a:gdLst>
            <a:ahLst/>
            <a:cxnLst>
              <a:cxn ang="T4">
                <a:pos x="T0" y="T1"/>
              </a:cxn>
              <a:cxn ang="T5">
                <a:pos x="T2" y="T3"/>
              </a:cxn>
            </a:cxnLst>
            <a:rect l="T6" t="T7" r="T8" b="T9"/>
            <a:pathLst>
              <a:path w="120395" h="68579">
                <a:moveTo>
                  <a:pt x="0" y="68579"/>
                </a:moveTo>
                <a:lnTo>
                  <a:pt x="120395" y="0"/>
                </a:lnTo>
              </a:path>
            </a:pathLst>
          </a:custGeom>
          <a:noFill/>
          <a:ln w="3175">
            <a:solidFill>
              <a:srgbClr val="000000"/>
            </a:solidFill>
            <a:round/>
          </a:ln>
        </p:spPr>
        <p:txBody>
          <a:bodyPr lIns="0" tIns="0" rIns="0" bIns="0"/>
          <a:lstStyle/>
          <a:p>
            <a:endParaRPr lang="el-GR"/>
          </a:p>
        </p:txBody>
      </p:sp>
      <p:sp>
        <p:nvSpPr>
          <p:cNvPr id="25155" name="object 580"/>
          <p:cNvSpPr/>
          <p:nvPr/>
        </p:nvSpPr>
        <p:spPr bwMode="auto">
          <a:xfrm>
            <a:off x="7356475" y="5946775"/>
            <a:ext cx="107950" cy="87313"/>
          </a:xfrm>
          <a:custGeom>
            <a:avLst/>
            <a:gdLst>
              <a:gd name="T0" fmla="*/ 0 w 107442"/>
              <a:gd name="T1" fmla="*/ 87761 h 86867"/>
              <a:gd name="T2" fmla="*/ 108460 w 107442"/>
              <a:gd name="T3" fmla="*/ 0 h 86867"/>
              <a:gd name="T4" fmla="*/ 0 60000 65536"/>
              <a:gd name="T5" fmla="*/ 0 60000 65536"/>
              <a:gd name="T6" fmla="*/ 0 w 107442"/>
              <a:gd name="T7" fmla="*/ 0 h 86867"/>
              <a:gd name="T8" fmla="*/ 107442 w 107442"/>
              <a:gd name="T9" fmla="*/ 86867 h 86867"/>
            </a:gdLst>
            <a:ahLst/>
            <a:cxnLst>
              <a:cxn ang="T4">
                <a:pos x="T0" y="T1"/>
              </a:cxn>
              <a:cxn ang="T5">
                <a:pos x="T2" y="T3"/>
              </a:cxn>
            </a:cxnLst>
            <a:rect l="T6" t="T7" r="T8" b="T9"/>
            <a:pathLst>
              <a:path w="107442" h="86867">
                <a:moveTo>
                  <a:pt x="0" y="86867"/>
                </a:moveTo>
                <a:lnTo>
                  <a:pt x="107442" y="0"/>
                </a:lnTo>
              </a:path>
            </a:pathLst>
          </a:custGeom>
          <a:noFill/>
          <a:ln w="3175">
            <a:solidFill>
              <a:srgbClr val="000000"/>
            </a:solidFill>
            <a:round/>
          </a:ln>
        </p:spPr>
        <p:txBody>
          <a:bodyPr lIns="0" tIns="0" rIns="0" bIns="0"/>
          <a:lstStyle/>
          <a:p>
            <a:endParaRPr lang="el-GR"/>
          </a:p>
        </p:txBody>
      </p:sp>
      <p:sp>
        <p:nvSpPr>
          <p:cNvPr id="25156" name="object 581"/>
          <p:cNvSpPr/>
          <p:nvPr/>
        </p:nvSpPr>
        <p:spPr bwMode="auto">
          <a:xfrm>
            <a:off x="8951913" y="4478338"/>
            <a:ext cx="53975" cy="58737"/>
          </a:xfrm>
          <a:custGeom>
            <a:avLst/>
            <a:gdLst>
              <a:gd name="T0" fmla="*/ 55423 w 52565"/>
              <a:gd name="T1" fmla="*/ 0 h 59436"/>
              <a:gd name="T2" fmla="*/ 0 w 52565"/>
              <a:gd name="T3" fmla="*/ 58046 h 59436"/>
              <a:gd name="T4" fmla="*/ 0 60000 65536"/>
              <a:gd name="T5" fmla="*/ 0 60000 65536"/>
              <a:gd name="T6" fmla="*/ 0 w 52565"/>
              <a:gd name="T7" fmla="*/ 0 h 59436"/>
              <a:gd name="T8" fmla="*/ 52565 w 52565"/>
              <a:gd name="T9" fmla="*/ 59436 h 59436"/>
            </a:gdLst>
            <a:ahLst/>
            <a:cxnLst>
              <a:cxn ang="T4">
                <a:pos x="T0" y="T1"/>
              </a:cxn>
              <a:cxn ang="T5">
                <a:pos x="T2" y="T3"/>
              </a:cxn>
            </a:cxnLst>
            <a:rect l="T6" t="T7" r="T8" b="T9"/>
            <a:pathLst>
              <a:path w="52565" h="59436">
                <a:moveTo>
                  <a:pt x="52565" y="0"/>
                </a:moveTo>
                <a:lnTo>
                  <a:pt x="0" y="59436"/>
                </a:lnTo>
              </a:path>
            </a:pathLst>
          </a:custGeom>
          <a:noFill/>
          <a:ln w="3175">
            <a:solidFill>
              <a:srgbClr val="000000"/>
            </a:solidFill>
            <a:round/>
          </a:ln>
        </p:spPr>
        <p:txBody>
          <a:bodyPr lIns="0" tIns="0" rIns="0" bIns="0"/>
          <a:lstStyle/>
          <a:p>
            <a:endParaRPr lang="el-GR"/>
          </a:p>
        </p:txBody>
      </p:sp>
      <p:sp>
        <p:nvSpPr>
          <p:cNvPr id="25157" name="object 582"/>
          <p:cNvSpPr/>
          <p:nvPr/>
        </p:nvSpPr>
        <p:spPr bwMode="auto">
          <a:xfrm>
            <a:off x="7615238" y="5989638"/>
            <a:ext cx="52387" cy="58737"/>
          </a:xfrm>
          <a:custGeom>
            <a:avLst/>
            <a:gdLst>
              <a:gd name="T0" fmla="*/ 52185 w 52590"/>
              <a:gd name="T1" fmla="*/ 0 h 59435"/>
              <a:gd name="T2" fmla="*/ 0 w 52590"/>
              <a:gd name="T3" fmla="*/ 58047 h 59435"/>
              <a:gd name="T4" fmla="*/ 0 60000 65536"/>
              <a:gd name="T5" fmla="*/ 0 60000 65536"/>
              <a:gd name="T6" fmla="*/ 0 w 52590"/>
              <a:gd name="T7" fmla="*/ 0 h 59435"/>
              <a:gd name="T8" fmla="*/ 52590 w 52590"/>
              <a:gd name="T9" fmla="*/ 59435 h 59435"/>
            </a:gdLst>
            <a:ahLst/>
            <a:cxnLst>
              <a:cxn ang="T4">
                <a:pos x="T0" y="T1"/>
              </a:cxn>
              <a:cxn ang="T5">
                <a:pos x="T2" y="T3"/>
              </a:cxn>
            </a:cxnLst>
            <a:rect l="T6" t="T7" r="T8" b="T9"/>
            <a:pathLst>
              <a:path w="52590" h="59435">
                <a:moveTo>
                  <a:pt x="52590" y="0"/>
                </a:moveTo>
                <a:lnTo>
                  <a:pt x="0" y="59435"/>
                </a:lnTo>
              </a:path>
            </a:pathLst>
          </a:custGeom>
          <a:noFill/>
          <a:ln w="3175">
            <a:solidFill>
              <a:srgbClr val="000000"/>
            </a:solidFill>
            <a:round/>
          </a:ln>
        </p:spPr>
        <p:txBody>
          <a:bodyPr lIns="0" tIns="0" rIns="0" bIns="0"/>
          <a:lstStyle/>
          <a:p>
            <a:endParaRPr lang="el-GR"/>
          </a:p>
        </p:txBody>
      </p:sp>
      <p:sp>
        <p:nvSpPr>
          <p:cNvPr id="25158" name="object 583"/>
          <p:cNvSpPr/>
          <p:nvPr/>
        </p:nvSpPr>
        <p:spPr bwMode="auto">
          <a:xfrm>
            <a:off x="9128125" y="5940425"/>
            <a:ext cx="266700" cy="236538"/>
          </a:xfrm>
          <a:custGeom>
            <a:avLst/>
            <a:gdLst>
              <a:gd name="T0" fmla="*/ 0 w 266700"/>
              <a:gd name="T1" fmla="*/ 0 h 236982"/>
              <a:gd name="T2" fmla="*/ 266700 w 266700"/>
              <a:gd name="T3" fmla="*/ 236095 h 236982"/>
              <a:gd name="T4" fmla="*/ 0 60000 65536"/>
              <a:gd name="T5" fmla="*/ 0 60000 65536"/>
              <a:gd name="T6" fmla="*/ 0 w 266700"/>
              <a:gd name="T7" fmla="*/ 0 h 236982"/>
              <a:gd name="T8" fmla="*/ 266700 w 266700"/>
              <a:gd name="T9" fmla="*/ 236982 h 236982"/>
            </a:gdLst>
            <a:ahLst/>
            <a:cxnLst>
              <a:cxn ang="T4">
                <a:pos x="T0" y="T1"/>
              </a:cxn>
              <a:cxn ang="T5">
                <a:pos x="T2" y="T3"/>
              </a:cxn>
            </a:cxnLst>
            <a:rect l="T6" t="T7" r="T8" b="T9"/>
            <a:pathLst>
              <a:path w="266700" h="236982">
                <a:moveTo>
                  <a:pt x="0" y="0"/>
                </a:moveTo>
                <a:lnTo>
                  <a:pt x="266700" y="236982"/>
                </a:lnTo>
              </a:path>
            </a:pathLst>
          </a:custGeom>
          <a:noFill/>
          <a:ln w="3175">
            <a:solidFill>
              <a:srgbClr val="000000"/>
            </a:solidFill>
            <a:round/>
          </a:ln>
        </p:spPr>
        <p:txBody>
          <a:bodyPr lIns="0" tIns="0" rIns="0" bIns="0"/>
          <a:lstStyle/>
          <a:p>
            <a:endParaRPr lang="el-GR"/>
          </a:p>
        </p:txBody>
      </p:sp>
      <p:sp>
        <p:nvSpPr>
          <p:cNvPr id="25159" name="object 584"/>
          <p:cNvSpPr/>
          <p:nvPr/>
        </p:nvSpPr>
        <p:spPr bwMode="auto">
          <a:xfrm>
            <a:off x="9077325" y="5999163"/>
            <a:ext cx="265113" cy="236537"/>
          </a:xfrm>
          <a:custGeom>
            <a:avLst/>
            <a:gdLst>
              <a:gd name="T0" fmla="*/ 0 w 265937"/>
              <a:gd name="T1" fmla="*/ 0 h 236982"/>
              <a:gd name="T2" fmla="*/ 264292 w 265937"/>
              <a:gd name="T3" fmla="*/ 236093 h 236982"/>
              <a:gd name="T4" fmla="*/ 0 60000 65536"/>
              <a:gd name="T5" fmla="*/ 0 60000 65536"/>
              <a:gd name="T6" fmla="*/ 0 w 265937"/>
              <a:gd name="T7" fmla="*/ 0 h 236982"/>
              <a:gd name="T8" fmla="*/ 265937 w 265937"/>
              <a:gd name="T9" fmla="*/ 236982 h 236982"/>
            </a:gdLst>
            <a:ahLst/>
            <a:cxnLst>
              <a:cxn ang="T4">
                <a:pos x="T0" y="T1"/>
              </a:cxn>
              <a:cxn ang="T5">
                <a:pos x="T2" y="T3"/>
              </a:cxn>
            </a:cxnLst>
            <a:rect l="T6" t="T7" r="T8" b="T9"/>
            <a:pathLst>
              <a:path w="265937" h="236982">
                <a:moveTo>
                  <a:pt x="0" y="0"/>
                </a:moveTo>
                <a:lnTo>
                  <a:pt x="265937" y="236982"/>
                </a:lnTo>
              </a:path>
            </a:pathLst>
          </a:custGeom>
          <a:noFill/>
          <a:ln w="3175">
            <a:solidFill>
              <a:srgbClr val="000000"/>
            </a:solidFill>
            <a:round/>
          </a:ln>
        </p:spPr>
        <p:txBody>
          <a:bodyPr lIns="0" tIns="0" rIns="0" bIns="0"/>
          <a:lstStyle/>
          <a:p>
            <a:endParaRPr lang="el-GR"/>
          </a:p>
        </p:txBody>
      </p:sp>
      <p:sp>
        <p:nvSpPr>
          <p:cNvPr id="25160" name="object 585"/>
          <p:cNvSpPr/>
          <p:nvPr/>
        </p:nvSpPr>
        <p:spPr bwMode="auto">
          <a:xfrm>
            <a:off x="9077325" y="5940425"/>
            <a:ext cx="50800" cy="58738"/>
          </a:xfrm>
          <a:custGeom>
            <a:avLst/>
            <a:gdLst>
              <a:gd name="T0" fmla="*/ 49804 w 51816"/>
              <a:gd name="T1" fmla="*/ 0 h 59436"/>
              <a:gd name="T2" fmla="*/ 0 w 51816"/>
              <a:gd name="T3" fmla="*/ 58048 h 59436"/>
              <a:gd name="T4" fmla="*/ 0 60000 65536"/>
              <a:gd name="T5" fmla="*/ 0 60000 65536"/>
              <a:gd name="T6" fmla="*/ 0 w 51816"/>
              <a:gd name="T7" fmla="*/ 0 h 59436"/>
              <a:gd name="T8" fmla="*/ 51816 w 51816"/>
              <a:gd name="T9" fmla="*/ 59436 h 59436"/>
            </a:gdLst>
            <a:ahLst/>
            <a:cxnLst>
              <a:cxn ang="T4">
                <a:pos x="T0" y="T1"/>
              </a:cxn>
              <a:cxn ang="T5">
                <a:pos x="T2" y="T3"/>
              </a:cxn>
            </a:cxnLst>
            <a:rect l="T6" t="T7" r="T8" b="T9"/>
            <a:pathLst>
              <a:path w="51816" h="59436">
                <a:moveTo>
                  <a:pt x="51816" y="0"/>
                </a:moveTo>
                <a:lnTo>
                  <a:pt x="0" y="59436"/>
                </a:lnTo>
              </a:path>
            </a:pathLst>
          </a:custGeom>
          <a:noFill/>
          <a:ln w="3175">
            <a:solidFill>
              <a:srgbClr val="000000"/>
            </a:solidFill>
            <a:round/>
          </a:ln>
        </p:spPr>
        <p:txBody>
          <a:bodyPr lIns="0" tIns="0" rIns="0" bIns="0"/>
          <a:lstStyle/>
          <a:p>
            <a:endParaRPr lang="el-GR"/>
          </a:p>
        </p:txBody>
      </p:sp>
      <p:sp>
        <p:nvSpPr>
          <p:cNvPr id="25161" name="object 586"/>
          <p:cNvSpPr/>
          <p:nvPr/>
        </p:nvSpPr>
        <p:spPr bwMode="auto">
          <a:xfrm>
            <a:off x="9342438" y="6176963"/>
            <a:ext cx="52387" cy="58737"/>
          </a:xfrm>
          <a:custGeom>
            <a:avLst/>
            <a:gdLst>
              <a:gd name="T0" fmla="*/ 52197 w 52578"/>
              <a:gd name="T1" fmla="*/ 0 h 59436"/>
              <a:gd name="T2" fmla="*/ 0 w 52578"/>
              <a:gd name="T3" fmla="*/ 58046 h 59436"/>
              <a:gd name="T4" fmla="*/ 0 60000 65536"/>
              <a:gd name="T5" fmla="*/ 0 60000 65536"/>
              <a:gd name="T6" fmla="*/ 0 w 52578"/>
              <a:gd name="T7" fmla="*/ 0 h 59436"/>
              <a:gd name="T8" fmla="*/ 52578 w 52578"/>
              <a:gd name="T9" fmla="*/ 59436 h 59436"/>
            </a:gdLst>
            <a:ahLst/>
            <a:cxnLst>
              <a:cxn ang="T4">
                <a:pos x="T0" y="T1"/>
              </a:cxn>
              <a:cxn ang="T5">
                <a:pos x="T2" y="T3"/>
              </a:cxn>
            </a:cxnLst>
            <a:rect l="T6" t="T7" r="T8" b="T9"/>
            <a:pathLst>
              <a:path w="52578" h="59436">
                <a:moveTo>
                  <a:pt x="52578" y="0"/>
                </a:moveTo>
                <a:lnTo>
                  <a:pt x="0" y="59436"/>
                </a:lnTo>
              </a:path>
            </a:pathLst>
          </a:custGeom>
          <a:noFill/>
          <a:ln w="3175">
            <a:solidFill>
              <a:srgbClr val="000000"/>
            </a:solidFill>
            <a:round/>
          </a:ln>
        </p:spPr>
        <p:txBody>
          <a:bodyPr lIns="0" tIns="0" rIns="0" bIns="0"/>
          <a:lstStyle/>
          <a:p>
            <a:endParaRPr lang="el-GR"/>
          </a:p>
        </p:txBody>
      </p:sp>
      <p:sp>
        <p:nvSpPr>
          <p:cNvPr id="25162" name="object 587"/>
          <p:cNvSpPr/>
          <p:nvPr/>
        </p:nvSpPr>
        <p:spPr bwMode="auto">
          <a:xfrm>
            <a:off x="8532813" y="3670300"/>
            <a:ext cx="73025" cy="349250"/>
          </a:xfrm>
          <a:custGeom>
            <a:avLst/>
            <a:gdLst>
              <a:gd name="T0" fmla="*/ 0 w 71615"/>
              <a:gd name="T1" fmla="*/ 348743 h 349758"/>
              <a:gd name="T2" fmla="*/ 74463 w 71615"/>
              <a:gd name="T3" fmla="*/ 0 h 349758"/>
              <a:gd name="T4" fmla="*/ 0 60000 65536"/>
              <a:gd name="T5" fmla="*/ 0 60000 65536"/>
              <a:gd name="T6" fmla="*/ 0 w 71615"/>
              <a:gd name="T7" fmla="*/ 0 h 349758"/>
              <a:gd name="T8" fmla="*/ 71615 w 71615"/>
              <a:gd name="T9" fmla="*/ 349758 h 349758"/>
            </a:gdLst>
            <a:ahLst/>
            <a:cxnLst>
              <a:cxn ang="T4">
                <a:pos x="T0" y="T1"/>
              </a:cxn>
              <a:cxn ang="T5">
                <a:pos x="T2" y="T3"/>
              </a:cxn>
            </a:cxnLst>
            <a:rect l="T6" t="T7" r="T8" b="T9"/>
            <a:pathLst>
              <a:path w="71615" h="349758">
                <a:moveTo>
                  <a:pt x="0" y="349758"/>
                </a:moveTo>
                <a:lnTo>
                  <a:pt x="71615" y="0"/>
                </a:lnTo>
              </a:path>
            </a:pathLst>
          </a:custGeom>
          <a:noFill/>
          <a:ln w="3175">
            <a:solidFill>
              <a:srgbClr val="000000"/>
            </a:solidFill>
            <a:round/>
          </a:ln>
        </p:spPr>
        <p:txBody>
          <a:bodyPr lIns="0" tIns="0" rIns="0" bIns="0"/>
          <a:lstStyle/>
          <a:p>
            <a:endParaRPr lang="el-GR"/>
          </a:p>
        </p:txBody>
      </p:sp>
      <p:sp>
        <p:nvSpPr>
          <p:cNvPr id="25163" name="object 588"/>
          <p:cNvSpPr/>
          <p:nvPr/>
        </p:nvSpPr>
        <p:spPr bwMode="auto">
          <a:xfrm>
            <a:off x="8532813" y="4019550"/>
            <a:ext cx="77787" cy="17463"/>
          </a:xfrm>
          <a:custGeom>
            <a:avLst/>
            <a:gdLst>
              <a:gd name="T0" fmla="*/ 0 w 77724"/>
              <a:gd name="T1" fmla="*/ 0 h 16001"/>
              <a:gd name="T2" fmla="*/ 77850 w 77724"/>
              <a:gd name="T3" fmla="*/ 19059 h 16001"/>
              <a:gd name="T4" fmla="*/ 0 60000 65536"/>
              <a:gd name="T5" fmla="*/ 0 60000 65536"/>
              <a:gd name="T6" fmla="*/ 0 w 77724"/>
              <a:gd name="T7" fmla="*/ 0 h 16001"/>
              <a:gd name="T8" fmla="*/ 77724 w 77724"/>
              <a:gd name="T9" fmla="*/ 16001 h 16001"/>
            </a:gdLst>
            <a:ahLst/>
            <a:cxnLst>
              <a:cxn ang="T4">
                <a:pos x="T0" y="T1"/>
              </a:cxn>
              <a:cxn ang="T5">
                <a:pos x="T2" y="T3"/>
              </a:cxn>
            </a:cxnLst>
            <a:rect l="T6" t="T7" r="T8" b="T9"/>
            <a:pathLst>
              <a:path w="77724" h="16001">
                <a:moveTo>
                  <a:pt x="0" y="0"/>
                </a:moveTo>
                <a:lnTo>
                  <a:pt x="77724" y="16001"/>
                </a:lnTo>
              </a:path>
            </a:pathLst>
          </a:custGeom>
          <a:noFill/>
          <a:ln w="3175">
            <a:solidFill>
              <a:srgbClr val="000000"/>
            </a:solidFill>
            <a:round/>
          </a:ln>
        </p:spPr>
        <p:txBody>
          <a:bodyPr lIns="0" tIns="0" rIns="0" bIns="0"/>
          <a:lstStyle/>
          <a:p>
            <a:endParaRPr lang="el-GR"/>
          </a:p>
        </p:txBody>
      </p:sp>
      <p:sp>
        <p:nvSpPr>
          <p:cNvPr id="25164" name="object 589"/>
          <p:cNvSpPr/>
          <p:nvPr/>
        </p:nvSpPr>
        <p:spPr bwMode="auto">
          <a:xfrm>
            <a:off x="8605838" y="3670300"/>
            <a:ext cx="77787" cy="15875"/>
          </a:xfrm>
          <a:custGeom>
            <a:avLst/>
            <a:gdLst>
              <a:gd name="T0" fmla="*/ 0 w 77736"/>
              <a:gd name="T1" fmla="*/ 0 h 16001"/>
              <a:gd name="T2" fmla="*/ 77838 w 77736"/>
              <a:gd name="T3" fmla="*/ 15750 h 16001"/>
              <a:gd name="T4" fmla="*/ 0 60000 65536"/>
              <a:gd name="T5" fmla="*/ 0 60000 65536"/>
              <a:gd name="T6" fmla="*/ 0 w 77736"/>
              <a:gd name="T7" fmla="*/ 0 h 16001"/>
              <a:gd name="T8" fmla="*/ 77736 w 77736"/>
              <a:gd name="T9" fmla="*/ 16001 h 16001"/>
            </a:gdLst>
            <a:ahLst/>
            <a:cxnLst>
              <a:cxn ang="T4">
                <a:pos x="T0" y="T1"/>
              </a:cxn>
              <a:cxn ang="T5">
                <a:pos x="T2" y="T3"/>
              </a:cxn>
            </a:cxnLst>
            <a:rect l="T6" t="T7" r="T8" b="T9"/>
            <a:pathLst>
              <a:path w="77736" h="16001">
                <a:moveTo>
                  <a:pt x="0" y="0"/>
                </a:moveTo>
                <a:lnTo>
                  <a:pt x="77736" y="16001"/>
                </a:lnTo>
              </a:path>
            </a:pathLst>
          </a:custGeom>
          <a:noFill/>
          <a:ln w="3175">
            <a:solidFill>
              <a:srgbClr val="000000"/>
            </a:solidFill>
            <a:round/>
          </a:ln>
        </p:spPr>
        <p:txBody>
          <a:bodyPr lIns="0" tIns="0" rIns="0" bIns="0"/>
          <a:lstStyle/>
          <a:p>
            <a:endParaRPr lang="el-GR"/>
          </a:p>
        </p:txBody>
      </p:sp>
      <p:sp>
        <p:nvSpPr>
          <p:cNvPr id="25165" name="object 590"/>
          <p:cNvSpPr/>
          <p:nvPr/>
        </p:nvSpPr>
        <p:spPr bwMode="auto">
          <a:xfrm>
            <a:off x="8610600" y="3686175"/>
            <a:ext cx="73025" cy="350838"/>
          </a:xfrm>
          <a:custGeom>
            <a:avLst/>
            <a:gdLst>
              <a:gd name="T0" fmla="*/ 0 w 71627"/>
              <a:gd name="T1" fmla="*/ 351921 h 349758"/>
              <a:gd name="T2" fmla="*/ 74450 w 71627"/>
              <a:gd name="T3" fmla="*/ 0 h 349758"/>
              <a:gd name="T4" fmla="*/ 0 60000 65536"/>
              <a:gd name="T5" fmla="*/ 0 60000 65536"/>
              <a:gd name="T6" fmla="*/ 0 w 71627"/>
              <a:gd name="T7" fmla="*/ 0 h 349758"/>
              <a:gd name="T8" fmla="*/ 71627 w 71627"/>
              <a:gd name="T9" fmla="*/ 349758 h 349758"/>
            </a:gdLst>
            <a:ahLst/>
            <a:cxnLst>
              <a:cxn ang="T4">
                <a:pos x="T0" y="T1"/>
              </a:cxn>
              <a:cxn ang="T5">
                <a:pos x="T2" y="T3"/>
              </a:cxn>
            </a:cxnLst>
            <a:rect l="T6" t="T7" r="T8" b="T9"/>
            <a:pathLst>
              <a:path w="71627" h="349758">
                <a:moveTo>
                  <a:pt x="0" y="349758"/>
                </a:moveTo>
                <a:lnTo>
                  <a:pt x="71627" y="0"/>
                </a:lnTo>
              </a:path>
            </a:pathLst>
          </a:custGeom>
          <a:noFill/>
          <a:ln w="3175">
            <a:solidFill>
              <a:srgbClr val="000000"/>
            </a:solidFill>
            <a:round/>
          </a:ln>
        </p:spPr>
        <p:txBody>
          <a:bodyPr lIns="0" tIns="0" rIns="0" bIns="0"/>
          <a:lstStyle/>
          <a:p>
            <a:endParaRPr lang="el-GR"/>
          </a:p>
        </p:txBody>
      </p:sp>
      <p:sp>
        <p:nvSpPr>
          <p:cNvPr id="25166" name="object 591"/>
          <p:cNvSpPr/>
          <p:nvPr/>
        </p:nvSpPr>
        <p:spPr bwMode="auto">
          <a:xfrm>
            <a:off x="8688388" y="3702050"/>
            <a:ext cx="71437" cy="349250"/>
          </a:xfrm>
          <a:custGeom>
            <a:avLst/>
            <a:gdLst>
              <a:gd name="T0" fmla="*/ 0 w 71627"/>
              <a:gd name="T1" fmla="*/ 349505 h 348995"/>
              <a:gd name="T2" fmla="*/ 71248 w 71627"/>
              <a:gd name="T3" fmla="*/ 0 h 348995"/>
              <a:gd name="T4" fmla="*/ 0 60000 65536"/>
              <a:gd name="T5" fmla="*/ 0 60000 65536"/>
              <a:gd name="T6" fmla="*/ 0 w 71627"/>
              <a:gd name="T7" fmla="*/ 0 h 348995"/>
              <a:gd name="T8" fmla="*/ 71627 w 71627"/>
              <a:gd name="T9" fmla="*/ 348995 h 348995"/>
            </a:gdLst>
            <a:ahLst/>
            <a:cxnLst>
              <a:cxn ang="T4">
                <a:pos x="T0" y="T1"/>
              </a:cxn>
              <a:cxn ang="T5">
                <a:pos x="T2" y="T3"/>
              </a:cxn>
            </a:cxnLst>
            <a:rect l="T6" t="T7" r="T8" b="T9"/>
            <a:pathLst>
              <a:path w="71627" h="348995">
                <a:moveTo>
                  <a:pt x="0" y="348995"/>
                </a:moveTo>
                <a:lnTo>
                  <a:pt x="71627" y="0"/>
                </a:lnTo>
              </a:path>
            </a:pathLst>
          </a:custGeom>
          <a:noFill/>
          <a:ln w="3175">
            <a:solidFill>
              <a:srgbClr val="000000"/>
            </a:solidFill>
            <a:round/>
          </a:ln>
        </p:spPr>
        <p:txBody>
          <a:bodyPr lIns="0" tIns="0" rIns="0" bIns="0"/>
          <a:lstStyle/>
          <a:p>
            <a:endParaRPr lang="el-GR"/>
          </a:p>
        </p:txBody>
      </p:sp>
      <p:sp>
        <p:nvSpPr>
          <p:cNvPr id="25167" name="object 592"/>
          <p:cNvSpPr/>
          <p:nvPr/>
        </p:nvSpPr>
        <p:spPr bwMode="auto">
          <a:xfrm>
            <a:off x="8610600" y="4037013"/>
            <a:ext cx="77788" cy="14287"/>
          </a:xfrm>
          <a:custGeom>
            <a:avLst/>
            <a:gdLst>
              <a:gd name="T0" fmla="*/ 0 w 76949"/>
              <a:gd name="T1" fmla="*/ 0 h 15239"/>
              <a:gd name="T2" fmla="*/ 78636 w 76949"/>
              <a:gd name="T3" fmla="*/ 13394 h 15239"/>
              <a:gd name="T4" fmla="*/ 0 60000 65536"/>
              <a:gd name="T5" fmla="*/ 0 60000 65536"/>
              <a:gd name="T6" fmla="*/ 0 w 76949"/>
              <a:gd name="T7" fmla="*/ 0 h 15239"/>
              <a:gd name="T8" fmla="*/ 76949 w 76949"/>
              <a:gd name="T9" fmla="*/ 15239 h 15239"/>
            </a:gdLst>
            <a:ahLst/>
            <a:cxnLst>
              <a:cxn ang="T4">
                <a:pos x="T0" y="T1"/>
              </a:cxn>
              <a:cxn ang="T5">
                <a:pos x="T2" y="T3"/>
              </a:cxn>
            </a:cxnLst>
            <a:rect l="T6" t="T7" r="T8" b="T9"/>
            <a:pathLst>
              <a:path w="76949" h="15239">
                <a:moveTo>
                  <a:pt x="0" y="0"/>
                </a:moveTo>
                <a:lnTo>
                  <a:pt x="76949" y="15239"/>
                </a:lnTo>
              </a:path>
            </a:pathLst>
          </a:custGeom>
          <a:noFill/>
          <a:ln w="3175">
            <a:solidFill>
              <a:srgbClr val="000000"/>
            </a:solidFill>
            <a:round/>
          </a:ln>
        </p:spPr>
        <p:txBody>
          <a:bodyPr lIns="0" tIns="0" rIns="0" bIns="0"/>
          <a:lstStyle/>
          <a:p>
            <a:endParaRPr lang="el-GR"/>
          </a:p>
        </p:txBody>
      </p:sp>
      <p:sp>
        <p:nvSpPr>
          <p:cNvPr id="25168" name="object 593"/>
          <p:cNvSpPr/>
          <p:nvPr/>
        </p:nvSpPr>
        <p:spPr bwMode="auto">
          <a:xfrm>
            <a:off x="8683625" y="3686175"/>
            <a:ext cx="76200" cy="15875"/>
          </a:xfrm>
          <a:custGeom>
            <a:avLst/>
            <a:gdLst>
              <a:gd name="T0" fmla="*/ 0 w 76949"/>
              <a:gd name="T1" fmla="*/ 0 h 16002"/>
              <a:gd name="T2" fmla="*/ 75458 w 76949"/>
              <a:gd name="T3" fmla="*/ 15749 h 16002"/>
              <a:gd name="T4" fmla="*/ 0 60000 65536"/>
              <a:gd name="T5" fmla="*/ 0 60000 65536"/>
              <a:gd name="T6" fmla="*/ 0 w 76949"/>
              <a:gd name="T7" fmla="*/ 0 h 16002"/>
              <a:gd name="T8" fmla="*/ 76949 w 76949"/>
              <a:gd name="T9" fmla="*/ 16002 h 16002"/>
            </a:gdLst>
            <a:ahLst/>
            <a:cxnLst>
              <a:cxn ang="T4">
                <a:pos x="T0" y="T1"/>
              </a:cxn>
              <a:cxn ang="T5">
                <a:pos x="T2" y="T3"/>
              </a:cxn>
            </a:cxnLst>
            <a:rect l="T6" t="T7" r="T8" b="T9"/>
            <a:pathLst>
              <a:path w="76949" h="16002">
                <a:moveTo>
                  <a:pt x="0" y="0"/>
                </a:moveTo>
                <a:lnTo>
                  <a:pt x="76949" y="16002"/>
                </a:lnTo>
              </a:path>
            </a:pathLst>
          </a:custGeom>
          <a:noFill/>
          <a:ln w="3175">
            <a:solidFill>
              <a:srgbClr val="000000"/>
            </a:solidFill>
            <a:round/>
          </a:ln>
        </p:spPr>
        <p:txBody>
          <a:bodyPr lIns="0" tIns="0" rIns="0" bIns="0"/>
          <a:lstStyle/>
          <a:p>
            <a:endParaRPr lang="el-GR"/>
          </a:p>
        </p:txBody>
      </p:sp>
      <p:sp>
        <p:nvSpPr>
          <p:cNvPr id="25169" name="object 594"/>
          <p:cNvSpPr/>
          <p:nvPr/>
        </p:nvSpPr>
        <p:spPr bwMode="auto">
          <a:xfrm>
            <a:off x="9013825" y="4202113"/>
            <a:ext cx="236538" cy="266700"/>
          </a:xfrm>
          <a:custGeom>
            <a:avLst/>
            <a:gdLst>
              <a:gd name="T0" fmla="*/ 0 w 236232"/>
              <a:gd name="T1" fmla="*/ 266700 h 266700"/>
              <a:gd name="T2" fmla="*/ 236844 w 236232"/>
              <a:gd name="T3" fmla="*/ 0 h 266700"/>
              <a:gd name="T4" fmla="*/ 0 60000 65536"/>
              <a:gd name="T5" fmla="*/ 0 60000 65536"/>
              <a:gd name="T6" fmla="*/ 0 w 236232"/>
              <a:gd name="T7" fmla="*/ 0 h 266700"/>
              <a:gd name="T8" fmla="*/ 236232 w 236232"/>
              <a:gd name="T9" fmla="*/ 266700 h 266700"/>
            </a:gdLst>
            <a:ahLst/>
            <a:cxnLst>
              <a:cxn ang="T4">
                <a:pos x="T0" y="T1"/>
              </a:cxn>
              <a:cxn ang="T5">
                <a:pos x="T2" y="T3"/>
              </a:cxn>
            </a:cxnLst>
            <a:rect l="T6" t="T7" r="T8" b="T9"/>
            <a:pathLst>
              <a:path w="236232" h="266700">
                <a:moveTo>
                  <a:pt x="0" y="266700"/>
                </a:moveTo>
                <a:lnTo>
                  <a:pt x="236232" y="0"/>
                </a:lnTo>
              </a:path>
            </a:pathLst>
          </a:custGeom>
          <a:noFill/>
          <a:ln w="3175">
            <a:solidFill>
              <a:srgbClr val="000000"/>
            </a:solidFill>
            <a:round/>
          </a:ln>
        </p:spPr>
        <p:txBody>
          <a:bodyPr lIns="0" tIns="0" rIns="0" bIns="0"/>
          <a:lstStyle/>
          <a:p>
            <a:endParaRPr lang="el-GR"/>
          </a:p>
        </p:txBody>
      </p:sp>
      <p:sp>
        <p:nvSpPr>
          <p:cNvPr id="25170" name="object 595"/>
          <p:cNvSpPr/>
          <p:nvPr/>
        </p:nvSpPr>
        <p:spPr bwMode="auto">
          <a:xfrm>
            <a:off x="9072563" y="4254500"/>
            <a:ext cx="236537" cy="266700"/>
          </a:xfrm>
          <a:custGeom>
            <a:avLst/>
            <a:gdLst>
              <a:gd name="T0" fmla="*/ 0 w 236220"/>
              <a:gd name="T1" fmla="*/ 266700 h 266700"/>
              <a:gd name="T2" fmla="*/ 236854 w 236220"/>
              <a:gd name="T3" fmla="*/ 0 h 266700"/>
              <a:gd name="T4" fmla="*/ 0 60000 65536"/>
              <a:gd name="T5" fmla="*/ 0 60000 65536"/>
              <a:gd name="T6" fmla="*/ 0 w 236220"/>
              <a:gd name="T7" fmla="*/ 0 h 266700"/>
              <a:gd name="T8" fmla="*/ 236220 w 236220"/>
              <a:gd name="T9" fmla="*/ 266700 h 266700"/>
            </a:gdLst>
            <a:ahLst/>
            <a:cxnLst>
              <a:cxn ang="T4">
                <a:pos x="T0" y="T1"/>
              </a:cxn>
              <a:cxn ang="T5">
                <a:pos x="T2" y="T3"/>
              </a:cxn>
            </a:cxnLst>
            <a:rect l="T6" t="T7" r="T8" b="T9"/>
            <a:pathLst>
              <a:path w="236220" h="266700">
                <a:moveTo>
                  <a:pt x="0" y="266700"/>
                </a:moveTo>
                <a:lnTo>
                  <a:pt x="236220" y="0"/>
                </a:lnTo>
              </a:path>
            </a:pathLst>
          </a:custGeom>
          <a:noFill/>
          <a:ln w="3175">
            <a:solidFill>
              <a:srgbClr val="000000"/>
            </a:solidFill>
            <a:round/>
          </a:ln>
        </p:spPr>
        <p:txBody>
          <a:bodyPr lIns="0" tIns="0" rIns="0" bIns="0"/>
          <a:lstStyle/>
          <a:p>
            <a:endParaRPr lang="el-GR"/>
          </a:p>
        </p:txBody>
      </p:sp>
      <p:sp>
        <p:nvSpPr>
          <p:cNvPr id="25171" name="object 596"/>
          <p:cNvSpPr/>
          <p:nvPr/>
        </p:nvSpPr>
        <p:spPr bwMode="auto">
          <a:xfrm>
            <a:off x="9013825" y="4468813"/>
            <a:ext cx="58738" cy="52387"/>
          </a:xfrm>
          <a:custGeom>
            <a:avLst/>
            <a:gdLst>
              <a:gd name="T0" fmla="*/ 0 w 58686"/>
              <a:gd name="T1" fmla="*/ 0 h 52578"/>
              <a:gd name="T2" fmla="*/ 58790 w 58686"/>
              <a:gd name="T3" fmla="*/ 52197 h 52578"/>
              <a:gd name="T4" fmla="*/ 0 60000 65536"/>
              <a:gd name="T5" fmla="*/ 0 60000 65536"/>
              <a:gd name="T6" fmla="*/ 0 w 58686"/>
              <a:gd name="T7" fmla="*/ 0 h 52578"/>
              <a:gd name="T8" fmla="*/ 58686 w 58686"/>
              <a:gd name="T9" fmla="*/ 52578 h 52578"/>
            </a:gdLst>
            <a:ahLst/>
            <a:cxnLst>
              <a:cxn ang="T4">
                <a:pos x="T0" y="T1"/>
              </a:cxn>
              <a:cxn ang="T5">
                <a:pos x="T2" y="T3"/>
              </a:cxn>
            </a:cxnLst>
            <a:rect l="T6" t="T7" r="T8" b="T9"/>
            <a:pathLst>
              <a:path w="58686" h="52578">
                <a:moveTo>
                  <a:pt x="0" y="0"/>
                </a:moveTo>
                <a:lnTo>
                  <a:pt x="58686" y="52578"/>
                </a:lnTo>
              </a:path>
            </a:pathLst>
          </a:custGeom>
          <a:noFill/>
          <a:ln w="3175">
            <a:solidFill>
              <a:srgbClr val="000000"/>
            </a:solidFill>
            <a:round/>
          </a:ln>
        </p:spPr>
        <p:txBody>
          <a:bodyPr lIns="0" tIns="0" rIns="0" bIns="0"/>
          <a:lstStyle/>
          <a:p>
            <a:endParaRPr lang="el-GR"/>
          </a:p>
        </p:txBody>
      </p:sp>
      <p:sp>
        <p:nvSpPr>
          <p:cNvPr id="25172" name="object 597"/>
          <p:cNvSpPr/>
          <p:nvPr/>
        </p:nvSpPr>
        <p:spPr bwMode="auto">
          <a:xfrm>
            <a:off x="9250363" y="4202113"/>
            <a:ext cx="58737" cy="52387"/>
          </a:xfrm>
          <a:custGeom>
            <a:avLst/>
            <a:gdLst>
              <a:gd name="T0" fmla="*/ 0 w 58674"/>
              <a:gd name="T1" fmla="*/ 0 h 52578"/>
              <a:gd name="T2" fmla="*/ 58800 w 58674"/>
              <a:gd name="T3" fmla="*/ 52197 h 52578"/>
              <a:gd name="T4" fmla="*/ 0 60000 65536"/>
              <a:gd name="T5" fmla="*/ 0 60000 65536"/>
              <a:gd name="T6" fmla="*/ 0 w 58674"/>
              <a:gd name="T7" fmla="*/ 0 h 52578"/>
              <a:gd name="T8" fmla="*/ 58674 w 58674"/>
              <a:gd name="T9" fmla="*/ 52578 h 52578"/>
            </a:gdLst>
            <a:ahLst/>
            <a:cxnLst>
              <a:cxn ang="T4">
                <a:pos x="T0" y="T1"/>
              </a:cxn>
              <a:cxn ang="T5">
                <a:pos x="T2" y="T3"/>
              </a:cxn>
            </a:cxnLst>
            <a:rect l="T6" t="T7" r="T8" b="T9"/>
            <a:pathLst>
              <a:path w="58674" h="52578">
                <a:moveTo>
                  <a:pt x="0" y="0"/>
                </a:moveTo>
                <a:lnTo>
                  <a:pt x="58674" y="52578"/>
                </a:lnTo>
              </a:path>
            </a:pathLst>
          </a:custGeom>
          <a:noFill/>
          <a:ln w="3175">
            <a:solidFill>
              <a:srgbClr val="000000"/>
            </a:solidFill>
            <a:round/>
          </a:ln>
        </p:spPr>
        <p:txBody>
          <a:bodyPr lIns="0" tIns="0" rIns="0" bIns="0"/>
          <a:lstStyle/>
          <a:p>
            <a:endParaRPr lang="el-GR"/>
          </a:p>
        </p:txBody>
      </p:sp>
      <p:sp>
        <p:nvSpPr>
          <p:cNvPr id="25173" name="object 598"/>
          <p:cNvSpPr/>
          <p:nvPr/>
        </p:nvSpPr>
        <p:spPr bwMode="auto">
          <a:xfrm>
            <a:off x="9261475" y="4668838"/>
            <a:ext cx="122238" cy="68262"/>
          </a:xfrm>
          <a:custGeom>
            <a:avLst/>
            <a:gdLst>
              <a:gd name="T0" fmla="*/ 123329 w 121157"/>
              <a:gd name="T1" fmla="*/ 0 h 67055"/>
              <a:gd name="T2" fmla="*/ 0 w 121157"/>
              <a:gd name="T3" fmla="*/ 69491 h 67055"/>
              <a:gd name="T4" fmla="*/ 0 60000 65536"/>
              <a:gd name="T5" fmla="*/ 0 60000 65536"/>
              <a:gd name="T6" fmla="*/ 0 w 121157"/>
              <a:gd name="T7" fmla="*/ 0 h 67055"/>
              <a:gd name="T8" fmla="*/ 121157 w 121157"/>
              <a:gd name="T9" fmla="*/ 67055 h 67055"/>
            </a:gdLst>
            <a:ahLst/>
            <a:cxnLst>
              <a:cxn ang="T4">
                <a:pos x="T0" y="T1"/>
              </a:cxn>
              <a:cxn ang="T5">
                <a:pos x="T2" y="T3"/>
              </a:cxn>
            </a:cxnLst>
            <a:rect l="T6" t="T7" r="T8" b="T9"/>
            <a:pathLst>
              <a:path w="121157" h="67055">
                <a:moveTo>
                  <a:pt x="121157" y="0"/>
                </a:moveTo>
                <a:lnTo>
                  <a:pt x="0" y="67055"/>
                </a:lnTo>
              </a:path>
            </a:pathLst>
          </a:custGeom>
          <a:noFill/>
          <a:ln w="3175">
            <a:solidFill>
              <a:srgbClr val="000000"/>
            </a:solidFill>
            <a:round/>
          </a:ln>
        </p:spPr>
        <p:txBody>
          <a:bodyPr lIns="0" tIns="0" rIns="0" bIns="0"/>
          <a:lstStyle/>
          <a:p>
            <a:endParaRPr lang="el-GR"/>
          </a:p>
        </p:txBody>
      </p:sp>
      <p:sp>
        <p:nvSpPr>
          <p:cNvPr id="25174" name="object 599"/>
          <p:cNvSpPr/>
          <p:nvPr/>
        </p:nvSpPr>
        <p:spPr bwMode="auto">
          <a:xfrm>
            <a:off x="9334500" y="4854575"/>
            <a:ext cx="130175" cy="46038"/>
          </a:xfrm>
          <a:custGeom>
            <a:avLst/>
            <a:gdLst>
              <a:gd name="T0" fmla="*/ 130049 w 130301"/>
              <a:gd name="T1" fmla="*/ 0 h 45720"/>
              <a:gd name="T2" fmla="*/ 0 w 130301"/>
              <a:gd name="T3" fmla="*/ 46358 h 45720"/>
              <a:gd name="T4" fmla="*/ 0 60000 65536"/>
              <a:gd name="T5" fmla="*/ 0 60000 65536"/>
              <a:gd name="T6" fmla="*/ 0 w 130301"/>
              <a:gd name="T7" fmla="*/ 0 h 45720"/>
              <a:gd name="T8" fmla="*/ 130301 w 130301"/>
              <a:gd name="T9" fmla="*/ 45720 h 45720"/>
            </a:gdLst>
            <a:ahLst/>
            <a:cxnLst>
              <a:cxn ang="T4">
                <a:pos x="T0" y="T1"/>
              </a:cxn>
              <a:cxn ang="T5">
                <a:pos x="T2" y="T3"/>
              </a:cxn>
            </a:cxnLst>
            <a:rect l="T6" t="T7" r="T8" b="T9"/>
            <a:pathLst>
              <a:path w="130301" h="45720">
                <a:moveTo>
                  <a:pt x="130301" y="0"/>
                </a:moveTo>
                <a:lnTo>
                  <a:pt x="0" y="45720"/>
                </a:lnTo>
              </a:path>
            </a:pathLst>
          </a:custGeom>
          <a:noFill/>
          <a:ln w="3175">
            <a:solidFill>
              <a:srgbClr val="000000"/>
            </a:solidFill>
            <a:round/>
          </a:ln>
        </p:spPr>
        <p:txBody>
          <a:bodyPr lIns="0" tIns="0" rIns="0" bIns="0"/>
          <a:lstStyle/>
          <a:p>
            <a:endParaRPr lang="el-GR"/>
          </a:p>
        </p:txBody>
      </p:sp>
      <p:sp>
        <p:nvSpPr>
          <p:cNvPr id="25175" name="object 600"/>
          <p:cNvSpPr/>
          <p:nvPr/>
        </p:nvSpPr>
        <p:spPr bwMode="auto">
          <a:xfrm>
            <a:off x="9380538" y="5049838"/>
            <a:ext cx="136525" cy="25400"/>
          </a:xfrm>
          <a:custGeom>
            <a:avLst/>
            <a:gdLst>
              <a:gd name="T0" fmla="*/ 136652 w 136398"/>
              <a:gd name="T1" fmla="*/ 0 h 24384"/>
              <a:gd name="T2" fmla="*/ 0 w 136398"/>
              <a:gd name="T3" fmla="*/ 26458 h 24384"/>
              <a:gd name="T4" fmla="*/ 0 60000 65536"/>
              <a:gd name="T5" fmla="*/ 0 60000 65536"/>
              <a:gd name="T6" fmla="*/ 0 w 136398"/>
              <a:gd name="T7" fmla="*/ 0 h 24384"/>
              <a:gd name="T8" fmla="*/ 136398 w 136398"/>
              <a:gd name="T9" fmla="*/ 24384 h 24384"/>
            </a:gdLst>
            <a:ahLst/>
            <a:cxnLst>
              <a:cxn ang="T4">
                <a:pos x="T0" y="T1"/>
              </a:cxn>
              <a:cxn ang="T5">
                <a:pos x="T2" y="T3"/>
              </a:cxn>
            </a:cxnLst>
            <a:rect l="T6" t="T7" r="T8" b="T9"/>
            <a:pathLst>
              <a:path w="136398" h="24384">
                <a:moveTo>
                  <a:pt x="136398" y="0"/>
                </a:moveTo>
                <a:lnTo>
                  <a:pt x="0" y="24384"/>
                </a:lnTo>
              </a:path>
            </a:pathLst>
          </a:custGeom>
          <a:noFill/>
          <a:ln w="3175">
            <a:solidFill>
              <a:srgbClr val="000000"/>
            </a:solidFill>
            <a:round/>
          </a:ln>
        </p:spPr>
        <p:txBody>
          <a:bodyPr lIns="0" tIns="0" rIns="0" bIns="0"/>
          <a:lstStyle/>
          <a:p>
            <a:endParaRPr lang="el-GR"/>
          </a:p>
        </p:txBody>
      </p:sp>
      <p:sp>
        <p:nvSpPr>
          <p:cNvPr id="25176" name="object 601"/>
          <p:cNvSpPr/>
          <p:nvPr/>
        </p:nvSpPr>
        <p:spPr bwMode="auto">
          <a:xfrm>
            <a:off x="9385300" y="5434013"/>
            <a:ext cx="136525" cy="20637"/>
          </a:xfrm>
          <a:custGeom>
            <a:avLst/>
            <a:gdLst>
              <a:gd name="T0" fmla="*/ 136652 w 136398"/>
              <a:gd name="T1" fmla="*/ 19961 h 21336"/>
              <a:gd name="T2" fmla="*/ 0 w 136398"/>
              <a:gd name="T3" fmla="*/ 0 h 21336"/>
              <a:gd name="T4" fmla="*/ 0 60000 65536"/>
              <a:gd name="T5" fmla="*/ 0 60000 65536"/>
              <a:gd name="T6" fmla="*/ 0 w 136398"/>
              <a:gd name="T7" fmla="*/ 0 h 21336"/>
              <a:gd name="T8" fmla="*/ 136398 w 136398"/>
              <a:gd name="T9" fmla="*/ 21336 h 21336"/>
            </a:gdLst>
            <a:ahLst/>
            <a:cxnLst>
              <a:cxn ang="T4">
                <a:pos x="T0" y="T1"/>
              </a:cxn>
              <a:cxn ang="T5">
                <a:pos x="T2" y="T3"/>
              </a:cxn>
            </a:cxnLst>
            <a:rect l="T6" t="T7" r="T8" b="T9"/>
            <a:pathLst>
              <a:path w="136398" h="21336">
                <a:moveTo>
                  <a:pt x="136398" y="21336"/>
                </a:moveTo>
                <a:lnTo>
                  <a:pt x="0" y="0"/>
                </a:lnTo>
              </a:path>
            </a:pathLst>
          </a:custGeom>
          <a:noFill/>
          <a:ln w="3175">
            <a:solidFill>
              <a:srgbClr val="000000"/>
            </a:solidFill>
            <a:round/>
          </a:ln>
        </p:spPr>
        <p:txBody>
          <a:bodyPr lIns="0" tIns="0" rIns="0" bIns="0"/>
          <a:lstStyle/>
          <a:p>
            <a:endParaRPr lang="el-GR"/>
          </a:p>
        </p:txBody>
      </p:sp>
      <p:sp>
        <p:nvSpPr>
          <p:cNvPr id="25177" name="object 602"/>
          <p:cNvSpPr/>
          <p:nvPr/>
        </p:nvSpPr>
        <p:spPr bwMode="auto">
          <a:xfrm>
            <a:off x="9342438" y="5608638"/>
            <a:ext cx="130175" cy="44450"/>
          </a:xfrm>
          <a:custGeom>
            <a:avLst/>
            <a:gdLst>
              <a:gd name="T0" fmla="*/ 129293 w 131063"/>
              <a:gd name="T1" fmla="*/ 44706 h 44195"/>
              <a:gd name="T2" fmla="*/ 0 w 131063"/>
              <a:gd name="T3" fmla="*/ 0 h 44195"/>
              <a:gd name="T4" fmla="*/ 0 60000 65536"/>
              <a:gd name="T5" fmla="*/ 0 60000 65536"/>
              <a:gd name="T6" fmla="*/ 0 w 131063"/>
              <a:gd name="T7" fmla="*/ 0 h 44195"/>
              <a:gd name="T8" fmla="*/ 131063 w 131063"/>
              <a:gd name="T9" fmla="*/ 44195 h 44195"/>
            </a:gdLst>
            <a:ahLst/>
            <a:cxnLst>
              <a:cxn ang="T4">
                <a:pos x="T0" y="T1"/>
              </a:cxn>
              <a:cxn ang="T5">
                <a:pos x="T2" y="T3"/>
              </a:cxn>
            </a:cxnLst>
            <a:rect l="T6" t="T7" r="T8" b="T9"/>
            <a:pathLst>
              <a:path w="131063" h="44195">
                <a:moveTo>
                  <a:pt x="131063" y="44195"/>
                </a:moveTo>
                <a:lnTo>
                  <a:pt x="0" y="0"/>
                </a:lnTo>
              </a:path>
            </a:pathLst>
          </a:custGeom>
          <a:noFill/>
          <a:ln w="3175">
            <a:solidFill>
              <a:srgbClr val="000000"/>
            </a:solidFill>
            <a:round/>
          </a:ln>
        </p:spPr>
        <p:txBody>
          <a:bodyPr lIns="0" tIns="0" rIns="0" bIns="0"/>
          <a:lstStyle/>
          <a:p>
            <a:endParaRPr lang="el-GR"/>
          </a:p>
        </p:txBody>
      </p:sp>
      <p:sp>
        <p:nvSpPr>
          <p:cNvPr id="25178" name="object 603"/>
          <p:cNvSpPr/>
          <p:nvPr/>
        </p:nvSpPr>
        <p:spPr bwMode="auto">
          <a:xfrm>
            <a:off x="9271000" y="5773738"/>
            <a:ext cx="122238" cy="65087"/>
          </a:xfrm>
          <a:custGeom>
            <a:avLst/>
            <a:gdLst>
              <a:gd name="T0" fmla="*/ 121784 w 122694"/>
              <a:gd name="T1" fmla="*/ 65407 h 64769"/>
              <a:gd name="T2" fmla="*/ 0 w 122694"/>
              <a:gd name="T3" fmla="*/ 0 h 64769"/>
              <a:gd name="T4" fmla="*/ 0 60000 65536"/>
              <a:gd name="T5" fmla="*/ 0 60000 65536"/>
              <a:gd name="T6" fmla="*/ 0 w 122694"/>
              <a:gd name="T7" fmla="*/ 0 h 64769"/>
              <a:gd name="T8" fmla="*/ 122694 w 122694"/>
              <a:gd name="T9" fmla="*/ 64769 h 64769"/>
            </a:gdLst>
            <a:ahLst/>
            <a:cxnLst>
              <a:cxn ang="T4">
                <a:pos x="T0" y="T1"/>
              </a:cxn>
              <a:cxn ang="T5">
                <a:pos x="T2" y="T3"/>
              </a:cxn>
            </a:cxnLst>
            <a:rect l="T6" t="T7" r="T8" b="T9"/>
            <a:pathLst>
              <a:path w="122694" h="64769">
                <a:moveTo>
                  <a:pt x="122694" y="64769"/>
                </a:moveTo>
                <a:lnTo>
                  <a:pt x="0" y="0"/>
                </a:lnTo>
              </a:path>
            </a:pathLst>
          </a:custGeom>
          <a:noFill/>
          <a:ln w="3175">
            <a:solidFill>
              <a:srgbClr val="000000"/>
            </a:solidFill>
            <a:round/>
          </a:ln>
        </p:spPr>
        <p:txBody>
          <a:bodyPr lIns="0" tIns="0" rIns="0" bIns="0"/>
          <a:lstStyle/>
          <a:p>
            <a:endParaRPr lang="el-GR"/>
          </a:p>
        </p:txBody>
      </p:sp>
      <p:sp>
        <p:nvSpPr>
          <p:cNvPr id="25179" name="object 604"/>
          <p:cNvSpPr/>
          <p:nvPr/>
        </p:nvSpPr>
        <p:spPr bwMode="auto">
          <a:xfrm>
            <a:off x="9175750" y="5924550"/>
            <a:ext cx="109538" cy="85725"/>
          </a:xfrm>
          <a:custGeom>
            <a:avLst/>
            <a:gdLst>
              <a:gd name="T0" fmla="*/ 109349 w 109727"/>
              <a:gd name="T1" fmla="*/ 86883 h 84582"/>
              <a:gd name="T2" fmla="*/ 0 w 109727"/>
              <a:gd name="T3" fmla="*/ 0 h 84582"/>
              <a:gd name="T4" fmla="*/ 0 60000 65536"/>
              <a:gd name="T5" fmla="*/ 0 60000 65536"/>
              <a:gd name="T6" fmla="*/ 0 w 109727"/>
              <a:gd name="T7" fmla="*/ 0 h 84582"/>
              <a:gd name="T8" fmla="*/ 109727 w 109727"/>
              <a:gd name="T9" fmla="*/ 84582 h 84582"/>
            </a:gdLst>
            <a:ahLst/>
            <a:cxnLst>
              <a:cxn ang="T4">
                <a:pos x="T0" y="T1"/>
              </a:cxn>
              <a:cxn ang="T5">
                <a:pos x="T2" y="T3"/>
              </a:cxn>
            </a:cxnLst>
            <a:rect l="T6" t="T7" r="T8" b="T9"/>
            <a:pathLst>
              <a:path w="109727" h="84582">
                <a:moveTo>
                  <a:pt x="109727" y="84582"/>
                </a:moveTo>
                <a:lnTo>
                  <a:pt x="0" y="0"/>
                </a:lnTo>
              </a:path>
            </a:pathLst>
          </a:custGeom>
          <a:noFill/>
          <a:ln w="3175">
            <a:solidFill>
              <a:srgbClr val="000000"/>
            </a:solidFill>
            <a:round/>
          </a:ln>
        </p:spPr>
        <p:txBody>
          <a:bodyPr lIns="0" tIns="0" rIns="0" bIns="0"/>
          <a:lstStyle/>
          <a:p>
            <a:endParaRPr lang="el-GR"/>
          </a:p>
        </p:txBody>
      </p:sp>
      <p:sp>
        <p:nvSpPr>
          <p:cNvPr id="25180" name="object 605"/>
          <p:cNvSpPr/>
          <p:nvPr/>
        </p:nvSpPr>
        <p:spPr bwMode="auto">
          <a:xfrm>
            <a:off x="9055100" y="6059488"/>
            <a:ext cx="93663" cy="100012"/>
          </a:xfrm>
          <a:custGeom>
            <a:avLst/>
            <a:gdLst>
              <a:gd name="T0" fmla="*/ 92846 w 94487"/>
              <a:gd name="T1" fmla="*/ 99443 h 100584"/>
              <a:gd name="T2" fmla="*/ 0 w 94487"/>
              <a:gd name="T3" fmla="*/ 0 h 100584"/>
              <a:gd name="T4" fmla="*/ 0 60000 65536"/>
              <a:gd name="T5" fmla="*/ 0 60000 65536"/>
              <a:gd name="T6" fmla="*/ 0 w 94487"/>
              <a:gd name="T7" fmla="*/ 0 h 100584"/>
              <a:gd name="T8" fmla="*/ 94487 w 94487"/>
              <a:gd name="T9" fmla="*/ 100584 h 100584"/>
            </a:gdLst>
            <a:ahLst/>
            <a:cxnLst>
              <a:cxn ang="T4">
                <a:pos x="T0" y="T1"/>
              </a:cxn>
              <a:cxn ang="T5">
                <a:pos x="T2" y="T3"/>
              </a:cxn>
            </a:cxnLst>
            <a:rect l="T6" t="T7" r="T8" b="T9"/>
            <a:pathLst>
              <a:path w="94487" h="100584">
                <a:moveTo>
                  <a:pt x="94487" y="100584"/>
                </a:moveTo>
                <a:lnTo>
                  <a:pt x="0" y="0"/>
                </a:lnTo>
              </a:path>
            </a:pathLst>
          </a:custGeom>
          <a:noFill/>
          <a:ln w="3175">
            <a:solidFill>
              <a:srgbClr val="000000"/>
            </a:solidFill>
            <a:round/>
          </a:ln>
        </p:spPr>
        <p:txBody>
          <a:bodyPr lIns="0" tIns="0" rIns="0" bIns="0"/>
          <a:lstStyle/>
          <a:p>
            <a:endParaRPr lang="el-GR"/>
          </a:p>
        </p:txBody>
      </p:sp>
      <p:sp>
        <p:nvSpPr>
          <p:cNvPr id="25181" name="object 606"/>
          <p:cNvSpPr/>
          <p:nvPr/>
        </p:nvSpPr>
        <p:spPr bwMode="auto">
          <a:xfrm>
            <a:off x="8913813" y="6170613"/>
            <a:ext cx="76200" cy="115887"/>
          </a:xfrm>
          <a:custGeom>
            <a:avLst/>
            <a:gdLst>
              <a:gd name="T0" fmla="*/ 75434 w 76974"/>
              <a:gd name="T1" fmla="*/ 115950 h 115824"/>
              <a:gd name="T2" fmla="*/ 0 w 76974"/>
              <a:gd name="T3" fmla="*/ 0 h 115824"/>
              <a:gd name="T4" fmla="*/ 0 60000 65536"/>
              <a:gd name="T5" fmla="*/ 0 60000 65536"/>
              <a:gd name="T6" fmla="*/ 0 w 76974"/>
              <a:gd name="T7" fmla="*/ 0 h 115824"/>
              <a:gd name="T8" fmla="*/ 76974 w 76974"/>
              <a:gd name="T9" fmla="*/ 115824 h 115824"/>
            </a:gdLst>
            <a:ahLst/>
            <a:cxnLst>
              <a:cxn ang="T4">
                <a:pos x="T0" y="T1"/>
              </a:cxn>
              <a:cxn ang="T5">
                <a:pos x="T2" y="T3"/>
              </a:cxn>
            </a:cxnLst>
            <a:rect l="T6" t="T7" r="T8" b="T9"/>
            <a:pathLst>
              <a:path w="76974" h="115824">
                <a:moveTo>
                  <a:pt x="76974" y="115824"/>
                </a:moveTo>
                <a:lnTo>
                  <a:pt x="0" y="0"/>
                </a:lnTo>
              </a:path>
            </a:pathLst>
          </a:custGeom>
          <a:noFill/>
          <a:ln w="3175">
            <a:solidFill>
              <a:srgbClr val="000000"/>
            </a:solidFill>
            <a:round/>
          </a:ln>
        </p:spPr>
        <p:txBody>
          <a:bodyPr lIns="0" tIns="0" rIns="0" bIns="0"/>
          <a:lstStyle/>
          <a:p>
            <a:endParaRPr lang="el-GR"/>
          </a:p>
        </p:txBody>
      </p:sp>
      <p:sp>
        <p:nvSpPr>
          <p:cNvPr id="25182" name="object 607"/>
          <p:cNvSpPr/>
          <p:nvPr/>
        </p:nvSpPr>
        <p:spPr bwMode="auto">
          <a:xfrm>
            <a:off x="8756650" y="6257925"/>
            <a:ext cx="57150" cy="127000"/>
          </a:xfrm>
          <a:custGeom>
            <a:avLst/>
            <a:gdLst>
              <a:gd name="T0" fmla="*/ 57150 w 57150"/>
              <a:gd name="T1" fmla="*/ 127510 h 126492"/>
              <a:gd name="T2" fmla="*/ 0 w 57150"/>
              <a:gd name="T3" fmla="*/ 0 h 126492"/>
              <a:gd name="T4" fmla="*/ 0 60000 65536"/>
              <a:gd name="T5" fmla="*/ 0 60000 65536"/>
              <a:gd name="T6" fmla="*/ 0 w 57150"/>
              <a:gd name="T7" fmla="*/ 0 h 126492"/>
              <a:gd name="T8" fmla="*/ 57150 w 57150"/>
              <a:gd name="T9" fmla="*/ 126492 h 126492"/>
            </a:gdLst>
            <a:ahLst/>
            <a:cxnLst>
              <a:cxn ang="T4">
                <a:pos x="T0" y="T1"/>
              </a:cxn>
              <a:cxn ang="T5">
                <a:pos x="T2" y="T3"/>
              </a:cxn>
            </a:cxnLst>
            <a:rect l="T6" t="T7" r="T8" b="T9"/>
            <a:pathLst>
              <a:path w="57150" h="126492">
                <a:moveTo>
                  <a:pt x="57150" y="126492"/>
                </a:moveTo>
                <a:lnTo>
                  <a:pt x="0" y="0"/>
                </a:lnTo>
              </a:path>
            </a:pathLst>
          </a:custGeom>
          <a:noFill/>
          <a:ln w="3175">
            <a:solidFill>
              <a:srgbClr val="000000"/>
            </a:solidFill>
            <a:round/>
          </a:ln>
        </p:spPr>
        <p:txBody>
          <a:bodyPr lIns="0" tIns="0" rIns="0" bIns="0"/>
          <a:lstStyle/>
          <a:p>
            <a:endParaRPr lang="el-GR"/>
          </a:p>
        </p:txBody>
      </p:sp>
      <p:sp>
        <p:nvSpPr>
          <p:cNvPr id="25183" name="object 608"/>
          <p:cNvSpPr/>
          <p:nvPr/>
        </p:nvSpPr>
        <p:spPr bwMode="auto">
          <a:xfrm>
            <a:off x="8588375" y="6318250"/>
            <a:ext cx="34925" cy="134938"/>
          </a:xfrm>
          <a:custGeom>
            <a:avLst/>
            <a:gdLst>
              <a:gd name="T0" fmla="*/ 34787 w 35064"/>
              <a:gd name="T1" fmla="*/ 135002 h 134874"/>
              <a:gd name="T2" fmla="*/ 0 w 35064"/>
              <a:gd name="T3" fmla="*/ 0 h 134874"/>
              <a:gd name="T4" fmla="*/ 0 60000 65536"/>
              <a:gd name="T5" fmla="*/ 0 60000 65536"/>
              <a:gd name="T6" fmla="*/ 0 w 35064"/>
              <a:gd name="T7" fmla="*/ 0 h 134874"/>
              <a:gd name="T8" fmla="*/ 35064 w 35064"/>
              <a:gd name="T9" fmla="*/ 134874 h 134874"/>
            </a:gdLst>
            <a:ahLst/>
            <a:cxnLst>
              <a:cxn ang="T4">
                <a:pos x="T0" y="T1"/>
              </a:cxn>
              <a:cxn ang="T5">
                <a:pos x="T2" y="T3"/>
              </a:cxn>
            </a:cxnLst>
            <a:rect l="T6" t="T7" r="T8" b="T9"/>
            <a:pathLst>
              <a:path w="35064" h="134874">
                <a:moveTo>
                  <a:pt x="35064" y="134874"/>
                </a:moveTo>
                <a:lnTo>
                  <a:pt x="0" y="0"/>
                </a:lnTo>
              </a:path>
            </a:pathLst>
          </a:custGeom>
          <a:noFill/>
          <a:ln w="3175">
            <a:solidFill>
              <a:srgbClr val="000000"/>
            </a:solidFill>
            <a:round/>
          </a:ln>
        </p:spPr>
        <p:txBody>
          <a:bodyPr lIns="0" tIns="0" rIns="0" bIns="0"/>
          <a:lstStyle/>
          <a:p>
            <a:endParaRPr lang="el-GR"/>
          </a:p>
        </p:txBody>
      </p:sp>
      <p:sp>
        <p:nvSpPr>
          <p:cNvPr id="25184" name="object 609"/>
          <p:cNvSpPr/>
          <p:nvPr/>
        </p:nvSpPr>
        <p:spPr bwMode="auto">
          <a:xfrm>
            <a:off x="8410575" y="6348413"/>
            <a:ext cx="12700" cy="139700"/>
          </a:xfrm>
          <a:custGeom>
            <a:avLst/>
            <a:gdLst>
              <a:gd name="T0" fmla="*/ 12451 w 12954"/>
              <a:gd name="T1" fmla="*/ 140724 h 138683"/>
              <a:gd name="T2" fmla="*/ 0 w 12954"/>
              <a:gd name="T3" fmla="*/ 0 h 138683"/>
              <a:gd name="T4" fmla="*/ 0 60000 65536"/>
              <a:gd name="T5" fmla="*/ 0 60000 65536"/>
              <a:gd name="T6" fmla="*/ 0 w 12954"/>
              <a:gd name="T7" fmla="*/ 0 h 138683"/>
              <a:gd name="T8" fmla="*/ 12954 w 12954"/>
              <a:gd name="T9" fmla="*/ 138683 h 138683"/>
            </a:gdLst>
            <a:ahLst/>
            <a:cxnLst>
              <a:cxn ang="T4">
                <a:pos x="T0" y="T1"/>
              </a:cxn>
              <a:cxn ang="T5">
                <a:pos x="T2" y="T3"/>
              </a:cxn>
            </a:cxnLst>
            <a:rect l="T6" t="T7" r="T8" b="T9"/>
            <a:pathLst>
              <a:path w="12954" h="138683">
                <a:moveTo>
                  <a:pt x="12954" y="138683"/>
                </a:moveTo>
                <a:lnTo>
                  <a:pt x="0" y="0"/>
                </a:lnTo>
              </a:path>
            </a:pathLst>
          </a:custGeom>
          <a:noFill/>
          <a:ln w="3175">
            <a:solidFill>
              <a:srgbClr val="000000"/>
            </a:solidFill>
            <a:round/>
          </a:ln>
        </p:spPr>
        <p:txBody>
          <a:bodyPr lIns="0" tIns="0" rIns="0" bIns="0"/>
          <a:lstStyle/>
          <a:p>
            <a:endParaRPr lang="el-GR"/>
          </a:p>
        </p:txBody>
      </p:sp>
      <p:sp>
        <p:nvSpPr>
          <p:cNvPr id="25185" name="object 610"/>
          <p:cNvSpPr/>
          <p:nvPr/>
        </p:nvSpPr>
        <p:spPr bwMode="auto">
          <a:xfrm>
            <a:off x="8221663" y="6351588"/>
            <a:ext cx="9525" cy="138112"/>
          </a:xfrm>
          <a:custGeom>
            <a:avLst/>
            <a:gdLst>
              <a:gd name="T0" fmla="*/ 0 w 9893"/>
              <a:gd name="T1" fmla="*/ 138303 h 137921"/>
              <a:gd name="T2" fmla="*/ 9171 w 9893"/>
              <a:gd name="T3" fmla="*/ 0 h 137921"/>
              <a:gd name="T4" fmla="*/ 0 60000 65536"/>
              <a:gd name="T5" fmla="*/ 0 60000 65536"/>
              <a:gd name="T6" fmla="*/ 0 w 9893"/>
              <a:gd name="T7" fmla="*/ 0 h 137921"/>
              <a:gd name="T8" fmla="*/ 9893 w 9893"/>
              <a:gd name="T9" fmla="*/ 137921 h 137921"/>
            </a:gdLst>
            <a:ahLst/>
            <a:cxnLst>
              <a:cxn ang="T4">
                <a:pos x="T0" y="T1"/>
              </a:cxn>
              <a:cxn ang="T5">
                <a:pos x="T2" y="T3"/>
              </a:cxn>
            </a:cxnLst>
            <a:rect l="T6" t="T7" r="T8" b="T9"/>
            <a:pathLst>
              <a:path w="9893" h="137921">
                <a:moveTo>
                  <a:pt x="0" y="137921"/>
                </a:moveTo>
                <a:lnTo>
                  <a:pt x="9893" y="0"/>
                </a:lnTo>
              </a:path>
            </a:pathLst>
          </a:custGeom>
          <a:noFill/>
          <a:ln w="3175">
            <a:solidFill>
              <a:srgbClr val="000000"/>
            </a:solidFill>
            <a:round/>
          </a:ln>
        </p:spPr>
        <p:txBody>
          <a:bodyPr lIns="0" tIns="0" rIns="0" bIns="0"/>
          <a:lstStyle/>
          <a:p>
            <a:endParaRPr lang="el-GR"/>
          </a:p>
        </p:txBody>
      </p:sp>
      <p:sp>
        <p:nvSpPr>
          <p:cNvPr id="25186" name="object 611"/>
          <p:cNvSpPr/>
          <p:nvPr/>
        </p:nvSpPr>
        <p:spPr bwMode="auto">
          <a:xfrm>
            <a:off x="8021638" y="6323013"/>
            <a:ext cx="33337" cy="134937"/>
          </a:xfrm>
          <a:custGeom>
            <a:avLst/>
            <a:gdLst>
              <a:gd name="T0" fmla="*/ 0 w 32766"/>
              <a:gd name="T1" fmla="*/ 135000 h 134874"/>
              <a:gd name="T2" fmla="*/ 33918 w 32766"/>
              <a:gd name="T3" fmla="*/ 0 h 134874"/>
              <a:gd name="T4" fmla="*/ 0 60000 65536"/>
              <a:gd name="T5" fmla="*/ 0 60000 65536"/>
              <a:gd name="T6" fmla="*/ 0 w 32766"/>
              <a:gd name="T7" fmla="*/ 0 h 134874"/>
              <a:gd name="T8" fmla="*/ 32766 w 32766"/>
              <a:gd name="T9" fmla="*/ 134874 h 134874"/>
            </a:gdLst>
            <a:ahLst/>
            <a:cxnLst>
              <a:cxn ang="T4">
                <a:pos x="T0" y="T1"/>
              </a:cxn>
              <a:cxn ang="T5">
                <a:pos x="T2" y="T3"/>
              </a:cxn>
            </a:cxnLst>
            <a:rect l="T6" t="T7" r="T8" b="T9"/>
            <a:pathLst>
              <a:path w="32766" h="134874">
                <a:moveTo>
                  <a:pt x="0" y="134874"/>
                </a:moveTo>
                <a:lnTo>
                  <a:pt x="32766" y="0"/>
                </a:lnTo>
              </a:path>
            </a:pathLst>
          </a:custGeom>
          <a:noFill/>
          <a:ln w="3175">
            <a:solidFill>
              <a:srgbClr val="000000"/>
            </a:solidFill>
            <a:round/>
          </a:ln>
        </p:spPr>
        <p:txBody>
          <a:bodyPr lIns="0" tIns="0" rIns="0" bIns="0"/>
          <a:lstStyle/>
          <a:p>
            <a:endParaRPr lang="el-GR"/>
          </a:p>
        </p:txBody>
      </p:sp>
      <p:sp>
        <p:nvSpPr>
          <p:cNvPr id="25187" name="object 612"/>
          <p:cNvSpPr/>
          <p:nvPr/>
        </p:nvSpPr>
        <p:spPr bwMode="auto">
          <a:xfrm>
            <a:off x="7829550" y="6265863"/>
            <a:ext cx="53975" cy="128587"/>
          </a:xfrm>
          <a:custGeom>
            <a:avLst/>
            <a:gdLst>
              <a:gd name="T0" fmla="*/ 0 w 54101"/>
              <a:gd name="T1" fmla="*/ 129162 h 128015"/>
              <a:gd name="T2" fmla="*/ 53849 w 54101"/>
              <a:gd name="T3" fmla="*/ 0 h 128015"/>
              <a:gd name="T4" fmla="*/ 0 60000 65536"/>
              <a:gd name="T5" fmla="*/ 0 60000 65536"/>
              <a:gd name="T6" fmla="*/ 0 w 54101"/>
              <a:gd name="T7" fmla="*/ 0 h 128015"/>
              <a:gd name="T8" fmla="*/ 54101 w 54101"/>
              <a:gd name="T9" fmla="*/ 128015 h 128015"/>
            </a:gdLst>
            <a:ahLst/>
            <a:cxnLst>
              <a:cxn ang="T4">
                <a:pos x="T0" y="T1"/>
              </a:cxn>
              <a:cxn ang="T5">
                <a:pos x="T2" y="T3"/>
              </a:cxn>
            </a:cxnLst>
            <a:rect l="T6" t="T7" r="T8" b="T9"/>
            <a:pathLst>
              <a:path w="54101" h="128015">
                <a:moveTo>
                  <a:pt x="0" y="128015"/>
                </a:moveTo>
                <a:lnTo>
                  <a:pt x="54101" y="0"/>
                </a:lnTo>
              </a:path>
            </a:pathLst>
          </a:custGeom>
          <a:noFill/>
          <a:ln w="3175">
            <a:solidFill>
              <a:srgbClr val="000000"/>
            </a:solidFill>
            <a:round/>
          </a:ln>
        </p:spPr>
        <p:txBody>
          <a:bodyPr lIns="0" tIns="0" rIns="0" bIns="0"/>
          <a:lstStyle/>
          <a:p>
            <a:endParaRPr lang="el-GR"/>
          </a:p>
        </p:txBody>
      </p:sp>
      <p:sp>
        <p:nvSpPr>
          <p:cNvPr id="25188" name="object 613"/>
          <p:cNvSpPr/>
          <p:nvPr/>
        </p:nvSpPr>
        <p:spPr bwMode="auto">
          <a:xfrm>
            <a:off x="7650163" y="6181725"/>
            <a:ext cx="74612" cy="117475"/>
          </a:xfrm>
          <a:custGeom>
            <a:avLst/>
            <a:gdLst>
              <a:gd name="T0" fmla="*/ 0 w 74675"/>
              <a:gd name="T1" fmla="*/ 118371 h 116586"/>
              <a:gd name="T2" fmla="*/ 74549 w 74675"/>
              <a:gd name="T3" fmla="*/ 0 h 116586"/>
              <a:gd name="T4" fmla="*/ 0 60000 65536"/>
              <a:gd name="T5" fmla="*/ 0 60000 65536"/>
              <a:gd name="T6" fmla="*/ 0 w 74675"/>
              <a:gd name="T7" fmla="*/ 0 h 116586"/>
              <a:gd name="T8" fmla="*/ 74675 w 74675"/>
              <a:gd name="T9" fmla="*/ 116586 h 116586"/>
            </a:gdLst>
            <a:ahLst/>
            <a:cxnLst>
              <a:cxn ang="T4">
                <a:pos x="T0" y="T1"/>
              </a:cxn>
              <a:cxn ang="T5">
                <a:pos x="T2" y="T3"/>
              </a:cxn>
            </a:cxnLst>
            <a:rect l="T6" t="T7" r="T8" b="T9"/>
            <a:pathLst>
              <a:path w="74675" h="116586">
                <a:moveTo>
                  <a:pt x="0" y="116586"/>
                </a:moveTo>
                <a:lnTo>
                  <a:pt x="74675" y="0"/>
                </a:lnTo>
              </a:path>
            </a:pathLst>
          </a:custGeom>
          <a:noFill/>
          <a:ln w="3175">
            <a:solidFill>
              <a:srgbClr val="000000"/>
            </a:solidFill>
            <a:round/>
          </a:ln>
        </p:spPr>
        <p:txBody>
          <a:bodyPr lIns="0" tIns="0" rIns="0" bIns="0"/>
          <a:lstStyle/>
          <a:p>
            <a:endParaRPr lang="el-GR"/>
          </a:p>
        </p:txBody>
      </p:sp>
      <p:sp>
        <p:nvSpPr>
          <p:cNvPr id="25189" name="object 614"/>
          <p:cNvSpPr/>
          <p:nvPr/>
        </p:nvSpPr>
        <p:spPr bwMode="auto">
          <a:xfrm>
            <a:off x="7489825" y="6073775"/>
            <a:ext cx="92075" cy="101600"/>
          </a:xfrm>
          <a:custGeom>
            <a:avLst/>
            <a:gdLst>
              <a:gd name="T0" fmla="*/ 0 w 92201"/>
              <a:gd name="T1" fmla="*/ 100346 h 102870"/>
              <a:gd name="T2" fmla="*/ 91949 w 92201"/>
              <a:gd name="T3" fmla="*/ 0 h 102870"/>
              <a:gd name="T4" fmla="*/ 0 60000 65536"/>
              <a:gd name="T5" fmla="*/ 0 60000 65536"/>
              <a:gd name="T6" fmla="*/ 0 w 92201"/>
              <a:gd name="T7" fmla="*/ 0 h 102870"/>
              <a:gd name="T8" fmla="*/ 92201 w 92201"/>
              <a:gd name="T9" fmla="*/ 102870 h 102870"/>
            </a:gdLst>
            <a:ahLst/>
            <a:cxnLst>
              <a:cxn ang="T4">
                <a:pos x="T0" y="T1"/>
              </a:cxn>
              <a:cxn ang="T5">
                <a:pos x="T2" y="T3"/>
              </a:cxn>
            </a:cxnLst>
            <a:rect l="T6" t="T7" r="T8" b="T9"/>
            <a:pathLst>
              <a:path w="92201" h="102870">
                <a:moveTo>
                  <a:pt x="0" y="102870"/>
                </a:moveTo>
                <a:lnTo>
                  <a:pt x="92201" y="0"/>
                </a:lnTo>
              </a:path>
            </a:pathLst>
          </a:custGeom>
          <a:noFill/>
          <a:ln w="3175">
            <a:solidFill>
              <a:srgbClr val="000000"/>
            </a:solidFill>
            <a:round/>
          </a:ln>
        </p:spPr>
        <p:txBody>
          <a:bodyPr lIns="0" tIns="0" rIns="0" bIns="0"/>
          <a:lstStyle/>
          <a:p>
            <a:endParaRPr lang="el-GR"/>
          </a:p>
        </p:txBody>
      </p:sp>
      <p:sp>
        <p:nvSpPr>
          <p:cNvPr id="25190" name="object 615"/>
          <p:cNvSpPr/>
          <p:nvPr/>
        </p:nvSpPr>
        <p:spPr bwMode="auto">
          <a:xfrm>
            <a:off x="9039225" y="4351338"/>
            <a:ext cx="92075" cy="103187"/>
          </a:xfrm>
          <a:custGeom>
            <a:avLst/>
            <a:gdLst>
              <a:gd name="T0" fmla="*/ 91949 w 92201"/>
              <a:gd name="T1" fmla="*/ 0 h 102869"/>
              <a:gd name="T2" fmla="*/ 0 w 92201"/>
              <a:gd name="T3" fmla="*/ 103506 h 102869"/>
              <a:gd name="T4" fmla="*/ 0 60000 65536"/>
              <a:gd name="T5" fmla="*/ 0 60000 65536"/>
              <a:gd name="T6" fmla="*/ 0 w 92201"/>
              <a:gd name="T7" fmla="*/ 0 h 102869"/>
              <a:gd name="T8" fmla="*/ 92201 w 92201"/>
              <a:gd name="T9" fmla="*/ 102869 h 102869"/>
            </a:gdLst>
            <a:ahLst/>
            <a:cxnLst>
              <a:cxn ang="T4">
                <a:pos x="T0" y="T1"/>
              </a:cxn>
              <a:cxn ang="T5">
                <a:pos x="T2" y="T3"/>
              </a:cxn>
            </a:cxnLst>
            <a:rect l="T6" t="T7" r="T8" b="T9"/>
            <a:pathLst>
              <a:path w="92201" h="102869">
                <a:moveTo>
                  <a:pt x="92201" y="0"/>
                </a:moveTo>
                <a:lnTo>
                  <a:pt x="0" y="102869"/>
                </a:lnTo>
              </a:path>
            </a:pathLst>
          </a:custGeom>
          <a:noFill/>
          <a:ln w="3175">
            <a:solidFill>
              <a:srgbClr val="000000"/>
            </a:solidFill>
            <a:round/>
          </a:ln>
        </p:spPr>
        <p:txBody>
          <a:bodyPr lIns="0" tIns="0" rIns="0" bIns="0"/>
          <a:lstStyle/>
          <a:p>
            <a:endParaRPr lang="el-GR"/>
          </a:p>
        </p:txBody>
      </p:sp>
      <p:sp>
        <p:nvSpPr>
          <p:cNvPr id="25191" name="object 616"/>
          <p:cNvSpPr/>
          <p:nvPr/>
        </p:nvSpPr>
        <p:spPr bwMode="auto">
          <a:xfrm>
            <a:off x="9161463" y="4498975"/>
            <a:ext cx="107950" cy="87313"/>
          </a:xfrm>
          <a:custGeom>
            <a:avLst/>
            <a:gdLst>
              <a:gd name="T0" fmla="*/ 107685 w 108216"/>
              <a:gd name="T1" fmla="*/ 0 h 86105"/>
              <a:gd name="T2" fmla="*/ 0 w 108216"/>
              <a:gd name="T3" fmla="*/ 88538 h 86105"/>
              <a:gd name="T4" fmla="*/ 0 60000 65536"/>
              <a:gd name="T5" fmla="*/ 0 60000 65536"/>
              <a:gd name="T6" fmla="*/ 0 w 108216"/>
              <a:gd name="T7" fmla="*/ 0 h 86105"/>
              <a:gd name="T8" fmla="*/ 108216 w 108216"/>
              <a:gd name="T9" fmla="*/ 86105 h 86105"/>
            </a:gdLst>
            <a:ahLst/>
            <a:cxnLst>
              <a:cxn ang="T4">
                <a:pos x="T0" y="T1"/>
              </a:cxn>
              <a:cxn ang="T5">
                <a:pos x="T2" y="T3"/>
              </a:cxn>
            </a:cxnLst>
            <a:rect l="T6" t="T7" r="T8" b="T9"/>
            <a:pathLst>
              <a:path w="108216" h="86105">
                <a:moveTo>
                  <a:pt x="108216" y="0"/>
                </a:moveTo>
                <a:lnTo>
                  <a:pt x="0" y="86105"/>
                </a:lnTo>
              </a:path>
            </a:pathLst>
          </a:custGeom>
          <a:noFill/>
          <a:ln w="3175">
            <a:solidFill>
              <a:srgbClr val="000000"/>
            </a:solidFill>
            <a:round/>
          </a:ln>
        </p:spPr>
        <p:txBody>
          <a:bodyPr lIns="0" tIns="0" rIns="0" bIns="0"/>
          <a:lstStyle/>
          <a:p>
            <a:endParaRPr lang="el-GR"/>
          </a:p>
        </p:txBody>
      </p:sp>
      <p:sp>
        <p:nvSpPr>
          <p:cNvPr id="25192" name="object 617"/>
          <p:cNvSpPr/>
          <p:nvPr/>
        </p:nvSpPr>
        <p:spPr bwMode="auto">
          <a:xfrm>
            <a:off x="7242175" y="5867400"/>
            <a:ext cx="26988" cy="42863"/>
          </a:xfrm>
          <a:custGeom>
            <a:avLst/>
            <a:gdLst>
              <a:gd name="T0" fmla="*/ 0 w 25907"/>
              <a:gd name="T1" fmla="*/ 0 h 43434"/>
              <a:gd name="T2" fmla="*/ 28114 w 25907"/>
              <a:gd name="T3" fmla="*/ 42300 h 43434"/>
              <a:gd name="T4" fmla="*/ 0 60000 65536"/>
              <a:gd name="T5" fmla="*/ 0 60000 65536"/>
              <a:gd name="T6" fmla="*/ 0 w 25907"/>
              <a:gd name="T7" fmla="*/ 0 h 43434"/>
              <a:gd name="T8" fmla="*/ 25907 w 25907"/>
              <a:gd name="T9" fmla="*/ 43434 h 43434"/>
            </a:gdLst>
            <a:ahLst/>
            <a:cxnLst>
              <a:cxn ang="T4">
                <a:pos x="T0" y="T1"/>
              </a:cxn>
              <a:cxn ang="T5">
                <a:pos x="T2" y="T3"/>
              </a:cxn>
            </a:cxnLst>
            <a:rect l="T6" t="T7" r="T8" b="T9"/>
            <a:pathLst>
              <a:path w="25907" h="43434">
                <a:moveTo>
                  <a:pt x="0" y="0"/>
                </a:moveTo>
                <a:lnTo>
                  <a:pt x="25907" y="43434"/>
                </a:lnTo>
              </a:path>
            </a:pathLst>
          </a:custGeom>
          <a:noFill/>
          <a:ln w="3175">
            <a:solidFill>
              <a:srgbClr val="000000"/>
            </a:solidFill>
            <a:round/>
          </a:ln>
        </p:spPr>
        <p:txBody>
          <a:bodyPr lIns="0" tIns="0" rIns="0" bIns="0"/>
          <a:lstStyle/>
          <a:p>
            <a:endParaRPr lang="el-GR"/>
          </a:p>
        </p:txBody>
      </p:sp>
      <p:sp>
        <p:nvSpPr>
          <p:cNvPr id="25193" name="object 618"/>
          <p:cNvSpPr/>
          <p:nvPr/>
        </p:nvSpPr>
        <p:spPr bwMode="auto">
          <a:xfrm>
            <a:off x="7269163" y="5910263"/>
            <a:ext cx="26987" cy="42862"/>
          </a:xfrm>
          <a:custGeom>
            <a:avLst/>
            <a:gdLst>
              <a:gd name="T0" fmla="*/ 0 w 27419"/>
              <a:gd name="T1" fmla="*/ 0 h 42672"/>
              <a:gd name="T2" fmla="*/ 26562 w 27419"/>
              <a:gd name="T3" fmla="*/ 43053 h 42672"/>
              <a:gd name="T4" fmla="*/ 0 60000 65536"/>
              <a:gd name="T5" fmla="*/ 0 60000 65536"/>
              <a:gd name="T6" fmla="*/ 0 w 27419"/>
              <a:gd name="T7" fmla="*/ 0 h 42672"/>
              <a:gd name="T8" fmla="*/ 27419 w 27419"/>
              <a:gd name="T9" fmla="*/ 42672 h 42672"/>
            </a:gdLst>
            <a:ahLst/>
            <a:cxnLst>
              <a:cxn ang="T4">
                <a:pos x="T0" y="T1"/>
              </a:cxn>
              <a:cxn ang="T5">
                <a:pos x="T2" y="T3"/>
              </a:cxn>
            </a:cxnLst>
            <a:rect l="T6" t="T7" r="T8" b="T9"/>
            <a:pathLst>
              <a:path w="27419" h="42672">
                <a:moveTo>
                  <a:pt x="0" y="0"/>
                </a:moveTo>
                <a:lnTo>
                  <a:pt x="27419" y="42672"/>
                </a:lnTo>
              </a:path>
            </a:pathLst>
          </a:custGeom>
          <a:noFill/>
          <a:ln w="3175">
            <a:solidFill>
              <a:srgbClr val="000000"/>
            </a:solidFill>
            <a:round/>
          </a:ln>
        </p:spPr>
        <p:txBody>
          <a:bodyPr lIns="0" tIns="0" rIns="0" bIns="0"/>
          <a:lstStyle/>
          <a:p>
            <a:endParaRPr lang="el-GR"/>
          </a:p>
        </p:txBody>
      </p:sp>
      <p:sp>
        <p:nvSpPr>
          <p:cNvPr id="25194" name="object 619"/>
          <p:cNvSpPr/>
          <p:nvPr/>
        </p:nvSpPr>
        <p:spPr bwMode="auto">
          <a:xfrm>
            <a:off x="7296150" y="5953125"/>
            <a:ext cx="28575" cy="41275"/>
          </a:xfrm>
          <a:custGeom>
            <a:avLst/>
            <a:gdLst>
              <a:gd name="T0" fmla="*/ 0 w 28968"/>
              <a:gd name="T1" fmla="*/ 0 h 41147"/>
              <a:gd name="T2" fmla="*/ 28187 w 28968"/>
              <a:gd name="T3" fmla="*/ 41403 h 41147"/>
              <a:gd name="T4" fmla="*/ 0 60000 65536"/>
              <a:gd name="T5" fmla="*/ 0 60000 65536"/>
              <a:gd name="T6" fmla="*/ 0 w 28968"/>
              <a:gd name="T7" fmla="*/ 0 h 41147"/>
              <a:gd name="T8" fmla="*/ 28968 w 28968"/>
              <a:gd name="T9" fmla="*/ 41147 h 41147"/>
            </a:gdLst>
            <a:ahLst/>
            <a:cxnLst>
              <a:cxn ang="T4">
                <a:pos x="T0" y="T1"/>
              </a:cxn>
              <a:cxn ang="T5">
                <a:pos x="T2" y="T3"/>
              </a:cxn>
            </a:cxnLst>
            <a:rect l="T6" t="T7" r="T8" b="T9"/>
            <a:pathLst>
              <a:path w="28968" h="41147">
                <a:moveTo>
                  <a:pt x="0" y="0"/>
                </a:moveTo>
                <a:lnTo>
                  <a:pt x="28968" y="41147"/>
                </a:lnTo>
              </a:path>
            </a:pathLst>
          </a:custGeom>
          <a:noFill/>
          <a:ln w="3175">
            <a:solidFill>
              <a:srgbClr val="000000"/>
            </a:solidFill>
            <a:round/>
          </a:ln>
        </p:spPr>
        <p:txBody>
          <a:bodyPr lIns="0" tIns="0" rIns="0" bIns="0"/>
          <a:lstStyle/>
          <a:p>
            <a:endParaRPr lang="el-GR"/>
          </a:p>
        </p:txBody>
      </p:sp>
      <p:sp>
        <p:nvSpPr>
          <p:cNvPr id="25195" name="object 620"/>
          <p:cNvSpPr/>
          <p:nvPr/>
        </p:nvSpPr>
        <p:spPr bwMode="auto">
          <a:xfrm>
            <a:off x="7324725" y="5994400"/>
            <a:ext cx="31750" cy="39688"/>
          </a:xfrm>
          <a:custGeom>
            <a:avLst/>
            <a:gdLst>
              <a:gd name="T0" fmla="*/ 0 w 31229"/>
              <a:gd name="T1" fmla="*/ 0 h 40386"/>
              <a:gd name="T2" fmla="*/ 32280 w 31229"/>
              <a:gd name="T3" fmla="*/ 39002 h 40386"/>
              <a:gd name="T4" fmla="*/ 0 60000 65536"/>
              <a:gd name="T5" fmla="*/ 0 60000 65536"/>
              <a:gd name="T6" fmla="*/ 0 w 31229"/>
              <a:gd name="T7" fmla="*/ 0 h 40386"/>
              <a:gd name="T8" fmla="*/ 31229 w 31229"/>
              <a:gd name="T9" fmla="*/ 40386 h 40386"/>
            </a:gdLst>
            <a:ahLst/>
            <a:cxnLst>
              <a:cxn ang="T4">
                <a:pos x="T0" y="T1"/>
              </a:cxn>
              <a:cxn ang="T5">
                <a:pos x="T2" y="T3"/>
              </a:cxn>
            </a:cxnLst>
            <a:rect l="T6" t="T7" r="T8" b="T9"/>
            <a:pathLst>
              <a:path w="31229" h="40386">
                <a:moveTo>
                  <a:pt x="0" y="0"/>
                </a:moveTo>
                <a:lnTo>
                  <a:pt x="31229" y="40386"/>
                </a:lnTo>
              </a:path>
            </a:pathLst>
          </a:custGeom>
          <a:noFill/>
          <a:ln w="3175">
            <a:solidFill>
              <a:srgbClr val="000000"/>
            </a:solidFill>
            <a:round/>
          </a:ln>
        </p:spPr>
        <p:txBody>
          <a:bodyPr lIns="0" tIns="0" rIns="0" bIns="0"/>
          <a:lstStyle/>
          <a:p>
            <a:endParaRPr lang="el-GR"/>
          </a:p>
        </p:txBody>
      </p:sp>
      <p:sp>
        <p:nvSpPr>
          <p:cNvPr id="25196" name="object 621"/>
          <p:cNvSpPr/>
          <p:nvPr/>
        </p:nvSpPr>
        <p:spPr bwMode="auto">
          <a:xfrm>
            <a:off x="7104063" y="5486400"/>
            <a:ext cx="11112" cy="49213"/>
          </a:xfrm>
          <a:custGeom>
            <a:avLst/>
            <a:gdLst>
              <a:gd name="T0" fmla="*/ 0 w 9918"/>
              <a:gd name="T1" fmla="*/ 0 h 49529"/>
              <a:gd name="T2" fmla="*/ 12450 w 9918"/>
              <a:gd name="T3" fmla="*/ 48899 h 49529"/>
              <a:gd name="T4" fmla="*/ 0 60000 65536"/>
              <a:gd name="T5" fmla="*/ 0 60000 65536"/>
              <a:gd name="T6" fmla="*/ 0 w 9918"/>
              <a:gd name="T7" fmla="*/ 0 h 49529"/>
              <a:gd name="T8" fmla="*/ 9918 w 9918"/>
              <a:gd name="T9" fmla="*/ 49529 h 49529"/>
            </a:gdLst>
            <a:ahLst/>
            <a:cxnLst>
              <a:cxn ang="T4">
                <a:pos x="T0" y="T1"/>
              </a:cxn>
              <a:cxn ang="T5">
                <a:pos x="T2" y="T3"/>
              </a:cxn>
            </a:cxnLst>
            <a:rect l="T6" t="T7" r="T8" b="T9"/>
            <a:pathLst>
              <a:path w="9918" h="49529">
                <a:moveTo>
                  <a:pt x="0" y="0"/>
                </a:moveTo>
                <a:lnTo>
                  <a:pt x="9918" y="49529"/>
                </a:lnTo>
              </a:path>
            </a:pathLst>
          </a:custGeom>
          <a:noFill/>
          <a:ln w="3175">
            <a:solidFill>
              <a:srgbClr val="000000"/>
            </a:solidFill>
            <a:round/>
          </a:ln>
        </p:spPr>
        <p:txBody>
          <a:bodyPr lIns="0" tIns="0" rIns="0" bIns="0"/>
          <a:lstStyle/>
          <a:p>
            <a:endParaRPr lang="el-GR"/>
          </a:p>
        </p:txBody>
      </p:sp>
      <p:sp>
        <p:nvSpPr>
          <p:cNvPr id="25197" name="object 622"/>
          <p:cNvSpPr/>
          <p:nvPr/>
        </p:nvSpPr>
        <p:spPr bwMode="auto">
          <a:xfrm>
            <a:off x="7115175" y="5535613"/>
            <a:ext cx="12700" cy="49212"/>
          </a:xfrm>
          <a:custGeom>
            <a:avLst/>
            <a:gdLst>
              <a:gd name="T0" fmla="*/ 0 w 12941"/>
              <a:gd name="T1" fmla="*/ 0 h 49530"/>
              <a:gd name="T2" fmla="*/ 12463 w 12941"/>
              <a:gd name="T3" fmla="*/ 48896 h 49530"/>
              <a:gd name="T4" fmla="*/ 0 60000 65536"/>
              <a:gd name="T5" fmla="*/ 0 60000 65536"/>
              <a:gd name="T6" fmla="*/ 0 w 12941"/>
              <a:gd name="T7" fmla="*/ 0 h 49530"/>
              <a:gd name="T8" fmla="*/ 12941 w 12941"/>
              <a:gd name="T9" fmla="*/ 49530 h 49530"/>
            </a:gdLst>
            <a:ahLst/>
            <a:cxnLst>
              <a:cxn ang="T4">
                <a:pos x="T0" y="T1"/>
              </a:cxn>
              <a:cxn ang="T5">
                <a:pos x="T2" y="T3"/>
              </a:cxn>
            </a:cxnLst>
            <a:rect l="T6" t="T7" r="T8" b="T9"/>
            <a:pathLst>
              <a:path w="12941" h="49530">
                <a:moveTo>
                  <a:pt x="0" y="0"/>
                </a:moveTo>
                <a:lnTo>
                  <a:pt x="12941" y="49530"/>
                </a:lnTo>
              </a:path>
            </a:pathLst>
          </a:custGeom>
          <a:noFill/>
          <a:ln w="3175">
            <a:solidFill>
              <a:srgbClr val="000000"/>
            </a:solidFill>
            <a:round/>
          </a:ln>
        </p:spPr>
        <p:txBody>
          <a:bodyPr lIns="0" tIns="0" rIns="0" bIns="0"/>
          <a:lstStyle/>
          <a:p>
            <a:endParaRPr lang="el-GR"/>
          </a:p>
        </p:txBody>
      </p:sp>
      <p:sp>
        <p:nvSpPr>
          <p:cNvPr id="25198" name="object 623"/>
          <p:cNvSpPr/>
          <p:nvPr/>
        </p:nvSpPr>
        <p:spPr bwMode="auto">
          <a:xfrm>
            <a:off x="7127875" y="5584825"/>
            <a:ext cx="12700" cy="49213"/>
          </a:xfrm>
          <a:custGeom>
            <a:avLst/>
            <a:gdLst>
              <a:gd name="T0" fmla="*/ 0 w 13715"/>
              <a:gd name="T1" fmla="*/ 0 h 48767"/>
              <a:gd name="T2" fmla="*/ 11760 w 13715"/>
              <a:gd name="T3" fmla="*/ 49663 h 48767"/>
              <a:gd name="T4" fmla="*/ 0 60000 65536"/>
              <a:gd name="T5" fmla="*/ 0 60000 65536"/>
              <a:gd name="T6" fmla="*/ 0 w 13715"/>
              <a:gd name="T7" fmla="*/ 0 h 48767"/>
              <a:gd name="T8" fmla="*/ 13715 w 13715"/>
              <a:gd name="T9" fmla="*/ 48767 h 48767"/>
            </a:gdLst>
            <a:ahLst/>
            <a:cxnLst>
              <a:cxn ang="T4">
                <a:pos x="T0" y="T1"/>
              </a:cxn>
              <a:cxn ang="T5">
                <a:pos x="T2" y="T3"/>
              </a:cxn>
            </a:cxnLst>
            <a:rect l="T6" t="T7" r="T8" b="T9"/>
            <a:pathLst>
              <a:path w="13715" h="48767">
                <a:moveTo>
                  <a:pt x="0" y="0"/>
                </a:moveTo>
                <a:lnTo>
                  <a:pt x="13715" y="48767"/>
                </a:lnTo>
              </a:path>
            </a:pathLst>
          </a:custGeom>
          <a:noFill/>
          <a:ln w="3175">
            <a:solidFill>
              <a:srgbClr val="000000"/>
            </a:solidFill>
            <a:round/>
          </a:ln>
        </p:spPr>
        <p:txBody>
          <a:bodyPr lIns="0" tIns="0" rIns="0" bIns="0"/>
          <a:lstStyle/>
          <a:p>
            <a:endParaRPr lang="el-GR"/>
          </a:p>
        </p:txBody>
      </p:sp>
      <p:sp>
        <p:nvSpPr>
          <p:cNvPr id="25199" name="object 624"/>
          <p:cNvSpPr/>
          <p:nvPr/>
        </p:nvSpPr>
        <p:spPr bwMode="auto">
          <a:xfrm>
            <a:off x="7140575" y="5634038"/>
            <a:ext cx="17463" cy="47625"/>
          </a:xfrm>
          <a:custGeom>
            <a:avLst/>
            <a:gdLst>
              <a:gd name="T0" fmla="*/ 0 w 16764"/>
              <a:gd name="T1" fmla="*/ 0 h 47244"/>
              <a:gd name="T2" fmla="*/ 18191 w 16764"/>
              <a:gd name="T3" fmla="*/ 48009 h 47244"/>
              <a:gd name="T4" fmla="*/ 0 60000 65536"/>
              <a:gd name="T5" fmla="*/ 0 60000 65536"/>
              <a:gd name="T6" fmla="*/ 0 w 16764"/>
              <a:gd name="T7" fmla="*/ 0 h 47244"/>
              <a:gd name="T8" fmla="*/ 16764 w 16764"/>
              <a:gd name="T9" fmla="*/ 47244 h 47244"/>
            </a:gdLst>
            <a:ahLst/>
            <a:cxnLst>
              <a:cxn ang="T4">
                <a:pos x="T0" y="T1"/>
              </a:cxn>
              <a:cxn ang="T5">
                <a:pos x="T2" y="T3"/>
              </a:cxn>
            </a:cxnLst>
            <a:rect l="T6" t="T7" r="T8" b="T9"/>
            <a:pathLst>
              <a:path w="16764" h="47244">
                <a:moveTo>
                  <a:pt x="0" y="0"/>
                </a:moveTo>
                <a:lnTo>
                  <a:pt x="16764" y="47244"/>
                </a:lnTo>
              </a:path>
            </a:pathLst>
          </a:custGeom>
          <a:noFill/>
          <a:ln w="3175">
            <a:solidFill>
              <a:srgbClr val="000000"/>
            </a:solidFill>
            <a:round/>
          </a:ln>
        </p:spPr>
        <p:txBody>
          <a:bodyPr lIns="0" tIns="0" rIns="0" bIns="0"/>
          <a:lstStyle/>
          <a:p>
            <a:endParaRPr lang="el-GR"/>
          </a:p>
        </p:txBody>
      </p:sp>
      <p:sp>
        <p:nvSpPr>
          <p:cNvPr id="25200" name="object 625"/>
          <p:cNvSpPr/>
          <p:nvPr/>
        </p:nvSpPr>
        <p:spPr bwMode="auto">
          <a:xfrm>
            <a:off x="7091363" y="5081588"/>
            <a:ext cx="6350" cy="50800"/>
          </a:xfrm>
          <a:custGeom>
            <a:avLst/>
            <a:gdLst>
              <a:gd name="T0" fmla="*/ 5880 w 6857"/>
              <a:gd name="T1" fmla="*/ 0 h 50292"/>
              <a:gd name="T2" fmla="*/ 0 w 6857"/>
              <a:gd name="T3" fmla="*/ 51313 h 50292"/>
              <a:gd name="T4" fmla="*/ 0 60000 65536"/>
              <a:gd name="T5" fmla="*/ 0 60000 65536"/>
              <a:gd name="T6" fmla="*/ 0 w 6857"/>
              <a:gd name="T7" fmla="*/ 0 h 50292"/>
              <a:gd name="T8" fmla="*/ 6857 w 6857"/>
              <a:gd name="T9" fmla="*/ 50292 h 50292"/>
            </a:gdLst>
            <a:ahLst/>
            <a:cxnLst>
              <a:cxn ang="T4">
                <a:pos x="T0" y="T1"/>
              </a:cxn>
              <a:cxn ang="T5">
                <a:pos x="T2" y="T3"/>
              </a:cxn>
            </a:cxnLst>
            <a:rect l="T6" t="T7" r="T8" b="T9"/>
            <a:pathLst>
              <a:path w="6857" h="50292">
                <a:moveTo>
                  <a:pt x="6857" y="0"/>
                </a:moveTo>
                <a:lnTo>
                  <a:pt x="0" y="50292"/>
                </a:lnTo>
              </a:path>
            </a:pathLst>
          </a:custGeom>
          <a:noFill/>
          <a:ln w="3175">
            <a:solidFill>
              <a:srgbClr val="000000"/>
            </a:solidFill>
            <a:round/>
          </a:ln>
        </p:spPr>
        <p:txBody>
          <a:bodyPr lIns="0" tIns="0" rIns="0" bIns="0"/>
          <a:lstStyle/>
          <a:p>
            <a:endParaRPr lang="el-GR"/>
          </a:p>
        </p:txBody>
      </p:sp>
      <p:sp>
        <p:nvSpPr>
          <p:cNvPr id="25201" name="object 626"/>
          <p:cNvSpPr/>
          <p:nvPr/>
        </p:nvSpPr>
        <p:spPr bwMode="auto">
          <a:xfrm>
            <a:off x="7086600" y="5132388"/>
            <a:ext cx="4763" cy="50800"/>
          </a:xfrm>
          <a:custGeom>
            <a:avLst/>
            <a:gdLst>
              <a:gd name="T0" fmla="*/ 5956 w 3809"/>
              <a:gd name="T1" fmla="*/ 0 h 51053"/>
              <a:gd name="T2" fmla="*/ 0 w 3809"/>
              <a:gd name="T3" fmla="*/ 50548 h 51053"/>
              <a:gd name="T4" fmla="*/ 0 60000 65536"/>
              <a:gd name="T5" fmla="*/ 0 60000 65536"/>
              <a:gd name="T6" fmla="*/ 0 w 3809"/>
              <a:gd name="T7" fmla="*/ 0 h 51053"/>
              <a:gd name="T8" fmla="*/ 3809 w 3809"/>
              <a:gd name="T9" fmla="*/ 51053 h 51053"/>
            </a:gdLst>
            <a:ahLst/>
            <a:cxnLst>
              <a:cxn ang="T4">
                <a:pos x="T0" y="T1"/>
              </a:cxn>
              <a:cxn ang="T5">
                <a:pos x="T2" y="T3"/>
              </a:cxn>
            </a:cxnLst>
            <a:rect l="T6" t="T7" r="T8" b="T9"/>
            <a:pathLst>
              <a:path w="3809" h="51053">
                <a:moveTo>
                  <a:pt x="3809" y="0"/>
                </a:moveTo>
                <a:lnTo>
                  <a:pt x="0" y="51053"/>
                </a:lnTo>
              </a:path>
            </a:pathLst>
          </a:custGeom>
          <a:noFill/>
          <a:ln w="3175">
            <a:solidFill>
              <a:srgbClr val="000000"/>
            </a:solidFill>
            <a:round/>
          </a:ln>
        </p:spPr>
        <p:txBody>
          <a:bodyPr lIns="0" tIns="0" rIns="0" bIns="0"/>
          <a:lstStyle/>
          <a:p>
            <a:endParaRPr lang="el-GR"/>
          </a:p>
        </p:txBody>
      </p:sp>
      <p:sp>
        <p:nvSpPr>
          <p:cNvPr id="25202" name="object 627"/>
          <p:cNvSpPr/>
          <p:nvPr/>
        </p:nvSpPr>
        <p:spPr bwMode="auto">
          <a:xfrm>
            <a:off x="7085013" y="5183188"/>
            <a:ext cx="1587" cy="50800"/>
          </a:xfrm>
          <a:custGeom>
            <a:avLst/>
            <a:gdLst>
              <a:gd name="T0" fmla="*/ 1096 w 2298"/>
              <a:gd name="T1" fmla="*/ 0 h 50291"/>
              <a:gd name="T2" fmla="*/ 0 w 2298"/>
              <a:gd name="T3" fmla="*/ 51314 h 50291"/>
              <a:gd name="T4" fmla="*/ 0 60000 65536"/>
              <a:gd name="T5" fmla="*/ 0 60000 65536"/>
              <a:gd name="T6" fmla="*/ 0 w 2298"/>
              <a:gd name="T7" fmla="*/ 0 h 50291"/>
              <a:gd name="T8" fmla="*/ 2298 w 2298"/>
              <a:gd name="T9" fmla="*/ 50291 h 50291"/>
            </a:gdLst>
            <a:ahLst/>
            <a:cxnLst>
              <a:cxn ang="T4">
                <a:pos x="T0" y="T1"/>
              </a:cxn>
              <a:cxn ang="T5">
                <a:pos x="T2" y="T3"/>
              </a:cxn>
            </a:cxnLst>
            <a:rect l="T6" t="T7" r="T8" b="T9"/>
            <a:pathLst>
              <a:path w="2298" h="50291">
                <a:moveTo>
                  <a:pt x="2298" y="0"/>
                </a:moveTo>
                <a:lnTo>
                  <a:pt x="0" y="50291"/>
                </a:lnTo>
              </a:path>
            </a:pathLst>
          </a:custGeom>
          <a:noFill/>
          <a:ln w="3175">
            <a:solidFill>
              <a:srgbClr val="000000"/>
            </a:solidFill>
            <a:round/>
          </a:ln>
        </p:spPr>
        <p:txBody>
          <a:bodyPr lIns="0" tIns="0" rIns="0" bIns="0"/>
          <a:lstStyle/>
          <a:p>
            <a:endParaRPr lang="el-GR"/>
          </a:p>
        </p:txBody>
      </p:sp>
      <p:sp>
        <p:nvSpPr>
          <p:cNvPr id="25203" name="object 628"/>
          <p:cNvSpPr/>
          <p:nvPr/>
        </p:nvSpPr>
        <p:spPr bwMode="auto">
          <a:xfrm>
            <a:off x="7083425" y="5233988"/>
            <a:ext cx="1588" cy="50800"/>
          </a:xfrm>
          <a:custGeom>
            <a:avLst/>
            <a:gdLst>
              <a:gd name="T0" fmla="*/ 3309 w 762"/>
              <a:gd name="T1" fmla="*/ 0 h 51054"/>
              <a:gd name="T2" fmla="*/ 0 w 762"/>
              <a:gd name="T3" fmla="*/ 50547 h 51054"/>
              <a:gd name="T4" fmla="*/ 0 60000 65536"/>
              <a:gd name="T5" fmla="*/ 0 60000 65536"/>
              <a:gd name="T6" fmla="*/ 0 w 762"/>
              <a:gd name="T7" fmla="*/ 0 h 51054"/>
              <a:gd name="T8" fmla="*/ 762 w 762"/>
              <a:gd name="T9" fmla="*/ 51054 h 51054"/>
            </a:gdLst>
            <a:ahLst/>
            <a:cxnLst>
              <a:cxn ang="T4">
                <a:pos x="T0" y="T1"/>
              </a:cxn>
              <a:cxn ang="T5">
                <a:pos x="T2" y="T3"/>
              </a:cxn>
            </a:cxnLst>
            <a:rect l="T6" t="T7" r="T8" b="T9"/>
            <a:pathLst>
              <a:path w="762" h="51054">
                <a:moveTo>
                  <a:pt x="762" y="0"/>
                </a:moveTo>
                <a:lnTo>
                  <a:pt x="0" y="51054"/>
                </a:lnTo>
              </a:path>
            </a:pathLst>
          </a:custGeom>
          <a:noFill/>
          <a:ln w="3175">
            <a:solidFill>
              <a:srgbClr val="000000"/>
            </a:solidFill>
            <a:round/>
          </a:ln>
        </p:spPr>
        <p:txBody>
          <a:bodyPr lIns="0" tIns="0" rIns="0" bIns="0"/>
          <a:lstStyle/>
          <a:p>
            <a:endParaRPr lang="el-GR"/>
          </a:p>
        </p:txBody>
      </p:sp>
      <p:sp>
        <p:nvSpPr>
          <p:cNvPr id="25204" name="object 629"/>
          <p:cNvSpPr/>
          <p:nvPr/>
        </p:nvSpPr>
        <p:spPr bwMode="auto">
          <a:xfrm>
            <a:off x="7199313" y="4697413"/>
            <a:ext cx="22225" cy="46037"/>
          </a:xfrm>
          <a:custGeom>
            <a:avLst/>
            <a:gdLst>
              <a:gd name="T0" fmla="*/ 21596 w 22872"/>
              <a:gd name="T1" fmla="*/ 0 h 45720"/>
              <a:gd name="T2" fmla="*/ 0 w 22872"/>
              <a:gd name="T3" fmla="*/ 46356 h 45720"/>
              <a:gd name="T4" fmla="*/ 0 60000 65536"/>
              <a:gd name="T5" fmla="*/ 0 60000 65536"/>
              <a:gd name="T6" fmla="*/ 0 w 22872"/>
              <a:gd name="T7" fmla="*/ 0 h 45720"/>
              <a:gd name="T8" fmla="*/ 22872 w 22872"/>
              <a:gd name="T9" fmla="*/ 45720 h 45720"/>
            </a:gdLst>
            <a:ahLst/>
            <a:cxnLst>
              <a:cxn ang="T4">
                <a:pos x="T0" y="T1"/>
              </a:cxn>
              <a:cxn ang="T5">
                <a:pos x="T2" y="T3"/>
              </a:cxn>
            </a:cxnLst>
            <a:rect l="T6" t="T7" r="T8" b="T9"/>
            <a:pathLst>
              <a:path w="22872" h="45720">
                <a:moveTo>
                  <a:pt x="22872" y="0"/>
                </a:moveTo>
                <a:lnTo>
                  <a:pt x="0" y="45720"/>
                </a:lnTo>
              </a:path>
            </a:pathLst>
          </a:custGeom>
          <a:noFill/>
          <a:ln w="3175">
            <a:solidFill>
              <a:srgbClr val="000000"/>
            </a:solidFill>
            <a:round/>
          </a:ln>
        </p:spPr>
        <p:txBody>
          <a:bodyPr lIns="0" tIns="0" rIns="0" bIns="0"/>
          <a:lstStyle/>
          <a:p>
            <a:endParaRPr lang="el-GR"/>
          </a:p>
        </p:txBody>
      </p:sp>
      <p:sp>
        <p:nvSpPr>
          <p:cNvPr id="25205" name="object 630"/>
          <p:cNvSpPr/>
          <p:nvPr/>
        </p:nvSpPr>
        <p:spPr bwMode="auto">
          <a:xfrm>
            <a:off x="7178675" y="4743450"/>
            <a:ext cx="20638" cy="46038"/>
          </a:xfrm>
          <a:custGeom>
            <a:avLst/>
            <a:gdLst>
              <a:gd name="T0" fmla="*/ 20702 w 20574"/>
              <a:gd name="T1" fmla="*/ 0 h 46482"/>
              <a:gd name="T2" fmla="*/ 0 w 20574"/>
              <a:gd name="T3" fmla="*/ 45598 h 46482"/>
              <a:gd name="T4" fmla="*/ 0 60000 65536"/>
              <a:gd name="T5" fmla="*/ 0 60000 65536"/>
              <a:gd name="T6" fmla="*/ 0 w 20574"/>
              <a:gd name="T7" fmla="*/ 0 h 46482"/>
              <a:gd name="T8" fmla="*/ 20574 w 20574"/>
              <a:gd name="T9" fmla="*/ 46482 h 46482"/>
            </a:gdLst>
            <a:ahLst/>
            <a:cxnLst>
              <a:cxn ang="T4">
                <a:pos x="T0" y="T1"/>
              </a:cxn>
              <a:cxn ang="T5">
                <a:pos x="T2" y="T3"/>
              </a:cxn>
            </a:cxnLst>
            <a:rect l="T6" t="T7" r="T8" b="T9"/>
            <a:pathLst>
              <a:path w="20574" h="46482">
                <a:moveTo>
                  <a:pt x="20574" y="0"/>
                </a:moveTo>
                <a:lnTo>
                  <a:pt x="0" y="46482"/>
                </a:lnTo>
              </a:path>
            </a:pathLst>
          </a:custGeom>
          <a:noFill/>
          <a:ln w="3175">
            <a:solidFill>
              <a:srgbClr val="000000"/>
            </a:solidFill>
            <a:round/>
          </a:ln>
        </p:spPr>
        <p:txBody>
          <a:bodyPr lIns="0" tIns="0" rIns="0" bIns="0"/>
          <a:lstStyle/>
          <a:p>
            <a:endParaRPr lang="el-GR"/>
          </a:p>
        </p:txBody>
      </p:sp>
      <p:sp>
        <p:nvSpPr>
          <p:cNvPr id="25206" name="object 631"/>
          <p:cNvSpPr/>
          <p:nvPr/>
        </p:nvSpPr>
        <p:spPr bwMode="auto">
          <a:xfrm>
            <a:off x="7159625" y="4789488"/>
            <a:ext cx="19050" cy="47625"/>
          </a:xfrm>
          <a:custGeom>
            <a:avLst/>
            <a:gdLst>
              <a:gd name="T0" fmla="*/ 19844 w 18288"/>
              <a:gd name="T1" fmla="*/ 0 h 47243"/>
              <a:gd name="T2" fmla="*/ 0 w 18288"/>
              <a:gd name="T3" fmla="*/ 48010 h 47243"/>
              <a:gd name="T4" fmla="*/ 0 60000 65536"/>
              <a:gd name="T5" fmla="*/ 0 60000 65536"/>
              <a:gd name="T6" fmla="*/ 0 w 18288"/>
              <a:gd name="T7" fmla="*/ 0 h 47243"/>
              <a:gd name="T8" fmla="*/ 18288 w 18288"/>
              <a:gd name="T9" fmla="*/ 47243 h 47243"/>
            </a:gdLst>
            <a:ahLst/>
            <a:cxnLst>
              <a:cxn ang="T4">
                <a:pos x="T0" y="T1"/>
              </a:cxn>
              <a:cxn ang="T5">
                <a:pos x="T2" y="T3"/>
              </a:cxn>
            </a:cxnLst>
            <a:rect l="T6" t="T7" r="T8" b="T9"/>
            <a:pathLst>
              <a:path w="18288" h="47243">
                <a:moveTo>
                  <a:pt x="18288" y="0"/>
                </a:moveTo>
                <a:lnTo>
                  <a:pt x="0" y="47243"/>
                </a:lnTo>
              </a:path>
            </a:pathLst>
          </a:custGeom>
          <a:noFill/>
          <a:ln w="3175">
            <a:solidFill>
              <a:srgbClr val="000000"/>
            </a:solidFill>
            <a:round/>
          </a:ln>
        </p:spPr>
        <p:txBody>
          <a:bodyPr lIns="0" tIns="0" rIns="0" bIns="0"/>
          <a:lstStyle/>
          <a:p>
            <a:endParaRPr lang="el-GR"/>
          </a:p>
        </p:txBody>
      </p:sp>
      <p:sp>
        <p:nvSpPr>
          <p:cNvPr id="25207" name="object 632"/>
          <p:cNvSpPr/>
          <p:nvPr/>
        </p:nvSpPr>
        <p:spPr bwMode="auto">
          <a:xfrm>
            <a:off x="7143750" y="4837113"/>
            <a:ext cx="15875" cy="47625"/>
          </a:xfrm>
          <a:custGeom>
            <a:avLst/>
            <a:gdLst>
              <a:gd name="T0" fmla="*/ 15034 w 16763"/>
              <a:gd name="T1" fmla="*/ 0 h 48006"/>
              <a:gd name="T2" fmla="*/ 0 w 16763"/>
              <a:gd name="T3" fmla="*/ 47247 h 48006"/>
              <a:gd name="T4" fmla="*/ 0 60000 65536"/>
              <a:gd name="T5" fmla="*/ 0 60000 65536"/>
              <a:gd name="T6" fmla="*/ 0 w 16763"/>
              <a:gd name="T7" fmla="*/ 0 h 48006"/>
              <a:gd name="T8" fmla="*/ 16763 w 16763"/>
              <a:gd name="T9" fmla="*/ 48006 h 48006"/>
            </a:gdLst>
            <a:ahLst/>
            <a:cxnLst>
              <a:cxn ang="T4">
                <a:pos x="T0" y="T1"/>
              </a:cxn>
              <a:cxn ang="T5">
                <a:pos x="T2" y="T3"/>
              </a:cxn>
            </a:cxnLst>
            <a:rect l="T6" t="T7" r="T8" b="T9"/>
            <a:pathLst>
              <a:path w="16763" h="48006">
                <a:moveTo>
                  <a:pt x="16763" y="0"/>
                </a:moveTo>
                <a:lnTo>
                  <a:pt x="0" y="48006"/>
                </a:lnTo>
              </a:path>
            </a:pathLst>
          </a:custGeom>
          <a:noFill/>
          <a:ln w="3175">
            <a:solidFill>
              <a:srgbClr val="000000"/>
            </a:solidFill>
            <a:round/>
          </a:ln>
        </p:spPr>
        <p:txBody>
          <a:bodyPr lIns="0" tIns="0" rIns="0" bIns="0"/>
          <a:lstStyle/>
          <a:p>
            <a:endParaRPr lang="el-GR"/>
          </a:p>
        </p:txBody>
      </p:sp>
      <p:sp>
        <p:nvSpPr>
          <p:cNvPr id="25208" name="object 633"/>
          <p:cNvSpPr/>
          <p:nvPr/>
        </p:nvSpPr>
        <p:spPr bwMode="auto">
          <a:xfrm>
            <a:off x="7427913" y="4373563"/>
            <a:ext cx="36512" cy="36512"/>
          </a:xfrm>
          <a:custGeom>
            <a:avLst/>
            <a:gdLst>
              <a:gd name="T0" fmla="*/ 37237 w 35801"/>
              <a:gd name="T1" fmla="*/ 0 h 35814"/>
              <a:gd name="T2" fmla="*/ 0 w 35801"/>
              <a:gd name="T3" fmla="*/ 37224 h 35814"/>
              <a:gd name="T4" fmla="*/ 0 60000 65536"/>
              <a:gd name="T5" fmla="*/ 0 60000 65536"/>
              <a:gd name="T6" fmla="*/ 0 w 35801"/>
              <a:gd name="T7" fmla="*/ 0 h 35814"/>
              <a:gd name="T8" fmla="*/ 35801 w 35801"/>
              <a:gd name="T9" fmla="*/ 35814 h 35814"/>
            </a:gdLst>
            <a:ahLst/>
            <a:cxnLst>
              <a:cxn ang="T4">
                <a:pos x="T0" y="T1"/>
              </a:cxn>
              <a:cxn ang="T5">
                <a:pos x="T2" y="T3"/>
              </a:cxn>
            </a:cxnLst>
            <a:rect l="T6" t="T7" r="T8" b="T9"/>
            <a:pathLst>
              <a:path w="35801" h="35814">
                <a:moveTo>
                  <a:pt x="35801" y="0"/>
                </a:moveTo>
                <a:lnTo>
                  <a:pt x="0" y="35814"/>
                </a:lnTo>
              </a:path>
            </a:pathLst>
          </a:custGeom>
          <a:noFill/>
          <a:ln w="3175">
            <a:solidFill>
              <a:srgbClr val="000000"/>
            </a:solidFill>
            <a:round/>
          </a:ln>
        </p:spPr>
        <p:txBody>
          <a:bodyPr lIns="0" tIns="0" rIns="0" bIns="0"/>
          <a:lstStyle/>
          <a:p>
            <a:endParaRPr lang="el-GR"/>
          </a:p>
        </p:txBody>
      </p:sp>
      <p:sp>
        <p:nvSpPr>
          <p:cNvPr id="25209" name="object 634"/>
          <p:cNvSpPr/>
          <p:nvPr/>
        </p:nvSpPr>
        <p:spPr bwMode="auto">
          <a:xfrm>
            <a:off x="7392988" y="4410075"/>
            <a:ext cx="34925" cy="36513"/>
          </a:xfrm>
          <a:custGeom>
            <a:avLst/>
            <a:gdLst>
              <a:gd name="T0" fmla="*/ 34799 w 35051"/>
              <a:gd name="T1" fmla="*/ 0 h 36575"/>
              <a:gd name="T2" fmla="*/ 0 w 35051"/>
              <a:gd name="T3" fmla="*/ 36451 h 36575"/>
              <a:gd name="T4" fmla="*/ 0 60000 65536"/>
              <a:gd name="T5" fmla="*/ 0 60000 65536"/>
              <a:gd name="T6" fmla="*/ 0 w 35051"/>
              <a:gd name="T7" fmla="*/ 0 h 36575"/>
              <a:gd name="T8" fmla="*/ 35051 w 35051"/>
              <a:gd name="T9" fmla="*/ 36575 h 36575"/>
            </a:gdLst>
            <a:ahLst/>
            <a:cxnLst>
              <a:cxn ang="T4">
                <a:pos x="T0" y="T1"/>
              </a:cxn>
              <a:cxn ang="T5">
                <a:pos x="T2" y="T3"/>
              </a:cxn>
            </a:cxnLst>
            <a:rect l="T6" t="T7" r="T8" b="T9"/>
            <a:pathLst>
              <a:path w="35051" h="36575">
                <a:moveTo>
                  <a:pt x="35051" y="0"/>
                </a:moveTo>
                <a:lnTo>
                  <a:pt x="0" y="36575"/>
                </a:lnTo>
              </a:path>
            </a:pathLst>
          </a:custGeom>
          <a:noFill/>
          <a:ln w="3175">
            <a:solidFill>
              <a:srgbClr val="000000"/>
            </a:solidFill>
            <a:round/>
          </a:ln>
        </p:spPr>
        <p:txBody>
          <a:bodyPr lIns="0" tIns="0" rIns="0" bIns="0"/>
          <a:lstStyle/>
          <a:p>
            <a:endParaRPr lang="el-GR"/>
          </a:p>
        </p:txBody>
      </p:sp>
      <p:sp>
        <p:nvSpPr>
          <p:cNvPr id="25210" name="object 635"/>
          <p:cNvSpPr/>
          <p:nvPr/>
        </p:nvSpPr>
        <p:spPr bwMode="auto">
          <a:xfrm>
            <a:off x="7361238" y="4446588"/>
            <a:ext cx="31750" cy="38100"/>
          </a:xfrm>
          <a:custGeom>
            <a:avLst/>
            <a:gdLst>
              <a:gd name="T0" fmla="*/ 30766 w 32766"/>
              <a:gd name="T1" fmla="*/ 0 h 38862"/>
              <a:gd name="T2" fmla="*/ 0 w 32766"/>
              <a:gd name="T3" fmla="*/ 37353 h 38862"/>
              <a:gd name="T4" fmla="*/ 0 60000 65536"/>
              <a:gd name="T5" fmla="*/ 0 60000 65536"/>
              <a:gd name="T6" fmla="*/ 0 w 32766"/>
              <a:gd name="T7" fmla="*/ 0 h 38862"/>
              <a:gd name="T8" fmla="*/ 32766 w 32766"/>
              <a:gd name="T9" fmla="*/ 38862 h 38862"/>
            </a:gdLst>
            <a:ahLst/>
            <a:cxnLst>
              <a:cxn ang="T4">
                <a:pos x="T0" y="T1"/>
              </a:cxn>
              <a:cxn ang="T5">
                <a:pos x="T2" y="T3"/>
              </a:cxn>
            </a:cxnLst>
            <a:rect l="T6" t="T7" r="T8" b="T9"/>
            <a:pathLst>
              <a:path w="32766" h="38862">
                <a:moveTo>
                  <a:pt x="32766" y="0"/>
                </a:moveTo>
                <a:lnTo>
                  <a:pt x="0" y="38862"/>
                </a:lnTo>
              </a:path>
            </a:pathLst>
          </a:custGeom>
          <a:noFill/>
          <a:ln w="3175">
            <a:solidFill>
              <a:srgbClr val="000000"/>
            </a:solidFill>
            <a:round/>
          </a:ln>
        </p:spPr>
        <p:txBody>
          <a:bodyPr lIns="0" tIns="0" rIns="0" bIns="0"/>
          <a:lstStyle/>
          <a:p>
            <a:endParaRPr lang="el-GR"/>
          </a:p>
        </p:txBody>
      </p:sp>
      <p:sp>
        <p:nvSpPr>
          <p:cNvPr id="25211" name="object 636"/>
          <p:cNvSpPr/>
          <p:nvPr/>
        </p:nvSpPr>
        <p:spPr bwMode="auto">
          <a:xfrm>
            <a:off x="7329488" y="4484688"/>
            <a:ext cx="31750" cy="41275"/>
          </a:xfrm>
          <a:custGeom>
            <a:avLst/>
            <a:gdLst>
              <a:gd name="T0" fmla="*/ 32254 w 31254"/>
              <a:gd name="T1" fmla="*/ 0 h 40385"/>
              <a:gd name="T2" fmla="*/ 0 w 31254"/>
              <a:gd name="T3" fmla="*/ 42185 h 40385"/>
              <a:gd name="T4" fmla="*/ 0 60000 65536"/>
              <a:gd name="T5" fmla="*/ 0 60000 65536"/>
              <a:gd name="T6" fmla="*/ 0 w 31254"/>
              <a:gd name="T7" fmla="*/ 0 h 40385"/>
              <a:gd name="T8" fmla="*/ 31254 w 31254"/>
              <a:gd name="T9" fmla="*/ 40385 h 40385"/>
            </a:gdLst>
            <a:ahLst/>
            <a:cxnLst>
              <a:cxn ang="T4">
                <a:pos x="T0" y="T1"/>
              </a:cxn>
              <a:cxn ang="T5">
                <a:pos x="T2" y="T3"/>
              </a:cxn>
            </a:cxnLst>
            <a:rect l="T6" t="T7" r="T8" b="T9"/>
            <a:pathLst>
              <a:path w="31254" h="40385">
                <a:moveTo>
                  <a:pt x="31254" y="0"/>
                </a:moveTo>
                <a:lnTo>
                  <a:pt x="0" y="40385"/>
                </a:lnTo>
              </a:path>
            </a:pathLst>
          </a:custGeom>
          <a:noFill/>
          <a:ln w="3175">
            <a:solidFill>
              <a:srgbClr val="000000"/>
            </a:solidFill>
            <a:round/>
          </a:ln>
        </p:spPr>
        <p:txBody>
          <a:bodyPr lIns="0" tIns="0" rIns="0" bIns="0"/>
          <a:lstStyle/>
          <a:p>
            <a:endParaRPr lang="el-GR"/>
          </a:p>
        </p:txBody>
      </p:sp>
      <p:sp>
        <p:nvSpPr>
          <p:cNvPr id="25212" name="object 637"/>
          <p:cNvSpPr/>
          <p:nvPr/>
        </p:nvSpPr>
        <p:spPr bwMode="auto">
          <a:xfrm>
            <a:off x="7751763" y="4146550"/>
            <a:ext cx="46037" cy="22225"/>
          </a:xfrm>
          <a:custGeom>
            <a:avLst/>
            <a:gdLst>
              <a:gd name="T0" fmla="*/ 47143 w 44957"/>
              <a:gd name="T1" fmla="*/ 0 h 22098"/>
              <a:gd name="T2" fmla="*/ 0 w 44957"/>
              <a:gd name="T3" fmla="*/ 22353 h 22098"/>
              <a:gd name="T4" fmla="*/ 0 60000 65536"/>
              <a:gd name="T5" fmla="*/ 0 60000 65536"/>
              <a:gd name="T6" fmla="*/ 0 w 44957"/>
              <a:gd name="T7" fmla="*/ 0 h 22098"/>
              <a:gd name="T8" fmla="*/ 44957 w 44957"/>
              <a:gd name="T9" fmla="*/ 22098 h 22098"/>
            </a:gdLst>
            <a:ahLst/>
            <a:cxnLst>
              <a:cxn ang="T4">
                <a:pos x="T0" y="T1"/>
              </a:cxn>
              <a:cxn ang="T5">
                <a:pos x="T2" y="T3"/>
              </a:cxn>
            </a:cxnLst>
            <a:rect l="T6" t="T7" r="T8" b="T9"/>
            <a:pathLst>
              <a:path w="44957" h="22098">
                <a:moveTo>
                  <a:pt x="44957" y="0"/>
                </a:moveTo>
                <a:lnTo>
                  <a:pt x="0" y="22098"/>
                </a:lnTo>
              </a:path>
            </a:pathLst>
          </a:custGeom>
          <a:noFill/>
          <a:ln w="3175">
            <a:solidFill>
              <a:srgbClr val="000000"/>
            </a:solidFill>
            <a:round/>
          </a:ln>
        </p:spPr>
        <p:txBody>
          <a:bodyPr lIns="0" tIns="0" rIns="0" bIns="0"/>
          <a:lstStyle/>
          <a:p>
            <a:endParaRPr lang="el-GR"/>
          </a:p>
        </p:txBody>
      </p:sp>
      <p:sp>
        <p:nvSpPr>
          <p:cNvPr id="25213" name="object 638"/>
          <p:cNvSpPr/>
          <p:nvPr/>
        </p:nvSpPr>
        <p:spPr bwMode="auto">
          <a:xfrm>
            <a:off x="7707313" y="4168775"/>
            <a:ext cx="44450" cy="23813"/>
          </a:xfrm>
          <a:custGeom>
            <a:avLst/>
            <a:gdLst>
              <a:gd name="T0" fmla="*/ 43948 w 44958"/>
              <a:gd name="T1" fmla="*/ 0 h 23622"/>
              <a:gd name="T2" fmla="*/ 0 w 44958"/>
              <a:gd name="T3" fmla="*/ 24006 h 23622"/>
              <a:gd name="T4" fmla="*/ 0 60000 65536"/>
              <a:gd name="T5" fmla="*/ 0 60000 65536"/>
              <a:gd name="T6" fmla="*/ 0 w 44958"/>
              <a:gd name="T7" fmla="*/ 0 h 23622"/>
              <a:gd name="T8" fmla="*/ 44958 w 44958"/>
              <a:gd name="T9" fmla="*/ 23622 h 23622"/>
            </a:gdLst>
            <a:ahLst/>
            <a:cxnLst>
              <a:cxn ang="T4">
                <a:pos x="T0" y="T1"/>
              </a:cxn>
              <a:cxn ang="T5">
                <a:pos x="T2" y="T3"/>
              </a:cxn>
            </a:cxnLst>
            <a:rect l="T6" t="T7" r="T8" b="T9"/>
            <a:pathLst>
              <a:path w="44958" h="23622">
                <a:moveTo>
                  <a:pt x="44958" y="0"/>
                </a:moveTo>
                <a:lnTo>
                  <a:pt x="0" y="23622"/>
                </a:lnTo>
              </a:path>
            </a:pathLst>
          </a:custGeom>
          <a:noFill/>
          <a:ln w="3175">
            <a:solidFill>
              <a:srgbClr val="000000"/>
            </a:solidFill>
            <a:round/>
          </a:ln>
        </p:spPr>
        <p:txBody>
          <a:bodyPr lIns="0" tIns="0" rIns="0" bIns="0"/>
          <a:lstStyle/>
          <a:p>
            <a:endParaRPr lang="el-GR"/>
          </a:p>
        </p:txBody>
      </p:sp>
      <p:sp>
        <p:nvSpPr>
          <p:cNvPr id="25214" name="object 639"/>
          <p:cNvSpPr/>
          <p:nvPr/>
        </p:nvSpPr>
        <p:spPr bwMode="auto">
          <a:xfrm>
            <a:off x="7664450" y="4192588"/>
            <a:ext cx="42863" cy="25400"/>
          </a:xfrm>
          <a:custGeom>
            <a:avLst/>
            <a:gdLst>
              <a:gd name="T0" fmla="*/ 42300 w 43433"/>
              <a:gd name="T1" fmla="*/ 0 h 25908"/>
              <a:gd name="T2" fmla="*/ 0 w 43433"/>
              <a:gd name="T3" fmla="*/ 24902 h 25908"/>
              <a:gd name="T4" fmla="*/ 0 60000 65536"/>
              <a:gd name="T5" fmla="*/ 0 60000 65536"/>
              <a:gd name="T6" fmla="*/ 0 w 43433"/>
              <a:gd name="T7" fmla="*/ 0 h 25908"/>
              <a:gd name="T8" fmla="*/ 43433 w 43433"/>
              <a:gd name="T9" fmla="*/ 25908 h 25908"/>
            </a:gdLst>
            <a:ahLst/>
            <a:cxnLst>
              <a:cxn ang="T4">
                <a:pos x="T0" y="T1"/>
              </a:cxn>
              <a:cxn ang="T5">
                <a:pos x="T2" y="T3"/>
              </a:cxn>
            </a:cxnLst>
            <a:rect l="T6" t="T7" r="T8" b="T9"/>
            <a:pathLst>
              <a:path w="43433" h="25908">
                <a:moveTo>
                  <a:pt x="43433" y="0"/>
                </a:moveTo>
                <a:lnTo>
                  <a:pt x="0" y="25908"/>
                </a:lnTo>
              </a:path>
            </a:pathLst>
          </a:custGeom>
          <a:noFill/>
          <a:ln w="3175">
            <a:solidFill>
              <a:srgbClr val="000000"/>
            </a:solidFill>
            <a:round/>
          </a:ln>
        </p:spPr>
        <p:txBody>
          <a:bodyPr lIns="0" tIns="0" rIns="0" bIns="0"/>
          <a:lstStyle/>
          <a:p>
            <a:endParaRPr lang="el-GR"/>
          </a:p>
        </p:txBody>
      </p:sp>
      <p:sp>
        <p:nvSpPr>
          <p:cNvPr id="25215" name="object 640"/>
          <p:cNvSpPr/>
          <p:nvPr/>
        </p:nvSpPr>
        <p:spPr bwMode="auto">
          <a:xfrm>
            <a:off x="7621588" y="4217988"/>
            <a:ext cx="42862" cy="28575"/>
          </a:xfrm>
          <a:custGeom>
            <a:avLst/>
            <a:gdLst>
              <a:gd name="T0" fmla="*/ 43041 w 42684"/>
              <a:gd name="T1" fmla="*/ 0 h 28193"/>
              <a:gd name="T2" fmla="*/ 0 w 42684"/>
              <a:gd name="T3" fmla="*/ 28962 h 28193"/>
              <a:gd name="T4" fmla="*/ 0 60000 65536"/>
              <a:gd name="T5" fmla="*/ 0 60000 65536"/>
              <a:gd name="T6" fmla="*/ 0 w 42684"/>
              <a:gd name="T7" fmla="*/ 0 h 28193"/>
              <a:gd name="T8" fmla="*/ 42684 w 42684"/>
              <a:gd name="T9" fmla="*/ 28193 h 28193"/>
            </a:gdLst>
            <a:ahLst/>
            <a:cxnLst>
              <a:cxn ang="T4">
                <a:pos x="T0" y="T1"/>
              </a:cxn>
              <a:cxn ang="T5">
                <a:pos x="T2" y="T3"/>
              </a:cxn>
            </a:cxnLst>
            <a:rect l="T6" t="T7" r="T8" b="T9"/>
            <a:pathLst>
              <a:path w="42684" h="28193">
                <a:moveTo>
                  <a:pt x="42684" y="0"/>
                </a:moveTo>
                <a:lnTo>
                  <a:pt x="0" y="28193"/>
                </a:lnTo>
              </a:path>
            </a:pathLst>
          </a:custGeom>
          <a:noFill/>
          <a:ln w="3175">
            <a:solidFill>
              <a:srgbClr val="000000"/>
            </a:solidFill>
            <a:round/>
          </a:ln>
        </p:spPr>
        <p:txBody>
          <a:bodyPr lIns="0" tIns="0" rIns="0" bIns="0"/>
          <a:lstStyle/>
          <a:p>
            <a:endParaRPr lang="el-GR"/>
          </a:p>
        </p:txBody>
      </p:sp>
      <p:sp>
        <p:nvSpPr>
          <p:cNvPr id="25216" name="object 641"/>
          <p:cNvSpPr/>
          <p:nvPr/>
        </p:nvSpPr>
        <p:spPr bwMode="auto">
          <a:xfrm>
            <a:off x="8135938" y="4040188"/>
            <a:ext cx="50800" cy="6350"/>
          </a:xfrm>
          <a:custGeom>
            <a:avLst/>
            <a:gdLst>
              <a:gd name="T0" fmla="*/ 51326 w 50279"/>
              <a:gd name="T1" fmla="*/ 0 h 6096"/>
              <a:gd name="T2" fmla="*/ 0 w 50279"/>
              <a:gd name="T3" fmla="*/ 6615 h 6096"/>
              <a:gd name="T4" fmla="*/ 0 60000 65536"/>
              <a:gd name="T5" fmla="*/ 0 60000 65536"/>
              <a:gd name="T6" fmla="*/ 0 w 50279"/>
              <a:gd name="T7" fmla="*/ 0 h 6096"/>
              <a:gd name="T8" fmla="*/ 50279 w 50279"/>
              <a:gd name="T9" fmla="*/ 6096 h 6096"/>
            </a:gdLst>
            <a:ahLst/>
            <a:cxnLst>
              <a:cxn ang="T4">
                <a:pos x="T0" y="T1"/>
              </a:cxn>
              <a:cxn ang="T5">
                <a:pos x="T2" y="T3"/>
              </a:cxn>
            </a:cxnLst>
            <a:rect l="T6" t="T7" r="T8" b="T9"/>
            <a:pathLst>
              <a:path w="50279" h="6096">
                <a:moveTo>
                  <a:pt x="50279" y="0"/>
                </a:moveTo>
                <a:lnTo>
                  <a:pt x="0" y="6096"/>
                </a:lnTo>
              </a:path>
            </a:pathLst>
          </a:custGeom>
          <a:noFill/>
          <a:ln w="3175">
            <a:solidFill>
              <a:srgbClr val="000000"/>
            </a:solidFill>
            <a:round/>
          </a:ln>
        </p:spPr>
        <p:txBody>
          <a:bodyPr lIns="0" tIns="0" rIns="0" bIns="0"/>
          <a:lstStyle/>
          <a:p>
            <a:endParaRPr lang="el-GR"/>
          </a:p>
        </p:txBody>
      </p:sp>
      <p:sp>
        <p:nvSpPr>
          <p:cNvPr id="25217" name="object 642"/>
          <p:cNvSpPr/>
          <p:nvPr/>
        </p:nvSpPr>
        <p:spPr bwMode="auto">
          <a:xfrm>
            <a:off x="8086725" y="4046538"/>
            <a:ext cx="49213" cy="9525"/>
          </a:xfrm>
          <a:custGeom>
            <a:avLst/>
            <a:gdLst>
              <a:gd name="T0" fmla="*/ 48157 w 50292"/>
              <a:gd name="T1" fmla="*/ 0 h 8381"/>
              <a:gd name="T2" fmla="*/ 0 w 50292"/>
              <a:gd name="T3" fmla="*/ 10825 h 8381"/>
              <a:gd name="T4" fmla="*/ 0 60000 65536"/>
              <a:gd name="T5" fmla="*/ 0 60000 65536"/>
              <a:gd name="T6" fmla="*/ 0 w 50292"/>
              <a:gd name="T7" fmla="*/ 0 h 8381"/>
              <a:gd name="T8" fmla="*/ 50292 w 50292"/>
              <a:gd name="T9" fmla="*/ 8381 h 8381"/>
            </a:gdLst>
            <a:ahLst/>
            <a:cxnLst>
              <a:cxn ang="T4">
                <a:pos x="T0" y="T1"/>
              </a:cxn>
              <a:cxn ang="T5">
                <a:pos x="T2" y="T3"/>
              </a:cxn>
            </a:cxnLst>
            <a:rect l="T6" t="T7" r="T8" b="T9"/>
            <a:pathLst>
              <a:path w="50292" h="8381">
                <a:moveTo>
                  <a:pt x="50292" y="0"/>
                </a:moveTo>
                <a:lnTo>
                  <a:pt x="0" y="8381"/>
                </a:lnTo>
              </a:path>
            </a:pathLst>
          </a:custGeom>
          <a:noFill/>
          <a:ln w="3175">
            <a:solidFill>
              <a:srgbClr val="000000"/>
            </a:solidFill>
            <a:round/>
          </a:ln>
        </p:spPr>
        <p:txBody>
          <a:bodyPr lIns="0" tIns="0" rIns="0" bIns="0"/>
          <a:lstStyle/>
          <a:p>
            <a:endParaRPr lang="el-GR"/>
          </a:p>
        </p:txBody>
      </p:sp>
      <p:sp>
        <p:nvSpPr>
          <p:cNvPr id="25218" name="object 643"/>
          <p:cNvSpPr/>
          <p:nvPr/>
        </p:nvSpPr>
        <p:spPr bwMode="auto">
          <a:xfrm>
            <a:off x="8035925" y="4056063"/>
            <a:ext cx="50800" cy="9525"/>
          </a:xfrm>
          <a:custGeom>
            <a:avLst/>
            <a:gdLst>
              <a:gd name="T0" fmla="*/ 52090 w 49542"/>
              <a:gd name="T1" fmla="*/ 0 h 9906"/>
              <a:gd name="T2" fmla="*/ 0 w 49542"/>
              <a:gd name="T3" fmla="*/ 9159 h 9906"/>
              <a:gd name="T4" fmla="*/ 0 60000 65536"/>
              <a:gd name="T5" fmla="*/ 0 60000 65536"/>
              <a:gd name="T6" fmla="*/ 0 w 49542"/>
              <a:gd name="T7" fmla="*/ 0 h 9906"/>
              <a:gd name="T8" fmla="*/ 49542 w 49542"/>
              <a:gd name="T9" fmla="*/ 9906 h 9906"/>
            </a:gdLst>
            <a:ahLst/>
            <a:cxnLst>
              <a:cxn ang="T4">
                <a:pos x="T0" y="T1"/>
              </a:cxn>
              <a:cxn ang="T5">
                <a:pos x="T2" y="T3"/>
              </a:cxn>
            </a:cxnLst>
            <a:rect l="T6" t="T7" r="T8" b="T9"/>
            <a:pathLst>
              <a:path w="49542" h="9906">
                <a:moveTo>
                  <a:pt x="49542" y="0"/>
                </a:moveTo>
                <a:lnTo>
                  <a:pt x="0" y="9906"/>
                </a:lnTo>
              </a:path>
            </a:pathLst>
          </a:custGeom>
          <a:noFill/>
          <a:ln w="3175">
            <a:solidFill>
              <a:srgbClr val="000000"/>
            </a:solidFill>
            <a:round/>
          </a:ln>
        </p:spPr>
        <p:txBody>
          <a:bodyPr lIns="0" tIns="0" rIns="0" bIns="0"/>
          <a:lstStyle/>
          <a:p>
            <a:endParaRPr lang="el-GR"/>
          </a:p>
        </p:txBody>
      </p:sp>
      <p:sp>
        <p:nvSpPr>
          <p:cNvPr id="25219" name="object 644"/>
          <p:cNvSpPr/>
          <p:nvPr/>
        </p:nvSpPr>
        <p:spPr bwMode="auto">
          <a:xfrm>
            <a:off x="7988300" y="4065588"/>
            <a:ext cx="47625" cy="11112"/>
          </a:xfrm>
          <a:custGeom>
            <a:avLst/>
            <a:gdLst>
              <a:gd name="T0" fmla="*/ 46521 w 48755"/>
              <a:gd name="T1" fmla="*/ 0 h 12191"/>
              <a:gd name="T2" fmla="*/ 0 w 48755"/>
              <a:gd name="T3" fmla="*/ 10129 h 12191"/>
              <a:gd name="T4" fmla="*/ 0 60000 65536"/>
              <a:gd name="T5" fmla="*/ 0 60000 65536"/>
              <a:gd name="T6" fmla="*/ 0 w 48755"/>
              <a:gd name="T7" fmla="*/ 0 h 12191"/>
              <a:gd name="T8" fmla="*/ 48755 w 48755"/>
              <a:gd name="T9" fmla="*/ 12191 h 12191"/>
            </a:gdLst>
            <a:ahLst/>
            <a:cxnLst>
              <a:cxn ang="T4">
                <a:pos x="T0" y="T1"/>
              </a:cxn>
              <a:cxn ang="T5">
                <a:pos x="T2" y="T3"/>
              </a:cxn>
            </a:cxnLst>
            <a:rect l="T6" t="T7" r="T8" b="T9"/>
            <a:pathLst>
              <a:path w="48755" h="12191">
                <a:moveTo>
                  <a:pt x="48755" y="0"/>
                </a:moveTo>
                <a:lnTo>
                  <a:pt x="0" y="12191"/>
                </a:lnTo>
              </a:path>
            </a:pathLst>
          </a:custGeom>
          <a:noFill/>
          <a:ln w="3175">
            <a:solidFill>
              <a:srgbClr val="000000"/>
            </a:solidFill>
            <a:round/>
          </a:ln>
        </p:spPr>
        <p:txBody>
          <a:bodyPr lIns="0" tIns="0" rIns="0" bIns="0"/>
          <a:lstStyle/>
          <a:p>
            <a:endParaRPr lang="el-GR"/>
          </a:p>
        </p:txBody>
      </p:sp>
      <p:sp>
        <p:nvSpPr>
          <p:cNvPr id="25220" name="object 645"/>
          <p:cNvSpPr/>
          <p:nvPr/>
        </p:nvSpPr>
        <p:spPr bwMode="auto">
          <a:xfrm>
            <a:off x="8540750" y="4057650"/>
            <a:ext cx="47625" cy="9525"/>
          </a:xfrm>
          <a:custGeom>
            <a:avLst/>
            <a:gdLst>
              <a:gd name="T0" fmla="*/ 46521 w 48755"/>
              <a:gd name="T1" fmla="*/ 9159 h 9906"/>
              <a:gd name="T2" fmla="*/ 0 w 48755"/>
              <a:gd name="T3" fmla="*/ 0 h 9906"/>
              <a:gd name="T4" fmla="*/ 0 60000 65536"/>
              <a:gd name="T5" fmla="*/ 0 60000 65536"/>
              <a:gd name="T6" fmla="*/ 0 w 48755"/>
              <a:gd name="T7" fmla="*/ 0 h 9906"/>
              <a:gd name="T8" fmla="*/ 48755 w 48755"/>
              <a:gd name="T9" fmla="*/ 9906 h 9906"/>
            </a:gdLst>
            <a:ahLst/>
            <a:cxnLst>
              <a:cxn ang="T4">
                <a:pos x="T0" y="T1"/>
              </a:cxn>
              <a:cxn ang="T5">
                <a:pos x="T2" y="T3"/>
              </a:cxn>
            </a:cxnLst>
            <a:rect l="T6" t="T7" r="T8" b="T9"/>
            <a:pathLst>
              <a:path w="48755" h="9906">
                <a:moveTo>
                  <a:pt x="48755" y="9906"/>
                </a:moveTo>
                <a:lnTo>
                  <a:pt x="0" y="0"/>
                </a:lnTo>
              </a:path>
            </a:pathLst>
          </a:custGeom>
          <a:noFill/>
          <a:ln w="3175">
            <a:solidFill>
              <a:srgbClr val="000000"/>
            </a:solidFill>
            <a:round/>
          </a:ln>
        </p:spPr>
        <p:txBody>
          <a:bodyPr lIns="0" tIns="0" rIns="0" bIns="0"/>
          <a:lstStyle/>
          <a:p>
            <a:endParaRPr lang="el-GR"/>
          </a:p>
        </p:txBody>
      </p:sp>
      <p:sp>
        <p:nvSpPr>
          <p:cNvPr id="25221" name="object 646"/>
          <p:cNvSpPr/>
          <p:nvPr/>
        </p:nvSpPr>
        <p:spPr bwMode="auto">
          <a:xfrm>
            <a:off x="8489950" y="4048125"/>
            <a:ext cx="50800" cy="9525"/>
          </a:xfrm>
          <a:custGeom>
            <a:avLst/>
            <a:gdLst>
              <a:gd name="T0" fmla="*/ 51301 w 50304"/>
              <a:gd name="T1" fmla="*/ 10824 h 8382"/>
              <a:gd name="T2" fmla="*/ 0 w 50304"/>
              <a:gd name="T3" fmla="*/ 0 h 8382"/>
              <a:gd name="T4" fmla="*/ 0 60000 65536"/>
              <a:gd name="T5" fmla="*/ 0 60000 65536"/>
              <a:gd name="T6" fmla="*/ 0 w 50304"/>
              <a:gd name="T7" fmla="*/ 0 h 8382"/>
              <a:gd name="T8" fmla="*/ 50304 w 50304"/>
              <a:gd name="T9" fmla="*/ 8382 h 8382"/>
            </a:gdLst>
            <a:ahLst/>
            <a:cxnLst>
              <a:cxn ang="T4">
                <a:pos x="T0" y="T1"/>
              </a:cxn>
              <a:cxn ang="T5">
                <a:pos x="T2" y="T3"/>
              </a:cxn>
            </a:cxnLst>
            <a:rect l="T6" t="T7" r="T8" b="T9"/>
            <a:pathLst>
              <a:path w="50304" h="8382">
                <a:moveTo>
                  <a:pt x="50304" y="8382"/>
                </a:moveTo>
                <a:lnTo>
                  <a:pt x="0" y="0"/>
                </a:lnTo>
              </a:path>
            </a:pathLst>
          </a:custGeom>
          <a:noFill/>
          <a:ln w="3175">
            <a:solidFill>
              <a:srgbClr val="000000"/>
            </a:solidFill>
            <a:round/>
          </a:ln>
        </p:spPr>
        <p:txBody>
          <a:bodyPr lIns="0" tIns="0" rIns="0" bIns="0"/>
          <a:lstStyle/>
          <a:p>
            <a:endParaRPr lang="el-GR"/>
          </a:p>
        </p:txBody>
      </p:sp>
      <p:sp>
        <p:nvSpPr>
          <p:cNvPr id="25222" name="object 647"/>
          <p:cNvSpPr/>
          <p:nvPr/>
        </p:nvSpPr>
        <p:spPr bwMode="auto">
          <a:xfrm>
            <a:off x="8439150" y="4041775"/>
            <a:ext cx="50800" cy="6350"/>
          </a:xfrm>
          <a:custGeom>
            <a:avLst/>
            <a:gdLst>
              <a:gd name="T0" fmla="*/ 51326 w 50279"/>
              <a:gd name="T1" fmla="*/ 5880 h 6857"/>
              <a:gd name="T2" fmla="*/ 0 w 50279"/>
              <a:gd name="T3" fmla="*/ 0 h 6857"/>
              <a:gd name="T4" fmla="*/ 0 60000 65536"/>
              <a:gd name="T5" fmla="*/ 0 60000 65536"/>
              <a:gd name="T6" fmla="*/ 0 w 50279"/>
              <a:gd name="T7" fmla="*/ 0 h 6857"/>
              <a:gd name="T8" fmla="*/ 50279 w 50279"/>
              <a:gd name="T9" fmla="*/ 6857 h 6857"/>
            </a:gdLst>
            <a:ahLst/>
            <a:cxnLst>
              <a:cxn ang="T4">
                <a:pos x="T0" y="T1"/>
              </a:cxn>
              <a:cxn ang="T5">
                <a:pos x="T2" y="T3"/>
              </a:cxn>
            </a:cxnLst>
            <a:rect l="T6" t="T7" r="T8" b="T9"/>
            <a:pathLst>
              <a:path w="50279" h="6857">
                <a:moveTo>
                  <a:pt x="50279" y="6857"/>
                </a:moveTo>
                <a:lnTo>
                  <a:pt x="0" y="0"/>
                </a:lnTo>
              </a:path>
            </a:pathLst>
          </a:custGeom>
          <a:noFill/>
          <a:ln w="3175">
            <a:solidFill>
              <a:srgbClr val="000000"/>
            </a:solidFill>
            <a:round/>
          </a:ln>
        </p:spPr>
        <p:txBody>
          <a:bodyPr lIns="0" tIns="0" rIns="0" bIns="0"/>
          <a:lstStyle/>
          <a:p>
            <a:endParaRPr lang="el-GR"/>
          </a:p>
        </p:txBody>
      </p:sp>
      <p:sp>
        <p:nvSpPr>
          <p:cNvPr id="25223" name="object 648"/>
          <p:cNvSpPr/>
          <p:nvPr/>
        </p:nvSpPr>
        <p:spPr bwMode="auto">
          <a:xfrm>
            <a:off x="8389938" y="4037013"/>
            <a:ext cx="49212" cy="4762"/>
          </a:xfrm>
          <a:custGeom>
            <a:avLst/>
            <a:gdLst>
              <a:gd name="T0" fmla="*/ 48155 w 50292"/>
              <a:gd name="T1" fmla="*/ 4960 h 4572"/>
              <a:gd name="T2" fmla="*/ 0 w 50292"/>
              <a:gd name="T3" fmla="*/ 0 h 4572"/>
              <a:gd name="T4" fmla="*/ 0 60000 65536"/>
              <a:gd name="T5" fmla="*/ 0 60000 65536"/>
              <a:gd name="T6" fmla="*/ 0 w 50292"/>
              <a:gd name="T7" fmla="*/ 0 h 4572"/>
              <a:gd name="T8" fmla="*/ 50292 w 50292"/>
              <a:gd name="T9" fmla="*/ 4572 h 4572"/>
            </a:gdLst>
            <a:ahLst/>
            <a:cxnLst>
              <a:cxn ang="T4">
                <a:pos x="T0" y="T1"/>
              </a:cxn>
              <a:cxn ang="T5">
                <a:pos x="T2" y="T3"/>
              </a:cxn>
            </a:cxnLst>
            <a:rect l="T6" t="T7" r="T8" b="T9"/>
            <a:pathLst>
              <a:path w="50292" h="4572">
                <a:moveTo>
                  <a:pt x="50292" y="4572"/>
                </a:moveTo>
                <a:lnTo>
                  <a:pt x="0" y="0"/>
                </a:lnTo>
              </a:path>
            </a:pathLst>
          </a:custGeom>
          <a:noFill/>
          <a:ln w="3175">
            <a:solidFill>
              <a:srgbClr val="000000"/>
            </a:solidFill>
            <a:round/>
          </a:ln>
        </p:spPr>
        <p:txBody>
          <a:bodyPr lIns="0" tIns="0" rIns="0" bIns="0"/>
          <a:lstStyle/>
          <a:p>
            <a:endParaRPr lang="el-GR"/>
          </a:p>
        </p:txBody>
      </p:sp>
      <p:sp>
        <p:nvSpPr>
          <p:cNvPr id="25224" name="object 649"/>
          <p:cNvSpPr/>
          <p:nvPr/>
        </p:nvSpPr>
        <p:spPr bwMode="auto">
          <a:xfrm>
            <a:off x="8918575" y="4197350"/>
            <a:ext cx="42863" cy="25400"/>
          </a:xfrm>
          <a:custGeom>
            <a:avLst/>
            <a:gdLst>
              <a:gd name="T0" fmla="*/ 42288 w 43446"/>
              <a:gd name="T1" fmla="*/ 24903 h 25907"/>
              <a:gd name="T2" fmla="*/ 0 w 43446"/>
              <a:gd name="T3" fmla="*/ 0 h 25907"/>
              <a:gd name="T4" fmla="*/ 0 60000 65536"/>
              <a:gd name="T5" fmla="*/ 0 60000 65536"/>
              <a:gd name="T6" fmla="*/ 0 w 43446"/>
              <a:gd name="T7" fmla="*/ 0 h 25907"/>
              <a:gd name="T8" fmla="*/ 43446 w 43446"/>
              <a:gd name="T9" fmla="*/ 25907 h 25907"/>
            </a:gdLst>
            <a:ahLst/>
            <a:cxnLst>
              <a:cxn ang="T4">
                <a:pos x="T0" y="T1"/>
              </a:cxn>
              <a:cxn ang="T5">
                <a:pos x="T2" y="T3"/>
              </a:cxn>
            </a:cxnLst>
            <a:rect l="T6" t="T7" r="T8" b="T9"/>
            <a:pathLst>
              <a:path w="43446" h="25907">
                <a:moveTo>
                  <a:pt x="43446" y="25907"/>
                </a:moveTo>
                <a:lnTo>
                  <a:pt x="0" y="0"/>
                </a:lnTo>
              </a:path>
            </a:pathLst>
          </a:custGeom>
          <a:noFill/>
          <a:ln w="3175">
            <a:solidFill>
              <a:srgbClr val="000000"/>
            </a:solidFill>
            <a:round/>
          </a:ln>
        </p:spPr>
        <p:txBody>
          <a:bodyPr lIns="0" tIns="0" rIns="0" bIns="0"/>
          <a:lstStyle/>
          <a:p>
            <a:endParaRPr lang="el-GR"/>
          </a:p>
        </p:txBody>
      </p:sp>
      <p:sp>
        <p:nvSpPr>
          <p:cNvPr id="25225" name="object 650"/>
          <p:cNvSpPr/>
          <p:nvPr/>
        </p:nvSpPr>
        <p:spPr bwMode="auto">
          <a:xfrm>
            <a:off x="8874125" y="4171950"/>
            <a:ext cx="44450" cy="25400"/>
          </a:xfrm>
          <a:custGeom>
            <a:avLst/>
            <a:gdLst>
              <a:gd name="T0" fmla="*/ 43960 w 44945"/>
              <a:gd name="T1" fmla="*/ 26458 h 24384"/>
              <a:gd name="T2" fmla="*/ 0 w 44945"/>
              <a:gd name="T3" fmla="*/ 0 h 24384"/>
              <a:gd name="T4" fmla="*/ 0 60000 65536"/>
              <a:gd name="T5" fmla="*/ 0 60000 65536"/>
              <a:gd name="T6" fmla="*/ 0 w 44945"/>
              <a:gd name="T7" fmla="*/ 0 h 24384"/>
              <a:gd name="T8" fmla="*/ 44945 w 44945"/>
              <a:gd name="T9" fmla="*/ 24384 h 24384"/>
            </a:gdLst>
            <a:ahLst/>
            <a:cxnLst>
              <a:cxn ang="T4">
                <a:pos x="T0" y="T1"/>
              </a:cxn>
              <a:cxn ang="T5">
                <a:pos x="T2" y="T3"/>
              </a:cxn>
            </a:cxnLst>
            <a:rect l="T6" t="T7" r="T8" b="T9"/>
            <a:pathLst>
              <a:path w="44945" h="24384">
                <a:moveTo>
                  <a:pt x="44945" y="24384"/>
                </a:moveTo>
                <a:lnTo>
                  <a:pt x="0" y="0"/>
                </a:lnTo>
              </a:path>
            </a:pathLst>
          </a:custGeom>
          <a:noFill/>
          <a:ln w="3175">
            <a:solidFill>
              <a:srgbClr val="000000"/>
            </a:solidFill>
            <a:round/>
          </a:ln>
        </p:spPr>
        <p:txBody>
          <a:bodyPr lIns="0" tIns="0" rIns="0" bIns="0"/>
          <a:lstStyle/>
          <a:p>
            <a:endParaRPr lang="el-GR"/>
          </a:p>
        </p:txBody>
      </p:sp>
      <p:sp>
        <p:nvSpPr>
          <p:cNvPr id="25226" name="object 651"/>
          <p:cNvSpPr/>
          <p:nvPr/>
        </p:nvSpPr>
        <p:spPr bwMode="auto">
          <a:xfrm>
            <a:off x="8828088" y="4151313"/>
            <a:ext cx="46037" cy="20637"/>
          </a:xfrm>
          <a:custGeom>
            <a:avLst/>
            <a:gdLst>
              <a:gd name="T0" fmla="*/ 47142 w 44958"/>
              <a:gd name="T1" fmla="*/ 19273 h 22098"/>
              <a:gd name="T2" fmla="*/ 0 w 44958"/>
              <a:gd name="T3" fmla="*/ 0 h 22098"/>
              <a:gd name="T4" fmla="*/ 0 60000 65536"/>
              <a:gd name="T5" fmla="*/ 0 60000 65536"/>
              <a:gd name="T6" fmla="*/ 0 w 44958"/>
              <a:gd name="T7" fmla="*/ 0 h 22098"/>
              <a:gd name="T8" fmla="*/ 44958 w 44958"/>
              <a:gd name="T9" fmla="*/ 22098 h 22098"/>
            </a:gdLst>
            <a:ahLst/>
            <a:cxnLst>
              <a:cxn ang="T4">
                <a:pos x="T0" y="T1"/>
              </a:cxn>
              <a:cxn ang="T5">
                <a:pos x="T2" y="T3"/>
              </a:cxn>
            </a:cxnLst>
            <a:rect l="T6" t="T7" r="T8" b="T9"/>
            <a:pathLst>
              <a:path w="44958" h="22098">
                <a:moveTo>
                  <a:pt x="44958" y="22098"/>
                </a:moveTo>
                <a:lnTo>
                  <a:pt x="0" y="0"/>
                </a:lnTo>
              </a:path>
            </a:pathLst>
          </a:custGeom>
          <a:noFill/>
          <a:ln w="3175">
            <a:solidFill>
              <a:srgbClr val="000000"/>
            </a:solidFill>
            <a:round/>
          </a:ln>
        </p:spPr>
        <p:txBody>
          <a:bodyPr lIns="0" tIns="0" rIns="0" bIns="0"/>
          <a:lstStyle/>
          <a:p>
            <a:endParaRPr lang="el-GR"/>
          </a:p>
        </p:txBody>
      </p:sp>
      <p:sp>
        <p:nvSpPr>
          <p:cNvPr id="25227" name="object 652"/>
          <p:cNvSpPr/>
          <p:nvPr/>
        </p:nvSpPr>
        <p:spPr bwMode="auto">
          <a:xfrm>
            <a:off x="8782050" y="4129088"/>
            <a:ext cx="46038" cy="22225"/>
          </a:xfrm>
          <a:custGeom>
            <a:avLst/>
            <a:gdLst>
              <a:gd name="T0" fmla="*/ 45586 w 46494"/>
              <a:gd name="T1" fmla="*/ 23151 h 21336"/>
              <a:gd name="T2" fmla="*/ 0 w 46494"/>
              <a:gd name="T3" fmla="*/ 0 h 21336"/>
              <a:gd name="T4" fmla="*/ 0 60000 65536"/>
              <a:gd name="T5" fmla="*/ 0 60000 65536"/>
              <a:gd name="T6" fmla="*/ 0 w 46494"/>
              <a:gd name="T7" fmla="*/ 0 h 21336"/>
              <a:gd name="T8" fmla="*/ 46494 w 46494"/>
              <a:gd name="T9" fmla="*/ 21336 h 21336"/>
            </a:gdLst>
            <a:ahLst/>
            <a:cxnLst>
              <a:cxn ang="T4">
                <a:pos x="T0" y="T1"/>
              </a:cxn>
              <a:cxn ang="T5">
                <a:pos x="T2" y="T3"/>
              </a:cxn>
            </a:cxnLst>
            <a:rect l="T6" t="T7" r="T8" b="T9"/>
            <a:pathLst>
              <a:path w="46494" h="21336">
                <a:moveTo>
                  <a:pt x="46494" y="21336"/>
                </a:moveTo>
                <a:lnTo>
                  <a:pt x="0" y="0"/>
                </a:lnTo>
              </a:path>
            </a:pathLst>
          </a:custGeom>
          <a:noFill/>
          <a:ln w="3175">
            <a:solidFill>
              <a:srgbClr val="000000"/>
            </a:solidFill>
            <a:round/>
          </a:ln>
        </p:spPr>
        <p:txBody>
          <a:bodyPr lIns="0" tIns="0" rIns="0" bIns="0"/>
          <a:lstStyle/>
          <a:p>
            <a:endParaRPr lang="el-GR"/>
          </a:p>
        </p:txBody>
      </p:sp>
      <p:sp>
        <p:nvSpPr>
          <p:cNvPr id="25228" name="object 653"/>
          <p:cNvSpPr/>
          <p:nvPr/>
        </p:nvSpPr>
        <p:spPr bwMode="auto">
          <a:xfrm>
            <a:off x="8910638" y="4402138"/>
            <a:ext cx="95250" cy="76200"/>
          </a:xfrm>
          <a:custGeom>
            <a:avLst/>
            <a:gdLst>
              <a:gd name="T0" fmla="*/ 95250 w 95250"/>
              <a:gd name="T1" fmla="*/ 76971 h 75437"/>
              <a:gd name="T2" fmla="*/ 0 w 95250"/>
              <a:gd name="T3" fmla="*/ 0 h 75437"/>
              <a:gd name="T4" fmla="*/ 0 60000 65536"/>
              <a:gd name="T5" fmla="*/ 0 60000 65536"/>
              <a:gd name="T6" fmla="*/ 0 w 95250"/>
              <a:gd name="T7" fmla="*/ 0 h 75437"/>
              <a:gd name="T8" fmla="*/ 95250 w 95250"/>
              <a:gd name="T9" fmla="*/ 75437 h 75437"/>
            </a:gdLst>
            <a:ahLst/>
            <a:cxnLst>
              <a:cxn ang="T4">
                <a:pos x="T0" y="T1"/>
              </a:cxn>
              <a:cxn ang="T5">
                <a:pos x="T2" y="T3"/>
              </a:cxn>
            </a:cxnLst>
            <a:rect l="T6" t="T7" r="T8" b="T9"/>
            <a:pathLst>
              <a:path w="95250" h="75437">
                <a:moveTo>
                  <a:pt x="95250" y="75437"/>
                </a:moveTo>
                <a:lnTo>
                  <a:pt x="0" y="0"/>
                </a:lnTo>
              </a:path>
            </a:pathLst>
          </a:custGeom>
          <a:noFill/>
          <a:ln w="3175">
            <a:solidFill>
              <a:srgbClr val="000000"/>
            </a:solidFill>
            <a:round/>
          </a:ln>
        </p:spPr>
        <p:txBody>
          <a:bodyPr lIns="0" tIns="0" rIns="0" bIns="0"/>
          <a:lstStyle/>
          <a:p>
            <a:endParaRPr lang="el-GR"/>
          </a:p>
        </p:txBody>
      </p:sp>
      <p:sp>
        <p:nvSpPr>
          <p:cNvPr id="25229" name="object 654"/>
          <p:cNvSpPr/>
          <p:nvPr/>
        </p:nvSpPr>
        <p:spPr bwMode="auto">
          <a:xfrm>
            <a:off x="8805863" y="4338638"/>
            <a:ext cx="104775" cy="63500"/>
          </a:xfrm>
          <a:custGeom>
            <a:avLst/>
            <a:gdLst>
              <a:gd name="T0" fmla="*/ 105157 w 104394"/>
              <a:gd name="T1" fmla="*/ 62996 h 64008"/>
              <a:gd name="T2" fmla="*/ 0 w 104394"/>
              <a:gd name="T3" fmla="*/ 0 h 64008"/>
              <a:gd name="T4" fmla="*/ 0 60000 65536"/>
              <a:gd name="T5" fmla="*/ 0 60000 65536"/>
              <a:gd name="T6" fmla="*/ 0 w 104394"/>
              <a:gd name="T7" fmla="*/ 0 h 64008"/>
              <a:gd name="T8" fmla="*/ 104394 w 104394"/>
              <a:gd name="T9" fmla="*/ 64008 h 64008"/>
            </a:gdLst>
            <a:ahLst/>
            <a:cxnLst>
              <a:cxn ang="T4">
                <a:pos x="T0" y="T1"/>
              </a:cxn>
              <a:cxn ang="T5">
                <a:pos x="T2" y="T3"/>
              </a:cxn>
            </a:cxnLst>
            <a:rect l="T6" t="T7" r="T8" b="T9"/>
            <a:pathLst>
              <a:path w="104394" h="64008">
                <a:moveTo>
                  <a:pt x="104394" y="64008"/>
                </a:moveTo>
                <a:lnTo>
                  <a:pt x="0" y="0"/>
                </a:lnTo>
              </a:path>
            </a:pathLst>
          </a:custGeom>
          <a:noFill/>
          <a:ln w="3175">
            <a:solidFill>
              <a:srgbClr val="000000"/>
            </a:solidFill>
            <a:round/>
          </a:ln>
        </p:spPr>
        <p:txBody>
          <a:bodyPr lIns="0" tIns="0" rIns="0" bIns="0"/>
          <a:lstStyle/>
          <a:p>
            <a:endParaRPr lang="el-GR"/>
          </a:p>
        </p:txBody>
      </p:sp>
      <p:sp>
        <p:nvSpPr>
          <p:cNvPr id="25230" name="object 655"/>
          <p:cNvSpPr/>
          <p:nvPr/>
        </p:nvSpPr>
        <p:spPr bwMode="auto">
          <a:xfrm>
            <a:off x="8696325" y="4286250"/>
            <a:ext cx="109538" cy="52388"/>
          </a:xfrm>
          <a:custGeom>
            <a:avLst/>
            <a:gdLst>
              <a:gd name="T0" fmla="*/ 109361 w 109715"/>
              <a:gd name="T1" fmla="*/ 52967 h 51815"/>
              <a:gd name="T2" fmla="*/ 0 w 109715"/>
              <a:gd name="T3" fmla="*/ 0 h 51815"/>
              <a:gd name="T4" fmla="*/ 0 60000 65536"/>
              <a:gd name="T5" fmla="*/ 0 60000 65536"/>
              <a:gd name="T6" fmla="*/ 0 w 109715"/>
              <a:gd name="T7" fmla="*/ 0 h 51815"/>
              <a:gd name="T8" fmla="*/ 109715 w 109715"/>
              <a:gd name="T9" fmla="*/ 51815 h 51815"/>
            </a:gdLst>
            <a:ahLst/>
            <a:cxnLst>
              <a:cxn ang="T4">
                <a:pos x="T0" y="T1"/>
              </a:cxn>
              <a:cxn ang="T5">
                <a:pos x="T2" y="T3"/>
              </a:cxn>
            </a:cxnLst>
            <a:rect l="T6" t="T7" r="T8" b="T9"/>
            <a:pathLst>
              <a:path w="109715" h="51815">
                <a:moveTo>
                  <a:pt x="109715" y="51815"/>
                </a:moveTo>
                <a:lnTo>
                  <a:pt x="0" y="0"/>
                </a:lnTo>
              </a:path>
            </a:pathLst>
          </a:custGeom>
          <a:noFill/>
          <a:ln w="3175">
            <a:solidFill>
              <a:srgbClr val="000000"/>
            </a:solidFill>
            <a:round/>
          </a:ln>
        </p:spPr>
        <p:txBody>
          <a:bodyPr lIns="0" tIns="0" rIns="0" bIns="0"/>
          <a:lstStyle/>
          <a:p>
            <a:endParaRPr lang="el-GR"/>
          </a:p>
        </p:txBody>
      </p:sp>
      <p:sp>
        <p:nvSpPr>
          <p:cNvPr id="25231" name="object 656"/>
          <p:cNvSpPr/>
          <p:nvPr/>
        </p:nvSpPr>
        <p:spPr bwMode="auto">
          <a:xfrm>
            <a:off x="8580438" y="4248150"/>
            <a:ext cx="115887" cy="38100"/>
          </a:xfrm>
          <a:custGeom>
            <a:avLst/>
            <a:gdLst>
              <a:gd name="T0" fmla="*/ 115950 w 115824"/>
              <a:gd name="T1" fmla="*/ 38100 h 38100"/>
              <a:gd name="T2" fmla="*/ 0 w 115824"/>
              <a:gd name="T3" fmla="*/ 0 h 38100"/>
              <a:gd name="T4" fmla="*/ 0 60000 65536"/>
              <a:gd name="T5" fmla="*/ 0 60000 65536"/>
              <a:gd name="T6" fmla="*/ 0 w 115824"/>
              <a:gd name="T7" fmla="*/ 0 h 38100"/>
              <a:gd name="T8" fmla="*/ 115824 w 115824"/>
              <a:gd name="T9" fmla="*/ 38100 h 38100"/>
            </a:gdLst>
            <a:ahLst/>
            <a:cxnLst>
              <a:cxn ang="T4">
                <a:pos x="T0" y="T1"/>
              </a:cxn>
              <a:cxn ang="T5">
                <a:pos x="T2" y="T3"/>
              </a:cxn>
            </a:cxnLst>
            <a:rect l="T6" t="T7" r="T8" b="T9"/>
            <a:pathLst>
              <a:path w="115824" h="38100">
                <a:moveTo>
                  <a:pt x="115824" y="38100"/>
                </a:moveTo>
                <a:lnTo>
                  <a:pt x="0" y="0"/>
                </a:lnTo>
              </a:path>
            </a:pathLst>
          </a:custGeom>
          <a:noFill/>
          <a:ln w="3175">
            <a:solidFill>
              <a:srgbClr val="000000"/>
            </a:solidFill>
            <a:round/>
          </a:ln>
        </p:spPr>
        <p:txBody>
          <a:bodyPr lIns="0" tIns="0" rIns="0" bIns="0"/>
          <a:lstStyle/>
          <a:p>
            <a:endParaRPr lang="el-GR"/>
          </a:p>
        </p:txBody>
      </p:sp>
      <p:sp>
        <p:nvSpPr>
          <p:cNvPr id="25232" name="object 657"/>
          <p:cNvSpPr/>
          <p:nvPr/>
        </p:nvSpPr>
        <p:spPr bwMode="auto">
          <a:xfrm>
            <a:off x="8459788" y="4224338"/>
            <a:ext cx="120650" cy="23812"/>
          </a:xfrm>
          <a:custGeom>
            <a:avLst/>
            <a:gdLst>
              <a:gd name="T0" fmla="*/ 121676 w 119633"/>
              <a:gd name="T1" fmla="*/ 22549 h 25146"/>
              <a:gd name="T2" fmla="*/ 0 w 119633"/>
              <a:gd name="T3" fmla="*/ 0 h 25146"/>
              <a:gd name="T4" fmla="*/ 0 60000 65536"/>
              <a:gd name="T5" fmla="*/ 0 60000 65536"/>
              <a:gd name="T6" fmla="*/ 0 w 119633"/>
              <a:gd name="T7" fmla="*/ 0 h 25146"/>
              <a:gd name="T8" fmla="*/ 119633 w 119633"/>
              <a:gd name="T9" fmla="*/ 25146 h 25146"/>
            </a:gdLst>
            <a:ahLst/>
            <a:cxnLst>
              <a:cxn ang="T4">
                <a:pos x="T0" y="T1"/>
              </a:cxn>
              <a:cxn ang="T5">
                <a:pos x="T2" y="T3"/>
              </a:cxn>
            </a:cxnLst>
            <a:rect l="T6" t="T7" r="T8" b="T9"/>
            <a:pathLst>
              <a:path w="119633" h="25146">
                <a:moveTo>
                  <a:pt x="119633" y="25146"/>
                </a:moveTo>
                <a:lnTo>
                  <a:pt x="0" y="0"/>
                </a:lnTo>
              </a:path>
            </a:pathLst>
          </a:custGeom>
          <a:noFill/>
          <a:ln w="3175">
            <a:solidFill>
              <a:srgbClr val="000000"/>
            </a:solidFill>
            <a:round/>
          </a:ln>
        </p:spPr>
        <p:txBody>
          <a:bodyPr lIns="0" tIns="0" rIns="0" bIns="0"/>
          <a:lstStyle/>
          <a:p>
            <a:endParaRPr lang="el-GR"/>
          </a:p>
        </p:txBody>
      </p:sp>
      <p:sp>
        <p:nvSpPr>
          <p:cNvPr id="25233" name="object 658"/>
          <p:cNvSpPr/>
          <p:nvPr/>
        </p:nvSpPr>
        <p:spPr bwMode="auto">
          <a:xfrm>
            <a:off x="8339138" y="4213225"/>
            <a:ext cx="120650" cy="11113"/>
          </a:xfrm>
          <a:custGeom>
            <a:avLst/>
            <a:gdLst>
              <a:gd name="T0" fmla="*/ 120132 w 121170"/>
              <a:gd name="T1" fmla="*/ 12468 h 9905"/>
              <a:gd name="T2" fmla="*/ 0 w 121170"/>
              <a:gd name="T3" fmla="*/ 0 h 9905"/>
              <a:gd name="T4" fmla="*/ 0 60000 65536"/>
              <a:gd name="T5" fmla="*/ 0 60000 65536"/>
              <a:gd name="T6" fmla="*/ 0 w 121170"/>
              <a:gd name="T7" fmla="*/ 0 h 9905"/>
              <a:gd name="T8" fmla="*/ 121170 w 121170"/>
              <a:gd name="T9" fmla="*/ 9905 h 9905"/>
            </a:gdLst>
            <a:ahLst/>
            <a:cxnLst>
              <a:cxn ang="T4">
                <a:pos x="T0" y="T1"/>
              </a:cxn>
              <a:cxn ang="T5">
                <a:pos x="T2" y="T3"/>
              </a:cxn>
            </a:cxnLst>
            <a:rect l="T6" t="T7" r="T8" b="T9"/>
            <a:pathLst>
              <a:path w="121170" h="9905">
                <a:moveTo>
                  <a:pt x="121170" y="9905"/>
                </a:moveTo>
                <a:lnTo>
                  <a:pt x="0" y="0"/>
                </a:lnTo>
              </a:path>
            </a:pathLst>
          </a:custGeom>
          <a:noFill/>
          <a:ln w="3175">
            <a:solidFill>
              <a:srgbClr val="000000"/>
            </a:solidFill>
            <a:round/>
          </a:ln>
        </p:spPr>
        <p:txBody>
          <a:bodyPr lIns="0" tIns="0" rIns="0" bIns="0"/>
          <a:lstStyle/>
          <a:p>
            <a:endParaRPr lang="el-GR"/>
          </a:p>
        </p:txBody>
      </p:sp>
      <p:sp>
        <p:nvSpPr>
          <p:cNvPr id="25234" name="object 659"/>
          <p:cNvSpPr/>
          <p:nvPr/>
        </p:nvSpPr>
        <p:spPr bwMode="auto">
          <a:xfrm>
            <a:off x="8216900" y="4213225"/>
            <a:ext cx="122238" cy="3175"/>
          </a:xfrm>
          <a:custGeom>
            <a:avLst/>
            <a:gdLst>
              <a:gd name="T0" fmla="*/ 122570 w 121907"/>
              <a:gd name="T1" fmla="*/ 0 h 3048"/>
              <a:gd name="T2" fmla="*/ 0 w 121907"/>
              <a:gd name="T3" fmla="*/ 3307 h 3048"/>
              <a:gd name="T4" fmla="*/ 0 60000 65536"/>
              <a:gd name="T5" fmla="*/ 0 60000 65536"/>
              <a:gd name="T6" fmla="*/ 0 w 121907"/>
              <a:gd name="T7" fmla="*/ 0 h 3048"/>
              <a:gd name="T8" fmla="*/ 121907 w 121907"/>
              <a:gd name="T9" fmla="*/ 3048 h 3048"/>
            </a:gdLst>
            <a:ahLst/>
            <a:cxnLst>
              <a:cxn ang="T4">
                <a:pos x="T0" y="T1"/>
              </a:cxn>
              <a:cxn ang="T5">
                <a:pos x="T2" y="T3"/>
              </a:cxn>
            </a:cxnLst>
            <a:rect l="T6" t="T7" r="T8" b="T9"/>
            <a:pathLst>
              <a:path w="121907" h="3048">
                <a:moveTo>
                  <a:pt x="121907" y="0"/>
                </a:moveTo>
                <a:lnTo>
                  <a:pt x="0" y="3048"/>
                </a:lnTo>
              </a:path>
            </a:pathLst>
          </a:custGeom>
          <a:noFill/>
          <a:ln w="3175">
            <a:solidFill>
              <a:srgbClr val="000000"/>
            </a:solidFill>
            <a:round/>
          </a:ln>
        </p:spPr>
        <p:txBody>
          <a:bodyPr lIns="0" tIns="0" rIns="0" bIns="0"/>
          <a:lstStyle/>
          <a:p>
            <a:endParaRPr lang="el-GR"/>
          </a:p>
        </p:txBody>
      </p:sp>
      <p:sp>
        <p:nvSpPr>
          <p:cNvPr id="25235" name="object 660"/>
          <p:cNvSpPr/>
          <p:nvPr/>
        </p:nvSpPr>
        <p:spPr bwMode="auto">
          <a:xfrm>
            <a:off x="8096250" y="4216400"/>
            <a:ext cx="120650" cy="19050"/>
          </a:xfrm>
          <a:custGeom>
            <a:avLst/>
            <a:gdLst>
              <a:gd name="T0" fmla="*/ 120906 w 120395"/>
              <a:gd name="T1" fmla="*/ 0 h 18287"/>
              <a:gd name="T2" fmla="*/ 0 w 120395"/>
              <a:gd name="T3" fmla="*/ 19845 h 18287"/>
              <a:gd name="T4" fmla="*/ 0 60000 65536"/>
              <a:gd name="T5" fmla="*/ 0 60000 65536"/>
              <a:gd name="T6" fmla="*/ 0 w 120395"/>
              <a:gd name="T7" fmla="*/ 0 h 18287"/>
              <a:gd name="T8" fmla="*/ 120395 w 120395"/>
              <a:gd name="T9" fmla="*/ 18287 h 18287"/>
            </a:gdLst>
            <a:ahLst/>
            <a:cxnLst>
              <a:cxn ang="T4">
                <a:pos x="T0" y="T1"/>
              </a:cxn>
              <a:cxn ang="T5">
                <a:pos x="T2" y="T3"/>
              </a:cxn>
            </a:cxnLst>
            <a:rect l="T6" t="T7" r="T8" b="T9"/>
            <a:pathLst>
              <a:path w="120395" h="18287">
                <a:moveTo>
                  <a:pt x="120395" y="0"/>
                </a:moveTo>
                <a:lnTo>
                  <a:pt x="0" y="18287"/>
                </a:lnTo>
              </a:path>
            </a:pathLst>
          </a:custGeom>
          <a:noFill/>
          <a:ln w="3175">
            <a:solidFill>
              <a:srgbClr val="000000"/>
            </a:solidFill>
            <a:round/>
          </a:ln>
        </p:spPr>
        <p:txBody>
          <a:bodyPr lIns="0" tIns="0" rIns="0" bIns="0"/>
          <a:lstStyle/>
          <a:p>
            <a:endParaRPr lang="el-GR"/>
          </a:p>
        </p:txBody>
      </p:sp>
      <p:sp>
        <p:nvSpPr>
          <p:cNvPr id="25236" name="object 661"/>
          <p:cNvSpPr/>
          <p:nvPr/>
        </p:nvSpPr>
        <p:spPr bwMode="auto">
          <a:xfrm>
            <a:off x="7978775" y="4235450"/>
            <a:ext cx="117475" cy="31750"/>
          </a:xfrm>
          <a:custGeom>
            <a:avLst/>
            <a:gdLst>
              <a:gd name="T0" fmla="*/ 116832 w 118122"/>
              <a:gd name="T1" fmla="*/ 0 h 31241"/>
              <a:gd name="T2" fmla="*/ 0 w 118122"/>
              <a:gd name="T3" fmla="*/ 32267 h 31241"/>
              <a:gd name="T4" fmla="*/ 0 60000 65536"/>
              <a:gd name="T5" fmla="*/ 0 60000 65536"/>
              <a:gd name="T6" fmla="*/ 0 w 118122"/>
              <a:gd name="T7" fmla="*/ 0 h 31241"/>
              <a:gd name="T8" fmla="*/ 118122 w 118122"/>
              <a:gd name="T9" fmla="*/ 31241 h 31241"/>
            </a:gdLst>
            <a:ahLst/>
            <a:cxnLst>
              <a:cxn ang="T4">
                <a:pos x="T0" y="T1"/>
              </a:cxn>
              <a:cxn ang="T5">
                <a:pos x="T2" y="T3"/>
              </a:cxn>
            </a:cxnLst>
            <a:rect l="T6" t="T7" r="T8" b="T9"/>
            <a:pathLst>
              <a:path w="118122" h="31241">
                <a:moveTo>
                  <a:pt x="118122" y="0"/>
                </a:moveTo>
                <a:lnTo>
                  <a:pt x="0" y="31241"/>
                </a:lnTo>
              </a:path>
            </a:pathLst>
          </a:custGeom>
          <a:noFill/>
          <a:ln w="3175">
            <a:solidFill>
              <a:srgbClr val="000000"/>
            </a:solidFill>
            <a:round/>
          </a:ln>
        </p:spPr>
        <p:txBody>
          <a:bodyPr lIns="0" tIns="0" rIns="0" bIns="0"/>
          <a:lstStyle/>
          <a:p>
            <a:endParaRPr lang="el-GR"/>
          </a:p>
        </p:txBody>
      </p:sp>
      <p:sp>
        <p:nvSpPr>
          <p:cNvPr id="25237" name="object 662"/>
          <p:cNvSpPr/>
          <p:nvPr/>
        </p:nvSpPr>
        <p:spPr bwMode="auto">
          <a:xfrm>
            <a:off x="7866063" y="4267200"/>
            <a:ext cx="112712" cy="44450"/>
          </a:xfrm>
          <a:custGeom>
            <a:avLst/>
            <a:gdLst>
              <a:gd name="T0" fmla="*/ 112649 w 112775"/>
              <a:gd name="T1" fmla="*/ 0 h 45720"/>
              <a:gd name="T2" fmla="*/ 0 w 112775"/>
              <a:gd name="T3" fmla="*/ 43215 h 45720"/>
              <a:gd name="T4" fmla="*/ 0 60000 65536"/>
              <a:gd name="T5" fmla="*/ 0 60000 65536"/>
              <a:gd name="T6" fmla="*/ 0 w 112775"/>
              <a:gd name="T7" fmla="*/ 0 h 45720"/>
              <a:gd name="T8" fmla="*/ 112775 w 112775"/>
              <a:gd name="T9" fmla="*/ 45720 h 45720"/>
            </a:gdLst>
            <a:ahLst/>
            <a:cxnLst>
              <a:cxn ang="T4">
                <a:pos x="T0" y="T1"/>
              </a:cxn>
              <a:cxn ang="T5">
                <a:pos x="T2" y="T3"/>
              </a:cxn>
            </a:cxnLst>
            <a:rect l="T6" t="T7" r="T8" b="T9"/>
            <a:pathLst>
              <a:path w="112775" h="45720">
                <a:moveTo>
                  <a:pt x="112775" y="0"/>
                </a:moveTo>
                <a:lnTo>
                  <a:pt x="0" y="45720"/>
                </a:lnTo>
              </a:path>
            </a:pathLst>
          </a:custGeom>
          <a:noFill/>
          <a:ln w="3175">
            <a:solidFill>
              <a:srgbClr val="000000"/>
            </a:solidFill>
            <a:round/>
          </a:ln>
        </p:spPr>
        <p:txBody>
          <a:bodyPr lIns="0" tIns="0" rIns="0" bIns="0"/>
          <a:lstStyle/>
          <a:p>
            <a:endParaRPr lang="el-GR"/>
          </a:p>
        </p:txBody>
      </p:sp>
      <p:sp>
        <p:nvSpPr>
          <p:cNvPr id="25238" name="object 663"/>
          <p:cNvSpPr/>
          <p:nvPr/>
        </p:nvSpPr>
        <p:spPr bwMode="auto">
          <a:xfrm>
            <a:off x="7758113" y="4311650"/>
            <a:ext cx="107950" cy="58738"/>
          </a:xfrm>
          <a:custGeom>
            <a:avLst/>
            <a:gdLst>
              <a:gd name="T0" fmla="*/ 108474 w 107429"/>
              <a:gd name="T1" fmla="*/ 0 h 57912"/>
              <a:gd name="T2" fmla="*/ 0 w 107429"/>
              <a:gd name="T3" fmla="*/ 59576 h 57912"/>
              <a:gd name="T4" fmla="*/ 0 60000 65536"/>
              <a:gd name="T5" fmla="*/ 0 60000 65536"/>
              <a:gd name="T6" fmla="*/ 0 w 107429"/>
              <a:gd name="T7" fmla="*/ 0 h 57912"/>
              <a:gd name="T8" fmla="*/ 107429 w 107429"/>
              <a:gd name="T9" fmla="*/ 57912 h 57912"/>
            </a:gdLst>
            <a:ahLst/>
            <a:cxnLst>
              <a:cxn ang="T4">
                <a:pos x="T0" y="T1"/>
              </a:cxn>
              <a:cxn ang="T5">
                <a:pos x="T2" y="T3"/>
              </a:cxn>
            </a:cxnLst>
            <a:rect l="T6" t="T7" r="T8" b="T9"/>
            <a:pathLst>
              <a:path w="107429" h="57912">
                <a:moveTo>
                  <a:pt x="107429" y="0"/>
                </a:moveTo>
                <a:lnTo>
                  <a:pt x="0" y="57912"/>
                </a:lnTo>
              </a:path>
            </a:pathLst>
          </a:custGeom>
          <a:noFill/>
          <a:ln w="3175">
            <a:solidFill>
              <a:srgbClr val="000000"/>
            </a:solidFill>
            <a:round/>
          </a:ln>
        </p:spPr>
        <p:txBody>
          <a:bodyPr lIns="0" tIns="0" rIns="0" bIns="0"/>
          <a:lstStyle/>
          <a:p>
            <a:endParaRPr lang="el-GR"/>
          </a:p>
        </p:txBody>
      </p:sp>
      <p:sp>
        <p:nvSpPr>
          <p:cNvPr id="25239" name="object 664"/>
          <p:cNvSpPr/>
          <p:nvPr/>
        </p:nvSpPr>
        <p:spPr bwMode="auto">
          <a:xfrm>
            <a:off x="7658100" y="4370388"/>
            <a:ext cx="100013" cy="69850"/>
          </a:xfrm>
          <a:custGeom>
            <a:avLst/>
            <a:gdLst>
              <a:gd name="T0" fmla="*/ 100205 w 99821"/>
              <a:gd name="T1" fmla="*/ 0 h 70103"/>
              <a:gd name="T2" fmla="*/ 0 w 99821"/>
              <a:gd name="T3" fmla="*/ 69598 h 70103"/>
              <a:gd name="T4" fmla="*/ 0 60000 65536"/>
              <a:gd name="T5" fmla="*/ 0 60000 65536"/>
              <a:gd name="T6" fmla="*/ 0 w 99821"/>
              <a:gd name="T7" fmla="*/ 0 h 70103"/>
              <a:gd name="T8" fmla="*/ 99821 w 99821"/>
              <a:gd name="T9" fmla="*/ 70103 h 70103"/>
            </a:gdLst>
            <a:ahLst/>
            <a:cxnLst>
              <a:cxn ang="T4">
                <a:pos x="T0" y="T1"/>
              </a:cxn>
              <a:cxn ang="T5">
                <a:pos x="T2" y="T3"/>
              </a:cxn>
            </a:cxnLst>
            <a:rect l="T6" t="T7" r="T8" b="T9"/>
            <a:pathLst>
              <a:path w="99821" h="70103">
                <a:moveTo>
                  <a:pt x="99821" y="0"/>
                </a:moveTo>
                <a:lnTo>
                  <a:pt x="0" y="70103"/>
                </a:lnTo>
              </a:path>
            </a:pathLst>
          </a:custGeom>
          <a:noFill/>
          <a:ln w="3175">
            <a:solidFill>
              <a:srgbClr val="000000"/>
            </a:solidFill>
            <a:round/>
          </a:ln>
        </p:spPr>
        <p:txBody>
          <a:bodyPr lIns="0" tIns="0" rIns="0" bIns="0"/>
          <a:lstStyle/>
          <a:p>
            <a:endParaRPr lang="el-GR"/>
          </a:p>
        </p:txBody>
      </p:sp>
      <p:sp>
        <p:nvSpPr>
          <p:cNvPr id="25240" name="object 665"/>
          <p:cNvSpPr/>
          <p:nvPr/>
        </p:nvSpPr>
        <p:spPr bwMode="auto">
          <a:xfrm>
            <a:off x="7567613" y="4440238"/>
            <a:ext cx="90487" cy="80962"/>
          </a:xfrm>
          <a:custGeom>
            <a:avLst/>
            <a:gdLst>
              <a:gd name="T0" fmla="*/ 90296 w 90678"/>
              <a:gd name="T1" fmla="*/ 0 h 80772"/>
              <a:gd name="T2" fmla="*/ 0 w 90678"/>
              <a:gd name="T3" fmla="*/ 81152 h 80772"/>
              <a:gd name="T4" fmla="*/ 0 60000 65536"/>
              <a:gd name="T5" fmla="*/ 0 60000 65536"/>
              <a:gd name="T6" fmla="*/ 0 w 90678"/>
              <a:gd name="T7" fmla="*/ 0 h 80772"/>
              <a:gd name="T8" fmla="*/ 90678 w 90678"/>
              <a:gd name="T9" fmla="*/ 80772 h 80772"/>
            </a:gdLst>
            <a:ahLst/>
            <a:cxnLst>
              <a:cxn ang="T4">
                <a:pos x="T0" y="T1"/>
              </a:cxn>
              <a:cxn ang="T5">
                <a:pos x="T2" y="T3"/>
              </a:cxn>
            </a:cxnLst>
            <a:rect l="T6" t="T7" r="T8" b="T9"/>
            <a:pathLst>
              <a:path w="90678" h="80772">
                <a:moveTo>
                  <a:pt x="90678" y="0"/>
                </a:moveTo>
                <a:lnTo>
                  <a:pt x="0" y="80772"/>
                </a:lnTo>
              </a:path>
            </a:pathLst>
          </a:custGeom>
          <a:noFill/>
          <a:ln w="3175">
            <a:solidFill>
              <a:srgbClr val="000000"/>
            </a:solidFill>
            <a:round/>
          </a:ln>
        </p:spPr>
        <p:txBody>
          <a:bodyPr lIns="0" tIns="0" rIns="0" bIns="0"/>
          <a:lstStyle/>
          <a:p>
            <a:endParaRPr lang="el-GR"/>
          </a:p>
        </p:txBody>
      </p:sp>
      <p:sp>
        <p:nvSpPr>
          <p:cNvPr id="25241" name="object 666"/>
          <p:cNvSpPr/>
          <p:nvPr/>
        </p:nvSpPr>
        <p:spPr bwMode="auto">
          <a:xfrm>
            <a:off x="7486650" y="4521200"/>
            <a:ext cx="80963" cy="90488"/>
          </a:xfrm>
          <a:custGeom>
            <a:avLst/>
            <a:gdLst>
              <a:gd name="T0" fmla="*/ 81155 w 80771"/>
              <a:gd name="T1" fmla="*/ 0 h 91439"/>
              <a:gd name="T2" fmla="*/ 0 w 80771"/>
              <a:gd name="T3" fmla="*/ 89547 h 91439"/>
              <a:gd name="T4" fmla="*/ 0 60000 65536"/>
              <a:gd name="T5" fmla="*/ 0 60000 65536"/>
              <a:gd name="T6" fmla="*/ 0 w 80771"/>
              <a:gd name="T7" fmla="*/ 0 h 91439"/>
              <a:gd name="T8" fmla="*/ 80771 w 80771"/>
              <a:gd name="T9" fmla="*/ 91439 h 91439"/>
            </a:gdLst>
            <a:ahLst/>
            <a:cxnLst>
              <a:cxn ang="T4">
                <a:pos x="T0" y="T1"/>
              </a:cxn>
              <a:cxn ang="T5">
                <a:pos x="T2" y="T3"/>
              </a:cxn>
            </a:cxnLst>
            <a:rect l="T6" t="T7" r="T8" b="T9"/>
            <a:pathLst>
              <a:path w="80771" h="91439">
                <a:moveTo>
                  <a:pt x="80771" y="0"/>
                </a:moveTo>
                <a:lnTo>
                  <a:pt x="0" y="91439"/>
                </a:lnTo>
              </a:path>
            </a:pathLst>
          </a:custGeom>
          <a:noFill/>
          <a:ln w="3175">
            <a:solidFill>
              <a:srgbClr val="000000"/>
            </a:solidFill>
            <a:round/>
          </a:ln>
        </p:spPr>
        <p:txBody>
          <a:bodyPr lIns="0" tIns="0" rIns="0" bIns="0"/>
          <a:lstStyle/>
          <a:p>
            <a:endParaRPr lang="el-GR"/>
          </a:p>
        </p:txBody>
      </p:sp>
      <p:sp>
        <p:nvSpPr>
          <p:cNvPr id="25242" name="object 667"/>
          <p:cNvSpPr/>
          <p:nvPr/>
        </p:nvSpPr>
        <p:spPr bwMode="auto">
          <a:xfrm>
            <a:off x="7416800" y="4611688"/>
            <a:ext cx="69850" cy="101600"/>
          </a:xfrm>
          <a:custGeom>
            <a:avLst/>
            <a:gdLst>
              <a:gd name="T0" fmla="*/ 69597 w 70104"/>
              <a:gd name="T1" fmla="*/ 0 h 100584"/>
              <a:gd name="T2" fmla="*/ 0 w 70104"/>
              <a:gd name="T3" fmla="*/ 102626 h 100584"/>
              <a:gd name="T4" fmla="*/ 0 60000 65536"/>
              <a:gd name="T5" fmla="*/ 0 60000 65536"/>
              <a:gd name="T6" fmla="*/ 0 w 70104"/>
              <a:gd name="T7" fmla="*/ 0 h 100584"/>
              <a:gd name="T8" fmla="*/ 70104 w 70104"/>
              <a:gd name="T9" fmla="*/ 100584 h 100584"/>
            </a:gdLst>
            <a:ahLst/>
            <a:cxnLst>
              <a:cxn ang="T4">
                <a:pos x="T0" y="T1"/>
              </a:cxn>
              <a:cxn ang="T5">
                <a:pos x="T2" y="T3"/>
              </a:cxn>
            </a:cxnLst>
            <a:rect l="T6" t="T7" r="T8" b="T9"/>
            <a:pathLst>
              <a:path w="70104" h="100584">
                <a:moveTo>
                  <a:pt x="70104" y="0"/>
                </a:moveTo>
                <a:lnTo>
                  <a:pt x="0" y="100584"/>
                </a:lnTo>
              </a:path>
            </a:pathLst>
          </a:custGeom>
          <a:noFill/>
          <a:ln w="3175">
            <a:solidFill>
              <a:srgbClr val="000000"/>
            </a:solidFill>
            <a:round/>
          </a:ln>
        </p:spPr>
        <p:txBody>
          <a:bodyPr lIns="0" tIns="0" rIns="0" bIns="0"/>
          <a:lstStyle/>
          <a:p>
            <a:endParaRPr lang="el-GR"/>
          </a:p>
        </p:txBody>
      </p:sp>
      <p:sp>
        <p:nvSpPr>
          <p:cNvPr id="25243" name="object 668"/>
          <p:cNvSpPr/>
          <p:nvPr/>
        </p:nvSpPr>
        <p:spPr bwMode="auto">
          <a:xfrm>
            <a:off x="7359650" y="4713288"/>
            <a:ext cx="57150" cy="106362"/>
          </a:xfrm>
          <a:custGeom>
            <a:avLst/>
            <a:gdLst>
              <a:gd name="T0" fmla="*/ 57150 w 57150"/>
              <a:gd name="T1" fmla="*/ 0 h 107441"/>
              <a:gd name="T2" fmla="*/ 0 w 57150"/>
              <a:gd name="T3" fmla="*/ 105294 h 107441"/>
              <a:gd name="T4" fmla="*/ 0 60000 65536"/>
              <a:gd name="T5" fmla="*/ 0 60000 65536"/>
              <a:gd name="T6" fmla="*/ 0 w 57150"/>
              <a:gd name="T7" fmla="*/ 0 h 107441"/>
              <a:gd name="T8" fmla="*/ 57150 w 57150"/>
              <a:gd name="T9" fmla="*/ 107441 h 107441"/>
            </a:gdLst>
            <a:ahLst/>
            <a:cxnLst>
              <a:cxn ang="T4">
                <a:pos x="T0" y="T1"/>
              </a:cxn>
              <a:cxn ang="T5">
                <a:pos x="T2" y="T3"/>
              </a:cxn>
            </a:cxnLst>
            <a:rect l="T6" t="T7" r="T8" b="T9"/>
            <a:pathLst>
              <a:path w="57150" h="107441">
                <a:moveTo>
                  <a:pt x="57150" y="0"/>
                </a:moveTo>
                <a:lnTo>
                  <a:pt x="0" y="107441"/>
                </a:lnTo>
              </a:path>
            </a:pathLst>
          </a:custGeom>
          <a:noFill/>
          <a:ln w="3175">
            <a:solidFill>
              <a:srgbClr val="000000"/>
            </a:solidFill>
            <a:round/>
          </a:ln>
        </p:spPr>
        <p:txBody>
          <a:bodyPr lIns="0" tIns="0" rIns="0" bIns="0"/>
          <a:lstStyle/>
          <a:p>
            <a:endParaRPr lang="el-GR"/>
          </a:p>
        </p:txBody>
      </p:sp>
      <p:sp>
        <p:nvSpPr>
          <p:cNvPr id="25244" name="object 669"/>
          <p:cNvSpPr/>
          <p:nvPr/>
        </p:nvSpPr>
        <p:spPr bwMode="auto">
          <a:xfrm>
            <a:off x="7315200" y="4819650"/>
            <a:ext cx="44450" cy="114300"/>
          </a:xfrm>
          <a:custGeom>
            <a:avLst/>
            <a:gdLst>
              <a:gd name="T0" fmla="*/ 43936 w 44970"/>
              <a:gd name="T1" fmla="*/ 0 h 113537"/>
              <a:gd name="T2" fmla="*/ 0 w 44970"/>
              <a:gd name="T3" fmla="*/ 115068 h 113537"/>
              <a:gd name="T4" fmla="*/ 0 60000 65536"/>
              <a:gd name="T5" fmla="*/ 0 60000 65536"/>
              <a:gd name="T6" fmla="*/ 0 w 44970"/>
              <a:gd name="T7" fmla="*/ 0 h 113537"/>
              <a:gd name="T8" fmla="*/ 44970 w 44970"/>
              <a:gd name="T9" fmla="*/ 113537 h 113537"/>
            </a:gdLst>
            <a:ahLst/>
            <a:cxnLst>
              <a:cxn ang="T4">
                <a:pos x="T0" y="T1"/>
              </a:cxn>
              <a:cxn ang="T5">
                <a:pos x="T2" y="T3"/>
              </a:cxn>
            </a:cxnLst>
            <a:rect l="T6" t="T7" r="T8" b="T9"/>
            <a:pathLst>
              <a:path w="44970" h="113537">
                <a:moveTo>
                  <a:pt x="44970" y="0"/>
                </a:moveTo>
                <a:lnTo>
                  <a:pt x="0" y="113537"/>
                </a:lnTo>
              </a:path>
            </a:pathLst>
          </a:custGeom>
          <a:noFill/>
          <a:ln w="3175">
            <a:solidFill>
              <a:srgbClr val="000000"/>
            </a:solidFill>
            <a:round/>
          </a:ln>
        </p:spPr>
        <p:txBody>
          <a:bodyPr lIns="0" tIns="0" rIns="0" bIns="0"/>
          <a:lstStyle/>
          <a:p>
            <a:endParaRPr lang="el-GR"/>
          </a:p>
        </p:txBody>
      </p:sp>
      <p:sp>
        <p:nvSpPr>
          <p:cNvPr id="25245" name="object 670"/>
          <p:cNvSpPr/>
          <p:nvPr/>
        </p:nvSpPr>
        <p:spPr bwMode="auto">
          <a:xfrm>
            <a:off x="7283450" y="4933950"/>
            <a:ext cx="31750" cy="117475"/>
          </a:xfrm>
          <a:custGeom>
            <a:avLst/>
            <a:gdLst>
              <a:gd name="T0" fmla="*/ 32280 w 31229"/>
              <a:gd name="T1" fmla="*/ 0 h 118110"/>
              <a:gd name="T2" fmla="*/ 0 w 31229"/>
              <a:gd name="T3" fmla="*/ 116843 h 118110"/>
              <a:gd name="T4" fmla="*/ 0 60000 65536"/>
              <a:gd name="T5" fmla="*/ 0 60000 65536"/>
              <a:gd name="T6" fmla="*/ 0 w 31229"/>
              <a:gd name="T7" fmla="*/ 0 h 118110"/>
              <a:gd name="T8" fmla="*/ 31229 w 31229"/>
              <a:gd name="T9" fmla="*/ 118110 h 118110"/>
            </a:gdLst>
            <a:ahLst/>
            <a:cxnLst>
              <a:cxn ang="T4">
                <a:pos x="T0" y="T1"/>
              </a:cxn>
              <a:cxn ang="T5">
                <a:pos x="T2" y="T3"/>
              </a:cxn>
            </a:cxnLst>
            <a:rect l="T6" t="T7" r="T8" b="T9"/>
            <a:pathLst>
              <a:path w="31229" h="118110">
                <a:moveTo>
                  <a:pt x="31229" y="0"/>
                </a:moveTo>
                <a:lnTo>
                  <a:pt x="0" y="118110"/>
                </a:lnTo>
              </a:path>
            </a:pathLst>
          </a:custGeom>
          <a:noFill/>
          <a:ln w="3175">
            <a:solidFill>
              <a:srgbClr val="000000"/>
            </a:solidFill>
            <a:round/>
          </a:ln>
        </p:spPr>
        <p:txBody>
          <a:bodyPr lIns="0" tIns="0" rIns="0" bIns="0"/>
          <a:lstStyle/>
          <a:p>
            <a:endParaRPr lang="el-GR"/>
          </a:p>
        </p:txBody>
      </p:sp>
      <p:sp>
        <p:nvSpPr>
          <p:cNvPr id="25246" name="object 671"/>
          <p:cNvSpPr/>
          <p:nvPr/>
        </p:nvSpPr>
        <p:spPr bwMode="auto">
          <a:xfrm>
            <a:off x="7265988" y="5051425"/>
            <a:ext cx="17462" cy="120650"/>
          </a:xfrm>
          <a:custGeom>
            <a:avLst/>
            <a:gdLst>
              <a:gd name="T0" fmla="*/ 17399 w 17525"/>
              <a:gd name="T1" fmla="*/ 0 h 120395"/>
              <a:gd name="T2" fmla="*/ 0 w 17525"/>
              <a:gd name="T3" fmla="*/ 120906 h 120395"/>
              <a:gd name="T4" fmla="*/ 0 60000 65536"/>
              <a:gd name="T5" fmla="*/ 0 60000 65536"/>
              <a:gd name="T6" fmla="*/ 0 w 17525"/>
              <a:gd name="T7" fmla="*/ 0 h 120395"/>
              <a:gd name="T8" fmla="*/ 17525 w 17525"/>
              <a:gd name="T9" fmla="*/ 120395 h 120395"/>
            </a:gdLst>
            <a:ahLst/>
            <a:cxnLst>
              <a:cxn ang="T4">
                <a:pos x="T0" y="T1"/>
              </a:cxn>
              <a:cxn ang="T5">
                <a:pos x="T2" y="T3"/>
              </a:cxn>
            </a:cxnLst>
            <a:rect l="T6" t="T7" r="T8" b="T9"/>
            <a:pathLst>
              <a:path w="17525" h="120395">
                <a:moveTo>
                  <a:pt x="17525" y="0"/>
                </a:moveTo>
                <a:lnTo>
                  <a:pt x="0" y="120395"/>
                </a:lnTo>
              </a:path>
            </a:pathLst>
          </a:custGeom>
          <a:noFill/>
          <a:ln w="3175">
            <a:solidFill>
              <a:srgbClr val="000000"/>
            </a:solidFill>
            <a:round/>
          </a:ln>
        </p:spPr>
        <p:txBody>
          <a:bodyPr lIns="0" tIns="0" rIns="0" bIns="0"/>
          <a:lstStyle/>
          <a:p>
            <a:endParaRPr lang="el-GR"/>
          </a:p>
        </p:txBody>
      </p:sp>
      <p:sp>
        <p:nvSpPr>
          <p:cNvPr id="25247" name="object 672"/>
          <p:cNvSpPr/>
          <p:nvPr/>
        </p:nvSpPr>
        <p:spPr bwMode="auto">
          <a:xfrm>
            <a:off x="7262813" y="5172075"/>
            <a:ext cx="3175" cy="123825"/>
          </a:xfrm>
          <a:custGeom>
            <a:avLst/>
            <a:gdLst>
              <a:gd name="T0" fmla="*/ 2647 w 3809"/>
              <a:gd name="T1" fmla="*/ 0 h 122682"/>
              <a:gd name="T2" fmla="*/ 0 w 3809"/>
              <a:gd name="T3" fmla="*/ 124979 h 122682"/>
              <a:gd name="T4" fmla="*/ 0 60000 65536"/>
              <a:gd name="T5" fmla="*/ 0 60000 65536"/>
              <a:gd name="T6" fmla="*/ 0 w 3809"/>
              <a:gd name="T7" fmla="*/ 0 h 122682"/>
              <a:gd name="T8" fmla="*/ 3809 w 3809"/>
              <a:gd name="T9" fmla="*/ 122682 h 122682"/>
            </a:gdLst>
            <a:ahLst/>
            <a:cxnLst>
              <a:cxn ang="T4">
                <a:pos x="T0" y="T1"/>
              </a:cxn>
              <a:cxn ang="T5">
                <a:pos x="T2" y="T3"/>
              </a:cxn>
            </a:cxnLst>
            <a:rect l="T6" t="T7" r="T8" b="T9"/>
            <a:pathLst>
              <a:path w="3809" h="122682">
                <a:moveTo>
                  <a:pt x="3809" y="0"/>
                </a:moveTo>
                <a:lnTo>
                  <a:pt x="0" y="122682"/>
                </a:lnTo>
              </a:path>
            </a:pathLst>
          </a:custGeom>
          <a:noFill/>
          <a:ln w="3175">
            <a:solidFill>
              <a:srgbClr val="000000"/>
            </a:solidFill>
            <a:round/>
          </a:ln>
        </p:spPr>
        <p:txBody>
          <a:bodyPr lIns="0" tIns="0" rIns="0" bIns="0"/>
          <a:lstStyle/>
          <a:p>
            <a:endParaRPr lang="el-GR"/>
          </a:p>
        </p:txBody>
      </p:sp>
      <p:sp>
        <p:nvSpPr>
          <p:cNvPr id="25248" name="object 673"/>
          <p:cNvSpPr/>
          <p:nvPr/>
        </p:nvSpPr>
        <p:spPr bwMode="auto">
          <a:xfrm>
            <a:off x="7262813" y="5295900"/>
            <a:ext cx="11112" cy="120650"/>
          </a:xfrm>
          <a:custGeom>
            <a:avLst/>
            <a:gdLst>
              <a:gd name="T0" fmla="*/ 0 w 11417"/>
              <a:gd name="T1" fmla="*/ 0 h 121920"/>
              <a:gd name="T2" fmla="*/ 10815 w 11417"/>
              <a:gd name="T3" fmla="*/ 119393 h 121920"/>
              <a:gd name="T4" fmla="*/ 0 60000 65536"/>
              <a:gd name="T5" fmla="*/ 0 60000 65536"/>
              <a:gd name="T6" fmla="*/ 0 w 11417"/>
              <a:gd name="T7" fmla="*/ 0 h 121920"/>
              <a:gd name="T8" fmla="*/ 11417 w 11417"/>
              <a:gd name="T9" fmla="*/ 121920 h 121920"/>
            </a:gdLst>
            <a:ahLst/>
            <a:cxnLst>
              <a:cxn ang="T4">
                <a:pos x="T0" y="T1"/>
              </a:cxn>
              <a:cxn ang="T5">
                <a:pos x="T2" y="T3"/>
              </a:cxn>
            </a:cxnLst>
            <a:rect l="T6" t="T7" r="T8" b="T9"/>
            <a:pathLst>
              <a:path w="11417" h="121920">
                <a:moveTo>
                  <a:pt x="0" y="0"/>
                </a:moveTo>
                <a:lnTo>
                  <a:pt x="11417" y="121920"/>
                </a:lnTo>
              </a:path>
            </a:pathLst>
          </a:custGeom>
          <a:noFill/>
          <a:ln w="3175">
            <a:solidFill>
              <a:srgbClr val="000000"/>
            </a:solidFill>
            <a:round/>
          </a:ln>
        </p:spPr>
        <p:txBody>
          <a:bodyPr lIns="0" tIns="0" rIns="0" bIns="0"/>
          <a:lstStyle/>
          <a:p>
            <a:endParaRPr lang="el-GR"/>
          </a:p>
        </p:txBody>
      </p:sp>
      <p:sp>
        <p:nvSpPr>
          <p:cNvPr id="25249" name="object 674"/>
          <p:cNvSpPr/>
          <p:nvPr/>
        </p:nvSpPr>
        <p:spPr bwMode="auto">
          <a:xfrm>
            <a:off x="7273925" y="5416550"/>
            <a:ext cx="23813" cy="119063"/>
          </a:xfrm>
          <a:custGeom>
            <a:avLst/>
            <a:gdLst>
              <a:gd name="T0" fmla="*/ 0 w 24396"/>
              <a:gd name="T1" fmla="*/ 0 h 118871"/>
              <a:gd name="T2" fmla="*/ 23244 w 24396"/>
              <a:gd name="T3" fmla="*/ 119255 h 118871"/>
              <a:gd name="T4" fmla="*/ 0 60000 65536"/>
              <a:gd name="T5" fmla="*/ 0 60000 65536"/>
              <a:gd name="T6" fmla="*/ 0 w 24396"/>
              <a:gd name="T7" fmla="*/ 0 h 118871"/>
              <a:gd name="T8" fmla="*/ 24396 w 24396"/>
              <a:gd name="T9" fmla="*/ 118871 h 118871"/>
            </a:gdLst>
            <a:ahLst/>
            <a:cxnLst>
              <a:cxn ang="T4">
                <a:pos x="T0" y="T1"/>
              </a:cxn>
              <a:cxn ang="T5">
                <a:pos x="T2" y="T3"/>
              </a:cxn>
            </a:cxnLst>
            <a:rect l="T6" t="T7" r="T8" b="T9"/>
            <a:pathLst>
              <a:path w="24396" h="118871">
                <a:moveTo>
                  <a:pt x="0" y="0"/>
                </a:moveTo>
                <a:lnTo>
                  <a:pt x="24396" y="118871"/>
                </a:lnTo>
              </a:path>
            </a:pathLst>
          </a:custGeom>
          <a:noFill/>
          <a:ln w="3175">
            <a:solidFill>
              <a:srgbClr val="000000"/>
            </a:solidFill>
            <a:round/>
          </a:ln>
        </p:spPr>
        <p:txBody>
          <a:bodyPr lIns="0" tIns="0" rIns="0" bIns="0"/>
          <a:lstStyle/>
          <a:p>
            <a:endParaRPr lang="el-GR"/>
          </a:p>
        </p:txBody>
      </p:sp>
      <p:sp>
        <p:nvSpPr>
          <p:cNvPr id="25250" name="object 675"/>
          <p:cNvSpPr/>
          <p:nvPr/>
        </p:nvSpPr>
        <p:spPr bwMode="auto">
          <a:xfrm>
            <a:off x="7297738" y="5535613"/>
            <a:ext cx="39687" cy="117475"/>
          </a:xfrm>
          <a:custGeom>
            <a:avLst/>
            <a:gdLst>
              <a:gd name="T0" fmla="*/ 0 w 38849"/>
              <a:gd name="T1" fmla="*/ 0 h 116586"/>
              <a:gd name="T2" fmla="*/ 40543 w 38849"/>
              <a:gd name="T3" fmla="*/ 118371 h 116586"/>
              <a:gd name="T4" fmla="*/ 0 60000 65536"/>
              <a:gd name="T5" fmla="*/ 0 60000 65536"/>
              <a:gd name="T6" fmla="*/ 0 w 38849"/>
              <a:gd name="T7" fmla="*/ 0 h 116586"/>
              <a:gd name="T8" fmla="*/ 38849 w 38849"/>
              <a:gd name="T9" fmla="*/ 116586 h 116586"/>
            </a:gdLst>
            <a:ahLst/>
            <a:cxnLst>
              <a:cxn ang="T4">
                <a:pos x="T0" y="T1"/>
              </a:cxn>
              <a:cxn ang="T5">
                <a:pos x="T2" y="T3"/>
              </a:cxn>
            </a:cxnLst>
            <a:rect l="T6" t="T7" r="T8" b="T9"/>
            <a:pathLst>
              <a:path w="38849" h="116586">
                <a:moveTo>
                  <a:pt x="0" y="0"/>
                </a:moveTo>
                <a:lnTo>
                  <a:pt x="38849" y="116586"/>
                </a:lnTo>
              </a:path>
            </a:pathLst>
          </a:custGeom>
          <a:noFill/>
          <a:ln w="3175">
            <a:solidFill>
              <a:srgbClr val="000000"/>
            </a:solidFill>
            <a:round/>
          </a:ln>
        </p:spPr>
        <p:txBody>
          <a:bodyPr lIns="0" tIns="0" rIns="0" bIns="0"/>
          <a:lstStyle/>
          <a:p>
            <a:endParaRPr lang="el-GR"/>
          </a:p>
        </p:txBody>
      </p:sp>
      <p:sp>
        <p:nvSpPr>
          <p:cNvPr id="25251" name="object 676"/>
          <p:cNvSpPr/>
          <p:nvPr/>
        </p:nvSpPr>
        <p:spPr bwMode="auto">
          <a:xfrm>
            <a:off x="7337425" y="5653088"/>
            <a:ext cx="50800" cy="109537"/>
          </a:xfrm>
          <a:custGeom>
            <a:avLst/>
            <a:gdLst>
              <a:gd name="T0" fmla="*/ 0 w 51815"/>
              <a:gd name="T1" fmla="*/ 0 h 110489"/>
              <a:gd name="T2" fmla="*/ 49805 w 51815"/>
              <a:gd name="T3" fmla="*/ 108593 h 110489"/>
              <a:gd name="T4" fmla="*/ 0 60000 65536"/>
              <a:gd name="T5" fmla="*/ 0 60000 65536"/>
              <a:gd name="T6" fmla="*/ 0 w 51815"/>
              <a:gd name="T7" fmla="*/ 0 h 110489"/>
              <a:gd name="T8" fmla="*/ 51815 w 51815"/>
              <a:gd name="T9" fmla="*/ 110489 h 110489"/>
            </a:gdLst>
            <a:ahLst/>
            <a:cxnLst>
              <a:cxn ang="T4">
                <a:pos x="T0" y="T1"/>
              </a:cxn>
              <a:cxn ang="T5">
                <a:pos x="T2" y="T3"/>
              </a:cxn>
            </a:cxnLst>
            <a:rect l="T6" t="T7" r="T8" b="T9"/>
            <a:pathLst>
              <a:path w="51815" h="110489">
                <a:moveTo>
                  <a:pt x="0" y="0"/>
                </a:moveTo>
                <a:lnTo>
                  <a:pt x="51815" y="110489"/>
                </a:lnTo>
              </a:path>
            </a:pathLst>
          </a:custGeom>
          <a:noFill/>
          <a:ln w="3175">
            <a:solidFill>
              <a:srgbClr val="000000"/>
            </a:solidFill>
            <a:round/>
          </a:ln>
        </p:spPr>
        <p:txBody>
          <a:bodyPr lIns="0" tIns="0" rIns="0" bIns="0"/>
          <a:lstStyle/>
          <a:p>
            <a:endParaRPr lang="el-GR"/>
          </a:p>
        </p:txBody>
      </p:sp>
      <p:sp>
        <p:nvSpPr>
          <p:cNvPr id="25252" name="object 677"/>
          <p:cNvSpPr/>
          <p:nvPr/>
        </p:nvSpPr>
        <p:spPr bwMode="auto">
          <a:xfrm>
            <a:off x="7388225" y="5762625"/>
            <a:ext cx="65088" cy="104775"/>
          </a:xfrm>
          <a:custGeom>
            <a:avLst/>
            <a:gdLst>
              <a:gd name="T0" fmla="*/ 0 w 64020"/>
              <a:gd name="T1" fmla="*/ 0 h 103632"/>
              <a:gd name="T2" fmla="*/ 66174 w 64020"/>
              <a:gd name="T3" fmla="*/ 105931 h 103632"/>
              <a:gd name="T4" fmla="*/ 0 60000 65536"/>
              <a:gd name="T5" fmla="*/ 0 60000 65536"/>
              <a:gd name="T6" fmla="*/ 0 w 64020"/>
              <a:gd name="T7" fmla="*/ 0 h 103632"/>
              <a:gd name="T8" fmla="*/ 64020 w 64020"/>
              <a:gd name="T9" fmla="*/ 103632 h 103632"/>
            </a:gdLst>
            <a:ahLst/>
            <a:cxnLst>
              <a:cxn ang="T4">
                <a:pos x="T0" y="T1"/>
              </a:cxn>
              <a:cxn ang="T5">
                <a:pos x="T2" y="T3"/>
              </a:cxn>
            </a:cxnLst>
            <a:rect l="T6" t="T7" r="T8" b="T9"/>
            <a:pathLst>
              <a:path w="64020" h="103632">
                <a:moveTo>
                  <a:pt x="0" y="0"/>
                </a:moveTo>
                <a:lnTo>
                  <a:pt x="64020" y="103632"/>
                </a:lnTo>
              </a:path>
            </a:pathLst>
          </a:custGeom>
          <a:noFill/>
          <a:ln w="3175">
            <a:solidFill>
              <a:srgbClr val="000000"/>
            </a:solidFill>
            <a:round/>
          </a:ln>
        </p:spPr>
        <p:txBody>
          <a:bodyPr lIns="0" tIns="0" rIns="0" bIns="0"/>
          <a:lstStyle/>
          <a:p>
            <a:endParaRPr lang="el-GR"/>
          </a:p>
        </p:txBody>
      </p:sp>
      <p:sp>
        <p:nvSpPr>
          <p:cNvPr id="25253" name="object 678"/>
          <p:cNvSpPr/>
          <p:nvPr/>
        </p:nvSpPr>
        <p:spPr bwMode="auto">
          <a:xfrm>
            <a:off x="7453313" y="5867400"/>
            <a:ext cx="74612" cy="95250"/>
          </a:xfrm>
          <a:custGeom>
            <a:avLst/>
            <a:gdLst>
              <a:gd name="T0" fmla="*/ 0 w 75438"/>
              <a:gd name="T1" fmla="*/ 0 h 96012"/>
              <a:gd name="T2" fmla="*/ 73795 w 75438"/>
              <a:gd name="T3" fmla="*/ 94494 h 96012"/>
              <a:gd name="T4" fmla="*/ 0 60000 65536"/>
              <a:gd name="T5" fmla="*/ 0 60000 65536"/>
              <a:gd name="T6" fmla="*/ 0 w 75438"/>
              <a:gd name="T7" fmla="*/ 0 h 96012"/>
              <a:gd name="T8" fmla="*/ 75438 w 75438"/>
              <a:gd name="T9" fmla="*/ 96012 h 96012"/>
            </a:gdLst>
            <a:ahLst/>
            <a:cxnLst>
              <a:cxn ang="T4">
                <a:pos x="T0" y="T1"/>
              </a:cxn>
              <a:cxn ang="T5">
                <a:pos x="T2" y="T3"/>
              </a:cxn>
            </a:cxnLst>
            <a:rect l="T6" t="T7" r="T8" b="T9"/>
            <a:pathLst>
              <a:path w="75438" h="96012">
                <a:moveTo>
                  <a:pt x="0" y="0"/>
                </a:moveTo>
                <a:lnTo>
                  <a:pt x="75438" y="96012"/>
                </a:lnTo>
              </a:path>
            </a:pathLst>
          </a:custGeom>
          <a:noFill/>
          <a:ln w="3175">
            <a:solidFill>
              <a:srgbClr val="000000"/>
            </a:solidFill>
            <a:round/>
          </a:ln>
        </p:spPr>
        <p:txBody>
          <a:bodyPr lIns="0" tIns="0" rIns="0" bIns="0"/>
          <a:lstStyle/>
          <a:p>
            <a:endParaRPr lang="el-GR"/>
          </a:p>
        </p:txBody>
      </p:sp>
      <p:sp>
        <p:nvSpPr>
          <p:cNvPr id="25254" name="object 679"/>
          <p:cNvSpPr/>
          <p:nvPr/>
        </p:nvSpPr>
        <p:spPr bwMode="auto">
          <a:xfrm>
            <a:off x="7527925" y="5962650"/>
            <a:ext cx="87313" cy="85725"/>
          </a:xfrm>
          <a:custGeom>
            <a:avLst/>
            <a:gdLst>
              <a:gd name="T0" fmla="*/ 0 w 86093"/>
              <a:gd name="T1" fmla="*/ 0 h 86105"/>
              <a:gd name="T2" fmla="*/ 88550 w 86093"/>
              <a:gd name="T3" fmla="*/ 85347 h 86105"/>
              <a:gd name="T4" fmla="*/ 0 60000 65536"/>
              <a:gd name="T5" fmla="*/ 0 60000 65536"/>
              <a:gd name="T6" fmla="*/ 0 w 86093"/>
              <a:gd name="T7" fmla="*/ 0 h 86105"/>
              <a:gd name="T8" fmla="*/ 86093 w 86093"/>
              <a:gd name="T9" fmla="*/ 86105 h 86105"/>
            </a:gdLst>
            <a:ahLst/>
            <a:cxnLst>
              <a:cxn ang="T4">
                <a:pos x="T0" y="T1"/>
              </a:cxn>
              <a:cxn ang="T5">
                <a:pos x="T2" y="T3"/>
              </a:cxn>
            </a:cxnLst>
            <a:rect l="T6" t="T7" r="T8" b="T9"/>
            <a:pathLst>
              <a:path w="86093" h="86105">
                <a:moveTo>
                  <a:pt x="0" y="0"/>
                </a:moveTo>
                <a:lnTo>
                  <a:pt x="86093" y="86105"/>
                </a:lnTo>
              </a:path>
            </a:pathLst>
          </a:custGeom>
          <a:noFill/>
          <a:ln w="3175">
            <a:solidFill>
              <a:srgbClr val="000000"/>
            </a:solidFill>
            <a:round/>
          </a:ln>
        </p:spPr>
        <p:txBody>
          <a:bodyPr lIns="0" tIns="0" rIns="0" bIns="0"/>
          <a:lstStyle/>
          <a:p>
            <a:endParaRPr lang="el-GR"/>
          </a:p>
        </p:txBody>
      </p:sp>
      <p:sp>
        <p:nvSpPr>
          <p:cNvPr id="25255" name="object 680"/>
          <p:cNvSpPr/>
          <p:nvPr/>
        </p:nvSpPr>
        <p:spPr bwMode="auto">
          <a:xfrm>
            <a:off x="8861425" y="4465638"/>
            <a:ext cx="90488" cy="71437"/>
          </a:xfrm>
          <a:custGeom>
            <a:avLst/>
            <a:gdLst>
              <a:gd name="T0" fmla="*/ 89534 w 91452"/>
              <a:gd name="T1" fmla="*/ 70498 h 72389"/>
              <a:gd name="T2" fmla="*/ 0 w 91452"/>
              <a:gd name="T3" fmla="*/ 0 h 72389"/>
              <a:gd name="T4" fmla="*/ 0 60000 65536"/>
              <a:gd name="T5" fmla="*/ 0 60000 65536"/>
              <a:gd name="T6" fmla="*/ 0 w 91452"/>
              <a:gd name="T7" fmla="*/ 0 h 72389"/>
              <a:gd name="T8" fmla="*/ 91452 w 91452"/>
              <a:gd name="T9" fmla="*/ 72389 h 72389"/>
            </a:gdLst>
            <a:ahLst/>
            <a:cxnLst>
              <a:cxn ang="T4">
                <a:pos x="T0" y="T1"/>
              </a:cxn>
              <a:cxn ang="T5">
                <a:pos x="T2" y="T3"/>
              </a:cxn>
            </a:cxnLst>
            <a:rect l="T6" t="T7" r="T8" b="T9"/>
            <a:pathLst>
              <a:path w="91452" h="72389">
                <a:moveTo>
                  <a:pt x="91452" y="72389"/>
                </a:moveTo>
                <a:lnTo>
                  <a:pt x="0" y="0"/>
                </a:lnTo>
              </a:path>
            </a:pathLst>
          </a:custGeom>
          <a:noFill/>
          <a:ln w="3175">
            <a:solidFill>
              <a:srgbClr val="000000"/>
            </a:solidFill>
            <a:round/>
          </a:ln>
        </p:spPr>
        <p:txBody>
          <a:bodyPr lIns="0" tIns="0" rIns="0" bIns="0"/>
          <a:lstStyle/>
          <a:p>
            <a:endParaRPr lang="el-GR"/>
          </a:p>
        </p:txBody>
      </p:sp>
      <p:sp>
        <p:nvSpPr>
          <p:cNvPr id="25256" name="object 681"/>
          <p:cNvSpPr/>
          <p:nvPr/>
        </p:nvSpPr>
        <p:spPr bwMode="auto">
          <a:xfrm>
            <a:off x="8759825" y="4403725"/>
            <a:ext cx="101600" cy="61913"/>
          </a:xfrm>
          <a:custGeom>
            <a:avLst/>
            <a:gdLst>
              <a:gd name="T0" fmla="*/ 102640 w 100571"/>
              <a:gd name="T1" fmla="*/ 62881 h 60960"/>
              <a:gd name="T2" fmla="*/ 0 w 100571"/>
              <a:gd name="T3" fmla="*/ 0 h 60960"/>
              <a:gd name="T4" fmla="*/ 0 60000 65536"/>
              <a:gd name="T5" fmla="*/ 0 60000 65536"/>
              <a:gd name="T6" fmla="*/ 0 w 100571"/>
              <a:gd name="T7" fmla="*/ 0 h 60960"/>
              <a:gd name="T8" fmla="*/ 100571 w 100571"/>
              <a:gd name="T9" fmla="*/ 60960 h 60960"/>
            </a:gdLst>
            <a:ahLst/>
            <a:cxnLst>
              <a:cxn ang="T4">
                <a:pos x="T0" y="T1"/>
              </a:cxn>
              <a:cxn ang="T5">
                <a:pos x="T2" y="T3"/>
              </a:cxn>
            </a:cxnLst>
            <a:rect l="T6" t="T7" r="T8" b="T9"/>
            <a:pathLst>
              <a:path w="100571" h="60960">
                <a:moveTo>
                  <a:pt x="100571" y="60960"/>
                </a:moveTo>
                <a:lnTo>
                  <a:pt x="0" y="0"/>
                </a:lnTo>
              </a:path>
            </a:pathLst>
          </a:custGeom>
          <a:noFill/>
          <a:ln w="3175">
            <a:solidFill>
              <a:srgbClr val="000000"/>
            </a:solidFill>
            <a:round/>
          </a:ln>
        </p:spPr>
        <p:txBody>
          <a:bodyPr lIns="0" tIns="0" rIns="0" bIns="0"/>
          <a:lstStyle/>
          <a:p>
            <a:endParaRPr lang="el-GR"/>
          </a:p>
        </p:txBody>
      </p:sp>
      <p:sp>
        <p:nvSpPr>
          <p:cNvPr id="25257" name="object 682"/>
          <p:cNvSpPr/>
          <p:nvPr/>
        </p:nvSpPr>
        <p:spPr bwMode="auto">
          <a:xfrm>
            <a:off x="8655050" y="4356100"/>
            <a:ext cx="104775" cy="47625"/>
          </a:xfrm>
          <a:custGeom>
            <a:avLst/>
            <a:gdLst>
              <a:gd name="T0" fmla="*/ 103644 w 105918"/>
              <a:gd name="T1" fmla="*/ 46509 h 48768"/>
              <a:gd name="T2" fmla="*/ 0 w 105918"/>
              <a:gd name="T3" fmla="*/ 0 h 48768"/>
              <a:gd name="T4" fmla="*/ 0 60000 65536"/>
              <a:gd name="T5" fmla="*/ 0 60000 65536"/>
              <a:gd name="T6" fmla="*/ 0 w 105918"/>
              <a:gd name="T7" fmla="*/ 0 h 48768"/>
              <a:gd name="T8" fmla="*/ 105918 w 105918"/>
              <a:gd name="T9" fmla="*/ 48768 h 48768"/>
            </a:gdLst>
            <a:ahLst/>
            <a:cxnLst>
              <a:cxn ang="T4">
                <a:pos x="T0" y="T1"/>
              </a:cxn>
              <a:cxn ang="T5">
                <a:pos x="T2" y="T3"/>
              </a:cxn>
            </a:cxnLst>
            <a:rect l="T6" t="T7" r="T8" b="T9"/>
            <a:pathLst>
              <a:path w="105918" h="48768">
                <a:moveTo>
                  <a:pt x="105918" y="48768"/>
                </a:moveTo>
                <a:lnTo>
                  <a:pt x="0" y="0"/>
                </a:lnTo>
              </a:path>
            </a:pathLst>
          </a:custGeom>
          <a:noFill/>
          <a:ln w="3175">
            <a:solidFill>
              <a:srgbClr val="000000"/>
            </a:solidFill>
            <a:round/>
          </a:ln>
        </p:spPr>
        <p:txBody>
          <a:bodyPr lIns="0" tIns="0" rIns="0" bIns="0"/>
          <a:lstStyle/>
          <a:p>
            <a:endParaRPr lang="el-GR"/>
          </a:p>
        </p:txBody>
      </p:sp>
      <p:sp>
        <p:nvSpPr>
          <p:cNvPr id="25258" name="object 683"/>
          <p:cNvSpPr/>
          <p:nvPr/>
        </p:nvSpPr>
        <p:spPr bwMode="auto">
          <a:xfrm>
            <a:off x="8542338" y="4321175"/>
            <a:ext cx="112712" cy="34925"/>
          </a:xfrm>
          <a:custGeom>
            <a:avLst/>
            <a:gdLst>
              <a:gd name="T0" fmla="*/ 113414 w 112014"/>
              <a:gd name="T1" fmla="*/ 34799 h 35051"/>
              <a:gd name="T2" fmla="*/ 0 w 112014"/>
              <a:gd name="T3" fmla="*/ 0 h 35051"/>
              <a:gd name="T4" fmla="*/ 0 60000 65536"/>
              <a:gd name="T5" fmla="*/ 0 60000 65536"/>
              <a:gd name="T6" fmla="*/ 0 w 112014"/>
              <a:gd name="T7" fmla="*/ 0 h 35051"/>
              <a:gd name="T8" fmla="*/ 112014 w 112014"/>
              <a:gd name="T9" fmla="*/ 35051 h 35051"/>
            </a:gdLst>
            <a:ahLst/>
            <a:cxnLst>
              <a:cxn ang="T4">
                <a:pos x="T0" y="T1"/>
              </a:cxn>
              <a:cxn ang="T5">
                <a:pos x="T2" y="T3"/>
              </a:cxn>
            </a:cxnLst>
            <a:rect l="T6" t="T7" r="T8" b="T9"/>
            <a:pathLst>
              <a:path w="112014" h="35051">
                <a:moveTo>
                  <a:pt x="112014" y="35051"/>
                </a:moveTo>
                <a:lnTo>
                  <a:pt x="0" y="0"/>
                </a:lnTo>
              </a:path>
            </a:pathLst>
          </a:custGeom>
          <a:noFill/>
          <a:ln w="3175">
            <a:solidFill>
              <a:srgbClr val="000000"/>
            </a:solidFill>
            <a:round/>
          </a:ln>
        </p:spPr>
        <p:txBody>
          <a:bodyPr lIns="0" tIns="0" rIns="0" bIns="0"/>
          <a:lstStyle/>
          <a:p>
            <a:endParaRPr lang="el-GR"/>
          </a:p>
        </p:txBody>
      </p:sp>
      <p:sp>
        <p:nvSpPr>
          <p:cNvPr id="25259" name="object 684"/>
          <p:cNvSpPr/>
          <p:nvPr/>
        </p:nvSpPr>
        <p:spPr bwMode="auto">
          <a:xfrm>
            <a:off x="8428038" y="4300538"/>
            <a:ext cx="114300" cy="20637"/>
          </a:xfrm>
          <a:custGeom>
            <a:avLst/>
            <a:gdLst>
              <a:gd name="T0" fmla="*/ 113544 w 115061"/>
              <a:gd name="T1" fmla="*/ 20700 h 20574"/>
              <a:gd name="T2" fmla="*/ 0 w 115061"/>
              <a:gd name="T3" fmla="*/ 0 h 20574"/>
              <a:gd name="T4" fmla="*/ 0 60000 65536"/>
              <a:gd name="T5" fmla="*/ 0 60000 65536"/>
              <a:gd name="T6" fmla="*/ 0 w 115061"/>
              <a:gd name="T7" fmla="*/ 0 h 20574"/>
              <a:gd name="T8" fmla="*/ 115061 w 115061"/>
              <a:gd name="T9" fmla="*/ 20574 h 20574"/>
            </a:gdLst>
            <a:ahLst/>
            <a:cxnLst>
              <a:cxn ang="T4">
                <a:pos x="T0" y="T1"/>
              </a:cxn>
              <a:cxn ang="T5">
                <a:pos x="T2" y="T3"/>
              </a:cxn>
            </a:cxnLst>
            <a:rect l="T6" t="T7" r="T8" b="T9"/>
            <a:pathLst>
              <a:path w="115061" h="20574">
                <a:moveTo>
                  <a:pt x="115061" y="20574"/>
                </a:moveTo>
                <a:lnTo>
                  <a:pt x="0" y="0"/>
                </a:lnTo>
              </a:path>
            </a:pathLst>
          </a:custGeom>
          <a:noFill/>
          <a:ln w="3175">
            <a:solidFill>
              <a:srgbClr val="000000"/>
            </a:solidFill>
            <a:round/>
          </a:ln>
        </p:spPr>
        <p:txBody>
          <a:bodyPr lIns="0" tIns="0" rIns="0" bIns="0"/>
          <a:lstStyle/>
          <a:p>
            <a:endParaRPr lang="el-GR"/>
          </a:p>
        </p:txBody>
      </p:sp>
      <p:sp>
        <p:nvSpPr>
          <p:cNvPr id="25260" name="object 685"/>
          <p:cNvSpPr/>
          <p:nvPr/>
        </p:nvSpPr>
        <p:spPr bwMode="auto">
          <a:xfrm>
            <a:off x="8310563" y="4292600"/>
            <a:ext cx="117475" cy="7938"/>
          </a:xfrm>
          <a:custGeom>
            <a:avLst/>
            <a:gdLst>
              <a:gd name="T0" fmla="*/ 118371 w 116586"/>
              <a:gd name="T1" fmla="*/ 8270 h 7619"/>
              <a:gd name="T2" fmla="*/ 0 w 116586"/>
              <a:gd name="T3" fmla="*/ 0 h 7619"/>
              <a:gd name="T4" fmla="*/ 0 60000 65536"/>
              <a:gd name="T5" fmla="*/ 0 60000 65536"/>
              <a:gd name="T6" fmla="*/ 0 w 116586"/>
              <a:gd name="T7" fmla="*/ 0 h 7619"/>
              <a:gd name="T8" fmla="*/ 116586 w 116586"/>
              <a:gd name="T9" fmla="*/ 7619 h 7619"/>
            </a:gdLst>
            <a:ahLst/>
            <a:cxnLst>
              <a:cxn ang="T4">
                <a:pos x="T0" y="T1"/>
              </a:cxn>
              <a:cxn ang="T5">
                <a:pos x="T2" y="T3"/>
              </a:cxn>
            </a:cxnLst>
            <a:rect l="T6" t="T7" r="T8" b="T9"/>
            <a:pathLst>
              <a:path w="116586" h="7619">
                <a:moveTo>
                  <a:pt x="116586" y="7619"/>
                </a:moveTo>
                <a:lnTo>
                  <a:pt x="0" y="0"/>
                </a:lnTo>
              </a:path>
            </a:pathLst>
          </a:custGeom>
          <a:noFill/>
          <a:ln w="3175">
            <a:solidFill>
              <a:srgbClr val="000000"/>
            </a:solidFill>
            <a:round/>
          </a:ln>
        </p:spPr>
        <p:txBody>
          <a:bodyPr lIns="0" tIns="0" rIns="0" bIns="0"/>
          <a:lstStyle/>
          <a:p>
            <a:endParaRPr lang="el-GR"/>
          </a:p>
        </p:txBody>
      </p:sp>
      <p:sp>
        <p:nvSpPr>
          <p:cNvPr id="25261" name="object 686"/>
          <p:cNvSpPr/>
          <p:nvPr/>
        </p:nvSpPr>
        <p:spPr bwMode="auto">
          <a:xfrm>
            <a:off x="8194675" y="4292600"/>
            <a:ext cx="115888" cy="6350"/>
          </a:xfrm>
          <a:custGeom>
            <a:avLst/>
            <a:gdLst>
              <a:gd name="T0" fmla="*/ 115195 w 116585"/>
              <a:gd name="T1" fmla="*/ 0 h 6857"/>
              <a:gd name="T2" fmla="*/ 0 w 116585"/>
              <a:gd name="T3" fmla="*/ 5880 h 6857"/>
              <a:gd name="T4" fmla="*/ 0 60000 65536"/>
              <a:gd name="T5" fmla="*/ 0 60000 65536"/>
              <a:gd name="T6" fmla="*/ 0 w 116585"/>
              <a:gd name="T7" fmla="*/ 0 h 6857"/>
              <a:gd name="T8" fmla="*/ 116585 w 116585"/>
              <a:gd name="T9" fmla="*/ 6857 h 6857"/>
            </a:gdLst>
            <a:ahLst/>
            <a:cxnLst>
              <a:cxn ang="T4">
                <a:pos x="T0" y="T1"/>
              </a:cxn>
              <a:cxn ang="T5">
                <a:pos x="T2" y="T3"/>
              </a:cxn>
            </a:cxnLst>
            <a:rect l="T6" t="T7" r="T8" b="T9"/>
            <a:pathLst>
              <a:path w="116585" h="6857">
                <a:moveTo>
                  <a:pt x="116585" y="0"/>
                </a:moveTo>
                <a:lnTo>
                  <a:pt x="0" y="6857"/>
                </a:lnTo>
              </a:path>
            </a:pathLst>
          </a:custGeom>
          <a:noFill/>
          <a:ln w="3175">
            <a:solidFill>
              <a:srgbClr val="000000"/>
            </a:solidFill>
            <a:round/>
          </a:ln>
        </p:spPr>
        <p:txBody>
          <a:bodyPr lIns="0" tIns="0" rIns="0" bIns="0"/>
          <a:lstStyle/>
          <a:p>
            <a:endParaRPr lang="el-GR"/>
          </a:p>
        </p:txBody>
      </p:sp>
      <p:sp>
        <p:nvSpPr>
          <p:cNvPr id="25262" name="object 687"/>
          <p:cNvSpPr/>
          <p:nvPr/>
        </p:nvSpPr>
        <p:spPr bwMode="auto">
          <a:xfrm>
            <a:off x="8078788" y="4298950"/>
            <a:ext cx="115887" cy="22225"/>
          </a:xfrm>
          <a:custGeom>
            <a:avLst/>
            <a:gdLst>
              <a:gd name="T0" fmla="*/ 116719 w 115061"/>
              <a:gd name="T1" fmla="*/ 0 h 21336"/>
              <a:gd name="T2" fmla="*/ 0 w 115061"/>
              <a:gd name="T3" fmla="*/ 23151 h 21336"/>
              <a:gd name="T4" fmla="*/ 0 60000 65536"/>
              <a:gd name="T5" fmla="*/ 0 60000 65536"/>
              <a:gd name="T6" fmla="*/ 0 w 115061"/>
              <a:gd name="T7" fmla="*/ 0 h 21336"/>
              <a:gd name="T8" fmla="*/ 115061 w 115061"/>
              <a:gd name="T9" fmla="*/ 21336 h 21336"/>
            </a:gdLst>
            <a:ahLst/>
            <a:cxnLst>
              <a:cxn ang="T4">
                <a:pos x="T0" y="T1"/>
              </a:cxn>
              <a:cxn ang="T5">
                <a:pos x="T2" y="T3"/>
              </a:cxn>
            </a:cxnLst>
            <a:rect l="T6" t="T7" r="T8" b="T9"/>
            <a:pathLst>
              <a:path w="115061" h="21336">
                <a:moveTo>
                  <a:pt x="115061" y="0"/>
                </a:moveTo>
                <a:lnTo>
                  <a:pt x="0" y="21336"/>
                </a:lnTo>
              </a:path>
            </a:pathLst>
          </a:custGeom>
          <a:noFill/>
          <a:ln w="3175">
            <a:solidFill>
              <a:srgbClr val="000000"/>
            </a:solidFill>
            <a:round/>
          </a:ln>
        </p:spPr>
        <p:txBody>
          <a:bodyPr lIns="0" tIns="0" rIns="0" bIns="0"/>
          <a:lstStyle/>
          <a:p>
            <a:endParaRPr lang="el-GR"/>
          </a:p>
        </p:txBody>
      </p:sp>
      <p:sp>
        <p:nvSpPr>
          <p:cNvPr id="25263" name="object 688"/>
          <p:cNvSpPr/>
          <p:nvPr/>
        </p:nvSpPr>
        <p:spPr bwMode="auto">
          <a:xfrm>
            <a:off x="7967663" y="4321175"/>
            <a:ext cx="111125" cy="33338"/>
          </a:xfrm>
          <a:custGeom>
            <a:avLst/>
            <a:gdLst>
              <a:gd name="T0" fmla="*/ 110243 w 112014"/>
              <a:gd name="T1" fmla="*/ 0 h 34289"/>
              <a:gd name="T2" fmla="*/ 0 w 112014"/>
              <a:gd name="T3" fmla="*/ 32413 h 34289"/>
              <a:gd name="T4" fmla="*/ 0 60000 65536"/>
              <a:gd name="T5" fmla="*/ 0 60000 65536"/>
              <a:gd name="T6" fmla="*/ 0 w 112014"/>
              <a:gd name="T7" fmla="*/ 0 h 34289"/>
              <a:gd name="T8" fmla="*/ 112014 w 112014"/>
              <a:gd name="T9" fmla="*/ 34289 h 34289"/>
            </a:gdLst>
            <a:ahLst/>
            <a:cxnLst>
              <a:cxn ang="T4">
                <a:pos x="T0" y="T1"/>
              </a:cxn>
              <a:cxn ang="T5">
                <a:pos x="T2" y="T3"/>
              </a:cxn>
            </a:cxnLst>
            <a:rect l="T6" t="T7" r="T8" b="T9"/>
            <a:pathLst>
              <a:path w="112014" h="34289">
                <a:moveTo>
                  <a:pt x="112014" y="0"/>
                </a:moveTo>
                <a:lnTo>
                  <a:pt x="0" y="34289"/>
                </a:lnTo>
              </a:path>
            </a:pathLst>
          </a:custGeom>
          <a:noFill/>
          <a:ln w="3175">
            <a:solidFill>
              <a:srgbClr val="000000"/>
            </a:solidFill>
            <a:round/>
          </a:ln>
        </p:spPr>
        <p:txBody>
          <a:bodyPr lIns="0" tIns="0" rIns="0" bIns="0"/>
          <a:lstStyle/>
          <a:p>
            <a:endParaRPr lang="el-GR"/>
          </a:p>
        </p:txBody>
      </p:sp>
      <p:sp>
        <p:nvSpPr>
          <p:cNvPr id="25264" name="object 689"/>
          <p:cNvSpPr/>
          <p:nvPr/>
        </p:nvSpPr>
        <p:spPr bwMode="auto">
          <a:xfrm>
            <a:off x="7861300" y="4354513"/>
            <a:ext cx="106363" cy="47625"/>
          </a:xfrm>
          <a:custGeom>
            <a:avLst/>
            <a:gdLst>
              <a:gd name="T0" fmla="*/ 106048 w 106679"/>
              <a:gd name="T1" fmla="*/ 0 h 48006"/>
              <a:gd name="T2" fmla="*/ 0 w 106679"/>
              <a:gd name="T3" fmla="*/ 47247 h 48006"/>
              <a:gd name="T4" fmla="*/ 0 60000 65536"/>
              <a:gd name="T5" fmla="*/ 0 60000 65536"/>
              <a:gd name="T6" fmla="*/ 0 w 106679"/>
              <a:gd name="T7" fmla="*/ 0 h 48006"/>
              <a:gd name="T8" fmla="*/ 106679 w 106679"/>
              <a:gd name="T9" fmla="*/ 48006 h 48006"/>
            </a:gdLst>
            <a:ahLst/>
            <a:cxnLst>
              <a:cxn ang="T4">
                <a:pos x="T0" y="T1"/>
              </a:cxn>
              <a:cxn ang="T5">
                <a:pos x="T2" y="T3"/>
              </a:cxn>
            </a:cxnLst>
            <a:rect l="T6" t="T7" r="T8" b="T9"/>
            <a:pathLst>
              <a:path w="106679" h="48006">
                <a:moveTo>
                  <a:pt x="106679" y="0"/>
                </a:moveTo>
                <a:lnTo>
                  <a:pt x="0" y="48006"/>
                </a:lnTo>
              </a:path>
            </a:pathLst>
          </a:custGeom>
          <a:noFill/>
          <a:ln w="3175">
            <a:solidFill>
              <a:srgbClr val="000000"/>
            </a:solidFill>
            <a:round/>
          </a:ln>
        </p:spPr>
        <p:txBody>
          <a:bodyPr lIns="0" tIns="0" rIns="0" bIns="0"/>
          <a:lstStyle/>
          <a:p>
            <a:endParaRPr lang="el-GR"/>
          </a:p>
        </p:txBody>
      </p:sp>
      <p:sp>
        <p:nvSpPr>
          <p:cNvPr id="25265" name="object 690"/>
          <p:cNvSpPr/>
          <p:nvPr/>
        </p:nvSpPr>
        <p:spPr bwMode="auto">
          <a:xfrm>
            <a:off x="7759700" y="4402138"/>
            <a:ext cx="101600" cy="60325"/>
          </a:xfrm>
          <a:custGeom>
            <a:avLst/>
            <a:gdLst>
              <a:gd name="T0" fmla="*/ 102626 w 100584"/>
              <a:gd name="T1" fmla="*/ 0 h 60198"/>
              <a:gd name="T2" fmla="*/ 0 w 100584"/>
              <a:gd name="T3" fmla="*/ 60452 h 60198"/>
              <a:gd name="T4" fmla="*/ 0 60000 65536"/>
              <a:gd name="T5" fmla="*/ 0 60000 65536"/>
              <a:gd name="T6" fmla="*/ 0 w 100584"/>
              <a:gd name="T7" fmla="*/ 0 h 60198"/>
              <a:gd name="T8" fmla="*/ 100584 w 100584"/>
              <a:gd name="T9" fmla="*/ 60198 h 60198"/>
            </a:gdLst>
            <a:ahLst/>
            <a:cxnLst>
              <a:cxn ang="T4">
                <a:pos x="T0" y="T1"/>
              </a:cxn>
              <a:cxn ang="T5">
                <a:pos x="T2" y="T3"/>
              </a:cxn>
            </a:cxnLst>
            <a:rect l="T6" t="T7" r="T8" b="T9"/>
            <a:pathLst>
              <a:path w="100584" h="60198">
                <a:moveTo>
                  <a:pt x="100584" y="0"/>
                </a:moveTo>
                <a:lnTo>
                  <a:pt x="0" y="60198"/>
                </a:lnTo>
              </a:path>
            </a:pathLst>
          </a:custGeom>
          <a:noFill/>
          <a:ln w="3175">
            <a:solidFill>
              <a:srgbClr val="000000"/>
            </a:solidFill>
            <a:round/>
          </a:ln>
        </p:spPr>
        <p:txBody>
          <a:bodyPr lIns="0" tIns="0" rIns="0" bIns="0"/>
          <a:lstStyle/>
          <a:p>
            <a:endParaRPr lang="el-GR"/>
          </a:p>
        </p:txBody>
      </p:sp>
      <p:sp>
        <p:nvSpPr>
          <p:cNvPr id="25266" name="object 691"/>
          <p:cNvSpPr/>
          <p:nvPr/>
        </p:nvSpPr>
        <p:spPr bwMode="auto">
          <a:xfrm>
            <a:off x="7669213" y="4462463"/>
            <a:ext cx="90487" cy="73025"/>
          </a:xfrm>
          <a:custGeom>
            <a:avLst/>
            <a:gdLst>
              <a:gd name="T0" fmla="*/ 89545 w 91439"/>
              <a:gd name="T1" fmla="*/ 0 h 72389"/>
              <a:gd name="T2" fmla="*/ 0 w 91439"/>
              <a:gd name="T3" fmla="*/ 73667 h 72389"/>
              <a:gd name="T4" fmla="*/ 0 60000 65536"/>
              <a:gd name="T5" fmla="*/ 0 60000 65536"/>
              <a:gd name="T6" fmla="*/ 0 w 91439"/>
              <a:gd name="T7" fmla="*/ 0 h 72389"/>
              <a:gd name="T8" fmla="*/ 91439 w 91439"/>
              <a:gd name="T9" fmla="*/ 72389 h 72389"/>
            </a:gdLst>
            <a:ahLst/>
            <a:cxnLst>
              <a:cxn ang="T4">
                <a:pos x="T0" y="T1"/>
              </a:cxn>
              <a:cxn ang="T5">
                <a:pos x="T2" y="T3"/>
              </a:cxn>
            </a:cxnLst>
            <a:rect l="T6" t="T7" r="T8" b="T9"/>
            <a:pathLst>
              <a:path w="91439" h="72389">
                <a:moveTo>
                  <a:pt x="91439" y="0"/>
                </a:moveTo>
                <a:lnTo>
                  <a:pt x="0" y="72389"/>
                </a:lnTo>
              </a:path>
            </a:pathLst>
          </a:custGeom>
          <a:noFill/>
          <a:ln w="3175">
            <a:solidFill>
              <a:srgbClr val="000000"/>
            </a:solidFill>
            <a:round/>
          </a:ln>
        </p:spPr>
        <p:txBody>
          <a:bodyPr lIns="0" tIns="0" rIns="0" bIns="0"/>
          <a:lstStyle/>
          <a:p>
            <a:endParaRPr lang="el-GR"/>
          </a:p>
        </p:txBody>
      </p:sp>
      <p:sp>
        <p:nvSpPr>
          <p:cNvPr id="25267" name="object 692"/>
          <p:cNvSpPr/>
          <p:nvPr/>
        </p:nvSpPr>
        <p:spPr bwMode="auto">
          <a:xfrm>
            <a:off x="7585075" y="4535488"/>
            <a:ext cx="84138" cy="82550"/>
          </a:xfrm>
          <a:custGeom>
            <a:avLst/>
            <a:gdLst>
              <a:gd name="T0" fmla="*/ 85233 w 83057"/>
              <a:gd name="T1" fmla="*/ 0 h 83058"/>
              <a:gd name="T2" fmla="*/ 0 w 83057"/>
              <a:gd name="T3" fmla="*/ 82045 h 83058"/>
              <a:gd name="T4" fmla="*/ 0 60000 65536"/>
              <a:gd name="T5" fmla="*/ 0 60000 65536"/>
              <a:gd name="T6" fmla="*/ 0 w 83057"/>
              <a:gd name="T7" fmla="*/ 0 h 83058"/>
              <a:gd name="T8" fmla="*/ 83057 w 83057"/>
              <a:gd name="T9" fmla="*/ 83058 h 83058"/>
            </a:gdLst>
            <a:ahLst/>
            <a:cxnLst>
              <a:cxn ang="T4">
                <a:pos x="T0" y="T1"/>
              </a:cxn>
              <a:cxn ang="T5">
                <a:pos x="T2" y="T3"/>
              </a:cxn>
            </a:cxnLst>
            <a:rect l="T6" t="T7" r="T8" b="T9"/>
            <a:pathLst>
              <a:path w="83057" h="83058">
                <a:moveTo>
                  <a:pt x="83057" y="0"/>
                </a:moveTo>
                <a:lnTo>
                  <a:pt x="0" y="83058"/>
                </a:lnTo>
              </a:path>
            </a:pathLst>
          </a:custGeom>
          <a:noFill/>
          <a:ln w="3175">
            <a:solidFill>
              <a:srgbClr val="000000"/>
            </a:solidFill>
            <a:round/>
          </a:ln>
        </p:spPr>
        <p:txBody>
          <a:bodyPr lIns="0" tIns="0" rIns="0" bIns="0"/>
          <a:lstStyle/>
          <a:p>
            <a:endParaRPr lang="el-GR"/>
          </a:p>
        </p:txBody>
      </p:sp>
      <p:sp>
        <p:nvSpPr>
          <p:cNvPr id="25268" name="object 693"/>
          <p:cNvSpPr/>
          <p:nvPr/>
        </p:nvSpPr>
        <p:spPr bwMode="auto">
          <a:xfrm>
            <a:off x="7513638" y="4618038"/>
            <a:ext cx="71437" cy="92075"/>
          </a:xfrm>
          <a:custGeom>
            <a:avLst/>
            <a:gdLst>
              <a:gd name="T0" fmla="*/ 70497 w 72390"/>
              <a:gd name="T1" fmla="*/ 0 h 92201"/>
              <a:gd name="T2" fmla="*/ 0 w 72390"/>
              <a:gd name="T3" fmla="*/ 91949 h 92201"/>
              <a:gd name="T4" fmla="*/ 0 60000 65536"/>
              <a:gd name="T5" fmla="*/ 0 60000 65536"/>
              <a:gd name="T6" fmla="*/ 0 w 72390"/>
              <a:gd name="T7" fmla="*/ 0 h 92201"/>
              <a:gd name="T8" fmla="*/ 72390 w 72390"/>
              <a:gd name="T9" fmla="*/ 92201 h 92201"/>
            </a:gdLst>
            <a:ahLst/>
            <a:cxnLst>
              <a:cxn ang="T4">
                <a:pos x="T0" y="T1"/>
              </a:cxn>
              <a:cxn ang="T5">
                <a:pos x="T2" y="T3"/>
              </a:cxn>
            </a:cxnLst>
            <a:rect l="T6" t="T7" r="T8" b="T9"/>
            <a:pathLst>
              <a:path w="72390" h="92201">
                <a:moveTo>
                  <a:pt x="72390" y="0"/>
                </a:moveTo>
                <a:lnTo>
                  <a:pt x="0" y="92201"/>
                </a:lnTo>
              </a:path>
            </a:pathLst>
          </a:custGeom>
          <a:noFill/>
          <a:ln w="3175">
            <a:solidFill>
              <a:srgbClr val="000000"/>
            </a:solidFill>
            <a:round/>
          </a:ln>
        </p:spPr>
        <p:txBody>
          <a:bodyPr lIns="0" tIns="0" rIns="0" bIns="0"/>
          <a:lstStyle/>
          <a:p>
            <a:endParaRPr lang="el-GR"/>
          </a:p>
        </p:txBody>
      </p:sp>
      <p:sp>
        <p:nvSpPr>
          <p:cNvPr id="25269" name="object 694"/>
          <p:cNvSpPr/>
          <p:nvPr/>
        </p:nvSpPr>
        <p:spPr bwMode="auto">
          <a:xfrm>
            <a:off x="7453313" y="4710113"/>
            <a:ext cx="60325" cy="101600"/>
          </a:xfrm>
          <a:custGeom>
            <a:avLst/>
            <a:gdLst>
              <a:gd name="T0" fmla="*/ 60452 w 60198"/>
              <a:gd name="T1" fmla="*/ 0 h 100583"/>
              <a:gd name="T2" fmla="*/ 0 w 60198"/>
              <a:gd name="T3" fmla="*/ 102627 h 100583"/>
              <a:gd name="T4" fmla="*/ 0 60000 65536"/>
              <a:gd name="T5" fmla="*/ 0 60000 65536"/>
              <a:gd name="T6" fmla="*/ 0 w 60198"/>
              <a:gd name="T7" fmla="*/ 0 h 100583"/>
              <a:gd name="T8" fmla="*/ 60198 w 60198"/>
              <a:gd name="T9" fmla="*/ 100583 h 100583"/>
            </a:gdLst>
            <a:ahLst/>
            <a:cxnLst>
              <a:cxn ang="T4">
                <a:pos x="T0" y="T1"/>
              </a:cxn>
              <a:cxn ang="T5">
                <a:pos x="T2" y="T3"/>
              </a:cxn>
            </a:cxnLst>
            <a:rect l="T6" t="T7" r="T8" b="T9"/>
            <a:pathLst>
              <a:path w="60198" h="100583">
                <a:moveTo>
                  <a:pt x="60198" y="0"/>
                </a:moveTo>
                <a:lnTo>
                  <a:pt x="0" y="100583"/>
                </a:lnTo>
              </a:path>
            </a:pathLst>
          </a:custGeom>
          <a:noFill/>
          <a:ln w="3175">
            <a:solidFill>
              <a:srgbClr val="000000"/>
            </a:solidFill>
            <a:round/>
          </a:ln>
        </p:spPr>
        <p:txBody>
          <a:bodyPr lIns="0" tIns="0" rIns="0" bIns="0"/>
          <a:lstStyle/>
          <a:p>
            <a:endParaRPr lang="el-GR"/>
          </a:p>
        </p:txBody>
      </p:sp>
      <p:sp>
        <p:nvSpPr>
          <p:cNvPr id="25270" name="object 695"/>
          <p:cNvSpPr/>
          <p:nvPr/>
        </p:nvSpPr>
        <p:spPr bwMode="auto">
          <a:xfrm>
            <a:off x="7404100" y="4811713"/>
            <a:ext cx="49213" cy="106362"/>
          </a:xfrm>
          <a:custGeom>
            <a:avLst/>
            <a:gdLst>
              <a:gd name="T0" fmla="*/ 49650 w 48780"/>
              <a:gd name="T1" fmla="*/ 0 h 106680"/>
              <a:gd name="T2" fmla="*/ 0 w 48780"/>
              <a:gd name="T3" fmla="*/ 106045 h 106680"/>
              <a:gd name="T4" fmla="*/ 0 60000 65536"/>
              <a:gd name="T5" fmla="*/ 0 60000 65536"/>
              <a:gd name="T6" fmla="*/ 0 w 48780"/>
              <a:gd name="T7" fmla="*/ 0 h 106680"/>
              <a:gd name="T8" fmla="*/ 48780 w 48780"/>
              <a:gd name="T9" fmla="*/ 106680 h 106680"/>
            </a:gdLst>
            <a:ahLst/>
            <a:cxnLst>
              <a:cxn ang="T4">
                <a:pos x="T0" y="T1"/>
              </a:cxn>
              <a:cxn ang="T5">
                <a:pos x="T2" y="T3"/>
              </a:cxn>
            </a:cxnLst>
            <a:rect l="T6" t="T7" r="T8" b="T9"/>
            <a:pathLst>
              <a:path w="48780" h="106680">
                <a:moveTo>
                  <a:pt x="48780" y="0"/>
                </a:moveTo>
                <a:lnTo>
                  <a:pt x="0" y="106680"/>
                </a:lnTo>
              </a:path>
            </a:pathLst>
          </a:custGeom>
          <a:noFill/>
          <a:ln w="3175">
            <a:solidFill>
              <a:srgbClr val="000000"/>
            </a:solidFill>
            <a:round/>
          </a:ln>
        </p:spPr>
        <p:txBody>
          <a:bodyPr lIns="0" tIns="0" rIns="0" bIns="0"/>
          <a:lstStyle/>
          <a:p>
            <a:endParaRPr lang="el-GR"/>
          </a:p>
        </p:txBody>
      </p:sp>
      <p:sp>
        <p:nvSpPr>
          <p:cNvPr id="25271" name="object 696"/>
          <p:cNvSpPr/>
          <p:nvPr/>
        </p:nvSpPr>
        <p:spPr bwMode="auto">
          <a:xfrm>
            <a:off x="7369175" y="4918075"/>
            <a:ext cx="34925" cy="111125"/>
          </a:xfrm>
          <a:custGeom>
            <a:avLst/>
            <a:gdLst>
              <a:gd name="T0" fmla="*/ 34799 w 35051"/>
              <a:gd name="T1" fmla="*/ 0 h 112013"/>
              <a:gd name="T2" fmla="*/ 0 w 35051"/>
              <a:gd name="T3" fmla="*/ 110244 h 112013"/>
              <a:gd name="T4" fmla="*/ 0 60000 65536"/>
              <a:gd name="T5" fmla="*/ 0 60000 65536"/>
              <a:gd name="T6" fmla="*/ 0 w 35051"/>
              <a:gd name="T7" fmla="*/ 0 h 112013"/>
              <a:gd name="T8" fmla="*/ 35051 w 35051"/>
              <a:gd name="T9" fmla="*/ 112013 h 112013"/>
            </a:gdLst>
            <a:ahLst/>
            <a:cxnLst>
              <a:cxn ang="T4">
                <a:pos x="T0" y="T1"/>
              </a:cxn>
              <a:cxn ang="T5">
                <a:pos x="T2" y="T3"/>
              </a:cxn>
            </a:cxnLst>
            <a:rect l="T6" t="T7" r="T8" b="T9"/>
            <a:pathLst>
              <a:path w="35051" h="112013">
                <a:moveTo>
                  <a:pt x="35051" y="0"/>
                </a:moveTo>
                <a:lnTo>
                  <a:pt x="0" y="112013"/>
                </a:lnTo>
              </a:path>
            </a:pathLst>
          </a:custGeom>
          <a:noFill/>
          <a:ln w="3175">
            <a:solidFill>
              <a:srgbClr val="000000"/>
            </a:solidFill>
            <a:round/>
          </a:ln>
        </p:spPr>
        <p:txBody>
          <a:bodyPr lIns="0" tIns="0" rIns="0" bIns="0"/>
          <a:lstStyle/>
          <a:p>
            <a:endParaRPr lang="el-GR"/>
          </a:p>
        </p:txBody>
      </p:sp>
      <p:sp>
        <p:nvSpPr>
          <p:cNvPr id="25272" name="object 697"/>
          <p:cNvSpPr/>
          <p:nvPr/>
        </p:nvSpPr>
        <p:spPr bwMode="auto">
          <a:xfrm>
            <a:off x="7348538" y="5029200"/>
            <a:ext cx="20637" cy="115888"/>
          </a:xfrm>
          <a:custGeom>
            <a:avLst/>
            <a:gdLst>
              <a:gd name="T0" fmla="*/ 20700 w 20574"/>
              <a:gd name="T1" fmla="*/ 0 h 115062"/>
              <a:gd name="T2" fmla="*/ 0 w 20574"/>
              <a:gd name="T3" fmla="*/ 116720 h 115062"/>
              <a:gd name="T4" fmla="*/ 0 60000 65536"/>
              <a:gd name="T5" fmla="*/ 0 60000 65536"/>
              <a:gd name="T6" fmla="*/ 0 w 20574"/>
              <a:gd name="T7" fmla="*/ 0 h 115062"/>
              <a:gd name="T8" fmla="*/ 20574 w 20574"/>
              <a:gd name="T9" fmla="*/ 115062 h 115062"/>
            </a:gdLst>
            <a:ahLst/>
            <a:cxnLst>
              <a:cxn ang="T4">
                <a:pos x="T0" y="T1"/>
              </a:cxn>
              <a:cxn ang="T5">
                <a:pos x="T2" y="T3"/>
              </a:cxn>
            </a:cxnLst>
            <a:rect l="T6" t="T7" r="T8" b="T9"/>
            <a:pathLst>
              <a:path w="20574" h="115062">
                <a:moveTo>
                  <a:pt x="20574" y="0"/>
                </a:moveTo>
                <a:lnTo>
                  <a:pt x="0" y="115062"/>
                </a:lnTo>
              </a:path>
            </a:pathLst>
          </a:custGeom>
          <a:noFill/>
          <a:ln w="3175">
            <a:solidFill>
              <a:srgbClr val="000000"/>
            </a:solidFill>
            <a:round/>
          </a:ln>
        </p:spPr>
        <p:txBody>
          <a:bodyPr lIns="0" tIns="0" rIns="0" bIns="0"/>
          <a:lstStyle/>
          <a:p>
            <a:endParaRPr lang="el-GR"/>
          </a:p>
        </p:txBody>
      </p:sp>
      <p:sp>
        <p:nvSpPr>
          <p:cNvPr id="25273" name="object 698"/>
          <p:cNvSpPr/>
          <p:nvPr/>
        </p:nvSpPr>
        <p:spPr bwMode="auto">
          <a:xfrm>
            <a:off x="7340600" y="5145088"/>
            <a:ext cx="7938" cy="117475"/>
          </a:xfrm>
          <a:custGeom>
            <a:avLst/>
            <a:gdLst>
              <a:gd name="T0" fmla="*/ 8283 w 7607"/>
              <a:gd name="T1" fmla="*/ 0 h 117348"/>
              <a:gd name="T2" fmla="*/ 0 w 7607"/>
              <a:gd name="T3" fmla="*/ 117602 h 117348"/>
              <a:gd name="T4" fmla="*/ 0 60000 65536"/>
              <a:gd name="T5" fmla="*/ 0 60000 65536"/>
              <a:gd name="T6" fmla="*/ 0 w 7607"/>
              <a:gd name="T7" fmla="*/ 0 h 117348"/>
              <a:gd name="T8" fmla="*/ 7607 w 7607"/>
              <a:gd name="T9" fmla="*/ 117348 h 117348"/>
            </a:gdLst>
            <a:ahLst/>
            <a:cxnLst>
              <a:cxn ang="T4">
                <a:pos x="T0" y="T1"/>
              </a:cxn>
              <a:cxn ang="T5">
                <a:pos x="T2" y="T3"/>
              </a:cxn>
            </a:cxnLst>
            <a:rect l="T6" t="T7" r="T8" b="T9"/>
            <a:pathLst>
              <a:path w="7607" h="117348">
                <a:moveTo>
                  <a:pt x="7607" y="0"/>
                </a:moveTo>
                <a:lnTo>
                  <a:pt x="0" y="117348"/>
                </a:lnTo>
              </a:path>
            </a:pathLst>
          </a:custGeom>
          <a:noFill/>
          <a:ln w="3175">
            <a:solidFill>
              <a:srgbClr val="000000"/>
            </a:solidFill>
            <a:round/>
          </a:ln>
        </p:spPr>
        <p:txBody>
          <a:bodyPr lIns="0" tIns="0" rIns="0" bIns="0"/>
          <a:lstStyle/>
          <a:p>
            <a:endParaRPr lang="el-GR"/>
          </a:p>
        </p:txBody>
      </p:sp>
      <p:sp>
        <p:nvSpPr>
          <p:cNvPr id="25274" name="object 699"/>
          <p:cNvSpPr/>
          <p:nvPr/>
        </p:nvSpPr>
        <p:spPr bwMode="auto">
          <a:xfrm>
            <a:off x="7340600" y="5262563"/>
            <a:ext cx="7938" cy="117475"/>
          </a:xfrm>
          <a:custGeom>
            <a:avLst/>
            <a:gdLst>
              <a:gd name="T0" fmla="*/ 0 w 7607"/>
              <a:gd name="T1" fmla="*/ 0 h 117348"/>
              <a:gd name="T2" fmla="*/ 8283 w 7607"/>
              <a:gd name="T3" fmla="*/ 117602 h 117348"/>
              <a:gd name="T4" fmla="*/ 0 60000 65536"/>
              <a:gd name="T5" fmla="*/ 0 60000 65536"/>
              <a:gd name="T6" fmla="*/ 0 w 7607"/>
              <a:gd name="T7" fmla="*/ 0 h 117348"/>
              <a:gd name="T8" fmla="*/ 7607 w 7607"/>
              <a:gd name="T9" fmla="*/ 117348 h 117348"/>
            </a:gdLst>
            <a:ahLst/>
            <a:cxnLst>
              <a:cxn ang="T4">
                <a:pos x="T0" y="T1"/>
              </a:cxn>
              <a:cxn ang="T5">
                <a:pos x="T2" y="T3"/>
              </a:cxn>
            </a:cxnLst>
            <a:rect l="T6" t="T7" r="T8" b="T9"/>
            <a:pathLst>
              <a:path w="7607" h="117348">
                <a:moveTo>
                  <a:pt x="0" y="0"/>
                </a:moveTo>
                <a:lnTo>
                  <a:pt x="7607" y="117348"/>
                </a:lnTo>
              </a:path>
            </a:pathLst>
          </a:custGeom>
          <a:noFill/>
          <a:ln w="3175">
            <a:solidFill>
              <a:srgbClr val="000000"/>
            </a:solidFill>
            <a:round/>
          </a:ln>
        </p:spPr>
        <p:txBody>
          <a:bodyPr lIns="0" tIns="0" rIns="0" bIns="0"/>
          <a:lstStyle/>
          <a:p>
            <a:endParaRPr lang="el-GR"/>
          </a:p>
        </p:txBody>
      </p:sp>
      <p:sp>
        <p:nvSpPr>
          <p:cNvPr id="25275" name="object 700"/>
          <p:cNvSpPr/>
          <p:nvPr/>
        </p:nvSpPr>
        <p:spPr bwMode="auto">
          <a:xfrm>
            <a:off x="7348538" y="5380038"/>
            <a:ext cx="20637" cy="114300"/>
          </a:xfrm>
          <a:custGeom>
            <a:avLst/>
            <a:gdLst>
              <a:gd name="T0" fmla="*/ 0 w 20574"/>
              <a:gd name="T1" fmla="*/ 0 h 115062"/>
              <a:gd name="T2" fmla="*/ 20700 w 20574"/>
              <a:gd name="T3" fmla="*/ 113543 h 115062"/>
              <a:gd name="T4" fmla="*/ 0 60000 65536"/>
              <a:gd name="T5" fmla="*/ 0 60000 65536"/>
              <a:gd name="T6" fmla="*/ 0 w 20574"/>
              <a:gd name="T7" fmla="*/ 0 h 115062"/>
              <a:gd name="T8" fmla="*/ 20574 w 20574"/>
              <a:gd name="T9" fmla="*/ 115062 h 115062"/>
            </a:gdLst>
            <a:ahLst/>
            <a:cxnLst>
              <a:cxn ang="T4">
                <a:pos x="T0" y="T1"/>
              </a:cxn>
              <a:cxn ang="T5">
                <a:pos x="T2" y="T3"/>
              </a:cxn>
            </a:cxnLst>
            <a:rect l="T6" t="T7" r="T8" b="T9"/>
            <a:pathLst>
              <a:path w="20574" h="115062">
                <a:moveTo>
                  <a:pt x="0" y="0"/>
                </a:moveTo>
                <a:lnTo>
                  <a:pt x="20574" y="115062"/>
                </a:lnTo>
              </a:path>
            </a:pathLst>
          </a:custGeom>
          <a:noFill/>
          <a:ln w="3175">
            <a:solidFill>
              <a:srgbClr val="000000"/>
            </a:solidFill>
            <a:round/>
          </a:ln>
        </p:spPr>
        <p:txBody>
          <a:bodyPr lIns="0" tIns="0" rIns="0" bIns="0"/>
          <a:lstStyle/>
          <a:p>
            <a:endParaRPr lang="el-GR"/>
          </a:p>
        </p:txBody>
      </p:sp>
      <p:sp>
        <p:nvSpPr>
          <p:cNvPr id="25276" name="object 701"/>
          <p:cNvSpPr/>
          <p:nvPr/>
        </p:nvSpPr>
        <p:spPr bwMode="auto">
          <a:xfrm>
            <a:off x="7369175" y="5494338"/>
            <a:ext cx="34925" cy="112712"/>
          </a:xfrm>
          <a:custGeom>
            <a:avLst/>
            <a:gdLst>
              <a:gd name="T0" fmla="*/ 0 w 35051"/>
              <a:gd name="T1" fmla="*/ 0 h 112013"/>
              <a:gd name="T2" fmla="*/ 34799 w 35051"/>
              <a:gd name="T3" fmla="*/ 113415 h 112013"/>
              <a:gd name="T4" fmla="*/ 0 60000 65536"/>
              <a:gd name="T5" fmla="*/ 0 60000 65536"/>
              <a:gd name="T6" fmla="*/ 0 w 35051"/>
              <a:gd name="T7" fmla="*/ 0 h 112013"/>
              <a:gd name="T8" fmla="*/ 35051 w 35051"/>
              <a:gd name="T9" fmla="*/ 112013 h 112013"/>
            </a:gdLst>
            <a:ahLst/>
            <a:cxnLst>
              <a:cxn ang="T4">
                <a:pos x="T0" y="T1"/>
              </a:cxn>
              <a:cxn ang="T5">
                <a:pos x="T2" y="T3"/>
              </a:cxn>
            </a:cxnLst>
            <a:rect l="T6" t="T7" r="T8" b="T9"/>
            <a:pathLst>
              <a:path w="35051" h="112013">
                <a:moveTo>
                  <a:pt x="0" y="0"/>
                </a:moveTo>
                <a:lnTo>
                  <a:pt x="35051" y="112013"/>
                </a:lnTo>
              </a:path>
            </a:pathLst>
          </a:custGeom>
          <a:noFill/>
          <a:ln w="3175">
            <a:solidFill>
              <a:srgbClr val="000000"/>
            </a:solidFill>
            <a:round/>
          </a:ln>
        </p:spPr>
        <p:txBody>
          <a:bodyPr lIns="0" tIns="0" rIns="0" bIns="0"/>
          <a:lstStyle/>
          <a:p>
            <a:endParaRPr lang="el-GR"/>
          </a:p>
        </p:txBody>
      </p:sp>
      <p:sp>
        <p:nvSpPr>
          <p:cNvPr id="25277" name="object 702"/>
          <p:cNvSpPr/>
          <p:nvPr/>
        </p:nvSpPr>
        <p:spPr bwMode="auto">
          <a:xfrm>
            <a:off x="7404100" y="5607050"/>
            <a:ext cx="47625" cy="106363"/>
          </a:xfrm>
          <a:custGeom>
            <a:avLst/>
            <a:gdLst>
              <a:gd name="T0" fmla="*/ 0 w 48018"/>
              <a:gd name="T1" fmla="*/ 0 h 106679"/>
              <a:gd name="T2" fmla="*/ 47235 w 48018"/>
              <a:gd name="T3" fmla="*/ 106048 h 106679"/>
              <a:gd name="T4" fmla="*/ 0 60000 65536"/>
              <a:gd name="T5" fmla="*/ 0 60000 65536"/>
              <a:gd name="T6" fmla="*/ 0 w 48018"/>
              <a:gd name="T7" fmla="*/ 0 h 106679"/>
              <a:gd name="T8" fmla="*/ 48018 w 48018"/>
              <a:gd name="T9" fmla="*/ 106679 h 106679"/>
            </a:gdLst>
            <a:ahLst/>
            <a:cxnLst>
              <a:cxn ang="T4">
                <a:pos x="T0" y="T1"/>
              </a:cxn>
              <a:cxn ang="T5">
                <a:pos x="T2" y="T3"/>
              </a:cxn>
            </a:cxnLst>
            <a:rect l="T6" t="T7" r="T8" b="T9"/>
            <a:pathLst>
              <a:path w="48018" h="106679">
                <a:moveTo>
                  <a:pt x="0" y="0"/>
                </a:moveTo>
                <a:lnTo>
                  <a:pt x="48018" y="106679"/>
                </a:lnTo>
              </a:path>
            </a:pathLst>
          </a:custGeom>
          <a:noFill/>
          <a:ln w="3175">
            <a:solidFill>
              <a:srgbClr val="000000"/>
            </a:solidFill>
            <a:round/>
          </a:ln>
        </p:spPr>
        <p:txBody>
          <a:bodyPr lIns="0" tIns="0" rIns="0" bIns="0"/>
          <a:lstStyle/>
          <a:p>
            <a:endParaRPr lang="el-GR"/>
          </a:p>
        </p:txBody>
      </p:sp>
      <p:sp>
        <p:nvSpPr>
          <p:cNvPr id="25278" name="object 703"/>
          <p:cNvSpPr/>
          <p:nvPr/>
        </p:nvSpPr>
        <p:spPr bwMode="auto">
          <a:xfrm>
            <a:off x="7451725" y="5713413"/>
            <a:ext cx="60325" cy="100012"/>
          </a:xfrm>
          <a:custGeom>
            <a:avLst/>
            <a:gdLst>
              <a:gd name="T0" fmla="*/ 0 w 60197"/>
              <a:gd name="T1" fmla="*/ 0 h 100584"/>
              <a:gd name="T2" fmla="*/ 60453 w 60197"/>
              <a:gd name="T3" fmla="*/ 99443 h 100584"/>
              <a:gd name="T4" fmla="*/ 0 60000 65536"/>
              <a:gd name="T5" fmla="*/ 0 60000 65536"/>
              <a:gd name="T6" fmla="*/ 0 w 60197"/>
              <a:gd name="T7" fmla="*/ 0 h 100584"/>
              <a:gd name="T8" fmla="*/ 60197 w 60197"/>
              <a:gd name="T9" fmla="*/ 100584 h 100584"/>
            </a:gdLst>
            <a:ahLst/>
            <a:cxnLst>
              <a:cxn ang="T4">
                <a:pos x="T0" y="T1"/>
              </a:cxn>
              <a:cxn ang="T5">
                <a:pos x="T2" y="T3"/>
              </a:cxn>
            </a:cxnLst>
            <a:rect l="T6" t="T7" r="T8" b="T9"/>
            <a:pathLst>
              <a:path w="60197" h="100584">
                <a:moveTo>
                  <a:pt x="0" y="0"/>
                </a:moveTo>
                <a:lnTo>
                  <a:pt x="60197" y="100584"/>
                </a:lnTo>
              </a:path>
            </a:pathLst>
          </a:custGeom>
          <a:noFill/>
          <a:ln w="3175">
            <a:solidFill>
              <a:srgbClr val="000000"/>
            </a:solidFill>
            <a:round/>
          </a:ln>
        </p:spPr>
        <p:txBody>
          <a:bodyPr lIns="0" tIns="0" rIns="0" bIns="0"/>
          <a:lstStyle/>
          <a:p>
            <a:endParaRPr lang="el-GR"/>
          </a:p>
        </p:txBody>
      </p:sp>
      <p:sp>
        <p:nvSpPr>
          <p:cNvPr id="25279" name="object 704"/>
          <p:cNvSpPr/>
          <p:nvPr/>
        </p:nvSpPr>
        <p:spPr bwMode="auto">
          <a:xfrm>
            <a:off x="7512050" y="5813425"/>
            <a:ext cx="73025" cy="93663"/>
          </a:xfrm>
          <a:custGeom>
            <a:avLst/>
            <a:gdLst>
              <a:gd name="T0" fmla="*/ 0 w 72377"/>
              <a:gd name="T1" fmla="*/ 0 h 92963"/>
              <a:gd name="T2" fmla="*/ 73679 w 72377"/>
              <a:gd name="T3" fmla="*/ 94368 h 92963"/>
              <a:gd name="T4" fmla="*/ 0 60000 65536"/>
              <a:gd name="T5" fmla="*/ 0 60000 65536"/>
              <a:gd name="T6" fmla="*/ 0 w 72377"/>
              <a:gd name="T7" fmla="*/ 0 h 92963"/>
              <a:gd name="T8" fmla="*/ 72377 w 72377"/>
              <a:gd name="T9" fmla="*/ 92963 h 92963"/>
            </a:gdLst>
            <a:ahLst/>
            <a:cxnLst>
              <a:cxn ang="T4">
                <a:pos x="T0" y="T1"/>
              </a:cxn>
              <a:cxn ang="T5">
                <a:pos x="T2" y="T3"/>
              </a:cxn>
            </a:cxnLst>
            <a:rect l="T6" t="T7" r="T8" b="T9"/>
            <a:pathLst>
              <a:path w="72377" h="92963">
                <a:moveTo>
                  <a:pt x="0" y="0"/>
                </a:moveTo>
                <a:lnTo>
                  <a:pt x="72377" y="92963"/>
                </a:lnTo>
              </a:path>
            </a:pathLst>
          </a:custGeom>
          <a:noFill/>
          <a:ln w="3175">
            <a:solidFill>
              <a:srgbClr val="000000"/>
            </a:solidFill>
            <a:round/>
          </a:ln>
        </p:spPr>
        <p:txBody>
          <a:bodyPr lIns="0" tIns="0" rIns="0" bIns="0"/>
          <a:lstStyle/>
          <a:p>
            <a:endParaRPr lang="el-GR"/>
          </a:p>
        </p:txBody>
      </p:sp>
      <p:sp>
        <p:nvSpPr>
          <p:cNvPr id="25280" name="object 705"/>
          <p:cNvSpPr/>
          <p:nvPr/>
        </p:nvSpPr>
        <p:spPr bwMode="auto">
          <a:xfrm>
            <a:off x="7585075" y="5907088"/>
            <a:ext cx="82550" cy="82550"/>
          </a:xfrm>
          <a:custGeom>
            <a:avLst/>
            <a:gdLst>
              <a:gd name="T0" fmla="*/ 0 w 82308"/>
              <a:gd name="T1" fmla="*/ 0 h 82296"/>
              <a:gd name="T2" fmla="*/ 82793 w 82308"/>
              <a:gd name="T3" fmla="*/ 82805 h 82296"/>
              <a:gd name="T4" fmla="*/ 0 60000 65536"/>
              <a:gd name="T5" fmla="*/ 0 60000 65536"/>
              <a:gd name="T6" fmla="*/ 0 w 82308"/>
              <a:gd name="T7" fmla="*/ 0 h 82296"/>
              <a:gd name="T8" fmla="*/ 82308 w 82308"/>
              <a:gd name="T9" fmla="*/ 82296 h 82296"/>
            </a:gdLst>
            <a:ahLst/>
            <a:cxnLst>
              <a:cxn ang="T4">
                <a:pos x="T0" y="T1"/>
              </a:cxn>
              <a:cxn ang="T5">
                <a:pos x="T2" y="T3"/>
              </a:cxn>
            </a:cxnLst>
            <a:rect l="T6" t="T7" r="T8" b="T9"/>
            <a:pathLst>
              <a:path w="82308" h="82296">
                <a:moveTo>
                  <a:pt x="0" y="0"/>
                </a:moveTo>
                <a:lnTo>
                  <a:pt x="82308" y="82296"/>
                </a:lnTo>
              </a:path>
            </a:pathLst>
          </a:custGeom>
          <a:noFill/>
          <a:ln w="3175">
            <a:solidFill>
              <a:srgbClr val="000000"/>
            </a:solidFill>
            <a:round/>
          </a:ln>
        </p:spPr>
        <p:txBody>
          <a:bodyPr lIns="0" tIns="0" rIns="0" bIns="0"/>
          <a:lstStyle/>
          <a:p>
            <a:endParaRPr lang="el-GR"/>
          </a:p>
        </p:txBody>
      </p:sp>
      <p:sp>
        <p:nvSpPr>
          <p:cNvPr id="25281" name="object 706"/>
          <p:cNvSpPr/>
          <p:nvPr/>
        </p:nvSpPr>
        <p:spPr bwMode="auto">
          <a:xfrm>
            <a:off x="7288213" y="5635625"/>
            <a:ext cx="15875" cy="41275"/>
          </a:xfrm>
          <a:custGeom>
            <a:avLst/>
            <a:gdLst>
              <a:gd name="T0" fmla="*/ 0 w 16001"/>
              <a:gd name="T1" fmla="*/ 0 h 41910"/>
              <a:gd name="T2" fmla="*/ 15750 w 16001"/>
              <a:gd name="T3" fmla="*/ 40650 h 41910"/>
              <a:gd name="T4" fmla="*/ 0 60000 65536"/>
              <a:gd name="T5" fmla="*/ 0 60000 65536"/>
              <a:gd name="T6" fmla="*/ 0 w 16001"/>
              <a:gd name="T7" fmla="*/ 0 h 41910"/>
              <a:gd name="T8" fmla="*/ 16001 w 16001"/>
              <a:gd name="T9" fmla="*/ 41910 h 41910"/>
            </a:gdLst>
            <a:ahLst/>
            <a:cxnLst>
              <a:cxn ang="T4">
                <a:pos x="T0" y="T1"/>
              </a:cxn>
              <a:cxn ang="T5">
                <a:pos x="T2" y="T3"/>
              </a:cxn>
            </a:cxnLst>
            <a:rect l="T6" t="T7" r="T8" b="T9"/>
            <a:pathLst>
              <a:path w="16001" h="41910">
                <a:moveTo>
                  <a:pt x="0" y="0"/>
                </a:moveTo>
                <a:lnTo>
                  <a:pt x="16001" y="41910"/>
                </a:lnTo>
              </a:path>
            </a:pathLst>
          </a:custGeom>
          <a:noFill/>
          <a:ln w="3175">
            <a:solidFill>
              <a:srgbClr val="000000"/>
            </a:solidFill>
            <a:round/>
          </a:ln>
        </p:spPr>
        <p:txBody>
          <a:bodyPr lIns="0" tIns="0" rIns="0" bIns="0"/>
          <a:lstStyle/>
          <a:p>
            <a:endParaRPr lang="el-GR"/>
          </a:p>
        </p:txBody>
      </p:sp>
      <p:sp>
        <p:nvSpPr>
          <p:cNvPr id="25282" name="object 707"/>
          <p:cNvSpPr/>
          <p:nvPr/>
        </p:nvSpPr>
        <p:spPr bwMode="auto">
          <a:xfrm>
            <a:off x="7304088" y="5676900"/>
            <a:ext cx="17462" cy="41275"/>
          </a:xfrm>
          <a:custGeom>
            <a:avLst/>
            <a:gdLst>
              <a:gd name="T0" fmla="*/ 0 w 17525"/>
              <a:gd name="T1" fmla="*/ 0 h 41148"/>
              <a:gd name="T2" fmla="*/ 17399 w 17525"/>
              <a:gd name="T3" fmla="*/ 41402 h 41148"/>
              <a:gd name="T4" fmla="*/ 0 60000 65536"/>
              <a:gd name="T5" fmla="*/ 0 60000 65536"/>
              <a:gd name="T6" fmla="*/ 0 w 17525"/>
              <a:gd name="T7" fmla="*/ 0 h 41148"/>
              <a:gd name="T8" fmla="*/ 17525 w 17525"/>
              <a:gd name="T9" fmla="*/ 41148 h 41148"/>
            </a:gdLst>
            <a:ahLst/>
            <a:cxnLst>
              <a:cxn ang="T4">
                <a:pos x="T0" y="T1"/>
              </a:cxn>
              <a:cxn ang="T5">
                <a:pos x="T2" y="T3"/>
              </a:cxn>
            </a:cxnLst>
            <a:rect l="T6" t="T7" r="T8" b="T9"/>
            <a:pathLst>
              <a:path w="17525" h="41148">
                <a:moveTo>
                  <a:pt x="0" y="0"/>
                </a:moveTo>
                <a:lnTo>
                  <a:pt x="17525" y="41148"/>
                </a:lnTo>
              </a:path>
            </a:pathLst>
          </a:custGeom>
          <a:noFill/>
          <a:ln w="3175">
            <a:solidFill>
              <a:srgbClr val="000000"/>
            </a:solidFill>
            <a:round/>
          </a:ln>
        </p:spPr>
        <p:txBody>
          <a:bodyPr lIns="0" tIns="0" rIns="0" bIns="0"/>
          <a:lstStyle/>
          <a:p>
            <a:endParaRPr lang="el-GR"/>
          </a:p>
        </p:txBody>
      </p:sp>
      <p:sp>
        <p:nvSpPr>
          <p:cNvPr id="25283" name="object 708"/>
          <p:cNvSpPr/>
          <p:nvPr/>
        </p:nvSpPr>
        <p:spPr bwMode="auto">
          <a:xfrm>
            <a:off x="7321550" y="5718175"/>
            <a:ext cx="20638" cy="39688"/>
          </a:xfrm>
          <a:custGeom>
            <a:avLst/>
            <a:gdLst>
              <a:gd name="T0" fmla="*/ 0 w 19812"/>
              <a:gd name="T1" fmla="*/ 0 h 40386"/>
              <a:gd name="T2" fmla="*/ 21498 w 19812"/>
              <a:gd name="T3" fmla="*/ 39002 h 40386"/>
              <a:gd name="T4" fmla="*/ 0 60000 65536"/>
              <a:gd name="T5" fmla="*/ 0 60000 65536"/>
              <a:gd name="T6" fmla="*/ 0 w 19812"/>
              <a:gd name="T7" fmla="*/ 0 h 40386"/>
              <a:gd name="T8" fmla="*/ 19812 w 19812"/>
              <a:gd name="T9" fmla="*/ 40386 h 40386"/>
            </a:gdLst>
            <a:ahLst/>
            <a:cxnLst>
              <a:cxn ang="T4">
                <a:pos x="T0" y="T1"/>
              </a:cxn>
              <a:cxn ang="T5">
                <a:pos x="T2" y="T3"/>
              </a:cxn>
            </a:cxnLst>
            <a:rect l="T6" t="T7" r="T8" b="T9"/>
            <a:pathLst>
              <a:path w="19812" h="40386">
                <a:moveTo>
                  <a:pt x="0" y="0"/>
                </a:moveTo>
                <a:lnTo>
                  <a:pt x="19812" y="40386"/>
                </a:lnTo>
              </a:path>
            </a:pathLst>
          </a:custGeom>
          <a:noFill/>
          <a:ln w="3175">
            <a:solidFill>
              <a:srgbClr val="000000"/>
            </a:solidFill>
            <a:round/>
          </a:ln>
        </p:spPr>
        <p:txBody>
          <a:bodyPr lIns="0" tIns="0" rIns="0" bIns="0"/>
          <a:lstStyle/>
          <a:p>
            <a:endParaRPr lang="el-GR"/>
          </a:p>
        </p:txBody>
      </p:sp>
      <p:sp>
        <p:nvSpPr>
          <p:cNvPr id="25284" name="object 709"/>
          <p:cNvSpPr/>
          <p:nvPr/>
        </p:nvSpPr>
        <p:spPr bwMode="auto">
          <a:xfrm>
            <a:off x="7342188" y="5757863"/>
            <a:ext cx="20637" cy="39687"/>
          </a:xfrm>
          <a:custGeom>
            <a:avLst/>
            <a:gdLst>
              <a:gd name="T0" fmla="*/ 0 w 21335"/>
              <a:gd name="T1" fmla="*/ 0 h 39624"/>
              <a:gd name="T2" fmla="*/ 19962 w 21335"/>
              <a:gd name="T3" fmla="*/ 39750 h 39624"/>
              <a:gd name="T4" fmla="*/ 0 60000 65536"/>
              <a:gd name="T5" fmla="*/ 0 60000 65536"/>
              <a:gd name="T6" fmla="*/ 0 w 21335"/>
              <a:gd name="T7" fmla="*/ 0 h 39624"/>
              <a:gd name="T8" fmla="*/ 21335 w 21335"/>
              <a:gd name="T9" fmla="*/ 39624 h 39624"/>
            </a:gdLst>
            <a:ahLst/>
            <a:cxnLst>
              <a:cxn ang="T4">
                <a:pos x="T0" y="T1"/>
              </a:cxn>
              <a:cxn ang="T5">
                <a:pos x="T2" y="T3"/>
              </a:cxn>
            </a:cxnLst>
            <a:rect l="T6" t="T7" r="T8" b="T9"/>
            <a:pathLst>
              <a:path w="21335" h="39624">
                <a:moveTo>
                  <a:pt x="0" y="0"/>
                </a:moveTo>
                <a:lnTo>
                  <a:pt x="21335" y="39624"/>
                </a:lnTo>
              </a:path>
            </a:pathLst>
          </a:custGeom>
          <a:noFill/>
          <a:ln w="3175">
            <a:solidFill>
              <a:srgbClr val="000000"/>
            </a:solidFill>
            <a:round/>
          </a:ln>
        </p:spPr>
        <p:txBody>
          <a:bodyPr lIns="0" tIns="0" rIns="0" bIns="0"/>
          <a:lstStyle/>
          <a:p>
            <a:endParaRPr lang="el-GR"/>
          </a:p>
        </p:txBody>
      </p:sp>
      <p:sp>
        <p:nvSpPr>
          <p:cNvPr id="25285" name="object 710"/>
          <p:cNvSpPr/>
          <p:nvPr/>
        </p:nvSpPr>
        <p:spPr bwMode="auto">
          <a:xfrm>
            <a:off x="7223125" y="5281613"/>
            <a:ext cx="1588" cy="46037"/>
          </a:xfrm>
          <a:custGeom>
            <a:avLst/>
            <a:gdLst>
              <a:gd name="T0" fmla="*/ 0 w 1536"/>
              <a:gd name="T1" fmla="*/ 0 h 44957"/>
              <a:gd name="T2" fmla="*/ 1642 w 1536"/>
              <a:gd name="T3" fmla="*/ 47143 h 44957"/>
              <a:gd name="T4" fmla="*/ 0 60000 65536"/>
              <a:gd name="T5" fmla="*/ 0 60000 65536"/>
              <a:gd name="T6" fmla="*/ 0 w 1536"/>
              <a:gd name="T7" fmla="*/ 0 h 44957"/>
              <a:gd name="T8" fmla="*/ 1536 w 1536"/>
              <a:gd name="T9" fmla="*/ 44957 h 44957"/>
            </a:gdLst>
            <a:ahLst/>
            <a:cxnLst>
              <a:cxn ang="T4">
                <a:pos x="T0" y="T1"/>
              </a:cxn>
              <a:cxn ang="T5">
                <a:pos x="T2" y="T3"/>
              </a:cxn>
            </a:cxnLst>
            <a:rect l="T6" t="T7" r="T8" b="T9"/>
            <a:pathLst>
              <a:path w="1536" h="44957">
                <a:moveTo>
                  <a:pt x="0" y="0"/>
                </a:moveTo>
                <a:lnTo>
                  <a:pt x="1536" y="44957"/>
                </a:lnTo>
              </a:path>
            </a:pathLst>
          </a:custGeom>
          <a:noFill/>
          <a:ln w="3175">
            <a:solidFill>
              <a:srgbClr val="000000"/>
            </a:solidFill>
            <a:round/>
          </a:ln>
        </p:spPr>
        <p:txBody>
          <a:bodyPr lIns="0" tIns="0" rIns="0" bIns="0"/>
          <a:lstStyle/>
          <a:p>
            <a:endParaRPr lang="el-GR"/>
          </a:p>
        </p:txBody>
      </p:sp>
      <p:sp>
        <p:nvSpPr>
          <p:cNvPr id="25286" name="object 711"/>
          <p:cNvSpPr/>
          <p:nvPr/>
        </p:nvSpPr>
        <p:spPr bwMode="auto">
          <a:xfrm>
            <a:off x="7224713" y="5327650"/>
            <a:ext cx="3175" cy="44450"/>
          </a:xfrm>
          <a:custGeom>
            <a:avLst/>
            <a:gdLst>
              <a:gd name="T0" fmla="*/ 0 w 3809"/>
              <a:gd name="T1" fmla="*/ 0 h 44958"/>
              <a:gd name="T2" fmla="*/ 2647 w 3809"/>
              <a:gd name="T3" fmla="*/ 43948 h 44958"/>
              <a:gd name="T4" fmla="*/ 0 60000 65536"/>
              <a:gd name="T5" fmla="*/ 0 60000 65536"/>
              <a:gd name="T6" fmla="*/ 0 w 3809"/>
              <a:gd name="T7" fmla="*/ 0 h 44958"/>
              <a:gd name="T8" fmla="*/ 3809 w 3809"/>
              <a:gd name="T9" fmla="*/ 44958 h 44958"/>
            </a:gdLst>
            <a:ahLst/>
            <a:cxnLst>
              <a:cxn ang="T4">
                <a:pos x="T0" y="T1"/>
              </a:cxn>
              <a:cxn ang="T5">
                <a:pos x="T2" y="T3"/>
              </a:cxn>
            </a:cxnLst>
            <a:rect l="T6" t="T7" r="T8" b="T9"/>
            <a:pathLst>
              <a:path w="3809" h="44958">
                <a:moveTo>
                  <a:pt x="0" y="0"/>
                </a:moveTo>
                <a:lnTo>
                  <a:pt x="3809" y="44958"/>
                </a:lnTo>
              </a:path>
            </a:pathLst>
          </a:custGeom>
          <a:noFill/>
          <a:ln w="3175">
            <a:solidFill>
              <a:srgbClr val="000000"/>
            </a:solidFill>
            <a:round/>
          </a:ln>
        </p:spPr>
        <p:txBody>
          <a:bodyPr lIns="0" tIns="0" rIns="0" bIns="0"/>
          <a:lstStyle/>
          <a:p>
            <a:endParaRPr lang="el-GR"/>
          </a:p>
        </p:txBody>
      </p:sp>
      <p:sp>
        <p:nvSpPr>
          <p:cNvPr id="25287" name="object 712"/>
          <p:cNvSpPr/>
          <p:nvPr/>
        </p:nvSpPr>
        <p:spPr bwMode="auto">
          <a:xfrm>
            <a:off x="7227888" y="5372100"/>
            <a:ext cx="6350" cy="44450"/>
          </a:xfrm>
          <a:custGeom>
            <a:avLst/>
            <a:gdLst>
              <a:gd name="T0" fmla="*/ 0 w 5321"/>
              <a:gd name="T1" fmla="*/ 0 h 44196"/>
              <a:gd name="T2" fmla="*/ 7578 w 5321"/>
              <a:gd name="T3" fmla="*/ 44705 h 44196"/>
              <a:gd name="T4" fmla="*/ 0 60000 65536"/>
              <a:gd name="T5" fmla="*/ 0 60000 65536"/>
              <a:gd name="T6" fmla="*/ 0 w 5321"/>
              <a:gd name="T7" fmla="*/ 0 h 44196"/>
              <a:gd name="T8" fmla="*/ 5321 w 5321"/>
              <a:gd name="T9" fmla="*/ 44196 h 44196"/>
            </a:gdLst>
            <a:ahLst/>
            <a:cxnLst>
              <a:cxn ang="T4">
                <a:pos x="T0" y="T1"/>
              </a:cxn>
              <a:cxn ang="T5">
                <a:pos x="T2" y="T3"/>
              </a:cxn>
            </a:cxnLst>
            <a:rect l="T6" t="T7" r="T8" b="T9"/>
            <a:pathLst>
              <a:path w="5321" h="44196">
                <a:moveTo>
                  <a:pt x="0" y="0"/>
                </a:moveTo>
                <a:lnTo>
                  <a:pt x="5321" y="44196"/>
                </a:lnTo>
              </a:path>
            </a:pathLst>
          </a:custGeom>
          <a:noFill/>
          <a:ln w="3175">
            <a:solidFill>
              <a:srgbClr val="000000"/>
            </a:solidFill>
            <a:round/>
          </a:ln>
        </p:spPr>
        <p:txBody>
          <a:bodyPr lIns="0" tIns="0" rIns="0" bIns="0"/>
          <a:lstStyle/>
          <a:p>
            <a:endParaRPr lang="el-GR"/>
          </a:p>
        </p:txBody>
      </p:sp>
      <p:sp>
        <p:nvSpPr>
          <p:cNvPr id="25288" name="object 713"/>
          <p:cNvSpPr/>
          <p:nvPr/>
        </p:nvSpPr>
        <p:spPr bwMode="auto">
          <a:xfrm>
            <a:off x="7234238" y="5416550"/>
            <a:ext cx="6350" cy="44450"/>
          </a:xfrm>
          <a:custGeom>
            <a:avLst/>
            <a:gdLst>
              <a:gd name="T0" fmla="*/ 0 w 7632"/>
              <a:gd name="T1" fmla="*/ 0 h 44957"/>
              <a:gd name="T2" fmla="*/ 5283 w 7632"/>
              <a:gd name="T3" fmla="*/ 43949 h 44957"/>
              <a:gd name="T4" fmla="*/ 0 60000 65536"/>
              <a:gd name="T5" fmla="*/ 0 60000 65536"/>
              <a:gd name="T6" fmla="*/ 0 w 7632"/>
              <a:gd name="T7" fmla="*/ 0 h 44957"/>
              <a:gd name="T8" fmla="*/ 7632 w 7632"/>
              <a:gd name="T9" fmla="*/ 44957 h 44957"/>
            </a:gdLst>
            <a:ahLst/>
            <a:cxnLst>
              <a:cxn ang="T4">
                <a:pos x="T0" y="T1"/>
              </a:cxn>
              <a:cxn ang="T5">
                <a:pos x="T2" y="T3"/>
              </a:cxn>
            </a:cxnLst>
            <a:rect l="T6" t="T7" r="T8" b="T9"/>
            <a:pathLst>
              <a:path w="7632" h="44957">
                <a:moveTo>
                  <a:pt x="0" y="0"/>
                </a:moveTo>
                <a:lnTo>
                  <a:pt x="7632" y="44957"/>
                </a:lnTo>
              </a:path>
            </a:pathLst>
          </a:custGeom>
          <a:noFill/>
          <a:ln w="3175">
            <a:solidFill>
              <a:srgbClr val="000000"/>
            </a:solidFill>
            <a:round/>
          </a:ln>
        </p:spPr>
        <p:txBody>
          <a:bodyPr lIns="0" tIns="0" rIns="0" bIns="0"/>
          <a:lstStyle/>
          <a:p>
            <a:endParaRPr lang="el-GR"/>
          </a:p>
        </p:txBody>
      </p:sp>
      <p:sp>
        <p:nvSpPr>
          <p:cNvPr id="25289" name="object 714"/>
          <p:cNvSpPr/>
          <p:nvPr/>
        </p:nvSpPr>
        <p:spPr bwMode="auto">
          <a:xfrm>
            <a:off x="7262813" y="4927600"/>
            <a:ext cx="12700" cy="42863"/>
          </a:xfrm>
          <a:custGeom>
            <a:avLst/>
            <a:gdLst>
              <a:gd name="T0" fmla="*/ 12463 w 12941"/>
              <a:gd name="T1" fmla="*/ 0 h 43434"/>
              <a:gd name="T2" fmla="*/ 0 w 12941"/>
              <a:gd name="T3" fmla="*/ 42300 h 43434"/>
              <a:gd name="T4" fmla="*/ 0 60000 65536"/>
              <a:gd name="T5" fmla="*/ 0 60000 65536"/>
              <a:gd name="T6" fmla="*/ 0 w 12941"/>
              <a:gd name="T7" fmla="*/ 0 h 43434"/>
              <a:gd name="T8" fmla="*/ 12941 w 12941"/>
              <a:gd name="T9" fmla="*/ 43434 h 43434"/>
            </a:gdLst>
            <a:ahLst/>
            <a:cxnLst>
              <a:cxn ang="T4">
                <a:pos x="T0" y="T1"/>
              </a:cxn>
              <a:cxn ang="T5">
                <a:pos x="T2" y="T3"/>
              </a:cxn>
            </a:cxnLst>
            <a:rect l="T6" t="T7" r="T8" b="T9"/>
            <a:pathLst>
              <a:path w="12941" h="43434">
                <a:moveTo>
                  <a:pt x="12941" y="0"/>
                </a:moveTo>
                <a:lnTo>
                  <a:pt x="0" y="43434"/>
                </a:lnTo>
              </a:path>
            </a:pathLst>
          </a:custGeom>
          <a:noFill/>
          <a:ln w="3175">
            <a:solidFill>
              <a:srgbClr val="000000"/>
            </a:solidFill>
            <a:round/>
          </a:ln>
        </p:spPr>
        <p:txBody>
          <a:bodyPr lIns="0" tIns="0" rIns="0" bIns="0"/>
          <a:lstStyle/>
          <a:p>
            <a:endParaRPr lang="el-GR"/>
          </a:p>
        </p:txBody>
      </p:sp>
      <p:sp>
        <p:nvSpPr>
          <p:cNvPr id="25290" name="object 715"/>
          <p:cNvSpPr/>
          <p:nvPr/>
        </p:nvSpPr>
        <p:spPr bwMode="auto">
          <a:xfrm>
            <a:off x="7251700" y="4970463"/>
            <a:ext cx="11113" cy="42862"/>
          </a:xfrm>
          <a:custGeom>
            <a:avLst/>
            <a:gdLst>
              <a:gd name="T0" fmla="*/ 11564 w 10680"/>
              <a:gd name="T1" fmla="*/ 0 h 43434"/>
              <a:gd name="T2" fmla="*/ 0 w 10680"/>
              <a:gd name="T3" fmla="*/ 42298 h 43434"/>
              <a:gd name="T4" fmla="*/ 0 60000 65536"/>
              <a:gd name="T5" fmla="*/ 0 60000 65536"/>
              <a:gd name="T6" fmla="*/ 0 w 10680"/>
              <a:gd name="T7" fmla="*/ 0 h 43434"/>
              <a:gd name="T8" fmla="*/ 10680 w 10680"/>
              <a:gd name="T9" fmla="*/ 43434 h 43434"/>
            </a:gdLst>
            <a:ahLst/>
            <a:cxnLst>
              <a:cxn ang="T4">
                <a:pos x="T0" y="T1"/>
              </a:cxn>
              <a:cxn ang="T5">
                <a:pos x="T2" y="T3"/>
              </a:cxn>
            </a:cxnLst>
            <a:rect l="T6" t="T7" r="T8" b="T9"/>
            <a:pathLst>
              <a:path w="10680" h="43434">
                <a:moveTo>
                  <a:pt x="10680" y="0"/>
                </a:moveTo>
                <a:lnTo>
                  <a:pt x="0" y="43434"/>
                </a:lnTo>
              </a:path>
            </a:pathLst>
          </a:custGeom>
          <a:noFill/>
          <a:ln w="3175">
            <a:solidFill>
              <a:srgbClr val="000000"/>
            </a:solidFill>
            <a:round/>
          </a:ln>
        </p:spPr>
        <p:txBody>
          <a:bodyPr lIns="0" tIns="0" rIns="0" bIns="0"/>
          <a:lstStyle/>
          <a:p>
            <a:endParaRPr lang="el-GR"/>
          </a:p>
        </p:txBody>
      </p:sp>
      <p:sp>
        <p:nvSpPr>
          <p:cNvPr id="25291" name="object 716"/>
          <p:cNvSpPr/>
          <p:nvPr/>
        </p:nvSpPr>
        <p:spPr bwMode="auto">
          <a:xfrm>
            <a:off x="7242175" y="5013325"/>
            <a:ext cx="9525" cy="44450"/>
          </a:xfrm>
          <a:custGeom>
            <a:avLst/>
            <a:gdLst>
              <a:gd name="T0" fmla="*/ 9160 w 9905"/>
              <a:gd name="T1" fmla="*/ 0 h 44195"/>
              <a:gd name="T2" fmla="*/ 0 w 9905"/>
              <a:gd name="T3" fmla="*/ 44706 h 44195"/>
              <a:gd name="T4" fmla="*/ 0 60000 65536"/>
              <a:gd name="T5" fmla="*/ 0 60000 65536"/>
              <a:gd name="T6" fmla="*/ 0 w 9905"/>
              <a:gd name="T7" fmla="*/ 0 h 44195"/>
              <a:gd name="T8" fmla="*/ 9905 w 9905"/>
              <a:gd name="T9" fmla="*/ 44195 h 44195"/>
            </a:gdLst>
            <a:ahLst/>
            <a:cxnLst>
              <a:cxn ang="T4">
                <a:pos x="T0" y="T1"/>
              </a:cxn>
              <a:cxn ang="T5">
                <a:pos x="T2" y="T3"/>
              </a:cxn>
            </a:cxnLst>
            <a:rect l="T6" t="T7" r="T8" b="T9"/>
            <a:pathLst>
              <a:path w="9905" h="44195">
                <a:moveTo>
                  <a:pt x="9905" y="0"/>
                </a:moveTo>
                <a:lnTo>
                  <a:pt x="0" y="44195"/>
                </a:lnTo>
              </a:path>
            </a:pathLst>
          </a:custGeom>
          <a:noFill/>
          <a:ln w="3175">
            <a:solidFill>
              <a:srgbClr val="000000"/>
            </a:solidFill>
            <a:round/>
          </a:ln>
        </p:spPr>
        <p:txBody>
          <a:bodyPr lIns="0" tIns="0" rIns="0" bIns="0"/>
          <a:lstStyle/>
          <a:p>
            <a:endParaRPr lang="el-GR"/>
          </a:p>
        </p:txBody>
      </p:sp>
      <p:sp>
        <p:nvSpPr>
          <p:cNvPr id="25292" name="object 717"/>
          <p:cNvSpPr/>
          <p:nvPr/>
        </p:nvSpPr>
        <p:spPr bwMode="auto">
          <a:xfrm>
            <a:off x="7234238" y="5057775"/>
            <a:ext cx="7937" cy="44450"/>
          </a:xfrm>
          <a:custGeom>
            <a:avLst/>
            <a:gdLst>
              <a:gd name="T0" fmla="*/ 8267 w 7620"/>
              <a:gd name="T1" fmla="*/ 0 h 44196"/>
              <a:gd name="T2" fmla="*/ 0 w 7620"/>
              <a:gd name="T3" fmla="*/ 44705 h 44196"/>
              <a:gd name="T4" fmla="*/ 0 60000 65536"/>
              <a:gd name="T5" fmla="*/ 0 60000 65536"/>
              <a:gd name="T6" fmla="*/ 0 w 7620"/>
              <a:gd name="T7" fmla="*/ 0 h 44196"/>
              <a:gd name="T8" fmla="*/ 7620 w 7620"/>
              <a:gd name="T9" fmla="*/ 44196 h 44196"/>
            </a:gdLst>
            <a:ahLst/>
            <a:cxnLst>
              <a:cxn ang="T4">
                <a:pos x="T0" y="T1"/>
              </a:cxn>
              <a:cxn ang="T5">
                <a:pos x="T2" y="T3"/>
              </a:cxn>
            </a:cxnLst>
            <a:rect l="T6" t="T7" r="T8" b="T9"/>
            <a:pathLst>
              <a:path w="7620" h="44196">
                <a:moveTo>
                  <a:pt x="7620" y="0"/>
                </a:moveTo>
                <a:lnTo>
                  <a:pt x="0" y="44196"/>
                </a:lnTo>
              </a:path>
            </a:pathLst>
          </a:custGeom>
          <a:noFill/>
          <a:ln w="3175">
            <a:solidFill>
              <a:srgbClr val="000000"/>
            </a:solidFill>
            <a:round/>
          </a:ln>
        </p:spPr>
        <p:txBody>
          <a:bodyPr lIns="0" tIns="0" rIns="0" bIns="0"/>
          <a:lstStyle/>
          <a:p>
            <a:endParaRPr lang="el-GR"/>
          </a:p>
        </p:txBody>
      </p:sp>
      <p:sp>
        <p:nvSpPr>
          <p:cNvPr id="25293" name="object 718"/>
          <p:cNvSpPr/>
          <p:nvPr/>
        </p:nvSpPr>
        <p:spPr bwMode="auto">
          <a:xfrm>
            <a:off x="7413625" y="4608513"/>
            <a:ext cx="26988" cy="36512"/>
          </a:xfrm>
          <a:custGeom>
            <a:avLst/>
            <a:gdLst>
              <a:gd name="T0" fmla="*/ 28114 w 25907"/>
              <a:gd name="T1" fmla="*/ 0 h 36575"/>
              <a:gd name="T2" fmla="*/ 0 w 25907"/>
              <a:gd name="T3" fmla="*/ 36449 h 36575"/>
              <a:gd name="T4" fmla="*/ 0 60000 65536"/>
              <a:gd name="T5" fmla="*/ 0 60000 65536"/>
              <a:gd name="T6" fmla="*/ 0 w 25907"/>
              <a:gd name="T7" fmla="*/ 0 h 36575"/>
              <a:gd name="T8" fmla="*/ 25907 w 25907"/>
              <a:gd name="T9" fmla="*/ 36575 h 36575"/>
            </a:gdLst>
            <a:ahLst/>
            <a:cxnLst>
              <a:cxn ang="T4">
                <a:pos x="T0" y="T1"/>
              </a:cxn>
              <a:cxn ang="T5">
                <a:pos x="T2" y="T3"/>
              </a:cxn>
            </a:cxnLst>
            <a:rect l="T6" t="T7" r="T8" b="T9"/>
            <a:pathLst>
              <a:path w="25907" h="36575">
                <a:moveTo>
                  <a:pt x="25907" y="0"/>
                </a:moveTo>
                <a:lnTo>
                  <a:pt x="0" y="36575"/>
                </a:lnTo>
              </a:path>
            </a:pathLst>
          </a:custGeom>
          <a:noFill/>
          <a:ln w="3175">
            <a:solidFill>
              <a:srgbClr val="000000"/>
            </a:solidFill>
            <a:round/>
          </a:ln>
        </p:spPr>
        <p:txBody>
          <a:bodyPr lIns="0" tIns="0" rIns="0" bIns="0"/>
          <a:lstStyle/>
          <a:p>
            <a:endParaRPr lang="el-GR"/>
          </a:p>
        </p:txBody>
      </p:sp>
      <p:sp>
        <p:nvSpPr>
          <p:cNvPr id="25294" name="object 719"/>
          <p:cNvSpPr/>
          <p:nvPr/>
        </p:nvSpPr>
        <p:spPr bwMode="auto">
          <a:xfrm>
            <a:off x="7389813" y="4645025"/>
            <a:ext cx="23812" cy="38100"/>
          </a:xfrm>
          <a:custGeom>
            <a:avLst/>
            <a:gdLst>
              <a:gd name="T0" fmla="*/ 23242 w 24396"/>
              <a:gd name="T1" fmla="*/ 0 h 38100"/>
              <a:gd name="T2" fmla="*/ 0 w 24396"/>
              <a:gd name="T3" fmla="*/ 38100 h 38100"/>
              <a:gd name="T4" fmla="*/ 0 60000 65536"/>
              <a:gd name="T5" fmla="*/ 0 60000 65536"/>
              <a:gd name="T6" fmla="*/ 0 w 24396"/>
              <a:gd name="T7" fmla="*/ 0 h 38100"/>
              <a:gd name="T8" fmla="*/ 24396 w 24396"/>
              <a:gd name="T9" fmla="*/ 38100 h 38100"/>
            </a:gdLst>
            <a:ahLst/>
            <a:cxnLst>
              <a:cxn ang="T4">
                <a:pos x="T0" y="T1"/>
              </a:cxn>
              <a:cxn ang="T5">
                <a:pos x="T2" y="T3"/>
              </a:cxn>
            </a:cxnLst>
            <a:rect l="T6" t="T7" r="T8" b="T9"/>
            <a:pathLst>
              <a:path w="24396" h="38100">
                <a:moveTo>
                  <a:pt x="24396" y="0"/>
                </a:moveTo>
                <a:lnTo>
                  <a:pt x="0" y="38100"/>
                </a:lnTo>
              </a:path>
            </a:pathLst>
          </a:custGeom>
          <a:noFill/>
          <a:ln w="3175">
            <a:solidFill>
              <a:srgbClr val="000000"/>
            </a:solidFill>
            <a:round/>
          </a:ln>
        </p:spPr>
        <p:txBody>
          <a:bodyPr lIns="0" tIns="0" rIns="0" bIns="0"/>
          <a:lstStyle/>
          <a:p>
            <a:endParaRPr lang="el-GR"/>
          </a:p>
        </p:txBody>
      </p:sp>
      <p:sp>
        <p:nvSpPr>
          <p:cNvPr id="25295" name="object 720"/>
          <p:cNvSpPr/>
          <p:nvPr/>
        </p:nvSpPr>
        <p:spPr bwMode="auto">
          <a:xfrm>
            <a:off x="7366000" y="4683125"/>
            <a:ext cx="23813" cy="38100"/>
          </a:xfrm>
          <a:custGeom>
            <a:avLst/>
            <a:gdLst>
              <a:gd name="T0" fmla="*/ 24006 w 23622"/>
              <a:gd name="T1" fmla="*/ 0 h 38100"/>
              <a:gd name="T2" fmla="*/ 0 w 23622"/>
              <a:gd name="T3" fmla="*/ 38100 h 38100"/>
              <a:gd name="T4" fmla="*/ 0 60000 65536"/>
              <a:gd name="T5" fmla="*/ 0 60000 65536"/>
              <a:gd name="T6" fmla="*/ 0 w 23622"/>
              <a:gd name="T7" fmla="*/ 0 h 38100"/>
              <a:gd name="T8" fmla="*/ 23622 w 23622"/>
              <a:gd name="T9" fmla="*/ 38100 h 38100"/>
            </a:gdLst>
            <a:ahLst/>
            <a:cxnLst>
              <a:cxn ang="T4">
                <a:pos x="T0" y="T1"/>
              </a:cxn>
              <a:cxn ang="T5">
                <a:pos x="T2" y="T3"/>
              </a:cxn>
            </a:cxnLst>
            <a:rect l="T6" t="T7" r="T8" b="T9"/>
            <a:pathLst>
              <a:path w="23622" h="38100">
                <a:moveTo>
                  <a:pt x="23622" y="0"/>
                </a:moveTo>
                <a:lnTo>
                  <a:pt x="0" y="38100"/>
                </a:lnTo>
              </a:path>
            </a:pathLst>
          </a:custGeom>
          <a:noFill/>
          <a:ln w="3175">
            <a:solidFill>
              <a:srgbClr val="000000"/>
            </a:solidFill>
            <a:round/>
          </a:ln>
        </p:spPr>
        <p:txBody>
          <a:bodyPr lIns="0" tIns="0" rIns="0" bIns="0"/>
          <a:lstStyle/>
          <a:p>
            <a:endParaRPr lang="el-GR"/>
          </a:p>
        </p:txBody>
      </p:sp>
      <p:sp>
        <p:nvSpPr>
          <p:cNvPr id="25296" name="object 721"/>
          <p:cNvSpPr/>
          <p:nvPr/>
        </p:nvSpPr>
        <p:spPr bwMode="auto">
          <a:xfrm>
            <a:off x="7345363" y="4721225"/>
            <a:ext cx="20637" cy="39688"/>
          </a:xfrm>
          <a:custGeom>
            <a:avLst/>
            <a:gdLst>
              <a:gd name="T0" fmla="*/ 19973 w 21323"/>
              <a:gd name="T1" fmla="*/ 0 h 39624"/>
              <a:gd name="T2" fmla="*/ 0 w 21323"/>
              <a:gd name="T3" fmla="*/ 39752 h 39624"/>
              <a:gd name="T4" fmla="*/ 0 60000 65536"/>
              <a:gd name="T5" fmla="*/ 0 60000 65536"/>
              <a:gd name="T6" fmla="*/ 0 w 21323"/>
              <a:gd name="T7" fmla="*/ 0 h 39624"/>
              <a:gd name="T8" fmla="*/ 21323 w 21323"/>
              <a:gd name="T9" fmla="*/ 39624 h 39624"/>
            </a:gdLst>
            <a:ahLst/>
            <a:cxnLst>
              <a:cxn ang="T4">
                <a:pos x="T0" y="T1"/>
              </a:cxn>
              <a:cxn ang="T5">
                <a:pos x="T2" y="T3"/>
              </a:cxn>
            </a:cxnLst>
            <a:rect l="T6" t="T7" r="T8" b="T9"/>
            <a:pathLst>
              <a:path w="21323" h="39624">
                <a:moveTo>
                  <a:pt x="21323" y="0"/>
                </a:moveTo>
                <a:lnTo>
                  <a:pt x="0" y="39624"/>
                </a:lnTo>
              </a:path>
            </a:pathLst>
          </a:custGeom>
          <a:noFill/>
          <a:ln w="3175">
            <a:solidFill>
              <a:srgbClr val="000000"/>
            </a:solidFill>
            <a:round/>
          </a:ln>
        </p:spPr>
        <p:txBody>
          <a:bodyPr lIns="0" tIns="0" rIns="0" bIns="0"/>
          <a:lstStyle/>
          <a:p>
            <a:endParaRPr lang="el-GR"/>
          </a:p>
        </p:txBody>
      </p:sp>
      <p:sp>
        <p:nvSpPr>
          <p:cNvPr id="25297" name="object 722"/>
          <p:cNvSpPr/>
          <p:nvPr/>
        </p:nvSpPr>
        <p:spPr bwMode="auto">
          <a:xfrm>
            <a:off x="7662863" y="4362450"/>
            <a:ext cx="36512" cy="25400"/>
          </a:xfrm>
          <a:custGeom>
            <a:avLst/>
            <a:gdLst>
              <a:gd name="T0" fmla="*/ 36461 w 36563"/>
              <a:gd name="T1" fmla="*/ 0 h 25908"/>
              <a:gd name="T2" fmla="*/ 0 w 36563"/>
              <a:gd name="T3" fmla="*/ 24902 h 25908"/>
              <a:gd name="T4" fmla="*/ 0 60000 65536"/>
              <a:gd name="T5" fmla="*/ 0 60000 65536"/>
              <a:gd name="T6" fmla="*/ 0 w 36563"/>
              <a:gd name="T7" fmla="*/ 0 h 25908"/>
              <a:gd name="T8" fmla="*/ 36563 w 36563"/>
              <a:gd name="T9" fmla="*/ 25908 h 25908"/>
            </a:gdLst>
            <a:ahLst/>
            <a:cxnLst>
              <a:cxn ang="T4">
                <a:pos x="T0" y="T1"/>
              </a:cxn>
              <a:cxn ang="T5">
                <a:pos x="T2" y="T3"/>
              </a:cxn>
            </a:cxnLst>
            <a:rect l="T6" t="T7" r="T8" b="T9"/>
            <a:pathLst>
              <a:path w="36563" h="25908">
                <a:moveTo>
                  <a:pt x="36563" y="0"/>
                </a:moveTo>
                <a:lnTo>
                  <a:pt x="0" y="25908"/>
                </a:lnTo>
              </a:path>
            </a:pathLst>
          </a:custGeom>
          <a:noFill/>
          <a:ln w="3175">
            <a:solidFill>
              <a:srgbClr val="000000"/>
            </a:solidFill>
            <a:round/>
          </a:ln>
        </p:spPr>
        <p:txBody>
          <a:bodyPr lIns="0" tIns="0" rIns="0" bIns="0"/>
          <a:lstStyle/>
          <a:p>
            <a:endParaRPr lang="el-GR"/>
          </a:p>
        </p:txBody>
      </p:sp>
      <p:sp>
        <p:nvSpPr>
          <p:cNvPr id="25298" name="object 723"/>
          <p:cNvSpPr/>
          <p:nvPr/>
        </p:nvSpPr>
        <p:spPr bwMode="auto">
          <a:xfrm>
            <a:off x="7627938" y="4387850"/>
            <a:ext cx="34925" cy="26988"/>
          </a:xfrm>
          <a:custGeom>
            <a:avLst/>
            <a:gdLst>
              <a:gd name="T0" fmla="*/ 34799 w 35051"/>
              <a:gd name="T1" fmla="*/ 0 h 27431"/>
              <a:gd name="T2" fmla="*/ 0 w 35051"/>
              <a:gd name="T3" fmla="*/ 26552 h 27431"/>
              <a:gd name="T4" fmla="*/ 0 60000 65536"/>
              <a:gd name="T5" fmla="*/ 0 60000 65536"/>
              <a:gd name="T6" fmla="*/ 0 w 35051"/>
              <a:gd name="T7" fmla="*/ 0 h 27431"/>
              <a:gd name="T8" fmla="*/ 35051 w 35051"/>
              <a:gd name="T9" fmla="*/ 27431 h 27431"/>
            </a:gdLst>
            <a:ahLst/>
            <a:cxnLst>
              <a:cxn ang="T4">
                <a:pos x="T0" y="T1"/>
              </a:cxn>
              <a:cxn ang="T5">
                <a:pos x="T2" y="T3"/>
              </a:cxn>
            </a:cxnLst>
            <a:rect l="T6" t="T7" r="T8" b="T9"/>
            <a:pathLst>
              <a:path w="35051" h="27431">
                <a:moveTo>
                  <a:pt x="35051" y="0"/>
                </a:moveTo>
                <a:lnTo>
                  <a:pt x="0" y="27431"/>
                </a:lnTo>
              </a:path>
            </a:pathLst>
          </a:custGeom>
          <a:noFill/>
          <a:ln w="3175">
            <a:solidFill>
              <a:srgbClr val="000000"/>
            </a:solidFill>
            <a:round/>
          </a:ln>
        </p:spPr>
        <p:txBody>
          <a:bodyPr lIns="0" tIns="0" rIns="0" bIns="0"/>
          <a:lstStyle/>
          <a:p>
            <a:endParaRPr lang="el-GR"/>
          </a:p>
        </p:txBody>
      </p:sp>
      <p:sp>
        <p:nvSpPr>
          <p:cNvPr id="25299" name="object 724"/>
          <p:cNvSpPr/>
          <p:nvPr/>
        </p:nvSpPr>
        <p:spPr bwMode="auto">
          <a:xfrm>
            <a:off x="7593013" y="4414838"/>
            <a:ext cx="34925" cy="28575"/>
          </a:xfrm>
          <a:custGeom>
            <a:avLst/>
            <a:gdLst>
              <a:gd name="T0" fmla="*/ 35572 w 34290"/>
              <a:gd name="T1" fmla="*/ 0 h 28956"/>
              <a:gd name="T2" fmla="*/ 0 w 34290"/>
              <a:gd name="T3" fmla="*/ 28199 h 28956"/>
              <a:gd name="T4" fmla="*/ 0 60000 65536"/>
              <a:gd name="T5" fmla="*/ 0 60000 65536"/>
              <a:gd name="T6" fmla="*/ 0 w 34290"/>
              <a:gd name="T7" fmla="*/ 0 h 28956"/>
              <a:gd name="T8" fmla="*/ 34290 w 34290"/>
              <a:gd name="T9" fmla="*/ 28956 h 28956"/>
            </a:gdLst>
            <a:ahLst/>
            <a:cxnLst>
              <a:cxn ang="T4">
                <a:pos x="T0" y="T1"/>
              </a:cxn>
              <a:cxn ang="T5">
                <a:pos x="T2" y="T3"/>
              </a:cxn>
            </a:cxnLst>
            <a:rect l="T6" t="T7" r="T8" b="T9"/>
            <a:pathLst>
              <a:path w="34290" h="28956">
                <a:moveTo>
                  <a:pt x="34290" y="0"/>
                </a:moveTo>
                <a:lnTo>
                  <a:pt x="0" y="28956"/>
                </a:lnTo>
              </a:path>
            </a:pathLst>
          </a:custGeom>
          <a:noFill/>
          <a:ln w="3175">
            <a:solidFill>
              <a:srgbClr val="000000"/>
            </a:solidFill>
            <a:round/>
          </a:ln>
        </p:spPr>
        <p:txBody>
          <a:bodyPr lIns="0" tIns="0" rIns="0" bIns="0"/>
          <a:lstStyle/>
          <a:p>
            <a:endParaRPr lang="el-GR"/>
          </a:p>
        </p:txBody>
      </p:sp>
      <p:sp>
        <p:nvSpPr>
          <p:cNvPr id="25300" name="object 725"/>
          <p:cNvSpPr/>
          <p:nvPr/>
        </p:nvSpPr>
        <p:spPr bwMode="auto">
          <a:xfrm>
            <a:off x="7559675" y="4443413"/>
            <a:ext cx="33338" cy="31750"/>
          </a:xfrm>
          <a:custGeom>
            <a:avLst/>
            <a:gdLst>
              <a:gd name="T0" fmla="*/ 33137 w 33540"/>
              <a:gd name="T1" fmla="*/ 0 h 30479"/>
              <a:gd name="T2" fmla="*/ 0 w 33540"/>
              <a:gd name="T3" fmla="*/ 33074 h 30479"/>
              <a:gd name="T4" fmla="*/ 0 60000 65536"/>
              <a:gd name="T5" fmla="*/ 0 60000 65536"/>
              <a:gd name="T6" fmla="*/ 0 w 33540"/>
              <a:gd name="T7" fmla="*/ 0 h 30479"/>
              <a:gd name="T8" fmla="*/ 33540 w 33540"/>
              <a:gd name="T9" fmla="*/ 30479 h 30479"/>
            </a:gdLst>
            <a:ahLst/>
            <a:cxnLst>
              <a:cxn ang="T4">
                <a:pos x="T0" y="T1"/>
              </a:cxn>
              <a:cxn ang="T5">
                <a:pos x="T2" y="T3"/>
              </a:cxn>
            </a:cxnLst>
            <a:rect l="T6" t="T7" r="T8" b="T9"/>
            <a:pathLst>
              <a:path w="33540" h="30479">
                <a:moveTo>
                  <a:pt x="33540" y="0"/>
                </a:moveTo>
                <a:lnTo>
                  <a:pt x="0" y="30479"/>
                </a:lnTo>
              </a:path>
            </a:pathLst>
          </a:custGeom>
          <a:noFill/>
          <a:ln w="3175">
            <a:solidFill>
              <a:srgbClr val="000000"/>
            </a:solidFill>
            <a:round/>
          </a:ln>
        </p:spPr>
        <p:txBody>
          <a:bodyPr lIns="0" tIns="0" rIns="0" bIns="0"/>
          <a:lstStyle/>
          <a:p>
            <a:endParaRPr lang="el-GR"/>
          </a:p>
        </p:txBody>
      </p:sp>
      <p:sp>
        <p:nvSpPr>
          <p:cNvPr id="25301" name="object 726"/>
          <p:cNvSpPr/>
          <p:nvPr/>
        </p:nvSpPr>
        <p:spPr bwMode="auto">
          <a:xfrm>
            <a:off x="7980363" y="4211638"/>
            <a:ext cx="44450" cy="12700"/>
          </a:xfrm>
          <a:custGeom>
            <a:avLst/>
            <a:gdLst>
              <a:gd name="T0" fmla="*/ 45491 w 43433"/>
              <a:gd name="T1" fmla="*/ 0 h 12953"/>
              <a:gd name="T2" fmla="*/ 0 w 43433"/>
              <a:gd name="T3" fmla="*/ 12452 h 12953"/>
              <a:gd name="T4" fmla="*/ 0 60000 65536"/>
              <a:gd name="T5" fmla="*/ 0 60000 65536"/>
              <a:gd name="T6" fmla="*/ 0 w 43433"/>
              <a:gd name="T7" fmla="*/ 0 h 12953"/>
              <a:gd name="T8" fmla="*/ 43433 w 43433"/>
              <a:gd name="T9" fmla="*/ 12953 h 12953"/>
            </a:gdLst>
            <a:ahLst/>
            <a:cxnLst>
              <a:cxn ang="T4">
                <a:pos x="T0" y="T1"/>
              </a:cxn>
              <a:cxn ang="T5">
                <a:pos x="T2" y="T3"/>
              </a:cxn>
            </a:cxnLst>
            <a:rect l="T6" t="T7" r="T8" b="T9"/>
            <a:pathLst>
              <a:path w="43433" h="12953">
                <a:moveTo>
                  <a:pt x="43433" y="0"/>
                </a:moveTo>
                <a:lnTo>
                  <a:pt x="0" y="12953"/>
                </a:lnTo>
              </a:path>
            </a:pathLst>
          </a:custGeom>
          <a:noFill/>
          <a:ln w="3175">
            <a:solidFill>
              <a:srgbClr val="000000"/>
            </a:solidFill>
            <a:round/>
          </a:ln>
        </p:spPr>
        <p:txBody>
          <a:bodyPr lIns="0" tIns="0" rIns="0" bIns="0"/>
          <a:lstStyle/>
          <a:p>
            <a:endParaRPr lang="el-GR"/>
          </a:p>
        </p:txBody>
      </p:sp>
      <p:sp>
        <p:nvSpPr>
          <p:cNvPr id="25302" name="object 727"/>
          <p:cNvSpPr/>
          <p:nvPr/>
        </p:nvSpPr>
        <p:spPr bwMode="auto">
          <a:xfrm>
            <a:off x="7939088" y="4224338"/>
            <a:ext cx="41275" cy="14287"/>
          </a:xfrm>
          <a:custGeom>
            <a:avLst/>
            <a:gdLst>
              <a:gd name="T0" fmla="*/ 39913 w 42684"/>
              <a:gd name="T1" fmla="*/ 0 h 14477"/>
              <a:gd name="T2" fmla="*/ 0 w 42684"/>
              <a:gd name="T3" fmla="*/ 14099 h 14477"/>
              <a:gd name="T4" fmla="*/ 0 60000 65536"/>
              <a:gd name="T5" fmla="*/ 0 60000 65536"/>
              <a:gd name="T6" fmla="*/ 0 w 42684"/>
              <a:gd name="T7" fmla="*/ 0 h 14477"/>
              <a:gd name="T8" fmla="*/ 42684 w 42684"/>
              <a:gd name="T9" fmla="*/ 14477 h 14477"/>
            </a:gdLst>
            <a:ahLst/>
            <a:cxnLst>
              <a:cxn ang="T4">
                <a:pos x="T0" y="T1"/>
              </a:cxn>
              <a:cxn ang="T5">
                <a:pos x="T2" y="T3"/>
              </a:cxn>
            </a:cxnLst>
            <a:rect l="T6" t="T7" r="T8" b="T9"/>
            <a:pathLst>
              <a:path w="42684" h="14477">
                <a:moveTo>
                  <a:pt x="42684" y="0"/>
                </a:moveTo>
                <a:lnTo>
                  <a:pt x="0" y="14477"/>
                </a:lnTo>
              </a:path>
            </a:pathLst>
          </a:custGeom>
          <a:noFill/>
          <a:ln w="3175">
            <a:solidFill>
              <a:srgbClr val="000000"/>
            </a:solidFill>
            <a:round/>
          </a:ln>
        </p:spPr>
        <p:txBody>
          <a:bodyPr lIns="0" tIns="0" rIns="0" bIns="0"/>
          <a:lstStyle/>
          <a:p>
            <a:endParaRPr lang="el-GR"/>
          </a:p>
        </p:txBody>
      </p:sp>
      <p:sp>
        <p:nvSpPr>
          <p:cNvPr id="25303" name="object 728"/>
          <p:cNvSpPr/>
          <p:nvPr/>
        </p:nvSpPr>
        <p:spPr bwMode="auto">
          <a:xfrm>
            <a:off x="7896225" y="4238625"/>
            <a:ext cx="42863" cy="15875"/>
          </a:xfrm>
          <a:custGeom>
            <a:avLst/>
            <a:gdLst>
              <a:gd name="T0" fmla="*/ 43851 w 41897"/>
              <a:gd name="T1" fmla="*/ 0 h 16002"/>
              <a:gd name="T2" fmla="*/ 0 w 41897"/>
              <a:gd name="T3" fmla="*/ 15749 h 16002"/>
              <a:gd name="T4" fmla="*/ 0 60000 65536"/>
              <a:gd name="T5" fmla="*/ 0 60000 65536"/>
              <a:gd name="T6" fmla="*/ 0 w 41897"/>
              <a:gd name="T7" fmla="*/ 0 h 16002"/>
              <a:gd name="T8" fmla="*/ 41897 w 41897"/>
              <a:gd name="T9" fmla="*/ 16002 h 16002"/>
            </a:gdLst>
            <a:ahLst/>
            <a:cxnLst>
              <a:cxn ang="T4">
                <a:pos x="T0" y="T1"/>
              </a:cxn>
              <a:cxn ang="T5">
                <a:pos x="T2" y="T3"/>
              </a:cxn>
            </a:cxnLst>
            <a:rect l="T6" t="T7" r="T8" b="T9"/>
            <a:pathLst>
              <a:path w="41897" h="16002">
                <a:moveTo>
                  <a:pt x="41897" y="0"/>
                </a:moveTo>
                <a:lnTo>
                  <a:pt x="0" y="16002"/>
                </a:lnTo>
              </a:path>
            </a:pathLst>
          </a:custGeom>
          <a:noFill/>
          <a:ln w="3175">
            <a:solidFill>
              <a:srgbClr val="000000"/>
            </a:solidFill>
            <a:round/>
          </a:ln>
        </p:spPr>
        <p:txBody>
          <a:bodyPr lIns="0" tIns="0" rIns="0" bIns="0"/>
          <a:lstStyle/>
          <a:p>
            <a:endParaRPr lang="el-GR"/>
          </a:p>
        </p:txBody>
      </p:sp>
      <p:sp>
        <p:nvSpPr>
          <p:cNvPr id="25304" name="object 729"/>
          <p:cNvSpPr/>
          <p:nvPr/>
        </p:nvSpPr>
        <p:spPr bwMode="auto">
          <a:xfrm>
            <a:off x="7854950" y="4254500"/>
            <a:ext cx="41275" cy="17463"/>
          </a:xfrm>
          <a:custGeom>
            <a:avLst/>
            <a:gdLst>
              <a:gd name="T0" fmla="*/ 41402 w 41148"/>
              <a:gd name="T1" fmla="*/ 0 h 17525"/>
              <a:gd name="T2" fmla="*/ 0 w 41148"/>
              <a:gd name="T3" fmla="*/ 17401 h 17525"/>
              <a:gd name="T4" fmla="*/ 0 60000 65536"/>
              <a:gd name="T5" fmla="*/ 0 60000 65536"/>
              <a:gd name="T6" fmla="*/ 0 w 41148"/>
              <a:gd name="T7" fmla="*/ 0 h 17525"/>
              <a:gd name="T8" fmla="*/ 41148 w 41148"/>
              <a:gd name="T9" fmla="*/ 17525 h 17525"/>
            </a:gdLst>
            <a:ahLst/>
            <a:cxnLst>
              <a:cxn ang="T4">
                <a:pos x="T0" y="T1"/>
              </a:cxn>
              <a:cxn ang="T5">
                <a:pos x="T2" y="T3"/>
              </a:cxn>
            </a:cxnLst>
            <a:rect l="T6" t="T7" r="T8" b="T9"/>
            <a:pathLst>
              <a:path w="41148" h="17525">
                <a:moveTo>
                  <a:pt x="41148" y="0"/>
                </a:moveTo>
                <a:lnTo>
                  <a:pt x="0" y="17525"/>
                </a:lnTo>
              </a:path>
            </a:pathLst>
          </a:custGeom>
          <a:noFill/>
          <a:ln w="3175">
            <a:solidFill>
              <a:srgbClr val="000000"/>
            </a:solidFill>
            <a:round/>
          </a:ln>
        </p:spPr>
        <p:txBody>
          <a:bodyPr lIns="0" tIns="0" rIns="0" bIns="0"/>
          <a:lstStyle/>
          <a:p>
            <a:endParaRPr lang="el-GR"/>
          </a:p>
        </p:txBody>
      </p:sp>
      <p:sp>
        <p:nvSpPr>
          <p:cNvPr id="25305" name="object 730"/>
          <p:cNvSpPr/>
          <p:nvPr/>
        </p:nvSpPr>
        <p:spPr bwMode="auto">
          <a:xfrm>
            <a:off x="8335963" y="4173538"/>
            <a:ext cx="44450" cy="1587"/>
          </a:xfrm>
          <a:custGeom>
            <a:avLst/>
            <a:gdLst>
              <a:gd name="T0" fmla="*/ 43960 w 44945"/>
              <a:gd name="T1" fmla="*/ 1102 h 2286"/>
              <a:gd name="T2" fmla="*/ 0 w 44945"/>
              <a:gd name="T3" fmla="*/ 0 h 2286"/>
              <a:gd name="T4" fmla="*/ 0 60000 65536"/>
              <a:gd name="T5" fmla="*/ 0 60000 65536"/>
              <a:gd name="T6" fmla="*/ 0 w 44945"/>
              <a:gd name="T7" fmla="*/ 0 h 2286"/>
              <a:gd name="T8" fmla="*/ 44945 w 44945"/>
              <a:gd name="T9" fmla="*/ 2286 h 2286"/>
            </a:gdLst>
            <a:ahLst/>
            <a:cxnLst>
              <a:cxn ang="T4">
                <a:pos x="T0" y="T1"/>
              </a:cxn>
              <a:cxn ang="T5">
                <a:pos x="T2" y="T3"/>
              </a:cxn>
            </a:cxnLst>
            <a:rect l="T6" t="T7" r="T8" b="T9"/>
            <a:pathLst>
              <a:path w="44945" h="2286">
                <a:moveTo>
                  <a:pt x="44945" y="2286"/>
                </a:moveTo>
                <a:lnTo>
                  <a:pt x="0" y="0"/>
                </a:lnTo>
              </a:path>
            </a:pathLst>
          </a:custGeom>
          <a:noFill/>
          <a:ln w="3175">
            <a:solidFill>
              <a:srgbClr val="000000"/>
            </a:solidFill>
            <a:round/>
          </a:ln>
        </p:spPr>
        <p:txBody>
          <a:bodyPr lIns="0" tIns="0" rIns="0" bIns="0"/>
          <a:lstStyle/>
          <a:p>
            <a:endParaRPr lang="el-GR"/>
          </a:p>
        </p:txBody>
      </p:sp>
      <p:sp>
        <p:nvSpPr>
          <p:cNvPr id="25306" name="object 731"/>
          <p:cNvSpPr/>
          <p:nvPr/>
        </p:nvSpPr>
        <p:spPr bwMode="auto">
          <a:xfrm>
            <a:off x="8289925" y="4173538"/>
            <a:ext cx="46038" cy="0"/>
          </a:xfrm>
          <a:custGeom>
            <a:avLst/>
            <a:gdLst>
              <a:gd name="T0" fmla="*/ 47145 w 44957"/>
              <a:gd name="T1" fmla="*/ 0 w 44957"/>
              <a:gd name="T2" fmla="*/ 0 60000 65536"/>
              <a:gd name="T3" fmla="*/ 0 60000 65536"/>
              <a:gd name="T4" fmla="*/ 0 w 44957"/>
              <a:gd name="T5" fmla="*/ 44957 w 44957"/>
            </a:gdLst>
            <a:ahLst/>
            <a:cxnLst>
              <a:cxn ang="T2">
                <a:pos x="T0" y="0"/>
              </a:cxn>
              <a:cxn ang="T3">
                <a:pos x="T1" y="0"/>
              </a:cxn>
            </a:cxnLst>
            <a:rect l="T4" t="0" r="T5" b="0"/>
            <a:pathLst>
              <a:path w="44957">
                <a:moveTo>
                  <a:pt x="44957" y="0"/>
                </a:moveTo>
                <a:lnTo>
                  <a:pt x="0" y="0"/>
                </a:lnTo>
              </a:path>
            </a:pathLst>
          </a:custGeom>
          <a:noFill/>
          <a:ln w="3175">
            <a:solidFill>
              <a:srgbClr val="000000"/>
            </a:solidFill>
            <a:round/>
          </a:ln>
        </p:spPr>
        <p:txBody>
          <a:bodyPr lIns="0" tIns="0" rIns="0" bIns="0"/>
          <a:lstStyle/>
          <a:p>
            <a:endParaRPr lang="el-GR"/>
          </a:p>
        </p:txBody>
      </p:sp>
      <p:sp>
        <p:nvSpPr>
          <p:cNvPr id="25307" name="object 732"/>
          <p:cNvSpPr/>
          <p:nvPr/>
        </p:nvSpPr>
        <p:spPr bwMode="auto">
          <a:xfrm>
            <a:off x="8245475" y="4173538"/>
            <a:ext cx="44450" cy="1587"/>
          </a:xfrm>
          <a:custGeom>
            <a:avLst/>
            <a:gdLst>
              <a:gd name="T0" fmla="*/ 43936 w 44970"/>
              <a:gd name="T1" fmla="*/ 0 h 1524"/>
              <a:gd name="T2" fmla="*/ 0 w 44970"/>
              <a:gd name="T3" fmla="*/ 1653 h 1524"/>
              <a:gd name="T4" fmla="*/ 0 60000 65536"/>
              <a:gd name="T5" fmla="*/ 0 60000 65536"/>
              <a:gd name="T6" fmla="*/ 0 w 44970"/>
              <a:gd name="T7" fmla="*/ 0 h 1524"/>
              <a:gd name="T8" fmla="*/ 44970 w 44970"/>
              <a:gd name="T9" fmla="*/ 1524 h 1524"/>
            </a:gdLst>
            <a:ahLst/>
            <a:cxnLst>
              <a:cxn ang="T4">
                <a:pos x="T0" y="T1"/>
              </a:cxn>
              <a:cxn ang="T5">
                <a:pos x="T2" y="T3"/>
              </a:cxn>
            </a:cxnLst>
            <a:rect l="T6" t="T7" r="T8" b="T9"/>
            <a:pathLst>
              <a:path w="44970" h="1524">
                <a:moveTo>
                  <a:pt x="44970" y="0"/>
                </a:moveTo>
                <a:lnTo>
                  <a:pt x="0" y="1524"/>
                </a:lnTo>
              </a:path>
            </a:pathLst>
          </a:custGeom>
          <a:noFill/>
          <a:ln w="3175">
            <a:solidFill>
              <a:srgbClr val="000000"/>
            </a:solidFill>
            <a:round/>
          </a:ln>
        </p:spPr>
        <p:txBody>
          <a:bodyPr lIns="0" tIns="0" rIns="0" bIns="0"/>
          <a:lstStyle/>
          <a:p>
            <a:endParaRPr lang="el-GR"/>
          </a:p>
        </p:txBody>
      </p:sp>
      <p:sp>
        <p:nvSpPr>
          <p:cNvPr id="25308" name="object 733"/>
          <p:cNvSpPr/>
          <p:nvPr/>
        </p:nvSpPr>
        <p:spPr bwMode="auto">
          <a:xfrm>
            <a:off x="8201025" y="4175125"/>
            <a:ext cx="44450" cy="3175"/>
          </a:xfrm>
          <a:custGeom>
            <a:avLst/>
            <a:gdLst>
              <a:gd name="T0" fmla="*/ 43960 w 44945"/>
              <a:gd name="T1" fmla="*/ 0 h 3810"/>
              <a:gd name="T2" fmla="*/ 0 w 44945"/>
              <a:gd name="T3" fmla="*/ 2646 h 3810"/>
              <a:gd name="T4" fmla="*/ 0 60000 65536"/>
              <a:gd name="T5" fmla="*/ 0 60000 65536"/>
              <a:gd name="T6" fmla="*/ 0 w 44945"/>
              <a:gd name="T7" fmla="*/ 0 h 3810"/>
              <a:gd name="T8" fmla="*/ 44945 w 44945"/>
              <a:gd name="T9" fmla="*/ 3810 h 3810"/>
            </a:gdLst>
            <a:ahLst/>
            <a:cxnLst>
              <a:cxn ang="T4">
                <a:pos x="T0" y="T1"/>
              </a:cxn>
              <a:cxn ang="T5">
                <a:pos x="T2" y="T3"/>
              </a:cxn>
            </a:cxnLst>
            <a:rect l="T6" t="T7" r="T8" b="T9"/>
            <a:pathLst>
              <a:path w="44945" h="3810">
                <a:moveTo>
                  <a:pt x="44945" y="0"/>
                </a:moveTo>
                <a:lnTo>
                  <a:pt x="0" y="3810"/>
                </a:lnTo>
              </a:path>
            </a:pathLst>
          </a:custGeom>
          <a:noFill/>
          <a:ln w="3175">
            <a:solidFill>
              <a:srgbClr val="000000"/>
            </a:solidFill>
            <a:round/>
          </a:ln>
        </p:spPr>
        <p:txBody>
          <a:bodyPr lIns="0" tIns="0" rIns="0" bIns="0"/>
          <a:lstStyle/>
          <a:p>
            <a:endParaRPr lang="el-GR"/>
          </a:p>
        </p:txBody>
      </p:sp>
      <p:sp>
        <p:nvSpPr>
          <p:cNvPr id="25309" name="object 734"/>
          <p:cNvSpPr/>
          <p:nvPr/>
        </p:nvSpPr>
        <p:spPr bwMode="auto">
          <a:xfrm>
            <a:off x="8686800" y="4241800"/>
            <a:ext cx="41275" cy="15875"/>
          </a:xfrm>
          <a:custGeom>
            <a:avLst/>
            <a:gdLst>
              <a:gd name="T0" fmla="*/ 40638 w 41922"/>
              <a:gd name="T1" fmla="*/ 15749 h 16002"/>
              <a:gd name="T2" fmla="*/ 0 w 41922"/>
              <a:gd name="T3" fmla="*/ 0 h 16002"/>
              <a:gd name="T4" fmla="*/ 0 60000 65536"/>
              <a:gd name="T5" fmla="*/ 0 60000 65536"/>
              <a:gd name="T6" fmla="*/ 0 w 41922"/>
              <a:gd name="T7" fmla="*/ 0 h 16002"/>
              <a:gd name="T8" fmla="*/ 41922 w 41922"/>
              <a:gd name="T9" fmla="*/ 16002 h 16002"/>
            </a:gdLst>
            <a:ahLst/>
            <a:cxnLst>
              <a:cxn ang="T4">
                <a:pos x="T0" y="T1"/>
              </a:cxn>
              <a:cxn ang="T5">
                <a:pos x="T2" y="T3"/>
              </a:cxn>
            </a:cxnLst>
            <a:rect l="T6" t="T7" r="T8" b="T9"/>
            <a:pathLst>
              <a:path w="41922" h="16002">
                <a:moveTo>
                  <a:pt x="41922" y="16002"/>
                </a:moveTo>
                <a:lnTo>
                  <a:pt x="0" y="0"/>
                </a:lnTo>
              </a:path>
            </a:pathLst>
          </a:custGeom>
          <a:noFill/>
          <a:ln w="3175">
            <a:solidFill>
              <a:srgbClr val="000000"/>
            </a:solidFill>
            <a:round/>
          </a:ln>
        </p:spPr>
        <p:txBody>
          <a:bodyPr lIns="0" tIns="0" rIns="0" bIns="0"/>
          <a:lstStyle/>
          <a:p>
            <a:endParaRPr lang="el-GR"/>
          </a:p>
        </p:txBody>
      </p:sp>
      <p:sp>
        <p:nvSpPr>
          <p:cNvPr id="25310" name="object 735"/>
          <p:cNvSpPr/>
          <p:nvPr/>
        </p:nvSpPr>
        <p:spPr bwMode="auto">
          <a:xfrm>
            <a:off x="8645525" y="4227513"/>
            <a:ext cx="41275" cy="14287"/>
          </a:xfrm>
          <a:custGeom>
            <a:avLst/>
            <a:gdLst>
              <a:gd name="T0" fmla="*/ 40662 w 41897"/>
              <a:gd name="T1" fmla="*/ 14099 h 14477"/>
              <a:gd name="T2" fmla="*/ 0 w 41897"/>
              <a:gd name="T3" fmla="*/ 0 h 14477"/>
              <a:gd name="T4" fmla="*/ 0 60000 65536"/>
              <a:gd name="T5" fmla="*/ 0 60000 65536"/>
              <a:gd name="T6" fmla="*/ 0 w 41897"/>
              <a:gd name="T7" fmla="*/ 0 h 14477"/>
              <a:gd name="T8" fmla="*/ 41897 w 41897"/>
              <a:gd name="T9" fmla="*/ 14477 h 14477"/>
            </a:gdLst>
            <a:ahLst/>
            <a:cxnLst>
              <a:cxn ang="T4">
                <a:pos x="T0" y="T1"/>
              </a:cxn>
              <a:cxn ang="T5">
                <a:pos x="T2" y="T3"/>
              </a:cxn>
            </a:cxnLst>
            <a:rect l="T6" t="T7" r="T8" b="T9"/>
            <a:pathLst>
              <a:path w="41897" h="14477">
                <a:moveTo>
                  <a:pt x="41897" y="14477"/>
                </a:moveTo>
                <a:lnTo>
                  <a:pt x="0" y="0"/>
                </a:lnTo>
              </a:path>
            </a:pathLst>
          </a:custGeom>
          <a:noFill/>
          <a:ln w="3175">
            <a:solidFill>
              <a:srgbClr val="000000"/>
            </a:solidFill>
            <a:round/>
          </a:ln>
        </p:spPr>
        <p:txBody>
          <a:bodyPr lIns="0" tIns="0" rIns="0" bIns="0"/>
          <a:lstStyle/>
          <a:p>
            <a:endParaRPr lang="el-GR"/>
          </a:p>
        </p:txBody>
      </p:sp>
      <p:sp>
        <p:nvSpPr>
          <p:cNvPr id="25311" name="object 736"/>
          <p:cNvSpPr/>
          <p:nvPr/>
        </p:nvSpPr>
        <p:spPr bwMode="auto">
          <a:xfrm>
            <a:off x="8601075" y="4213225"/>
            <a:ext cx="44450" cy="14288"/>
          </a:xfrm>
          <a:custGeom>
            <a:avLst/>
            <a:gdLst>
              <a:gd name="T0" fmla="*/ 45490 w 43434"/>
              <a:gd name="T1" fmla="*/ 14885 h 13715"/>
              <a:gd name="T2" fmla="*/ 0 w 43434"/>
              <a:gd name="T3" fmla="*/ 0 h 13715"/>
              <a:gd name="T4" fmla="*/ 0 60000 65536"/>
              <a:gd name="T5" fmla="*/ 0 60000 65536"/>
              <a:gd name="T6" fmla="*/ 0 w 43434"/>
              <a:gd name="T7" fmla="*/ 0 h 13715"/>
              <a:gd name="T8" fmla="*/ 43434 w 43434"/>
              <a:gd name="T9" fmla="*/ 13715 h 13715"/>
            </a:gdLst>
            <a:ahLst/>
            <a:cxnLst>
              <a:cxn ang="T4">
                <a:pos x="T0" y="T1"/>
              </a:cxn>
              <a:cxn ang="T5">
                <a:pos x="T2" y="T3"/>
              </a:cxn>
            </a:cxnLst>
            <a:rect l="T6" t="T7" r="T8" b="T9"/>
            <a:pathLst>
              <a:path w="43434" h="13715">
                <a:moveTo>
                  <a:pt x="43434" y="13715"/>
                </a:moveTo>
                <a:lnTo>
                  <a:pt x="0" y="0"/>
                </a:lnTo>
              </a:path>
            </a:pathLst>
          </a:custGeom>
          <a:noFill/>
          <a:ln w="3175">
            <a:solidFill>
              <a:srgbClr val="000000"/>
            </a:solidFill>
            <a:round/>
          </a:ln>
        </p:spPr>
        <p:txBody>
          <a:bodyPr lIns="0" tIns="0" rIns="0" bIns="0"/>
          <a:lstStyle/>
          <a:p>
            <a:endParaRPr lang="el-GR"/>
          </a:p>
        </p:txBody>
      </p:sp>
      <p:sp>
        <p:nvSpPr>
          <p:cNvPr id="25312" name="object 737"/>
          <p:cNvSpPr/>
          <p:nvPr/>
        </p:nvSpPr>
        <p:spPr bwMode="auto">
          <a:xfrm>
            <a:off x="8558213" y="4202113"/>
            <a:ext cx="42862" cy="11112"/>
          </a:xfrm>
          <a:custGeom>
            <a:avLst/>
            <a:gdLst>
              <a:gd name="T0" fmla="*/ 42299 w 43433"/>
              <a:gd name="T1" fmla="*/ 11574 h 10668"/>
              <a:gd name="T2" fmla="*/ 0 w 43433"/>
              <a:gd name="T3" fmla="*/ 0 h 10668"/>
              <a:gd name="T4" fmla="*/ 0 60000 65536"/>
              <a:gd name="T5" fmla="*/ 0 60000 65536"/>
              <a:gd name="T6" fmla="*/ 0 w 43433"/>
              <a:gd name="T7" fmla="*/ 0 h 10668"/>
              <a:gd name="T8" fmla="*/ 43433 w 43433"/>
              <a:gd name="T9" fmla="*/ 10668 h 10668"/>
            </a:gdLst>
            <a:ahLst/>
            <a:cxnLst>
              <a:cxn ang="T4">
                <a:pos x="T0" y="T1"/>
              </a:cxn>
              <a:cxn ang="T5">
                <a:pos x="T2" y="T3"/>
              </a:cxn>
            </a:cxnLst>
            <a:rect l="T6" t="T7" r="T8" b="T9"/>
            <a:pathLst>
              <a:path w="43433" h="10668">
                <a:moveTo>
                  <a:pt x="43433" y="10668"/>
                </a:moveTo>
                <a:lnTo>
                  <a:pt x="0" y="0"/>
                </a:lnTo>
              </a:path>
            </a:pathLst>
          </a:custGeom>
          <a:noFill/>
          <a:ln w="3175">
            <a:solidFill>
              <a:srgbClr val="000000"/>
            </a:solidFill>
            <a:round/>
          </a:ln>
        </p:spPr>
        <p:txBody>
          <a:bodyPr lIns="0" tIns="0" rIns="0" bIns="0"/>
          <a:lstStyle/>
          <a:p>
            <a:endParaRPr lang="el-GR"/>
          </a:p>
        </p:txBody>
      </p:sp>
      <p:sp>
        <p:nvSpPr>
          <p:cNvPr id="25313" name="object 738"/>
          <p:cNvSpPr/>
          <p:nvPr/>
        </p:nvSpPr>
        <p:spPr bwMode="auto">
          <a:xfrm>
            <a:off x="7489825" y="6175375"/>
            <a:ext cx="38100" cy="33338"/>
          </a:xfrm>
          <a:custGeom>
            <a:avLst/>
            <a:gdLst>
              <a:gd name="T0" fmla="*/ 0 w 38100"/>
              <a:gd name="T1" fmla="*/ 0 h 32765"/>
              <a:gd name="T2" fmla="*/ 38100 w 38100"/>
              <a:gd name="T3" fmla="*/ 33921 h 32765"/>
              <a:gd name="T4" fmla="*/ 0 60000 65536"/>
              <a:gd name="T5" fmla="*/ 0 60000 65536"/>
              <a:gd name="T6" fmla="*/ 0 w 38100"/>
              <a:gd name="T7" fmla="*/ 0 h 32765"/>
              <a:gd name="T8" fmla="*/ 38100 w 38100"/>
              <a:gd name="T9" fmla="*/ 32765 h 32765"/>
            </a:gdLst>
            <a:ahLst/>
            <a:cxnLst>
              <a:cxn ang="T4">
                <a:pos x="T0" y="T1"/>
              </a:cxn>
              <a:cxn ang="T5">
                <a:pos x="T2" y="T3"/>
              </a:cxn>
            </a:cxnLst>
            <a:rect l="T6" t="T7" r="T8" b="T9"/>
            <a:pathLst>
              <a:path w="38100" h="32765">
                <a:moveTo>
                  <a:pt x="0" y="0"/>
                </a:moveTo>
                <a:lnTo>
                  <a:pt x="38100" y="32765"/>
                </a:lnTo>
              </a:path>
            </a:pathLst>
          </a:custGeom>
          <a:noFill/>
          <a:ln w="3175">
            <a:solidFill>
              <a:srgbClr val="000000"/>
            </a:solidFill>
            <a:round/>
          </a:ln>
        </p:spPr>
        <p:txBody>
          <a:bodyPr lIns="0" tIns="0" rIns="0" bIns="0"/>
          <a:lstStyle/>
          <a:p>
            <a:endParaRPr lang="el-GR"/>
          </a:p>
        </p:txBody>
      </p:sp>
      <p:sp>
        <p:nvSpPr>
          <p:cNvPr id="25314" name="object 739"/>
          <p:cNvSpPr/>
          <p:nvPr/>
        </p:nvSpPr>
        <p:spPr bwMode="auto">
          <a:xfrm>
            <a:off x="7527925" y="6208713"/>
            <a:ext cx="39688" cy="31750"/>
          </a:xfrm>
          <a:custGeom>
            <a:avLst/>
            <a:gdLst>
              <a:gd name="T0" fmla="*/ 0 w 39636"/>
              <a:gd name="T1" fmla="*/ 0 h 32003"/>
              <a:gd name="T2" fmla="*/ 39740 w 39636"/>
              <a:gd name="T3" fmla="*/ 31499 h 32003"/>
              <a:gd name="T4" fmla="*/ 0 60000 65536"/>
              <a:gd name="T5" fmla="*/ 0 60000 65536"/>
              <a:gd name="T6" fmla="*/ 0 w 39636"/>
              <a:gd name="T7" fmla="*/ 0 h 32003"/>
              <a:gd name="T8" fmla="*/ 39636 w 39636"/>
              <a:gd name="T9" fmla="*/ 32003 h 32003"/>
            </a:gdLst>
            <a:ahLst/>
            <a:cxnLst>
              <a:cxn ang="T4">
                <a:pos x="T0" y="T1"/>
              </a:cxn>
              <a:cxn ang="T5">
                <a:pos x="T2" y="T3"/>
              </a:cxn>
            </a:cxnLst>
            <a:rect l="T6" t="T7" r="T8" b="T9"/>
            <a:pathLst>
              <a:path w="39636" h="32003">
                <a:moveTo>
                  <a:pt x="0" y="0"/>
                </a:moveTo>
                <a:lnTo>
                  <a:pt x="39636" y="32003"/>
                </a:lnTo>
              </a:path>
            </a:pathLst>
          </a:custGeom>
          <a:noFill/>
          <a:ln w="3175">
            <a:solidFill>
              <a:srgbClr val="000000"/>
            </a:solidFill>
            <a:round/>
          </a:ln>
        </p:spPr>
        <p:txBody>
          <a:bodyPr lIns="0" tIns="0" rIns="0" bIns="0"/>
          <a:lstStyle/>
          <a:p>
            <a:endParaRPr lang="el-GR"/>
          </a:p>
        </p:txBody>
      </p:sp>
      <p:sp>
        <p:nvSpPr>
          <p:cNvPr id="25315" name="object 740"/>
          <p:cNvSpPr/>
          <p:nvPr/>
        </p:nvSpPr>
        <p:spPr bwMode="auto">
          <a:xfrm>
            <a:off x="7567613" y="6240463"/>
            <a:ext cx="41275" cy="30162"/>
          </a:xfrm>
          <a:custGeom>
            <a:avLst/>
            <a:gdLst>
              <a:gd name="T0" fmla="*/ 0 w 41148"/>
              <a:gd name="T1" fmla="*/ 0 h 29718"/>
              <a:gd name="T2" fmla="*/ 41402 w 41148"/>
              <a:gd name="T3" fmla="*/ 30613 h 29718"/>
              <a:gd name="T4" fmla="*/ 0 60000 65536"/>
              <a:gd name="T5" fmla="*/ 0 60000 65536"/>
              <a:gd name="T6" fmla="*/ 0 w 41148"/>
              <a:gd name="T7" fmla="*/ 0 h 29718"/>
              <a:gd name="T8" fmla="*/ 41148 w 41148"/>
              <a:gd name="T9" fmla="*/ 29718 h 29718"/>
            </a:gdLst>
            <a:ahLst/>
            <a:cxnLst>
              <a:cxn ang="T4">
                <a:pos x="T0" y="T1"/>
              </a:cxn>
              <a:cxn ang="T5">
                <a:pos x="T2" y="T3"/>
              </a:cxn>
            </a:cxnLst>
            <a:rect l="T6" t="T7" r="T8" b="T9"/>
            <a:pathLst>
              <a:path w="41148" h="29718">
                <a:moveTo>
                  <a:pt x="0" y="0"/>
                </a:moveTo>
                <a:lnTo>
                  <a:pt x="41148" y="29718"/>
                </a:lnTo>
              </a:path>
            </a:pathLst>
          </a:custGeom>
          <a:noFill/>
          <a:ln w="3175">
            <a:solidFill>
              <a:srgbClr val="000000"/>
            </a:solidFill>
            <a:round/>
          </a:ln>
        </p:spPr>
        <p:txBody>
          <a:bodyPr lIns="0" tIns="0" rIns="0" bIns="0"/>
          <a:lstStyle/>
          <a:p>
            <a:endParaRPr lang="el-GR"/>
          </a:p>
        </p:txBody>
      </p:sp>
      <p:sp>
        <p:nvSpPr>
          <p:cNvPr id="25316" name="object 741"/>
          <p:cNvSpPr/>
          <p:nvPr/>
        </p:nvSpPr>
        <p:spPr bwMode="auto">
          <a:xfrm>
            <a:off x="7608888" y="6270625"/>
            <a:ext cx="41275" cy="28575"/>
          </a:xfrm>
          <a:custGeom>
            <a:avLst/>
            <a:gdLst>
              <a:gd name="T0" fmla="*/ 0 w 41909"/>
              <a:gd name="T1" fmla="*/ 0 h 28193"/>
              <a:gd name="T2" fmla="*/ 40651 w 41909"/>
              <a:gd name="T3" fmla="*/ 28962 h 28193"/>
              <a:gd name="T4" fmla="*/ 0 60000 65536"/>
              <a:gd name="T5" fmla="*/ 0 60000 65536"/>
              <a:gd name="T6" fmla="*/ 0 w 41909"/>
              <a:gd name="T7" fmla="*/ 0 h 28193"/>
              <a:gd name="T8" fmla="*/ 41909 w 41909"/>
              <a:gd name="T9" fmla="*/ 28193 h 28193"/>
            </a:gdLst>
            <a:ahLst/>
            <a:cxnLst>
              <a:cxn ang="T4">
                <a:pos x="T0" y="T1"/>
              </a:cxn>
              <a:cxn ang="T5">
                <a:pos x="T2" y="T3"/>
              </a:cxn>
            </a:cxnLst>
            <a:rect l="T6" t="T7" r="T8" b="T9"/>
            <a:pathLst>
              <a:path w="41909" h="28193">
                <a:moveTo>
                  <a:pt x="0" y="0"/>
                </a:moveTo>
                <a:lnTo>
                  <a:pt x="41909" y="28193"/>
                </a:lnTo>
              </a:path>
            </a:pathLst>
          </a:custGeom>
          <a:noFill/>
          <a:ln w="3175">
            <a:solidFill>
              <a:srgbClr val="000000"/>
            </a:solidFill>
            <a:round/>
          </a:ln>
        </p:spPr>
        <p:txBody>
          <a:bodyPr lIns="0" tIns="0" rIns="0" bIns="0"/>
          <a:lstStyle/>
          <a:p>
            <a:endParaRPr lang="el-GR"/>
          </a:p>
        </p:txBody>
      </p:sp>
      <p:sp>
        <p:nvSpPr>
          <p:cNvPr id="25317" name="object 742"/>
          <p:cNvSpPr/>
          <p:nvPr/>
        </p:nvSpPr>
        <p:spPr bwMode="auto">
          <a:xfrm>
            <a:off x="7829550" y="6394450"/>
            <a:ext cx="47625" cy="19050"/>
          </a:xfrm>
          <a:custGeom>
            <a:avLst/>
            <a:gdLst>
              <a:gd name="T0" fmla="*/ 0 w 47256"/>
              <a:gd name="T1" fmla="*/ 0 h 19050"/>
              <a:gd name="T2" fmla="*/ 47997 w 47256"/>
              <a:gd name="T3" fmla="*/ 19050 h 19050"/>
              <a:gd name="T4" fmla="*/ 0 60000 65536"/>
              <a:gd name="T5" fmla="*/ 0 60000 65536"/>
              <a:gd name="T6" fmla="*/ 0 w 47256"/>
              <a:gd name="T7" fmla="*/ 0 h 19050"/>
              <a:gd name="T8" fmla="*/ 47256 w 47256"/>
              <a:gd name="T9" fmla="*/ 19050 h 19050"/>
            </a:gdLst>
            <a:ahLst/>
            <a:cxnLst>
              <a:cxn ang="T4">
                <a:pos x="T0" y="T1"/>
              </a:cxn>
              <a:cxn ang="T5">
                <a:pos x="T2" y="T3"/>
              </a:cxn>
            </a:cxnLst>
            <a:rect l="T6" t="T7" r="T8" b="T9"/>
            <a:pathLst>
              <a:path w="47256" h="19050">
                <a:moveTo>
                  <a:pt x="0" y="0"/>
                </a:moveTo>
                <a:lnTo>
                  <a:pt x="47256" y="19050"/>
                </a:lnTo>
              </a:path>
            </a:pathLst>
          </a:custGeom>
          <a:noFill/>
          <a:ln w="3175">
            <a:solidFill>
              <a:srgbClr val="000000"/>
            </a:solidFill>
            <a:round/>
          </a:ln>
        </p:spPr>
        <p:txBody>
          <a:bodyPr lIns="0" tIns="0" rIns="0" bIns="0"/>
          <a:lstStyle/>
          <a:p>
            <a:endParaRPr lang="el-GR"/>
          </a:p>
        </p:txBody>
      </p:sp>
      <p:sp>
        <p:nvSpPr>
          <p:cNvPr id="25318" name="object 743"/>
          <p:cNvSpPr/>
          <p:nvPr/>
        </p:nvSpPr>
        <p:spPr bwMode="auto">
          <a:xfrm>
            <a:off x="7877175" y="6413500"/>
            <a:ext cx="46038" cy="15875"/>
          </a:xfrm>
          <a:custGeom>
            <a:avLst/>
            <a:gdLst>
              <a:gd name="T0" fmla="*/ 0 w 47244"/>
              <a:gd name="T1" fmla="*/ 0 h 16763"/>
              <a:gd name="T2" fmla="*/ 44863 w 47244"/>
              <a:gd name="T3" fmla="*/ 15034 h 16763"/>
              <a:gd name="T4" fmla="*/ 0 60000 65536"/>
              <a:gd name="T5" fmla="*/ 0 60000 65536"/>
              <a:gd name="T6" fmla="*/ 0 w 47244"/>
              <a:gd name="T7" fmla="*/ 0 h 16763"/>
              <a:gd name="T8" fmla="*/ 47244 w 47244"/>
              <a:gd name="T9" fmla="*/ 16763 h 16763"/>
            </a:gdLst>
            <a:ahLst/>
            <a:cxnLst>
              <a:cxn ang="T4">
                <a:pos x="T0" y="T1"/>
              </a:cxn>
              <a:cxn ang="T5">
                <a:pos x="T2" y="T3"/>
              </a:cxn>
            </a:cxnLst>
            <a:rect l="T6" t="T7" r="T8" b="T9"/>
            <a:pathLst>
              <a:path w="47244" h="16763">
                <a:moveTo>
                  <a:pt x="0" y="0"/>
                </a:moveTo>
                <a:lnTo>
                  <a:pt x="47244" y="16763"/>
                </a:lnTo>
              </a:path>
            </a:pathLst>
          </a:custGeom>
          <a:noFill/>
          <a:ln w="3175">
            <a:solidFill>
              <a:srgbClr val="000000"/>
            </a:solidFill>
            <a:round/>
          </a:ln>
        </p:spPr>
        <p:txBody>
          <a:bodyPr lIns="0" tIns="0" rIns="0" bIns="0"/>
          <a:lstStyle/>
          <a:p>
            <a:endParaRPr lang="el-GR"/>
          </a:p>
        </p:txBody>
      </p:sp>
      <p:sp>
        <p:nvSpPr>
          <p:cNvPr id="25319" name="object 744"/>
          <p:cNvSpPr/>
          <p:nvPr/>
        </p:nvSpPr>
        <p:spPr bwMode="auto">
          <a:xfrm>
            <a:off x="7923213" y="6429375"/>
            <a:ext cx="49212" cy="15875"/>
          </a:xfrm>
          <a:custGeom>
            <a:avLst/>
            <a:gdLst>
              <a:gd name="T0" fmla="*/ 0 w 48767"/>
              <a:gd name="T1" fmla="*/ 0 h 15240"/>
              <a:gd name="T2" fmla="*/ 49661 w 48767"/>
              <a:gd name="T3" fmla="*/ 16536 h 15240"/>
              <a:gd name="T4" fmla="*/ 0 60000 65536"/>
              <a:gd name="T5" fmla="*/ 0 60000 65536"/>
              <a:gd name="T6" fmla="*/ 0 w 48767"/>
              <a:gd name="T7" fmla="*/ 0 h 15240"/>
              <a:gd name="T8" fmla="*/ 48767 w 48767"/>
              <a:gd name="T9" fmla="*/ 15240 h 15240"/>
            </a:gdLst>
            <a:ahLst/>
            <a:cxnLst>
              <a:cxn ang="T4">
                <a:pos x="T0" y="T1"/>
              </a:cxn>
              <a:cxn ang="T5">
                <a:pos x="T2" y="T3"/>
              </a:cxn>
            </a:cxnLst>
            <a:rect l="T6" t="T7" r="T8" b="T9"/>
            <a:pathLst>
              <a:path w="48767" h="15240">
                <a:moveTo>
                  <a:pt x="0" y="0"/>
                </a:moveTo>
                <a:lnTo>
                  <a:pt x="48767" y="15240"/>
                </a:lnTo>
              </a:path>
            </a:pathLst>
          </a:custGeom>
          <a:noFill/>
          <a:ln w="3175">
            <a:solidFill>
              <a:srgbClr val="000000"/>
            </a:solidFill>
            <a:round/>
          </a:ln>
        </p:spPr>
        <p:txBody>
          <a:bodyPr lIns="0" tIns="0" rIns="0" bIns="0"/>
          <a:lstStyle/>
          <a:p>
            <a:endParaRPr lang="el-GR"/>
          </a:p>
        </p:txBody>
      </p:sp>
      <p:sp>
        <p:nvSpPr>
          <p:cNvPr id="25320" name="object 745"/>
          <p:cNvSpPr/>
          <p:nvPr/>
        </p:nvSpPr>
        <p:spPr bwMode="auto">
          <a:xfrm>
            <a:off x="7972425" y="6445250"/>
            <a:ext cx="49213" cy="12700"/>
          </a:xfrm>
          <a:custGeom>
            <a:avLst/>
            <a:gdLst>
              <a:gd name="T0" fmla="*/ 0 w 48755"/>
              <a:gd name="T1" fmla="*/ 0 h 12953"/>
              <a:gd name="T2" fmla="*/ 49675 w 48755"/>
              <a:gd name="T3" fmla="*/ 12452 h 12953"/>
              <a:gd name="T4" fmla="*/ 0 60000 65536"/>
              <a:gd name="T5" fmla="*/ 0 60000 65536"/>
              <a:gd name="T6" fmla="*/ 0 w 48755"/>
              <a:gd name="T7" fmla="*/ 0 h 12953"/>
              <a:gd name="T8" fmla="*/ 48755 w 48755"/>
              <a:gd name="T9" fmla="*/ 12953 h 12953"/>
            </a:gdLst>
            <a:ahLst/>
            <a:cxnLst>
              <a:cxn ang="T4">
                <a:pos x="T0" y="T1"/>
              </a:cxn>
              <a:cxn ang="T5">
                <a:pos x="T2" y="T3"/>
              </a:cxn>
            </a:cxnLst>
            <a:rect l="T6" t="T7" r="T8" b="T9"/>
            <a:pathLst>
              <a:path w="48755" h="12953">
                <a:moveTo>
                  <a:pt x="0" y="0"/>
                </a:moveTo>
                <a:lnTo>
                  <a:pt x="48755" y="12953"/>
                </a:lnTo>
              </a:path>
            </a:pathLst>
          </a:custGeom>
          <a:noFill/>
          <a:ln w="3175">
            <a:solidFill>
              <a:srgbClr val="000000"/>
            </a:solidFill>
            <a:round/>
          </a:ln>
        </p:spPr>
        <p:txBody>
          <a:bodyPr lIns="0" tIns="0" rIns="0" bIns="0"/>
          <a:lstStyle/>
          <a:p>
            <a:endParaRPr lang="el-GR"/>
          </a:p>
        </p:txBody>
      </p:sp>
      <p:sp>
        <p:nvSpPr>
          <p:cNvPr id="25321" name="object 746"/>
          <p:cNvSpPr/>
          <p:nvPr/>
        </p:nvSpPr>
        <p:spPr bwMode="auto">
          <a:xfrm>
            <a:off x="8221663" y="6489700"/>
            <a:ext cx="49212" cy="3175"/>
          </a:xfrm>
          <a:custGeom>
            <a:avLst/>
            <a:gdLst>
              <a:gd name="T0" fmla="*/ 0 w 50292"/>
              <a:gd name="T1" fmla="*/ 0 h 3048"/>
              <a:gd name="T2" fmla="*/ 48155 w 50292"/>
              <a:gd name="T3" fmla="*/ 3307 h 3048"/>
              <a:gd name="T4" fmla="*/ 0 60000 65536"/>
              <a:gd name="T5" fmla="*/ 0 60000 65536"/>
              <a:gd name="T6" fmla="*/ 0 w 50292"/>
              <a:gd name="T7" fmla="*/ 0 h 3048"/>
              <a:gd name="T8" fmla="*/ 50292 w 50292"/>
              <a:gd name="T9" fmla="*/ 3048 h 3048"/>
            </a:gdLst>
            <a:ahLst/>
            <a:cxnLst>
              <a:cxn ang="T4">
                <a:pos x="T0" y="T1"/>
              </a:cxn>
              <a:cxn ang="T5">
                <a:pos x="T2" y="T3"/>
              </a:cxn>
            </a:cxnLst>
            <a:rect l="T6" t="T7" r="T8" b="T9"/>
            <a:pathLst>
              <a:path w="50292" h="3048">
                <a:moveTo>
                  <a:pt x="0" y="0"/>
                </a:moveTo>
                <a:lnTo>
                  <a:pt x="50292" y="3048"/>
                </a:lnTo>
              </a:path>
            </a:pathLst>
          </a:custGeom>
          <a:noFill/>
          <a:ln w="3175">
            <a:solidFill>
              <a:srgbClr val="000000"/>
            </a:solidFill>
            <a:round/>
          </a:ln>
        </p:spPr>
        <p:txBody>
          <a:bodyPr lIns="0" tIns="0" rIns="0" bIns="0"/>
          <a:lstStyle/>
          <a:p>
            <a:endParaRPr lang="el-GR"/>
          </a:p>
        </p:txBody>
      </p:sp>
      <p:sp>
        <p:nvSpPr>
          <p:cNvPr id="25322" name="object 747"/>
          <p:cNvSpPr/>
          <p:nvPr/>
        </p:nvSpPr>
        <p:spPr bwMode="auto">
          <a:xfrm>
            <a:off x="8270875" y="6492875"/>
            <a:ext cx="50800" cy="0"/>
          </a:xfrm>
          <a:custGeom>
            <a:avLst/>
            <a:gdLst>
              <a:gd name="T0" fmla="*/ 0 w 51041"/>
              <a:gd name="T1" fmla="*/ 0 h 762"/>
              <a:gd name="T2" fmla="*/ 50560 w 51041"/>
              <a:gd name="T3" fmla="*/ 0 h 762"/>
              <a:gd name="T4" fmla="*/ 0 60000 65536"/>
              <a:gd name="T5" fmla="*/ 0 60000 65536"/>
              <a:gd name="T6" fmla="*/ 0 w 51041"/>
              <a:gd name="T7" fmla="*/ 0 h 762"/>
              <a:gd name="T8" fmla="*/ 51041 w 51041"/>
              <a:gd name="T9" fmla="*/ 0 h 762"/>
            </a:gdLst>
            <a:ahLst/>
            <a:cxnLst>
              <a:cxn ang="T4">
                <a:pos x="T0" y="T1"/>
              </a:cxn>
              <a:cxn ang="T5">
                <a:pos x="T2" y="T3"/>
              </a:cxn>
            </a:cxnLst>
            <a:rect l="T6" t="T7" r="T8" b="T9"/>
            <a:pathLst>
              <a:path w="51041" h="762">
                <a:moveTo>
                  <a:pt x="0" y="0"/>
                </a:moveTo>
                <a:lnTo>
                  <a:pt x="51041" y="762"/>
                </a:lnTo>
              </a:path>
            </a:pathLst>
          </a:custGeom>
          <a:noFill/>
          <a:ln w="3175">
            <a:solidFill>
              <a:srgbClr val="000000"/>
            </a:solidFill>
            <a:round/>
          </a:ln>
        </p:spPr>
        <p:txBody>
          <a:bodyPr lIns="0" tIns="0" rIns="0" bIns="0"/>
          <a:lstStyle/>
          <a:p>
            <a:endParaRPr lang="el-GR"/>
          </a:p>
        </p:txBody>
      </p:sp>
      <p:sp>
        <p:nvSpPr>
          <p:cNvPr id="25323" name="object 748"/>
          <p:cNvSpPr/>
          <p:nvPr/>
        </p:nvSpPr>
        <p:spPr bwMode="auto">
          <a:xfrm>
            <a:off x="8321675" y="6491288"/>
            <a:ext cx="50800" cy="1587"/>
          </a:xfrm>
          <a:custGeom>
            <a:avLst/>
            <a:gdLst>
              <a:gd name="T0" fmla="*/ 0 w 50304"/>
              <a:gd name="T1" fmla="*/ 1653 h 1524"/>
              <a:gd name="T2" fmla="*/ 51301 w 50304"/>
              <a:gd name="T3" fmla="*/ 0 h 1524"/>
              <a:gd name="T4" fmla="*/ 0 60000 65536"/>
              <a:gd name="T5" fmla="*/ 0 60000 65536"/>
              <a:gd name="T6" fmla="*/ 0 w 50304"/>
              <a:gd name="T7" fmla="*/ 0 h 1524"/>
              <a:gd name="T8" fmla="*/ 50304 w 50304"/>
              <a:gd name="T9" fmla="*/ 1524 h 1524"/>
            </a:gdLst>
            <a:ahLst/>
            <a:cxnLst>
              <a:cxn ang="T4">
                <a:pos x="T0" y="T1"/>
              </a:cxn>
              <a:cxn ang="T5">
                <a:pos x="T2" y="T3"/>
              </a:cxn>
            </a:cxnLst>
            <a:rect l="T6" t="T7" r="T8" b="T9"/>
            <a:pathLst>
              <a:path w="50304" h="1524">
                <a:moveTo>
                  <a:pt x="0" y="1524"/>
                </a:moveTo>
                <a:lnTo>
                  <a:pt x="50304" y="0"/>
                </a:lnTo>
              </a:path>
            </a:pathLst>
          </a:custGeom>
          <a:noFill/>
          <a:ln w="3175">
            <a:solidFill>
              <a:srgbClr val="000000"/>
            </a:solidFill>
            <a:round/>
          </a:ln>
        </p:spPr>
        <p:txBody>
          <a:bodyPr lIns="0" tIns="0" rIns="0" bIns="0"/>
          <a:lstStyle/>
          <a:p>
            <a:endParaRPr lang="el-GR"/>
          </a:p>
        </p:txBody>
      </p:sp>
      <p:sp>
        <p:nvSpPr>
          <p:cNvPr id="25324" name="object 749"/>
          <p:cNvSpPr/>
          <p:nvPr/>
        </p:nvSpPr>
        <p:spPr bwMode="auto">
          <a:xfrm>
            <a:off x="8372475" y="6488113"/>
            <a:ext cx="50800" cy="3175"/>
          </a:xfrm>
          <a:custGeom>
            <a:avLst/>
            <a:gdLst>
              <a:gd name="T0" fmla="*/ 0 w 51054"/>
              <a:gd name="T1" fmla="*/ 2646 h 3810"/>
              <a:gd name="T2" fmla="*/ 50547 w 51054"/>
              <a:gd name="T3" fmla="*/ 0 h 3810"/>
              <a:gd name="T4" fmla="*/ 0 60000 65536"/>
              <a:gd name="T5" fmla="*/ 0 60000 65536"/>
              <a:gd name="T6" fmla="*/ 0 w 51054"/>
              <a:gd name="T7" fmla="*/ 0 h 3810"/>
              <a:gd name="T8" fmla="*/ 51054 w 51054"/>
              <a:gd name="T9" fmla="*/ 3810 h 3810"/>
            </a:gdLst>
            <a:ahLst/>
            <a:cxnLst>
              <a:cxn ang="T4">
                <a:pos x="T0" y="T1"/>
              </a:cxn>
              <a:cxn ang="T5">
                <a:pos x="T2" y="T3"/>
              </a:cxn>
            </a:cxnLst>
            <a:rect l="T6" t="T7" r="T8" b="T9"/>
            <a:pathLst>
              <a:path w="51054" h="3810">
                <a:moveTo>
                  <a:pt x="0" y="3810"/>
                </a:moveTo>
                <a:lnTo>
                  <a:pt x="51054" y="0"/>
                </a:lnTo>
              </a:path>
            </a:pathLst>
          </a:custGeom>
          <a:noFill/>
          <a:ln w="3175">
            <a:solidFill>
              <a:srgbClr val="000000"/>
            </a:solidFill>
            <a:round/>
          </a:ln>
        </p:spPr>
        <p:txBody>
          <a:bodyPr lIns="0" tIns="0" rIns="0" bIns="0"/>
          <a:lstStyle/>
          <a:p>
            <a:endParaRPr lang="el-GR"/>
          </a:p>
        </p:txBody>
      </p:sp>
      <p:sp>
        <p:nvSpPr>
          <p:cNvPr id="25325" name="object 750"/>
          <p:cNvSpPr/>
          <p:nvPr/>
        </p:nvSpPr>
        <p:spPr bwMode="auto">
          <a:xfrm>
            <a:off x="8623300" y="6438900"/>
            <a:ext cx="47625" cy="14288"/>
          </a:xfrm>
          <a:custGeom>
            <a:avLst/>
            <a:gdLst>
              <a:gd name="T0" fmla="*/ 0 w 48768"/>
              <a:gd name="T1" fmla="*/ 14101 h 14477"/>
              <a:gd name="T2" fmla="*/ 46509 w 48768"/>
              <a:gd name="T3" fmla="*/ 0 h 14477"/>
              <a:gd name="T4" fmla="*/ 0 60000 65536"/>
              <a:gd name="T5" fmla="*/ 0 60000 65536"/>
              <a:gd name="T6" fmla="*/ 0 w 48768"/>
              <a:gd name="T7" fmla="*/ 0 h 14477"/>
              <a:gd name="T8" fmla="*/ 48768 w 48768"/>
              <a:gd name="T9" fmla="*/ 14477 h 14477"/>
            </a:gdLst>
            <a:ahLst/>
            <a:cxnLst>
              <a:cxn ang="T4">
                <a:pos x="T0" y="T1"/>
              </a:cxn>
              <a:cxn ang="T5">
                <a:pos x="T2" y="T3"/>
              </a:cxn>
            </a:cxnLst>
            <a:rect l="T6" t="T7" r="T8" b="T9"/>
            <a:pathLst>
              <a:path w="48768" h="14477">
                <a:moveTo>
                  <a:pt x="0" y="14477"/>
                </a:moveTo>
                <a:lnTo>
                  <a:pt x="48768" y="0"/>
                </a:lnTo>
              </a:path>
            </a:pathLst>
          </a:custGeom>
          <a:noFill/>
          <a:ln w="3175">
            <a:solidFill>
              <a:srgbClr val="000000"/>
            </a:solidFill>
            <a:round/>
          </a:ln>
        </p:spPr>
        <p:txBody>
          <a:bodyPr lIns="0" tIns="0" rIns="0" bIns="0"/>
          <a:lstStyle/>
          <a:p>
            <a:endParaRPr lang="el-GR"/>
          </a:p>
        </p:txBody>
      </p:sp>
      <p:sp>
        <p:nvSpPr>
          <p:cNvPr id="25326" name="object 751"/>
          <p:cNvSpPr/>
          <p:nvPr/>
        </p:nvSpPr>
        <p:spPr bwMode="auto">
          <a:xfrm>
            <a:off x="8670925" y="6421438"/>
            <a:ext cx="49213" cy="17462"/>
          </a:xfrm>
          <a:custGeom>
            <a:avLst/>
            <a:gdLst>
              <a:gd name="T0" fmla="*/ 0 w 47993"/>
              <a:gd name="T1" fmla="*/ 19056 h 16001"/>
              <a:gd name="T2" fmla="*/ 50464 w 47993"/>
              <a:gd name="T3" fmla="*/ 0 h 16001"/>
              <a:gd name="T4" fmla="*/ 0 60000 65536"/>
              <a:gd name="T5" fmla="*/ 0 60000 65536"/>
              <a:gd name="T6" fmla="*/ 0 w 47993"/>
              <a:gd name="T7" fmla="*/ 0 h 16001"/>
              <a:gd name="T8" fmla="*/ 47993 w 47993"/>
              <a:gd name="T9" fmla="*/ 16001 h 16001"/>
            </a:gdLst>
            <a:ahLst/>
            <a:cxnLst>
              <a:cxn ang="T4">
                <a:pos x="T0" y="T1"/>
              </a:cxn>
              <a:cxn ang="T5">
                <a:pos x="T2" y="T3"/>
              </a:cxn>
            </a:cxnLst>
            <a:rect l="T6" t="T7" r="T8" b="T9"/>
            <a:pathLst>
              <a:path w="47993" h="16001">
                <a:moveTo>
                  <a:pt x="0" y="16001"/>
                </a:moveTo>
                <a:lnTo>
                  <a:pt x="47993" y="0"/>
                </a:lnTo>
              </a:path>
            </a:pathLst>
          </a:custGeom>
          <a:noFill/>
          <a:ln w="3175">
            <a:solidFill>
              <a:srgbClr val="000000"/>
            </a:solidFill>
            <a:round/>
          </a:ln>
        </p:spPr>
        <p:txBody>
          <a:bodyPr lIns="0" tIns="0" rIns="0" bIns="0"/>
          <a:lstStyle/>
          <a:p>
            <a:endParaRPr lang="el-GR"/>
          </a:p>
        </p:txBody>
      </p:sp>
      <p:sp>
        <p:nvSpPr>
          <p:cNvPr id="25327" name="object 752"/>
          <p:cNvSpPr/>
          <p:nvPr/>
        </p:nvSpPr>
        <p:spPr bwMode="auto">
          <a:xfrm>
            <a:off x="8720138" y="6403975"/>
            <a:ext cx="47625" cy="17463"/>
          </a:xfrm>
          <a:custGeom>
            <a:avLst/>
            <a:gdLst>
              <a:gd name="T0" fmla="*/ 0 w 48005"/>
              <a:gd name="T1" fmla="*/ 17401 h 17525"/>
              <a:gd name="T2" fmla="*/ 47248 w 48005"/>
              <a:gd name="T3" fmla="*/ 0 h 17525"/>
              <a:gd name="T4" fmla="*/ 0 60000 65536"/>
              <a:gd name="T5" fmla="*/ 0 60000 65536"/>
              <a:gd name="T6" fmla="*/ 0 w 48005"/>
              <a:gd name="T7" fmla="*/ 0 h 17525"/>
              <a:gd name="T8" fmla="*/ 48005 w 48005"/>
              <a:gd name="T9" fmla="*/ 17525 h 17525"/>
            </a:gdLst>
            <a:ahLst/>
            <a:cxnLst>
              <a:cxn ang="T4">
                <a:pos x="T0" y="T1"/>
              </a:cxn>
              <a:cxn ang="T5">
                <a:pos x="T2" y="T3"/>
              </a:cxn>
            </a:cxnLst>
            <a:rect l="T6" t="T7" r="T8" b="T9"/>
            <a:pathLst>
              <a:path w="48005" h="17525">
                <a:moveTo>
                  <a:pt x="0" y="17525"/>
                </a:moveTo>
                <a:lnTo>
                  <a:pt x="48005" y="0"/>
                </a:lnTo>
              </a:path>
            </a:pathLst>
          </a:custGeom>
          <a:noFill/>
          <a:ln w="3175">
            <a:solidFill>
              <a:srgbClr val="000000"/>
            </a:solidFill>
            <a:round/>
          </a:ln>
        </p:spPr>
        <p:txBody>
          <a:bodyPr lIns="0" tIns="0" rIns="0" bIns="0"/>
          <a:lstStyle/>
          <a:p>
            <a:endParaRPr lang="el-GR"/>
          </a:p>
        </p:txBody>
      </p:sp>
      <p:sp>
        <p:nvSpPr>
          <p:cNvPr id="25328" name="object 753"/>
          <p:cNvSpPr/>
          <p:nvPr/>
        </p:nvSpPr>
        <p:spPr bwMode="auto">
          <a:xfrm>
            <a:off x="8767763" y="6384925"/>
            <a:ext cx="46037" cy="19050"/>
          </a:xfrm>
          <a:custGeom>
            <a:avLst/>
            <a:gdLst>
              <a:gd name="T0" fmla="*/ 0 w 46481"/>
              <a:gd name="T1" fmla="*/ 18317 h 19812"/>
              <a:gd name="T2" fmla="*/ 45597 w 46481"/>
              <a:gd name="T3" fmla="*/ 0 h 19812"/>
              <a:gd name="T4" fmla="*/ 0 60000 65536"/>
              <a:gd name="T5" fmla="*/ 0 60000 65536"/>
              <a:gd name="T6" fmla="*/ 0 w 46481"/>
              <a:gd name="T7" fmla="*/ 0 h 19812"/>
              <a:gd name="T8" fmla="*/ 46481 w 46481"/>
              <a:gd name="T9" fmla="*/ 19812 h 19812"/>
            </a:gdLst>
            <a:ahLst/>
            <a:cxnLst>
              <a:cxn ang="T4">
                <a:pos x="T0" y="T1"/>
              </a:cxn>
              <a:cxn ang="T5">
                <a:pos x="T2" y="T3"/>
              </a:cxn>
            </a:cxnLst>
            <a:rect l="T6" t="T7" r="T8" b="T9"/>
            <a:pathLst>
              <a:path w="46481" h="19812">
                <a:moveTo>
                  <a:pt x="0" y="19812"/>
                </a:moveTo>
                <a:lnTo>
                  <a:pt x="46481" y="0"/>
                </a:lnTo>
              </a:path>
            </a:pathLst>
          </a:custGeom>
          <a:noFill/>
          <a:ln w="3175">
            <a:solidFill>
              <a:srgbClr val="000000"/>
            </a:solidFill>
            <a:round/>
          </a:ln>
        </p:spPr>
        <p:txBody>
          <a:bodyPr lIns="0" tIns="0" rIns="0" bIns="0"/>
          <a:lstStyle/>
          <a:p>
            <a:endParaRPr lang="el-GR"/>
          </a:p>
        </p:txBody>
      </p:sp>
      <p:sp>
        <p:nvSpPr>
          <p:cNvPr id="25329" name="object 754"/>
          <p:cNvSpPr/>
          <p:nvPr/>
        </p:nvSpPr>
        <p:spPr bwMode="auto">
          <a:xfrm>
            <a:off x="8990013" y="6257925"/>
            <a:ext cx="41275" cy="28575"/>
          </a:xfrm>
          <a:custGeom>
            <a:avLst/>
            <a:gdLst>
              <a:gd name="T0" fmla="*/ 0 w 41148"/>
              <a:gd name="T1" fmla="*/ 28200 h 28955"/>
              <a:gd name="T2" fmla="*/ 41402 w 41148"/>
              <a:gd name="T3" fmla="*/ 0 h 28955"/>
              <a:gd name="T4" fmla="*/ 0 60000 65536"/>
              <a:gd name="T5" fmla="*/ 0 60000 65536"/>
              <a:gd name="T6" fmla="*/ 0 w 41148"/>
              <a:gd name="T7" fmla="*/ 0 h 28955"/>
              <a:gd name="T8" fmla="*/ 41148 w 41148"/>
              <a:gd name="T9" fmla="*/ 28955 h 28955"/>
            </a:gdLst>
            <a:ahLst/>
            <a:cxnLst>
              <a:cxn ang="T4">
                <a:pos x="T0" y="T1"/>
              </a:cxn>
              <a:cxn ang="T5">
                <a:pos x="T2" y="T3"/>
              </a:cxn>
            </a:cxnLst>
            <a:rect l="T6" t="T7" r="T8" b="T9"/>
            <a:pathLst>
              <a:path w="41148" h="28955">
                <a:moveTo>
                  <a:pt x="0" y="28955"/>
                </a:moveTo>
                <a:lnTo>
                  <a:pt x="41148" y="0"/>
                </a:lnTo>
              </a:path>
            </a:pathLst>
          </a:custGeom>
          <a:noFill/>
          <a:ln w="3175">
            <a:solidFill>
              <a:srgbClr val="000000"/>
            </a:solidFill>
            <a:round/>
          </a:ln>
        </p:spPr>
        <p:txBody>
          <a:bodyPr lIns="0" tIns="0" rIns="0" bIns="0"/>
          <a:lstStyle/>
          <a:p>
            <a:endParaRPr lang="el-GR"/>
          </a:p>
        </p:txBody>
      </p:sp>
      <p:sp>
        <p:nvSpPr>
          <p:cNvPr id="25330" name="object 755"/>
          <p:cNvSpPr/>
          <p:nvPr/>
        </p:nvSpPr>
        <p:spPr bwMode="auto">
          <a:xfrm>
            <a:off x="9031288" y="6226175"/>
            <a:ext cx="41275" cy="31750"/>
          </a:xfrm>
          <a:custGeom>
            <a:avLst/>
            <a:gdLst>
              <a:gd name="T0" fmla="*/ 0 w 40385"/>
              <a:gd name="T1" fmla="*/ 32266 h 31242"/>
              <a:gd name="T2" fmla="*/ 42185 w 40385"/>
              <a:gd name="T3" fmla="*/ 0 h 31242"/>
              <a:gd name="T4" fmla="*/ 0 60000 65536"/>
              <a:gd name="T5" fmla="*/ 0 60000 65536"/>
              <a:gd name="T6" fmla="*/ 0 w 40385"/>
              <a:gd name="T7" fmla="*/ 0 h 31242"/>
              <a:gd name="T8" fmla="*/ 40385 w 40385"/>
              <a:gd name="T9" fmla="*/ 31242 h 31242"/>
            </a:gdLst>
            <a:ahLst/>
            <a:cxnLst>
              <a:cxn ang="T4">
                <a:pos x="T0" y="T1"/>
              </a:cxn>
              <a:cxn ang="T5">
                <a:pos x="T2" y="T3"/>
              </a:cxn>
            </a:cxnLst>
            <a:rect l="T6" t="T7" r="T8" b="T9"/>
            <a:pathLst>
              <a:path w="40385" h="31242">
                <a:moveTo>
                  <a:pt x="0" y="31242"/>
                </a:moveTo>
                <a:lnTo>
                  <a:pt x="40385" y="0"/>
                </a:lnTo>
              </a:path>
            </a:pathLst>
          </a:custGeom>
          <a:noFill/>
          <a:ln w="3175">
            <a:solidFill>
              <a:srgbClr val="000000"/>
            </a:solidFill>
            <a:round/>
          </a:ln>
        </p:spPr>
        <p:txBody>
          <a:bodyPr lIns="0" tIns="0" rIns="0" bIns="0"/>
          <a:lstStyle/>
          <a:p>
            <a:endParaRPr lang="el-GR"/>
          </a:p>
        </p:txBody>
      </p:sp>
      <p:sp>
        <p:nvSpPr>
          <p:cNvPr id="25331" name="object 756"/>
          <p:cNvSpPr/>
          <p:nvPr/>
        </p:nvSpPr>
        <p:spPr bwMode="auto">
          <a:xfrm>
            <a:off x="9072563" y="6194425"/>
            <a:ext cx="39687" cy="31750"/>
          </a:xfrm>
          <a:custGeom>
            <a:avLst/>
            <a:gdLst>
              <a:gd name="T0" fmla="*/ 0 w 39624"/>
              <a:gd name="T1" fmla="*/ 31499 h 32003"/>
              <a:gd name="T2" fmla="*/ 39750 w 39624"/>
              <a:gd name="T3" fmla="*/ 0 h 32003"/>
              <a:gd name="T4" fmla="*/ 0 60000 65536"/>
              <a:gd name="T5" fmla="*/ 0 60000 65536"/>
              <a:gd name="T6" fmla="*/ 0 w 39624"/>
              <a:gd name="T7" fmla="*/ 0 h 32003"/>
              <a:gd name="T8" fmla="*/ 39624 w 39624"/>
              <a:gd name="T9" fmla="*/ 32003 h 32003"/>
            </a:gdLst>
            <a:ahLst/>
            <a:cxnLst>
              <a:cxn ang="T4">
                <a:pos x="T0" y="T1"/>
              </a:cxn>
              <a:cxn ang="T5">
                <a:pos x="T2" y="T3"/>
              </a:cxn>
            </a:cxnLst>
            <a:rect l="T6" t="T7" r="T8" b="T9"/>
            <a:pathLst>
              <a:path w="39624" h="32003">
                <a:moveTo>
                  <a:pt x="0" y="32003"/>
                </a:moveTo>
                <a:lnTo>
                  <a:pt x="39624" y="0"/>
                </a:lnTo>
              </a:path>
            </a:pathLst>
          </a:custGeom>
          <a:noFill/>
          <a:ln w="3175">
            <a:solidFill>
              <a:srgbClr val="000000"/>
            </a:solidFill>
            <a:round/>
          </a:ln>
        </p:spPr>
        <p:txBody>
          <a:bodyPr lIns="0" tIns="0" rIns="0" bIns="0"/>
          <a:lstStyle/>
          <a:p>
            <a:endParaRPr lang="el-GR"/>
          </a:p>
        </p:txBody>
      </p:sp>
      <p:sp>
        <p:nvSpPr>
          <p:cNvPr id="25332" name="object 757"/>
          <p:cNvSpPr/>
          <p:nvPr/>
        </p:nvSpPr>
        <p:spPr bwMode="auto">
          <a:xfrm>
            <a:off x="9112250" y="6159500"/>
            <a:ext cx="36513" cy="34925"/>
          </a:xfrm>
          <a:custGeom>
            <a:avLst/>
            <a:gdLst>
              <a:gd name="T0" fmla="*/ 0 w 37337"/>
              <a:gd name="T1" fmla="*/ 35573 h 34289"/>
              <a:gd name="T2" fmla="*/ 35707 w 37337"/>
              <a:gd name="T3" fmla="*/ 0 h 34289"/>
              <a:gd name="T4" fmla="*/ 0 60000 65536"/>
              <a:gd name="T5" fmla="*/ 0 60000 65536"/>
              <a:gd name="T6" fmla="*/ 0 w 37337"/>
              <a:gd name="T7" fmla="*/ 0 h 34289"/>
              <a:gd name="T8" fmla="*/ 37337 w 37337"/>
              <a:gd name="T9" fmla="*/ 34289 h 34289"/>
            </a:gdLst>
            <a:ahLst/>
            <a:cxnLst>
              <a:cxn ang="T4">
                <a:pos x="T0" y="T1"/>
              </a:cxn>
              <a:cxn ang="T5">
                <a:pos x="T2" y="T3"/>
              </a:cxn>
            </a:cxnLst>
            <a:rect l="T6" t="T7" r="T8" b="T9"/>
            <a:pathLst>
              <a:path w="37337" h="34289">
                <a:moveTo>
                  <a:pt x="0" y="34289"/>
                </a:moveTo>
                <a:lnTo>
                  <a:pt x="37337" y="0"/>
                </a:lnTo>
              </a:path>
            </a:pathLst>
          </a:custGeom>
          <a:noFill/>
          <a:ln w="3175">
            <a:solidFill>
              <a:srgbClr val="000000"/>
            </a:solidFill>
            <a:round/>
          </a:ln>
        </p:spPr>
        <p:txBody>
          <a:bodyPr lIns="0" tIns="0" rIns="0" bIns="0"/>
          <a:lstStyle/>
          <a:p>
            <a:endParaRPr lang="el-GR"/>
          </a:p>
        </p:txBody>
      </p:sp>
      <p:sp>
        <p:nvSpPr>
          <p:cNvPr id="25333" name="object 758"/>
          <p:cNvSpPr/>
          <p:nvPr/>
        </p:nvSpPr>
        <p:spPr bwMode="auto">
          <a:xfrm>
            <a:off x="9285288" y="5969000"/>
            <a:ext cx="28575" cy="41275"/>
          </a:xfrm>
          <a:custGeom>
            <a:avLst/>
            <a:gdLst>
              <a:gd name="T0" fmla="*/ 0 w 29718"/>
              <a:gd name="T1" fmla="*/ 41402 h 41148"/>
              <a:gd name="T2" fmla="*/ 27476 w 29718"/>
              <a:gd name="T3" fmla="*/ 0 h 41148"/>
              <a:gd name="T4" fmla="*/ 0 60000 65536"/>
              <a:gd name="T5" fmla="*/ 0 60000 65536"/>
              <a:gd name="T6" fmla="*/ 0 w 29718"/>
              <a:gd name="T7" fmla="*/ 0 h 41148"/>
              <a:gd name="T8" fmla="*/ 29718 w 29718"/>
              <a:gd name="T9" fmla="*/ 41148 h 41148"/>
            </a:gdLst>
            <a:ahLst/>
            <a:cxnLst>
              <a:cxn ang="T4">
                <a:pos x="T0" y="T1"/>
              </a:cxn>
              <a:cxn ang="T5">
                <a:pos x="T2" y="T3"/>
              </a:cxn>
            </a:cxnLst>
            <a:rect l="T6" t="T7" r="T8" b="T9"/>
            <a:pathLst>
              <a:path w="29718" h="41148">
                <a:moveTo>
                  <a:pt x="0" y="41148"/>
                </a:moveTo>
                <a:lnTo>
                  <a:pt x="29718" y="0"/>
                </a:lnTo>
              </a:path>
            </a:pathLst>
          </a:custGeom>
          <a:noFill/>
          <a:ln w="3175">
            <a:solidFill>
              <a:srgbClr val="000000"/>
            </a:solidFill>
            <a:round/>
          </a:ln>
        </p:spPr>
        <p:txBody>
          <a:bodyPr lIns="0" tIns="0" rIns="0" bIns="0"/>
          <a:lstStyle/>
          <a:p>
            <a:endParaRPr lang="el-GR"/>
          </a:p>
        </p:txBody>
      </p:sp>
      <p:sp>
        <p:nvSpPr>
          <p:cNvPr id="25334" name="object 759"/>
          <p:cNvSpPr/>
          <p:nvPr/>
        </p:nvSpPr>
        <p:spPr bwMode="auto">
          <a:xfrm>
            <a:off x="9313863" y="5926138"/>
            <a:ext cx="28575" cy="42862"/>
          </a:xfrm>
          <a:custGeom>
            <a:avLst/>
            <a:gdLst>
              <a:gd name="T0" fmla="*/ 0 w 28193"/>
              <a:gd name="T1" fmla="*/ 43836 h 41910"/>
              <a:gd name="T2" fmla="*/ 28962 w 28193"/>
              <a:gd name="T3" fmla="*/ 0 h 41910"/>
              <a:gd name="T4" fmla="*/ 0 60000 65536"/>
              <a:gd name="T5" fmla="*/ 0 60000 65536"/>
              <a:gd name="T6" fmla="*/ 0 w 28193"/>
              <a:gd name="T7" fmla="*/ 0 h 41910"/>
              <a:gd name="T8" fmla="*/ 28193 w 28193"/>
              <a:gd name="T9" fmla="*/ 41910 h 41910"/>
            </a:gdLst>
            <a:ahLst/>
            <a:cxnLst>
              <a:cxn ang="T4">
                <a:pos x="T0" y="T1"/>
              </a:cxn>
              <a:cxn ang="T5">
                <a:pos x="T2" y="T3"/>
              </a:cxn>
            </a:cxnLst>
            <a:rect l="T6" t="T7" r="T8" b="T9"/>
            <a:pathLst>
              <a:path w="28193" h="41910">
                <a:moveTo>
                  <a:pt x="0" y="41910"/>
                </a:moveTo>
                <a:lnTo>
                  <a:pt x="28193" y="0"/>
                </a:lnTo>
              </a:path>
            </a:pathLst>
          </a:custGeom>
          <a:noFill/>
          <a:ln w="3175">
            <a:solidFill>
              <a:srgbClr val="000000"/>
            </a:solidFill>
            <a:round/>
          </a:ln>
        </p:spPr>
        <p:txBody>
          <a:bodyPr lIns="0" tIns="0" rIns="0" bIns="0"/>
          <a:lstStyle/>
          <a:p>
            <a:endParaRPr lang="el-GR"/>
          </a:p>
        </p:txBody>
      </p:sp>
      <p:sp>
        <p:nvSpPr>
          <p:cNvPr id="25335" name="object 760"/>
          <p:cNvSpPr/>
          <p:nvPr/>
        </p:nvSpPr>
        <p:spPr bwMode="auto">
          <a:xfrm>
            <a:off x="9342438" y="5883275"/>
            <a:ext cx="26987" cy="42863"/>
          </a:xfrm>
          <a:custGeom>
            <a:avLst/>
            <a:gdLst>
              <a:gd name="T0" fmla="*/ 0 w 26657"/>
              <a:gd name="T1" fmla="*/ 42300 h 43434"/>
              <a:gd name="T2" fmla="*/ 27321 w 26657"/>
              <a:gd name="T3" fmla="*/ 0 h 43434"/>
              <a:gd name="T4" fmla="*/ 0 60000 65536"/>
              <a:gd name="T5" fmla="*/ 0 60000 65536"/>
              <a:gd name="T6" fmla="*/ 0 w 26657"/>
              <a:gd name="T7" fmla="*/ 0 h 43434"/>
              <a:gd name="T8" fmla="*/ 26657 w 26657"/>
              <a:gd name="T9" fmla="*/ 43434 h 43434"/>
            </a:gdLst>
            <a:ahLst/>
            <a:cxnLst>
              <a:cxn ang="T4">
                <a:pos x="T0" y="T1"/>
              </a:cxn>
              <a:cxn ang="T5">
                <a:pos x="T2" y="T3"/>
              </a:cxn>
            </a:cxnLst>
            <a:rect l="T6" t="T7" r="T8" b="T9"/>
            <a:pathLst>
              <a:path w="26657" h="43434">
                <a:moveTo>
                  <a:pt x="0" y="43434"/>
                </a:moveTo>
                <a:lnTo>
                  <a:pt x="26657" y="0"/>
                </a:lnTo>
              </a:path>
            </a:pathLst>
          </a:custGeom>
          <a:noFill/>
          <a:ln w="3175">
            <a:solidFill>
              <a:srgbClr val="000000"/>
            </a:solidFill>
            <a:round/>
          </a:ln>
        </p:spPr>
        <p:txBody>
          <a:bodyPr lIns="0" tIns="0" rIns="0" bIns="0"/>
          <a:lstStyle/>
          <a:p>
            <a:endParaRPr lang="el-GR"/>
          </a:p>
        </p:txBody>
      </p:sp>
      <p:sp>
        <p:nvSpPr>
          <p:cNvPr id="25336" name="object 761"/>
          <p:cNvSpPr/>
          <p:nvPr/>
        </p:nvSpPr>
        <p:spPr bwMode="auto">
          <a:xfrm>
            <a:off x="9369425" y="5838825"/>
            <a:ext cx="23813" cy="44450"/>
          </a:xfrm>
          <a:custGeom>
            <a:avLst/>
            <a:gdLst>
              <a:gd name="T0" fmla="*/ 0 w 24396"/>
              <a:gd name="T1" fmla="*/ 44705 h 44196"/>
              <a:gd name="T2" fmla="*/ 23244 w 24396"/>
              <a:gd name="T3" fmla="*/ 0 h 44196"/>
              <a:gd name="T4" fmla="*/ 0 60000 65536"/>
              <a:gd name="T5" fmla="*/ 0 60000 65536"/>
              <a:gd name="T6" fmla="*/ 0 w 24396"/>
              <a:gd name="T7" fmla="*/ 0 h 44196"/>
              <a:gd name="T8" fmla="*/ 24396 w 24396"/>
              <a:gd name="T9" fmla="*/ 44196 h 44196"/>
            </a:gdLst>
            <a:ahLst/>
            <a:cxnLst>
              <a:cxn ang="T4">
                <a:pos x="T0" y="T1"/>
              </a:cxn>
              <a:cxn ang="T5">
                <a:pos x="T2" y="T3"/>
              </a:cxn>
            </a:cxnLst>
            <a:rect l="T6" t="T7" r="T8" b="T9"/>
            <a:pathLst>
              <a:path w="24396" h="44196">
                <a:moveTo>
                  <a:pt x="0" y="44196"/>
                </a:moveTo>
                <a:lnTo>
                  <a:pt x="24396" y="0"/>
                </a:lnTo>
              </a:path>
            </a:pathLst>
          </a:custGeom>
          <a:noFill/>
          <a:ln w="3175">
            <a:solidFill>
              <a:srgbClr val="000000"/>
            </a:solidFill>
            <a:round/>
          </a:ln>
        </p:spPr>
        <p:txBody>
          <a:bodyPr lIns="0" tIns="0" rIns="0" bIns="0"/>
          <a:lstStyle/>
          <a:p>
            <a:endParaRPr lang="el-GR"/>
          </a:p>
        </p:txBody>
      </p:sp>
      <p:sp>
        <p:nvSpPr>
          <p:cNvPr id="25337" name="object 762"/>
          <p:cNvSpPr/>
          <p:nvPr/>
        </p:nvSpPr>
        <p:spPr bwMode="auto">
          <a:xfrm>
            <a:off x="9472613" y="5603875"/>
            <a:ext cx="15875" cy="49213"/>
          </a:xfrm>
          <a:custGeom>
            <a:avLst/>
            <a:gdLst>
              <a:gd name="T0" fmla="*/ 0 w 15227"/>
              <a:gd name="T1" fmla="*/ 49663 h 48767"/>
              <a:gd name="T2" fmla="*/ 16551 w 15227"/>
              <a:gd name="T3" fmla="*/ 0 h 48767"/>
              <a:gd name="T4" fmla="*/ 0 60000 65536"/>
              <a:gd name="T5" fmla="*/ 0 60000 65536"/>
              <a:gd name="T6" fmla="*/ 0 w 15227"/>
              <a:gd name="T7" fmla="*/ 0 h 48767"/>
              <a:gd name="T8" fmla="*/ 15227 w 15227"/>
              <a:gd name="T9" fmla="*/ 48767 h 48767"/>
            </a:gdLst>
            <a:ahLst/>
            <a:cxnLst>
              <a:cxn ang="T4">
                <a:pos x="T0" y="T1"/>
              </a:cxn>
              <a:cxn ang="T5">
                <a:pos x="T2" y="T3"/>
              </a:cxn>
            </a:cxnLst>
            <a:rect l="T6" t="T7" r="T8" b="T9"/>
            <a:pathLst>
              <a:path w="15227" h="48767">
                <a:moveTo>
                  <a:pt x="0" y="48767"/>
                </a:moveTo>
                <a:lnTo>
                  <a:pt x="15227" y="0"/>
                </a:lnTo>
              </a:path>
            </a:pathLst>
          </a:custGeom>
          <a:noFill/>
          <a:ln w="3175">
            <a:solidFill>
              <a:srgbClr val="000000"/>
            </a:solidFill>
            <a:round/>
          </a:ln>
        </p:spPr>
        <p:txBody>
          <a:bodyPr lIns="0" tIns="0" rIns="0" bIns="0"/>
          <a:lstStyle/>
          <a:p>
            <a:endParaRPr lang="el-GR"/>
          </a:p>
        </p:txBody>
      </p:sp>
      <p:sp>
        <p:nvSpPr>
          <p:cNvPr id="25338" name="object 763"/>
          <p:cNvSpPr/>
          <p:nvPr/>
        </p:nvSpPr>
        <p:spPr bwMode="auto">
          <a:xfrm>
            <a:off x="9488488" y="5554663"/>
            <a:ext cx="12700" cy="49212"/>
          </a:xfrm>
          <a:custGeom>
            <a:avLst/>
            <a:gdLst>
              <a:gd name="T0" fmla="*/ 0 w 12953"/>
              <a:gd name="T1" fmla="*/ 49660 h 48768"/>
              <a:gd name="T2" fmla="*/ 12452 w 12953"/>
              <a:gd name="T3" fmla="*/ 0 h 48768"/>
              <a:gd name="T4" fmla="*/ 0 60000 65536"/>
              <a:gd name="T5" fmla="*/ 0 60000 65536"/>
              <a:gd name="T6" fmla="*/ 0 w 12953"/>
              <a:gd name="T7" fmla="*/ 0 h 48768"/>
              <a:gd name="T8" fmla="*/ 12953 w 12953"/>
              <a:gd name="T9" fmla="*/ 48768 h 48768"/>
            </a:gdLst>
            <a:ahLst/>
            <a:cxnLst>
              <a:cxn ang="T4">
                <a:pos x="T0" y="T1"/>
              </a:cxn>
              <a:cxn ang="T5">
                <a:pos x="T2" y="T3"/>
              </a:cxn>
            </a:cxnLst>
            <a:rect l="T6" t="T7" r="T8" b="T9"/>
            <a:pathLst>
              <a:path w="12953" h="48768">
                <a:moveTo>
                  <a:pt x="0" y="48768"/>
                </a:moveTo>
                <a:lnTo>
                  <a:pt x="12953" y="0"/>
                </a:lnTo>
              </a:path>
            </a:pathLst>
          </a:custGeom>
          <a:noFill/>
          <a:ln w="3175">
            <a:solidFill>
              <a:srgbClr val="000000"/>
            </a:solidFill>
            <a:round/>
          </a:ln>
        </p:spPr>
        <p:txBody>
          <a:bodyPr lIns="0" tIns="0" rIns="0" bIns="0"/>
          <a:lstStyle/>
          <a:p>
            <a:endParaRPr lang="el-GR"/>
          </a:p>
        </p:txBody>
      </p:sp>
      <p:sp>
        <p:nvSpPr>
          <p:cNvPr id="25339" name="object 764"/>
          <p:cNvSpPr/>
          <p:nvPr/>
        </p:nvSpPr>
        <p:spPr bwMode="auto">
          <a:xfrm>
            <a:off x="9501188" y="5505450"/>
            <a:ext cx="11112" cy="49213"/>
          </a:xfrm>
          <a:custGeom>
            <a:avLst/>
            <a:gdLst>
              <a:gd name="T0" fmla="*/ 0 w 10680"/>
              <a:gd name="T1" fmla="*/ 48899 h 49529"/>
              <a:gd name="T2" fmla="*/ 11561 w 10680"/>
              <a:gd name="T3" fmla="*/ 0 h 49529"/>
              <a:gd name="T4" fmla="*/ 0 60000 65536"/>
              <a:gd name="T5" fmla="*/ 0 60000 65536"/>
              <a:gd name="T6" fmla="*/ 0 w 10680"/>
              <a:gd name="T7" fmla="*/ 0 h 49529"/>
              <a:gd name="T8" fmla="*/ 10680 w 10680"/>
              <a:gd name="T9" fmla="*/ 49529 h 49529"/>
            </a:gdLst>
            <a:ahLst/>
            <a:cxnLst>
              <a:cxn ang="T4">
                <a:pos x="T0" y="T1"/>
              </a:cxn>
              <a:cxn ang="T5">
                <a:pos x="T2" y="T3"/>
              </a:cxn>
            </a:cxnLst>
            <a:rect l="T6" t="T7" r="T8" b="T9"/>
            <a:pathLst>
              <a:path w="10680" h="49529">
                <a:moveTo>
                  <a:pt x="0" y="49529"/>
                </a:moveTo>
                <a:lnTo>
                  <a:pt x="10680" y="0"/>
                </a:lnTo>
              </a:path>
            </a:pathLst>
          </a:custGeom>
          <a:noFill/>
          <a:ln w="3175">
            <a:solidFill>
              <a:srgbClr val="000000"/>
            </a:solidFill>
            <a:round/>
          </a:ln>
        </p:spPr>
        <p:txBody>
          <a:bodyPr lIns="0" tIns="0" rIns="0" bIns="0"/>
          <a:lstStyle/>
          <a:p>
            <a:endParaRPr lang="el-GR"/>
          </a:p>
        </p:txBody>
      </p:sp>
      <p:sp>
        <p:nvSpPr>
          <p:cNvPr id="25340" name="object 765"/>
          <p:cNvSpPr/>
          <p:nvPr/>
        </p:nvSpPr>
        <p:spPr bwMode="auto">
          <a:xfrm>
            <a:off x="9512300" y="5454650"/>
            <a:ext cx="9525" cy="50800"/>
          </a:xfrm>
          <a:custGeom>
            <a:avLst/>
            <a:gdLst>
              <a:gd name="T0" fmla="*/ 0 w 9144"/>
              <a:gd name="T1" fmla="*/ 51314 h 50291"/>
              <a:gd name="T2" fmla="*/ 9922 w 9144"/>
              <a:gd name="T3" fmla="*/ 0 h 50291"/>
              <a:gd name="T4" fmla="*/ 0 60000 65536"/>
              <a:gd name="T5" fmla="*/ 0 60000 65536"/>
              <a:gd name="T6" fmla="*/ 0 w 9144"/>
              <a:gd name="T7" fmla="*/ 0 h 50291"/>
              <a:gd name="T8" fmla="*/ 9144 w 9144"/>
              <a:gd name="T9" fmla="*/ 50291 h 50291"/>
            </a:gdLst>
            <a:ahLst/>
            <a:cxnLst>
              <a:cxn ang="T4">
                <a:pos x="T0" y="T1"/>
              </a:cxn>
              <a:cxn ang="T5">
                <a:pos x="T2" y="T3"/>
              </a:cxn>
            </a:cxnLst>
            <a:rect l="T6" t="T7" r="T8" b="T9"/>
            <a:pathLst>
              <a:path w="9144" h="50291">
                <a:moveTo>
                  <a:pt x="0" y="50291"/>
                </a:moveTo>
                <a:lnTo>
                  <a:pt x="9144" y="0"/>
                </a:lnTo>
              </a:path>
            </a:pathLst>
          </a:custGeom>
          <a:noFill/>
          <a:ln w="3175">
            <a:solidFill>
              <a:srgbClr val="000000"/>
            </a:solidFill>
            <a:round/>
          </a:ln>
        </p:spPr>
        <p:txBody>
          <a:bodyPr lIns="0" tIns="0" rIns="0" bIns="0"/>
          <a:lstStyle/>
          <a:p>
            <a:endParaRPr lang="el-GR"/>
          </a:p>
        </p:txBody>
      </p:sp>
      <p:sp>
        <p:nvSpPr>
          <p:cNvPr id="25341" name="object 766"/>
          <p:cNvSpPr/>
          <p:nvPr/>
        </p:nvSpPr>
        <p:spPr bwMode="auto">
          <a:xfrm>
            <a:off x="9534525" y="5202238"/>
            <a:ext cx="1588" cy="50800"/>
          </a:xfrm>
          <a:custGeom>
            <a:avLst/>
            <a:gdLst>
              <a:gd name="T0" fmla="*/ 1655 w 1524"/>
              <a:gd name="T1" fmla="*/ 50548 h 51053"/>
              <a:gd name="T2" fmla="*/ 0 w 1524"/>
              <a:gd name="T3" fmla="*/ 0 h 51053"/>
              <a:gd name="T4" fmla="*/ 0 60000 65536"/>
              <a:gd name="T5" fmla="*/ 0 60000 65536"/>
              <a:gd name="T6" fmla="*/ 0 w 1524"/>
              <a:gd name="T7" fmla="*/ 0 h 51053"/>
              <a:gd name="T8" fmla="*/ 1524 w 1524"/>
              <a:gd name="T9" fmla="*/ 51053 h 51053"/>
            </a:gdLst>
            <a:ahLst/>
            <a:cxnLst>
              <a:cxn ang="T4">
                <a:pos x="T0" y="T1"/>
              </a:cxn>
              <a:cxn ang="T5">
                <a:pos x="T2" y="T3"/>
              </a:cxn>
            </a:cxnLst>
            <a:rect l="T6" t="T7" r="T8" b="T9"/>
            <a:pathLst>
              <a:path w="1524" h="51053">
                <a:moveTo>
                  <a:pt x="1524" y="51053"/>
                </a:moveTo>
                <a:lnTo>
                  <a:pt x="0" y="0"/>
                </a:lnTo>
              </a:path>
            </a:pathLst>
          </a:custGeom>
          <a:noFill/>
          <a:ln w="3175">
            <a:solidFill>
              <a:srgbClr val="000000"/>
            </a:solidFill>
            <a:round/>
          </a:ln>
        </p:spPr>
        <p:txBody>
          <a:bodyPr lIns="0" tIns="0" rIns="0" bIns="0"/>
          <a:lstStyle/>
          <a:p>
            <a:endParaRPr lang="el-GR"/>
          </a:p>
        </p:txBody>
      </p:sp>
      <p:sp>
        <p:nvSpPr>
          <p:cNvPr id="25342" name="object 767"/>
          <p:cNvSpPr/>
          <p:nvPr/>
        </p:nvSpPr>
        <p:spPr bwMode="auto">
          <a:xfrm>
            <a:off x="9531350" y="5151438"/>
            <a:ext cx="3175" cy="50800"/>
          </a:xfrm>
          <a:custGeom>
            <a:avLst/>
            <a:gdLst>
              <a:gd name="T0" fmla="*/ 2647 w 3809"/>
              <a:gd name="T1" fmla="*/ 50548 h 51053"/>
              <a:gd name="T2" fmla="*/ 0 w 3809"/>
              <a:gd name="T3" fmla="*/ 0 h 51053"/>
              <a:gd name="T4" fmla="*/ 0 60000 65536"/>
              <a:gd name="T5" fmla="*/ 0 60000 65536"/>
              <a:gd name="T6" fmla="*/ 0 w 3809"/>
              <a:gd name="T7" fmla="*/ 0 h 51053"/>
              <a:gd name="T8" fmla="*/ 3809 w 3809"/>
              <a:gd name="T9" fmla="*/ 51053 h 51053"/>
            </a:gdLst>
            <a:ahLst/>
            <a:cxnLst>
              <a:cxn ang="T4">
                <a:pos x="T0" y="T1"/>
              </a:cxn>
              <a:cxn ang="T5">
                <a:pos x="T2" y="T3"/>
              </a:cxn>
            </a:cxnLst>
            <a:rect l="T6" t="T7" r="T8" b="T9"/>
            <a:pathLst>
              <a:path w="3809" h="51053">
                <a:moveTo>
                  <a:pt x="3809" y="51053"/>
                </a:moveTo>
                <a:lnTo>
                  <a:pt x="0" y="0"/>
                </a:lnTo>
              </a:path>
            </a:pathLst>
          </a:custGeom>
          <a:noFill/>
          <a:ln w="3175">
            <a:solidFill>
              <a:srgbClr val="000000"/>
            </a:solidFill>
            <a:round/>
          </a:ln>
        </p:spPr>
        <p:txBody>
          <a:bodyPr lIns="0" tIns="0" rIns="0" bIns="0"/>
          <a:lstStyle/>
          <a:p>
            <a:endParaRPr lang="el-GR"/>
          </a:p>
        </p:txBody>
      </p:sp>
      <p:sp>
        <p:nvSpPr>
          <p:cNvPr id="25343" name="object 768"/>
          <p:cNvSpPr/>
          <p:nvPr/>
        </p:nvSpPr>
        <p:spPr bwMode="auto">
          <a:xfrm>
            <a:off x="9525000" y="5100638"/>
            <a:ext cx="6350" cy="50800"/>
          </a:xfrm>
          <a:custGeom>
            <a:avLst/>
            <a:gdLst>
              <a:gd name="T0" fmla="*/ 6602 w 6108"/>
              <a:gd name="T1" fmla="*/ 51313 h 50292"/>
              <a:gd name="T2" fmla="*/ 0 w 6108"/>
              <a:gd name="T3" fmla="*/ 0 h 50292"/>
              <a:gd name="T4" fmla="*/ 0 60000 65536"/>
              <a:gd name="T5" fmla="*/ 0 60000 65536"/>
              <a:gd name="T6" fmla="*/ 0 w 6108"/>
              <a:gd name="T7" fmla="*/ 0 h 50292"/>
              <a:gd name="T8" fmla="*/ 6108 w 6108"/>
              <a:gd name="T9" fmla="*/ 50292 h 50292"/>
            </a:gdLst>
            <a:ahLst/>
            <a:cxnLst>
              <a:cxn ang="T4">
                <a:pos x="T0" y="T1"/>
              </a:cxn>
              <a:cxn ang="T5">
                <a:pos x="T2" y="T3"/>
              </a:cxn>
            </a:cxnLst>
            <a:rect l="T6" t="T7" r="T8" b="T9"/>
            <a:pathLst>
              <a:path w="6108" h="50292">
                <a:moveTo>
                  <a:pt x="6108" y="50292"/>
                </a:moveTo>
                <a:lnTo>
                  <a:pt x="0" y="0"/>
                </a:lnTo>
              </a:path>
            </a:pathLst>
          </a:custGeom>
          <a:noFill/>
          <a:ln w="3175">
            <a:solidFill>
              <a:srgbClr val="000000"/>
            </a:solidFill>
            <a:round/>
          </a:ln>
        </p:spPr>
        <p:txBody>
          <a:bodyPr lIns="0" tIns="0" rIns="0" bIns="0"/>
          <a:lstStyle/>
          <a:p>
            <a:endParaRPr lang="el-GR"/>
          </a:p>
        </p:txBody>
      </p:sp>
      <p:sp>
        <p:nvSpPr>
          <p:cNvPr id="25344" name="object 769"/>
          <p:cNvSpPr/>
          <p:nvPr/>
        </p:nvSpPr>
        <p:spPr bwMode="auto">
          <a:xfrm>
            <a:off x="9517063" y="5049838"/>
            <a:ext cx="7937" cy="50800"/>
          </a:xfrm>
          <a:custGeom>
            <a:avLst/>
            <a:gdLst>
              <a:gd name="T0" fmla="*/ 8281 w 7607"/>
              <a:gd name="T1" fmla="*/ 51314 h 50291"/>
              <a:gd name="T2" fmla="*/ 0 w 7607"/>
              <a:gd name="T3" fmla="*/ 0 h 50291"/>
              <a:gd name="T4" fmla="*/ 0 60000 65536"/>
              <a:gd name="T5" fmla="*/ 0 60000 65536"/>
              <a:gd name="T6" fmla="*/ 0 w 7607"/>
              <a:gd name="T7" fmla="*/ 0 h 50291"/>
              <a:gd name="T8" fmla="*/ 7607 w 7607"/>
              <a:gd name="T9" fmla="*/ 50291 h 50291"/>
            </a:gdLst>
            <a:ahLst/>
            <a:cxnLst>
              <a:cxn ang="T4">
                <a:pos x="T0" y="T1"/>
              </a:cxn>
              <a:cxn ang="T5">
                <a:pos x="T2" y="T3"/>
              </a:cxn>
            </a:cxnLst>
            <a:rect l="T6" t="T7" r="T8" b="T9"/>
            <a:pathLst>
              <a:path w="7607" h="50291">
                <a:moveTo>
                  <a:pt x="7607" y="50291"/>
                </a:moveTo>
                <a:lnTo>
                  <a:pt x="0" y="0"/>
                </a:lnTo>
              </a:path>
            </a:pathLst>
          </a:custGeom>
          <a:noFill/>
          <a:ln w="3175">
            <a:solidFill>
              <a:srgbClr val="000000"/>
            </a:solidFill>
            <a:round/>
          </a:ln>
        </p:spPr>
        <p:txBody>
          <a:bodyPr lIns="0" tIns="0" rIns="0" bIns="0"/>
          <a:lstStyle/>
          <a:p>
            <a:endParaRPr lang="el-GR"/>
          </a:p>
        </p:txBody>
      </p:sp>
      <p:sp>
        <p:nvSpPr>
          <p:cNvPr id="25345" name="object 770"/>
          <p:cNvSpPr/>
          <p:nvPr/>
        </p:nvSpPr>
        <p:spPr bwMode="auto">
          <a:xfrm>
            <a:off x="9447213" y="4806950"/>
            <a:ext cx="17462" cy="47625"/>
          </a:xfrm>
          <a:custGeom>
            <a:avLst/>
            <a:gdLst>
              <a:gd name="T0" fmla="*/ 17399 w 17525"/>
              <a:gd name="T1" fmla="*/ 48010 h 47243"/>
              <a:gd name="T2" fmla="*/ 0 w 17525"/>
              <a:gd name="T3" fmla="*/ 0 h 47243"/>
              <a:gd name="T4" fmla="*/ 0 60000 65536"/>
              <a:gd name="T5" fmla="*/ 0 60000 65536"/>
              <a:gd name="T6" fmla="*/ 0 w 17525"/>
              <a:gd name="T7" fmla="*/ 0 h 47243"/>
              <a:gd name="T8" fmla="*/ 17525 w 17525"/>
              <a:gd name="T9" fmla="*/ 47243 h 47243"/>
            </a:gdLst>
            <a:ahLst/>
            <a:cxnLst>
              <a:cxn ang="T4">
                <a:pos x="T0" y="T1"/>
              </a:cxn>
              <a:cxn ang="T5">
                <a:pos x="T2" y="T3"/>
              </a:cxn>
            </a:cxnLst>
            <a:rect l="T6" t="T7" r="T8" b="T9"/>
            <a:pathLst>
              <a:path w="17525" h="47243">
                <a:moveTo>
                  <a:pt x="17525" y="47243"/>
                </a:moveTo>
                <a:lnTo>
                  <a:pt x="0" y="0"/>
                </a:lnTo>
              </a:path>
            </a:pathLst>
          </a:custGeom>
          <a:noFill/>
          <a:ln w="3175">
            <a:solidFill>
              <a:srgbClr val="000000"/>
            </a:solidFill>
            <a:round/>
          </a:ln>
        </p:spPr>
        <p:txBody>
          <a:bodyPr lIns="0" tIns="0" rIns="0" bIns="0"/>
          <a:lstStyle/>
          <a:p>
            <a:endParaRPr lang="el-GR"/>
          </a:p>
        </p:txBody>
      </p:sp>
      <p:sp>
        <p:nvSpPr>
          <p:cNvPr id="25346" name="object 771"/>
          <p:cNvSpPr/>
          <p:nvPr/>
        </p:nvSpPr>
        <p:spPr bwMode="auto">
          <a:xfrm>
            <a:off x="9428163" y="4760913"/>
            <a:ext cx="19050" cy="46037"/>
          </a:xfrm>
          <a:custGeom>
            <a:avLst/>
            <a:gdLst>
              <a:gd name="T0" fmla="*/ 18306 w 19824"/>
              <a:gd name="T1" fmla="*/ 44861 h 47244"/>
              <a:gd name="T2" fmla="*/ 0 w 19824"/>
              <a:gd name="T3" fmla="*/ 0 h 47244"/>
              <a:gd name="T4" fmla="*/ 0 60000 65536"/>
              <a:gd name="T5" fmla="*/ 0 60000 65536"/>
              <a:gd name="T6" fmla="*/ 0 w 19824"/>
              <a:gd name="T7" fmla="*/ 0 h 47244"/>
              <a:gd name="T8" fmla="*/ 19824 w 19824"/>
              <a:gd name="T9" fmla="*/ 47244 h 47244"/>
            </a:gdLst>
            <a:ahLst/>
            <a:cxnLst>
              <a:cxn ang="T4">
                <a:pos x="T0" y="T1"/>
              </a:cxn>
              <a:cxn ang="T5">
                <a:pos x="T2" y="T3"/>
              </a:cxn>
            </a:cxnLst>
            <a:rect l="T6" t="T7" r="T8" b="T9"/>
            <a:pathLst>
              <a:path w="19824" h="47244">
                <a:moveTo>
                  <a:pt x="19824" y="47244"/>
                </a:moveTo>
                <a:lnTo>
                  <a:pt x="0" y="0"/>
                </a:lnTo>
              </a:path>
            </a:pathLst>
          </a:custGeom>
          <a:noFill/>
          <a:ln w="3175">
            <a:solidFill>
              <a:srgbClr val="000000"/>
            </a:solidFill>
            <a:round/>
          </a:ln>
        </p:spPr>
        <p:txBody>
          <a:bodyPr lIns="0" tIns="0" rIns="0" bIns="0"/>
          <a:lstStyle/>
          <a:p>
            <a:endParaRPr lang="el-GR"/>
          </a:p>
        </p:txBody>
      </p:sp>
      <p:sp>
        <p:nvSpPr>
          <p:cNvPr id="25347" name="object 772"/>
          <p:cNvSpPr/>
          <p:nvPr/>
        </p:nvSpPr>
        <p:spPr bwMode="auto">
          <a:xfrm>
            <a:off x="9407525" y="4714875"/>
            <a:ext cx="20638" cy="46038"/>
          </a:xfrm>
          <a:custGeom>
            <a:avLst/>
            <a:gdLst>
              <a:gd name="T0" fmla="*/ 19975 w 21323"/>
              <a:gd name="T1" fmla="*/ 46359 h 45719"/>
              <a:gd name="T2" fmla="*/ 0 w 21323"/>
              <a:gd name="T3" fmla="*/ 0 h 45719"/>
              <a:gd name="T4" fmla="*/ 0 60000 65536"/>
              <a:gd name="T5" fmla="*/ 0 60000 65536"/>
              <a:gd name="T6" fmla="*/ 0 w 21323"/>
              <a:gd name="T7" fmla="*/ 0 h 45719"/>
              <a:gd name="T8" fmla="*/ 21323 w 21323"/>
              <a:gd name="T9" fmla="*/ 45719 h 45719"/>
            </a:gdLst>
            <a:ahLst/>
            <a:cxnLst>
              <a:cxn ang="T4">
                <a:pos x="T0" y="T1"/>
              </a:cxn>
              <a:cxn ang="T5">
                <a:pos x="T2" y="T3"/>
              </a:cxn>
            </a:cxnLst>
            <a:rect l="T6" t="T7" r="T8" b="T9"/>
            <a:pathLst>
              <a:path w="21323" h="45719">
                <a:moveTo>
                  <a:pt x="21323" y="45719"/>
                </a:moveTo>
                <a:lnTo>
                  <a:pt x="0" y="0"/>
                </a:lnTo>
              </a:path>
            </a:pathLst>
          </a:custGeom>
          <a:noFill/>
          <a:ln w="3175">
            <a:solidFill>
              <a:srgbClr val="000000"/>
            </a:solidFill>
            <a:round/>
          </a:ln>
        </p:spPr>
        <p:txBody>
          <a:bodyPr lIns="0" tIns="0" rIns="0" bIns="0"/>
          <a:lstStyle/>
          <a:p>
            <a:endParaRPr lang="el-GR"/>
          </a:p>
        </p:txBody>
      </p:sp>
      <p:sp>
        <p:nvSpPr>
          <p:cNvPr id="25348" name="object 773"/>
          <p:cNvSpPr/>
          <p:nvPr/>
        </p:nvSpPr>
        <p:spPr bwMode="auto">
          <a:xfrm>
            <a:off x="9383713" y="4668838"/>
            <a:ext cx="23812" cy="46037"/>
          </a:xfrm>
          <a:custGeom>
            <a:avLst/>
            <a:gdLst>
              <a:gd name="T0" fmla="*/ 24004 w 23622"/>
              <a:gd name="T1" fmla="*/ 47142 h 44958"/>
              <a:gd name="T2" fmla="*/ 0 w 23622"/>
              <a:gd name="T3" fmla="*/ 0 h 44958"/>
              <a:gd name="T4" fmla="*/ 0 60000 65536"/>
              <a:gd name="T5" fmla="*/ 0 60000 65536"/>
              <a:gd name="T6" fmla="*/ 0 w 23622"/>
              <a:gd name="T7" fmla="*/ 0 h 44958"/>
              <a:gd name="T8" fmla="*/ 23622 w 23622"/>
              <a:gd name="T9" fmla="*/ 44958 h 44958"/>
            </a:gdLst>
            <a:ahLst/>
            <a:cxnLst>
              <a:cxn ang="T4">
                <a:pos x="T0" y="T1"/>
              </a:cxn>
              <a:cxn ang="T5">
                <a:pos x="T2" y="T3"/>
              </a:cxn>
            </a:cxnLst>
            <a:rect l="T6" t="T7" r="T8" b="T9"/>
            <a:pathLst>
              <a:path w="23622" h="44958">
                <a:moveTo>
                  <a:pt x="23622" y="44958"/>
                </a:moveTo>
                <a:lnTo>
                  <a:pt x="0" y="0"/>
                </a:lnTo>
              </a:path>
            </a:pathLst>
          </a:custGeom>
          <a:noFill/>
          <a:ln w="3175">
            <a:solidFill>
              <a:srgbClr val="000000"/>
            </a:solidFill>
            <a:round/>
          </a:ln>
        </p:spPr>
        <p:txBody>
          <a:bodyPr lIns="0" tIns="0" rIns="0" bIns="0"/>
          <a:lstStyle/>
          <a:p>
            <a:endParaRPr lang="el-GR"/>
          </a:p>
        </p:txBody>
      </p:sp>
      <p:sp>
        <p:nvSpPr>
          <p:cNvPr id="25349" name="object 774"/>
          <p:cNvSpPr/>
          <p:nvPr/>
        </p:nvSpPr>
        <p:spPr bwMode="auto">
          <a:xfrm>
            <a:off x="7724775" y="6181725"/>
            <a:ext cx="38100" cy="23813"/>
          </a:xfrm>
          <a:custGeom>
            <a:avLst/>
            <a:gdLst>
              <a:gd name="T0" fmla="*/ 0 w 38100"/>
              <a:gd name="T1" fmla="*/ 0 h 23622"/>
              <a:gd name="T2" fmla="*/ 38100 w 38100"/>
              <a:gd name="T3" fmla="*/ 24006 h 23622"/>
              <a:gd name="T4" fmla="*/ 0 60000 65536"/>
              <a:gd name="T5" fmla="*/ 0 60000 65536"/>
              <a:gd name="T6" fmla="*/ 0 w 38100"/>
              <a:gd name="T7" fmla="*/ 0 h 23622"/>
              <a:gd name="T8" fmla="*/ 38100 w 38100"/>
              <a:gd name="T9" fmla="*/ 23622 h 23622"/>
            </a:gdLst>
            <a:ahLst/>
            <a:cxnLst>
              <a:cxn ang="T4">
                <a:pos x="T0" y="T1"/>
              </a:cxn>
              <a:cxn ang="T5">
                <a:pos x="T2" y="T3"/>
              </a:cxn>
            </a:cxnLst>
            <a:rect l="T6" t="T7" r="T8" b="T9"/>
            <a:pathLst>
              <a:path w="38100" h="23622">
                <a:moveTo>
                  <a:pt x="0" y="0"/>
                </a:moveTo>
                <a:lnTo>
                  <a:pt x="38100" y="23622"/>
                </a:lnTo>
              </a:path>
            </a:pathLst>
          </a:custGeom>
          <a:noFill/>
          <a:ln w="3175">
            <a:solidFill>
              <a:srgbClr val="000000"/>
            </a:solidFill>
            <a:round/>
          </a:ln>
        </p:spPr>
        <p:txBody>
          <a:bodyPr lIns="0" tIns="0" rIns="0" bIns="0"/>
          <a:lstStyle/>
          <a:p>
            <a:endParaRPr lang="el-GR"/>
          </a:p>
        </p:txBody>
      </p:sp>
      <p:sp>
        <p:nvSpPr>
          <p:cNvPr id="25350" name="object 775"/>
          <p:cNvSpPr/>
          <p:nvPr/>
        </p:nvSpPr>
        <p:spPr bwMode="auto">
          <a:xfrm>
            <a:off x="7762875" y="6205538"/>
            <a:ext cx="39688" cy="22225"/>
          </a:xfrm>
          <a:custGeom>
            <a:avLst/>
            <a:gdLst>
              <a:gd name="T0" fmla="*/ 0 w 39624"/>
              <a:gd name="T1" fmla="*/ 0 h 22098"/>
              <a:gd name="T2" fmla="*/ 39752 w 39624"/>
              <a:gd name="T3" fmla="*/ 22353 h 22098"/>
              <a:gd name="T4" fmla="*/ 0 60000 65536"/>
              <a:gd name="T5" fmla="*/ 0 60000 65536"/>
              <a:gd name="T6" fmla="*/ 0 w 39624"/>
              <a:gd name="T7" fmla="*/ 0 h 22098"/>
              <a:gd name="T8" fmla="*/ 39624 w 39624"/>
              <a:gd name="T9" fmla="*/ 22098 h 22098"/>
            </a:gdLst>
            <a:ahLst/>
            <a:cxnLst>
              <a:cxn ang="T4">
                <a:pos x="T0" y="T1"/>
              </a:cxn>
              <a:cxn ang="T5">
                <a:pos x="T2" y="T3"/>
              </a:cxn>
            </a:cxnLst>
            <a:rect l="T6" t="T7" r="T8" b="T9"/>
            <a:pathLst>
              <a:path w="39624" h="22098">
                <a:moveTo>
                  <a:pt x="0" y="0"/>
                </a:moveTo>
                <a:lnTo>
                  <a:pt x="39624" y="22098"/>
                </a:lnTo>
              </a:path>
            </a:pathLst>
          </a:custGeom>
          <a:noFill/>
          <a:ln w="3175">
            <a:solidFill>
              <a:srgbClr val="000000"/>
            </a:solidFill>
            <a:round/>
          </a:ln>
        </p:spPr>
        <p:txBody>
          <a:bodyPr lIns="0" tIns="0" rIns="0" bIns="0"/>
          <a:lstStyle/>
          <a:p>
            <a:endParaRPr lang="el-GR"/>
          </a:p>
        </p:txBody>
      </p:sp>
      <p:sp>
        <p:nvSpPr>
          <p:cNvPr id="25351" name="object 776"/>
          <p:cNvSpPr/>
          <p:nvPr/>
        </p:nvSpPr>
        <p:spPr bwMode="auto">
          <a:xfrm>
            <a:off x="7802563" y="6227763"/>
            <a:ext cx="39687" cy="20637"/>
          </a:xfrm>
          <a:custGeom>
            <a:avLst/>
            <a:gdLst>
              <a:gd name="T0" fmla="*/ 0 w 39611"/>
              <a:gd name="T1" fmla="*/ 0 h 19812"/>
              <a:gd name="T2" fmla="*/ 39763 w 39611"/>
              <a:gd name="T3" fmla="*/ 21496 h 19812"/>
              <a:gd name="T4" fmla="*/ 0 60000 65536"/>
              <a:gd name="T5" fmla="*/ 0 60000 65536"/>
              <a:gd name="T6" fmla="*/ 0 w 39611"/>
              <a:gd name="T7" fmla="*/ 0 h 19812"/>
              <a:gd name="T8" fmla="*/ 39611 w 39611"/>
              <a:gd name="T9" fmla="*/ 19812 h 19812"/>
            </a:gdLst>
            <a:ahLst/>
            <a:cxnLst>
              <a:cxn ang="T4">
                <a:pos x="T0" y="T1"/>
              </a:cxn>
              <a:cxn ang="T5">
                <a:pos x="T2" y="T3"/>
              </a:cxn>
            </a:cxnLst>
            <a:rect l="T6" t="T7" r="T8" b="T9"/>
            <a:pathLst>
              <a:path w="39611" h="19812">
                <a:moveTo>
                  <a:pt x="0" y="0"/>
                </a:moveTo>
                <a:lnTo>
                  <a:pt x="39611" y="19812"/>
                </a:lnTo>
              </a:path>
            </a:pathLst>
          </a:custGeom>
          <a:noFill/>
          <a:ln w="3175">
            <a:solidFill>
              <a:srgbClr val="000000"/>
            </a:solidFill>
            <a:round/>
          </a:ln>
        </p:spPr>
        <p:txBody>
          <a:bodyPr lIns="0" tIns="0" rIns="0" bIns="0"/>
          <a:lstStyle/>
          <a:p>
            <a:endParaRPr lang="el-GR"/>
          </a:p>
        </p:txBody>
      </p:sp>
      <p:sp>
        <p:nvSpPr>
          <p:cNvPr id="25352" name="object 777"/>
          <p:cNvSpPr/>
          <p:nvPr/>
        </p:nvSpPr>
        <p:spPr bwMode="auto">
          <a:xfrm>
            <a:off x="7842250" y="6248400"/>
            <a:ext cx="41275" cy="17463"/>
          </a:xfrm>
          <a:custGeom>
            <a:avLst/>
            <a:gdLst>
              <a:gd name="T0" fmla="*/ 0 w 41148"/>
              <a:gd name="T1" fmla="*/ 0 h 18287"/>
              <a:gd name="T2" fmla="*/ 41402 w 41148"/>
              <a:gd name="T3" fmla="*/ 16676 h 18287"/>
              <a:gd name="T4" fmla="*/ 0 60000 65536"/>
              <a:gd name="T5" fmla="*/ 0 60000 65536"/>
              <a:gd name="T6" fmla="*/ 0 w 41148"/>
              <a:gd name="T7" fmla="*/ 0 h 18287"/>
              <a:gd name="T8" fmla="*/ 41148 w 41148"/>
              <a:gd name="T9" fmla="*/ 18287 h 18287"/>
            </a:gdLst>
            <a:ahLst/>
            <a:cxnLst>
              <a:cxn ang="T4">
                <a:pos x="T0" y="T1"/>
              </a:cxn>
              <a:cxn ang="T5">
                <a:pos x="T2" y="T3"/>
              </a:cxn>
            </a:cxnLst>
            <a:rect l="T6" t="T7" r="T8" b="T9"/>
            <a:pathLst>
              <a:path w="41148" h="18287">
                <a:moveTo>
                  <a:pt x="0" y="0"/>
                </a:moveTo>
                <a:lnTo>
                  <a:pt x="41148" y="18287"/>
                </a:lnTo>
              </a:path>
            </a:pathLst>
          </a:custGeom>
          <a:noFill/>
          <a:ln w="3175">
            <a:solidFill>
              <a:srgbClr val="000000"/>
            </a:solidFill>
            <a:round/>
          </a:ln>
        </p:spPr>
        <p:txBody>
          <a:bodyPr lIns="0" tIns="0" rIns="0" bIns="0"/>
          <a:lstStyle/>
          <a:p>
            <a:endParaRPr lang="el-GR"/>
          </a:p>
        </p:txBody>
      </p:sp>
      <p:sp>
        <p:nvSpPr>
          <p:cNvPr id="25353" name="object 778"/>
          <p:cNvSpPr/>
          <p:nvPr/>
        </p:nvSpPr>
        <p:spPr bwMode="auto">
          <a:xfrm>
            <a:off x="8054975" y="6323013"/>
            <a:ext cx="42863" cy="9525"/>
          </a:xfrm>
          <a:custGeom>
            <a:avLst/>
            <a:gdLst>
              <a:gd name="T0" fmla="*/ 0 w 43433"/>
              <a:gd name="T1" fmla="*/ 0 h 9906"/>
              <a:gd name="T2" fmla="*/ 42300 w 43433"/>
              <a:gd name="T3" fmla="*/ 9159 h 9906"/>
              <a:gd name="T4" fmla="*/ 0 60000 65536"/>
              <a:gd name="T5" fmla="*/ 0 60000 65536"/>
              <a:gd name="T6" fmla="*/ 0 w 43433"/>
              <a:gd name="T7" fmla="*/ 0 h 9906"/>
              <a:gd name="T8" fmla="*/ 43433 w 43433"/>
              <a:gd name="T9" fmla="*/ 9906 h 9906"/>
            </a:gdLst>
            <a:ahLst/>
            <a:cxnLst>
              <a:cxn ang="T4">
                <a:pos x="T0" y="T1"/>
              </a:cxn>
              <a:cxn ang="T5">
                <a:pos x="T2" y="T3"/>
              </a:cxn>
            </a:cxnLst>
            <a:rect l="T6" t="T7" r="T8" b="T9"/>
            <a:pathLst>
              <a:path w="43433" h="9906">
                <a:moveTo>
                  <a:pt x="0" y="0"/>
                </a:moveTo>
                <a:lnTo>
                  <a:pt x="43433" y="9906"/>
                </a:lnTo>
              </a:path>
            </a:pathLst>
          </a:custGeom>
          <a:noFill/>
          <a:ln w="3175">
            <a:solidFill>
              <a:srgbClr val="000000"/>
            </a:solidFill>
            <a:round/>
          </a:ln>
        </p:spPr>
        <p:txBody>
          <a:bodyPr lIns="0" tIns="0" rIns="0" bIns="0"/>
          <a:lstStyle/>
          <a:p>
            <a:endParaRPr lang="el-GR"/>
          </a:p>
        </p:txBody>
      </p:sp>
      <p:sp>
        <p:nvSpPr>
          <p:cNvPr id="25354" name="object 779"/>
          <p:cNvSpPr/>
          <p:nvPr/>
        </p:nvSpPr>
        <p:spPr bwMode="auto">
          <a:xfrm>
            <a:off x="8097838" y="6332538"/>
            <a:ext cx="44450" cy="7937"/>
          </a:xfrm>
          <a:custGeom>
            <a:avLst/>
            <a:gdLst>
              <a:gd name="T0" fmla="*/ 0 w 44208"/>
              <a:gd name="T1" fmla="*/ 0 h 7619"/>
              <a:gd name="T2" fmla="*/ 44693 w 44208"/>
              <a:gd name="T3" fmla="*/ 8268 h 7619"/>
              <a:gd name="T4" fmla="*/ 0 60000 65536"/>
              <a:gd name="T5" fmla="*/ 0 60000 65536"/>
              <a:gd name="T6" fmla="*/ 0 w 44208"/>
              <a:gd name="T7" fmla="*/ 0 h 7619"/>
              <a:gd name="T8" fmla="*/ 44208 w 44208"/>
              <a:gd name="T9" fmla="*/ 7619 h 7619"/>
            </a:gdLst>
            <a:ahLst/>
            <a:cxnLst>
              <a:cxn ang="T4">
                <a:pos x="T0" y="T1"/>
              </a:cxn>
              <a:cxn ang="T5">
                <a:pos x="T2" y="T3"/>
              </a:cxn>
            </a:cxnLst>
            <a:rect l="T6" t="T7" r="T8" b="T9"/>
            <a:pathLst>
              <a:path w="44208" h="7619">
                <a:moveTo>
                  <a:pt x="0" y="0"/>
                </a:moveTo>
                <a:lnTo>
                  <a:pt x="44208" y="7619"/>
                </a:lnTo>
              </a:path>
            </a:pathLst>
          </a:custGeom>
          <a:noFill/>
          <a:ln w="3175">
            <a:solidFill>
              <a:srgbClr val="000000"/>
            </a:solidFill>
            <a:round/>
          </a:ln>
        </p:spPr>
        <p:txBody>
          <a:bodyPr lIns="0" tIns="0" rIns="0" bIns="0"/>
          <a:lstStyle/>
          <a:p>
            <a:endParaRPr lang="el-GR"/>
          </a:p>
        </p:txBody>
      </p:sp>
      <p:sp>
        <p:nvSpPr>
          <p:cNvPr id="25355" name="object 780"/>
          <p:cNvSpPr/>
          <p:nvPr/>
        </p:nvSpPr>
        <p:spPr bwMode="auto">
          <a:xfrm>
            <a:off x="8142288" y="6340475"/>
            <a:ext cx="44450" cy="6350"/>
          </a:xfrm>
          <a:custGeom>
            <a:avLst/>
            <a:gdLst>
              <a:gd name="T0" fmla="*/ 0 w 44945"/>
              <a:gd name="T1" fmla="*/ 0 h 6096"/>
              <a:gd name="T2" fmla="*/ 43960 w 44945"/>
              <a:gd name="T3" fmla="*/ 6615 h 6096"/>
              <a:gd name="T4" fmla="*/ 0 60000 65536"/>
              <a:gd name="T5" fmla="*/ 0 60000 65536"/>
              <a:gd name="T6" fmla="*/ 0 w 44945"/>
              <a:gd name="T7" fmla="*/ 0 h 6096"/>
              <a:gd name="T8" fmla="*/ 44945 w 44945"/>
              <a:gd name="T9" fmla="*/ 6096 h 6096"/>
            </a:gdLst>
            <a:ahLst/>
            <a:cxnLst>
              <a:cxn ang="T4">
                <a:pos x="T0" y="T1"/>
              </a:cxn>
              <a:cxn ang="T5">
                <a:pos x="T2" y="T3"/>
              </a:cxn>
            </a:cxnLst>
            <a:rect l="T6" t="T7" r="T8" b="T9"/>
            <a:pathLst>
              <a:path w="44945" h="6096">
                <a:moveTo>
                  <a:pt x="0" y="0"/>
                </a:moveTo>
                <a:lnTo>
                  <a:pt x="44945" y="6096"/>
                </a:lnTo>
              </a:path>
            </a:pathLst>
          </a:custGeom>
          <a:noFill/>
          <a:ln w="3175">
            <a:solidFill>
              <a:srgbClr val="000000"/>
            </a:solidFill>
            <a:round/>
          </a:ln>
        </p:spPr>
        <p:txBody>
          <a:bodyPr lIns="0" tIns="0" rIns="0" bIns="0"/>
          <a:lstStyle/>
          <a:p>
            <a:endParaRPr lang="el-GR"/>
          </a:p>
        </p:txBody>
      </p:sp>
      <p:sp>
        <p:nvSpPr>
          <p:cNvPr id="25356" name="object 781"/>
          <p:cNvSpPr/>
          <p:nvPr/>
        </p:nvSpPr>
        <p:spPr bwMode="auto">
          <a:xfrm>
            <a:off x="8186738" y="6346825"/>
            <a:ext cx="44450" cy="4763"/>
          </a:xfrm>
          <a:custGeom>
            <a:avLst/>
            <a:gdLst>
              <a:gd name="T0" fmla="*/ 0 w 44196"/>
              <a:gd name="T1" fmla="*/ 0 h 4572"/>
              <a:gd name="T2" fmla="*/ 44705 w 44196"/>
              <a:gd name="T3" fmla="*/ 4962 h 4572"/>
              <a:gd name="T4" fmla="*/ 0 60000 65536"/>
              <a:gd name="T5" fmla="*/ 0 60000 65536"/>
              <a:gd name="T6" fmla="*/ 0 w 44196"/>
              <a:gd name="T7" fmla="*/ 0 h 4572"/>
              <a:gd name="T8" fmla="*/ 44196 w 44196"/>
              <a:gd name="T9" fmla="*/ 4572 h 4572"/>
            </a:gdLst>
            <a:ahLst/>
            <a:cxnLst>
              <a:cxn ang="T4">
                <a:pos x="T0" y="T1"/>
              </a:cxn>
              <a:cxn ang="T5">
                <a:pos x="T2" y="T3"/>
              </a:cxn>
            </a:cxnLst>
            <a:rect l="T6" t="T7" r="T8" b="T9"/>
            <a:pathLst>
              <a:path w="44196" h="4572">
                <a:moveTo>
                  <a:pt x="0" y="0"/>
                </a:moveTo>
                <a:lnTo>
                  <a:pt x="44196" y="4572"/>
                </a:lnTo>
              </a:path>
            </a:pathLst>
          </a:custGeom>
          <a:noFill/>
          <a:ln w="3175">
            <a:solidFill>
              <a:srgbClr val="000000"/>
            </a:solidFill>
            <a:round/>
          </a:ln>
        </p:spPr>
        <p:txBody>
          <a:bodyPr lIns="0" tIns="0" rIns="0" bIns="0"/>
          <a:lstStyle/>
          <a:p>
            <a:endParaRPr lang="el-GR"/>
          </a:p>
        </p:txBody>
      </p:sp>
      <p:sp>
        <p:nvSpPr>
          <p:cNvPr id="25357" name="object 782"/>
          <p:cNvSpPr/>
          <p:nvPr/>
        </p:nvSpPr>
        <p:spPr bwMode="auto">
          <a:xfrm>
            <a:off x="8410575" y="6343650"/>
            <a:ext cx="44450" cy="4763"/>
          </a:xfrm>
          <a:custGeom>
            <a:avLst/>
            <a:gdLst>
              <a:gd name="T0" fmla="*/ 0 w 44945"/>
              <a:gd name="T1" fmla="*/ 4962 h 4572"/>
              <a:gd name="T2" fmla="*/ 43960 w 44945"/>
              <a:gd name="T3" fmla="*/ 0 h 4572"/>
              <a:gd name="T4" fmla="*/ 0 60000 65536"/>
              <a:gd name="T5" fmla="*/ 0 60000 65536"/>
              <a:gd name="T6" fmla="*/ 0 w 44945"/>
              <a:gd name="T7" fmla="*/ 0 h 4572"/>
              <a:gd name="T8" fmla="*/ 44945 w 44945"/>
              <a:gd name="T9" fmla="*/ 4572 h 4572"/>
            </a:gdLst>
            <a:ahLst/>
            <a:cxnLst>
              <a:cxn ang="T4">
                <a:pos x="T0" y="T1"/>
              </a:cxn>
              <a:cxn ang="T5">
                <a:pos x="T2" y="T3"/>
              </a:cxn>
            </a:cxnLst>
            <a:rect l="T6" t="T7" r="T8" b="T9"/>
            <a:pathLst>
              <a:path w="44945" h="4572">
                <a:moveTo>
                  <a:pt x="0" y="4572"/>
                </a:moveTo>
                <a:lnTo>
                  <a:pt x="44945" y="0"/>
                </a:lnTo>
              </a:path>
            </a:pathLst>
          </a:custGeom>
          <a:noFill/>
          <a:ln w="3175">
            <a:solidFill>
              <a:srgbClr val="000000"/>
            </a:solidFill>
            <a:round/>
          </a:ln>
        </p:spPr>
        <p:txBody>
          <a:bodyPr lIns="0" tIns="0" rIns="0" bIns="0"/>
          <a:lstStyle/>
          <a:p>
            <a:endParaRPr lang="el-GR"/>
          </a:p>
        </p:txBody>
      </p:sp>
      <p:sp>
        <p:nvSpPr>
          <p:cNvPr id="25358" name="object 783"/>
          <p:cNvSpPr/>
          <p:nvPr/>
        </p:nvSpPr>
        <p:spPr bwMode="auto">
          <a:xfrm>
            <a:off x="8455025" y="6337300"/>
            <a:ext cx="44450" cy="6350"/>
          </a:xfrm>
          <a:custGeom>
            <a:avLst/>
            <a:gdLst>
              <a:gd name="T0" fmla="*/ 0 w 44208"/>
              <a:gd name="T1" fmla="*/ 5880 h 6858"/>
              <a:gd name="T2" fmla="*/ 44693 w 44208"/>
              <a:gd name="T3" fmla="*/ 0 h 6858"/>
              <a:gd name="T4" fmla="*/ 0 60000 65536"/>
              <a:gd name="T5" fmla="*/ 0 60000 65536"/>
              <a:gd name="T6" fmla="*/ 0 w 44208"/>
              <a:gd name="T7" fmla="*/ 0 h 6858"/>
              <a:gd name="T8" fmla="*/ 44208 w 44208"/>
              <a:gd name="T9" fmla="*/ 6858 h 6858"/>
            </a:gdLst>
            <a:ahLst/>
            <a:cxnLst>
              <a:cxn ang="T4">
                <a:pos x="T0" y="T1"/>
              </a:cxn>
              <a:cxn ang="T5">
                <a:pos x="T2" y="T3"/>
              </a:cxn>
            </a:cxnLst>
            <a:rect l="T6" t="T7" r="T8" b="T9"/>
            <a:pathLst>
              <a:path w="44208" h="6858">
                <a:moveTo>
                  <a:pt x="0" y="6858"/>
                </a:moveTo>
                <a:lnTo>
                  <a:pt x="44208" y="0"/>
                </a:lnTo>
              </a:path>
            </a:pathLst>
          </a:custGeom>
          <a:noFill/>
          <a:ln w="3175">
            <a:solidFill>
              <a:srgbClr val="000000"/>
            </a:solidFill>
            <a:round/>
          </a:ln>
        </p:spPr>
        <p:txBody>
          <a:bodyPr lIns="0" tIns="0" rIns="0" bIns="0"/>
          <a:lstStyle/>
          <a:p>
            <a:endParaRPr lang="el-GR"/>
          </a:p>
        </p:txBody>
      </p:sp>
      <p:sp>
        <p:nvSpPr>
          <p:cNvPr id="25359" name="object 784"/>
          <p:cNvSpPr/>
          <p:nvPr/>
        </p:nvSpPr>
        <p:spPr bwMode="auto">
          <a:xfrm>
            <a:off x="8499475" y="6327775"/>
            <a:ext cx="44450" cy="9525"/>
          </a:xfrm>
          <a:custGeom>
            <a:avLst/>
            <a:gdLst>
              <a:gd name="T0" fmla="*/ 0 w 43433"/>
              <a:gd name="T1" fmla="*/ 9923 h 9143"/>
              <a:gd name="T2" fmla="*/ 45491 w 43433"/>
              <a:gd name="T3" fmla="*/ 0 h 9143"/>
              <a:gd name="T4" fmla="*/ 0 60000 65536"/>
              <a:gd name="T5" fmla="*/ 0 60000 65536"/>
              <a:gd name="T6" fmla="*/ 0 w 43433"/>
              <a:gd name="T7" fmla="*/ 0 h 9143"/>
              <a:gd name="T8" fmla="*/ 43433 w 43433"/>
              <a:gd name="T9" fmla="*/ 9143 h 9143"/>
            </a:gdLst>
            <a:ahLst/>
            <a:cxnLst>
              <a:cxn ang="T4">
                <a:pos x="T0" y="T1"/>
              </a:cxn>
              <a:cxn ang="T5">
                <a:pos x="T2" y="T3"/>
              </a:cxn>
            </a:cxnLst>
            <a:rect l="T6" t="T7" r="T8" b="T9"/>
            <a:pathLst>
              <a:path w="43433" h="9143">
                <a:moveTo>
                  <a:pt x="0" y="9143"/>
                </a:moveTo>
                <a:lnTo>
                  <a:pt x="43433" y="0"/>
                </a:lnTo>
              </a:path>
            </a:pathLst>
          </a:custGeom>
          <a:noFill/>
          <a:ln w="3175">
            <a:solidFill>
              <a:srgbClr val="000000"/>
            </a:solidFill>
            <a:round/>
          </a:ln>
        </p:spPr>
        <p:txBody>
          <a:bodyPr lIns="0" tIns="0" rIns="0" bIns="0"/>
          <a:lstStyle/>
          <a:p>
            <a:endParaRPr lang="el-GR"/>
          </a:p>
        </p:txBody>
      </p:sp>
      <p:sp>
        <p:nvSpPr>
          <p:cNvPr id="25360" name="object 785"/>
          <p:cNvSpPr/>
          <p:nvPr/>
        </p:nvSpPr>
        <p:spPr bwMode="auto">
          <a:xfrm>
            <a:off x="8543925" y="6318250"/>
            <a:ext cx="44450" cy="9525"/>
          </a:xfrm>
          <a:custGeom>
            <a:avLst/>
            <a:gdLst>
              <a:gd name="T0" fmla="*/ 0 w 44183"/>
              <a:gd name="T1" fmla="*/ 8504 h 10668"/>
              <a:gd name="T2" fmla="*/ 44719 w 44183"/>
              <a:gd name="T3" fmla="*/ 0 h 10668"/>
              <a:gd name="T4" fmla="*/ 0 60000 65536"/>
              <a:gd name="T5" fmla="*/ 0 60000 65536"/>
              <a:gd name="T6" fmla="*/ 0 w 44183"/>
              <a:gd name="T7" fmla="*/ 0 h 10668"/>
              <a:gd name="T8" fmla="*/ 44183 w 44183"/>
              <a:gd name="T9" fmla="*/ 10668 h 10668"/>
            </a:gdLst>
            <a:ahLst/>
            <a:cxnLst>
              <a:cxn ang="T4">
                <a:pos x="T0" y="T1"/>
              </a:cxn>
              <a:cxn ang="T5">
                <a:pos x="T2" y="T3"/>
              </a:cxn>
            </a:cxnLst>
            <a:rect l="T6" t="T7" r="T8" b="T9"/>
            <a:pathLst>
              <a:path w="44183" h="10668">
                <a:moveTo>
                  <a:pt x="0" y="10668"/>
                </a:moveTo>
                <a:lnTo>
                  <a:pt x="44183" y="0"/>
                </a:lnTo>
              </a:path>
            </a:pathLst>
          </a:custGeom>
          <a:noFill/>
          <a:ln w="3175">
            <a:solidFill>
              <a:srgbClr val="000000"/>
            </a:solidFill>
            <a:round/>
          </a:ln>
        </p:spPr>
        <p:txBody>
          <a:bodyPr lIns="0" tIns="0" rIns="0" bIns="0"/>
          <a:lstStyle/>
          <a:p>
            <a:endParaRPr lang="el-GR"/>
          </a:p>
        </p:txBody>
      </p:sp>
      <p:sp>
        <p:nvSpPr>
          <p:cNvPr id="25361" name="object 786"/>
          <p:cNvSpPr/>
          <p:nvPr/>
        </p:nvSpPr>
        <p:spPr bwMode="auto">
          <a:xfrm>
            <a:off x="8756650" y="6238875"/>
            <a:ext cx="41275" cy="19050"/>
          </a:xfrm>
          <a:custGeom>
            <a:avLst/>
            <a:gdLst>
              <a:gd name="T0" fmla="*/ 0 w 40398"/>
              <a:gd name="T1" fmla="*/ 18318 h 19811"/>
              <a:gd name="T2" fmla="*/ 42171 w 40398"/>
              <a:gd name="T3" fmla="*/ 0 h 19811"/>
              <a:gd name="T4" fmla="*/ 0 60000 65536"/>
              <a:gd name="T5" fmla="*/ 0 60000 65536"/>
              <a:gd name="T6" fmla="*/ 0 w 40398"/>
              <a:gd name="T7" fmla="*/ 0 h 19811"/>
              <a:gd name="T8" fmla="*/ 40398 w 40398"/>
              <a:gd name="T9" fmla="*/ 19811 h 19811"/>
            </a:gdLst>
            <a:ahLst/>
            <a:cxnLst>
              <a:cxn ang="T4">
                <a:pos x="T0" y="T1"/>
              </a:cxn>
              <a:cxn ang="T5">
                <a:pos x="T2" y="T3"/>
              </a:cxn>
            </a:cxnLst>
            <a:rect l="T6" t="T7" r="T8" b="T9"/>
            <a:pathLst>
              <a:path w="40398" h="19811">
                <a:moveTo>
                  <a:pt x="0" y="19811"/>
                </a:moveTo>
                <a:lnTo>
                  <a:pt x="40398" y="0"/>
                </a:lnTo>
              </a:path>
            </a:pathLst>
          </a:custGeom>
          <a:noFill/>
          <a:ln w="3175">
            <a:solidFill>
              <a:srgbClr val="000000"/>
            </a:solidFill>
            <a:round/>
          </a:ln>
        </p:spPr>
        <p:txBody>
          <a:bodyPr lIns="0" tIns="0" rIns="0" bIns="0"/>
          <a:lstStyle/>
          <a:p>
            <a:endParaRPr lang="el-GR"/>
          </a:p>
        </p:txBody>
      </p:sp>
      <p:sp>
        <p:nvSpPr>
          <p:cNvPr id="25362" name="object 787"/>
          <p:cNvSpPr/>
          <p:nvPr/>
        </p:nvSpPr>
        <p:spPr bwMode="auto">
          <a:xfrm>
            <a:off x="8797925" y="6218238"/>
            <a:ext cx="38100" cy="20637"/>
          </a:xfrm>
          <a:custGeom>
            <a:avLst/>
            <a:gdLst>
              <a:gd name="T0" fmla="*/ 0 w 39624"/>
              <a:gd name="T1" fmla="*/ 20700 h 20574"/>
              <a:gd name="T2" fmla="*/ 36635 w 39624"/>
              <a:gd name="T3" fmla="*/ 0 h 20574"/>
              <a:gd name="T4" fmla="*/ 0 60000 65536"/>
              <a:gd name="T5" fmla="*/ 0 60000 65536"/>
              <a:gd name="T6" fmla="*/ 0 w 39624"/>
              <a:gd name="T7" fmla="*/ 0 h 20574"/>
              <a:gd name="T8" fmla="*/ 39624 w 39624"/>
              <a:gd name="T9" fmla="*/ 20574 h 20574"/>
            </a:gdLst>
            <a:ahLst/>
            <a:cxnLst>
              <a:cxn ang="T4">
                <a:pos x="T0" y="T1"/>
              </a:cxn>
              <a:cxn ang="T5">
                <a:pos x="T2" y="T3"/>
              </a:cxn>
            </a:cxnLst>
            <a:rect l="T6" t="T7" r="T8" b="T9"/>
            <a:pathLst>
              <a:path w="39624" h="20574">
                <a:moveTo>
                  <a:pt x="0" y="20574"/>
                </a:moveTo>
                <a:lnTo>
                  <a:pt x="39624" y="0"/>
                </a:lnTo>
              </a:path>
            </a:pathLst>
          </a:custGeom>
          <a:noFill/>
          <a:ln w="3175">
            <a:solidFill>
              <a:srgbClr val="000000"/>
            </a:solidFill>
            <a:round/>
          </a:ln>
        </p:spPr>
        <p:txBody>
          <a:bodyPr lIns="0" tIns="0" rIns="0" bIns="0"/>
          <a:lstStyle/>
          <a:p>
            <a:endParaRPr lang="el-GR"/>
          </a:p>
        </p:txBody>
      </p:sp>
      <p:sp>
        <p:nvSpPr>
          <p:cNvPr id="25363" name="object 788"/>
          <p:cNvSpPr/>
          <p:nvPr/>
        </p:nvSpPr>
        <p:spPr bwMode="auto">
          <a:xfrm>
            <a:off x="8836025" y="6194425"/>
            <a:ext cx="39688" cy="23813"/>
          </a:xfrm>
          <a:custGeom>
            <a:avLst/>
            <a:gdLst>
              <a:gd name="T0" fmla="*/ 0 w 38849"/>
              <a:gd name="T1" fmla="*/ 24806 h 22860"/>
              <a:gd name="T2" fmla="*/ 40545 w 38849"/>
              <a:gd name="T3" fmla="*/ 0 h 22860"/>
              <a:gd name="T4" fmla="*/ 0 60000 65536"/>
              <a:gd name="T5" fmla="*/ 0 60000 65536"/>
              <a:gd name="T6" fmla="*/ 0 w 38849"/>
              <a:gd name="T7" fmla="*/ 0 h 22860"/>
              <a:gd name="T8" fmla="*/ 38849 w 38849"/>
              <a:gd name="T9" fmla="*/ 22860 h 22860"/>
            </a:gdLst>
            <a:ahLst/>
            <a:cxnLst>
              <a:cxn ang="T4">
                <a:pos x="T0" y="T1"/>
              </a:cxn>
              <a:cxn ang="T5">
                <a:pos x="T2" y="T3"/>
              </a:cxn>
            </a:cxnLst>
            <a:rect l="T6" t="T7" r="T8" b="T9"/>
            <a:pathLst>
              <a:path w="38849" h="22860">
                <a:moveTo>
                  <a:pt x="0" y="22860"/>
                </a:moveTo>
                <a:lnTo>
                  <a:pt x="38849" y="0"/>
                </a:lnTo>
              </a:path>
            </a:pathLst>
          </a:custGeom>
          <a:noFill/>
          <a:ln w="3175">
            <a:solidFill>
              <a:srgbClr val="000000"/>
            </a:solidFill>
            <a:round/>
          </a:ln>
        </p:spPr>
        <p:txBody>
          <a:bodyPr lIns="0" tIns="0" rIns="0" bIns="0"/>
          <a:lstStyle/>
          <a:p>
            <a:endParaRPr lang="el-GR"/>
          </a:p>
        </p:txBody>
      </p:sp>
      <p:sp>
        <p:nvSpPr>
          <p:cNvPr id="25364" name="object 789"/>
          <p:cNvSpPr/>
          <p:nvPr/>
        </p:nvSpPr>
        <p:spPr bwMode="auto">
          <a:xfrm>
            <a:off x="8875713" y="6170613"/>
            <a:ext cx="38100" cy="23812"/>
          </a:xfrm>
          <a:custGeom>
            <a:avLst/>
            <a:gdLst>
              <a:gd name="T0" fmla="*/ 0 w 38100"/>
              <a:gd name="T1" fmla="*/ 23253 h 24384"/>
              <a:gd name="T2" fmla="*/ 38100 w 38100"/>
              <a:gd name="T3" fmla="*/ 0 h 24384"/>
              <a:gd name="T4" fmla="*/ 0 60000 65536"/>
              <a:gd name="T5" fmla="*/ 0 60000 65536"/>
              <a:gd name="T6" fmla="*/ 0 w 38100"/>
              <a:gd name="T7" fmla="*/ 0 h 24384"/>
              <a:gd name="T8" fmla="*/ 38100 w 38100"/>
              <a:gd name="T9" fmla="*/ 24384 h 24384"/>
            </a:gdLst>
            <a:ahLst/>
            <a:cxnLst>
              <a:cxn ang="T4">
                <a:pos x="T0" y="T1"/>
              </a:cxn>
              <a:cxn ang="T5">
                <a:pos x="T2" y="T3"/>
              </a:cxn>
            </a:cxnLst>
            <a:rect l="T6" t="T7" r="T8" b="T9"/>
            <a:pathLst>
              <a:path w="38100" h="24384">
                <a:moveTo>
                  <a:pt x="0" y="24384"/>
                </a:moveTo>
                <a:lnTo>
                  <a:pt x="38100" y="0"/>
                </a:lnTo>
              </a:path>
            </a:pathLst>
          </a:custGeom>
          <a:noFill/>
          <a:ln w="3175">
            <a:solidFill>
              <a:srgbClr val="000000"/>
            </a:solidFill>
            <a:round/>
          </a:ln>
        </p:spPr>
        <p:txBody>
          <a:bodyPr lIns="0" tIns="0" rIns="0" bIns="0"/>
          <a:lstStyle/>
          <a:p>
            <a:endParaRPr lang="el-GR"/>
          </a:p>
        </p:txBody>
      </p:sp>
      <p:sp>
        <p:nvSpPr>
          <p:cNvPr id="25365" name="object 790"/>
          <p:cNvSpPr/>
          <p:nvPr/>
        </p:nvSpPr>
        <p:spPr bwMode="auto">
          <a:xfrm>
            <a:off x="9055100" y="6027738"/>
            <a:ext cx="31750" cy="31750"/>
          </a:xfrm>
          <a:custGeom>
            <a:avLst/>
            <a:gdLst>
              <a:gd name="T0" fmla="*/ 0 w 31991"/>
              <a:gd name="T1" fmla="*/ 31499 h 32003"/>
              <a:gd name="T2" fmla="*/ 31511 w 31991"/>
              <a:gd name="T3" fmla="*/ 0 h 32003"/>
              <a:gd name="T4" fmla="*/ 0 60000 65536"/>
              <a:gd name="T5" fmla="*/ 0 60000 65536"/>
              <a:gd name="T6" fmla="*/ 0 w 31991"/>
              <a:gd name="T7" fmla="*/ 0 h 32003"/>
              <a:gd name="T8" fmla="*/ 31991 w 31991"/>
              <a:gd name="T9" fmla="*/ 32003 h 32003"/>
            </a:gdLst>
            <a:ahLst/>
            <a:cxnLst>
              <a:cxn ang="T4">
                <a:pos x="T0" y="T1"/>
              </a:cxn>
              <a:cxn ang="T5">
                <a:pos x="T2" y="T3"/>
              </a:cxn>
            </a:cxnLst>
            <a:rect l="T6" t="T7" r="T8" b="T9"/>
            <a:pathLst>
              <a:path w="31991" h="32003">
                <a:moveTo>
                  <a:pt x="0" y="32003"/>
                </a:moveTo>
                <a:lnTo>
                  <a:pt x="31991" y="0"/>
                </a:lnTo>
              </a:path>
            </a:pathLst>
          </a:custGeom>
          <a:noFill/>
          <a:ln w="3175">
            <a:solidFill>
              <a:srgbClr val="000000"/>
            </a:solidFill>
            <a:round/>
          </a:ln>
        </p:spPr>
        <p:txBody>
          <a:bodyPr lIns="0" tIns="0" rIns="0" bIns="0"/>
          <a:lstStyle/>
          <a:p>
            <a:endParaRPr lang="el-GR"/>
          </a:p>
        </p:txBody>
      </p:sp>
      <p:sp>
        <p:nvSpPr>
          <p:cNvPr id="25366" name="object 791"/>
          <p:cNvSpPr/>
          <p:nvPr/>
        </p:nvSpPr>
        <p:spPr bwMode="auto">
          <a:xfrm>
            <a:off x="9086850" y="5994400"/>
            <a:ext cx="30163" cy="33338"/>
          </a:xfrm>
          <a:custGeom>
            <a:avLst/>
            <a:gdLst>
              <a:gd name="T0" fmla="*/ 0 w 30492"/>
              <a:gd name="T1" fmla="*/ 33920 h 32766"/>
              <a:gd name="T2" fmla="*/ 29838 w 30492"/>
              <a:gd name="T3" fmla="*/ 0 h 32766"/>
              <a:gd name="T4" fmla="*/ 0 60000 65536"/>
              <a:gd name="T5" fmla="*/ 0 60000 65536"/>
              <a:gd name="T6" fmla="*/ 0 w 30492"/>
              <a:gd name="T7" fmla="*/ 0 h 32766"/>
              <a:gd name="T8" fmla="*/ 30492 w 30492"/>
              <a:gd name="T9" fmla="*/ 32766 h 32766"/>
            </a:gdLst>
            <a:ahLst/>
            <a:cxnLst>
              <a:cxn ang="T4">
                <a:pos x="T0" y="T1"/>
              </a:cxn>
              <a:cxn ang="T5">
                <a:pos x="T2" y="T3"/>
              </a:cxn>
            </a:cxnLst>
            <a:rect l="T6" t="T7" r="T8" b="T9"/>
            <a:pathLst>
              <a:path w="30492" h="32766">
                <a:moveTo>
                  <a:pt x="0" y="32766"/>
                </a:moveTo>
                <a:lnTo>
                  <a:pt x="30492" y="0"/>
                </a:lnTo>
              </a:path>
            </a:pathLst>
          </a:custGeom>
          <a:noFill/>
          <a:ln w="3175">
            <a:solidFill>
              <a:srgbClr val="000000"/>
            </a:solidFill>
            <a:round/>
          </a:ln>
        </p:spPr>
        <p:txBody>
          <a:bodyPr lIns="0" tIns="0" rIns="0" bIns="0"/>
          <a:lstStyle/>
          <a:p>
            <a:endParaRPr lang="el-GR"/>
          </a:p>
        </p:txBody>
      </p:sp>
      <p:sp>
        <p:nvSpPr>
          <p:cNvPr id="25367" name="object 792"/>
          <p:cNvSpPr/>
          <p:nvPr/>
        </p:nvSpPr>
        <p:spPr bwMode="auto">
          <a:xfrm>
            <a:off x="9117013" y="5961063"/>
            <a:ext cx="30162" cy="33337"/>
          </a:xfrm>
          <a:custGeom>
            <a:avLst/>
            <a:gdLst>
              <a:gd name="T0" fmla="*/ 0 w 29705"/>
              <a:gd name="T1" fmla="*/ 32411 h 34289"/>
              <a:gd name="T2" fmla="*/ 30626 w 29705"/>
              <a:gd name="T3" fmla="*/ 0 h 34289"/>
              <a:gd name="T4" fmla="*/ 0 60000 65536"/>
              <a:gd name="T5" fmla="*/ 0 60000 65536"/>
              <a:gd name="T6" fmla="*/ 0 w 29705"/>
              <a:gd name="T7" fmla="*/ 0 h 34289"/>
              <a:gd name="T8" fmla="*/ 29705 w 29705"/>
              <a:gd name="T9" fmla="*/ 34289 h 34289"/>
            </a:gdLst>
            <a:ahLst/>
            <a:cxnLst>
              <a:cxn ang="T4">
                <a:pos x="T0" y="T1"/>
              </a:cxn>
              <a:cxn ang="T5">
                <a:pos x="T2" y="T3"/>
              </a:cxn>
            </a:cxnLst>
            <a:rect l="T6" t="T7" r="T8" b="T9"/>
            <a:pathLst>
              <a:path w="29705" h="34289">
                <a:moveTo>
                  <a:pt x="0" y="34289"/>
                </a:moveTo>
                <a:lnTo>
                  <a:pt x="29705" y="0"/>
                </a:lnTo>
              </a:path>
            </a:pathLst>
          </a:custGeom>
          <a:noFill/>
          <a:ln w="3175">
            <a:solidFill>
              <a:srgbClr val="000000"/>
            </a:solidFill>
            <a:round/>
          </a:ln>
        </p:spPr>
        <p:txBody>
          <a:bodyPr lIns="0" tIns="0" rIns="0" bIns="0"/>
          <a:lstStyle/>
          <a:p>
            <a:endParaRPr lang="el-GR"/>
          </a:p>
        </p:txBody>
      </p:sp>
      <p:sp>
        <p:nvSpPr>
          <p:cNvPr id="25368" name="object 793"/>
          <p:cNvSpPr/>
          <p:nvPr/>
        </p:nvSpPr>
        <p:spPr bwMode="auto">
          <a:xfrm>
            <a:off x="9147175" y="5924550"/>
            <a:ext cx="28575" cy="36513"/>
          </a:xfrm>
          <a:custGeom>
            <a:avLst/>
            <a:gdLst>
              <a:gd name="T0" fmla="*/ 0 w 28206"/>
              <a:gd name="T1" fmla="*/ 38036 h 35051"/>
              <a:gd name="T2" fmla="*/ 28949 w 28206"/>
              <a:gd name="T3" fmla="*/ 0 h 35051"/>
              <a:gd name="T4" fmla="*/ 0 60000 65536"/>
              <a:gd name="T5" fmla="*/ 0 60000 65536"/>
              <a:gd name="T6" fmla="*/ 0 w 28206"/>
              <a:gd name="T7" fmla="*/ 0 h 35051"/>
              <a:gd name="T8" fmla="*/ 28206 w 28206"/>
              <a:gd name="T9" fmla="*/ 35051 h 35051"/>
            </a:gdLst>
            <a:ahLst/>
            <a:cxnLst>
              <a:cxn ang="T4">
                <a:pos x="T0" y="T1"/>
              </a:cxn>
              <a:cxn ang="T5">
                <a:pos x="T2" y="T3"/>
              </a:cxn>
            </a:cxnLst>
            <a:rect l="T6" t="T7" r="T8" b="T9"/>
            <a:pathLst>
              <a:path w="28206" h="35051">
                <a:moveTo>
                  <a:pt x="0" y="35051"/>
                </a:moveTo>
                <a:lnTo>
                  <a:pt x="28206" y="0"/>
                </a:lnTo>
              </a:path>
            </a:pathLst>
          </a:custGeom>
          <a:noFill/>
          <a:ln w="3175">
            <a:solidFill>
              <a:srgbClr val="000000"/>
            </a:solidFill>
            <a:round/>
          </a:ln>
        </p:spPr>
        <p:txBody>
          <a:bodyPr lIns="0" tIns="0" rIns="0" bIns="0"/>
          <a:lstStyle/>
          <a:p>
            <a:endParaRPr lang="el-GR"/>
          </a:p>
        </p:txBody>
      </p:sp>
      <p:sp>
        <p:nvSpPr>
          <p:cNvPr id="25369" name="object 794"/>
          <p:cNvSpPr/>
          <p:nvPr/>
        </p:nvSpPr>
        <p:spPr bwMode="auto">
          <a:xfrm>
            <a:off x="9271000" y="5734050"/>
            <a:ext cx="20638" cy="39688"/>
          </a:xfrm>
          <a:custGeom>
            <a:avLst/>
            <a:gdLst>
              <a:gd name="T0" fmla="*/ 0 w 20574"/>
              <a:gd name="T1" fmla="*/ 39002 h 40386"/>
              <a:gd name="T2" fmla="*/ 20702 w 20574"/>
              <a:gd name="T3" fmla="*/ 0 h 40386"/>
              <a:gd name="T4" fmla="*/ 0 60000 65536"/>
              <a:gd name="T5" fmla="*/ 0 60000 65536"/>
              <a:gd name="T6" fmla="*/ 0 w 20574"/>
              <a:gd name="T7" fmla="*/ 0 h 40386"/>
              <a:gd name="T8" fmla="*/ 20574 w 20574"/>
              <a:gd name="T9" fmla="*/ 40386 h 40386"/>
            </a:gdLst>
            <a:ahLst/>
            <a:cxnLst>
              <a:cxn ang="T4">
                <a:pos x="T0" y="T1"/>
              </a:cxn>
              <a:cxn ang="T5">
                <a:pos x="T2" y="T3"/>
              </a:cxn>
            </a:cxnLst>
            <a:rect l="T6" t="T7" r="T8" b="T9"/>
            <a:pathLst>
              <a:path w="20574" h="40386">
                <a:moveTo>
                  <a:pt x="0" y="40386"/>
                </a:moveTo>
                <a:lnTo>
                  <a:pt x="20574" y="0"/>
                </a:lnTo>
              </a:path>
            </a:pathLst>
          </a:custGeom>
          <a:noFill/>
          <a:ln w="3175">
            <a:solidFill>
              <a:srgbClr val="000000"/>
            </a:solidFill>
            <a:round/>
          </a:ln>
        </p:spPr>
        <p:txBody>
          <a:bodyPr lIns="0" tIns="0" rIns="0" bIns="0"/>
          <a:lstStyle/>
          <a:p>
            <a:endParaRPr lang="el-GR"/>
          </a:p>
        </p:txBody>
      </p:sp>
      <p:sp>
        <p:nvSpPr>
          <p:cNvPr id="25370" name="object 795"/>
          <p:cNvSpPr/>
          <p:nvPr/>
        </p:nvSpPr>
        <p:spPr bwMode="auto">
          <a:xfrm>
            <a:off x="9291638" y="5692775"/>
            <a:ext cx="19050" cy="41275"/>
          </a:xfrm>
          <a:custGeom>
            <a:avLst/>
            <a:gdLst>
              <a:gd name="T0" fmla="*/ 0 w 18288"/>
              <a:gd name="T1" fmla="*/ 41402 h 41148"/>
              <a:gd name="T2" fmla="*/ 19844 w 18288"/>
              <a:gd name="T3" fmla="*/ 0 h 41148"/>
              <a:gd name="T4" fmla="*/ 0 60000 65536"/>
              <a:gd name="T5" fmla="*/ 0 60000 65536"/>
              <a:gd name="T6" fmla="*/ 0 w 18288"/>
              <a:gd name="T7" fmla="*/ 0 h 41148"/>
              <a:gd name="T8" fmla="*/ 18288 w 18288"/>
              <a:gd name="T9" fmla="*/ 41148 h 41148"/>
            </a:gdLst>
            <a:ahLst/>
            <a:cxnLst>
              <a:cxn ang="T4">
                <a:pos x="T0" y="T1"/>
              </a:cxn>
              <a:cxn ang="T5">
                <a:pos x="T2" y="T3"/>
              </a:cxn>
            </a:cxnLst>
            <a:rect l="T6" t="T7" r="T8" b="T9"/>
            <a:pathLst>
              <a:path w="18288" h="41148">
                <a:moveTo>
                  <a:pt x="0" y="41148"/>
                </a:moveTo>
                <a:lnTo>
                  <a:pt x="18288" y="0"/>
                </a:lnTo>
              </a:path>
            </a:pathLst>
          </a:custGeom>
          <a:noFill/>
          <a:ln w="3175">
            <a:solidFill>
              <a:srgbClr val="000000"/>
            </a:solidFill>
            <a:round/>
          </a:ln>
        </p:spPr>
        <p:txBody>
          <a:bodyPr lIns="0" tIns="0" rIns="0" bIns="0"/>
          <a:lstStyle/>
          <a:p>
            <a:endParaRPr lang="el-GR"/>
          </a:p>
        </p:txBody>
      </p:sp>
      <p:sp>
        <p:nvSpPr>
          <p:cNvPr id="25371" name="object 796"/>
          <p:cNvSpPr/>
          <p:nvPr/>
        </p:nvSpPr>
        <p:spPr bwMode="auto">
          <a:xfrm>
            <a:off x="9310688" y="5651500"/>
            <a:ext cx="15875" cy="41275"/>
          </a:xfrm>
          <a:custGeom>
            <a:avLst/>
            <a:gdLst>
              <a:gd name="T0" fmla="*/ 0 w 16776"/>
              <a:gd name="T1" fmla="*/ 40650 h 41910"/>
              <a:gd name="T2" fmla="*/ 15022 w 16776"/>
              <a:gd name="T3" fmla="*/ 0 h 41910"/>
              <a:gd name="T4" fmla="*/ 0 60000 65536"/>
              <a:gd name="T5" fmla="*/ 0 60000 65536"/>
              <a:gd name="T6" fmla="*/ 0 w 16776"/>
              <a:gd name="T7" fmla="*/ 0 h 41910"/>
              <a:gd name="T8" fmla="*/ 16776 w 16776"/>
              <a:gd name="T9" fmla="*/ 41910 h 41910"/>
            </a:gdLst>
            <a:ahLst/>
            <a:cxnLst>
              <a:cxn ang="T4">
                <a:pos x="T0" y="T1"/>
              </a:cxn>
              <a:cxn ang="T5">
                <a:pos x="T2" y="T3"/>
              </a:cxn>
            </a:cxnLst>
            <a:rect l="T6" t="T7" r="T8" b="T9"/>
            <a:pathLst>
              <a:path w="16776" h="41910">
                <a:moveTo>
                  <a:pt x="0" y="41910"/>
                </a:moveTo>
                <a:lnTo>
                  <a:pt x="16776" y="0"/>
                </a:lnTo>
              </a:path>
            </a:pathLst>
          </a:custGeom>
          <a:noFill/>
          <a:ln w="3175">
            <a:solidFill>
              <a:srgbClr val="000000"/>
            </a:solidFill>
            <a:round/>
          </a:ln>
        </p:spPr>
        <p:txBody>
          <a:bodyPr lIns="0" tIns="0" rIns="0" bIns="0"/>
          <a:lstStyle/>
          <a:p>
            <a:endParaRPr lang="el-GR"/>
          </a:p>
        </p:txBody>
      </p:sp>
      <p:sp>
        <p:nvSpPr>
          <p:cNvPr id="25372" name="object 797"/>
          <p:cNvSpPr/>
          <p:nvPr/>
        </p:nvSpPr>
        <p:spPr bwMode="auto">
          <a:xfrm>
            <a:off x="9326563" y="5608638"/>
            <a:ext cx="15875" cy="42862"/>
          </a:xfrm>
          <a:custGeom>
            <a:avLst/>
            <a:gdLst>
              <a:gd name="T0" fmla="*/ 0 w 15240"/>
              <a:gd name="T1" fmla="*/ 43054 h 42671"/>
              <a:gd name="T2" fmla="*/ 16536 w 15240"/>
              <a:gd name="T3" fmla="*/ 0 h 42671"/>
              <a:gd name="T4" fmla="*/ 0 60000 65536"/>
              <a:gd name="T5" fmla="*/ 0 60000 65536"/>
              <a:gd name="T6" fmla="*/ 0 w 15240"/>
              <a:gd name="T7" fmla="*/ 0 h 42671"/>
              <a:gd name="T8" fmla="*/ 15240 w 15240"/>
              <a:gd name="T9" fmla="*/ 42671 h 42671"/>
            </a:gdLst>
            <a:ahLst/>
            <a:cxnLst>
              <a:cxn ang="T4">
                <a:pos x="T0" y="T1"/>
              </a:cxn>
              <a:cxn ang="T5">
                <a:pos x="T2" y="T3"/>
              </a:cxn>
            </a:cxnLst>
            <a:rect l="T6" t="T7" r="T8" b="T9"/>
            <a:pathLst>
              <a:path w="15240" h="42671">
                <a:moveTo>
                  <a:pt x="0" y="42671"/>
                </a:moveTo>
                <a:lnTo>
                  <a:pt x="15240" y="0"/>
                </a:lnTo>
              </a:path>
            </a:pathLst>
          </a:custGeom>
          <a:noFill/>
          <a:ln w="3175">
            <a:solidFill>
              <a:srgbClr val="000000"/>
            </a:solidFill>
            <a:round/>
          </a:ln>
        </p:spPr>
        <p:txBody>
          <a:bodyPr lIns="0" tIns="0" rIns="0" bIns="0"/>
          <a:lstStyle/>
          <a:p>
            <a:endParaRPr lang="el-GR"/>
          </a:p>
        </p:txBody>
      </p:sp>
      <p:sp>
        <p:nvSpPr>
          <p:cNvPr id="25373" name="object 798"/>
          <p:cNvSpPr/>
          <p:nvPr/>
        </p:nvSpPr>
        <p:spPr bwMode="auto">
          <a:xfrm>
            <a:off x="9385300" y="5389563"/>
            <a:ext cx="4763" cy="44450"/>
          </a:xfrm>
          <a:custGeom>
            <a:avLst/>
            <a:gdLst>
              <a:gd name="T0" fmla="*/ 0 w 6096"/>
              <a:gd name="T1" fmla="*/ 43948 h 44958"/>
              <a:gd name="T2" fmla="*/ 3721 w 6096"/>
              <a:gd name="T3" fmla="*/ 0 h 44958"/>
              <a:gd name="T4" fmla="*/ 0 60000 65536"/>
              <a:gd name="T5" fmla="*/ 0 60000 65536"/>
              <a:gd name="T6" fmla="*/ 0 w 6096"/>
              <a:gd name="T7" fmla="*/ 0 h 44958"/>
              <a:gd name="T8" fmla="*/ 6096 w 6096"/>
              <a:gd name="T9" fmla="*/ 44958 h 44958"/>
            </a:gdLst>
            <a:ahLst/>
            <a:cxnLst>
              <a:cxn ang="T4">
                <a:pos x="T0" y="T1"/>
              </a:cxn>
              <a:cxn ang="T5">
                <a:pos x="T2" y="T3"/>
              </a:cxn>
            </a:cxnLst>
            <a:rect l="T6" t="T7" r="T8" b="T9"/>
            <a:pathLst>
              <a:path w="6096" h="44958">
                <a:moveTo>
                  <a:pt x="0" y="44958"/>
                </a:moveTo>
                <a:lnTo>
                  <a:pt x="6096" y="0"/>
                </a:lnTo>
              </a:path>
            </a:pathLst>
          </a:custGeom>
          <a:noFill/>
          <a:ln w="3175">
            <a:solidFill>
              <a:srgbClr val="000000"/>
            </a:solidFill>
            <a:round/>
          </a:ln>
        </p:spPr>
        <p:txBody>
          <a:bodyPr lIns="0" tIns="0" rIns="0" bIns="0"/>
          <a:lstStyle/>
          <a:p>
            <a:endParaRPr lang="el-GR"/>
          </a:p>
        </p:txBody>
      </p:sp>
      <p:sp>
        <p:nvSpPr>
          <p:cNvPr id="25374" name="object 799"/>
          <p:cNvSpPr/>
          <p:nvPr/>
        </p:nvSpPr>
        <p:spPr bwMode="auto">
          <a:xfrm>
            <a:off x="9390063" y="5343525"/>
            <a:ext cx="4762" cy="46038"/>
          </a:xfrm>
          <a:custGeom>
            <a:avLst/>
            <a:gdLst>
              <a:gd name="T0" fmla="*/ 0 w 3797"/>
              <a:gd name="T1" fmla="*/ 47144 h 44958"/>
              <a:gd name="T2" fmla="*/ 5972 w 3797"/>
              <a:gd name="T3" fmla="*/ 0 h 44958"/>
              <a:gd name="T4" fmla="*/ 0 60000 65536"/>
              <a:gd name="T5" fmla="*/ 0 60000 65536"/>
              <a:gd name="T6" fmla="*/ 0 w 3797"/>
              <a:gd name="T7" fmla="*/ 0 h 44958"/>
              <a:gd name="T8" fmla="*/ 3797 w 3797"/>
              <a:gd name="T9" fmla="*/ 44958 h 44958"/>
            </a:gdLst>
            <a:ahLst/>
            <a:cxnLst>
              <a:cxn ang="T4">
                <a:pos x="T0" y="T1"/>
              </a:cxn>
              <a:cxn ang="T5">
                <a:pos x="T2" y="T3"/>
              </a:cxn>
            </a:cxnLst>
            <a:rect l="T6" t="T7" r="T8" b="T9"/>
            <a:pathLst>
              <a:path w="3797" h="44958">
                <a:moveTo>
                  <a:pt x="0" y="44958"/>
                </a:moveTo>
                <a:lnTo>
                  <a:pt x="3797" y="0"/>
                </a:lnTo>
              </a:path>
            </a:pathLst>
          </a:custGeom>
          <a:noFill/>
          <a:ln w="3175">
            <a:solidFill>
              <a:srgbClr val="000000"/>
            </a:solidFill>
            <a:round/>
          </a:ln>
        </p:spPr>
        <p:txBody>
          <a:bodyPr lIns="0" tIns="0" rIns="0" bIns="0"/>
          <a:lstStyle/>
          <a:p>
            <a:endParaRPr lang="el-GR"/>
          </a:p>
        </p:txBody>
      </p:sp>
      <p:sp>
        <p:nvSpPr>
          <p:cNvPr id="25375" name="object 800"/>
          <p:cNvSpPr/>
          <p:nvPr/>
        </p:nvSpPr>
        <p:spPr bwMode="auto">
          <a:xfrm>
            <a:off x="9394825" y="5299075"/>
            <a:ext cx="1588" cy="44450"/>
          </a:xfrm>
          <a:custGeom>
            <a:avLst/>
            <a:gdLst>
              <a:gd name="T0" fmla="*/ 0 w 2298"/>
              <a:gd name="T1" fmla="*/ 43949 h 44957"/>
              <a:gd name="T2" fmla="*/ 1097 w 2298"/>
              <a:gd name="T3" fmla="*/ 0 h 44957"/>
              <a:gd name="T4" fmla="*/ 0 60000 65536"/>
              <a:gd name="T5" fmla="*/ 0 60000 65536"/>
              <a:gd name="T6" fmla="*/ 0 w 2298"/>
              <a:gd name="T7" fmla="*/ 0 h 44957"/>
              <a:gd name="T8" fmla="*/ 2298 w 2298"/>
              <a:gd name="T9" fmla="*/ 44957 h 44957"/>
            </a:gdLst>
            <a:ahLst/>
            <a:cxnLst>
              <a:cxn ang="T4">
                <a:pos x="T0" y="T1"/>
              </a:cxn>
              <a:cxn ang="T5">
                <a:pos x="T2" y="T3"/>
              </a:cxn>
            </a:cxnLst>
            <a:rect l="T6" t="T7" r="T8" b="T9"/>
            <a:pathLst>
              <a:path w="2298" h="44957">
                <a:moveTo>
                  <a:pt x="0" y="44957"/>
                </a:moveTo>
                <a:lnTo>
                  <a:pt x="2298" y="0"/>
                </a:lnTo>
              </a:path>
            </a:pathLst>
          </a:custGeom>
          <a:noFill/>
          <a:ln w="3175">
            <a:solidFill>
              <a:srgbClr val="000000"/>
            </a:solidFill>
            <a:round/>
          </a:ln>
        </p:spPr>
        <p:txBody>
          <a:bodyPr lIns="0" tIns="0" rIns="0" bIns="0"/>
          <a:lstStyle/>
          <a:p>
            <a:endParaRPr lang="el-GR"/>
          </a:p>
        </p:txBody>
      </p:sp>
      <p:sp>
        <p:nvSpPr>
          <p:cNvPr id="25376" name="object 801"/>
          <p:cNvSpPr/>
          <p:nvPr/>
        </p:nvSpPr>
        <p:spPr bwMode="auto">
          <a:xfrm>
            <a:off x="9396413" y="5254625"/>
            <a:ext cx="1587" cy="44450"/>
          </a:xfrm>
          <a:custGeom>
            <a:avLst/>
            <a:gdLst>
              <a:gd name="T0" fmla="*/ 0 w 762"/>
              <a:gd name="T1" fmla="*/ 43948 h 44958"/>
              <a:gd name="T2" fmla="*/ 3305 w 762"/>
              <a:gd name="T3" fmla="*/ 0 h 44958"/>
              <a:gd name="T4" fmla="*/ 0 60000 65536"/>
              <a:gd name="T5" fmla="*/ 0 60000 65536"/>
              <a:gd name="T6" fmla="*/ 0 w 762"/>
              <a:gd name="T7" fmla="*/ 0 h 44958"/>
              <a:gd name="T8" fmla="*/ 762 w 762"/>
              <a:gd name="T9" fmla="*/ 44958 h 44958"/>
            </a:gdLst>
            <a:ahLst/>
            <a:cxnLst>
              <a:cxn ang="T4">
                <a:pos x="T0" y="T1"/>
              </a:cxn>
              <a:cxn ang="T5">
                <a:pos x="T2" y="T3"/>
              </a:cxn>
            </a:cxnLst>
            <a:rect l="T6" t="T7" r="T8" b="T9"/>
            <a:pathLst>
              <a:path w="762" h="44958">
                <a:moveTo>
                  <a:pt x="0" y="44958"/>
                </a:moveTo>
                <a:lnTo>
                  <a:pt x="762" y="0"/>
                </a:lnTo>
              </a:path>
            </a:pathLst>
          </a:custGeom>
          <a:noFill/>
          <a:ln w="3175">
            <a:solidFill>
              <a:srgbClr val="000000"/>
            </a:solidFill>
            <a:round/>
          </a:ln>
        </p:spPr>
        <p:txBody>
          <a:bodyPr lIns="0" tIns="0" rIns="0" bIns="0"/>
          <a:lstStyle/>
          <a:p>
            <a:endParaRPr lang="el-GR"/>
          </a:p>
        </p:txBody>
      </p:sp>
      <p:sp>
        <p:nvSpPr>
          <p:cNvPr id="25377" name="object 802"/>
          <p:cNvSpPr/>
          <p:nvPr/>
        </p:nvSpPr>
        <p:spPr bwMode="auto">
          <a:xfrm>
            <a:off x="9372600" y="5030788"/>
            <a:ext cx="7938" cy="44450"/>
          </a:xfrm>
          <a:custGeom>
            <a:avLst/>
            <a:gdLst>
              <a:gd name="T0" fmla="*/ 7507 w 8394"/>
              <a:gd name="T1" fmla="*/ 44705 h 44196"/>
              <a:gd name="T2" fmla="*/ 0 w 8394"/>
              <a:gd name="T3" fmla="*/ 0 h 44196"/>
              <a:gd name="T4" fmla="*/ 0 60000 65536"/>
              <a:gd name="T5" fmla="*/ 0 60000 65536"/>
              <a:gd name="T6" fmla="*/ 0 w 8394"/>
              <a:gd name="T7" fmla="*/ 0 h 44196"/>
              <a:gd name="T8" fmla="*/ 8394 w 8394"/>
              <a:gd name="T9" fmla="*/ 44196 h 44196"/>
            </a:gdLst>
            <a:ahLst/>
            <a:cxnLst>
              <a:cxn ang="T4">
                <a:pos x="T0" y="T1"/>
              </a:cxn>
              <a:cxn ang="T5">
                <a:pos x="T2" y="T3"/>
              </a:cxn>
            </a:cxnLst>
            <a:rect l="T6" t="T7" r="T8" b="T9"/>
            <a:pathLst>
              <a:path w="8394" h="44196">
                <a:moveTo>
                  <a:pt x="8394" y="44196"/>
                </a:moveTo>
                <a:lnTo>
                  <a:pt x="0" y="0"/>
                </a:lnTo>
              </a:path>
            </a:pathLst>
          </a:custGeom>
          <a:noFill/>
          <a:ln w="3175">
            <a:solidFill>
              <a:srgbClr val="000000"/>
            </a:solidFill>
            <a:round/>
          </a:ln>
        </p:spPr>
        <p:txBody>
          <a:bodyPr lIns="0" tIns="0" rIns="0" bIns="0"/>
          <a:lstStyle/>
          <a:p>
            <a:endParaRPr lang="el-GR"/>
          </a:p>
        </p:txBody>
      </p:sp>
      <p:sp>
        <p:nvSpPr>
          <p:cNvPr id="25378" name="object 803"/>
          <p:cNvSpPr/>
          <p:nvPr/>
        </p:nvSpPr>
        <p:spPr bwMode="auto">
          <a:xfrm>
            <a:off x="9361488" y="4986338"/>
            <a:ext cx="11112" cy="44450"/>
          </a:xfrm>
          <a:custGeom>
            <a:avLst/>
            <a:gdLst>
              <a:gd name="T0" fmla="*/ 11589 w 10655"/>
              <a:gd name="T1" fmla="*/ 44705 h 44196"/>
              <a:gd name="T2" fmla="*/ 0 w 10655"/>
              <a:gd name="T3" fmla="*/ 0 h 44196"/>
              <a:gd name="T4" fmla="*/ 0 60000 65536"/>
              <a:gd name="T5" fmla="*/ 0 60000 65536"/>
              <a:gd name="T6" fmla="*/ 0 w 10655"/>
              <a:gd name="T7" fmla="*/ 0 h 44196"/>
              <a:gd name="T8" fmla="*/ 10655 w 10655"/>
              <a:gd name="T9" fmla="*/ 44196 h 44196"/>
            </a:gdLst>
            <a:ahLst/>
            <a:cxnLst>
              <a:cxn ang="T4">
                <a:pos x="T0" y="T1"/>
              </a:cxn>
              <a:cxn ang="T5">
                <a:pos x="T2" y="T3"/>
              </a:cxn>
            </a:cxnLst>
            <a:rect l="T6" t="T7" r="T8" b="T9"/>
            <a:pathLst>
              <a:path w="10655" h="44196">
                <a:moveTo>
                  <a:pt x="10655" y="44196"/>
                </a:moveTo>
                <a:lnTo>
                  <a:pt x="0" y="0"/>
                </a:lnTo>
              </a:path>
            </a:pathLst>
          </a:custGeom>
          <a:noFill/>
          <a:ln w="3175">
            <a:solidFill>
              <a:srgbClr val="000000"/>
            </a:solidFill>
            <a:round/>
          </a:ln>
        </p:spPr>
        <p:txBody>
          <a:bodyPr lIns="0" tIns="0" rIns="0" bIns="0"/>
          <a:lstStyle/>
          <a:p>
            <a:endParaRPr lang="el-GR"/>
          </a:p>
        </p:txBody>
      </p:sp>
      <p:sp>
        <p:nvSpPr>
          <p:cNvPr id="25379" name="object 804"/>
          <p:cNvSpPr/>
          <p:nvPr/>
        </p:nvSpPr>
        <p:spPr bwMode="auto">
          <a:xfrm>
            <a:off x="9350375" y="4943475"/>
            <a:ext cx="11113" cy="42863"/>
          </a:xfrm>
          <a:custGeom>
            <a:avLst/>
            <a:gdLst>
              <a:gd name="T0" fmla="*/ 10130 w 12191"/>
              <a:gd name="T1" fmla="*/ 43055 h 42672"/>
              <a:gd name="T2" fmla="*/ 0 w 12191"/>
              <a:gd name="T3" fmla="*/ 0 h 42672"/>
              <a:gd name="T4" fmla="*/ 0 60000 65536"/>
              <a:gd name="T5" fmla="*/ 0 60000 65536"/>
              <a:gd name="T6" fmla="*/ 0 w 12191"/>
              <a:gd name="T7" fmla="*/ 0 h 42672"/>
              <a:gd name="T8" fmla="*/ 12191 w 12191"/>
              <a:gd name="T9" fmla="*/ 42672 h 42672"/>
            </a:gdLst>
            <a:ahLst/>
            <a:cxnLst>
              <a:cxn ang="T4">
                <a:pos x="T0" y="T1"/>
              </a:cxn>
              <a:cxn ang="T5">
                <a:pos x="T2" y="T3"/>
              </a:cxn>
            </a:cxnLst>
            <a:rect l="T6" t="T7" r="T8" b="T9"/>
            <a:pathLst>
              <a:path w="12191" h="42672">
                <a:moveTo>
                  <a:pt x="12191" y="42672"/>
                </a:moveTo>
                <a:lnTo>
                  <a:pt x="0" y="0"/>
                </a:lnTo>
              </a:path>
            </a:pathLst>
          </a:custGeom>
          <a:noFill/>
          <a:ln w="3175">
            <a:solidFill>
              <a:srgbClr val="000000"/>
            </a:solidFill>
            <a:round/>
          </a:ln>
        </p:spPr>
        <p:txBody>
          <a:bodyPr lIns="0" tIns="0" rIns="0" bIns="0"/>
          <a:lstStyle/>
          <a:p>
            <a:endParaRPr lang="el-GR"/>
          </a:p>
        </p:txBody>
      </p:sp>
      <p:sp>
        <p:nvSpPr>
          <p:cNvPr id="25380" name="object 805"/>
          <p:cNvSpPr/>
          <p:nvPr/>
        </p:nvSpPr>
        <p:spPr bwMode="auto">
          <a:xfrm>
            <a:off x="9334500" y="4900613"/>
            <a:ext cx="15875" cy="42862"/>
          </a:xfrm>
          <a:custGeom>
            <a:avLst/>
            <a:gdLst>
              <a:gd name="T0" fmla="*/ 17408 w 14477"/>
              <a:gd name="T1" fmla="*/ 42299 h 43433"/>
              <a:gd name="T2" fmla="*/ 0 w 14477"/>
              <a:gd name="T3" fmla="*/ 0 h 43433"/>
              <a:gd name="T4" fmla="*/ 0 60000 65536"/>
              <a:gd name="T5" fmla="*/ 0 60000 65536"/>
              <a:gd name="T6" fmla="*/ 0 w 14477"/>
              <a:gd name="T7" fmla="*/ 0 h 43433"/>
              <a:gd name="T8" fmla="*/ 14477 w 14477"/>
              <a:gd name="T9" fmla="*/ 43433 h 43433"/>
            </a:gdLst>
            <a:ahLst/>
            <a:cxnLst>
              <a:cxn ang="T4">
                <a:pos x="T0" y="T1"/>
              </a:cxn>
              <a:cxn ang="T5">
                <a:pos x="T2" y="T3"/>
              </a:cxn>
            </a:cxnLst>
            <a:rect l="T6" t="T7" r="T8" b="T9"/>
            <a:pathLst>
              <a:path w="14477" h="43433">
                <a:moveTo>
                  <a:pt x="14477" y="43433"/>
                </a:moveTo>
                <a:lnTo>
                  <a:pt x="0" y="0"/>
                </a:lnTo>
              </a:path>
            </a:pathLst>
          </a:custGeom>
          <a:noFill/>
          <a:ln w="3175">
            <a:solidFill>
              <a:srgbClr val="000000"/>
            </a:solidFill>
            <a:round/>
          </a:ln>
        </p:spPr>
        <p:txBody>
          <a:bodyPr lIns="0" tIns="0" rIns="0" bIns="0"/>
          <a:lstStyle/>
          <a:p>
            <a:endParaRPr lang="el-GR"/>
          </a:p>
        </p:txBody>
      </p:sp>
      <p:sp>
        <p:nvSpPr>
          <p:cNvPr id="25381" name="object 806"/>
          <p:cNvSpPr/>
          <p:nvPr/>
        </p:nvSpPr>
        <p:spPr bwMode="auto">
          <a:xfrm>
            <a:off x="7464425" y="5946775"/>
            <a:ext cx="26988" cy="33338"/>
          </a:xfrm>
          <a:custGeom>
            <a:avLst/>
            <a:gdLst>
              <a:gd name="T0" fmla="*/ 0 w 27444"/>
              <a:gd name="T1" fmla="*/ 0 h 32765"/>
              <a:gd name="T2" fmla="*/ 26540 w 27444"/>
              <a:gd name="T3" fmla="*/ 33921 h 32765"/>
              <a:gd name="T4" fmla="*/ 0 60000 65536"/>
              <a:gd name="T5" fmla="*/ 0 60000 65536"/>
              <a:gd name="T6" fmla="*/ 0 w 27444"/>
              <a:gd name="T7" fmla="*/ 0 h 32765"/>
              <a:gd name="T8" fmla="*/ 27444 w 27444"/>
              <a:gd name="T9" fmla="*/ 32765 h 32765"/>
            </a:gdLst>
            <a:ahLst/>
            <a:cxnLst>
              <a:cxn ang="T4">
                <a:pos x="T0" y="T1"/>
              </a:cxn>
              <a:cxn ang="T5">
                <a:pos x="T2" y="T3"/>
              </a:cxn>
            </a:cxnLst>
            <a:rect l="T6" t="T7" r="T8" b="T9"/>
            <a:pathLst>
              <a:path w="27444" h="32765">
                <a:moveTo>
                  <a:pt x="0" y="0"/>
                </a:moveTo>
                <a:lnTo>
                  <a:pt x="27444" y="32765"/>
                </a:lnTo>
              </a:path>
            </a:pathLst>
          </a:custGeom>
          <a:noFill/>
          <a:ln w="3175">
            <a:solidFill>
              <a:srgbClr val="000000"/>
            </a:solidFill>
            <a:round/>
          </a:ln>
        </p:spPr>
        <p:txBody>
          <a:bodyPr lIns="0" tIns="0" rIns="0" bIns="0"/>
          <a:lstStyle/>
          <a:p>
            <a:endParaRPr lang="el-GR"/>
          </a:p>
        </p:txBody>
      </p:sp>
      <p:sp>
        <p:nvSpPr>
          <p:cNvPr id="25382" name="object 807"/>
          <p:cNvSpPr/>
          <p:nvPr/>
        </p:nvSpPr>
        <p:spPr bwMode="auto">
          <a:xfrm>
            <a:off x="7491413" y="5980113"/>
            <a:ext cx="28575" cy="31750"/>
          </a:xfrm>
          <a:custGeom>
            <a:avLst/>
            <a:gdLst>
              <a:gd name="T0" fmla="*/ 0 w 28943"/>
              <a:gd name="T1" fmla="*/ 0 h 32003"/>
              <a:gd name="T2" fmla="*/ 28212 w 28943"/>
              <a:gd name="T3" fmla="*/ 31499 h 32003"/>
              <a:gd name="T4" fmla="*/ 0 60000 65536"/>
              <a:gd name="T5" fmla="*/ 0 60000 65536"/>
              <a:gd name="T6" fmla="*/ 0 w 28943"/>
              <a:gd name="T7" fmla="*/ 0 h 32003"/>
              <a:gd name="T8" fmla="*/ 28943 w 28943"/>
              <a:gd name="T9" fmla="*/ 32003 h 32003"/>
            </a:gdLst>
            <a:ahLst/>
            <a:cxnLst>
              <a:cxn ang="T4">
                <a:pos x="T0" y="T1"/>
              </a:cxn>
              <a:cxn ang="T5">
                <a:pos x="T2" y="T3"/>
              </a:cxn>
            </a:cxnLst>
            <a:rect l="T6" t="T7" r="T8" b="T9"/>
            <a:pathLst>
              <a:path w="28943" h="32003">
                <a:moveTo>
                  <a:pt x="0" y="0"/>
                </a:moveTo>
                <a:lnTo>
                  <a:pt x="28943" y="32003"/>
                </a:lnTo>
              </a:path>
            </a:pathLst>
          </a:custGeom>
          <a:noFill/>
          <a:ln w="3175">
            <a:solidFill>
              <a:srgbClr val="000000"/>
            </a:solidFill>
            <a:round/>
          </a:ln>
        </p:spPr>
        <p:txBody>
          <a:bodyPr lIns="0" tIns="0" rIns="0" bIns="0"/>
          <a:lstStyle/>
          <a:p>
            <a:endParaRPr lang="el-GR"/>
          </a:p>
        </p:txBody>
      </p:sp>
      <p:sp>
        <p:nvSpPr>
          <p:cNvPr id="25383" name="object 808"/>
          <p:cNvSpPr/>
          <p:nvPr/>
        </p:nvSpPr>
        <p:spPr bwMode="auto">
          <a:xfrm>
            <a:off x="7519988" y="6011863"/>
            <a:ext cx="30162" cy="31750"/>
          </a:xfrm>
          <a:custGeom>
            <a:avLst/>
            <a:gdLst>
              <a:gd name="T0" fmla="*/ 0 w 30492"/>
              <a:gd name="T1" fmla="*/ 0 h 31242"/>
              <a:gd name="T2" fmla="*/ 29836 w 30492"/>
              <a:gd name="T3" fmla="*/ 32266 h 31242"/>
              <a:gd name="T4" fmla="*/ 0 60000 65536"/>
              <a:gd name="T5" fmla="*/ 0 60000 65536"/>
              <a:gd name="T6" fmla="*/ 0 w 30492"/>
              <a:gd name="T7" fmla="*/ 0 h 31242"/>
              <a:gd name="T8" fmla="*/ 30492 w 30492"/>
              <a:gd name="T9" fmla="*/ 31242 h 31242"/>
            </a:gdLst>
            <a:ahLst/>
            <a:cxnLst>
              <a:cxn ang="T4">
                <a:pos x="T0" y="T1"/>
              </a:cxn>
              <a:cxn ang="T5">
                <a:pos x="T2" y="T3"/>
              </a:cxn>
            </a:cxnLst>
            <a:rect l="T6" t="T7" r="T8" b="T9"/>
            <a:pathLst>
              <a:path w="30492" h="31242">
                <a:moveTo>
                  <a:pt x="0" y="0"/>
                </a:moveTo>
                <a:lnTo>
                  <a:pt x="30492" y="31242"/>
                </a:lnTo>
              </a:path>
            </a:pathLst>
          </a:custGeom>
          <a:noFill/>
          <a:ln w="3175">
            <a:solidFill>
              <a:srgbClr val="000000"/>
            </a:solidFill>
            <a:round/>
          </a:ln>
        </p:spPr>
        <p:txBody>
          <a:bodyPr lIns="0" tIns="0" rIns="0" bIns="0"/>
          <a:lstStyle/>
          <a:p>
            <a:endParaRPr lang="el-GR"/>
          </a:p>
        </p:txBody>
      </p:sp>
      <p:sp>
        <p:nvSpPr>
          <p:cNvPr id="25384" name="object 809"/>
          <p:cNvSpPr/>
          <p:nvPr/>
        </p:nvSpPr>
        <p:spPr bwMode="auto">
          <a:xfrm>
            <a:off x="7550150" y="6043613"/>
            <a:ext cx="31750" cy="30162"/>
          </a:xfrm>
          <a:custGeom>
            <a:avLst/>
            <a:gdLst>
              <a:gd name="T0" fmla="*/ 0 w 31229"/>
              <a:gd name="T1" fmla="*/ 0 h 29717"/>
              <a:gd name="T2" fmla="*/ 32280 w 31229"/>
              <a:gd name="T3" fmla="*/ 30614 h 29717"/>
              <a:gd name="T4" fmla="*/ 0 60000 65536"/>
              <a:gd name="T5" fmla="*/ 0 60000 65536"/>
              <a:gd name="T6" fmla="*/ 0 w 31229"/>
              <a:gd name="T7" fmla="*/ 0 h 29717"/>
              <a:gd name="T8" fmla="*/ 31229 w 31229"/>
              <a:gd name="T9" fmla="*/ 29717 h 29717"/>
            </a:gdLst>
            <a:ahLst/>
            <a:cxnLst>
              <a:cxn ang="T4">
                <a:pos x="T0" y="T1"/>
              </a:cxn>
              <a:cxn ang="T5">
                <a:pos x="T2" y="T3"/>
              </a:cxn>
            </a:cxnLst>
            <a:rect l="T6" t="T7" r="T8" b="T9"/>
            <a:pathLst>
              <a:path w="31229" h="29717">
                <a:moveTo>
                  <a:pt x="0" y="0"/>
                </a:moveTo>
                <a:lnTo>
                  <a:pt x="31229" y="29717"/>
                </a:lnTo>
              </a:path>
            </a:pathLst>
          </a:custGeom>
          <a:noFill/>
          <a:ln w="3175">
            <a:solidFill>
              <a:srgbClr val="000000"/>
            </a:solidFill>
            <a:round/>
          </a:ln>
        </p:spPr>
        <p:txBody>
          <a:bodyPr lIns="0" tIns="0" rIns="0" bIns="0"/>
          <a:lstStyle/>
          <a:p>
            <a:endParaRPr lang="el-GR"/>
          </a:p>
        </p:txBody>
      </p:sp>
      <p:sp>
        <p:nvSpPr>
          <p:cNvPr id="25385" name="object 810"/>
          <p:cNvSpPr/>
          <p:nvPr/>
        </p:nvSpPr>
        <p:spPr bwMode="auto">
          <a:xfrm>
            <a:off x="9239250" y="4697413"/>
            <a:ext cx="22225" cy="39687"/>
          </a:xfrm>
          <a:custGeom>
            <a:avLst/>
            <a:gdLst>
              <a:gd name="T0" fmla="*/ 21596 w 22872"/>
              <a:gd name="T1" fmla="*/ 39750 h 39624"/>
              <a:gd name="T2" fmla="*/ 0 w 22872"/>
              <a:gd name="T3" fmla="*/ 0 h 39624"/>
              <a:gd name="T4" fmla="*/ 0 60000 65536"/>
              <a:gd name="T5" fmla="*/ 0 60000 65536"/>
              <a:gd name="T6" fmla="*/ 0 w 22872"/>
              <a:gd name="T7" fmla="*/ 0 h 39624"/>
              <a:gd name="T8" fmla="*/ 22872 w 22872"/>
              <a:gd name="T9" fmla="*/ 39624 h 39624"/>
            </a:gdLst>
            <a:ahLst/>
            <a:cxnLst>
              <a:cxn ang="T4">
                <a:pos x="T0" y="T1"/>
              </a:cxn>
              <a:cxn ang="T5">
                <a:pos x="T2" y="T3"/>
              </a:cxn>
            </a:cxnLst>
            <a:rect l="T6" t="T7" r="T8" b="T9"/>
            <a:pathLst>
              <a:path w="22872" h="39624">
                <a:moveTo>
                  <a:pt x="22872" y="39624"/>
                </a:moveTo>
                <a:lnTo>
                  <a:pt x="0" y="0"/>
                </a:lnTo>
              </a:path>
            </a:pathLst>
          </a:custGeom>
          <a:noFill/>
          <a:ln w="3175">
            <a:solidFill>
              <a:srgbClr val="000000"/>
            </a:solidFill>
            <a:round/>
          </a:ln>
        </p:spPr>
        <p:txBody>
          <a:bodyPr lIns="0" tIns="0" rIns="0" bIns="0"/>
          <a:lstStyle/>
          <a:p>
            <a:endParaRPr lang="el-GR"/>
          </a:p>
        </p:txBody>
      </p:sp>
      <p:sp>
        <p:nvSpPr>
          <p:cNvPr id="25386" name="object 811"/>
          <p:cNvSpPr/>
          <p:nvPr/>
        </p:nvSpPr>
        <p:spPr bwMode="auto">
          <a:xfrm>
            <a:off x="9215438" y="4659313"/>
            <a:ext cx="23812" cy="38100"/>
          </a:xfrm>
          <a:custGeom>
            <a:avLst/>
            <a:gdLst>
              <a:gd name="T0" fmla="*/ 23254 w 24383"/>
              <a:gd name="T1" fmla="*/ 38100 h 38100"/>
              <a:gd name="T2" fmla="*/ 0 w 24383"/>
              <a:gd name="T3" fmla="*/ 0 h 38100"/>
              <a:gd name="T4" fmla="*/ 0 60000 65536"/>
              <a:gd name="T5" fmla="*/ 0 60000 65536"/>
              <a:gd name="T6" fmla="*/ 0 w 24383"/>
              <a:gd name="T7" fmla="*/ 0 h 38100"/>
              <a:gd name="T8" fmla="*/ 24383 w 24383"/>
              <a:gd name="T9" fmla="*/ 38100 h 38100"/>
            </a:gdLst>
            <a:ahLst/>
            <a:cxnLst>
              <a:cxn ang="T4">
                <a:pos x="T0" y="T1"/>
              </a:cxn>
              <a:cxn ang="T5">
                <a:pos x="T2" y="T3"/>
              </a:cxn>
            </a:cxnLst>
            <a:rect l="T6" t="T7" r="T8" b="T9"/>
            <a:pathLst>
              <a:path w="24383" h="38100">
                <a:moveTo>
                  <a:pt x="24383" y="38100"/>
                </a:moveTo>
                <a:lnTo>
                  <a:pt x="0" y="0"/>
                </a:lnTo>
              </a:path>
            </a:pathLst>
          </a:custGeom>
          <a:noFill/>
          <a:ln w="3175">
            <a:solidFill>
              <a:srgbClr val="000000"/>
            </a:solidFill>
            <a:round/>
          </a:ln>
        </p:spPr>
        <p:txBody>
          <a:bodyPr lIns="0" tIns="0" rIns="0" bIns="0"/>
          <a:lstStyle/>
          <a:p>
            <a:endParaRPr lang="el-GR"/>
          </a:p>
        </p:txBody>
      </p:sp>
      <p:sp>
        <p:nvSpPr>
          <p:cNvPr id="25387" name="object 812"/>
          <p:cNvSpPr/>
          <p:nvPr/>
        </p:nvSpPr>
        <p:spPr bwMode="auto">
          <a:xfrm>
            <a:off x="9188450" y="4622800"/>
            <a:ext cx="26988" cy="36513"/>
          </a:xfrm>
          <a:custGeom>
            <a:avLst/>
            <a:gdLst>
              <a:gd name="T0" fmla="*/ 28127 w 25895"/>
              <a:gd name="T1" fmla="*/ 36451 h 36575"/>
              <a:gd name="T2" fmla="*/ 0 w 25895"/>
              <a:gd name="T3" fmla="*/ 0 h 36575"/>
              <a:gd name="T4" fmla="*/ 0 60000 65536"/>
              <a:gd name="T5" fmla="*/ 0 60000 65536"/>
              <a:gd name="T6" fmla="*/ 0 w 25895"/>
              <a:gd name="T7" fmla="*/ 0 h 36575"/>
              <a:gd name="T8" fmla="*/ 25895 w 25895"/>
              <a:gd name="T9" fmla="*/ 36575 h 36575"/>
            </a:gdLst>
            <a:ahLst/>
            <a:cxnLst>
              <a:cxn ang="T4">
                <a:pos x="T0" y="T1"/>
              </a:cxn>
              <a:cxn ang="T5">
                <a:pos x="T2" y="T3"/>
              </a:cxn>
            </a:cxnLst>
            <a:rect l="T6" t="T7" r="T8" b="T9"/>
            <a:pathLst>
              <a:path w="25895" h="36575">
                <a:moveTo>
                  <a:pt x="25895" y="36575"/>
                </a:moveTo>
                <a:lnTo>
                  <a:pt x="0" y="0"/>
                </a:lnTo>
              </a:path>
            </a:pathLst>
          </a:custGeom>
          <a:noFill/>
          <a:ln w="3175">
            <a:solidFill>
              <a:srgbClr val="000000"/>
            </a:solidFill>
            <a:round/>
          </a:ln>
        </p:spPr>
        <p:txBody>
          <a:bodyPr lIns="0" tIns="0" rIns="0" bIns="0"/>
          <a:lstStyle/>
          <a:p>
            <a:endParaRPr lang="el-GR"/>
          </a:p>
        </p:txBody>
      </p:sp>
      <p:sp>
        <p:nvSpPr>
          <p:cNvPr id="25388" name="object 813"/>
          <p:cNvSpPr/>
          <p:nvPr/>
        </p:nvSpPr>
        <p:spPr bwMode="auto">
          <a:xfrm>
            <a:off x="9161463" y="4586288"/>
            <a:ext cx="26987" cy="36512"/>
          </a:xfrm>
          <a:custGeom>
            <a:avLst/>
            <a:gdLst>
              <a:gd name="T0" fmla="*/ 26538 w 27444"/>
              <a:gd name="T1" fmla="*/ 36449 h 36575"/>
              <a:gd name="T2" fmla="*/ 0 w 27444"/>
              <a:gd name="T3" fmla="*/ 0 h 36575"/>
              <a:gd name="T4" fmla="*/ 0 60000 65536"/>
              <a:gd name="T5" fmla="*/ 0 60000 65536"/>
              <a:gd name="T6" fmla="*/ 0 w 27444"/>
              <a:gd name="T7" fmla="*/ 0 h 36575"/>
              <a:gd name="T8" fmla="*/ 27444 w 27444"/>
              <a:gd name="T9" fmla="*/ 36575 h 36575"/>
            </a:gdLst>
            <a:ahLst/>
            <a:cxnLst>
              <a:cxn ang="T4">
                <a:pos x="T0" y="T1"/>
              </a:cxn>
              <a:cxn ang="T5">
                <a:pos x="T2" y="T3"/>
              </a:cxn>
            </a:cxnLst>
            <a:rect l="T6" t="T7" r="T8" b="T9"/>
            <a:pathLst>
              <a:path w="27444" h="36575">
                <a:moveTo>
                  <a:pt x="27444" y="36575"/>
                </a:moveTo>
                <a:lnTo>
                  <a:pt x="0" y="0"/>
                </a:lnTo>
              </a:path>
            </a:pathLst>
          </a:custGeom>
          <a:noFill/>
          <a:ln w="3175">
            <a:solidFill>
              <a:srgbClr val="000000"/>
            </a:solidFill>
            <a:round/>
          </a:ln>
        </p:spPr>
        <p:txBody>
          <a:bodyPr lIns="0" tIns="0" rIns="0" bIns="0"/>
          <a:lstStyle/>
          <a:p>
            <a:endParaRPr lang="el-GR"/>
          </a:p>
        </p:txBody>
      </p:sp>
      <p:sp>
        <p:nvSpPr>
          <p:cNvPr id="25389" name="object 814"/>
          <p:cNvSpPr/>
          <p:nvPr/>
        </p:nvSpPr>
        <p:spPr bwMode="auto">
          <a:xfrm>
            <a:off x="9237663" y="4460875"/>
            <a:ext cx="31750" cy="38100"/>
          </a:xfrm>
          <a:custGeom>
            <a:avLst/>
            <a:gdLst>
              <a:gd name="T0" fmla="*/ 31486 w 32016"/>
              <a:gd name="T1" fmla="*/ 37353 h 38862"/>
              <a:gd name="T2" fmla="*/ 0 w 32016"/>
              <a:gd name="T3" fmla="*/ 0 h 38862"/>
              <a:gd name="T4" fmla="*/ 0 60000 65536"/>
              <a:gd name="T5" fmla="*/ 0 60000 65536"/>
              <a:gd name="T6" fmla="*/ 0 w 32016"/>
              <a:gd name="T7" fmla="*/ 0 h 38862"/>
              <a:gd name="T8" fmla="*/ 32016 w 32016"/>
              <a:gd name="T9" fmla="*/ 38862 h 38862"/>
            </a:gdLst>
            <a:ahLst/>
            <a:cxnLst>
              <a:cxn ang="T4">
                <a:pos x="T0" y="T1"/>
              </a:cxn>
              <a:cxn ang="T5">
                <a:pos x="T2" y="T3"/>
              </a:cxn>
            </a:cxnLst>
            <a:rect l="T6" t="T7" r="T8" b="T9"/>
            <a:pathLst>
              <a:path w="32016" h="38862">
                <a:moveTo>
                  <a:pt x="32016" y="38862"/>
                </a:moveTo>
                <a:lnTo>
                  <a:pt x="0" y="0"/>
                </a:lnTo>
              </a:path>
            </a:pathLst>
          </a:custGeom>
          <a:noFill/>
          <a:ln w="3175">
            <a:solidFill>
              <a:srgbClr val="000000"/>
            </a:solidFill>
            <a:round/>
          </a:ln>
        </p:spPr>
        <p:txBody>
          <a:bodyPr lIns="0" tIns="0" rIns="0" bIns="0"/>
          <a:lstStyle/>
          <a:p>
            <a:endParaRPr lang="el-GR"/>
          </a:p>
        </p:txBody>
      </p:sp>
      <p:sp>
        <p:nvSpPr>
          <p:cNvPr id="25390" name="object 815"/>
          <p:cNvSpPr/>
          <p:nvPr/>
        </p:nvSpPr>
        <p:spPr bwMode="auto">
          <a:xfrm>
            <a:off x="9202738" y="4422775"/>
            <a:ext cx="34925" cy="38100"/>
          </a:xfrm>
          <a:custGeom>
            <a:avLst/>
            <a:gdLst>
              <a:gd name="T0" fmla="*/ 35585 w 34277"/>
              <a:gd name="T1" fmla="*/ 38100 h 38100"/>
              <a:gd name="T2" fmla="*/ 0 w 34277"/>
              <a:gd name="T3" fmla="*/ 0 h 38100"/>
              <a:gd name="T4" fmla="*/ 0 60000 65536"/>
              <a:gd name="T5" fmla="*/ 0 60000 65536"/>
              <a:gd name="T6" fmla="*/ 0 w 34277"/>
              <a:gd name="T7" fmla="*/ 0 h 38100"/>
              <a:gd name="T8" fmla="*/ 34277 w 34277"/>
              <a:gd name="T9" fmla="*/ 38100 h 38100"/>
            </a:gdLst>
            <a:ahLst/>
            <a:cxnLst>
              <a:cxn ang="T4">
                <a:pos x="T0" y="T1"/>
              </a:cxn>
              <a:cxn ang="T5">
                <a:pos x="T2" y="T3"/>
              </a:cxn>
            </a:cxnLst>
            <a:rect l="T6" t="T7" r="T8" b="T9"/>
            <a:pathLst>
              <a:path w="34277" h="38100">
                <a:moveTo>
                  <a:pt x="34277" y="38100"/>
                </a:moveTo>
                <a:lnTo>
                  <a:pt x="0" y="0"/>
                </a:lnTo>
              </a:path>
            </a:pathLst>
          </a:custGeom>
          <a:noFill/>
          <a:ln w="3175">
            <a:solidFill>
              <a:srgbClr val="000000"/>
            </a:solidFill>
            <a:round/>
          </a:ln>
        </p:spPr>
        <p:txBody>
          <a:bodyPr lIns="0" tIns="0" rIns="0" bIns="0"/>
          <a:lstStyle/>
          <a:p>
            <a:endParaRPr lang="el-GR"/>
          </a:p>
        </p:txBody>
      </p:sp>
      <p:sp>
        <p:nvSpPr>
          <p:cNvPr id="25391" name="object 816"/>
          <p:cNvSpPr/>
          <p:nvPr/>
        </p:nvSpPr>
        <p:spPr bwMode="auto">
          <a:xfrm>
            <a:off x="9167813" y="4386263"/>
            <a:ext cx="34925" cy="36512"/>
          </a:xfrm>
          <a:custGeom>
            <a:avLst/>
            <a:gdLst>
              <a:gd name="T0" fmla="*/ 34798 w 35052"/>
              <a:gd name="T1" fmla="*/ 36449 h 36575"/>
              <a:gd name="T2" fmla="*/ 0 w 35052"/>
              <a:gd name="T3" fmla="*/ 0 h 36575"/>
              <a:gd name="T4" fmla="*/ 0 60000 65536"/>
              <a:gd name="T5" fmla="*/ 0 60000 65536"/>
              <a:gd name="T6" fmla="*/ 0 w 35052"/>
              <a:gd name="T7" fmla="*/ 0 h 36575"/>
              <a:gd name="T8" fmla="*/ 35052 w 35052"/>
              <a:gd name="T9" fmla="*/ 36575 h 36575"/>
            </a:gdLst>
            <a:ahLst/>
            <a:cxnLst>
              <a:cxn ang="T4">
                <a:pos x="T0" y="T1"/>
              </a:cxn>
              <a:cxn ang="T5">
                <a:pos x="T2" y="T3"/>
              </a:cxn>
            </a:cxnLst>
            <a:rect l="T6" t="T7" r="T8" b="T9"/>
            <a:pathLst>
              <a:path w="35052" h="36575">
                <a:moveTo>
                  <a:pt x="35052" y="36575"/>
                </a:moveTo>
                <a:lnTo>
                  <a:pt x="0" y="0"/>
                </a:lnTo>
              </a:path>
            </a:pathLst>
          </a:custGeom>
          <a:noFill/>
          <a:ln w="3175">
            <a:solidFill>
              <a:srgbClr val="000000"/>
            </a:solidFill>
            <a:round/>
          </a:ln>
        </p:spPr>
        <p:txBody>
          <a:bodyPr lIns="0" tIns="0" rIns="0" bIns="0"/>
          <a:lstStyle/>
          <a:p>
            <a:endParaRPr lang="el-GR"/>
          </a:p>
        </p:txBody>
      </p:sp>
      <p:sp>
        <p:nvSpPr>
          <p:cNvPr id="25392" name="object 817"/>
          <p:cNvSpPr/>
          <p:nvPr/>
        </p:nvSpPr>
        <p:spPr bwMode="auto">
          <a:xfrm>
            <a:off x="9131300" y="4351338"/>
            <a:ext cx="36513" cy="34925"/>
          </a:xfrm>
          <a:custGeom>
            <a:avLst/>
            <a:gdLst>
              <a:gd name="T0" fmla="*/ 35707 w 37337"/>
              <a:gd name="T1" fmla="*/ 35573 h 34289"/>
              <a:gd name="T2" fmla="*/ 0 w 37337"/>
              <a:gd name="T3" fmla="*/ 0 h 34289"/>
              <a:gd name="T4" fmla="*/ 0 60000 65536"/>
              <a:gd name="T5" fmla="*/ 0 60000 65536"/>
              <a:gd name="T6" fmla="*/ 0 w 37337"/>
              <a:gd name="T7" fmla="*/ 0 h 34289"/>
              <a:gd name="T8" fmla="*/ 37337 w 37337"/>
              <a:gd name="T9" fmla="*/ 34289 h 34289"/>
            </a:gdLst>
            <a:ahLst/>
            <a:cxnLst>
              <a:cxn ang="T4">
                <a:pos x="T0" y="T1"/>
              </a:cxn>
              <a:cxn ang="T5">
                <a:pos x="T2" y="T3"/>
              </a:cxn>
            </a:cxnLst>
            <a:rect l="T6" t="T7" r="T8" b="T9"/>
            <a:pathLst>
              <a:path w="37337" h="34289">
                <a:moveTo>
                  <a:pt x="37337" y="34289"/>
                </a:moveTo>
                <a:lnTo>
                  <a:pt x="0" y="0"/>
                </a:lnTo>
              </a:path>
            </a:pathLst>
          </a:custGeom>
          <a:noFill/>
          <a:ln w="3175">
            <a:solidFill>
              <a:srgbClr val="000000"/>
            </a:solidFill>
            <a:round/>
          </a:ln>
        </p:spPr>
        <p:txBody>
          <a:bodyPr lIns="0" tIns="0" rIns="0" bIns="0"/>
          <a:lstStyle/>
          <a:p>
            <a:endParaRPr lang="el-GR"/>
          </a:p>
        </p:txBody>
      </p:sp>
      <p:sp>
        <p:nvSpPr>
          <p:cNvPr id="25393" name="object 818"/>
          <p:cNvSpPr/>
          <p:nvPr/>
        </p:nvSpPr>
        <p:spPr bwMode="auto">
          <a:xfrm>
            <a:off x="9002713" y="4422775"/>
            <a:ext cx="36512" cy="31750"/>
          </a:xfrm>
          <a:custGeom>
            <a:avLst/>
            <a:gdLst>
              <a:gd name="T0" fmla="*/ 37224 w 35814"/>
              <a:gd name="T1" fmla="*/ 32267 h 31241"/>
              <a:gd name="T2" fmla="*/ 0 w 35814"/>
              <a:gd name="T3" fmla="*/ 0 h 31241"/>
              <a:gd name="T4" fmla="*/ 0 60000 65536"/>
              <a:gd name="T5" fmla="*/ 0 60000 65536"/>
              <a:gd name="T6" fmla="*/ 0 w 35814"/>
              <a:gd name="T7" fmla="*/ 0 h 31241"/>
              <a:gd name="T8" fmla="*/ 35814 w 35814"/>
              <a:gd name="T9" fmla="*/ 31241 h 31241"/>
            </a:gdLst>
            <a:ahLst/>
            <a:cxnLst>
              <a:cxn ang="T4">
                <a:pos x="T0" y="T1"/>
              </a:cxn>
              <a:cxn ang="T5">
                <a:pos x="T2" y="T3"/>
              </a:cxn>
            </a:cxnLst>
            <a:rect l="T6" t="T7" r="T8" b="T9"/>
            <a:pathLst>
              <a:path w="35814" h="31241">
                <a:moveTo>
                  <a:pt x="35814" y="31241"/>
                </a:moveTo>
                <a:lnTo>
                  <a:pt x="0" y="0"/>
                </a:lnTo>
              </a:path>
            </a:pathLst>
          </a:custGeom>
          <a:noFill/>
          <a:ln w="3175">
            <a:solidFill>
              <a:srgbClr val="000000"/>
            </a:solidFill>
            <a:round/>
          </a:ln>
        </p:spPr>
        <p:txBody>
          <a:bodyPr lIns="0" tIns="0" rIns="0" bIns="0"/>
          <a:lstStyle/>
          <a:p>
            <a:endParaRPr lang="el-GR"/>
          </a:p>
        </p:txBody>
      </p:sp>
      <p:sp>
        <p:nvSpPr>
          <p:cNvPr id="25394" name="object 819"/>
          <p:cNvSpPr/>
          <p:nvPr/>
        </p:nvSpPr>
        <p:spPr bwMode="auto">
          <a:xfrm>
            <a:off x="8966200" y="4394200"/>
            <a:ext cx="36513" cy="28575"/>
          </a:xfrm>
          <a:custGeom>
            <a:avLst/>
            <a:gdLst>
              <a:gd name="T0" fmla="*/ 35707 w 37337"/>
              <a:gd name="T1" fmla="*/ 28199 h 28956"/>
              <a:gd name="T2" fmla="*/ 0 w 37337"/>
              <a:gd name="T3" fmla="*/ 0 h 28956"/>
              <a:gd name="T4" fmla="*/ 0 60000 65536"/>
              <a:gd name="T5" fmla="*/ 0 60000 65536"/>
              <a:gd name="T6" fmla="*/ 0 w 37337"/>
              <a:gd name="T7" fmla="*/ 0 h 28956"/>
              <a:gd name="T8" fmla="*/ 37337 w 37337"/>
              <a:gd name="T9" fmla="*/ 28956 h 28956"/>
            </a:gdLst>
            <a:ahLst/>
            <a:cxnLst>
              <a:cxn ang="T4">
                <a:pos x="T0" y="T1"/>
              </a:cxn>
              <a:cxn ang="T5">
                <a:pos x="T2" y="T3"/>
              </a:cxn>
            </a:cxnLst>
            <a:rect l="T6" t="T7" r="T8" b="T9"/>
            <a:pathLst>
              <a:path w="37337" h="28956">
                <a:moveTo>
                  <a:pt x="37337" y="28956"/>
                </a:moveTo>
                <a:lnTo>
                  <a:pt x="0" y="0"/>
                </a:lnTo>
              </a:path>
            </a:pathLst>
          </a:custGeom>
          <a:noFill/>
          <a:ln w="3175">
            <a:solidFill>
              <a:srgbClr val="000000"/>
            </a:solidFill>
            <a:round/>
          </a:ln>
        </p:spPr>
        <p:txBody>
          <a:bodyPr lIns="0" tIns="0" rIns="0" bIns="0"/>
          <a:lstStyle/>
          <a:p>
            <a:endParaRPr lang="el-GR"/>
          </a:p>
        </p:txBody>
      </p:sp>
      <p:sp>
        <p:nvSpPr>
          <p:cNvPr id="25395" name="object 820"/>
          <p:cNvSpPr/>
          <p:nvPr/>
        </p:nvSpPr>
        <p:spPr bwMode="auto">
          <a:xfrm>
            <a:off x="8928100" y="4365625"/>
            <a:ext cx="38100" cy="28575"/>
          </a:xfrm>
          <a:custGeom>
            <a:avLst/>
            <a:gdLst>
              <a:gd name="T0" fmla="*/ 38100 w 38100"/>
              <a:gd name="T1" fmla="*/ 28962 h 28193"/>
              <a:gd name="T2" fmla="*/ 0 w 38100"/>
              <a:gd name="T3" fmla="*/ 0 h 28193"/>
              <a:gd name="T4" fmla="*/ 0 60000 65536"/>
              <a:gd name="T5" fmla="*/ 0 60000 65536"/>
              <a:gd name="T6" fmla="*/ 0 w 38100"/>
              <a:gd name="T7" fmla="*/ 0 h 28193"/>
              <a:gd name="T8" fmla="*/ 38100 w 38100"/>
              <a:gd name="T9" fmla="*/ 28193 h 28193"/>
            </a:gdLst>
            <a:ahLst/>
            <a:cxnLst>
              <a:cxn ang="T4">
                <a:pos x="T0" y="T1"/>
              </a:cxn>
              <a:cxn ang="T5">
                <a:pos x="T2" y="T3"/>
              </a:cxn>
            </a:cxnLst>
            <a:rect l="T6" t="T7" r="T8" b="T9"/>
            <a:pathLst>
              <a:path w="38100" h="28193">
                <a:moveTo>
                  <a:pt x="38100" y="28193"/>
                </a:moveTo>
                <a:lnTo>
                  <a:pt x="0" y="0"/>
                </a:lnTo>
              </a:path>
            </a:pathLst>
          </a:custGeom>
          <a:noFill/>
          <a:ln w="3175">
            <a:solidFill>
              <a:srgbClr val="000000"/>
            </a:solidFill>
            <a:round/>
          </a:ln>
        </p:spPr>
        <p:txBody>
          <a:bodyPr lIns="0" tIns="0" rIns="0" bIns="0"/>
          <a:lstStyle/>
          <a:p>
            <a:endParaRPr lang="el-GR"/>
          </a:p>
        </p:txBody>
      </p:sp>
      <p:sp>
        <p:nvSpPr>
          <p:cNvPr id="25396" name="object 821"/>
          <p:cNvSpPr/>
          <p:nvPr/>
        </p:nvSpPr>
        <p:spPr bwMode="auto">
          <a:xfrm>
            <a:off x="8888413" y="4340225"/>
            <a:ext cx="39687" cy="25400"/>
          </a:xfrm>
          <a:custGeom>
            <a:avLst/>
            <a:gdLst>
              <a:gd name="T0" fmla="*/ 39750 w 39624"/>
              <a:gd name="T1" fmla="*/ 24902 h 25908"/>
              <a:gd name="T2" fmla="*/ 0 w 39624"/>
              <a:gd name="T3" fmla="*/ 0 h 25908"/>
              <a:gd name="T4" fmla="*/ 0 60000 65536"/>
              <a:gd name="T5" fmla="*/ 0 60000 65536"/>
              <a:gd name="T6" fmla="*/ 0 w 39624"/>
              <a:gd name="T7" fmla="*/ 0 h 25908"/>
              <a:gd name="T8" fmla="*/ 39624 w 39624"/>
              <a:gd name="T9" fmla="*/ 25908 h 25908"/>
            </a:gdLst>
            <a:ahLst/>
            <a:cxnLst>
              <a:cxn ang="T4">
                <a:pos x="T0" y="T1"/>
              </a:cxn>
              <a:cxn ang="T5">
                <a:pos x="T2" y="T3"/>
              </a:cxn>
            </a:cxnLst>
            <a:rect l="T6" t="T7" r="T8" b="T9"/>
            <a:pathLst>
              <a:path w="39624" h="25908">
                <a:moveTo>
                  <a:pt x="39624" y="25908"/>
                </a:moveTo>
                <a:lnTo>
                  <a:pt x="0" y="0"/>
                </a:lnTo>
              </a:path>
            </a:pathLst>
          </a:custGeom>
          <a:noFill/>
          <a:ln w="3175">
            <a:solidFill>
              <a:srgbClr val="000000"/>
            </a:solidFill>
            <a:round/>
          </a:ln>
        </p:spPr>
        <p:txBody>
          <a:bodyPr lIns="0" tIns="0" rIns="0" bIns="0"/>
          <a:lstStyle/>
          <a:p>
            <a:endParaRPr lang="el-GR"/>
          </a:p>
        </p:txBody>
      </p:sp>
      <p:sp>
        <p:nvSpPr>
          <p:cNvPr id="25397" name="object 822"/>
          <p:cNvSpPr/>
          <p:nvPr/>
        </p:nvSpPr>
        <p:spPr bwMode="auto">
          <a:xfrm>
            <a:off x="9364663" y="6210300"/>
            <a:ext cx="6350" cy="6350"/>
          </a:xfrm>
          <a:custGeom>
            <a:avLst/>
            <a:gdLst>
              <a:gd name="T0" fmla="*/ 0 w 6858"/>
              <a:gd name="T1" fmla="*/ 0 h 6096"/>
              <a:gd name="T2" fmla="*/ 5880 w 6858"/>
              <a:gd name="T3" fmla="*/ 6615 h 6096"/>
              <a:gd name="T4" fmla="*/ 0 60000 65536"/>
              <a:gd name="T5" fmla="*/ 0 60000 65536"/>
              <a:gd name="T6" fmla="*/ 0 w 6858"/>
              <a:gd name="T7" fmla="*/ 0 h 6096"/>
              <a:gd name="T8" fmla="*/ 6858 w 6858"/>
              <a:gd name="T9" fmla="*/ 6096 h 6096"/>
            </a:gdLst>
            <a:ahLst/>
            <a:cxnLst>
              <a:cxn ang="T4">
                <a:pos x="T0" y="T1"/>
              </a:cxn>
              <a:cxn ang="T5">
                <a:pos x="T2" y="T3"/>
              </a:cxn>
            </a:cxnLst>
            <a:rect l="T6" t="T7" r="T8" b="T9"/>
            <a:pathLst>
              <a:path w="6858" h="6096">
                <a:moveTo>
                  <a:pt x="0" y="0"/>
                </a:moveTo>
                <a:lnTo>
                  <a:pt x="6858" y="6096"/>
                </a:lnTo>
              </a:path>
            </a:pathLst>
          </a:custGeom>
          <a:noFill/>
          <a:ln w="3175">
            <a:solidFill>
              <a:srgbClr val="000000"/>
            </a:solidFill>
            <a:round/>
          </a:ln>
        </p:spPr>
        <p:txBody>
          <a:bodyPr lIns="0" tIns="0" rIns="0" bIns="0"/>
          <a:lstStyle/>
          <a:p>
            <a:endParaRPr lang="el-GR"/>
          </a:p>
        </p:txBody>
      </p:sp>
      <p:sp>
        <p:nvSpPr>
          <p:cNvPr id="25398" name="object 823"/>
          <p:cNvSpPr/>
          <p:nvPr/>
        </p:nvSpPr>
        <p:spPr bwMode="auto">
          <a:xfrm>
            <a:off x="9371013" y="6216650"/>
            <a:ext cx="7937" cy="6350"/>
          </a:xfrm>
          <a:custGeom>
            <a:avLst/>
            <a:gdLst>
              <a:gd name="T0" fmla="*/ 0 w 7619"/>
              <a:gd name="T1" fmla="*/ 0 h 6095"/>
              <a:gd name="T2" fmla="*/ 8268 w 7619"/>
              <a:gd name="T3" fmla="*/ 6616 h 6095"/>
              <a:gd name="T4" fmla="*/ 0 60000 65536"/>
              <a:gd name="T5" fmla="*/ 0 60000 65536"/>
              <a:gd name="T6" fmla="*/ 0 w 7619"/>
              <a:gd name="T7" fmla="*/ 0 h 6095"/>
              <a:gd name="T8" fmla="*/ 7619 w 7619"/>
              <a:gd name="T9" fmla="*/ 6095 h 6095"/>
            </a:gdLst>
            <a:ahLst/>
            <a:cxnLst>
              <a:cxn ang="T4">
                <a:pos x="T0" y="T1"/>
              </a:cxn>
              <a:cxn ang="T5">
                <a:pos x="T2" y="T3"/>
              </a:cxn>
            </a:cxnLst>
            <a:rect l="T6" t="T7" r="T8" b="T9"/>
            <a:pathLst>
              <a:path w="7619" h="6095">
                <a:moveTo>
                  <a:pt x="0" y="0"/>
                </a:moveTo>
                <a:lnTo>
                  <a:pt x="7619" y="6095"/>
                </a:lnTo>
              </a:path>
            </a:pathLst>
          </a:custGeom>
          <a:noFill/>
          <a:ln w="3175">
            <a:solidFill>
              <a:srgbClr val="000000"/>
            </a:solidFill>
            <a:round/>
          </a:ln>
        </p:spPr>
        <p:txBody>
          <a:bodyPr lIns="0" tIns="0" rIns="0" bIns="0"/>
          <a:lstStyle/>
          <a:p>
            <a:endParaRPr lang="el-GR"/>
          </a:p>
        </p:txBody>
      </p:sp>
      <p:sp>
        <p:nvSpPr>
          <p:cNvPr id="25399" name="object 824"/>
          <p:cNvSpPr/>
          <p:nvPr/>
        </p:nvSpPr>
        <p:spPr bwMode="auto">
          <a:xfrm>
            <a:off x="8648700" y="3670300"/>
            <a:ext cx="3175" cy="9525"/>
          </a:xfrm>
          <a:custGeom>
            <a:avLst/>
            <a:gdLst>
              <a:gd name="T0" fmla="*/ 0 w 2273"/>
              <a:gd name="T1" fmla="*/ 9922 h 9144"/>
              <a:gd name="T2" fmla="*/ 4435 w 2273"/>
              <a:gd name="T3" fmla="*/ 0 h 9144"/>
              <a:gd name="T4" fmla="*/ 0 60000 65536"/>
              <a:gd name="T5" fmla="*/ 0 60000 65536"/>
              <a:gd name="T6" fmla="*/ 0 w 2273"/>
              <a:gd name="T7" fmla="*/ 0 h 9144"/>
              <a:gd name="T8" fmla="*/ 2273 w 2273"/>
              <a:gd name="T9" fmla="*/ 9144 h 9144"/>
            </a:gdLst>
            <a:ahLst/>
            <a:cxnLst>
              <a:cxn ang="T4">
                <a:pos x="T0" y="T1"/>
              </a:cxn>
              <a:cxn ang="T5">
                <a:pos x="T2" y="T3"/>
              </a:cxn>
            </a:cxnLst>
            <a:rect l="T6" t="T7" r="T8" b="T9"/>
            <a:pathLst>
              <a:path w="2273" h="9144">
                <a:moveTo>
                  <a:pt x="0" y="9144"/>
                </a:moveTo>
                <a:lnTo>
                  <a:pt x="2273" y="0"/>
                </a:lnTo>
              </a:path>
            </a:pathLst>
          </a:custGeom>
          <a:noFill/>
          <a:ln w="3175">
            <a:solidFill>
              <a:srgbClr val="000000"/>
            </a:solidFill>
            <a:round/>
          </a:ln>
        </p:spPr>
        <p:txBody>
          <a:bodyPr lIns="0" tIns="0" rIns="0" bIns="0"/>
          <a:lstStyle/>
          <a:p>
            <a:endParaRPr lang="el-GR"/>
          </a:p>
        </p:txBody>
      </p:sp>
      <p:sp>
        <p:nvSpPr>
          <p:cNvPr id="25400" name="object 825"/>
          <p:cNvSpPr/>
          <p:nvPr/>
        </p:nvSpPr>
        <p:spPr bwMode="auto">
          <a:xfrm>
            <a:off x="8726488" y="3686175"/>
            <a:ext cx="1587" cy="9525"/>
          </a:xfrm>
          <a:custGeom>
            <a:avLst/>
            <a:gdLst>
              <a:gd name="T0" fmla="*/ 0 w 1524"/>
              <a:gd name="T1" fmla="*/ 9922 h 9144"/>
              <a:gd name="T2" fmla="*/ 1653 w 1524"/>
              <a:gd name="T3" fmla="*/ 0 h 9144"/>
              <a:gd name="T4" fmla="*/ 0 60000 65536"/>
              <a:gd name="T5" fmla="*/ 0 60000 65536"/>
              <a:gd name="T6" fmla="*/ 0 w 1524"/>
              <a:gd name="T7" fmla="*/ 0 h 9144"/>
              <a:gd name="T8" fmla="*/ 1524 w 1524"/>
              <a:gd name="T9" fmla="*/ 9144 h 9144"/>
            </a:gdLst>
            <a:ahLst/>
            <a:cxnLst>
              <a:cxn ang="T4">
                <a:pos x="T0" y="T1"/>
              </a:cxn>
              <a:cxn ang="T5">
                <a:pos x="T2" y="T3"/>
              </a:cxn>
            </a:cxnLst>
            <a:rect l="T6" t="T7" r="T8" b="T9"/>
            <a:pathLst>
              <a:path w="1524" h="9144">
                <a:moveTo>
                  <a:pt x="0" y="9144"/>
                </a:moveTo>
                <a:lnTo>
                  <a:pt x="1524" y="0"/>
                </a:lnTo>
              </a:path>
            </a:pathLst>
          </a:custGeom>
          <a:noFill/>
          <a:ln w="3175">
            <a:solidFill>
              <a:srgbClr val="000000"/>
            </a:solidFill>
            <a:round/>
          </a:ln>
        </p:spPr>
        <p:txBody>
          <a:bodyPr lIns="0" tIns="0" rIns="0" bIns="0"/>
          <a:lstStyle/>
          <a:p>
            <a:endParaRPr lang="el-GR"/>
          </a:p>
        </p:txBody>
      </p:sp>
      <p:sp>
        <p:nvSpPr>
          <p:cNvPr id="25401" name="object 826"/>
          <p:cNvSpPr/>
          <p:nvPr/>
        </p:nvSpPr>
        <p:spPr bwMode="auto">
          <a:xfrm>
            <a:off x="9283700" y="4225925"/>
            <a:ext cx="6350" cy="6350"/>
          </a:xfrm>
          <a:custGeom>
            <a:avLst/>
            <a:gdLst>
              <a:gd name="T0" fmla="*/ 0 w 6845"/>
              <a:gd name="T1" fmla="*/ 5880 h 6858"/>
              <a:gd name="T2" fmla="*/ 5891 w 6845"/>
              <a:gd name="T3" fmla="*/ 0 h 6858"/>
              <a:gd name="T4" fmla="*/ 0 60000 65536"/>
              <a:gd name="T5" fmla="*/ 0 60000 65536"/>
              <a:gd name="T6" fmla="*/ 0 w 6845"/>
              <a:gd name="T7" fmla="*/ 0 h 6858"/>
              <a:gd name="T8" fmla="*/ 6845 w 6845"/>
              <a:gd name="T9" fmla="*/ 6858 h 6858"/>
            </a:gdLst>
            <a:ahLst/>
            <a:cxnLst>
              <a:cxn ang="T4">
                <a:pos x="T0" y="T1"/>
              </a:cxn>
              <a:cxn ang="T5">
                <a:pos x="T2" y="T3"/>
              </a:cxn>
            </a:cxnLst>
            <a:rect l="T6" t="T7" r="T8" b="T9"/>
            <a:pathLst>
              <a:path w="6845" h="6858">
                <a:moveTo>
                  <a:pt x="0" y="6858"/>
                </a:moveTo>
                <a:lnTo>
                  <a:pt x="6845" y="0"/>
                </a:lnTo>
              </a:path>
            </a:pathLst>
          </a:custGeom>
          <a:noFill/>
          <a:ln w="3175">
            <a:solidFill>
              <a:srgbClr val="000000"/>
            </a:solidFill>
            <a:round/>
          </a:ln>
        </p:spPr>
        <p:txBody>
          <a:bodyPr lIns="0" tIns="0" rIns="0" bIns="0"/>
          <a:lstStyle/>
          <a:p>
            <a:endParaRPr lang="el-GR"/>
          </a:p>
        </p:txBody>
      </p:sp>
      <p:sp>
        <p:nvSpPr>
          <p:cNvPr id="25402" name="object 827"/>
          <p:cNvSpPr/>
          <p:nvPr/>
        </p:nvSpPr>
        <p:spPr bwMode="auto">
          <a:xfrm>
            <a:off x="9290050" y="4219575"/>
            <a:ext cx="6350" cy="6350"/>
          </a:xfrm>
          <a:custGeom>
            <a:avLst/>
            <a:gdLst>
              <a:gd name="T0" fmla="*/ 0 w 6096"/>
              <a:gd name="T1" fmla="*/ 5880 h 6857"/>
              <a:gd name="T2" fmla="*/ 6615 w 6096"/>
              <a:gd name="T3" fmla="*/ 0 h 6857"/>
              <a:gd name="T4" fmla="*/ 0 60000 65536"/>
              <a:gd name="T5" fmla="*/ 0 60000 65536"/>
              <a:gd name="T6" fmla="*/ 0 w 6096"/>
              <a:gd name="T7" fmla="*/ 0 h 6857"/>
              <a:gd name="T8" fmla="*/ 6096 w 6096"/>
              <a:gd name="T9" fmla="*/ 6857 h 6857"/>
            </a:gdLst>
            <a:ahLst/>
            <a:cxnLst>
              <a:cxn ang="T4">
                <a:pos x="T0" y="T1"/>
              </a:cxn>
              <a:cxn ang="T5">
                <a:pos x="T2" y="T3"/>
              </a:cxn>
            </a:cxnLst>
            <a:rect l="T6" t="T7" r="T8" b="T9"/>
            <a:pathLst>
              <a:path w="6096" h="6857">
                <a:moveTo>
                  <a:pt x="0" y="6857"/>
                </a:moveTo>
                <a:lnTo>
                  <a:pt x="6096" y="0"/>
                </a:lnTo>
              </a:path>
            </a:pathLst>
          </a:custGeom>
          <a:noFill/>
          <a:ln w="3175">
            <a:solidFill>
              <a:srgbClr val="000000"/>
            </a:solidFill>
            <a:round/>
          </a:ln>
        </p:spPr>
        <p:txBody>
          <a:bodyPr lIns="0" tIns="0" rIns="0" bIns="0"/>
          <a:lstStyle/>
          <a:p>
            <a:endParaRPr lang="el-GR"/>
          </a:p>
        </p:txBody>
      </p:sp>
      <p:sp>
        <p:nvSpPr>
          <p:cNvPr id="25403" name="object 828"/>
          <p:cNvSpPr>
            <a:spLocks noChangeArrowheads="1"/>
          </p:cNvSpPr>
          <p:nvPr/>
        </p:nvSpPr>
        <p:spPr bwMode="auto">
          <a:xfrm>
            <a:off x="9075738" y="6265863"/>
            <a:ext cx="285750" cy="311150"/>
          </a:xfrm>
          <a:prstGeom prst="rect">
            <a:avLst/>
          </a:prstGeom>
          <a:blipFill dpi="0" rotWithShape="1">
            <a:blip r:embed="rId2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404" name="object 829"/>
          <p:cNvSpPr>
            <a:spLocks noChangeArrowheads="1"/>
          </p:cNvSpPr>
          <p:nvPr/>
        </p:nvSpPr>
        <p:spPr bwMode="auto">
          <a:xfrm>
            <a:off x="8980488" y="4090988"/>
            <a:ext cx="311150" cy="301625"/>
          </a:xfrm>
          <a:prstGeom prst="rect">
            <a:avLst/>
          </a:prstGeom>
          <a:blipFill dpi="0" rotWithShape="1">
            <a:blip r:embed="rId2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405" name="object 830"/>
          <p:cNvSpPr>
            <a:spLocks noChangeArrowheads="1"/>
          </p:cNvSpPr>
          <p:nvPr/>
        </p:nvSpPr>
        <p:spPr bwMode="auto">
          <a:xfrm>
            <a:off x="8737600" y="3871913"/>
            <a:ext cx="152400" cy="658812"/>
          </a:xfrm>
          <a:prstGeom prst="rect">
            <a:avLst/>
          </a:prstGeom>
          <a:blipFill dpi="0" rotWithShape="1">
            <a:blip r:embed="rId1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406" name="object 831"/>
          <p:cNvSpPr>
            <a:spLocks noChangeArrowheads="1"/>
          </p:cNvSpPr>
          <p:nvPr/>
        </p:nvSpPr>
        <p:spPr bwMode="auto">
          <a:xfrm>
            <a:off x="8926513" y="3873500"/>
            <a:ext cx="79375" cy="603250"/>
          </a:xfrm>
          <a:prstGeom prst="rect">
            <a:avLst/>
          </a:prstGeom>
          <a:blipFill dpi="0" rotWithShape="1">
            <a:blip r:embed="rId2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407" name="object 832"/>
          <p:cNvSpPr>
            <a:spLocks noChangeArrowheads="1"/>
          </p:cNvSpPr>
          <p:nvPr/>
        </p:nvSpPr>
        <p:spPr bwMode="auto">
          <a:xfrm>
            <a:off x="8293100" y="3681413"/>
            <a:ext cx="98425" cy="658812"/>
          </a:xfrm>
          <a:prstGeom prst="rect">
            <a:avLst/>
          </a:prstGeom>
          <a:blipFill dpi="0" rotWithShape="1">
            <a:blip r:embed="rId1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408" name="object 833"/>
          <p:cNvSpPr>
            <a:spLocks noChangeArrowheads="1"/>
          </p:cNvSpPr>
          <p:nvPr/>
        </p:nvSpPr>
        <p:spPr bwMode="auto">
          <a:xfrm>
            <a:off x="8397875" y="3683000"/>
            <a:ext cx="68263" cy="603250"/>
          </a:xfrm>
          <a:prstGeom prst="rect">
            <a:avLst/>
          </a:prstGeom>
          <a:blipFill dpi="0" rotWithShape="1">
            <a:blip r:embed="rId2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409" name="object 834"/>
          <p:cNvSpPr>
            <a:spLocks noChangeArrowheads="1"/>
          </p:cNvSpPr>
          <p:nvPr/>
        </p:nvSpPr>
        <p:spPr bwMode="auto">
          <a:xfrm>
            <a:off x="8482013" y="3683000"/>
            <a:ext cx="79375" cy="603250"/>
          </a:xfrm>
          <a:prstGeom prst="rect">
            <a:avLst/>
          </a:prstGeom>
          <a:blipFill dpi="0" rotWithShape="1">
            <a:blip r:embed="rId2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410" name="object 835"/>
          <p:cNvSpPr/>
          <p:nvPr/>
        </p:nvSpPr>
        <p:spPr bwMode="auto">
          <a:xfrm>
            <a:off x="7273925" y="5105400"/>
            <a:ext cx="26988" cy="438150"/>
          </a:xfrm>
          <a:custGeom>
            <a:avLst/>
            <a:gdLst>
              <a:gd name="T0" fmla="*/ 0 w 25920"/>
              <a:gd name="T1" fmla="*/ 0 h 438912"/>
              <a:gd name="T2" fmla="*/ 28100 w 25920"/>
              <a:gd name="T3" fmla="*/ 437389 h 438912"/>
              <a:gd name="T4" fmla="*/ 0 60000 65536"/>
              <a:gd name="T5" fmla="*/ 0 60000 65536"/>
              <a:gd name="T6" fmla="*/ 0 w 25920"/>
              <a:gd name="T7" fmla="*/ 0 h 438912"/>
              <a:gd name="T8" fmla="*/ 25920 w 25920"/>
              <a:gd name="T9" fmla="*/ 438912 h 438912"/>
            </a:gdLst>
            <a:ahLst/>
            <a:cxnLst>
              <a:cxn ang="T4">
                <a:pos x="T0" y="T1"/>
              </a:cxn>
              <a:cxn ang="T5">
                <a:pos x="T2" y="T3"/>
              </a:cxn>
            </a:cxnLst>
            <a:rect l="T6" t="T7" r="T8" b="T9"/>
            <a:pathLst>
              <a:path w="25920" h="438912">
                <a:moveTo>
                  <a:pt x="0" y="0"/>
                </a:moveTo>
                <a:lnTo>
                  <a:pt x="25920" y="438912"/>
                </a:lnTo>
              </a:path>
            </a:pathLst>
          </a:custGeom>
          <a:noFill/>
          <a:ln w="3175">
            <a:solidFill>
              <a:srgbClr val="000000"/>
            </a:solidFill>
            <a:round/>
          </a:ln>
        </p:spPr>
        <p:txBody>
          <a:bodyPr lIns="0" tIns="0" rIns="0" bIns="0"/>
          <a:lstStyle/>
          <a:p>
            <a:endParaRPr lang="el-GR"/>
          </a:p>
        </p:txBody>
      </p:sp>
      <p:sp>
        <p:nvSpPr>
          <p:cNvPr id="25411" name="object 836"/>
          <p:cNvSpPr/>
          <p:nvPr/>
        </p:nvSpPr>
        <p:spPr bwMode="auto">
          <a:xfrm>
            <a:off x="7299325" y="4987925"/>
            <a:ext cx="39688" cy="669925"/>
          </a:xfrm>
          <a:custGeom>
            <a:avLst/>
            <a:gdLst>
              <a:gd name="T0" fmla="*/ 0 w 39636"/>
              <a:gd name="T1" fmla="*/ 0 h 669798"/>
              <a:gd name="T2" fmla="*/ 39740 w 39636"/>
              <a:gd name="T3" fmla="*/ 670052 h 669798"/>
              <a:gd name="T4" fmla="*/ 0 60000 65536"/>
              <a:gd name="T5" fmla="*/ 0 60000 65536"/>
              <a:gd name="T6" fmla="*/ 0 w 39636"/>
              <a:gd name="T7" fmla="*/ 0 h 669798"/>
              <a:gd name="T8" fmla="*/ 39636 w 39636"/>
              <a:gd name="T9" fmla="*/ 669798 h 669798"/>
            </a:gdLst>
            <a:ahLst/>
            <a:cxnLst>
              <a:cxn ang="T4">
                <a:pos x="T0" y="T1"/>
              </a:cxn>
              <a:cxn ang="T5">
                <a:pos x="T2" y="T3"/>
              </a:cxn>
            </a:cxnLst>
            <a:rect l="T6" t="T7" r="T8" b="T9"/>
            <a:pathLst>
              <a:path w="39636" h="669798">
                <a:moveTo>
                  <a:pt x="0" y="0"/>
                </a:moveTo>
                <a:lnTo>
                  <a:pt x="39636" y="669798"/>
                </a:lnTo>
              </a:path>
            </a:pathLst>
          </a:custGeom>
          <a:noFill/>
          <a:ln w="3175">
            <a:solidFill>
              <a:srgbClr val="000000"/>
            </a:solidFill>
            <a:round/>
          </a:ln>
        </p:spPr>
        <p:txBody>
          <a:bodyPr lIns="0" tIns="0" rIns="0" bIns="0"/>
          <a:lstStyle/>
          <a:p>
            <a:endParaRPr lang="el-GR"/>
          </a:p>
        </p:txBody>
      </p:sp>
      <p:sp>
        <p:nvSpPr>
          <p:cNvPr id="25412" name="object 837"/>
          <p:cNvSpPr/>
          <p:nvPr/>
        </p:nvSpPr>
        <p:spPr bwMode="auto">
          <a:xfrm>
            <a:off x="7326313" y="4902200"/>
            <a:ext cx="17462" cy="301625"/>
          </a:xfrm>
          <a:custGeom>
            <a:avLst/>
            <a:gdLst>
              <a:gd name="T0" fmla="*/ 0 w 17525"/>
              <a:gd name="T1" fmla="*/ 0 h 300989"/>
              <a:gd name="T2" fmla="*/ 17399 w 17525"/>
              <a:gd name="T3" fmla="*/ 302262 h 300989"/>
              <a:gd name="T4" fmla="*/ 0 60000 65536"/>
              <a:gd name="T5" fmla="*/ 0 60000 65536"/>
              <a:gd name="T6" fmla="*/ 0 w 17525"/>
              <a:gd name="T7" fmla="*/ 0 h 300989"/>
              <a:gd name="T8" fmla="*/ 17525 w 17525"/>
              <a:gd name="T9" fmla="*/ 300989 h 300989"/>
            </a:gdLst>
            <a:ahLst/>
            <a:cxnLst>
              <a:cxn ang="T4">
                <a:pos x="T0" y="T1"/>
              </a:cxn>
              <a:cxn ang="T5">
                <a:pos x="T2" y="T3"/>
              </a:cxn>
            </a:cxnLst>
            <a:rect l="T6" t="T7" r="T8" b="T9"/>
            <a:pathLst>
              <a:path w="17525" h="300989">
                <a:moveTo>
                  <a:pt x="0" y="0"/>
                </a:moveTo>
                <a:lnTo>
                  <a:pt x="17525" y="300989"/>
                </a:lnTo>
              </a:path>
            </a:pathLst>
          </a:custGeom>
          <a:noFill/>
          <a:ln w="3175">
            <a:solidFill>
              <a:srgbClr val="000000"/>
            </a:solidFill>
            <a:round/>
          </a:ln>
        </p:spPr>
        <p:txBody>
          <a:bodyPr lIns="0" tIns="0" rIns="0" bIns="0"/>
          <a:lstStyle/>
          <a:p>
            <a:endParaRPr lang="el-GR"/>
          </a:p>
        </p:txBody>
      </p:sp>
      <p:sp>
        <p:nvSpPr>
          <p:cNvPr id="25413" name="object 838"/>
          <p:cNvSpPr/>
          <p:nvPr/>
        </p:nvSpPr>
        <p:spPr bwMode="auto">
          <a:xfrm>
            <a:off x="7356475" y="5434013"/>
            <a:ext cx="19050" cy="303212"/>
          </a:xfrm>
          <a:custGeom>
            <a:avLst/>
            <a:gdLst>
              <a:gd name="T0" fmla="*/ 0 w 18275"/>
              <a:gd name="T1" fmla="*/ 0 h 304038"/>
              <a:gd name="T2" fmla="*/ 19858 w 18275"/>
              <a:gd name="T3" fmla="*/ 302388 h 304038"/>
              <a:gd name="T4" fmla="*/ 0 60000 65536"/>
              <a:gd name="T5" fmla="*/ 0 60000 65536"/>
              <a:gd name="T6" fmla="*/ 0 w 18275"/>
              <a:gd name="T7" fmla="*/ 0 h 304038"/>
              <a:gd name="T8" fmla="*/ 18275 w 18275"/>
              <a:gd name="T9" fmla="*/ 304038 h 304038"/>
            </a:gdLst>
            <a:ahLst/>
            <a:cxnLst>
              <a:cxn ang="T4">
                <a:pos x="T0" y="T1"/>
              </a:cxn>
              <a:cxn ang="T5">
                <a:pos x="T2" y="T3"/>
              </a:cxn>
            </a:cxnLst>
            <a:rect l="T6" t="T7" r="T8" b="T9"/>
            <a:pathLst>
              <a:path w="18275" h="304038">
                <a:moveTo>
                  <a:pt x="0" y="0"/>
                </a:moveTo>
                <a:lnTo>
                  <a:pt x="18275" y="304038"/>
                </a:lnTo>
              </a:path>
            </a:pathLst>
          </a:custGeom>
          <a:noFill/>
          <a:ln w="3175">
            <a:solidFill>
              <a:srgbClr val="000000"/>
            </a:solidFill>
            <a:round/>
          </a:ln>
        </p:spPr>
        <p:txBody>
          <a:bodyPr lIns="0" tIns="0" rIns="0" bIns="0"/>
          <a:lstStyle/>
          <a:p>
            <a:endParaRPr lang="el-GR"/>
          </a:p>
        </p:txBody>
      </p:sp>
      <p:sp>
        <p:nvSpPr>
          <p:cNvPr id="25414" name="object 839"/>
          <p:cNvSpPr/>
          <p:nvPr/>
        </p:nvSpPr>
        <p:spPr bwMode="auto">
          <a:xfrm>
            <a:off x="7353300" y="4838700"/>
            <a:ext cx="12700" cy="211138"/>
          </a:xfrm>
          <a:custGeom>
            <a:avLst/>
            <a:gdLst>
              <a:gd name="T0" fmla="*/ 0 w 12204"/>
              <a:gd name="T1" fmla="*/ 0 h 212598"/>
              <a:gd name="T2" fmla="*/ 13216 w 12204"/>
              <a:gd name="T3" fmla="*/ 209688 h 212598"/>
              <a:gd name="T4" fmla="*/ 0 60000 65536"/>
              <a:gd name="T5" fmla="*/ 0 60000 65536"/>
              <a:gd name="T6" fmla="*/ 0 w 12204"/>
              <a:gd name="T7" fmla="*/ 0 h 212598"/>
              <a:gd name="T8" fmla="*/ 12204 w 12204"/>
              <a:gd name="T9" fmla="*/ 212598 h 212598"/>
            </a:gdLst>
            <a:ahLst/>
            <a:cxnLst>
              <a:cxn ang="T4">
                <a:pos x="T0" y="T1"/>
              </a:cxn>
              <a:cxn ang="T5">
                <a:pos x="T2" y="T3"/>
              </a:cxn>
            </a:cxnLst>
            <a:rect l="T6" t="T7" r="T8" b="T9"/>
            <a:pathLst>
              <a:path w="12204" h="212598">
                <a:moveTo>
                  <a:pt x="0" y="0"/>
                </a:moveTo>
                <a:lnTo>
                  <a:pt x="12204" y="212598"/>
                </a:lnTo>
              </a:path>
            </a:pathLst>
          </a:custGeom>
          <a:noFill/>
          <a:ln w="3175">
            <a:solidFill>
              <a:srgbClr val="000000"/>
            </a:solidFill>
            <a:round/>
          </a:ln>
        </p:spPr>
        <p:txBody>
          <a:bodyPr lIns="0" tIns="0" rIns="0" bIns="0"/>
          <a:lstStyle/>
          <a:p>
            <a:endParaRPr lang="el-GR"/>
          </a:p>
        </p:txBody>
      </p:sp>
      <p:sp>
        <p:nvSpPr>
          <p:cNvPr id="25415" name="object 840"/>
          <p:cNvSpPr/>
          <p:nvPr/>
        </p:nvSpPr>
        <p:spPr bwMode="auto">
          <a:xfrm>
            <a:off x="7397750" y="5592763"/>
            <a:ext cx="12700" cy="206375"/>
          </a:xfrm>
          <a:custGeom>
            <a:avLst/>
            <a:gdLst>
              <a:gd name="T0" fmla="*/ 0 w 12179"/>
              <a:gd name="T1" fmla="*/ 0 h 207264"/>
              <a:gd name="T2" fmla="*/ 13243 w 12179"/>
              <a:gd name="T3" fmla="*/ 205490 h 207264"/>
              <a:gd name="T4" fmla="*/ 0 60000 65536"/>
              <a:gd name="T5" fmla="*/ 0 60000 65536"/>
              <a:gd name="T6" fmla="*/ 0 w 12179"/>
              <a:gd name="T7" fmla="*/ 0 h 207264"/>
              <a:gd name="T8" fmla="*/ 12179 w 12179"/>
              <a:gd name="T9" fmla="*/ 207264 h 207264"/>
            </a:gdLst>
            <a:ahLst/>
            <a:cxnLst>
              <a:cxn ang="T4">
                <a:pos x="T0" y="T1"/>
              </a:cxn>
              <a:cxn ang="T5">
                <a:pos x="T2" y="T3"/>
              </a:cxn>
            </a:cxnLst>
            <a:rect l="T6" t="T7" r="T8" b="T9"/>
            <a:pathLst>
              <a:path w="12179" h="207264">
                <a:moveTo>
                  <a:pt x="0" y="0"/>
                </a:moveTo>
                <a:lnTo>
                  <a:pt x="12179" y="207264"/>
                </a:lnTo>
              </a:path>
            </a:pathLst>
          </a:custGeom>
          <a:noFill/>
          <a:ln w="3175">
            <a:solidFill>
              <a:srgbClr val="000000"/>
            </a:solidFill>
            <a:round/>
          </a:ln>
        </p:spPr>
        <p:txBody>
          <a:bodyPr lIns="0" tIns="0" rIns="0" bIns="0"/>
          <a:lstStyle/>
          <a:p>
            <a:endParaRPr lang="el-GR"/>
          </a:p>
        </p:txBody>
      </p:sp>
      <p:sp>
        <p:nvSpPr>
          <p:cNvPr id="25416" name="object 841"/>
          <p:cNvSpPr/>
          <p:nvPr/>
        </p:nvSpPr>
        <p:spPr bwMode="auto">
          <a:xfrm>
            <a:off x="7380288" y="4775200"/>
            <a:ext cx="11112" cy="180975"/>
          </a:xfrm>
          <a:custGeom>
            <a:avLst/>
            <a:gdLst>
              <a:gd name="T0" fmla="*/ 0 w 10655"/>
              <a:gd name="T1" fmla="*/ 0 h 180594"/>
              <a:gd name="T2" fmla="*/ 11589 w 10655"/>
              <a:gd name="T3" fmla="*/ 181357 h 180594"/>
              <a:gd name="T4" fmla="*/ 0 60000 65536"/>
              <a:gd name="T5" fmla="*/ 0 60000 65536"/>
              <a:gd name="T6" fmla="*/ 0 w 10655"/>
              <a:gd name="T7" fmla="*/ 0 h 180594"/>
              <a:gd name="T8" fmla="*/ 10655 w 10655"/>
              <a:gd name="T9" fmla="*/ 180594 h 180594"/>
            </a:gdLst>
            <a:ahLst/>
            <a:cxnLst>
              <a:cxn ang="T4">
                <a:pos x="T0" y="T1"/>
              </a:cxn>
              <a:cxn ang="T5">
                <a:pos x="T2" y="T3"/>
              </a:cxn>
            </a:cxnLst>
            <a:rect l="T6" t="T7" r="T8" b="T9"/>
            <a:pathLst>
              <a:path w="10655" h="180594">
                <a:moveTo>
                  <a:pt x="0" y="0"/>
                </a:moveTo>
                <a:lnTo>
                  <a:pt x="10655" y="180594"/>
                </a:lnTo>
              </a:path>
            </a:pathLst>
          </a:custGeom>
          <a:noFill/>
          <a:ln w="3175">
            <a:solidFill>
              <a:srgbClr val="000000"/>
            </a:solidFill>
            <a:round/>
          </a:ln>
        </p:spPr>
        <p:txBody>
          <a:bodyPr lIns="0" tIns="0" rIns="0" bIns="0"/>
          <a:lstStyle/>
          <a:p>
            <a:endParaRPr lang="el-GR"/>
          </a:p>
        </p:txBody>
      </p:sp>
      <p:sp>
        <p:nvSpPr>
          <p:cNvPr id="25417" name="object 842"/>
          <p:cNvSpPr/>
          <p:nvPr/>
        </p:nvSpPr>
        <p:spPr bwMode="auto">
          <a:xfrm>
            <a:off x="7434263" y="5676900"/>
            <a:ext cx="11112" cy="180975"/>
          </a:xfrm>
          <a:custGeom>
            <a:avLst/>
            <a:gdLst>
              <a:gd name="T0" fmla="*/ 0 w 10655"/>
              <a:gd name="T1" fmla="*/ 0 h 179832"/>
              <a:gd name="T2" fmla="*/ 11589 w 10655"/>
              <a:gd name="T3" fmla="*/ 182125 h 179832"/>
              <a:gd name="T4" fmla="*/ 0 60000 65536"/>
              <a:gd name="T5" fmla="*/ 0 60000 65536"/>
              <a:gd name="T6" fmla="*/ 0 w 10655"/>
              <a:gd name="T7" fmla="*/ 0 h 179832"/>
              <a:gd name="T8" fmla="*/ 10655 w 10655"/>
              <a:gd name="T9" fmla="*/ 179832 h 179832"/>
            </a:gdLst>
            <a:ahLst/>
            <a:cxnLst>
              <a:cxn ang="T4">
                <a:pos x="T0" y="T1"/>
              </a:cxn>
              <a:cxn ang="T5">
                <a:pos x="T2" y="T3"/>
              </a:cxn>
            </a:cxnLst>
            <a:rect l="T6" t="T7" r="T8" b="T9"/>
            <a:pathLst>
              <a:path w="10655" h="179832">
                <a:moveTo>
                  <a:pt x="0" y="0"/>
                </a:moveTo>
                <a:lnTo>
                  <a:pt x="10655" y="179832"/>
                </a:lnTo>
              </a:path>
            </a:pathLst>
          </a:custGeom>
          <a:noFill/>
          <a:ln w="3175">
            <a:solidFill>
              <a:srgbClr val="000000"/>
            </a:solidFill>
            <a:round/>
          </a:ln>
        </p:spPr>
        <p:txBody>
          <a:bodyPr lIns="0" tIns="0" rIns="0" bIns="0"/>
          <a:lstStyle/>
          <a:p>
            <a:endParaRPr lang="el-GR"/>
          </a:p>
        </p:txBody>
      </p:sp>
      <p:sp>
        <p:nvSpPr>
          <p:cNvPr id="25418" name="object 843"/>
          <p:cNvSpPr/>
          <p:nvPr/>
        </p:nvSpPr>
        <p:spPr bwMode="auto">
          <a:xfrm>
            <a:off x="7408863" y="4727575"/>
            <a:ext cx="9525" cy="153988"/>
          </a:xfrm>
          <a:custGeom>
            <a:avLst/>
            <a:gdLst>
              <a:gd name="T0" fmla="*/ 0 w 9143"/>
              <a:gd name="T1" fmla="*/ 0 h 153162"/>
              <a:gd name="T2" fmla="*/ 9923 w 9143"/>
              <a:gd name="T3" fmla="*/ 154818 h 153162"/>
              <a:gd name="T4" fmla="*/ 0 60000 65536"/>
              <a:gd name="T5" fmla="*/ 0 60000 65536"/>
              <a:gd name="T6" fmla="*/ 0 w 9143"/>
              <a:gd name="T7" fmla="*/ 0 h 153162"/>
              <a:gd name="T8" fmla="*/ 9143 w 9143"/>
              <a:gd name="T9" fmla="*/ 153162 h 153162"/>
            </a:gdLst>
            <a:ahLst/>
            <a:cxnLst>
              <a:cxn ang="T4">
                <a:pos x="T0" y="T1"/>
              </a:cxn>
              <a:cxn ang="T5">
                <a:pos x="T2" y="T3"/>
              </a:cxn>
            </a:cxnLst>
            <a:rect l="T6" t="T7" r="T8" b="T9"/>
            <a:pathLst>
              <a:path w="9143" h="153162">
                <a:moveTo>
                  <a:pt x="0" y="0"/>
                </a:moveTo>
                <a:lnTo>
                  <a:pt x="9143" y="153162"/>
                </a:lnTo>
              </a:path>
            </a:pathLst>
          </a:custGeom>
          <a:noFill/>
          <a:ln w="3175">
            <a:solidFill>
              <a:srgbClr val="000000"/>
            </a:solidFill>
            <a:round/>
          </a:ln>
        </p:spPr>
        <p:txBody>
          <a:bodyPr lIns="0" tIns="0" rIns="0" bIns="0"/>
          <a:lstStyle/>
          <a:p>
            <a:endParaRPr lang="el-GR"/>
          </a:p>
        </p:txBody>
      </p:sp>
      <p:sp>
        <p:nvSpPr>
          <p:cNvPr id="25419" name="object 844"/>
          <p:cNvSpPr/>
          <p:nvPr/>
        </p:nvSpPr>
        <p:spPr bwMode="auto">
          <a:xfrm>
            <a:off x="7469188" y="5745163"/>
            <a:ext cx="9525" cy="157162"/>
          </a:xfrm>
          <a:custGeom>
            <a:avLst/>
            <a:gdLst>
              <a:gd name="T0" fmla="*/ 0 w 9143"/>
              <a:gd name="T1" fmla="*/ 0 h 156972"/>
              <a:gd name="T2" fmla="*/ 9923 w 9143"/>
              <a:gd name="T3" fmla="*/ 157352 h 156972"/>
              <a:gd name="T4" fmla="*/ 0 60000 65536"/>
              <a:gd name="T5" fmla="*/ 0 60000 65536"/>
              <a:gd name="T6" fmla="*/ 0 w 9143"/>
              <a:gd name="T7" fmla="*/ 0 h 156972"/>
              <a:gd name="T8" fmla="*/ 9143 w 9143"/>
              <a:gd name="T9" fmla="*/ 156972 h 156972"/>
            </a:gdLst>
            <a:ahLst/>
            <a:cxnLst>
              <a:cxn ang="T4">
                <a:pos x="T0" y="T1"/>
              </a:cxn>
              <a:cxn ang="T5">
                <a:pos x="T2" y="T3"/>
              </a:cxn>
            </a:cxnLst>
            <a:rect l="T6" t="T7" r="T8" b="T9"/>
            <a:pathLst>
              <a:path w="9143" h="156972">
                <a:moveTo>
                  <a:pt x="0" y="0"/>
                </a:moveTo>
                <a:lnTo>
                  <a:pt x="9143" y="156972"/>
                </a:lnTo>
              </a:path>
            </a:pathLst>
          </a:custGeom>
          <a:noFill/>
          <a:ln w="3175">
            <a:solidFill>
              <a:srgbClr val="000000"/>
            </a:solidFill>
            <a:round/>
          </a:ln>
        </p:spPr>
        <p:txBody>
          <a:bodyPr lIns="0" tIns="0" rIns="0" bIns="0"/>
          <a:lstStyle/>
          <a:p>
            <a:endParaRPr lang="el-GR"/>
          </a:p>
        </p:txBody>
      </p:sp>
      <p:sp>
        <p:nvSpPr>
          <p:cNvPr id="25420" name="object 845"/>
          <p:cNvSpPr/>
          <p:nvPr/>
        </p:nvSpPr>
        <p:spPr bwMode="auto">
          <a:xfrm>
            <a:off x="7437438" y="4681538"/>
            <a:ext cx="9525" cy="142875"/>
          </a:xfrm>
          <a:custGeom>
            <a:avLst/>
            <a:gdLst>
              <a:gd name="T0" fmla="*/ 0 w 9131"/>
              <a:gd name="T1" fmla="*/ 0 h 144018"/>
              <a:gd name="T2" fmla="*/ 9936 w 9131"/>
              <a:gd name="T3" fmla="*/ 141741 h 144018"/>
              <a:gd name="T4" fmla="*/ 0 60000 65536"/>
              <a:gd name="T5" fmla="*/ 0 60000 65536"/>
              <a:gd name="T6" fmla="*/ 0 w 9131"/>
              <a:gd name="T7" fmla="*/ 0 h 144018"/>
              <a:gd name="T8" fmla="*/ 9131 w 9131"/>
              <a:gd name="T9" fmla="*/ 144018 h 144018"/>
            </a:gdLst>
            <a:ahLst/>
            <a:cxnLst>
              <a:cxn ang="T4">
                <a:pos x="T0" y="T1"/>
              </a:cxn>
              <a:cxn ang="T5">
                <a:pos x="T2" y="T3"/>
              </a:cxn>
            </a:cxnLst>
            <a:rect l="T6" t="T7" r="T8" b="T9"/>
            <a:pathLst>
              <a:path w="9131" h="144018">
                <a:moveTo>
                  <a:pt x="0" y="0"/>
                </a:moveTo>
                <a:lnTo>
                  <a:pt x="9131" y="144018"/>
                </a:lnTo>
              </a:path>
            </a:pathLst>
          </a:custGeom>
          <a:noFill/>
          <a:ln w="3175">
            <a:solidFill>
              <a:srgbClr val="000000"/>
            </a:solidFill>
            <a:round/>
          </a:ln>
        </p:spPr>
        <p:txBody>
          <a:bodyPr lIns="0" tIns="0" rIns="0" bIns="0"/>
          <a:lstStyle/>
          <a:p>
            <a:endParaRPr lang="el-GR"/>
          </a:p>
        </p:txBody>
      </p:sp>
      <p:sp>
        <p:nvSpPr>
          <p:cNvPr id="25421" name="object 846"/>
          <p:cNvSpPr/>
          <p:nvPr/>
        </p:nvSpPr>
        <p:spPr bwMode="auto">
          <a:xfrm>
            <a:off x="7504113" y="5805488"/>
            <a:ext cx="9525" cy="139700"/>
          </a:xfrm>
          <a:custGeom>
            <a:avLst/>
            <a:gdLst>
              <a:gd name="T0" fmla="*/ 0 w 8381"/>
              <a:gd name="T1" fmla="*/ 0 h 140970"/>
              <a:gd name="T2" fmla="*/ 10825 w 8381"/>
              <a:gd name="T3" fmla="*/ 138441 h 140970"/>
              <a:gd name="T4" fmla="*/ 0 60000 65536"/>
              <a:gd name="T5" fmla="*/ 0 60000 65536"/>
              <a:gd name="T6" fmla="*/ 0 w 8381"/>
              <a:gd name="T7" fmla="*/ 0 h 140970"/>
              <a:gd name="T8" fmla="*/ 8381 w 8381"/>
              <a:gd name="T9" fmla="*/ 140970 h 140970"/>
            </a:gdLst>
            <a:ahLst/>
            <a:cxnLst>
              <a:cxn ang="T4">
                <a:pos x="T0" y="T1"/>
              </a:cxn>
              <a:cxn ang="T5">
                <a:pos x="T2" y="T3"/>
              </a:cxn>
            </a:cxnLst>
            <a:rect l="T6" t="T7" r="T8" b="T9"/>
            <a:pathLst>
              <a:path w="8381" h="140970">
                <a:moveTo>
                  <a:pt x="0" y="0"/>
                </a:moveTo>
                <a:lnTo>
                  <a:pt x="8381" y="140970"/>
                </a:lnTo>
              </a:path>
            </a:pathLst>
          </a:custGeom>
          <a:noFill/>
          <a:ln w="3175">
            <a:solidFill>
              <a:srgbClr val="000000"/>
            </a:solidFill>
            <a:round/>
          </a:ln>
        </p:spPr>
        <p:txBody>
          <a:bodyPr lIns="0" tIns="0" rIns="0" bIns="0"/>
          <a:lstStyle/>
          <a:p>
            <a:endParaRPr lang="el-GR"/>
          </a:p>
        </p:txBody>
      </p:sp>
      <p:sp>
        <p:nvSpPr>
          <p:cNvPr id="25422" name="object 847"/>
          <p:cNvSpPr/>
          <p:nvPr/>
        </p:nvSpPr>
        <p:spPr bwMode="auto">
          <a:xfrm>
            <a:off x="7466013" y="4640263"/>
            <a:ext cx="9525" cy="130175"/>
          </a:xfrm>
          <a:custGeom>
            <a:avLst/>
            <a:gdLst>
              <a:gd name="T0" fmla="*/ 0 w 8381"/>
              <a:gd name="T1" fmla="*/ 0 h 130302"/>
              <a:gd name="T2" fmla="*/ 10825 w 8381"/>
              <a:gd name="T3" fmla="*/ 130048 h 130302"/>
              <a:gd name="T4" fmla="*/ 0 60000 65536"/>
              <a:gd name="T5" fmla="*/ 0 60000 65536"/>
              <a:gd name="T6" fmla="*/ 0 w 8381"/>
              <a:gd name="T7" fmla="*/ 0 h 130302"/>
              <a:gd name="T8" fmla="*/ 8381 w 8381"/>
              <a:gd name="T9" fmla="*/ 130302 h 130302"/>
            </a:gdLst>
            <a:ahLst/>
            <a:cxnLst>
              <a:cxn ang="T4">
                <a:pos x="T0" y="T1"/>
              </a:cxn>
              <a:cxn ang="T5">
                <a:pos x="T2" y="T3"/>
              </a:cxn>
            </a:cxnLst>
            <a:rect l="T6" t="T7" r="T8" b="T9"/>
            <a:pathLst>
              <a:path w="8381" h="130302">
                <a:moveTo>
                  <a:pt x="0" y="0"/>
                </a:moveTo>
                <a:lnTo>
                  <a:pt x="8381" y="130302"/>
                </a:lnTo>
              </a:path>
            </a:pathLst>
          </a:custGeom>
          <a:noFill/>
          <a:ln w="3175">
            <a:solidFill>
              <a:srgbClr val="000000"/>
            </a:solidFill>
            <a:round/>
          </a:ln>
        </p:spPr>
        <p:txBody>
          <a:bodyPr lIns="0" tIns="0" rIns="0" bIns="0"/>
          <a:lstStyle/>
          <a:p>
            <a:endParaRPr lang="el-GR"/>
          </a:p>
        </p:txBody>
      </p:sp>
      <p:sp>
        <p:nvSpPr>
          <p:cNvPr id="25423" name="object 848"/>
          <p:cNvSpPr/>
          <p:nvPr/>
        </p:nvSpPr>
        <p:spPr bwMode="auto">
          <a:xfrm>
            <a:off x="7539038" y="5849938"/>
            <a:ext cx="7937" cy="131762"/>
          </a:xfrm>
          <a:custGeom>
            <a:avLst/>
            <a:gdLst>
              <a:gd name="T0" fmla="*/ 0 w 7620"/>
              <a:gd name="T1" fmla="*/ 0 h 131825"/>
              <a:gd name="T2" fmla="*/ 8267 w 7620"/>
              <a:gd name="T3" fmla="*/ 131699 h 131825"/>
              <a:gd name="T4" fmla="*/ 0 60000 65536"/>
              <a:gd name="T5" fmla="*/ 0 60000 65536"/>
              <a:gd name="T6" fmla="*/ 0 w 7620"/>
              <a:gd name="T7" fmla="*/ 0 h 131825"/>
              <a:gd name="T8" fmla="*/ 7620 w 7620"/>
              <a:gd name="T9" fmla="*/ 131825 h 131825"/>
            </a:gdLst>
            <a:ahLst/>
            <a:cxnLst>
              <a:cxn ang="T4">
                <a:pos x="T0" y="T1"/>
              </a:cxn>
              <a:cxn ang="T5">
                <a:pos x="T2" y="T3"/>
              </a:cxn>
            </a:cxnLst>
            <a:rect l="T6" t="T7" r="T8" b="T9"/>
            <a:pathLst>
              <a:path w="7620" h="131825">
                <a:moveTo>
                  <a:pt x="0" y="0"/>
                </a:moveTo>
                <a:lnTo>
                  <a:pt x="7620" y="131825"/>
                </a:lnTo>
              </a:path>
            </a:pathLst>
          </a:custGeom>
          <a:noFill/>
          <a:ln w="3175">
            <a:solidFill>
              <a:srgbClr val="000000"/>
            </a:solidFill>
            <a:round/>
          </a:ln>
        </p:spPr>
        <p:txBody>
          <a:bodyPr lIns="0" tIns="0" rIns="0" bIns="0"/>
          <a:lstStyle/>
          <a:p>
            <a:endParaRPr lang="el-GR"/>
          </a:p>
        </p:txBody>
      </p:sp>
      <p:sp>
        <p:nvSpPr>
          <p:cNvPr id="25424" name="object 849"/>
          <p:cNvSpPr/>
          <p:nvPr/>
        </p:nvSpPr>
        <p:spPr bwMode="auto">
          <a:xfrm>
            <a:off x="7496175" y="4602163"/>
            <a:ext cx="6350" cy="123825"/>
          </a:xfrm>
          <a:custGeom>
            <a:avLst/>
            <a:gdLst>
              <a:gd name="T0" fmla="*/ 0 w 6845"/>
              <a:gd name="T1" fmla="*/ 0 h 124206"/>
              <a:gd name="T2" fmla="*/ 5891 w 6845"/>
              <a:gd name="T3" fmla="*/ 123445 h 124206"/>
              <a:gd name="T4" fmla="*/ 0 60000 65536"/>
              <a:gd name="T5" fmla="*/ 0 60000 65536"/>
              <a:gd name="T6" fmla="*/ 0 w 6845"/>
              <a:gd name="T7" fmla="*/ 0 h 124206"/>
              <a:gd name="T8" fmla="*/ 6845 w 6845"/>
              <a:gd name="T9" fmla="*/ 124206 h 124206"/>
            </a:gdLst>
            <a:ahLst/>
            <a:cxnLst>
              <a:cxn ang="T4">
                <a:pos x="T0" y="T1"/>
              </a:cxn>
              <a:cxn ang="T5">
                <a:pos x="T2" y="T3"/>
              </a:cxn>
            </a:cxnLst>
            <a:rect l="T6" t="T7" r="T8" b="T9"/>
            <a:pathLst>
              <a:path w="6845" h="124206">
                <a:moveTo>
                  <a:pt x="0" y="0"/>
                </a:moveTo>
                <a:lnTo>
                  <a:pt x="6845" y="124206"/>
                </a:lnTo>
              </a:path>
            </a:pathLst>
          </a:custGeom>
          <a:noFill/>
          <a:ln w="3175">
            <a:solidFill>
              <a:srgbClr val="000000"/>
            </a:solidFill>
            <a:round/>
          </a:ln>
        </p:spPr>
        <p:txBody>
          <a:bodyPr lIns="0" tIns="0" rIns="0" bIns="0"/>
          <a:lstStyle/>
          <a:p>
            <a:endParaRPr lang="el-GR"/>
          </a:p>
        </p:txBody>
      </p:sp>
      <p:sp>
        <p:nvSpPr>
          <p:cNvPr id="25425" name="object 850"/>
          <p:cNvSpPr/>
          <p:nvPr/>
        </p:nvSpPr>
        <p:spPr bwMode="auto">
          <a:xfrm>
            <a:off x="7573963" y="5894388"/>
            <a:ext cx="6350" cy="120650"/>
          </a:xfrm>
          <a:custGeom>
            <a:avLst/>
            <a:gdLst>
              <a:gd name="T0" fmla="*/ 0 w 6845"/>
              <a:gd name="T1" fmla="*/ 0 h 121157"/>
              <a:gd name="T2" fmla="*/ 5891 w 6845"/>
              <a:gd name="T3" fmla="*/ 120145 h 121157"/>
              <a:gd name="T4" fmla="*/ 0 60000 65536"/>
              <a:gd name="T5" fmla="*/ 0 60000 65536"/>
              <a:gd name="T6" fmla="*/ 0 w 6845"/>
              <a:gd name="T7" fmla="*/ 0 h 121157"/>
              <a:gd name="T8" fmla="*/ 6845 w 6845"/>
              <a:gd name="T9" fmla="*/ 121157 h 121157"/>
            </a:gdLst>
            <a:ahLst/>
            <a:cxnLst>
              <a:cxn ang="T4">
                <a:pos x="T0" y="T1"/>
              </a:cxn>
              <a:cxn ang="T5">
                <a:pos x="T2" y="T3"/>
              </a:cxn>
            </a:cxnLst>
            <a:rect l="T6" t="T7" r="T8" b="T9"/>
            <a:pathLst>
              <a:path w="6845" h="121157">
                <a:moveTo>
                  <a:pt x="0" y="0"/>
                </a:moveTo>
                <a:lnTo>
                  <a:pt x="6845" y="121157"/>
                </a:lnTo>
              </a:path>
            </a:pathLst>
          </a:custGeom>
          <a:noFill/>
          <a:ln w="3175">
            <a:solidFill>
              <a:srgbClr val="000000"/>
            </a:solidFill>
            <a:round/>
          </a:ln>
        </p:spPr>
        <p:txBody>
          <a:bodyPr lIns="0" tIns="0" rIns="0" bIns="0"/>
          <a:lstStyle/>
          <a:p>
            <a:endParaRPr lang="el-GR"/>
          </a:p>
        </p:txBody>
      </p:sp>
      <p:sp>
        <p:nvSpPr>
          <p:cNvPr id="25426" name="object 851"/>
          <p:cNvSpPr/>
          <p:nvPr/>
        </p:nvSpPr>
        <p:spPr bwMode="auto">
          <a:xfrm>
            <a:off x="7524750" y="4565650"/>
            <a:ext cx="7938" cy="119063"/>
          </a:xfrm>
          <a:custGeom>
            <a:avLst/>
            <a:gdLst>
              <a:gd name="T0" fmla="*/ 0 w 6857"/>
              <a:gd name="T1" fmla="*/ 0 h 118872"/>
              <a:gd name="T2" fmla="*/ 9189 w 6857"/>
              <a:gd name="T3" fmla="*/ 119254 h 118872"/>
              <a:gd name="T4" fmla="*/ 0 60000 65536"/>
              <a:gd name="T5" fmla="*/ 0 60000 65536"/>
              <a:gd name="T6" fmla="*/ 0 w 6857"/>
              <a:gd name="T7" fmla="*/ 0 h 118872"/>
              <a:gd name="T8" fmla="*/ 6857 w 6857"/>
              <a:gd name="T9" fmla="*/ 118872 h 118872"/>
            </a:gdLst>
            <a:ahLst/>
            <a:cxnLst>
              <a:cxn ang="T4">
                <a:pos x="T0" y="T1"/>
              </a:cxn>
              <a:cxn ang="T5">
                <a:pos x="T2" y="T3"/>
              </a:cxn>
            </a:cxnLst>
            <a:rect l="T6" t="T7" r="T8" b="T9"/>
            <a:pathLst>
              <a:path w="6857" h="118872">
                <a:moveTo>
                  <a:pt x="0" y="0"/>
                </a:moveTo>
                <a:lnTo>
                  <a:pt x="6857" y="118872"/>
                </a:lnTo>
              </a:path>
            </a:pathLst>
          </a:custGeom>
          <a:noFill/>
          <a:ln w="3175">
            <a:solidFill>
              <a:srgbClr val="000000"/>
            </a:solidFill>
            <a:round/>
          </a:ln>
        </p:spPr>
        <p:txBody>
          <a:bodyPr lIns="0" tIns="0" rIns="0" bIns="0"/>
          <a:lstStyle/>
          <a:p>
            <a:endParaRPr lang="el-GR"/>
          </a:p>
        </p:txBody>
      </p:sp>
      <p:sp>
        <p:nvSpPr>
          <p:cNvPr id="25427" name="object 852"/>
          <p:cNvSpPr/>
          <p:nvPr/>
        </p:nvSpPr>
        <p:spPr bwMode="auto">
          <a:xfrm>
            <a:off x="7607300" y="5929313"/>
            <a:ext cx="6350" cy="119062"/>
          </a:xfrm>
          <a:custGeom>
            <a:avLst/>
            <a:gdLst>
              <a:gd name="T0" fmla="*/ 0 w 6845"/>
              <a:gd name="T1" fmla="*/ 0 h 118110"/>
              <a:gd name="T2" fmla="*/ 5891 w 6845"/>
              <a:gd name="T3" fmla="*/ 120022 h 118110"/>
              <a:gd name="T4" fmla="*/ 0 60000 65536"/>
              <a:gd name="T5" fmla="*/ 0 60000 65536"/>
              <a:gd name="T6" fmla="*/ 0 w 6845"/>
              <a:gd name="T7" fmla="*/ 0 h 118110"/>
              <a:gd name="T8" fmla="*/ 6845 w 6845"/>
              <a:gd name="T9" fmla="*/ 118110 h 118110"/>
            </a:gdLst>
            <a:ahLst/>
            <a:cxnLst>
              <a:cxn ang="T4">
                <a:pos x="T0" y="T1"/>
              </a:cxn>
              <a:cxn ang="T5">
                <a:pos x="T2" y="T3"/>
              </a:cxn>
            </a:cxnLst>
            <a:rect l="T6" t="T7" r="T8" b="T9"/>
            <a:pathLst>
              <a:path w="6845" h="118110">
                <a:moveTo>
                  <a:pt x="0" y="0"/>
                </a:moveTo>
                <a:lnTo>
                  <a:pt x="6845" y="118110"/>
                </a:lnTo>
              </a:path>
            </a:pathLst>
          </a:custGeom>
          <a:noFill/>
          <a:ln w="3175">
            <a:solidFill>
              <a:srgbClr val="000000"/>
            </a:solidFill>
            <a:round/>
          </a:ln>
        </p:spPr>
        <p:txBody>
          <a:bodyPr lIns="0" tIns="0" rIns="0" bIns="0"/>
          <a:lstStyle/>
          <a:p>
            <a:endParaRPr lang="el-GR"/>
          </a:p>
        </p:txBody>
      </p:sp>
      <p:sp>
        <p:nvSpPr>
          <p:cNvPr id="25428" name="object 853"/>
          <p:cNvSpPr/>
          <p:nvPr/>
        </p:nvSpPr>
        <p:spPr bwMode="auto">
          <a:xfrm>
            <a:off x="7554913" y="4535488"/>
            <a:ext cx="6350" cy="111125"/>
          </a:xfrm>
          <a:custGeom>
            <a:avLst/>
            <a:gdLst>
              <a:gd name="T0" fmla="*/ 0 w 6858"/>
              <a:gd name="T1" fmla="*/ 0 h 111251"/>
              <a:gd name="T2" fmla="*/ 5880 w 6858"/>
              <a:gd name="T3" fmla="*/ 110999 h 111251"/>
              <a:gd name="T4" fmla="*/ 0 60000 65536"/>
              <a:gd name="T5" fmla="*/ 0 60000 65536"/>
              <a:gd name="T6" fmla="*/ 0 w 6858"/>
              <a:gd name="T7" fmla="*/ 0 h 111251"/>
              <a:gd name="T8" fmla="*/ 6858 w 6858"/>
              <a:gd name="T9" fmla="*/ 111251 h 111251"/>
            </a:gdLst>
            <a:ahLst/>
            <a:cxnLst>
              <a:cxn ang="T4">
                <a:pos x="T0" y="T1"/>
              </a:cxn>
              <a:cxn ang="T5">
                <a:pos x="T2" y="T3"/>
              </a:cxn>
            </a:cxnLst>
            <a:rect l="T6" t="T7" r="T8" b="T9"/>
            <a:pathLst>
              <a:path w="6858" h="111251">
                <a:moveTo>
                  <a:pt x="0" y="0"/>
                </a:moveTo>
                <a:lnTo>
                  <a:pt x="6858" y="111251"/>
                </a:lnTo>
              </a:path>
            </a:pathLst>
          </a:custGeom>
          <a:noFill/>
          <a:ln w="3175">
            <a:solidFill>
              <a:srgbClr val="000000"/>
            </a:solidFill>
            <a:round/>
          </a:ln>
        </p:spPr>
        <p:txBody>
          <a:bodyPr lIns="0" tIns="0" rIns="0" bIns="0"/>
          <a:lstStyle/>
          <a:p>
            <a:endParaRPr lang="el-GR"/>
          </a:p>
        </p:txBody>
      </p:sp>
      <p:sp>
        <p:nvSpPr>
          <p:cNvPr id="25429" name="object 854"/>
          <p:cNvSpPr/>
          <p:nvPr/>
        </p:nvSpPr>
        <p:spPr bwMode="auto">
          <a:xfrm>
            <a:off x="7640638" y="5962650"/>
            <a:ext cx="3175" cy="53975"/>
          </a:xfrm>
          <a:custGeom>
            <a:avLst/>
            <a:gdLst>
              <a:gd name="T0" fmla="*/ 0 w 3060"/>
              <a:gd name="T1" fmla="*/ 0 h 54101"/>
              <a:gd name="T2" fmla="*/ 3294 w 3060"/>
              <a:gd name="T3" fmla="*/ 53849 h 54101"/>
              <a:gd name="T4" fmla="*/ 0 60000 65536"/>
              <a:gd name="T5" fmla="*/ 0 60000 65536"/>
              <a:gd name="T6" fmla="*/ 0 w 3060"/>
              <a:gd name="T7" fmla="*/ 0 h 54101"/>
              <a:gd name="T8" fmla="*/ 3060 w 3060"/>
              <a:gd name="T9" fmla="*/ 54101 h 54101"/>
            </a:gdLst>
            <a:ahLst/>
            <a:cxnLst>
              <a:cxn ang="T4">
                <a:pos x="T0" y="T1"/>
              </a:cxn>
              <a:cxn ang="T5">
                <a:pos x="T2" y="T3"/>
              </a:cxn>
            </a:cxnLst>
            <a:rect l="T6" t="T7" r="T8" b="T9"/>
            <a:pathLst>
              <a:path w="3060" h="54101">
                <a:moveTo>
                  <a:pt x="0" y="0"/>
                </a:moveTo>
                <a:lnTo>
                  <a:pt x="3060" y="54101"/>
                </a:lnTo>
              </a:path>
            </a:pathLst>
          </a:custGeom>
          <a:noFill/>
          <a:ln w="3175">
            <a:solidFill>
              <a:srgbClr val="000000"/>
            </a:solidFill>
            <a:round/>
          </a:ln>
        </p:spPr>
        <p:txBody>
          <a:bodyPr lIns="0" tIns="0" rIns="0" bIns="0"/>
          <a:lstStyle/>
          <a:p>
            <a:endParaRPr lang="el-GR"/>
          </a:p>
        </p:txBody>
      </p:sp>
      <p:sp>
        <p:nvSpPr>
          <p:cNvPr id="25430" name="object 855"/>
          <p:cNvSpPr/>
          <p:nvPr/>
        </p:nvSpPr>
        <p:spPr bwMode="auto">
          <a:xfrm>
            <a:off x="7585075" y="4505325"/>
            <a:ext cx="6350" cy="107950"/>
          </a:xfrm>
          <a:custGeom>
            <a:avLst/>
            <a:gdLst>
              <a:gd name="T0" fmla="*/ 0 w 6108"/>
              <a:gd name="T1" fmla="*/ 0 h 107442"/>
              <a:gd name="T2" fmla="*/ 6602 w 6108"/>
              <a:gd name="T3" fmla="*/ 108460 h 107442"/>
              <a:gd name="T4" fmla="*/ 0 60000 65536"/>
              <a:gd name="T5" fmla="*/ 0 60000 65536"/>
              <a:gd name="T6" fmla="*/ 0 w 6108"/>
              <a:gd name="T7" fmla="*/ 0 h 107442"/>
              <a:gd name="T8" fmla="*/ 6108 w 6108"/>
              <a:gd name="T9" fmla="*/ 107442 h 107442"/>
            </a:gdLst>
            <a:ahLst/>
            <a:cxnLst>
              <a:cxn ang="T4">
                <a:pos x="T0" y="T1"/>
              </a:cxn>
              <a:cxn ang="T5">
                <a:pos x="T2" y="T3"/>
              </a:cxn>
            </a:cxnLst>
            <a:rect l="T6" t="T7" r="T8" b="T9"/>
            <a:pathLst>
              <a:path w="6108" h="107442">
                <a:moveTo>
                  <a:pt x="0" y="0"/>
                </a:moveTo>
                <a:lnTo>
                  <a:pt x="6108" y="107442"/>
                </a:lnTo>
              </a:path>
            </a:pathLst>
          </a:custGeom>
          <a:noFill/>
          <a:ln w="3175">
            <a:solidFill>
              <a:srgbClr val="000000"/>
            </a:solidFill>
            <a:round/>
          </a:ln>
        </p:spPr>
        <p:txBody>
          <a:bodyPr lIns="0" tIns="0" rIns="0" bIns="0"/>
          <a:lstStyle/>
          <a:p>
            <a:endParaRPr lang="el-GR"/>
          </a:p>
        </p:txBody>
      </p:sp>
      <p:sp>
        <p:nvSpPr>
          <p:cNvPr id="25431" name="object 856"/>
          <p:cNvSpPr/>
          <p:nvPr/>
        </p:nvSpPr>
        <p:spPr bwMode="auto">
          <a:xfrm>
            <a:off x="7615238" y="4476750"/>
            <a:ext cx="4762" cy="103188"/>
          </a:xfrm>
          <a:custGeom>
            <a:avLst/>
            <a:gdLst>
              <a:gd name="T0" fmla="*/ 0 w 6108"/>
              <a:gd name="T1" fmla="*/ 0 h 104394"/>
              <a:gd name="T2" fmla="*/ 3713 w 6108"/>
              <a:gd name="T3" fmla="*/ 101996 h 104394"/>
              <a:gd name="T4" fmla="*/ 0 60000 65536"/>
              <a:gd name="T5" fmla="*/ 0 60000 65536"/>
              <a:gd name="T6" fmla="*/ 0 w 6108"/>
              <a:gd name="T7" fmla="*/ 0 h 104394"/>
              <a:gd name="T8" fmla="*/ 6108 w 6108"/>
              <a:gd name="T9" fmla="*/ 104394 h 104394"/>
            </a:gdLst>
            <a:ahLst/>
            <a:cxnLst>
              <a:cxn ang="T4">
                <a:pos x="T0" y="T1"/>
              </a:cxn>
              <a:cxn ang="T5">
                <a:pos x="T2" y="T3"/>
              </a:cxn>
            </a:cxnLst>
            <a:rect l="T6" t="T7" r="T8" b="T9"/>
            <a:pathLst>
              <a:path w="6108" h="104394">
                <a:moveTo>
                  <a:pt x="0" y="0"/>
                </a:moveTo>
                <a:lnTo>
                  <a:pt x="6108" y="104394"/>
                </a:lnTo>
              </a:path>
            </a:pathLst>
          </a:custGeom>
          <a:noFill/>
          <a:ln w="3175">
            <a:solidFill>
              <a:srgbClr val="000000"/>
            </a:solidFill>
            <a:round/>
          </a:ln>
        </p:spPr>
        <p:txBody>
          <a:bodyPr lIns="0" tIns="0" rIns="0" bIns="0"/>
          <a:lstStyle/>
          <a:p>
            <a:endParaRPr lang="el-GR"/>
          </a:p>
        </p:txBody>
      </p:sp>
      <p:sp>
        <p:nvSpPr>
          <p:cNvPr id="25432" name="object 857"/>
          <p:cNvSpPr/>
          <p:nvPr/>
        </p:nvSpPr>
        <p:spPr bwMode="auto">
          <a:xfrm>
            <a:off x="7643813" y="4452938"/>
            <a:ext cx="6350" cy="100012"/>
          </a:xfrm>
          <a:custGeom>
            <a:avLst/>
            <a:gdLst>
              <a:gd name="T0" fmla="*/ 0 w 6096"/>
              <a:gd name="T1" fmla="*/ 0 h 99822"/>
              <a:gd name="T2" fmla="*/ 6615 w 6096"/>
              <a:gd name="T3" fmla="*/ 100202 h 99822"/>
              <a:gd name="T4" fmla="*/ 0 60000 65536"/>
              <a:gd name="T5" fmla="*/ 0 60000 65536"/>
              <a:gd name="T6" fmla="*/ 0 w 6096"/>
              <a:gd name="T7" fmla="*/ 0 h 99822"/>
              <a:gd name="T8" fmla="*/ 6096 w 6096"/>
              <a:gd name="T9" fmla="*/ 99822 h 99822"/>
            </a:gdLst>
            <a:ahLst/>
            <a:cxnLst>
              <a:cxn ang="T4">
                <a:pos x="T0" y="T1"/>
              </a:cxn>
              <a:cxn ang="T5">
                <a:pos x="T2" y="T3"/>
              </a:cxn>
            </a:cxnLst>
            <a:rect l="T6" t="T7" r="T8" b="T9"/>
            <a:pathLst>
              <a:path w="6096" h="99822">
                <a:moveTo>
                  <a:pt x="0" y="0"/>
                </a:moveTo>
                <a:lnTo>
                  <a:pt x="6096" y="99822"/>
                </a:lnTo>
              </a:path>
            </a:pathLst>
          </a:custGeom>
          <a:noFill/>
          <a:ln w="3175">
            <a:solidFill>
              <a:srgbClr val="000000"/>
            </a:solidFill>
            <a:round/>
          </a:ln>
        </p:spPr>
        <p:txBody>
          <a:bodyPr lIns="0" tIns="0" rIns="0" bIns="0"/>
          <a:lstStyle/>
          <a:p>
            <a:endParaRPr lang="el-GR"/>
          </a:p>
        </p:txBody>
      </p:sp>
      <p:sp>
        <p:nvSpPr>
          <p:cNvPr id="25433" name="object 858"/>
          <p:cNvSpPr/>
          <p:nvPr/>
        </p:nvSpPr>
        <p:spPr bwMode="auto">
          <a:xfrm>
            <a:off x="7673975" y="4429125"/>
            <a:ext cx="6350" cy="96838"/>
          </a:xfrm>
          <a:custGeom>
            <a:avLst/>
            <a:gdLst>
              <a:gd name="T0" fmla="*/ 0 w 5334"/>
              <a:gd name="T1" fmla="*/ 0 h 97535"/>
              <a:gd name="T2" fmla="*/ 7560 w 5334"/>
              <a:gd name="T3" fmla="*/ 96146 h 97535"/>
              <a:gd name="T4" fmla="*/ 0 60000 65536"/>
              <a:gd name="T5" fmla="*/ 0 60000 65536"/>
              <a:gd name="T6" fmla="*/ 0 w 5334"/>
              <a:gd name="T7" fmla="*/ 0 h 97535"/>
              <a:gd name="T8" fmla="*/ 5334 w 5334"/>
              <a:gd name="T9" fmla="*/ 97535 h 97535"/>
            </a:gdLst>
            <a:ahLst/>
            <a:cxnLst>
              <a:cxn ang="T4">
                <a:pos x="T0" y="T1"/>
              </a:cxn>
              <a:cxn ang="T5">
                <a:pos x="T2" y="T3"/>
              </a:cxn>
            </a:cxnLst>
            <a:rect l="T6" t="T7" r="T8" b="T9"/>
            <a:pathLst>
              <a:path w="5334" h="97535">
                <a:moveTo>
                  <a:pt x="0" y="0"/>
                </a:moveTo>
                <a:lnTo>
                  <a:pt x="5334" y="97535"/>
                </a:lnTo>
              </a:path>
            </a:pathLst>
          </a:custGeom>
          <a:noFill/>
          <a:ln w="3175">
            <a:solidFill>
              <a:srgbClr val="000000"/>
            </a:solidFill>
            <a:round/>
          </a:ln>
        </p:spPr>
        <p:txBody>
          <a:bodyPr lIns="0" tIns="0" rIns="0" bIns="0"/>
          <a:lstStyle/>
          <a:p>
            <a:endParaRPr lang="el-GR"/>
          </a:p>
        </p:txBody>
      </p:sp>
      <p:sp>
        <p:nvSpPr>
          <p:cNvPr id="25434" name="object 859"/>
          <p:cNvSpPr/>
          <p:nvPr/>
        </p:nvSpPr>
        <p:spPr bwMode="auto">
          <a:xfrm>
            <a:off x="7704138" y="4405313"/>
            <a:ext cx="6350" cy="95250"/>
          </a:xfrm>
          <a:custGeom>
            <a:avLst/>
            <a:gdLst>
              <a:gd name="T0" fmla="*/ 0 w 6083"/>
              <a:gd name="T1" fmla="*/ 0 h 95250"/>
              <a:gd name="T2" fmla="*/ 6629 w 6083"/>
              <a:gd name="T3" fmla="*/ 95250 h 95250"/>
              <a:gd name="T4" fmla="*/ 0 60000 65536"/>
              <a:gd name="T5" fmla="*/ 0 60000 65536"/>
              <a:gd name="T6" fmla="*/ 0 w 6083"/>
              <a:gd name="T7" fmla="*/ 0 h 95250"/>
              <a:gd name="T8" fmla="*/ 6083 w 6083"/>
              <a:gd name="T9" fmla="*/ 95250 h 95250"/>
            </a:gdLst>
            <a:ahLst/>
            <a:cxnLst>
              <a:cxn ang="T4">
                <a:pos x="T0" y="T1"/>
              </a:cxn>
              <a:cxn ang="T5">
                <a:pos x="T2" y="T3"/>
              </a:cxn>
            </a:cxnLst>
            <a:rect l="T6" t="T7" r="T8" b="T9"/>
            <a:pathLst>
              <a:path w="6083" h="95250">
                <a:moveTo>
                  <a:pt x="0" y="0"/>
                </a:moveTo>
                <a:lnTo>
                  <a:pt x="6083" y="95250"/>
                </a:lnTo>
              </a:path>
            </a:pathLst>
          </a:custGeom>
          <a:noFill/>
          <a:ln w="3175">
            <a:solidFill>
              <a:srgbClr val="000000"/>
            </a:solidFill>
            <a:round/>
          </a:ln>
        </p:spPr>
        <p:txBody>
          <a:bodyPr lIns="0" tIns="0" rIns="0" bIns="0"/>
          <a:lstStyle/>
          <a:p>
            <a:endParaRPr lang="el-GR"/>
          </a:p>
        </p:txBody>
      </p:sp>
      <p:sp>
        <p:nvSpPr>
          <p:cNvPr id="25435" name="object 860"/>
          <p:cNvSpPr/>
          <p:nvPr/>
        </p:nvSpPr>
        <p:spPr bwMode="auto">
          <a:xfrm>
            <a:off x="7734300" y="4384675"/>
            <a:ext cx="6350" cy="93663"/>
          </a:xfrm>
          <a:custGeom>
            <a:avLst/>
            <a:gdLst>
              <a:gd name="T0" fmla="*/ 0 w 5333"/>
              <a:gd name="T1" fmla="*/ 0 h 92963"/>
              <a:gd name="T2" fmla="*/ 7561 w 5333"/>
              <a:gd name="T3" fmla="*/ 94368 h 92963"/>
              <a:gd name="T4" fmla="*/ 0 60000 65536"/>
              <a:gd name="T5" fmla="*/ 0 60000 65536"/>
              <a:gd name="T6" fmla="*/ 0 w 5333"/>
              <a:gd name="T7" fmla="*/ 0 h 92963"/>
              <a:gd name="T8" fmla="*/ 5333 w 5333"/>
              <a:gd name="T9" fmla="*/ 92963 h 92963"/>
            </a:gdLst>
            <a:ahLst/>
            <a:cxnLst>
              <a:cxn ang="T4">
                <a:pos x="T0" y="T1"/>
              </a:cxn>
              <a:cxn ang="T5">
                <a:pos x="T2" y="T3"/>
              </a:cxn>
            </a:cxnLst>
            <a:rect l="T6" t="T7" r="T8" b="T9"/>
            <a:pathLst>
              <a:path w="5333" h="92963">
                <a:moveTo>
                  <a:pt x="0" y="0"/>
                </a:moveTo>
                <a:lnTo>
                  <a:pt x="5333" y="92963"/>
                </a:lnTo>
              </a:path>
            </a:pathLst>
          </a:custGeom>
          <a:noFill/>
          <a:ln w="3175">
            <a:solidFill>
              <a:srgbClr val="000000"/>
            </a:solidFill>
            <a:round/>
          </a:ln>
        </p:spPr>
        <p:txBody>
          <a:bodyPr lIns="0" tIns="0" rIns="0" bIns="0"/>
          <a:lstStyle/>
          <a:p>
            <a:endParaRPr lang="el-GR"/>
          </a:p>
        </p:txBody>
      </p:sp>
      <p:sp>
        <p:nvSpPr>
          <p:cNvPr id="25436" name="object 861"/>
          <p:cNvSpPr/>
          <p:nvPr/>
        </p:nvSpPr>
        <p:spPr bwMode="auto">
          <a:xfrm>
            <a:off x="7766050" y="4367213"/>
            <a:ext cx="4763" cy="90487"/>
          </a:xfrm>
          <a:custGeom>
            <a:avLst/>
            <a:gdLst>
              <a:gd name="T0" fmla="*/ 0 w 5321"/>
              <a:gd name="T1" fmla="*/ 0 h 90677"/>
              <a:gd name="T2" fmla="*/ 4264 w 5321"/>
              <a:gd name="T3" fmla="*/ 90297 h 90677"/>
              <a:gd name="T4" fmla="*/ 0 60000 65536"/>
              <a:gd name="T5" fmla="*/ 0 60000 65536"/>
              <a:gd name="T6" fmla="*/ 0 w 5321"/>
              <a:gd name="T7" fmla="*/ 0 h 90677"/>
              <a:gd name="T8" fmla="*/ 5321 w 5321"/>
              <a:gd name="T9" fmla="*/ 90677 h 90677"/>
            </a:gdLst>
            <a:ahLst/>
            <a:cxnLst>
              <a:cxn ang="T4">
                <a:pos x="T0" y="T1"/>
              </a:cxn>
              <a:cxn ang="T5">
                <a:pos x="T2" y="T3"/>
              </a:cxn>
            </a:cxnLst>
            <a:rect l="T6" t="T7" r="T8" b="T9"/>
            <a:pathLst>
              <a:path w="5321" h="90677">
                <a:moveTo>
                  <a:pt x="0" y="0"/>
                </a:moveTo>
                <a:lnTo>
                  <a:pt x="5321" y="90677"/>
                </a:lnTo>
              </a:path>
            </a:pathLst>
          </a:custGeom>
          <a:noFill/>
          <a:ln w="3175">
            <a:solidFill>
              <a:srgbClr val="000000"/>
            </a:solidFill>
            <a:round/>
          </a:ln>
        </p:spPr>
        <p:txBody>
          <a:bodyPr lIns="0" tIns="0" rIns="0" bIns="0"/>
          <a:lstStyle/>
          <a:p>
            <a:endParaRPr lang="el-GR"/>
          </a:p>
        </p:txBody>
      </p:sp>
      <p:sp>
        <p:nvSpPr>
          <p:cNvPr id="25437" name="object 862"/>
          <p:cNvSpPr/>
          <p:nvPr/>
        </p:nvSpPr>
        <p:spPr bwMode="auto">
          <a:xfrm>
            <a:off x="7794625" y="4348163"/>
            <a:ext cx="6350" cy="88900"/>
          </a:xfrm>
          <a:custGeom>
            <a:avLst/>
            <a:gdLst>
              <a:gd name="T0" fmla="*/ 0 w 6095"/>
              <a:gd name="T1" fmla="*/ 0 h 88391"/>
              <a:gd name="T2" fmla="*/ 6616 w 6095"/>
              <a:gd name="T3" fmla="*/ 89412 h 88391"/>
              <a:gd name="T4" fmla="*/ 0 60000 65536"/>
              <a:gd name="T5" fmla="*/ 0 60000 65536"/>
              <a:gd name="T6" fmla="*/ 0 w 6095"/>
              <a:gd name="T7" fmla="*/ 0 h 88391"/>
              <a:gd name="T8" fmla="*/ 6095 w 6095"/>
              <a:gd name="T9" fmla="*/ 88391 h 88391"/>
            </a:gdLst>
            <a:ahLst/>
            <a:cxnLst>
              <a:cxn ang="T4">
                <a:pos x="T0" y="T1"/>
              </a:cxn>
              <a:cxn ang="T5">
                <a:pos x="T2" y="T3"/>
              </a:cxn>
            </a:cxnLst>
            <a:rect l="T6" t="T7" r="T8" b="T9"/>
            <a:pathLst>
              <a:path w="6095" h="88391">
                <a:moveTo>
                  <a:pt x="0" y="0"/>
                </a:moveTo>
                <a:lnTo>
                  <a:pt x="6095" y="88391"/>
                </a:lnTo>
              </a:path>
            </a:pathLst>
          </a:custGeom>
          <a:noFill/>
          <a:ln w="3175">
            <a:solidFill>
              <a:srgbClr val="000000"/>
            </a:solidFill>
            <a:round/>
          </a:ln>
        </p:spPr>
        <p:txBody>
          <a:bodyPr lIns="0" tIns="0" rIns="0" bIns="0"/>
          <a:lstStyle/>
          <a:p>
            <a:endParaRPr lang="el-GR"/>
          </a:p>
        </p:txBody>
      </p:sp>
      <p:sp>
        <p:nvSpPr>
          <p:cNvPr id="25438" name="object 863"/>
          <p:cNvSpPr/>
          <p:nvPr/>
        </p:nvSpPr>
        <p:spPr bwMode="auto">
          <a:xfrm>
            <a:off x="7826375" y="4330700"/>
            <a:ext cx="4763" cy="88900"/>
          </a:xfrm>
          <a:custGeom>
            <a:avLst/>
            <a:gdLst>
              <a:gd name="T0" fmla="*/ 0 w 5333"/>
              <a:gd name="T1" fmla="*/ 0 h 88391"/>
              <a:gd name="T2" fmla="*/ 4254 w 5333"/>
              <a:gd name="T3" fmla="*/ 89412 h 88391"/>
              <a:gd name="T4" fmla="*/ 0 60000 65536"/>
              <a:gd name="T5" fmla="*/ 0 60000 65536"/>
              <a:gd name="T6" fmla="*/ 0 w 5333"/>
              <a:gd name="T7" fmla="*/ 0 h 88391"/>
              <a:gd name="T8" fmla="*/ 5333 w 5333"/>
              <a:gd name="T9" fmla="*/ 88391 h 88391"/>
            </a:gdLst>
            <a:ahLst/>
            <a:cxnLst>
              <a:cxn ang="T4">
                <a:pos x="T0" y="T1"/>
              </a:cxn>
              <a:cxn ang="T5">
                <a:pos x="T2" y="T3"/>
              </a:cxn>
            </a:cxnLst>
            <a:rect l="T6" t="T7" r="T8" b="T9"/>
            <a:pathLst>
              <a:path w="5333" h="88391">
                <a:moveTo>
                  <a:pt x="0" y="0"/>
                </a:moveTo>
                <a:lnTo>
                  <a:pt x="5333" y="88391"/>
                </a:lnTo>
              </a:path>
            </a:pathLst>
          </a:custGeom>
          <a:noFill/>
          <a:ln w="3175">
            <a:solidFill>
              <a:srgbClr val="000000"/>
            </a:solidFill>
            <a:round/>
          </a:ln>
        </p:spPr>
        <p:txBody>
          <a:bodyPr lIns="0" tIns="0" rIns="0" bIns="0"/>
          <a:lstStyle/>
          <a:p>
            <a:endParaRPr lang="el-GR"/>
          </a:p>
        </p:txBody>
      </p:sp>
      <p:sp>
        <p:nvSpPr>
          <p:cNvPr id="25439" name="object 864"/>
          <p:cNvSpPr/>
          <p:nvPr/>
        </p:nvSpPr>
        <p:spPr bwMode="auto">
          <a:xfrm>
            <a:off x="7856538" y="4316413"/>
            <a:ext cx="4762" cy="87312"/>
          </a:xfrm>
          <a:custGeom>
            <a:avLst/>
            <a:gdLst>
              <a:gd name="T0" fmla="*/ 0 w 5321"/>
              <a:gd name="T1" fmla="*/ 0 h 86868"/>
              <a:gd name="T2" fmla="*/ 4262 w 5321"/>
              <a:gd name="T3" fmla="*/ 87758 h 86868"/>
              <a:gd name="T4" fmla="*/ 0 60000 65536"/>
              <a:gd name="T5" fmla="*/ 0 60000 65536"/>
              <a:gd name="T6" fmla="*/ 0 w 5321"/>
              <a:gd name="T7" fmla="*/ 0 h 86868"/>
              <a:gd name="T8" fmla="*/ 5321 w 5321"/>
              <a:gd name="T9" fmla="*/ 86868 h 86868"/>
            </a:gdLst>
            <a:ahLst/>
            <a:cxnLst>
              <a:cxn ang="T4">
                <a:pos x="T0" y="T1"/>
              </a:cxn>
              <a:cxn ang="T5">
                <a:pos x="T2" y="T3"/>
              </a:cxn>
            </a:cxnLst>
            <a:rect l="T6" t="T7" r="T8" b="T9"/>
            <a:pathLst>
              <a:path w="5321" h="86868">
                <a:moveTo>
                  <a:pt x="0" y="0"/>
                </a:moveTo>
                <a:lnTo>
                  <a:pt x="5321" y="86868"/>
                </a:lnTo>
              </a:path>
            </a:pathLst>
          </a:custGeom>
          <a:noFill/>
          <a:ln w="3175">
            <a:solidFill>
              <a:srgbClr val="000000"/>
            </a:solidFill>
            <a:round/>
          </a:ln>
        </p:spPr>
        <p:txBody>
          <a:bodyPr lIns="0" tIns="0" rIns="0" bIns="0"/>
          <a:lstStyle/>
          <a:p>
            <a:endParaRPr lang="el-GR"/>
          </a:p>
        </p:txBody>
      </p:sp>
      <p:sp>
        <p:nvSpPr>
          <p:cNvPr id="25440" name="object 865"/>
          <p:cNvSpPr/>
          <p:nvPr/>
        </p:nvSpPr>
        <p:spPr bwMode="auto">
          <a:xfrm>
            <a:off x="7886700" y="4303713"/>
            <a:ext cx="4763" cy="84137"/>
          </a:xfrm>
          <a:custGeom>
            <a:avLst/>
            <a:gdLst>
              <a:gd name="T0" fmla="*/ 0 w 4571"/>
              <a:gd name="T1" fmla="*/ 0 h 84582"/>
              <a:gd name="T2" fmla="*/ 4963 w 4571"/>
              <a:gd name="T3" fmla="*/ 83694 h 84582"/>
              <a:gd name="T4" fmla="*/ 0 60000 65536"/>
              <a:gd name="T5" fmla="*/ 0 60000 65536"/>
              <a:gd name="T6" fmla="*/ 0 w 4571"/>
              <a:gd name="T7" fmla="*/ 0 h 84582"/>
              <a:gd name="T8" fmla="*/ 4571 w 4571"/>
              <a:gd name="T9" fmla="*/ 84582 h 84582"/>
            </a:gdLst>
            <a:ahLst/>
            <a:cxnLst>
              <a:cxn ang="T4">
                <a:pos x="T0" y="T1"/>
              </a:cxn>
              <a:cxn ang="T5">
                <a:pos x="T2" y="T3"/>
              </a:cxn>
            </a:cxnLst>
            <a:rect l="T6" t="T7" r="T8" b="T9"/>
            <a:pathLst>
              <a:path w="4571" h="84582">
                <a:moveTo>
                  <a:pt x="0" y="0"/>
                </a:moveTo>
                <a:lnTo>
                  <a:pt x="4571" y="84582"/>
                </a:lnTo>
              </a:path>
            </a:pathLst>
          </a:custGeom>
          <a:noFill/>
          <a:ln w="3175">
            <a:solidFill>
              <a:srgbClr val="000000"/>
            </a:solidFill>
            <a:round/>
          </a:ln>
        </p:spPr>
        <p:txBody>
          <a:bodyPr lIns="0" tIns="0" rIns="0" bIns="0"/>
          <a:lstStyle/>
          <a:p>
            <a:endParaRPr lang="el-GR"/>
          </a:p>
        </p:txBody>
      </p:sp>
      <p:sp>
        <p:nvSpPr>
          <p:cNvPr id="25441" name="object 866"/>
          <p:cNvSpPr/>
          <p:nvPr/>
        </p:nvSpPr>
        <p:spPr bwMode="auto">
          <a:xfrm>
            <a:off x="7918450" y="4289425"/>
            <a:ext cx="3175" cy="82550"/>
          </a:xfrm>
          <a:custGeom>
            <a:avLst/>
            <a:gdLst>
              <a:gd name="T0" fmla="*/ 0 w 4559"/>
              <a:gd name="T1" fmla="*/ 0 h 83057"/>
              <a:gd name="T2" fmla="*/ 2211 w 4559"/>
              <a:gd name="T3" fmla="*/ 82046 h 83057"/>
              <a:gd name="T4" fmla="*/ 0 60000 65536"/>
              <a:gd name="T5" fmla="*/ 0 60000 65536"/>
              <a:gd name="T6" fmla="*/ 0 w 4559"/>
              <a:gd name="T7" fmla="*/ 0 h 83057"/>
              <a:gd name="T8" fmla="*/ 4559 w 4559"/>
              <a:gd name="T9" fmla="*/ 83057 h 83057"/>
            </a:gdLst>
            <a:ahLst/>
            <a:cxnLst>
              <a:cxn ang="T4">
                <a:pos x="T0" y="T1"/>
              </a:cxn>
              <a:cxn ang="T5">
                <a:pos x="T2" y="T3"/>
              </a:cxn>
            </a:cxnLst>
            <a:rect l="T6" t="T7" r="T8" b="T9"/>
            <a:pathLst>
              <a:path w="4559" h="83057">
                <a:moveTo>
                  <a:pt x="0" y="0"/>
                </a:moveTo>
                <a:lnTo>
                  <a:pt x="4559" y="83057"/>
                </a:lnTo>
              </a:path>
            </a:pathLst>
          </a:custGeom>
          <a:noFill/>
          <a:ln w="3175">
            <a:solidFill>
              <a:srgbClr val="000000"/>
            </a:solidFill>
            <a:round/>
          </a:ln>
        </p:spPr>
        <p:txBody>
          <a:bodyPr lIns="0" tIns="0" rIns="0" bIns="0"/>
          <a:lstStyle/>
          <a:p>
            <a:endParaRPr lang="el-GR"/>
          </a:p>
        </p:txBody>
      </p:sp>
      <p:sp>
        <p:nvSpPr>
          <p:cNvPr id="25442" name="object 867"/>
          <p:cNvSpPr/>
          <p:nvPr/>
        </p:nvSpPr>
        <p:spPr bwMode="auto">
          <a:xfrm>
            <a:off x="7948613" y="4276725"/>
            <a:ext cx="4762" cy="84138"/>
          </a:xfrm>
          <a:custGeom>
            <a:avLst/>
            <a:gdLst>
              <a:gd name="T0" fmla="*/ 0 w 5333"/>
              <a:gd name="T1" fmla="*/ 0 h 83820"/>
              <a:gd name="T2" fmla="*/ 4252 w 5333"/>
              <a:gd name="T3" fmla="*/ 84457 h 83820"/>
              <a:gd name="T4" fmla="*/ 0 60000 65536"/>
              <a:gd name="T5" fmla="*/ 0 60000 65536"/>
              <a:gd name="T6" fmla="*/ 0 w 5333"/>
              <a:gd name="T7" fmla="*/ 0 h 83820"/>
              <a:gd name="T8" fmla="*/ 5333 w 5333"/>
              <a:gd name="T9" fmla="*/ 83820 h 83820"/>
            </a:gdLst>
            <a:ahLst/>
            <a:cxnLst>
              <a:cxn ang="T4">
                <a:pos x="T0" y="T1"/>
              </a:cxn>
              <a:cxn ang="T5">
                <a:pos x="T2" y="T3"/>
              </a:cxn>
            </a:cxnLst>
            <a:rect l="T6" t="T7" r="T8" b="T9"/>
            <a:pathLst>
              <a:path w="5333" h="83820">
                <a:moveTo>
                  <a:pt x="0" y="0"/>
                </a:moveTo>
                <a:lnTo>
                  <a:pt x="5333" y="83820"/>
                </a:lnTo>
              </a:path>
            </a:pathLst>
          </a:custGeom>
          <a:noFill/>
          <a:ln w="3175">
            <a:solidFill>
              <a:srgbClr val="000000"/>
            </a:solidFill>
            <a:round/>
          </a:ln>
        </p:spPr>
        <p:txBody>
          <a:bodyPr lIns="0" tIns="0" rIns="0" bIns="0"/>
          <a:lstStyle/>
          <a:p>
            <a:endParaRPr lang="el-GR"/>
          </a:p>
        </p:txBody>
      </p:sp>
      <p:sp>
        <p:nvSpPr>
          <p:cNvPr id="25443" name="object 868"/>
          <p:cNvSpPr/>
          <p:nvPr/>
        </p:nvSpPr>
        <p:spPr bwMode="auto">
          <a:xfrm>
            <a:off x="7978775" y="4267200"/>
            <a:ext cx="4763" cy="82550"/>
          </a:xfrm>
          <a:custGeom>
            <a:avLst/>
            <a:gdLst>
              <a:gd name="T0" fmla="*/ 0 w 4584"/>
              <a:gd name="T1" fmla="*/ 0 h 82296"/>
              <a:gd name="T2" fmla="*/ 4949 w 4584"/>
              <a:gd name="T3" fmla="*/ 82805 h 82296"/>
              <a:gd name="T4" fmla="*/ 0 60000 65536"/>
              <a:gd name="T5" fmla="*/ 0 60000 65536"/>
              <a:gd name="T6" fmla="*/ 0 w 4584"/>
              <a:gd name="T7" fmla="*/ 0 h 82296"/>
              <a:gd name="T8" fmla="*/ 4584 w 4584"/>
              <a:gd name="T9" fmla="*/ 82296 h 82296"/>
            </a:gdLst>
            <a:ahLst/>
            <a:cxnLst>
              <a:cxn ang="T4">
                <a:pos x="T0" y="T1"/>
              </a:cxn>
              <a:cxn ang="T5">
                <a:pos x="T2" y="T3"/>
              </a:cxn>
            </a:cxnLst>
            <a:rect l="T6" t="T7" r="T8" b="T9"/>
            <a:pathLst>
              <a:path w="4584" h="82296">
                <a:moveTo>
                  <a:pt x="0" y="0"/>
                </a:moveTo>
                <a:lnTo>
                  <a:pt x="4584" y="82296"/>
                </a:lnTo>
              </a:path>
            </a:pathLst>
          </a:custGeom>
          <a:noFill/>
          <a:ln w="3175">
            <a:solidFill>
              <a:srgbClr val="000000"/>
            </a:solidFill>
            <a:round/>
          </a:ln>
        </p:spPr>
        <p:txBody>
          <a:bodyPr lIns="0" tIns="0" rIns="0" bIns="0"/>
          <a:lstStyle/>
          <a:p>
            <a:endParaRPr lang="el-GR"/>
          </a:p>
        </p:txBody>
      </p:sp>
      <p:sp>
        <p:nvSpPr>
          <p:cNvPr id="25444" name="object 869"/>
          <p:cNvSpPr/>
          <p:nvPr/>
        </p:nvSpPr>
        <p:spPr bwMode="auto">
          <a:xfrm>
            <a:off x="8010525" y="4257675"/>
            <a:ext cx="4763" cy="80963"/>
          </a:xfrm>
          <a:custGeom>
            <a:avLst/>
            <a:gdLst>
              <a:gd name="T0" fmla="*/ 0 w 5321"/>
              <a:gd name="T1" fmla="*/ 0 h 80772"/>
              <a:gd name="T2" fmla="*/ 4264 w 5321"/>
              <a:gd name="T3" fmla="*/ 81154 h 80772"/>
              <a:gd name="T4" fmla="*/ 0 60000 65536"/>
              <a:gd name="T5" fmla="*/ 0 60000 65536"/>
              <a:gd name="T6" fmla="*/ 0 w 5321"/>
              <a:gd name="T7" fmla="*/ 0 h 80772"/>
              <a:gd name="T8" fmla="*/ 5321 w 5321"/>
              <a:gd name="T9" fmla="*/ 80772 h 80772"/>
            </a:gdLst>
            <a:ahLst/>
            <a:cxnLst>
              <a:cxn ang="T4">
                <a:pos x="T0" y="T1"/>
              </a:cxn>
              <a:cxn ang="T5">
                <a:pos x="T2" y="T3"/>
              </a:cxn>
            </a:cxnLst>
            <a:rect l="T6" t="T7" r="T8" b="T9"/>
            <a:pathLst>
              <a:path w="5321" h="80772">
                <a:moveTo>
                  <a:pt x="0" y="0"/>
                </a:moveTo>
                <a:lnTo>
                  <a:pt x="5321" y="80772"/>
                </a:lnTo>
              </a:path>
            </a:pathLst>
          </a:custGeom>
          <a:noFill/>
          <a:ln w="3175">
            <a:solidFill>
              <a:srgbClr val="000000"/>
            </a:solidFill>
            <a:round/>
          </a:ln>
        </p:spPr>
        <p:txBody>
          <a:bodyPr lIns="0" tIns="0" rIns="0" bIns="0"/>
          <a:lstStyle/>
          <a:p>
            <a:endParaRPr lang="el-GR"/>
          </a:p>
        </p:txBody>
      </p:sp>
      <p:sp>
        <p:nvSpPr>
          <p:cNvPr id="25445" name="object 870"/>
          <p:cNvSpPr/>
          <p:nvPr/>
        </p:nvSpPr>
        <p:spPr bwMode="auto">
          <a:xfrm>
            <a:off x="8040688" y="4248150"/>
            <a:ext cx="4762" cy="79375"/>
          </a:xfrm>
          <a:custGeom>
            <a:avLst/>
            <a:gdLst>
              <a:gd name="T0" fmla="*/ 0 w 4571"/>
              <a:gd name="T1" fmla="*/ 0 h 80010"/>
              <a:gd name="T2" fmla="*/ 4961 w 4571"/>
              <a:gd name="T3" fmla="*/ 78745 h 80010"/>
              <a:gd name="T4" fmla="*/ 0 60000 65536"/>
              <a:gd name="T5" fmla="*/ 0 60000 65536"/>
              <a:gd name="T6" fmla="*/ 0 w 4571"/>
              <a:gd name="T7" fmla="*/ 0 h 80010"/>
              <a:gd name="T8" fmla="*/ 4571 w 4571"/>
              <a:gd name="T9" fmla="*/ 80010 h 80010"/>
            </a:gdLst>
            <a:ahLst/>
            <a:cxnLst>
              <a:cxn ang="T4">
                <a:pos x="T0" y="T1"/>
              </a:cxn>
              <a:cxn ang="T5">
                <a:pos x="T2" y="T3"/>
              </a:cxn>
            </a:cxnLst>
            <a:rect l="T6" t="T7" r="T8" b="T9"/>
            <a:pathLst>
              <a:path w="4571" h="80010">
                <a:moveTo>
                  <a:pt x="0" y="0"/>
                </a:moveTo>
                <a:lnTo>
                  <a:pt x="4571" y="80010"/>
                </a:lnTo>
              </a:path>
            </a:pathLst>
          </a:custGeom>
          <a:noFill/>
          <a:ln w="3175">
            <a:solidFill>
              <a:srgbClr val="000000"/>
            </a:solidFill>
            <a:round/>
          </a:ln>
        </p:spPr>
        <p:txBody>
          <a:bodyPr lIns="0" tIns="0" rIns="0" bIns="0"/>
          <a:lstStyle/>
          <a:p>
            <a:endParaRPr lang="el-GR"/>
          </a:p>
        </p:txBody>
      </p:sp>
      <p:sp>
        <p:nvSpPr>
          <p:cNvPr id="25446" name="object 871"/>
          <p:cNvSpPr/>
          <p:nvPr/>
        </p:nvSpPr>
        <p:spPr bwMode="auto">
          <a:xfrm>
            <a:off x="8072438" y="4240213"/>
            <a:ext cx="4762" cy="80962"/>
          </a:xfrm>
          <a:custGeom>
            <a:avLst/>
            <a:gdLst>
              <a:gd name="T0" fmla="*/ 0 w 5333"/>
              <a:gd name="T1" fmla="*/ 0 h 81534"/>
              <a:gd name="T2" fmla="*/ 4252 w 5333"/>
              <a:gd name="T3" fmla="*/ 80394 h 81534"/>
              <a:gd name="T4" fmla="*/ 0 60000 65536"/>
              <a:gd name="T5" fmla="*/ 0 60000 65536"/>
              <a:gd name="T6" fmla="*/ 0 w 5333"/>
              <a:gd name="T7" fmla="*/ 0 h 81534"/>
              <a:gd name="T8" fmla="*/ 5333 w 5333"/>
              <a:gd name="T9" fmla="*/ 81534 h 81534"/>
            </a:gdLst>
            <a:ahLst/>
            <a:cxnLst>
              <a:cxn ang="T4">
                <a:pos x="T0" y="T1"/>
              </a:cxn>
              <a:cxn ang="T5">
                <a:pos x="T2" y="T3"/>
              </a:cxn>
            </a:cxnLst>
            <a:rect l="T6" t="T7" r="T8" b="T9"/>
            <a:pathLst>
              <a:path w="5333" h="81534">
                <a:moveTo>
                  <a:pt x="0" y="0"/>
                </a:moveTo>
                <a:lnTo>
                  <a:pt x="5333" y="81534"/>
                </a:lnTo>
              </a:path>
            </a:pathLst>
          </a:custGeom>
          <a:noFill/>
          <a:ln w="3175">
            <a:solidFill>
              <a:srgbClr val="000000"/>
            </a:solidFill>
            <a:round/>
          </a:ln>
        </p:spPr>
        <p:txBody>
          <a:bodyPr lIns="0" tIns="0" rIns="0" bIns="0"/>
          <a:lstStyle/>
          <a:p>
            <a:endParaRPr lang="el-GR"/>
          </a:p>
        </p:txBody>
      </p:sp>
      <p:sp>
        <p:nvSpPr>
          <p:cNvPr id="25447" name="object 872"/>
          <p:cNvSpPr/>
          <p:nvPr/>
        </p:nvSpPr>
        <p:spPr bwMode="auto">
          <a:xfrm>
            <a:off x="8102600" y="4233863"/>
            <a:ext cx="4763" cy="80962"/>
          </a:xfrm>
          <a:custGeom>
            <a:avLst/>
            <a:gdLst>
              <a:gd name="T0" fmla="*/ 0 w 4572"/>
              <a:gd name="T1" fmla="*/ 0 h 80010"/>
              <a:gd name="T2" fmla="*/ 4962 w 4572"/>
              <a:gd name="T3" fmla="*/ 81925 h 80010"/>
              <a:gd name="T4" fmla="*/ 0 60000 65536"/>
              <a:gd name="T5" fmla="*/ 0 60000 65536"/>
              <a:gd name="T6" fmla="*/ 0 w 4572"/>
              <a:gd name="T7" fmla="*/ 0 h 80010"/>
              <a:gd name="T8" fmla="*/ 4572 w 4572"/>
              <a:gd name="T9" fmla="*/ 80010 h 80010"/>
            </a:gdLst>
            <a:ahLst/>
            <a:cxnLst>
              <a:cxn ang="T4">
                <a:pos x="T0" y="T1"/>
              </a:cxn>
              <a:cxn ang="T5">
                <a:pos x="T2" y="T3"/>
              </a:cxn>
            </a:cxnLst>
            <a:rect l="T6" t="T7" r="T8" b="T9"/>
            <a:pathLst>
              <a:path w="4572" h="80010">
                <a:moveTo>
                  <a:pt x="0" y="0"/>
                </a:moveTo>
                <a:lnTo>
                  <a:pt x="4572" y="80010"/>
                </a:lnTo>
              </a:path>
            </a:pathLst>
          </a:custGeom>
          <a:noFill/>
          <a:ln w="3175">
            <a:solidFill>
              <a:srgbClr val="000000"/>
            </a:solidFill>
            <a:round/>
          </a:ln>
        </p:spPr>
        <p:txBody>
          <a:bodyPr lIns="0" tIns="0" rIns="0" bIns="0"/>
          <a:lstStyle/>
          <a:p>
            <a:endParaRPr lang="el-GR"/>
          </a:p>
        </p:txBody>
      </p:sp>
      <p:sp>
        <p:nvSpPr>
          <p:cNvPr id="25448" name="object 873"/>
          <p:cNvSpPr/>
          <p:nvPr/>
        </p:nvSpPr>
        <p:spPr bwMode="auto">
          <a:xfrm>
            <a:off x="8134350" y="4229100"/>
            <a:ext cx="4763" cy="77788"/>
          </a:xfrm>
          <a:custGeom>
            <a:avLst/>
            <a:gdLst>
              <a:gd name="T0" fmla="*/ 0 w 4584"/>
              <a:gd name="T1" fmla="*/ 0 h 79248"/>
              <a:gd name="T2" fmla="*/ 4949 w 4584"/>
              <a:gd name="T3" fmla="*/ 76355 h 79248"/>
              <a:gd name="T4" fmla="*/ 0 60000 65536"/>
              <a:gd name="T5" fmla="*/ 0 60000 65536"/>
              <a:gd name="T6" fmla="*/ 0 w 4584"/>
              <a:gd name="T7" fmla="*/ 0 h 79248"/>
              <a:gd name="T8" fmla="*/ 4584 w 4584"/>
              <a:gd name="T9" fmla="*/ 79248 h 79248"/>
            </a:gdLst>
            <a:ahLst/>
            <a:cxnLst>
              <a:cxn ang="T4">
                <a:pos x="T0" y="T1"/>
              </a:cxn>
              <a:cxn ang="T5">
                <a:pos x="T2" y="T3"/>
              </a:cxn>
            </a:cxnLst>
            <a:rect l="T6" t="T7" r="T8" b="T9"/>
            <a:pathLst>
              <a:path w="4584" h="79248">
                <a:moveTo>
                  <a:pt x="0" y="0"/>
                </a:moveTo>
                <a:lnTo>
                  <a:pt x="4584" y="79248"/>
                </a:lnTo>
              </a:path>
            </a:pathLst>
          </a:custGeom>
          <a:noFill/>
          <a:ln w="3175">
            <a:solidFill>
              <a:srgbClr val="000000"/>
            </a:solidFill>
            <a:round/>
          </a:ln>
        </p:spPr>
        <p:txBody>
          <a:bodyPr lIns="0" tIns="0" rIns="0" bIns="0"/>
          <a:lstStyle/>
          <a:p>
            <a:endParaRPr lang="el-GR"/>
          </a:p>
        </p:txBody>
      </p:sp>
      <p:sp>
        <p:nvSpPr>
          <p:cNvPr id="25449" name="object 874"/>
          <p:cNvSpPr/>
          <p:nvPr/>
        </p:nvSpPr>
        <p:spPr bwMode="auto">
          <a:xfrm>
            <a:off x="8166100" y="4222750"/>
            <a:ext cx="3175" cy="79375"/>
          </a:xfrm>
          <a:custGeom>
            <a:avLst/>
            <a:gdLst>
              <a:gd name="T0" fmla="*/ 0 w 4559"/>
              <a:gd name="T1" fmla="*/ 0 h 79248"/>
              <a:gd name="T2" fmla="*/ 2211 w 4559"/>
              <a:gd name="T3" fmla="*/ 79502 h 79248"/>
              <a:gd name="T4" fmla="*/ 0 60000 65536"/>
              <a:gd name="T5" fmla="*/ 0 60000 65536"/>
              <a:gd name="T6" fmla="*/ 0 w 4559"/>
              <a:gd name="T7" fmla="*/ 0 h 79248"/>
              <a:gd name="T8" fmla="*/ 4559 w 4559"/>
              <a:gd name="T9" fmla="*/ 79248 h 79248"/>
            </a:gdLst>
            <a:ahLst/>
            <a:cxnLst>
              <a:cxn ang="T4">
                <a:pos x="T0" y="T1"/>
              </a:cxn>
              <a:cxn ang="T5">
                <a:pos x="T2" y="T3"/>
              </a:cxn>
            </a:cxnLst>
            <a:rect l="T6" t="T7" r="T8" b="T9"/>
            <a:pathLst>
              <a:path w="4559" h="79248">
                <a:moveTo>
                  <a:pt x="0" y="0"/>
                </a:moveTo>
                <a:lnTo>
                  <a:pt x="4559" y="79248"/>
                </a:lnTo>
              </a:path>
            </a:pathLst>
          </a:custGeom>
          <a:noFill/>
          <a:ln w="3175">
            <a:solidFill>
              <a:srgbClr val="000000"/>
            </a:solidFill>
            <a:round/>
          </a:ln>
        </p:spPr>
        <p:txBody>
          <a:bodyPr lIns="0" tIns="0" rIns="0" bIns="0"/>
          <a:lstStyle/>
          <a:p>
            <a:endParaRPr lang="el-GR"/>
          </a:p>
        </p:txBody>
      </p:sp>
      <p:sp>
        <p:nvSpPr>
          <p:cNvPr id="25450" name="object 875"/>
          <p:cNvSpPr/>
          <p:nvPr/>
        </p:nvSpPr>
        <p:spPr bwMode="auto">
          <a:xfrm>
            <a:off x="8196263" y="4217988"/>
            <a:ext cx="4762" cy="80962"/>
          </a:xfrm>
          <a:custGeom>
            <a:avLst/>
            <a:gdLst>
              <a:gd name="T0" fmla="*/ 0 w 4572"/>
              <a:gd name="T1" fmla="*/ 0 h 80771"/>
              <a:gd name="T2" fmla="*/ 4960 w 4572"/>
              <a:gd name="T3" fmla="*/ 81153 h 80771"/>
              <a:gd name="T4" fmla="*/ 0 60000 65536"/>
              <a:gd name="T5" fmla="*/ 0 60000 65536"/>
              <a:gd name="T6" fmla="*/ 0 w 4572"/>
              <a:gd name="T7" fmla="*/ 0 h 80771"/>
              <a:gd name="T8" fmla="*/ 4572 w 4572"/>
              <a:gd name="T9" fmla="*/ 80771 h 80771"/>
            </a:gdLst>
            <a:ahLst/>
            <a:cxnLst>
              <a:cxn ang="T4">
                <a:pos x="T0" y="T1"/>
              </a:cxn>
              <a:cxn ang="T5">
                <a:pos x="T2" y="T3"/>
              </a:cxn>
            </a:cxnLst>
            <a:rect l="T6" t="T7" r="T8" b="T9"/>
            <a:pathLst>
              <a:path w="4572" h="80771">
                <a:moveTo>
                  <a:pt x="0" y="0"/>
                </a:moveTo>
                <a:lnTo>
                  <a:pt x="4572" y="80771"/>
                </a:lnTo>
              </a:path>
            </a:pathLst>
          </a:custGeom>
          <a:noFill/>
          <a:ln w="3175">
            <a:solidFill>
              <a:srgbClr val="000000"/>
            </a:solidFill>
            <a:round/>
          </a:ln>
        </p:spPr>
        <p:txBody>
          <a:bodyPr lIns="0" tIns="0" rIns="0" bIns="0"/>
          <a:lstStyle/>
          <a:p>
            <a:endParaRPr lang="el-GR"/>
          </a:p>
        </p:txBody>
      </p:sp>
      <p:sp>
        <p:nvSpPr>
          <p:cNvPr id="25451" name="object 876"/>
          <p:cNvSpPr/>
          <p:nvPr/>
        </p:nvSpPr>
        <p:spPr bwMode="auto">
          <a:xfrm>
            <a:off x="8228013" y="4216400"/>
            <a:ext cx="4762" cy="79375"/>
          </a:xfrm>
          <a:custGeom>
            <a:avLst/>
            <a:gdLst>
              <a:gd name="T0" fmla="*/ 0 w 4584"/>
              <a:gd name="T1" fmla="*/ 0 h 79247"/>
              <a:gd name="T2" fmla="*/ 4947 w 4584"/>
              <a:gd name="T3" fmla="*/ 79503 h 79247"/>
              <a:gd name="T4" fmla="*/ 0 60000 65536"/>
              <a:gd name="T5" fmla="*/ 0 60000 65536"/>
              <a:gd name="T6" fmla="*/ 0 w 4584"/>
              <a:gd name="T7" fmla="*/ 0 h 79247"/>
              <a:gd name="T8" fmla="*/ 4584 w 4584"/>
              <a:gd name="T9" fmla="*/ 79247 h 79247"/>
            </a:gdLst>
            <a:ahLst/>
            <a:cxnLst>
              <a:cxn ang="T4">
                <a:pos x="T0" y="T1"/>
              </a:cxn>
              <a:cxn ang="T5">
                <a:pos x="T2" y="T3"/>
              </a:cxn>
            </a:cxnLst>
            <a:rect l="T6" t="T7" r="T8" b="T9"/>
            <a:pathLst>
              <a:path w="4584" h="79247">
                <a:moveTo>
                  <a:pt x="0" y="0"/>
                </a:moveTo>
                <a:lnTo>
                  <a:pt x="4584" y="79247"/>
                </a:lnTo>
              </a:path>
            </a:pathLst>
          </a:custGeom>
          <a:noFill/>
          <a:ln w="3175">
            <a:solidFill>
              <a:srgbClr val="000000"/>
            </a:solidFill>
            <a:round/>
          </a:ln>
        </p:spPr>
        <p:txBody>
          <a:bodyPr lIns="0" tIns="0" rIns="0" bIns="0"/>
          <a:lstStyle/>
          <a:p>
            <a:endParaRPr lang="el-GR"/>
          </a:p>
        </p:txBody>
      </p:sp>
      <p:sp>
        <p:nvSpPr>
          <p:cNvPr id="25452" name="object 877"/>
          <p:cNvSpPr/>
          <p:nvPr/>
        </p:nvSpPr>
        <p:spPr bwMode="auto">
          <a:xfrm>
            <a:off x="8259763" y="4214813"/>
            <a:ext cx="4762" cy="77787"/>
          </a:xfrm>
          <a:custGeom>
            <a:avLst/>
            <a:gdLst>
              <a:gd name="T0" fmla="*/ 0 w 4559"/>
              <a:gd name="T1" fmla="*/ 0 h 77724"/>
              <a:gd name="T2" fmla="*/ 4974 w 4559"/>
              <a:gd name="T3" fmla="*/ 77850 h 77724"/>
              <a:gd name="T4" fmla="*/ 0 60000 65536"/>
              <a:gd name="T5" fmla="*/ 0 60000 65536"/>
              <a:gd name="T6" fmla="*/ 0 w 4559"/>
              <a:gd name="T7" fmla="*/ 0 h 77724"/>
              <a:gd name="T8" fmla="*/ 4559 w 4559"/>
              <a:gd name="T9" fmla="*/ 77724 h 77724"/>
            </a:gdLst>
            <a:ahLst/>
            <a:cxnLst>
              <a:cxn ang="T4">
                <a:pos x="T0" y="T1"/>
              </a:cxn>
              <a:cxn ang="T5">
                <a:pos x="T2" y="T3"/>
              </a:cxn>
            </a:cxnLst>
            <a:rect l="T6" t="T7" r="T8" b="T9"/>
            <a:pathLst>
              <a:path w="4559" h="77724">
                <a:moveTo>
                  <a:pt x="0" y="0"/>
                </a:moveTo>
                <a:lnTo>
                  <a:pt x="4559" y="77724"/>
                </a:lnTo>
              </a:path>
            </a:pathLst>
          </a:custGeom>
          <a:noFill/>
          <a:ln w="3175">
            <a:solidFill>
              <a:srgbClr val="000000"/>
            </a:solidFill>
            <a:round/>
          </a:ln>
        </p:spPr>
        <p:txBody>
          <a:bodyPr lIns="0" tIns="0" rIns="0" bIns="0"/>
          <a:lstStyle/>
          <a:p>
            <a:endParaRPr lang="el-GR"/>
          </a:p>
        </p:txBody>
      </p:sp>
      <p:sp>
        <p:nvSpPr>
          <p:cNvPr id="25453" name="object 878"/>
          <p:cNvSpPr/>
          <p:nvPr/>
        </p:nvSpPr>
        <p:spPr bwMode="auto">
          <a:xfrm>
            <a:off x="8289925" y="4213225"/>
            <a:ext cx="4763" cy="79375"/>
          </a:xfrm>
          <a:custGeom>
            <a:avLst/>
            <a:gdLst>
              <a:gd name="T0" fmla="*/ 0 w 4571"/>
              <a:gd name="T1" fmla="*/ 0 h 79248"/>
              <a:gd name="T2" fmla="*/ 4963 w 4571"/>
              <a:gd name="T3" fmla="*/ 79502 h 79248"/>
              <a:gd name="T4" fmla="*/ 0 60000 65536"/>
              <a:gd name="T5" fmla="*/ 0 60000 65536"/>
              <a:gd name="T6" fmla="*/ 0 w 4571"/>
              <a:gd name="T7" fmla="*/ 0 h 79248"/>
              <a:gd name="T8" fmla="*/ 4571 w 4571"/>
              <a:gd name="T9" fmla="*/ 79248 h 79248"/>
            </a:gdLst>
            <a:ahLst/>
            <a:cxnLst>
              <a:cxn ang="T4">
                <a:pos x="T0" y="T1"/>
              </a:cxn>
              <a:cxn ang="T5">
                <a:pos x="T2" y="T3"/>
              </a:cxn>
            </a:cxnLst>
            <a:rect l="T6" t="T7" r="T8" b="T9"/>
            <a:pathLst>
              <a:path w="4571" h="79248">
                <a:moveTo>
                  <a:pt x="0" y="0"/>
                </a:moveTo>
                <a:lnTo>
                  <a:pt x="4571" y="79248"/>
                </a:lnTo>
              </a:path>
            </a:pathLst>
          </a:custGeom>
          <a:noFill/>
          <a:ln w="3175">
            <a:solidFill>
              <a:srgbClr val="000000"/>
            </a:solidFill>
            <a:round/>
          </a:ln>
        </p:spPr>
        <p:txBody>
          <a:bodyPr lIns="0" tIns="0" rIns="0" bIns="0"/>
          <a:lstStyle/>
          <a:p>
            <a:endParaRPr lang="el-GR"/>
          </a:p>
        </p:txBody>
      </p:sp>
      <p:sp>
        <p:nvSpPr>
          <p:cNvPr id="25454" name="object 879"/>
          <p:cNvSpPr/>
          <p:nvPr/>
        </p:nvSpPr>
        <p:spPr bwMode="auto">
          <a:xfrm>
            <a:off x="8321675" y="4213225"/>
            <a:ext cx="4763" cy="79375"/>
          </a:xfrm>
          <a:custGeom>
            <a:avLst/>
            <a:gdLst>
              <a:gd name="T0" fmla="*/ 0 w 5346"/>
              <a:gd name="T1" fmla="*/ 0 h 80010"/>
              <a:gd name="T2" fmla="*/ 4244 w 5346"/>
              <a:gd name="T3" fmla="*/ 78745 h 80010"/>
              <a:gd name="T4" fmla="*/ 0 60000 65536"/>
              <a:gd name="T5" fmla="*/ 0 60000 65536"/>
              <a:gd name="T6" fmla="*/ 0 w 5346"/>
              <a:gd name="T7" fmla="*/ 0 h 80010"/>
              <a:gd name="T8" fmla="*/ 5346 w 5346"/>
              <a:gd name="T9" fmla="*/ 80010 h 80010"/>
            </a:gdLst>
            <a:ahLst/>
            <a:cxnLst>
              <a:cxn ang="T4">
                <a:pos x="T0" y="T1"/>
              </a:cxn>
              <a:cxn ang="T5">
                <a:pos x="T2" y="T3"/>
              </a:cxn>
            </a:cxnLst>
            <a:rect l="T6" t="T7" r="T8" b="T9"/>
            <a:pathLst>
              <a:path w="5346" h="80010">
                <a:moveTo>
                  <a:pt x="0" y="0"/>
                </a:moveTo>
                <a:lnTo>
                  <a:pt x="5346" y="80010"/>
                </a:lnTo>
              </a:path>
            </a:pathLst>
          </a:custGeom>
          <a:noFill/>
          <a:ln w="3175">
            <a:solidFill>
              <a:srgbClr val="000000"/>
            </a:solidFill>
            <a:round/>
          </a:ln>
        </p:spPr>
        <p:txBody>
          <a:bodyPr lIns="0" tIns="0" rIns="0" bIns="0"/>
          <a:lstStyle/>
          <a:p>
            <a:endParaRPr lang="el-GR"/>
          </a:p>
        </p:txBody>
      </p:sp>
      <p:sp>
        <p:nvSpPr>
          <p:cNvPr id="25455" name="object 880"/>
          <p:cNvSpPr/>
          <p:nvPr/>
        </p:nvSpPr>
        <p:spPr bwMode="auto">
          <a:xfrm>
            <a:off x="8353425" y="4214813"/>
            <a:ext cx="4763" cy="79375"/>
          </a:xfrm>
          <a:custGeom>
            <a:avLst/>
            <a:gdLst>
              <a:gd name="T0" fmla="*/ 0 w 4559"/>
              <a:gd name="T1" fmla="*/ 0 h 80010"/>
              <a:gd name="T2" fmla="*/ 4976 w 4559"/>
              <a:gd name="T3" fmla="*/ 78745 h 80010"/>
              <a:gd name="T4" fmla="*/ 0 60000 65536"/>
              <a:gd name="T5" fmla="*/ 0 60000 65536"/>
              <a:gd name="T6" fmla="*/ 0 w 4559"/>
              <a:gd name="T7" fmla="*/ 0 h 80010"/>
              <a:gd name="T8" fmla="*/ 4559 w 4559"/>
              <a:gd name="T9" fmla="*/ 80010 h 80010"/>
            </a:gdLst>
            <a:ahLst/>
            <a:cxnLst>
              <a:cxn ang="T4">
                <a:pos x="T0" y="T1"/>
              </a:cxn>
              <a:cxn ang="T5">
                <a:pos x="T2" y="T3"/>
              </a:cxn>
            </a:cxnLst>
            <a:rect l="T6" t="T7" r="T8" b="T9"/>
            <a:pathLst>
              <a:path w="4559" h="80010">
                <a:moveTo>
                  <a:pt x="0" y="0"/>
                </a:moveTo>
                <a:lnTo>
                  <a:pt x="4559" y="80010"/>
                </a:lnTo>
              </a:path>
            </a:pathLst>
          </a:custGeom>
          <a:noFill/>
          <a:ln w="3175">
            <a:solidFill>
              <a:srgbClr val="000000"/>
            </a:solidFill>
            <a:round/>
          </a:ln>
        </p:spPr>
        <p:txBody>
          <a:bodyPr lIns="0" tIns="0" rIns="0" bIns="0"/>
          <a:lstStyle/>
          <a:p>
            <a:endParaRPr lang="el-GR"/>
          </a:p>
        </p:txBody>
      </p:sp>
      <p:sp>
        <p:nvSpPr>
          <p:cNvPr id="25456" name="object 881"/>
          <p:cNvSpPr/>
          <p:nvPr/>
        </p:nvSpPr>
        <p:spPr bwMode="auto">
          <a:xfrm>
            <a:off x="8385175" y="4216400"/>
            <a:ext cx="4763" cy="79375"/>
          </a:xfrm>
          <a:custGeom>
            <a:avLst/>
            <a:gdLst>
              <a:gd name="T0" fmla="*/ 0 w 4572"/>
              <a:gd name="T1" fmla="*/ 0 h 78486"/>
              <a:gd name="T2" fmla="*/ 4962 w 4572"/>
              <a:gd name="T3" fmla="*/ 80274 h 78486"/>
              <a:gd name="T4" fmla="*/ 0 60000 65536"/>
              <a:gd name="T5" fmla="*/ 0 60000 65536"/>
              <a:gd name="T6" fmla="*/ 0 w 4572"/>
              <a:gd name="T7" fmla="*/ 0 h 78486"/>
              <a:gd name="T8" fmla="*/ 4572 w 4572"/>
              <a:gd name="T9" fmla="*/ 78486 h 78486"/>
            </a:gdLst>
            <a:ahLst/>
            <a:cxnLst>
              <a:cxn ang="T4">
                <a:pos x="T0" y="T1"/>
              </a:cxn>
              <a:cxn ang="T5">
                <a:pos x="T2" y="T3"/>
              </a:cxn>
            </a:cxnLst>
            <a:rect l="T6" t="T7" r="T8" b="T9"/>
            <a:pathLst>
              <a:path w="4572" h="78486">
                <a:moveTo>
                  <a:pt x="0" y="0"/>
                </a:moveTo>
                <a:lnTo>
                  <a:pt x="4572" y="78486"/>
                </a:lnTo>
              </a:path>
            </a:pathLst>
          </a:custGeom>
          <a:noFill/>
          <a:ln w="3175">
            <a:solidFill>
              <a:srgbClr val="000000"/>
            </a:solidFill>
            <a:round/>
          </a:ln>
        </p:spPr>
        <p:txBody>
          <a:bodyPr lIns="0" tIns="0" rIns="0" bIns="0"/>
          <a:lstStyle/>
          <a:p>
            <a:endParaRPr lang="el-GR"/>
          </a:p>
        </p:txBody>
      </p:sp>
      <p:sp>
        <p:nvSpPr>
          <p:cNvPr id="25457" name="object 882"/>
          <p:cNvSpPr/>
          <p:nvPr/>
        </p:nvSpPr>
        <p:spPr bwMode="auto">
          <a:xfrm>
            <a:off x="8416925" y="4217988"/>
            <a:ext cx="4763" cy="80962"/>
          </a:xfrm>
          <a:custGeom>
            <a:avLst/>
            <a:gdLst>
              <a:gd name="T0" fmla="*/ 0 w 4572"/>
              <a:gd name="T1" fmla="*/ 0 h 80771"/>
              <a:gd name="T2" fmla="*/ 4962 w 4572"/>
              <a:gd name="T3" fmla="*/ 81153 h 80771"/>
              <a:gd name="T4" fmla="*/ 0 60000 65536"/>
              <a:gd name="T5" fmla="*/ 0 60000 65536"/>
              <a:gd name="T6" fmla="*/ 0 w 4572"/>
              <a:gd name="T7" fmla="*/ 0 h 80771"/>
              <a:gd name="T8" fmla="*/ 4572 w 4572"/>
              <a:gd name="T9" fmla="*/ 80771 h 80771"/>
            </a:gdLst>
            <a:ahLst/>
            <a:cxnLst>
              <a:cxn ang="T4">
                <a:pos x="T0" y="T1"/>
              </a:cxn>
              <a:cxn ang="T5">
                <a:pos x="T2" y="T3"/>
              </a:cxn>
            </a:cxnLst>
            <a:rect l="T6" t="T7" r="T8" b="T9"/>
            <a:pathLst>
              <a:path w="4572" h="80771">
                <a:moveTo>
                  <a:pt x="0" y="0"/>
                </a:moveTo>
                <a:lnTo>
                  <a:pt x="4572" y="80771"/>
                </a:lnTo>
              </a:path>
            </a:pathLst>
          </a:custGeom>
          <a:noFill/>
          <a:ln w="3175">
            <a:solidFill>
              <a:srgbClr val="000000"/>
            </a:solidFill>
            <a:round/>
          </a:ln>
        </p:spPr>
        <p:txBody>
          <a:bodyPr lIns="0" tIns="0" rIns="0" bIns="0"/>
          <a:lstStyle/>
          <a:p>
            <a:endParaRPr lang="el-GR"/>
          </a:p>
        </p:txBody>
      </p:sp>
      <p:sp>
        <p:nvSpPr>
          <p:cNvPr id="25458" name="object 883"/>
          <p:cNvSpPr/>
          <p:nvPr/>
        </p:nvSpPr>
        <p:spPr bwMode="auto">
          <a:xfrm>
            <a:off x="8448675" y="4222750"/>
            <a:ext cx="4763" cy="80963"/>
          </a:xfrm>
          <a:custGeom>
            <a:avLst/>
            <a:gdLst>
              <a:gd name="T0" fmla="*/ 0 w 5321"/>
              <a:gd name="T1" fmla="*/ 0 h 81534"/>
              <a:gd name="T2" fmla="*/ 4264 w 5321"/>
              <a:gd name="T3" fmla="*/ 80396 h 81534"/>
              <a:gd name="T4" fmla="*/ 0 60000 65536"/>
              <a:gd name="T5" fmla="*/ 0 60000 65536"/>
              <a:gd name="T6" fmla="*/ 0 w 5321"/>
              <a:gd name="T7" fmla="*/ 0 h 81534"/>
              <a:gd name="T8" fmla="*/ 5321 w 5321"/>
              <a:gd name="T9" fmla="*/ 81534 h 81534"/>
            </a:gdLst>
            <a:ahLst/>
            <a:cxnLst>
              <a:cxn ang="T4">
                <a:pos x="T0" y="T1"/>
              </a:cxn>
              <a:cxn ang="T5">
                <a:pos x="T2" y="T3"/>
              </a:cxn>
            </a:cxnLst>
            <a:rect l="T6" t="T7" r="T8" b="T9"/>
            <a:pathLst>
              <a:path w="5321" h="81534">
                <a:moveTo>
                  <a:pt x="0" y="0"/>
                </a:moveTo>
                <a:lnTo>
                  <a:pt x="5321" y="81534"/>
                </a:lnTo>
              </a:path>
            </a:pathLst>
          </a:custGeom>
          <a:noFill/>
          <a:ln w="3175">
            <a:solidFill>
              <a:srgbClr val="000000"/>
            </a:solidFill>
            <a:round/>
          </a:ln>
        </p:spPr>
        <p:txBody>
          <a:bodyPr lIns="0" tIns="0" rIns="0" bIns="0"/>
          <a:lstStyle/>
          <a:p>
            <a:endParaRPr lang="el-GR"/>
          </a:p>
        </p:txBody>
      </p:sp>
      <p:sp>
        <p:nvSpPr>
          <p:cNvPr id="25459" name="object 884"/>
          <p:cNvSpPr/>
          <p:nvPr/>
        </p:nvSpPr>
        <p:spPr bwMode="auto">
          <a:xfrm>
            <a:off x="8480425" y="4227513"/>
            <a:ext cx="4763" cy="80962"/>
          </a:xfrm>
          <a:custGeom>
            <a:avLst/>
            <a:gdLst>
              <a:gd name="T0" fmla="*/ 0 w 4572"/>
              <a:gd name="T1" fmla="*/ 0 h 81534"/>
              <a:gd name="T2" fmla="*/ 4962 w 4572"/>
              <a:gd name="T3" fmla="*/ 80394 h 81534"/>
              <a:gd name="T4" fmla="*/ 0 60000 65536"/>
              <a:gd name="T5" fmla="*/ 0 60000 65536"/>
              <a:gd name="T6" fmla="*/ 0 w 4572"/>
              <a:gd name="T7" fmla="*/ 0 h 81534"/>
              <a:gd name="T8" fmla="*/ 4572 w 4572"/>
              <a:gd name="T9" fmla="*/ 81534 h 81534"/>
            </a:gdLst>
            <a:ahLst/>
            <a:cxnLst>
              <a:cxn ang="T4">
                <a:pos x="T0" y="T1"/>
              </a:cxn>
              <a:cxn ang="T5">
                <a:pos x="T2" y="T3"/>
              </a:cxn>
            </a:cxnLst>
            <a:rect l="T6" t="T7" r="T8" b="T9"/>
            <a:pathLst>
              <a:path w="4572" h="81534">
                <a:moveTo>
                  <a:pt x="0" y="0"/>
                </a:moveTo>
                <a:lnTo>
                  <a:pt x="4572" y="81534"/>
                </a:lnTo>
              </a:path>
            </a:pathLst>
          </a:custGeom>
          <a:noFill/>
          <a:ln w="3175">
            <a:solidFill>
              <a:srgbClr val="000000"/>
            </a:solidFill>
            <a:round/>
          </a:ln>
        </p:spPr>
        <p:txBody>
          <a:bodyPr lIns="0" tIns="0" rIns="0" bIns="0"/>
          <a:lstStyle/>
          <a:p>
            <a:endParaRPr lang="el-GR"/>
          </a:p>
        </p:txBody>
      </p:sp>
      <p:sp>
        <p:nvSpPr>
          <p:cNvPr id="25460" name="object 885"/>
          <p:cNvSpPr/>
          <p:nvPr/>
        </p:nvSpPr>
        <p:spPr bwMode="auto">
          <a:xfrm>
            <a:off x="8512175" y="4233863"/>
            <a:ext cx="4763" cy="80962"/>
          </a:xfrm>
          <a:custGeom>
            <a:avLst/>
            <a:gdLst>
              <a:gd name="T0" fmla="*/ 0 w 4572"/>
              <a:gd name="T1" fmla="*/ 0 h 80772"/>
              <a:gd name="T2" fmla="*/ 4962 w 4572"/>
              <a:gd name="T3" fmla="*/ 81152 h 80772"/>
              <a:gd name="T4" fmla="*/ 0 60000 65536"/>
              <a:gd name="T5" fmla="*/ 0 60000 65536"/>
              <a:gd name="T6" fmla="*/ 0 w 4572"/>
              <a:gd name="T7" fmla="*/ 0 h 80772"/>
              <a:gd name="T8" fmla="*/ 4572 w 4572"/>
              <a:gd name="T9" fmla="*/ 80772 h 80772"/>
            </a:gdLst>
            <a:ahLst/>
            <a:cxnLst>
              <a:cxn ang="T4">
                <a:pos x="T0" y="T1"/>
              </a:cxn>
              <a:cxn ang="T5">
                <a:pos x="T2" y="T3"/>
              </a:cxn>
            </a:cxnLst>
            <a:rect l="T6" t="T7" r="T8" b="T9"/>
            <a:pathLst>
              <a:path w="4572" h="80772">
                <a:moveTo>
                  <a:pt x="0" y="0"/>
                </a:moveTo>
                <a:lnTo>
                  <a:pt x="4572" y="80772"/>
                </a:lnTo>
              </a:path>
            </a:pathLst>
          </a:custGeom>
          <a:noFill/>
          <a:ln w="3175">
            <a:solidFill>
              <a:srgbClr val="000000"/>
            </a:solidFill>
            <a:round/>
          </a:ln>
        </p:spPr>
        <p:txBody>
          <a:bodyPr lIns="0" tIns="0" rIns="0" bIns="0"/>
          <a:lstStyle/>
          <a:p>
            <a:endParaRPr lang="el-GR"/>
          </a:p>
        </p:txBody>
      </p:sp>
      <p:sp>
        <p:nvSpPr>
          <p:cNvPr id="25461" name="object 886"/>
          <p:cNvSpPr/>
          <p:nvPr/>
        </p:nvSpPr>
        <p:spPr bwMode="auto">
          <a:xfrm>
            <a:off x="8543925" y="4240213"/>
            <a:ext cx="4763" cy="82550"/>
          </a:xfrm>
          <a:custGeom>
            <a:avLst/>
            <a:gdLst>
              <a:gd name="T0" fmla="*/ 0 w 5321"/>
              <a:gd name="T1" fmla="*/ 0 h 83058"/>
              <a:gd name="T2" fmla="*/ 4264 w 5321"/>
              <a:gd name="T3" fmla="*/ 82045 h 83058"/>
              <a:gd name="T4" fmla="*/ 0 60000 65536"/>
              <a:gd name="T5" fmla="*/ 0 60000 65536"/>
              <a:gd name="T6" fmla="*/ 0 w 5321"/>
              <a:gd name="T7" fmla="*/ 0 h 83058"/>
              <a:gd name="T8" fmla="*/ 5321 w 5321"/>
              <a:gd name="T9" fmla="*/ 83058 h 83058"/>
            </a:gdLst>
            <a:ahLst/>
            <a:cxnLst>
              <a:cxn ang="T4">
                <a:pos x="T0" y="T1"/>
              </a:cxn>
              <a:cxn ang="T5">
                <a:pos x="T2" y="T3"/>
              </a:cxn>
            </a:cxnLst>
            <a:rect l="T6" t="T7" r="T8" b="T9"/>
            <a:pathLst>
              <a:path w="5321" h="83058">
                <a:moveTo>
                  <a:pt x="0" y="0"/>
                </a:moveTo>
                <a:lnTo>
                  <a:pt x="5321" y="83058"/>
                </a:lnTo>
              </a:path>
            </a:pathLst>
          </a:custGeom>
          <a:noFill/>
          <a:ln w="3175">
            <a:solidFill>
              <a:srgbClr val="000000"/>
            </a:solidFill>
            <a:round/>
          </a:ln>
        </p:spPr>
        <p:txBody>
          <a:bodyPr lIns="0" tIns="0" rIns="0" bIns="0"/>
          <a:lstStyle/>
          <a:p>
            <a:endParaRPr lang="el-GR"/>
          </a:p>
        </p:txBody>
      </p:sp>
      <p:sp>
        <p:nvSpPr>
          <p:cNvPr id="25462" name="object 887"/>
          <p:cNvSpPr/>
          <p:nvPr/>
        </p:nvSpPr>
        <p:spPr bwMode="auto">
          <a:xfrm>
            <a:off x="8575675" y="4248150"/>
            <a:ext cx="4763" cy="84138"/>
          </a:xfrm>
          <a:custGeom>
            <a:avLst/>
            <a:gdLst>
              <a:gd name="T0" fmla="*/ 0 w 5333"/>
              <a:gd name="T1" fmla="*/ 0 h 84582"/>
              <a:gd name="T2" fmla="*/ 4254 w 5333"/>
              <a:gd name="T3" fmla="*/ 83696 h 84582"/>
              <a:gd name="T4" fmla="*/ 0 60000 65536"/>
              <a:gd name="T5" fmla="*/ 0 60000 65536"/>
              <a:gd name="T6" fmla="*/ 0 w 5333"/>
              <a:gd name="T7" fmla="*/ 0 h 84582"/>
              <a:gd name="T8" fmla="*/ 5333 w 5333"/>
              <a:gd name="T9" fmla="*/ 84582 h 84582"/>
            </a:gdLst>
            <a:ahLst/>
            <a:cxnLst>
              <a:cxn ang="T4">
                <a:pos x="T0" y="T1"/>
              </a:cxn>
              <a:cxn ang="T5">
                <a:pos x="T2" y="T3"/>
              </a:cxn>
            </a:cxnLst>
            <a:rect l="T6" t="T7" r="T8" b="T9"/>
            <a:pathLst>
              <a:path w="5333" h="84582">
                <a:moveTo>
                  <a:pt x="0" y="0"/>
                </a:moveTo>
                <a:lnTo>
                  <a:pt x="5333" y="84582"/>
                </a:lnTo>
              </a:path>
            </a:pathLst>
          </a:custGeom>
          <a:noFill/>
          <a:ln w="3175">
            <a:solidFill>
              <a:srgbClr val="000000"/>
            </a:solidFill>
            <a:round/>
          </a:ln>
        </p:spPr>
        <p:txBody>
          <a:bodyPr lIns="0" tIns="0" rIns="0" bIns="0"/>
          <a:lstStyle/>
          <a:p>
            <a:endParaRPr lang="el-GR"/>
          </a:p>
        </p:txBody>
      </p:sp>
      <p:sp>
        <p:nvSpPr>
          <p:cNvPr id="25463" name="object 888"/>
          <p:cNvSpPr/>
          <p:nvPr/>
        </p:nvSpPr>
        <p:spPr bwMode="auto">
          <a:xfrm>
            <a:off x="8607425" y="4257675"/>
            <a:ext cx="4763" cy="84138"/>
          </a:xfrm>
          <a:custGeom>
            <a:avLst/>
            <a:gdLst>
              <a:gd name="T0" fmla="*/ 0 w 5346"/>
              <a:gd name="T1" fmla="*/ 0 h 84581"/>
              <a:gd name="T2" fmla="*/ 4244 w 5346"/>
              <a:gd name="T3" fmla="*/ 83697 h 84581"/>
              <a:gd name="T4" fmla="*/ 0 60000 65536"/>
              <a:gd name="T5" fmla="*/ 0 60000 65536"/>
              <a:gd name="T6" fmla="*/ 0 w 5346"/>
              <a:gd name="T7" fmla="*/ 0 h 84581"/>
              <a:gd name="T8" fmla="*/ 5346 w 5346"/>
              <a:gd name="T9" fmla="*/ 84581 h 84581"/>
            </a:gdLst>
            <a:ahLst/>
            <a:cxnLst>
              <a:cxn ang="T4">
                <a:pos x="T0" y="T1"/>
              </a:cxn>
              <a:cxn ang="T5">
                <a:pos x="T2" y="T3"/>
              </a:cxn>
            </a:cxnLst>
            <a:rect l="T6" t="T7" r="T8" b="T9"/>
            <a:pathLst>
              <a:path w="5346" h="84581">
                <a:moveTo>
                  <a:pt x="0" y="0"/>
                </a:moveTo>
                <a:lnTo>
                  <a:pt x="5346" y="84581"/>
                </a:lnTo>
              </a:path>
            </a:pathLst>
          </a:custGeom>
          <a:noFill/>
          <a:ln w="3175">
            <a:solidFill>
              <a:srgbClr val="000000"/>
            </a:solidFill>
            <a:round/>
          </a:ln>
        </p:spPr>
        <p:txBody>
          <a:bodyPr lIns="0" tIns="0" rIns="0" bIns="0"/>
          <a:lstStyle/>
          <a:p>
            <a:endParaRPr lang="el-GR"/>
          </a:p>
        </p:txBody>
      </p:sp>
      <p:sp>
        <p:nvSpPr>
          <p:cNvPr id="25464" name="object 889"/>
          <p:cNvSpPr/>
          <p:nvPr/>
        </p:nvSpPr>
        <p:spPr bwMode="auto">
          <a:xfrm>
            <a:off x="8639175" y="4267200"/>
            <a:ext cx="6350" cy="84138"/>
          </a:xfrm>
          <a:custGeom>
            <a:avLst/>
            <a:gdLst>
              <a:gd name="T0" fmla="*/ 0 w 5334"/>
              <a:gd name="T1" fmla="*/ 0 h 83820"/>
              <a:gd name="T2" fmla="*/ 7560 w 5334"/>
              <a:gd name="T3" fmla="*/ 84457 h 83820"/>
              <a:gd name="T4" fmla="*/ 0 60000 65536"/>
              <a:gd name="T5" fmla="*/ 0 60000 65536"/>
              <a:gd name="T6" fmla="*/ 0 w 5334"/>
              <a:gd name="T7" fmla="*/ 0 h 83820"/>
              <a:gd name="T8" fmla="*/ 5334 w 5334"/>
              <a:gd name="T9" fmla="*/ 83820 h 83820"/>
            </a:gdLst>
            <a:ahLst/>
            <a:cxnLst>
              <a:cxn ang="T4">
                <a:pos x="T0" y="T1"/>
              </a:cxn>
              <a:cxn ang="T5">
                <a:pos x="T2" y="T3"/>
              </a:cxn>
            </a:cxnLst>
            <a:rect l="T6" t="T7" r="T8" b="T9"/>
            <a:pathLst>
              <a:path w="5334" h="83820">
                <a:moveTo>
                  <a:pt x="0" y="0"/>
                </a:moveTo>
                <a:lnTo>
                  <a:pt x="5334" y="83820"/>
                </a:lnTo>
              </a:path>
            </a:pathLst>
          </a:custGeom>
          <a:noFill/>
          <a:ln w="3175">
            <a:solidFill>
              <a:srgbClr val="000000"/>
            </a:solidFill>
            <a:round/>
          </a:ln>
        </p:spPr>
        <p:txBody>
          <a:bodyPr lIns="0" tIns="0" rIns="0" bIns="0"/>
          <a:lstStyle/>
          <a:p>
            <a:endParaRPr lang="el-GR"/>
          </a:p>
        </p:txBody>
      </p:sp>
      <p:sp>
        <p:nvSpPr>
          <p:cNvPr id="25465" name="object 890"/>
          <p:cNvSpPr/>
          <p:nvPr/>
        </p:nvSpPr>
        <p:spPr bwMode="auto">
          <a:xfrm>
            <a:off x="8670925" y="4276725"/>
            <a:ext cx="6350" cy="88900"/>
          </a:xfrm>
          <a:custGeom>
            <a:avLst/>
            <a:gdLst>
              <a:gd name="T0" fmla="*/ 0 w 5333"/>
              <a:gd name="T1" fmla="*/ 0 h 88392"/>
              <a:gd name="T2" fmla="*/ 7561 w 5333"/>
              <a:gd name="T3" fmla="*/ 89411 h 88392"/>
              <a:gd name="T4" fmla="*/ 0 60000 65536"/>
              <a:gd name="T5" fmla="*/ 0 60000 65536"/>
              <a:gd name="T6" fmla="*/ 0 w 5333"/>
              <a:gd name="T7" fmla="*/ 0 h 88392"/>
              <a:gd name="T8" fmla="*/ 5333 w 5333"/>
              <a:gd name="T9" fmla="*/ 88392 h 88392"/>
            </a:gdLst>
            <a:ahLst/>
            <a:cxnLst>
              <a:cxn ang="T4">
                <a:pos x="T0" y="T1"/>
              </a:cxn>
              <a:cxn ang="T5">
                <a:pos x="T2" y="T3"/>
              </a:cxn>
            </a:cxnLst>
            <a:rect l="T6" t="T7" r="T8" b="T9"/>
            <a:pathLst>
              <a:path w="5333" h="88392">
                <a:moveTo>
                  <a:pt x="0" y="0"/>
                </a:moveTo>
                <a:lnTo>
                  <a:pt x="5333" y="88392"/>
                </a:lnTo>
              </a:path>
            </a:pathLst>
          </a:custGeom>
          <a:noFill/>
          <a:ln w="3175">
            <a:solidFill>
              <a:srgbClr val="000000"/>
            </a:solidFill>
            <a:round/>
          </a:ln>
        </p:spPr>
        <p:txBody>
          <a:bodyPr lIns="0" tIns="0" rIns="0" bIns="0"/>
          <a:lstStyle/>
          <a:p>
            <a:endParaRPr lang="el-GR"/>
          </a:p>
        </p:txBody>
      </p:sp>
      <p:sp>
        <p:nvSpPr>
          <p:cNvPr id="25466" name="object 891"/>
          <p:cNvSpPr/>
          <p:nvPr/>
        </p:nvSpPr>
        <p:spPr bwMode="auto">
          <a:xfrm>
            <a:off x="8704263" y="4289425"/>
            <a:ext cx="4762" cy="90488"/>
          </a:xfrm>
          <a:custGeom>
            <a:avLst/>
            <a:gdLst>
              <a:gd name="T0" fmla="*/ 0 w 4572"/>
              <a:gd name="T1" fmla="*/ 0 h 89915"/>
              <a:gd name="T2" fmla="*/ 4960 w 4572"/>
              <a:gd name="T3" fmla="*/ 91065 h 89915"/>
              <a:gd name="T4" fmla="*/ 0 60000 65536"/>
              <a:gd name="T5" fmla="*/ 0 60000 65536"/>
              <a:gd name="T6" fmla="*/ 0 w 4572"/>
              <a:gd name="T7" fmla="*/ 0 h 89915"/>
              <a:gd name="T8" fmla="*/ 4572 w 4572"/>
              <a:gd name="T9" fmla="*/ 89915 h 89915"/>
            </a:gdLst>
            <a:ahLst/>
            <a:cxnLst>
              <a:cxn ang="T4">
                <a:pos x="T0" y="T1"/>
              </a:cxn>
              <a:cxn ang="T5">
                <a:pos x="T2" y="T3"/>
              </a:cxn>
            </a:cxnLst>
            <a:rect l="T6" t="T7" r="T8" b="T9"/>
            <a:pathLst>
              <a:path w="4572" h="89915">
                <a:moveTo>
                  <a:pt x="0" y="0"/>
                </a:moveTo>
                <a:lnTo>
                  <a:pt x="4572" y="89915"/>
                </a:lnTo>
              </a:path>
            </a:pathLst>
          </a:custGeom>
          <a:noFill/>
          <a:ln w="3175">
            <a:solidFill>
              <a:srgbClr val="000000"/>
            </a:solidFill>
            <a:round/>
          </a:ln>
        </p:spPr>
        <p:txBody>
          <a:bodyPr lIns="0" tIns="0" rIns="0" bIns="0"/>
          <a:lstStyle/>
          <a:p>
            <a:endParaRPr lang="el-GR"/>
          </a:p>
        </p:txBody>
      </p:sp>
      <p:sp>
        <p:nvSpPr>
          <p:cNvPr id="25467" name="object 892"/>
          <p:cNvSpPr/>
          <p:nvPr/>
        </p:nvSpPr>
        <p:spPr bwMode="auto">
          <a:xfrm>
            <a:off x="8736013" y="4305300"/>
            <a:ext cx="4762" cy="88900"/>
          </a:xfrm>
          <a:custGeom>
            <a:avLst/>
            <a:gdLst>
              <a:gd name="T0" fmla="*/ 0 w 5334"/>
              <a:gd name="T1" fmla="*/ 0 h 88391"/>
              <a:gd name="T2" fmla="*/ 4251 w 5334"/>
              <a:gd name="T3" fmla="*/ 89412 h 88391"/>
              <a:gd name="T4" fmla="*/ 0 60000 65536"/>
              <a:gd name="T5" fmla="*/ 0 60000 65536"/>
              <a:gd name="T6" fmla="*/ 0 w 5334"/>
              <a:gd name="T7" fmla="*/ 0 h 88391"/>
              <a:gd name="T8" fmla="*/ 5334 w 5334"/>
              <a:gd name="T9" fmla="*/ 88391 h 88391"/>
            </a:gdLst>
            <a:ahLst/>
            <a:cxnLst>
              <a:cxn ang="T4">
                <a:pos x="T0" y="T1"/>
              </a:cxn>
              <a:cxn ang="T5">
                <a:pos x="T2" y="T3"/>
              </a:cxn>
            </a:cxnLst>
            <a:rect l="T6" t="T7" r="T8" b="T9"/>
            <a:pathLst>
              <a:path w="5334" h="88391">
                <a:moveTo>
                  <a:pt x="0" y="0"/>
                </a:moveTo>
                <a:lnTo>
                  <a:pt x="5334" y="88391"/>
                </a:lnTo>
              </a:path>
            </a:pathLst>
          </a:custGeom>
          <a:noFill/>
          <a:ln w="3175">
            <a:solidFill>
              <a:srgbClr val="000000"/>
            </a:solidFill>
            <a:round/>
          </a:ln>
        </p:spPr>
        <p:txBody>
          <a:bodyPr lIns="0" tIns="0" rIns="0" bIns="0"/>
          <a:lstStyle/>
          <a:p>
            <a:endParaRPr lang="el-GR"/>
          </a:p>
        </p:txBody>
      </p:sp>
      <p:sp>
        <p:nvSpPr>
          <p:cNvPr id="25468" name="object 893"/>
          <p:cNvSpPr/>
          <p:nvPr/>
        </p:nvSpPr>
        <p:spPr bwMode="auto">
          <a:xfrm>
            <a:off x="8767763" y="4319588"/>
            <a:ext cx="6350" cy="92075"/>
          </a:xfrm>
          <a:custGeom>
            <a:avLst/>
            <a:gdLst>
              <a:gd name="T0" fmla="*/ 0 w 5334"/>
              <a:gd name="T1" fmla="*/ 0 h 91439"/>
              <a:gd name="T2" fmla="*/ 7560 w 5334"/>
              <a:gd name="T3" fmla="*/ 92715 h 91439"/>
              <a:gd name="T4" fmla="*/ 0 60000 65536"/>
              <a:gd name="T5" fmla="*/ 0 60000 65536"/>
              <a:gd name="T6" fmla="*/ 0 w 5334"/>
              <a:gd name="T7" fmla="*/ 0 h 91439"/>
              <a:gd name="T8" fmla="*/ 5334 w 5334"/>
              <a:gd name="T9" fmla="*/ 91439 h 91439"/>
            </a:gdLst>
            <a:ahLst/>
            <a:cxnLst>
              <a:cxn ang="T4">
                <a:pos x="T0" y="T1"/>
              </a:cxn>
              <a:cxn ang="T5">
                <a:pos x="T2" y="T3"/>
              </a:cxn>
            </a:cxnLst>
            <a:rect l="T6" t="T7" r="T8" b="T9"/>
            <a:pathLst>
              <a:path w="5334" h="91439">
                <a:moveTo>
                  <a:pt x="0" y="0"/>
                </a:moveTo>
                <a:lnTo>
                  <a:pt x="5334" y="91439"/>
                </a:lnTo>
              </a:path>
            </a:pathLst>
          </a:custGeom>
          <a:noFill/>
          <a:ln w="3175">
            <a:solidFill>
              <a:srgbClr val="000000"/>
            </a:solidFill>
            <a:round/>
          </a:ln>
        </p:spPr>
        <p:txBody>
          <a:bodyPr lIns="0" tIns="0" rIns="0" bIns="0"/>
          <a:lstStyle/>
          <a:p>
            <a:endParaRPr lang="el-GR"/>
          </a:p>
        </p:txBody>
      </p:sp>
      <p:sp>
        <p:nvSpPr>
          <p:cNvPr id="25469" name="object 894"/>
          <p:cNvSpPr/>
          <p:nvPr/>
        </p:nvSpPr>
        <p:spPr bwMode="auto">
          <a:xfrm>
            <a:off x="8801100" y="4335463"/>
            <a:ext cx="4763" cy="95250"/>
          </a:xfrm>
          <a:custGeom>
            <a:avLst/>
            <a:gdLst>
              <a:gd name="T0" fmla="*/ 0 w 5346"/>
              <a:gd name="T1" fmla="*/ 0 h 96012"/>
              <a:gd name="T2" fmla="*/ 4244 w 5346"/>
              <a:gd name="T3" fmla="*/ 94494 h 96012"/>
              <a:gd name="T4" fmla="*/ 0 60000 65536"/>
              <a:gd name="T5" fmla="*/ 0 60000 65536"/>
              <a:gd name="T6" fmla="*/ 0 w 5346"/>
              <a:gd name="T7" fmla="*/ 0 h 96012"/>
              <a:gd name="T8" fmla="*/ 5346 w 5346"/>
              <a:gd name="T9" fmla="*/ 96012 h 96012"/>
            </a:gdLst>
            <a:ahLst/>
            <a:cxnLst>
              <a:cxn ang="T4">
                <a:pos x="T0" y="T1"/>
              </a:cxn>
              <a:cxn ang="T5">
                <a:pos x="T2" y="T3"/>
              </a:cxn>
            </a:cxnLst>
            <a:rect l="T6" t="T7" r="T8" b="T9"/>
            <a:pathLst>
              <a:path w="5346" h="96012">
                <a:moveTo>
                  <a:pt x="0" y="0"/>
                </a:moveTo>
                <a:lnTo>
                  <a:pt x="5346" y="96012"/>
                </a:lnTo>
              </a:path>
            </a:pathLst>
          </a:custGeom>
          <a:noFill/>
          <a:ln w="3175">
            <a:solidFill>
              <a:srgbClr val="000000"/>
            </a:solidFill>
            <a:round/>
          </a:ln>
        </p:spPr>
        <p:txBody>
          <a:bodyPr lIns="0" tIns="0" rIns="0" bIns="0"/>
          <a:lstStyle/>
          <a:p>
            <a:endParaRPr lang="el-GR"/>
          </a:p>
        </p:txBody>
      </p:sp>
      <p:sp>
        <p:nvSpPr>
          <p:cNvPr id="25470" name="object 895"/>
          <p:cNvSpPr/>
          <p:nvPr/>
        </p:nvSpPr>
        <p:spPr bwMode="auto">
          <a:xfrm>
            <a:off x="8832850" y="4354513"/>
            <a:ext cx="6350" cy="95250"/>
          </a:xfrm>
          <a:custGeom>
            <a:avLst/>
            <a:gdLst>
              <a:gd name="T0" fmla="*/ 0 w 6096"/>
              <a:gd name="T1" fmla="*/ 0 h 95250"/>
              <a:gd name="T2" fmla="*/ 6615 w 6096"/>
              <a:gd name="T3" fmla="*/ 95250 h 95250"/>
              <a:gd name="T4" fmla="*/ 0 60000 65536"/>
              <a:gd name="T5" fmla="*/ 0 60000 65536"/>
              <a:gd name="T6" fmla="*/ 0 w 6096"/>
              <a:gd name="T7" fmla="*/ 0 h 95250"/>
              <a:gd name="T8" fmla="*/ 6096 w 6096"/>
              <a:gd name="T9" fmla="*/ 95250 h 95250"/>
            </a:gdLst>
            <a:ahLst/>
            <a:cxnLst>
              <a:cxn ang="T4">
                <a:pos x="T0" y="T1"/>
              </a:cxn>
              <a:cxn ang="T5">
                <a:pos x="T2" y="T3"/>
              </a:cxn>
            </a:cxnLst>
            <a:rect l="T6" t="T7" r="T8" b="T9"/>
            <a:pathLst>
              <a:path w="6096" h="95250">
                <a:moveTo>
                  <a:pt x="0" y="0"/>
                </a:moveTo>
                <a:lnTo>
                  <a:pt x="6096" y="95250"/>
                </a:lnTo>
              </a:path>
            </a:pathLst>
          </a:custGeom>
          <a:noFill/>
          <a:ln w="3175">
            <a:solidFill>
              <a:srgbClr val="000000"/>
            </a:solidFill>
            <a:round/>
          </a:ln>
        </p:spPr>
        <p:txBody>
          <a:bodyPr lIns="0" tIns="0" rIns="0" bIns="0"/>
          <a:lstStyle/>
          <a:p>
            <a:endParaRPr lang="el-GR"/>
          </a:p>
        </p:txBody>
      </p:sp>
      <p:sp>
        <p:nvSpPr>
          <p:cNvPr id="25471" name="object 896"/>
          <p:cNvSpPr/>
          <p:nvPr/>
        </p:nvSpPr>
        <p:spPr bwMode="auto">
          <a:xfrm>
            <a:off x="8866188" y="4375150"/>
            <a:ext cx="6350" cy="98425"/>
          </a:xfrm>
          <a:custGeom>
            <a:avLst/>
            <a:gdLst>
              <a:gd name="T0" fmla="*/ 0 w 6083"/>
              <a:gd name="T1" fmla="*/ 0 h 98298"/>
              <a:gd name="T2" fmla="*/ 6629 w 6083"/>
              <a:gd name="T3" fmla="*/ 98552 h 98298"/>
              <a:gd name="T4" fmla="*/ 0 60000 65536"/>
              <a:gd name="T5" fmla="*/ 0 60000 65536"/>
              <a:gd name="T6" fmla="*/ 0 w 6083"/>
              <a:gd name="T7" fmla="*/ 0 h 98298"/>
              <a:gd name="T8" fmla="*/ 6083 w 6083"/>
              <a:gd name="T9" fmla="*/ 98298 h 98298"/>
            </a:gdLst>
            <a:ahLst/>
            <a:cxnLst>
              <a:cxn ang="T4">
                <a:pos x="T0" y="T1"/>
              </a:cxn>
              <a:cxn ang="T5">
                <a:pos x="T2" y="T3"/>
              </a:cxn>
            </a:cxnLst>
            <a:rect l="T6" t="T7" r="T8" b="T9"/>
            <a:pathLst>
              <a:path w="6083" h="98298">
                <a:moveTo>
                  <a:pt x="0" y="0"/>
                </a:moveTo>
                <a:lnTo>
                  <a:pt x="6083" y="98298"/>
                </a:lnTo>
              </a:path>
            </a:pathLst>
          </a:custGeom>
          <a:noFill/>
          <a:ln w="3175">
            <a:solidFill>
              <a:srgbClr val="000000"/>
            </a:solidFill>
            <a:round/>
          </a:ln>
        </p:spPr>
        <p:txBody>
          <a:bodyPr lIns="0" tIns="0" rIns="0" bIns="0"/>
          <a:lstStyle/>
          <a:p>
            <a:endParaRPr lang="el-GR"/>
          </a:p>
        </p:txBody>
      </p:sp>
      <p:sp>
        <p:nvSpPr>
          <p:cNvPr id="25472" name="object 897"/>
          <p:cNvSpPr/>
          <p:nvPr/>
        </p:nvSpPr>
        <p:spPr bwMode="auto">
          <a:xfrm>
            <a:off x="8897938" y="4394200"/>
            <a:ext cx="6350" cy="104775"/>
          </a:xfrm>
          <a:custGeom>
            <a:avLst/>
            <a:gdLst>
              <a:gd name="T0" fmla="*/ 0 w 6095"/>
              <a:gd name="T1" fmla="*/ 0 h 104394"/>
              <a:gd name="T2" fmla="*/ 6616 w 6095"/>
              <a:gd name="T3" fmla="*/ 105157 h 104394"/>
              <a:gd name="T4" fmla="*/ 0 60000 65536"/>
              <a:gd name="T5" fmla="*/ 0 60000 65536"/>
              <a:gd name="T6" fmla="*/ 0 w 6095"/>
              <a:gd name="T7" fmla="*/ 0 h 104394"/>
              <a:gd name="T8" fmla="*/ 6095 w 6095"/>
              <a:gd name="T9" fmla="*/ 104394 h 104394"/>
            </a:gdLst>
            <a:ahLst/>
            <a:cxnLst>
              <a:cxn ang="T4">
                <a:pos x="T0" y="T1"/>
              </a:cxn>
              <a:cxn ang="T5">
                <a:pos x="T2" y="T3"/>
              </a:cxn>
            </a:cxnLst>
            <a:rect l="T6" t="T7" r="T8" b="T9"/>
            <a:pathLst>
              <a:path w="6095" h="104394">
                <a:moveTo>
                  <a:pt x="0" y="0"/>
                </a:moveTo>
                <a:lnTo>
                  <a:pt x="6095" y="104394"/>
                </a:lnTo>
              </a:path>
            </a:pathLst>
          </a:custGeom>
          <a:noFill/>
          <a:ln w="3175">
            <a:solidFill>
              <a:srgbClr val="000000"/>
            </a:solidFill>
            <a:round/>
          </a:ln>
        </p:spPr>
        <p:txBody>
          <a:bodyPr lIns="0" tIns="0" rIns="0" bIns="0"/>
          <a:lstStyle/>
          <a:p>
            <a:endParaRPr lang="el-GR"/>
          </a:p>
        </p:txBody>
      </p:sp>
      <p:sp>
        <p:nvSpPr>
          <p:cNvPr id="25473" name="object 898"/>
          <p:cNvSpPr/>
          <p:nvPr/>
        </p:nvSpPr>
        <p:spPr bwMode="auto">
          <a:xfrm>
            <a:off x="8931275" y="4419600"/>
            <a:ext cx="6350" cy="106363"/>
          </a:xfrm>
          <a:custGeom>
            <a:avLst/>
            <a:gdLst>
              <a:gd name="T0" fmla="*/ 0 w 6870"/>
              <a:gd name="T1" fmla="*/ 0 h 106679"/>
              <a:gd name="T2" fmla="*/ 5869 w 6870"/>
              <a:gd name="T3" fmla="*/ 106048 h 106679"/>
              <a:gd name="T4" fmla="*/ 0 60000 65536"/>
              <a:gd name="T5" fmla="*/ 0 60000 65536"/>
              <a:gd name="T6" fmla="*/ 0 w 6870"/>
              <a:gd name="T7" fmla="*/ 0 h 106679"/>
              <a:gd name="T8" fmla="*/ 6870 w 6870"/>
              <a:gd name="T9" fmla="*/ 106679 h 106679"/>
            </a:gdLst>
            <a:ahLst/>
            <a:cxnLst>
              <a:cxn ang="T4">
                <a:pos x="T0" y="T1"/>
              </a:cxn>
              <a:cxn ang="T5">
                <a:pos x="T2" y="T3"/>
              </a:cxn>
            </a:cxnLst>
            <a:rect l="T6" t="T7" r="T8" b="T9"/>
            <a:pathLst>
              <a:path w="6870" h="106679">
                <a:moveTo>
                  <a:pt x="0" y="0"/>
                </a:moveTo>
                <a:lnTo>
                  <a:pt x="6870" y="106679"/>
                </a:lnTo>
              </a:path>
            </a:pathLst>
          </a:custGeom>
          <a:noFill/>
          <a:ln w="3175">
            <a:solidFill>
              <a:srgbClr val="000000"/>
            </a:solidFill>
            <a:round/>
          </a:ln>
        </p:spPr>
        <p:txBody>
          <a:bodyPr lIns="0" tIns="0" rIns="0" bIns="0"/>
          <a:lstStyle/>
          <a:p>
            <a:endParaRPr lang="el-GR"/>
          </a:p>
        </p:txBody>
      </p:sp>
      <p:sp>
        <p:nvSpPr>
          <p:cNvPr id="25474" name="object 899"/>
          <p:cNvSpPr/>
          <p:nvPr/>
        </p:nvSpPr>
        <p:spPr bwMode="auto">
          <a:xfrm>
            <a:off x="8964613" y="4445000"/>
            <a:ext cx="4762" cy="74613"/>
          </a:xfrm>
          <a:custGeom>
            <a:avLst/>
            <a:gdLst>
              <a:gd name="T0" fmla="*/ 0 w 3810"/>
              <a:gd name="T1" fmla="*/ 0 h 73913"/>
              <a:gd name="T2" fmla="*/ 5952 w 3810"/>
              <a:gd name="T3" fmla="*/ 75320 h 73913"/>
              <a:gd name="T4" fmla="*/ 0 60000 65536"/>
              <a:gd name="T5" fmla="*/ 0 60000 65536"/>
              <a:gd name="T6" fmla="*/ 0 w 3810"/>
              <a:gd name="T7" fmla="*/ 0 h 73913"/>
              <a:gd name="T8" fmla="*/ 3810 w 3810"/>
              <a:gd name="T9" fmla="*/ 73913 h 73913"/>
            </a:gdLst>
            <a:ahLst/>
            <a:cxnLst>
              <a:cxn ang="T4">
                <a:pos x="T0" y="T1"/>
              </a:cxn>
              <a:cxn ang="T5">
                <a:pos x="T2" y="T3"/>
              </a:cxn>
            </a:cxnLst>
            <a:rect l="T6" t="T7" r="T8" b="T9"/>
            <a:pathLst>
              <a:path w="3810" h="73913">
                <a:moveTo>
                  <a:pt x="0" y="0"/>
                </a:moveTo>
                <a:lnTo>
                  <a:pt x="3810" y="73913"/>
                </a:lnTo>
              </a:path>
            </a:pathLst>
          </a:custGeom>
          <a:noFill/>
          <a:ln w="3175">
            <a:solidFill>
              <a:srgbClr val="000000"/>
            </a:solidFill>
            <a:round/>
          </a:ln>
        </p:spPr>
        <p:txBody>
          <a:bodyPr lIns="0" tIns="0" rIns="0" bIns="0"/>
          <a:lstStyle/>
          <a:p>
            <a:endParaRPr lang="el-GR"/>
          </a:p>
        </p:txBody>
      </p:sp>
      <p:sp>
        <p:nvSpPr>
          <p:cNvPr id="25475" name="object 900"/>
          <p:cNvSpPr/>
          <p:nvPr/>
        </p:nvSpPr>
        <p:spPr bwMode="auto">
          <a:xfrm>
            <a:off x="8997950" y="4471988"/>
            <a:ext cx="0" cy="14287"/>
          </a:xfrm>
          <a:custGeom>
            <a:avLst/>
            <a:gdLst>
              <a:gd name="T0" fmla="*/ 0 w 761"/>
              <a:gd name="T1" fmla="*/ 0 h 13716"/>
              <a:gd name="T2" fmla="*/ 0 w 761"/>
              <a:gd name="T3" fmla="*/ 14882 h 13716"/>
              <a:gd name="T4" fmla="*/ 0 60000 65536"/>
              <a:gd name="T5" fmla="*/ 0 60000 65536"/>
              <a:gd name="T6" fmla="*/ 0 w 761"/>
              <a:gd name="T7" fmla="*/ 0 h 13716"/>
              <a:gd name="T8" fmla="*/ 0 w 761"/>
              <a:gd name="T9" fmla="*/ 13716 h 13716"/>
            </a:gdLst>
            <a:ahLst/>
            <a:cxnLst>
              <a:cxn ang="T4">
                <a:pos x="T0" y="T1"/>
              </a:cxn>
              <a:cxn ang="T5">
                <a:pos x="T2" y="T3"/>
              </a:cxn>
            </a:cxnLst>
            <a:rect l="T6" t="T7" r="T8" b="T9"/>
            <a:pathLst>
              <a:path w="761" h="13716">
                <a:moveTo>
                  <a:pt x="0" y="0"/>
                </a:moveTo>
                <a:lnTo>
                  <a:pt x="761" y="13716"/>
                </a:lnTo>
              </a:path>
            </a:pathLst>
          </a:custGeom>
          <a:noFill/>
          <a:ln w="3175">
            <a:solidFill>
              <a:srgbClr val="000000"/>
            </a:solidFill>
            <a:round/>
          </a:ln>
        </p:spPr>
        <p:txBody>
          <a:bodyPr lIns="0" tIns="0" rIns="0" bIns="0"/>
          <a:lstStyle/>
          <a:p>
            <a:endParaRPr lang="el-GR"/>
          </a:p>
        </p:txBody>
      </p:sp>
      <p:sp>
        <p:nvSpPr>
          <p:cNvPr id="25476" name="object 901"/>
          <p:cNvSpPr/>
          <p:nvPr/>
        </p:nvSpPr>
        <p:spPr bwMode="auto">
          <a:xfrm>
            <a:off x="7585075" y="6016625"/>
            <a:ext cx="57150" cy="3175"/>
          </a:xfrm>
          <a:custGeom>
            <a:avLst/>
            <a:gdLst>
              <a:gd name="T0" fmla="*/ 0 w 57150"/>
              <a:gd name="T1" fmla="*/ 2646 h 3810"/>
              <a:gd name="T2" fmla="*/ 57150 w 57150"/>
              <a:gd name="T3" fmla="*/ 0 h 3810"/>
              <a:gd name="T4" fmla="*/ 0 60000 65536"/>
              <a:gd name="T5" fmla="*/ 0 60000 65536"/>
              <a:gd name="T6" fmla="*/ 0 w 57150"/>
              <a:gd name="T7" fmla="*/ 0 h 3810"/>
              <a:gd name="T8" fmla="*/ 57150 w 57150"/>
              <a:gd name="T9" fmla="*/ 3810 h 3810"/>
            </a:gdLst>
            <a:ahLst/>
            <a:cxnLst>
              <a:cxn ang="T4">
                <a:pos x="T0" y="T1"/>
              </a:cxn>
              <a:cxn ang="T5">
                <a:pos x="T2" y="T3"/>
              </a:cxn>
            </a:cxnLst>
            <a:rect l="T6" t="T7" r="T8" b="T9"/>
            <a:pathLst>
              <a:path w="57150" h="3810">
                <a:moveTo>
                  <a:pt x="0" y="3810"/>
                </a:moveTo>
                <a:lnTo>
                  <a:pt x="57150" y="0"/>
                </a:lnTo>
              </a:path>
            </a:pathLst>
          </a:custGeom>
          <a:noFill/>
          <a:ln w="3175">
            <a:solidFill>
              <a:srgbClr val="000000"/>
            </a:solidFill>
            <a:round/>
          </a:ln>
        </p:spPr>
        <p:txBody>
          <a:bodyPr lIns="0" tIns="0" rIns="0" bIns="0"/>
          <a:lstStyle/>
          <a:p>
            <a:endParaRPr lang="el-GR"/>
          </a:p>
        </p:txBody>
      </p:sp>
      <p:sp>
        <p:nvSpPr>
          <p:cNvPr id="25477" name="object 902"/>
          <p:cNvSpPr/>
          <p:nvPr/>
        </p:nvSpPr>
        <p:spPr bwMode="auto">
          <a:xfrm>
            <a:off x="7556500" y="5983288"/>
            <a:ext cx="104775" cy="7937"/>
          </a:xfrm>
          <a:custGeom>
            <a:avLst/>
            <a:gdLst>
              <a:gd name="T0" fmla="*/ 0 w 105918"/>
              <a:gd name="T1" fmla="*/ 9186 h 6858"/>
              <a:gd name="T2" fmla="*/ 103644 w 105918"/>
              <a:gd name="T3" fmla="*/ 0 h 6858"/>
              <a:gd name="T4" fmla="*/ 0 60000 65536"/>
              <a:gd name="T5" fmla="*/ 0 60000 65536"/>
              <a:gd name="T6" fmla="*/ 0 w 105918"/>
              <a:gd name="T7" fmla="*/ 0 h 6858"/>
              <a:gd name="T8" fmla="*/ 105918 w 105918"/>
              <a:gd name="T9" fmla="*/ 6858 h 6858"/>
            </a:gdLst>
            <a:ahLst/>
            <a:cxnLst>
              <a:cxn ang="T4">
                <a:pos x="T0" y="T1"/>
              </a:cxn>
              <a:cxn ang="T5">
                <a:pos x="T2" y="T3"/>
              </a:cxn>
            </a:cxnLst>
            <a:rect l="T6" t="T7" r="T8" b="T9"/>
            <a:pathLst>
              <a:path w="105918" h="6858">
                <a:moveTo>
                  <a:pt x="0" y="6858"/>
                </a:moveTo>
                <a:lnTo>
                  <a:pt x="105918" y="0"/>
                </a:lnTo>
              </a:path>
            </a:pathLst>
          </a:custGeom>
          <a:noFill/>
          <a:ln w="3175">
            <a:solidFill>
              <a:srgbClr val="000000"/>
            </a:solidFill>
            <a:round/>
          </a:ln>
        </p:spPr>
        <p:txBody>
          <a:bodyPr lIns="0" tIns="0" rIns="0" bIns="0"/>
          <a:lstStyle/>
          <a:p>
            <a:endParaRPr lang="el-GR"/>
          </a:p>
        </p:txBody>
      </p:sp>
      <p:sp>
        <p:nvSpPr>
          <p:cNvPr id="25478" name="object 903"/>
          <p:cNvSpPr/>
          <p:nvPr/>
        </p:nvSpPr>
        <p:spPr bwMode="auto">
          <a:xfrm>
            <a:off x="7524750" y="5954713"/>
            <a:ext cx="106363" cy="6350"/>
          </a:xfrm>
          <a:custGeom>
            <a:avLst/>
            <a:gdLst>
              <a:gd name="T0" fmla="*/ 0 w 105917"/>
              <a:gd name="T1" fmla="*/ 5880 h 6858"/>
              <a:gd name="T2" fmla="*/ 106811 w 105917"/>
              <a:gd name="T3" fmla="*/ 0 h 6858"/>
              <a:gd name="T4" fmla="*/ 0 60000 65536"/>
              <a:gd name="T5" fmla="*/ 0 60000 65536"/>
              <a:gd name="T6" fmla="*/ 0 w 105917"/>
              <a:gd name="T7" fmla="*/ 0 h 6858"/>
              <a:gd name="T8" fmla="*/ 105917 w 105917"/>
              <a:gd name="T9" fmla="*/ 6858 h 6858"/>
            </a:gdLst>
            <a:ahLst/>
            <a:cxnLst>
              <a:cxn ang="T4">
                <a:pos x="T0" y="T1"/>
              </a:cxn>
              <a:cxn ang="T5">
                <a:pos x="T2" y="T3"/>
              </a:cxn>
            </a:cxnLst>
            <a:rect l="T6" t="T7" r="T8" b="T9"/>
            <a:pathLst>
              <a:path w="105917" h="6858">
                <a:moveTo>
                  <a:pt x="0" y="6858"/>
                </a:moveTo>
                <a:lnTo>
                  <a:pt x="105917" y="0"/>
                </a:lnTo>
              </a:path>
            </a:pathLst>
          </a:custGeom>
          <a:noFill/>
          <a:ln w="3175">
            <a:solidFill>
              <a:srgbClr val="000000"/>
            </a:solidFill>
            <a:round/>
          </a:ln>
        </p:spPr>
        <p:txBody>
          <a:bodyPr lIns="0" tIns="0" rIns="0" bIns="0"/>
          <a:lstStyle/>
          <a:p>
            <a:endParaRPr lang="el-GR"/>
          </a:p>
        </p:txBody>
      </p:sp>
      <p:sp>
        <p:nvSpPr>
          <p:cNvPr id="25479" name="object 904"/>
          <p:cNvSpPr/>
          <p:nvPr/>
        </p:nvSpPr>
        <p:spPr bwMode="auto">
          <a:xfrm>
            <a:off x="7502525" y="5924550"/>
            <a:ext cx="98425" cy="6350"/>
          </a:xfrm>
          <a:custGeom>
            <a:avLst/>
            <a:gdLst>
              <a:gd name="T0" fmla="*/ 0 w 99834"/>
              <a:gd name="T1" fmla="*/ 6615 h 6096"/>
              <a:gd name="T2" fmla="*/ 97036 w 99834"/>
              <a:gd name="T3" fmla="*/ 0 h 6096"/>
              <a:gd name="T4" fmla="*/ 0 60000 65536"/>
              <a:gd name="T5" fmla="*/ 0 60000 65536"/>
              <a:gd name="T6" fmla="*/ 0 w 99834"/>
              <a:gd name="T7" fmla="*/ 0 h 6096"/>
              <a:gd name="T8" fmla="*/ 99834 w 99834"/>
              <a:gd name="T9" fmla="*/ 6096 h 6096"/>
            </a:gdLst>
            <a:ahLst/>
            <a:cxnLst>
              <a:cxn ang="T4">
                <a:pos x="T0" y="T1"/>
              </a:cxn>
              <a:cxn ang="T5">
                <a:pos x="T2" y="T3"/>
              </a:cxn>
            </a:cxnLst>
            <a:rect l="T6" t="T7" r="T8" b="T9"/>
            <a:pathLst>
              <a:path w="99834" h="6096">
                <a:moveTo>
                  <a:pt x="0" y="6096"/>
                </a:moveTo>
                <a:lnTo>
                  <a:pt x="99834" y="0"/>
                </a:lnTo>
              </a:path>
            </a:pathLst>
          </a:custGeom>
          <a:noFill/>
          <a:ln w="3175">
            <a:solidFill>
              <a:srgbClr val="000000"/>
            </a:solidFill>
            <a:round/>
          </a:ln>
        </p:spPr>
        <p:txBody>
          <a:bodyPr lIns="0" tIns="0" rIns="0" bIns="0"/>
          <a:lstStyle/>
          <a:p>
            <a:endParaRPr lang="el-GR"/>
          </a:p>
        </p:txBody>
      </p:sp>
      <p:sp>
        <p:nvSpPr>
          <p:cNvPr id="25480" name="object 905"/>
          <p:cNvSpPr/>
          <p:nvPr/>
        </p:nvSpPr>
        <p:spPr bwMode="auto">
          <a:xfrm>
            <a:off x="7478713" y="5894388"/>
            <a:ext cx="95250" cy="6350"/>
          </a:xfrm>
          <a:custGeom>
            <a:avLst/>
            <a:gdLst>
              <a:gd name="T0" fmla="*/ 0 w 96011"/>
              <a:gd name="T1" fmla="*/ 7561 h 5333"/>
              <a:gd name="T2" fmla="*/ 94495 w 96011"/>
              <a:gd name="T3" fmla="*/ 0 h 5333"/>
              <a:gd name="T4" fmla="*/ 0 60000 65536"/>
              <a:gd name="T5" fmla="*/ 0 60000 65536"/>
              <a:gd name="T6" fmla="*/ 0 w 96011"/>
              <a:gd name="T7" fmla="*/ 0 h 5333"/>
              <a:gd name="T8" fmla="*/ 96011 w 96011"/>
              <a:gd name="T9" fmla="*/ 5333 h 5333"/>
            </a:gdLst>
            <a:ahLst/>
            <a:cxnLst>
              <a:cxn ang="T4">
                <a:pos x="T0" y="T1"/>
              </a:cxn>
              <a:cxn ang="T5">
                <a:pos x="T2" y="T3"/>
              </a:cxn>
            </a:cxnLst>
            <a:rect l="T6" t="T7" r="T8" b="T9"/>
            <a:pathLst>
              <a:path w="96011" h="5333">
                <a:moveTo>
                  <a:pt x="0" y="5333"/>
                </a:moveTo>
                <a:lnTo>
                  <a:pt x="96011" y="0"/>
                </a:lnTo>
              </a:path>
            </a:pathLst>
          </a:custGeom>
          <a:noFill/>
          <a:ln w="3175">
            <a:solidFill>
              <a:srgbClr val="000000"/>
            </a:solidFill>
            <a:round/>
          </a:ln>
        </p:spPr>
        <p:txBody>
          <a:bodyPr lIns="0" tIns="0" rIns="0" bIns="0"/>
          <a:lstStyle/>
          <a:p>
            <a:endParaRPr lang="el-GR"/>
          </a:p>
        </p:txBody>
      </p:sp>
      <p:sp>
        <p:nvSpPr>
          <p:cNvPr id="25481" name="object 906"/>
          <p:cNvSpPr/>
          <p:nvPr/>
        </p:nvSpPr>
        <p:spPr bwMode="auto">
          <a:xfrm>
            <a:off x="7454900" y="5864225"/>
            <a:ext cx="95250" cy="6350"/>
          </a:xfrm>
          <a:custGeom>
            <a:avLst/>
            <a:gdLst>
              <a:gd name="T0" fmla="*/ 0 w 96011"/>
              <a:gd name="T1" fmla="*/ 6615 h 6096"/>
              <a:gd name="T2" fmla="*/ 94495 w 96011"/>
              <a:gd name="T3" fmla="*/ 0 h 6096"/>
              <a:gd name="T4" fmla="*/ 0 60000 65536"/>
              <a:gd name="T5" fmla="*/ 0 60000 65536"/>
              <a:gd name="T6" fmla="*/ 0 w 96011"/>
              <a:gd name="T7" fmla="*/ 0 h 6096"/>
              <a:gd name="T8" fmla="*/ 96011 w 96011"/>
              <a:gd name="T9" fmla="*/ 6096 h 6096"/>
            </a:gdLst>
            <a:ahLst/>
            <a:cxnLst>
              <a:cxn ang="T4">
                <a:pos x="T0" y="T1"/>
              </a:cxn>
              <a:cxn ang="T5">
                <a:pos x="T2" y="T3"/>
              </a:cxn>
            </a:cxnLst>
            <a:rect l="T6" t="T7" r="T8" b="T9"/>
            <a:pathLst>
              <a:path w="96011" h="6096">
                <a:moveTo>
                  <a:pt x="0" y="6096"/>
                </a:moveTo>
                <a:lnTo>
                  <a:pt x="96011" y="0"/>
                </a:lnTo>
              </a:path>
            </a:pathLst>
          </a:custGeom>
          <a:noFill/>
          <a:ln w="3175">
            <a:solidFill>
              <a:srgbClr val="000000"/>
            </a:solidFill>
            <a:round/>
          </a:ln>
        </p:spPr>
        <p:txBody>
          <a:bodyPr lIns="0" tIns="0" rIns="0" bIns="0"/>
          <a:lstStyle/>
          <a:p>
            <a:endParaRPr lang="el-GR"/>
          </a:p>
        </p:txBody>
      </p:sp>
      <p:sp>
        <p:nvSpPr>
          <p:cNvPr id="25482" name="object 907"/>
          <p:cNvSpPr/>
          <p:nvPr/>
        </p:nvSpPr>
        <p:spPr bwMode="auto">
          <a:xfrm>
            <a:off x="7434263" y="5834063"/>
            <a:ext cx="93662" cy="6350"/>
          </a:xfrm>
          <a:custGeom>
            <a:avLst/>
            <a:gdLst>
              <a:gd name="T0" fmla="*/ 0 w 92951"/>
              <a:gd name="T1" fmla="*/ 7561 h 5333"/>
              <a:gd name="T2" fmla="*/ 94378 w 92951"/>
              <a:gd name="T3" fmla="*/ 0 h 5333"/>
              <a:gd name="T4" fmla="*/ 0 60000 65536"/>
              <a:gd name="T5" fmla="*/ 0 60000 65536"/>
              <a:gd name="T6" fmla="*/ 0 w 92951"/>
              <a:gd name="T7" fmla="*/ 0 h 5333"/>
              <a:gd name="T8" fmla="*/ 92951 w 92951"/>
              <a:gd name="T9" fmla="*/ 5333 h 5333"/>
            </a:gdLst>
            <a:ahLst/>
            <a:cxnLst>
              <a:cxn ang="T4">
                <a:pos x="T0" y="T1"/>
              </a:cxn>
              <a:cxn ang="T5">
                <a:pos x="T2" y="T3"/>
              </a:cxn>
            </a:cxnLst>
            <a:rect l="T6" t="T7" r="T8" b="T9"/>
            <a:pathLst>
              <a:path w="92951" h="5333">
                <a:moveTo>
                  <a:pt x="0" y="5333"/>
                </a:moveTo>
                <a:lnTo>
                  <a:pt x="92951" y="0"/>
                </a:lnTo>
              </a:path>
            </a:pathLst>
          </a:custGeom>
          <a:noFill/>
          <a:ln w="3175">
            <a:solidFill>
              <a:srgbClr val="000000"/>
            </a:solidFill>
            <a:round/>
          </a:ln>
        </p:spPr>
        <p:txBody>
          <a:bodyPr lIns="0" tIns="0" rIns="0" bIns="0"/>
          <a:lstStyle/>
          <a:p>
            <a:endParaRPr lang="el-GR"/>
          </a:p>
        </p:txBody>
      </p:sp>
      <p:sp>
        <p:nvSpPr>
          <p:cNvPr id="25483" name="object 908"/>
          <p:cNvSpPr/>
          <p:nvPr/>
        </p:nvSpPr>
        <p:spPr bwMode="auto">
          <a:xfrm>
            <a:off x="7416800" y="5803900"/>
            <a:ext cx="87313" cy="6350"/>
          </a:xfrm>
          <a:custGeom>
            <a:avLst/>
            <a:gdLst>
              <a:gd name="T0" fmla="*/ 0 w 88392"/>
              <a:gd name="T1" fmla="*/ 7560 h 5334"/>
              <a:gd name="T2" fmla="*/ 86247 w 88392"/>
              <a:gd name="T3" fmla="*/ 0 h 5334"/>
              <a:gd name="T4" fmla="*/ 0 60000 65536"/>
              <a:gd name="T5" fmla="*/ 0 60000 65536"/>
              <a:gd name="T6" fmla="*/ 0 w 88392"/>
              <a:gd name="T7" fmla="*/ 0 h 5334"/>
              <a:gd name="T8" fmla="*/ 88392 w 88392"/>
              <a:gd name="T9" fmla="*/ 5334 h 5334"/>
            </a:gdLst>
            <a:ahLst/>
            <a:cxnLst>
              <a:cxn ang="T4">
                <a:pos x="T0" y="T1"/>
              </a:cxn>
              <a:cxn ang="T5">
                <a:pos x="T2" y="T3"/>
              </a:cxn>
            </a:cxnLst>
            <a:rect l="T6" t="T7" r="T8" b="T9"/>
            <a:pathLst>
              <a:path w="88392" h="5334">
                <a:moveTo>
                  <a:pt x="0" y="5334"/>
                </a:moveTo>
                <a:lnTo>
                  <a:pt x="88392" y="0"/>
                </a:lnTo>
              </a:path>
            </a:pathLst>
          </a:custGeom>
          <a:noFill/>
          <a:ln w="3175">
            <a:solidFill>
              <a:srgbClr val="000000"/>
            </a:solidFill>
            <a:round/>
          </a:ln>
        </p:spPr>
        <p:txBody>
          <a:bodyPr lIns="0" tIns="0" rIns="0" bIns="0"/>
          <a:lstStyle/>
          <a:p>
            <a:endParaRPr lang="el-GR"/>
          </a:p>
        </p:txBody>
      </p:sp>
      <p:sp>
        <p:nvSpPr>
          <p:cNvPr id="25484" name="object 909"/>
          <p:cNvSpPr/>
          <p:nvPr/>
        </p:nvSpPr>
        <p:spPr bwMode="auto">
          <a:xfrm>
            <a:off x="7397750" y="5773738"/>
            <a:ext cx="88900" cy="4762"/>
          </a:xfrm>
          <a:custGeom>
            <a:avLst/>
            <a:gdLst>
              <a:gd name="T0" fmla="*/ 0 w 89154"/>
              <a:gd name="T1" fmla="*/ 4251 h 5334"/>
              <a:gd name="T2" fmla="*/ 88647 w 89154"/>
              <a:gd name="T3" fmla="*/ 0 h 5334"/>
              <a:gd name="T4" fmla="*/ 0 60000 65536"/>
              <a:gd name="T5" fmla="*/ 0 60000 65536"/>
              <a:gd name="T6" fmla="*/ 0 w 89154"/>
              <a:gd name="T7" fmla="*/ 0 h 5334"/>
              <a:gd name="T8" fmla="*/ 89154 w 89154"/>
              <a:gd name="T9" fmla="*/ 5334 h 5334"/>
            </a:gdLst>
            <a:ahLst/>
            <a:cxnLst>
              <a:cxn ang="T4">
                <a:pos x="T0" y="T1"/>
              </a:cxn>
              <a:cxn ang="T5">
                <a:pos x="T2" y="T3"/>
              </a:cxn>
            </a:cxnLst>
            <a:rect l="T6" t="T7" r="T8" b="T9"/>
            <a:pathLst>
              <a:path w="89154" h="5334">
                <a:moveTo>
                  <a:pt x="0" y="5334"/>
                </a:moveTo>
                <a:lnTo>
                  <a:pt x="89154" y="0"/>
                </a:lnTo>
              </a:path>
            </a:pathLst>
          </a:custGeom>
          <a:noFill/>
          <a:ln w="3175">
            <a:solidFill>
              <a:srgbClr val="000000"/>
            </a:solidFill>
            <a:round/>
          </a:ln>
        </p:spPr>
        <p:txBody>
          <a:bodyPr lIns="0" tIns="0" rIns="0" bIns="0"/>
          <a:lstStyle/>
          <a:p>
            <a:endParaRPr lang="el-GR"/>
          </a:p>
        </p:txBody>
      </p:sp>
      <p:sp>
        <p:nvSpPr>
          <p:cNvPr id="25485" name="object 910"/>
          <p:cNvSpPr/>
          <p:nvPr/>
        </p:nvSpPr>
        <p:spPr bwMode="auto">
          <a:xfrm>
            <a:off x="7380288" y="5743575"/>
            <a:ext cx="88900" cy="4763"/>
          </a:xfrm>
          <a:custGeom>
            <a:avLst/>
            <a:gdLst>
              <a:gd name="T0" fmla="*/ 0 w 89141"/>
              <a:gd name="T1" fmla="*/ 4254 h 5333"/>
              <a:gd name="T2" fmla="*/ 88660 w 89141"/>
              <a:gd name="T3" fmla="*/ 0 h 5333"/>
              <a:gd name="T4" fmla="*/ 0 60000 65536"/>
              <a:gd name="T5" fmla="*/ 0 60000 65536"/>
              <a:gd name="T6" fmla="*/ 0 w 89141"/>
              <a:gd name="T7" fmla="*/ 0 h 5333"/>
              <a:gd name="T8" fmla="*/ 89141 w 89141"/>
              <a:gd name="T9" fmla="*/ 5333 h 5333"/>
            </a:gdLst>
            <a:ahLst/>
            <a:cxnLst>
              <a:cxn ang="T4">
                <a:pos x="T0" y="T1"/>
              </a:cxn>
              <a:cxn ang="T5">
                <a:pos x="T2" y="T3"/>
              </a:cxn>
            </a:cxnLst>
            <a:rect l="T6" t="T7" r="T8" b="T9"/>
            <a:pathLst>
              <a:path w="89141" h="5333">
                <a:moveTo>
                  <a:pt x="0" y="5333"/>
                </a:moveTo>
                <a:lnTo>
                  <a:pt x="89141" y="0"/>
                </a:lnTo>
              </a:path>
            </a:pathLst>
          </a:custGeom>
          <a:noFill/>
          <a:ln w="3175">
            <a:solidFill>
              <a:srgbClr val="000000"/>
            </a:solidFill>
            <a:round/>
          </a:ln>
        </p:spPr>
        <p:txBody>
          <a:bodyPr lIns="0" tIns="0" rIns="0" bIns="0"/>
          <a:lstStyle/>
          <a:p>
            <a:endParaRPr lang="el-GR"/>
          </a:p>
        </p:txBody>
      </p:sp>
      <p:sp>
        <p:nvSpPr>
          <p:cNvPr id="25486" name="object 911"/>
          <p:cNvSpPr/>
          <p:nvPr/>
        </p:nvSpPr>
        <p:spPr bwMode="auto">
          <a:xfrm>
            <a:off x="7366000" y="5713413"/>
            <a:ext cx="85725" cy="4762"/>
          </a:xfrm>
          <a:custGeom>
            <a:avLst/>
            <a:gdLst>
              <a:gd name="T0" fmla="*/ 0 w 85344"/>
              <a:gd name="T1" fmla="*/ 4251 h 5334"/>
              <a:gd name="T2" fmla="*/ 86108 w 85344"/>
              <a:gd name="T3" fmla="*/ 0 h 5334"/>
              <a:gd name="T4" fmla="*/ 0 60000 65536"/>
              <a:gd name="T5" fmla="*/ 0 60000 65536"/>
              <a:gd name="T6" fmla="*/ 0 w 85344"/>
              <a:gd name="T7" fmla="*/ 0 h 5334"/>
              <a:gd name="T8" fmla="*/ 85344 w 85344"/>
              <a:gd name="T9" fmla="*/ 5334 h 5334"/>
            </a:gdLst>
            <a:ahLst/>
            <a:cxnLst>
              <a:cxn ang="T4">
                <a:pos x="T0" y="T1"/>
              </a:cxn>
              <a:cxn ang="T5">
                <a:pos x="T2" y="T3"/>
              </a:cxn>
            </a:cxnLst>
            <a:rect l="T6" t="T7" r="T8" b="T9"/>
            <a:pathLst>
              <a:path w="85344" h="5334">
                <a:moveTo>
                  <a:pt x="0" y="5334"/>
                </a:moveTo>
                <a:lnTo>
                  <a:pt x="85344" y="0"/>
                </a:lnTo>
              </a:path>
            </a:pathLst>
          </a:custGeom>
          <a:noFill/>
          <a:ln w="3175">
            <a:solidFill>
              <a:srgbClr val="000000"/>
            </a:solidFill>
            <a:round/>
          </a:ln>
        </p:spPr>
        <p:txBody>
          <a:bodyPr lIns="0" tIns="0" rIns="0" bIns="0"/>
          <a:lstStyle/>
          <a:p>
            <a:endParaRPr lang="el-GR"/>
          </a:p>
        </p:txBody>
      </p:sp>
      <p:sp>
        <p:nvSpPr>
          <p:cNvPr id="25487" name="object 912"/>
          <p:cNvSpPr/>
          <p:nvPr/>
        </p:nvSpPr>
        <p:spPr bwMode="auto">
          <a:xfrm>
            <a:off x="7351713" y="5681663"/>
            <a:ext cx="84137" cy="6350"/>
          </a:xfrm>
          <a:custGeom>
            <a:avLst/>
            <a:gdLst>
              <a:gd name="T0" fmla="*/ 0 w 83819"/>
              <a:gd name="T1" fmla="*/ 7561 h 5333"/>
              <a:gd name="T2" fmla="*/ 84456 w 83819"/>
              <a:gd name="T3" fmla="*/ 0 h 5333"/>
              <a:gd name="T4" fmla="*/ 0 60000 65536"/>
              <a:gd name="T5" fmla="*/ 0 60000 65536"/>
              <a:gd name="T6" fmla="*/ 0 w 83819"/>
              <a:gd name="T7" fmla="*/ 0 h 5333"/>
              <a:gd name="T8" fmla="*/ 83819 w 83819"/>
              <a:gd name="T9" fmla="*/ 5333 h 5333"/>
            </a:gdLst>
            <a:ahLst/>
            <a:cxnLst>
              <a:cxn ang="T4">
                <a:pos x="T0" y="T1"/>
              </a:cxn>
              <a:cxn ang="T5">
                <a:pos x="T2" y="T3"/>
              </a:cxn>
            </a:cxnLst>
            <a:rect l="T6" t="T7" r="T8" b="T9"/>
            <a:pathLst>
              <a:path w="83819" h="5333">
                <a:moveTo>
                  <a:pt x="0" y="5333"/>
                </a:moveTo>
                <a:lnTo>
                  <a:pt x="83819" y="0"/>
                </a:lnTo>
              </a:path>
            </a:pathLst>
          </a:custGeom>
          <a:noFill/>
          <a:ln w="3175">
            <a:solidFill>
              <a:srgbClr val="000000"/>
            </a:solidFill>
            <a:round/>
          </a:ln>
        </p:spPr>
        <p:txBody>
          <a:bodyPr lIns="0" tIns="0" rIns="0" bIns="0"/>
          <a:lstStyle/>
          <a:p>
            <a:endParaRPr lang="el-GR"/>
          </a:p>
        </p:txBody>
      </p:sp>
      <p:sp>
        <p:nvSpPr>
          <p:cNvPr id="25488" name="object 913"/>
          <p:cNvSpPr/>
          <p:nvPr/>
        </p:nvSpPr>
        <p:spPr bwMode="auto">
          <a:xfrm>
            <a:off x="7339013" y="5651500"/>
            <a:ext cx="84137" cy="4763"/>
          </a:xfrm>
          <a:custGeom>
            <a:avLst/>
            <a:gdLst>
              <a:gd name="T0" fmla="*/ 0 w 84569"/>
              <a:gd name="T1" fmla="*/ 4962 h 4572"/>
              <a:gd name="T2" fmla="*/ 83707 w 84569"/>
              <a:gd name="T3" fmla="*/ 0 h 4572"/>
              <a:gd name="T4" fmla="*/ 0 60000 65536"/>
              <a:gd name="T5" fmla="*/ 0 60000 65536"/>
              <a:gd name="T6" fmla="*/ 0 w 84569"/>
              <a:gd name="T7" fmla="*/ 0 h 4572"/>
              <a:gd name="T8" fmla="*/ 84569 w 84569"/>
              <a:gd name="T9" fmla="*/ 4572 h 4572"/>
            </a:gdLst>
            <a:ahLst/>
            <a:cxnLst>
              <a:cxn ang="T4">
                <a:pos x="T0" y="T1"/>
              </a:cxn>
              <a:cxn ang="T5">
                <a:pos x="T2" y="T3"/>
              </a:cxn>
            </a:cxnLst>
            <a:rect l="T6" t="T7" r="T8" b="T9"/>
            <a:pathLst>
              <a:path w="84569" h="4572">
                <a:moveTo>
                  <a:pt x="0" y="4572"/>
                </a:moveTo>
                <a:lnTo>
                  <a:pt x="84569" y="0"/>
                </a:lnTo>
              </a:path>
            </a:pathLst>
          </a:custGeom>
          <a:noFill/>
          <a:ln w="3175">
            <a:solidFill>
              <a:srgbClr val="000000"/>
            </a:solidFill>
            <a:round/>
          </a:ln>
        </p:spPr>
        <p:txBody>
          <a:bodyPr lIns="0" tIns="0" rIns="0" bIns="0"/>
          <a:lstStyle/>
          <a:p>
            <a:endParaRPr lang="el-GR"/>
          </a:p>
        </p:txBody>
      </p:sp>
      <p:sp>
        <p:nvSpPr>
          <p:cNvPr id="25489" name="object 914"/>
          <p:cNvSpPr/>
          <p:nvPr/>
        </p:nvSpPr>
        <p:spPr bwMode="auto">
          <a:xfrm>
            <a:off x="7326313" y="5619750"/>
            <a:ext cx="84137" cy="6350"/>
          </a:xfrm>
          <a:custGeom>
            <a:avLst/>
            <a:gdLst>
              <a:gd name="T0" fmla="*/ 0 w 83807"/>
              <a:gd name="T1" fmla="*/ 7560 h 5334"/>
              <a:gd name="T2" fmla="*/ 84468 w 83807"/>
              <a:gd name="T3" fmla="*/ 0 h 5334"/>
              <a:gd name="T4" fmla="*/ 0 60000 65536"/>
              <a:gd name="T5" fmla="*/ 0 60000 65536"/>
              <a:gd name="T6" fmla="*/ 0 w 83807"/>
              <a:gd name="T7" fmla="*/ 0 h 5334"/>
              <a:gd name="T8" fmla="*/ 83807 w 83807"/>
              <a:gd name="T9" fmla="*/ 5334 h 5334"/>
            </a:gdLst>
            <a:ahLst/>
            <a:cxnLst>
              <a:cxn ang="T4">
                <a:pos x="T0" y="T1"/>
              </a:cxn>
              <a:cxn ang="T5">
                <a:pos x="T2" y="T3"/>
              </a:cxn>
            </a:cxnLst>
            <a:rect l="T6" t="T7" r="T8" b="T9"/>
            <a:pathLst>
              <a:path w="83807" h="5334">
                <a:moveTo>
                  <a:pt x="0" y="5334"/>
                </a:moveTo>
                <a:lnTo>
                  <a:pt x="83807" y="0"/>
                </a:lnTo>
              </a:path>
            </a:pathLst>
          </a:custGeom>
          <a:noFill/>
          <a:ln w="3175">
            <a:solidFill>
              <a:srgbClr val="000000"/>
            </a:solidFill>
            <a:round/>
          </a:ln>
        </p:spPr>
        <p:txBody>
          <a:bodyPr lIns="0" tIns="0" rIns="0" bIns="0"/>
          <a:lstStyle/>
          <a:p>
            <a:endParaRPr lang="el-GR"/>
          </a:p>
        </p:txBody>
      </p:sp>
      <p:sp>
        <p:nvSpPr>
          <p:cNvPr id="25490" name="object 915"/>
          <p:cNvSpPr/>
          <p:nvPr/>
        </p:nvSpPr>
        <p:spPr bwMode="auto">
          <a:xfrm>
            <a:off x="7316788" y="5589588"/>
            <a:ext cx="79375" cy="4762"/>
          </a:xfrm>
          <a:custGeom>
            <a:avLst/>
            <a:gdLst>
              <a:gd name="T0" fmla="*/ 0 w 80022"/>
              <a:gd name="T1" fmla="*/ 4961 h 4571"/>
              <a:gd name="T2" fmla="*/ 78733 w 80022"/>
              <a:gd name="T3" fmla="*/ 0 h 4571"/>
              <a:gd name="T4" fmla="*/ 0 60000 65536"/>
              <a:gd name="T5" fmla="*/ 0 60000 65536"/>
              <a:gd name="T6" fmla="*/ 0 w 80022"/>
              <a:gd name="T7" fmla="*/ 0 h 4571"/>
              <a:gd name="T8" fmla="*/ 80022 w 80022"/>
              <a:gd name="T9" fmla="*/ 4571 h 4571"/>
            </a:gdLst>
            <a:ahLst/>
            <a:cxnLst>
              <a:cxn ang="T4">
                <a:pos x="T0" y="T1"/>
              </a:cxn>
              <a:cxn ang="T5">
                <a:pos x="T2" y="T3"/>
              </a:cxn>
            </a:cxnLst>
            <a:rect l="T6" t="T7" r="T8" b="T9"/>
            <a:pathLst>
              <a:path w="80022" h="4571">
                <a:moveTo>
                  <a:pt x="0" y="4571"/>
                </a:moveTo>
                <a:lnTo>
                  <a:pt x="80022" y="0"/>
                </a:lnTo>
              </a:path>
            </a:pathLst>
          </a:custGeom>
          <a:noFill/>
          <a:ln w="3175">
            <a:solidFill>
              <a:srgbClr val="000000"/>
            </a:solidFill>
            <a:round/>
          </a:ln>
        </p:spPr>
        <p:txBody>
          <a:bodyPr lIns="0" tIns="0" rIns="0" bIns="0"/>
          <a:lstStyle/>
          <a:p>
            <a:endParaRPr lang="el-GR"/>
          </a:p>
        </p:txBody>
      </p:sp>
      <p:sp>
        <p:nvSpPr>
          <p:cNvPr id="25491" name="object 916"/>
          <p:cNvSpPr/>
          <p:nvPr/>
        </p:nvSpPr>
        <p:spPr bwMode="auto">
          <a:xfrm>
            <a:off x="7307263" y="5559425"/>
            <a:ext cx="80962" cy="4763"/>
          </a:xfrm>
          <a:custGeom>
            <a:avLst/>
            <a:gdLst>
              <a:gd name="T0" fmla="*/ 0 w 80759"/>
              <a:gd name="T1" fmla="*/ 4253 h 5334"/>
              <a:gd name="T2" fmla="*/ 81166 w 80759"/>
              <a:gd name="T3" fmla="*/ 0 h 5334"/>
              <a:gd name="T4" fmla="*/ 0 60000 65536"/>
              <a:gd name="T5" fmla="*/ 0 60000 65536"/>
              <a:gd name="T6" fmla="*/ 0 w 80759"/>
              <a:gd name="T7" fmla="*/ 0 h 5334"/>
              <a:gd name="T8" fmla="*/ 80759 w 80759"/>
              <a:gd name="T9" fmla="*/ 5334 h 5334"/>
            </a:gdLst>
            <a:ahLst/>
            <a:cxnLst>
              <a:cxn ang="T4">
                <a:pos x="T0" y="T1"/>
              </a:cxn>
              <a:cxn ang="T5">
                <a:pos x="T2" y="T3"/>
              </a:cxn>
            </a:cxnLst>
            <a:rect l="T6" t="T7" r="T8" b="T9"/>
            <a:pathLst>
              <a:path w="80759" h="5334">
                <a:moveTo>
                  <a:pt x="0" y="5334"/>
                </a:moveTo>
                <a:lnTo>
                  <a:pt x="80759" y="0"/>
                </a:lnTo>
              </a:path>
            </a:pathLst>
          </a:custGeom>
          <a:noFill/>
          <a:ln w="3175">
            <a:solidFill>
              <a:srgbClr val="000000"/>
            </a:solidFill>
            <a:round/>
          </a:ln>
        </p:spPr>
        <p:txBody>
          <a:bodyPr lIns="0" tIns="0" rIns="0" bIns="0"/>
          <a:lstStyle/>
          <a:p>
            <a:endParaRPr lang="el-GR"/>
          </a:p>
        </p:txBody>
      </p:sp>
      <p:sp>
        <p:nvSpPr>
          <p:cNvPr id="25492" name="object 917"/>
          <p:cNvSpPr/>
          <p:nvPr/>
        </p:nvSpPr>
        <p:spPr bwMode="auto">
          <a:xfrm>
            <a:off x="7297738" y="5527675"/>
            <a:ext cx="80962" cy="4763"/>
          </a:xfrm>
          <a:custGeom>
            <a:avLst/>
            <a:gdLst>
              <a:gd name="T0" fmla="*/ 0 w 81546"/>
              <a:gd name="T1" fmla="*/ 4962 h 4572"/>
              <a:gd name="T2" fmla="*/ 80382 w 81546"/>
              <a:gd name="T3" fmla="*/ 0 h 4572"/>
              <a:gd name="T4" fmla="*/ 0 60000 65536"/>
              <a:gd name="T5" fmla="*/ 0 60000 65536"/>
              <a:gd name="T6" fmla="*/ 0 w 81546"/>
              <a:gd name="T7" fmla="*/ 0 h 4572"/>
              <a:gd name="T8" fmla="*/ 81546 w 81546"/>
              <a:gd name="T9" fmla="*/ 4572 h 4572"/>
            </a:gdLst>
            <a:ahLst/>
            <a:cxnLst>
              <a:cxn ang="T4">
                <a:pos x="T0" y="T1"/>
              </a:cxn>
              <a:cxn ang="T5">
                <a:pos x="T2" y="T3"/>
              </a:cxn>
            </a:cxnLst>
            <a:rect l="T6" t="T7" r="T8" b="T9"/>
            <a:pathLst>
              <a:path w="81546" h="4572">
                <a:moveTo>
                  <a:pt x="0" y="4572"/>
                </a:moveTo>
                <a:lnTo>
                  <a:pt x="81546" y="0"/>
                </a:lnTo>
              </a:path>
            </a:pathLst>
          </a:custGeom>
          <a:noFill/>
          <a:ln w="3175">
            <a:solidFill>
              <a:srgbClr val="000000"/>
            </a:solidFill>
            <a:round/>
          </a:ln>
        </p:spPr>
        <p:txBody>
          <a:bodyPr lIns="0" tIns="0" rIns="0" bIns="0"/>
          <a:lstStyle/>
          <a:p>
            <a:endParaRPr lang="el-GR"/>
          </a:p>
        </p:txBody>
      </p:sp>
      <p:sp>
        <p:nvSpPr>
          <p:cNvPr id="25493" name="object 918"/>
          <p:cNvSpPr/>
          <p:nvPr/>
        </p:nvSpPr>
        <p:spPr bwMode="auto">
          <a:xfrm>
            <a:off x="7289800" y="5497513"/>
            <a:ext cx="80963" cy="4762"/>
          </a:xfrm>
          <a:custGeom>
            <a:avLst/>
            <a:gdLst>
              <a:gd name="T0" fmla="*/ 0 w 81521"/>
              <a:gd name="T1" fmla="*/ 4960 h 4572"/>
              <a:gd name="T2" fmla="*/ 80409 w 81521"/>
              <a:gd name="T3" fmla="*/ 0 h 4572"/>
              <a:gd name="T4" fmla="*/ 0 60000 65536"/>
              <a:gd name="T5" fmla="*/ 0 60000 65536"/>
              <a:gd name="T6" fmla="*/ 0 w 81521"/>
              <a:gd name="T7" fmla="*/ 0 h 4572"/>
              <a:gd name="T8" fmla="*/ 81521 w 81521"/>
              <a:gd name="T9" fmla="*/ 4572 h 4572"/>
            </a:gdLst>
            <a:ahLst/>
            <a:cxnLst>
              <a:cxn ang="T4">
                <a:pos x="T0" y="T1"/>
              </a:cxn>
              <a:cxn ang="T5">
                <a:pos x="T2" y="T3"/>
              </a:cxn>
            </a:cxnLst>
            <a:rect l="T6" t="T7" r="T8" b="T9"/>
            <a:pathLst>
              <a:path w="81521" h="4572">
                <a:moveTo>
                  <a:pt x="0" y="4572"/>
                </a:moveTo>
                <a:lnTo>
                  <a:pt x="81521" y="0"/>
                </a:lnTo>
              </a:path>
            </a:pathLst>
          </a:custGeom>
          <a:noFill/>
          <a:ln w="3175">
            <a:solidFill>
              <a:srgbClr val="000000"/>
            </a:solidFill>
            <a:round/>
          </a:ln>
        </p:spPr>
        <p:txBody>
          <a:bodyPr lIns="0" tIns="0" rIns="0" bIns="0"/>
          <a:lstStyle/>
          <a:p>
            <a:endParaRPr lang="el-GR"/>
          </a:p>
        </p:txBody>
      </p:sp>
      <p:sp>
        <p:nvSpPr>
          <p:cNvPr id="25494" name="object 919"/>
          <p:cNvSpPr/>
          <p:nvPr/>
        </p:nvSpPr>
        <p:spPr bwMode="auto">
          <a:xfrm>
            <a:off x="7283450" y="5465763"/>
            <a:ext cx="79375" cy="4762"/>
          </a:xfrm>
          <a:custGeom>
            <a:avLst/>
            <a:gdLst>
              <a:gd name="T0" fmla="*/ 0 w 78486"/>
              <a:gd name="T1" fmla="*/ 4960 h 4572"/>
              <a:gd name="T2" fmla="*/ 80274 w 78486"/>
              <a:gd name="T3" fmla="*/ 0 h 4572"/>
              <a:gd name="T4" fmla="*/ 0 60000 65536"/>
              <a:gd name="T5" fmla="*/ 0 60000 65536"/>
              <a:gd name="T6" fmla="*/ 0 w 78486"/>
              <a:gd name="T7" fmla="*/ 0 h 4572"/>
              <a:gd name="T8" fmla="*/ 78486 w 78486"/>
              <a:gd name="T9" fmla="*/ 4572 h 4572"/>
            </a:gdLst>
            <a:ahLst/>
            <a:cxnLst>
              <a:cxn ang="T4">
                <a:pos x="T0" y="T1"/>
              </a:cxn>
              <a:cxn ang="T5">
                <a:pos x="T2" y="T3"/>
              </a:cxn>
            </a:cxnLst>
            <a:rect l="T6" t="T7" r="T8" b="T9"/>
            <a:pathLst>
              <a:path w="78486" h="4572">
                <a:moveTo>
                  <a:pt x="0" y="4572"/>
                </a:moveTo>
                <a:lnTo>
                  <a:pt x="78486" y="0"/>
                </a:lnTo>
              </a:path>
            </a:pathLst>
          </a:custGeom>
          <a:noFill/>
          <a:ln w="3175">
            <a:solidFill>
              <a:srgbClr val="000000"/>
            </a:solidFill>
            <a:round/>
          </a:ln>
        </p:spPr>
        <p:txBody>
          <a:bodyPr lIns="0" tIns="0" rIns="0" bIns="0"/>
          <a:lstStyle/>
          <a:p>
            <a:endParaRPr lang="el-GR"/>
          </a:p>
        </p:txBody>
      </p:sp>
      <p:sp>
        <p:nvSpPr>
          <p:cNvPr id="25495" name="object 920"/>
          <p:cNvSpPr/>
          <p:nvPr/>
        </p:nvSpPr>
        <p:spPr bwMode="auto">
          <a:xfrm>
            <a:off x="7277100" y="5434013"/>
            <a:ext cx="80963" cy="4762"/>
          </a:xfrm>
          <a:custGeom>
            <a:avLst/>
            <a:gdLst>
              <a:gd name="T0" fmla="*/ 0 w 80009"/>
              <a:gd name="T1" fmla="*/ 4961 h 4571"/>
              <a:gd name="T2" fmla="*/ 81928 w 80009"/>
              <a:gd name="T3" fmla="*/ 0 h 4571"/>
              <a:gd name="T4" fmla="*/ 0 60000 65536"/>
              <a:gd name="T5" fmla="*/ 0 60000 65536"/>
              <a:gd name="T6" fmla="*/ 0 w 80009"/>
              <a:gd name="T7" fmla="*/ 0 h 4571"/>
              <a:gd name="T8" fmla="*/ 80009 w 80009"/>
              <a:gd name="T9" fmla="*/ 4571 h 4571"/>
            </a:gdLst>
            <a:ahLst/>
            <a:cxnLst>
              <a:cxn ang="T4">
                <a:pos x="T0" y="T1"/>
              </a:cxn>
              <a:cxn ang="T5">
                <a:pos x="T2" y="T3"/>
              </a:cxn>
            </a:cxnLst>
            <a:rect l="T6" t="T7" r="T8" b="T9"/>
            <a:pathLst>
              <a:path w="80009" h="4571">
                <a:moveTo>
                  <a:pt x="0" y="4571"/>
                </a:moveTo>
                <a:lnTo>
                  <a:pt x="80009" y="0"/>
                </a:lnTo>
              </a:path>
            </a:pathLst>
          </a:custGeom>
          <a:noFill/>
          <a:ln w="3175">
            <a:solidFill>
              <a:srgbClr val="000000"/>
            </a:solidFill>
            <a:round/>
          </a:ln>
        </p:spPr>
        <p:txBody>
          <a:bodyPr lIns="0" tIns="0" rIns="0" bIns="0"/>
          <a:lstStyle/>
          <a:p>
            <a:endParaRPr lang="el-GR"/>
          </a:p>
        </p:txBody>
      </p:sp>
      <p:sp>
        <p:nvSpPr>
          <p:cNvPr id="25496" name="object 921"/>
          <p:cNvSpPr/>
          <p:nvPr/>
        </p:nvSpPr>
        <p:spPr bwMode="auto">
          <a:xfrm>
            <a:off x="7272338" y="5403850"/>
            <a:ext cx="79375" cy="4763"/>
          </a:xfrm>
          <a:custGeom>
            <a:avLst/>
            <a:gdLst>
              <a:gd name="T0" fmla="*/ 0 w 80022"/>
              <a:gd name="T1" fmla="*/ 4253 h 5334"/>
              <a:gd name="T2" fmla="*/ 78733 w 80022"/>
              <a:gd name="T3" fmla="*/ 0 h 5334"/>
              <a:gd name="T4" fmla="*/ 0 60000 65536"/>
              <a:gd name="T5" fmla="*/ 0 60000 65536"/>
              <a:gd name="T6" fmla="*/ 0 w 80022"/>
              <a:gd name="T7" fmla="*/ 0 h 5334"/>
              <a:gd name="T8" fmla="*/ 80022 w 80022"/>
              <a:gd name="T9" fmla="*/ 5334 h 5334"/>
            </a:gdLst>
            <a:ahLst/>
            <a:cxnLst>
              <a:cxn ang="T4">
                <a:pos x="T0" y="T1"/>
              </a:cxn>
              <a:cxn ang="T5">
                <a:pos x="T2" y="T3"/>
              </a:cxn>
            </a:cxnLst>
            <a:rect l="T6" t="T7" r="T8" b="T9"/>
            <a:pathLst>
              <a:path w="80022" h="5334">
                <a:moveTo>
                  <a:pt x="0" y="5334"/>
                </a:moveTo>
                <a:lnTo>
                  <a:pt x="80022" y="0"/>
                </a:lnTo>
              </a:path>
            </a:pathLst>
          </a:custGeom>
          <a:noFill/>
          <a:ln w="3175">
            <a:solidFill>
              <a:srgbClr val="000000"/>
            </a:solidFill>
            <a:round/>
          </a:ln>
        </p:spPr>
        <p:txBody>
          <a:bodyPr lIns="0" tIns="0" rIns="0" bIns="0"/>
          <a:lstStyle/>
          <a:p>
            <a:endParaRPr lang="el-GR"/>
          </a:p>
        </p:txBody>
      </p:sp>
      <p:sp>
        <p:nvSpPr>
          <p:cNvPr id="25497" name="object 922"/>
          <p:cNvSpPr/>
          <p:nvPr/>
        </p:nvSpPr>
        <p:spPr bwMode="auto">
          <a:xfrm>
            <a:off x="7267575" y="5372100"/>
            <a:ext cx="80963" cy="4763"/>
          </a:xfrm>
          <a:custGeom>
            <a:avLst/>
            <a:gdLst>
              <a:gd name="T0" fmla="*/ 0 w 79997"/>
              <a:gd name="T1" fmla="*/ 4253 h 5334"/>
              <a:gd name="T2" fmla="*/ 81941 w 79997"/>
              <a:gd name="T3" fmla="*/ 0 h 5334"/>
              <a:gd name="T4" fmla="*/ 0 60000 65536"/>
              <a:gd name="T5" fmla="*/ 0 60000 65536"/>
              <a:gd name="T6" fmla="*/ 0 w 79997"/>
              <a:gd name="T7" fmla="*/ 0 h 5334"/>
              <a:gd name="T8" fmla="*/ 79997 w 79997"/>
              <a:gd name="T9" fmla="*/ 5334 h 5334"/>
            </a:gdLst>
            <a:ahLst/>
            <a:cxnLst>
              <a:cxn ang="T4">
                <a:pos x="T0" y="T1"/>
              </a:cxn>
              <a:cxn ang="T5">
                <a:pos x="T2" y="T3"/>
              </a:cxn>
            </a:cxnLst>
            <a:rect l="T6" t="T7" r="T8" b="T9"/>
            <a:pathLst>
              <a:path w="79997" h="5334">
                <a:moveTo>
                  <a:pt x="0" y="5334"/>
                </a:moveTo>
                <a:lnTo>
                  <a:pt x="79997" y="0"/>
                </a:lnTo>
              </a:path>
            </a:pathLst>
          </a:custGeom>
          <a:noFill/>
          <a:ln w="3175">
            <a:solidFill>
              <a:srgbClr val="000000"/>
            </a:solidFill>
            <a:round/>
          </a:ln>
        </p:spPr>
        <p:txBody>
          <a:bodyPr lIns="0" tIns="0" rIns="0" bIns="0"/>
          <a:lstStyle/>
          <a:p>
            <a:endParaRPr lang="el-GR"/>
          </a:p>
        </p:txBody>
      </p:sp>
      <p:sp>
        <p:nvSpPr>
          <p:cNvPr id="25498" name="object 923"/>
          <p:cNvSpPr/>
          <p:nvPr/>
        </p:nvSpPr>
        <p:spPr bwMode="auto">
          <a:xfrm>
            <a:off x="7265988" y="5340350"/>
            <a:ext cx="77787" cy="4763"/>
          </a:xfrm>
          <a:custGeom>
            <a:avLst/>
            <a:gdLst>
              <a:gd name="T0" fmla="*/ 0 w 77724"/>
              <a:gd name="T1" fmla="*/ 4963 h 4571"/>
              <a:gd name="T2" fmla="*/ 77850 w 77724"/>
              <a:gd name="T3" fmla="*/ 0 h 4571"/>
              <a:gd name="T4" fmla="*/ 0 60000 65536"/>
              <a:gd name="T5" fmla="*/ 0 60000 65536"/>
              <a:gd name="T6" fmla="*/ 0 w 77724"/>
              <a:gd name="T7" fmla="*/ 0 h 4571"/>
              <a:gd name="T8" fmla="*/ 77724 w 77724"/>
              <a:gd name="T9" fmla="*/ 4571 h 4571"/>
            </a:gdLst>
            <a:ahLst/>
            <a:cxnLst>
              <a:cxn ang="T4">
                <a:pos x="T0" y="T1"/>
              </a:cxn>
              <a:cxn ang="T5">
                <a:pos x="T2" y="T3"/>
              </a:cxn>
            </a:cxnLst>
            <a:rect l="T6" t="T7" r="T8" b="T9"/>
            <a:pathLst>
              <a:path w="77724" h="4571">
                <a:moveTo>
                  <a:pt x="0" y="4571"/>
                </a:moveTo>
                <a:lnTo>
                  <a:pt x="77724" y="0"/>
                </a:lnTo>
              </a:path>
            </a:pathLst>
          </a:custGeom>
          <a:noFill/>
          <a:ln w="3175">
            <a:solidFill>
              <a:srgbClr val="000000"/>
            </a:solidFill>
            <a:round/>
          </a:ln>
        </p:spPr>
        <p:txBody>
          <a:bodyPr lIns="0" tIns="0" rIns="0" bIns="0"/>
          <a:lstStyle/>
          <a:p>
            <a:endParaRPr lang="el-GR"/>
          </a:p>
        </p:txBody>
      </p:sp>
      <p:sp>
        <p:nvSpPr>
          <p:cNvPr id="25499" name="object 924"/>
          <p:cNvSpPr/>
          <p:nvPr/>
        </p:nvSpPr>
        <p:spPr bwMode="auto">
          <a:xfrm>
            <a:off x="7264400" y="5310188"/>
            <a:ext cx="79375" cy="4762"/>
          </a:xfrm>
          <a:custGeom>
            <a:avLst/>
            <a:gdLst>
              <a:gd name="T0" fmla="*/ 0 w 78486"/>
              <a:gd name="T1" fmla="*/ 4960 h 4572"/>
              <a:gd name="T2" fmla="*/ 80274 w 78486"/>
              <a:gd name="T3" fmla="*/ 0 h 4572"/>
              <a:gd name="T4" fmla="*/ 0 60000 65536"/>
              <a:gd name="T5" fmla="*/ 0 60000 65536"/>
              <a:gd name="T6" fmla="*/ 0 w 78486"/>
              <a:gd name="T7" fmla="*/ 0 h 4572"/>
              <a:gd name="T8" fmla="*/ 78486 w 78486"/>
              <a:gd name="T9" fmla="*/ 4572 h 4572"/>
            </a:gdLst>
            <a:ahLst/>
            <a:cxnLst>
              <a:cxn ang="T4">
                <a:pos x="T0" y="T1"/>
              </a:cxn>
              <a:cxn ang="T5">
                <a:pos x="T2" y="T3"/>
              </a:cxn>
            </a:cxnLst>
            <a:rect l="T6" t="T7" r="T8" b="T9"/>
            <a:pathLst>
              <a:path w="78486" h="4572">
                <a:moveTo>
                  <a:pt x="0" y="4572"/>
                </a:moveTo>
                <a:lnTo>
                  <a:pt x="78486" y="0"/>
                </a:lnTo>
              </a:path>
            </a:pathLst>
          </a:custGeom>
          <a:noFill/>
          <a:ln w="3175">
            <a:solidFill>
              <a:srgbClr val="000000"/>
            </a:solidFill>
            <a:round/>
          </a:ln>
        </p:spPr>
        <p:txBody>
          <a:bodyPr lIns="0" tIns="0" rIns="0" bIns="0"/>
          <a:lstStyle/>
          <a:p>
            <a:endParaRPr lang="el-GR"/>
          </a:p>
        </p:txBody>
      </p:sp>
      <p:sp>
        <p:nvSpPr>
          <p:cNvPr id="25500" name="object 925"/>
          <p:cNvSpPr/>
          <p:nvPr/>
        </p:nvSpPr>
        <p:spPr bwMode="auto">
          <a:xfrm>
            <a:off x="7262813" y="5278438"/>
            <a:ext cx="79375" cy="4762"/>
          </a:xfrm>
          <a:custGeom>
            <a:avLst/>
            <a:gdLst>
              <a:gd name="T0" fmla="*/ 0 w 80009"/>
              <a:gd name="T1" fmla="*/ 4960 h 4572"/>
              <a:gd name="T2" fmla="*/ 78746 w 80009"/>
              <a:gd name="T3" fmla="*/ 0 h 4572"/>
              <a:gd name="T4" fmla="*/ 0 60000 65536"/>
              <a:gd name="T5" fmla="*/ 0 60000 65536"/>
              <a:gd name="T6" fmla="*/ 0 w 80009"/>
              <a:gd name="T7" fmla="*/ 0 h 4572"/>
              <a:gd name="T8" fmla="*/ 80009 w 80009"/>
              <a:gd name="T9" fmla="*/ 4572 h 4572"/>
            </a:gdLst>
            <a:ahLst/>
            <a:cxnLst>
              <a:cxn ang="T4">
                <a:pos x="T0" y="T1"/>
              </a:cxn>
              <a:cxn ang="T5">
                <a:pos x="T2" y="T3"/>
              </a:cxn>
            </a:cxnLst>
            <a:rect l="T6" t="T7" r="T8" b="T9"/>
            <a:pathLst>
              <a:path w="80009" h="4572">
                <a:moveTo>
                  <a:pt x="0" y="4572"/>
                </a:moveTo>
                <a:lnTo>
                  <a:pt x="80009" y="0"/>
                </a:lnTo>
              </a:path>
            </a:pathLst>
          </a:custGeom>
          <a:noFill/>
          <a:ln w="3175">
            <a:solidFill>
              <a:srgbClr val="000000"/>
            </a:solidFill>
            <a:round/>
          </a:ln>
        </p:spPr>
        <p:txBody>
          <a:bodyPr lIns="0" tIns="0" rIns="0" bIns="0"/>
          <a:lstStyle/>
          <a:p>
            <a:endParaRPr lang="el-GR"/>
          </a:p>
        </p:txBody>
      </p:sp>
      <p:sp>
        <p:nvSpPr>
          <p:cNvPr id="25501" name="object 926"/>
          <p:cNvSpPr/>
          <p:nvPr/>
        </p:nvSpPr>
        <p:spPr bwMode="auto">
          <a:xfrm>
            <a:off x="7261225" y="5246688"/>
            <a:ext cx="79375" cy="4762"/>
          </a:xfrm>
          <a:custGeom>
            <a:avLst/>
            <a:gdLst>
              <a:gd name="T0" fmla="*/ 0 w 79247"/>
              <a:gd name="T1" fmla="*/ 4252 h 5333"/>
              <a:gd name="T2" fmla="*/ 79503 w 79247"/>
              <a:gd name="T3" fmla="*/ 0 h 5333"/>
              <a:gd name="T4" fmla="*/ 0 60000 65536"/>
              <a:gd name="T5" fmla="*/ 0 60000 65536"/>
              <a:gd name="T6" fmla="*/ 0 w 79247"/>
              <a:gd name="T7" fmla="*/ 0 h 5333"/>
              <a:gd name="T8" fmla="*/ 79247 w 79247"/>
              <a:gd name="T9" fmla="*/ 5333 h 5333"/>
            </a:gdLst>
            <a:ahLst/>
            <a:cxnLst>
              <a:cxn ang="T4">
                <a:pos x="T0" y="T1"/>
              </a:cxn>
              <a:cxn ang="T5">
                <a:pos x="T2" y="T3"/>
              </a:cxn>
            </a:cxnLst>
            <a:rect l="T6" t="T7" r="T8" b="T9"/>
            <a:pathLst>
              <a:path w="79247" h="5333">
                <a:moveTo>
                  <a:pt x="0" y="5333"/>
                </a:moveTo>
                <a:lnTo>
                  <a:pt x="79247" y="0"/>
                </a:lnTo>
              </a:path>
            </a:pathLst>
          </a:custGeom>
          <a:noFill/>
          <a:ln w="3175">
            <a:solidFill>
              <a:srgbClr val="000000"/>
            </a:solidFill>
            <a:round/>
          </a:ln>
        </p:spPr>
        <p:txBody>
          <a:bodyPr lIns="0" tIns="0" rIns="0" bIns="0"/>
          <a:lstStyle/>
          <a:p>
            <a:endParaRPr lang="el-GR"/>
          </a:p>
        </p:txBody>
      </p:sp>
      <p:sp>
        <p:nvSpPr>
          <p:cNvPr id="25502" name="object 927"/>
          <p:cNvSpPr/>
          <p:nvPr/>
        </p:nvSpPr>
        <p:spPr bwMode="auto">
          <a:xfrm>
            <a:off x="7264400" y="5214938"/>
            <a:ext cx="77788" cy="4762"/>
          </a:xfrm>
          <a:custGeom>
            <a:avLst/>
            <a:gdLst>
              <a:gd name="T0" fmla="*/ 0 w 78485"/>
              <a:gd name="T1" fmla="*/ 4960 h 4572"/>
              <a:gd name="T2" fmla="*/ 77097 w 78485"/>
              <a:gd name="T3" fmla="*/ 0 h 4572"/>
              <a:gd name="T4" fmla="*/ 0 60000 65536"/>
              <a:gd name="T5" fmla="*/ 0 60000 65536"/>
              <a:gd name="T6" fmla="*/ 0 w 78485"/>
              <a:gd name="T7" fmla="*/ 0 h 4572"/>
              <a:gd name="T8" fmla="*/ 78485 w 78485"/>
              <a:gd name="T9" fmla="*/ 4572 h 4572"/>
            </a:gdLst>
            <a:ahLst/>
            <a:cxnLst>
              <a:cxn ang="T4">
                <a:pos x="T0" y="T1"/>
              </a:cxn>
              <a:cxn ang="T5">
                <a:pos x="T2" y="T3"/>
              </a:cxn>
            </a:cxnLst>
            <a:rect l="T6" t="T7" r="T8" b="T9"/>
            <a:pathLst>
              <a:path w="78485" h="4572">
                <a:moveTo>
                  <a:pt x="0" y="4572"/>
                </a:moveTo>
                <a:lnTo>
                  <a:pt x="78485" y="0"/>
                </a:lnTo>
              </a:path>
            </a:pathLst>
          </a:custGeom>
          <a:noFill/>
          <a:ln w="3175">
            <a:solidFill>
              <a:srgbClr val="000000"/>
            </a:solidFill>
            <a:round/>
          </a:ln>
        </p:spPr>
        <p:txBody>
          <a:bodyPr lIns="0" tIns="0" rIns="0" bIns="0"/>
          <a:lstStyle/>
          <a:p>
            <a:endParaRPr lang="el-GR"/>
          </a:p>
        </p:txBody>
      </p:sp>
      <p:sp>
        <p:nvSpPr>
          <p:cNvPr id="25503" name="object 928"/>
          <p:cNvSpPr/>
          <p:nvPr/>
        </p:nvSpPr>
        <p:spPr bwMode="auto">
          <a:xfrm>
            <a:off x="7265988" y="5183188"/>
            <a:ext cx="79375" cy="4762"/>
          </a:xfrm>
          <a:custGeom>
            <a:avLst/>
            <a:gdLst>
              <a:gd name="T0" fmla="*/ 0 w 80009"/>
              <a:gd name="T1" fmla="*/ 4251 h 5334"/>
              <a:gd name="T2" fmla="*/ 78746 w 80009"/>
              <a:gd name="T3" fmla="*/ 0 h 5334"/>
              <a:gd name="T4" fmla="*/ 0 60000 65536"/>
              <a:gd name="T5" fmla="*/ 0 60000 65536"/>
              <a:gd name="T6" fmla="*/ 0 w 80009"/>
              <a:gd name="T7" fmla="*/ 0 h 5334"/>
              <a:gd name="T8" fmla="*/ 80009 w 80009"/>
              <a:gd name="T9" fmla="*/ 5334 h 5334"/>
            </a:gdLst>
            <a:ahLst/>
            <a:cxnLst>
              <a:cxn ang="T4">
                <a:pos x="T0" y="T1"/>
              </a:cxn>
              <a:cxn ang="T5">
                <a:pos x="T2" y="T3"/>
              </a:cxn>
            </a:cxnLst>
            <a:rect l="T6" t="T7" r="T8" b="T9"/>
            <a:pathLst>
              <a:path w="80009" h="5334">
                <a:moveTo>
                  <a:pt x="0" y="5334"/>
                </a:moveTo>
                <a:lnTo>
                  <a:pt x="80009" y="0"/>
                </a:lnTo>
              </a:path>
            </a:pathLst>
          </a:custGeom>
          <a:noFill/>
          <a:ln w="3175">
            <a:solidFill>
              <a:srgbClr val="000000"/>
            </a:solidFill>
            <a:round/>
          </a:ln>
        </p:spPr>
        <p:txBody>
          <a:bodyPr lIns="0" tIns="0" rIns="0" bIns="0"/>
          <a:lstStyle/>
          <a:p>
            <a:endParaRPr lang="el-GR"/>
          </a:p>
        </p:txBody>
      </p:sp>
      <p:sp>
        <p:nvSpPr>
          <p:cNvPr id="25504" name="object 929"/>
          <p:cNvSpPr/>
          <p:nvPr/>
        </p:nvSpPr>
        <p:spPr bwMode="auto">
          <a:xfrm>
            <a:off x="7267575" y="5151438"/>
            <a:ext cx="80963" cy="4762"/>
          </a:xfrm>
          <a:custGeom>
            <a:avLst/>
            <a:gdLst>
              <a:gd name="T0" fmla="*/ 0 w 80759"/>
              <a:gd name="T1" fmla="*/ 4961 h 4571"/>
              <a:gd name="T2" fmla="*/ 81168 w 80759"/>
              <a:gd name="T3" fmla="*/ 0 h 4571"/>
              <a:gd name="T4" fmla="*/ 0 60000 65536"/>
              <a:gd name="T5" fmla="*/ 0 60000 65536"/>
              <a:gd name="T6" fmla="*/ 0 w 80759"/>
              <a:gd name="T7" fmla="*/ 0 h 4571"/>
              <a:gd name="T8" fmla="*/ 80759 w 80759"/>
              <a:gd name="T9" fmla="*/ 4571 h 4571"/>
            </a:gdLst>
            <a:ahLst/>
            <a:cxnLst>
              <a:cxn ang="T4">
                <a:pos x="T0" y="T1"/>
              </a:cxn>
              <a:cxn ang="T5">
                <a:pos x="T2" y="T3"/>
              </a:cxn>
            </a:cxnLst>
            <a:rect l="T6" t="T7" r="T8" b="T9"/>
            <a:pathLst>
              <a:path w="80759" h="4571">
                <a:moveTo>
                  <a:pt x="0" y="4571"/>
                </a:moveTo>
                <a:lnTo>
                  <a:pt x="80759" y="0"/>
                </a:lnTo>
              </a:path>
            </a:pathLst>
          </a:custGeom>
          <a:noFill/>
          <a:ln w="3175">
            <a:solidFill>
              <a:srgbClr val="000000"/>
            </a:solidFill>
            <a:round/>
          </a:ln>
        </p:spPr>
        <p:txBody>
          <a:bodyPr lIns="0" tIns="0" rIns="0" bIns="0"/>
          <a:lstStyle/>
          <a:p>
            <a:endParaRPr lang="el-GR"/>
          </a:p>
        </p:txBody>
      </p:sp>
      <p:sp>
        <p:nvSpPr>
          <p:cNvPr id="25505" name="object 930"/>
          <p:cNvSpPr/>
          <p:nvPr/>
        </p:nvSpPr>
        <p:spPr bwMode="auto">
          <a:xfrm>
            <a:off x="7270750" y="5119688"/>
            <a:ext cx="80963" cy="4762"/>
          </a:xfrm>
          <a:custGeom>
            <a:avLst/>
            <a:gdLst>
              <a:gd name="T0" fmla="*/ 0 w 80772"/>
              <a:gd name="T1" fmla="*/ 4960 h 4572"/>
              <a:gd name="T2" fmla="*/ 81154 w 80772"/>
              <a:gd name="T3" fmla="*/ 0 h 4572"/>
              <a:gd name="T4" fmla="*/ 0 60000 65536"/>
              <a:gd name="T5" fmla="*/ 0 60000 65536"/>
              <a:gd name="T6" fmla="*/ 0 w 80772"/>
              <a:gd name="T7" fmla="*/ 0 h 4572"/>
              <a:gd name="T8" fmla="*/ 80772 w 80772"/>
              <a:gd name="T9" fmla="*/ 4572 h 4572"/>
            </a:gdLst>
            <a:ahLst/>
            <a:cxnLst>
              <a:cxn ang="T4">
                <a:pos x="T0" y="T1"/>
              </a:cxn>
              <a:cxn ang="T5">
                <a:pos x="T2" y="T3"/>
              </a:cxn>
            </a:cxnLst>
            <a:rect l="T6" t="T7" r="T8" b="T9"/>
            <a:pathLst>
              <a:path w="80772" h="4572">
                <a:moveTo>
                  <a:pt x="0" y="4572"/>
                </a:moveTo>
                <a:lnTo>
                  <a:pt x="80772" y="0"/>
                </a:lnTo>
              </a:path>
            </a:pathLst>
          </a:custGeom>
          <a:noFill/>
          <a:ln w="3175">
            <a:solidFill>
              <a:srgbClr val="000000"/>
            </a:solidFill>
            <a:round/>
          </a:ln>
        </p:spPr>
        <p:txBody>
          <a:bodyPr lIns="0" tIns="0" rIns="0" bIns="0"/>
          <a:lstStyle/>
          <a:p>
            <a:endParaRPr lang="el-GR"/>
          </a:p>
        </p:txBody>
      </p:sp>
      <p:sp>
        <p:nvSpPr>
          <p:cNvPr id="25506" name="object 931"/>
          <p:cNvSpPr/>
          <p:nvPr/>
        </p:nvSpPr>
        <p:spPr bwMode="auto">
          <a:xfrm>
            <a:off x="7277100" y="5087938"/>
            <a:ext cx="79375" cy="4762"/>
          </a:xfrm>
          <a:custGeom>
            <a:avLst/>
            <a:gdLst>
              <a:gd name="T0" fmla="*/ 0 w 80022"/>
              <a:gd name="T1" fmla="*/ 4251 h 5334"/>
              <a:gd name="T2" fmla="*/ 78733 w 80022"/>
              <a:gd name="T3" fmla="*/ 0 h 5334"/>
              <a:gd name="T4" fmla="*/ 0 60000 65536"/>
              <a:gd name="T5" fmla="*/ 0 60000 65536"/>
              <a:gd name="T6" fmla="*/ 0 w 80022"/>
              <a:gd name="T7" fmla="*/ 0 h 5334"/>
              <a:gd name="T8" fmla="*/ 80022 w 80022"/>
              <a:gd name="T9" fmla="*/ 5334 h 5334"/>
            </a:gdLst>
            <a:ahLst/>
            <a:cxnLst>
              <a:cxn ang="T4">
                <a:pos x="T0" y="T1"/>
              </a:cxn>
              <a:cxn ang="T5">
                <a:pos x="T2" y="T3"/>
              </a:cxn>
            </a:cxnLst>
            <a:rect l="T6" t="T7" r="T8" b="T9"/>
            <a:pathLst>
              <a:path w="80022" h="5334">
                <a:moveTo>
                  <a:pt x="0" y="5334"/>
                </a:moveTo>
                <a:lnTo>
                  <a:pt x="80022" y="0"/>
                </a:lnTo>
              </a:path>
            </a:pathLst>
          </a:custGeom>
          <a:noFill/>
          <a:ln w="3175">
            <a:solidFill>
              <a:srgbClr val="000000"/>
            </a:solidFill>
            <a:round/>
          </a:ln>
        </p:spPr>
        <p:txBody>
          <a:bodyPr lIns="0" tIns="0" rIns="0" bIns="0"/>
          <a:lstStyle/>
          <a:p>
            <a:endParaRPr lang="el-GR"/>
          </a:p>
        </p:txBody>
      </p:sp>
      <p:sp>
        <p:nvSpPr>
          <p:cNvPr id="25507" name="object 932"/>
          <p:cNvSpPr/>
          <p:nvPr/>
        </p:nvSpPr>
        <p:spPr bwMode="auto">
          <a:xfrm>
            <a:off x="7281863" y="5056188"/>
            <a:ext cx="82550" cy="4762"/>
          </a:xfrm>
          <a:custGeom>
            <a:avLst/>
            <a:gdLst>
              <a:gd name="T0" fmla="*/ 0 w 82296"/>
              <a:gd name="T1" fmla="*/ 4252 h 5333"/>
              <a:gd name="T2" fmla="*/ 82805 w 82296"/>
              <a:gd name="T3" fmla="*/ 0 h 5333"/>
              <a:gd name="T4" fmla="*/ 0 60000 65536"/>
              <a:gd name="T5" fmla="*/ 0 60000 65536"/>
              <a:gd name="T6" fmla="*/ 0 w 82296"/>
              <a:gd name="T7" fmla="*/ 0 h 5333"/>
              <a:gd name="T8" fmla="*/ 82296 w 82296"/>
              <a:gd name="T9" fmla="*/ 5333 h 5333"/>
            </a:gdLst>
            <a:ahLst/>
            <a:cxnLst>
              <a:cxn ang="T4">
                <a:pos x="T0" y="T1"/>
              </a:cxn>
              <a:cxn ang="T5">
                <a:pos x="T2" y="T3"/>
              </a:cxn>
            </a:cxnLst>
            <a:rect l="T6" t="T7" r="T8" b="T9"/>
            <a:pathLst>
              <a:path w="82296" h="5333">
                <a:moveTo>
                  <a:pt x="0" y="5333"/>
                </a:moveTo>
                <a:lnTo>
                  <a:pt x="82296" y="0"/>
                </a:lnTo>
              </a:path>
            </a:pathLst>
          </a:custGeom>
          <a:noFill/>
          <a:ln w="3175">
            <a:solidFill>
              <a:srgbClr val="000000"/>
            </a:solidFill>
            <a:round/>
          </a:ln>
        </p:spPr>
        <p:txBody>
          <a:bodyPr lIns="0" tIns="0" rIns="0" bIns="0"/>
          <a:lstStyle/>
          <a:p>
            <a:endParaRPr lang="el-GR"/>
          </a:p>
        </p:txBody>
      </p:sp>
      <p:sp>
        <p:nvSpPr>
          <p:cNvPr id="25508" name="object 933"/>
          <p:cNvSpPr/>
          <p:nvPr/>
        </p:nvSpPr>
        <p:spPr bwMode="auto">
          <a:xfrm>
            <a:off x="7288213" y="5024438"/>
            <a:ext cx="82550" cy="4762"/>
          </a:xfrm>
          <a:custGeom>
            <a:avLst/>
            <a:gdLst>
              <a:gd name="T0" fmla="*/ 0 w 83058"/>
              <a:gd name="T1" fmla="*/ 4251 h 5334"/>
              <a:gd name="T2" fmla="*/ 82045 w 83058"/>
              <a:gd name="T3" fmla="*/ 0 h 5334"/>
              <a:gd name="T4" fmla="*/ 0 60000 65536"/>
              <a:gd name="T5" fmla="*/ 0 60000 65536"/>
              <a:gd name="T6" fmla="*/ 0 w 83058"/>
              <a:gd name="T7" fmla="*/ 0 h 5334"/>
              <a:gd name="T8" fmla="*/ 83058 w 83058"/>
              <a:gd name="T9" fmla="*/ 5334 h 5334"/>
            </a:gdLst>
            <a:ahLst/>
            <a:cxnLst>
              <a:cxn ang="T4">
                <a:pos x="T0" y="T1"/>
              </a:cxn>
              <a:cxn ang="T5">
                <a:pos x="T2" y="T3"/>
              </a:cxn>
            </a:cxnLst>
            <a:rect l="T6" t="T7" r="T8" b="T9"/>
            <a:pathLst>
              <a:path w="83058" h="5334">
                <a:moveTo>
                  <a:pt x="0" y="5334"/>
                </a:moveTo>
                <a:lnTo>
                  <a:pt x="83058" y="0"/>
                </a:lnTo>
              </a:path>
            </a:pathLst>
          </a:custGeom>
          <a:noFill/>
          <a:ln w="3175">
            <a:solidFill>
              <a:srgbClr val="000000"/>
            </a:solidFill>
            <a:round/>
          </a:ln>
        </p:spPr>
        <p:txBody>
          <a:bodyPr lIns="0" tIns="0" rIns="0" bIns="0"/>
          <a:lstStyle/>
          <a:p>
            <a:endParaRPr lang="el-GR"/>
          </a:p>
        </p:txBody>
      </p:sp>
      <p:sp>
        <p:nvSpPr>
          <p:cNvPr id="25509" name="object 934"/>
          <p:cNvSpPr/>
          <p:nvPr/>
        </p:nvSpPr>
        <p:spPr bwMode="auto">
          <a:xfrm>
            <a:off x="7296150" y="4991100"/>
            <a:ext cx="82550" cy="6350"/>
          </a:xfrm>
          <a:custGeom>
            <a:avLst/>
            <a:gdLst>
              <a:gd name="T0" fmla="*/ 0 w 83070"/>
              <a:gd name="T1" fmla="*/ 7560 h 5334"/>
              <a:gd name="T2" fmla="*/ 82033 w 83070"/>
              <a:gd name="T3" fmla="*/ 0 h 5334"/>
              <a:gd name="T4" fmla="*/ 0 60000 65536"/>
              <a:gd name="T5" fmla="*/ 0 60000 65536"/>
              <a:gd name="T6" fmla="*/ 0 w 83070"/>
              <a:gd name="T7" fmla="*/ 0 h 5334"/>
              <a:gd name="T8" fmla="*/ 83070 w 83070"/>
              <a:gd name="T9" fmla="*/ 5334 h 5334"/>
            </a:gdLst>
            <a:ahLst/>
            <a:cxnLst>
              <a:cxn ang="T4">
                <a:pos x="T0" y="T1"/>
              </a:cxn>
              <a:cxn ang="T5">
                <a:pos x="T2" y="T3"/>
              </a:cxn>
            </a:cxnLst>
            <a:rect l="T6" t="T7" r="T8" b="T9"/>
            <a:pathLst>
              <a:path w="83070" h="5334">
                <a:moveTo>
                  <a:pt x="0" y="5334"/>
                </a:moveTo>
                <a:lnTo>
                  <a:pt x="83070" y="0"/>
                </a:lnTo>
              </a:path>
            </a:pathLst>
          </a:custGeom>
          <a:noFill/>
          <a:ln w="3175">
            <a:solidFill>
              <a:srgbClr val="000000"/>
            </a:solidFill>
            <a:round/>
          </a:ln>
        </p:spPr>
        <p:txBody>
          <a:bodyPr lIns="0" tIns="0" rIns="0" bIns="0"/>
          <a:lstStyle/>
          <a:p>
            <a:endParaRPr lang="el-GR"/>
          </a:p>
        </p:txBody>
      </p:sp>
      <p:sp>
        <p:nvSpPr>
          <p:cNvPr id="25510" name="object 935"/>
          <p:cNvSpPr/>
          <p:nvPr/>
        </p:nvSpPr>
        <p:spPr bwMode="auto">
          <a:xfrm>
            <a:off x="7305675" y="4959350"/>
            <a:ext cx="84138" cy="6350"/>
          </a:xfrm>
          <a:custGeom>
            <a:avLst/>
            <a:gdLst>
              <a:gd name="T0" fmla="*/ 0 w 84582"/>
              <a:gd name="T1" fmla="*/ 7561 h 5333"/>
              <a:gd name="T2" fmla="*/ 83696 w 84582"/>
              <a:gd name="T3" fmla="*/ 0 h 5333"/>
              <a:gd name="T4" fmla="*/ 0 60000 65536"/>
              <a:gd name="T5" fmla="*/ 0 60000 65536"/>
              <a:gd name="T6" fmla="*/ 0 w 84582"/>
              <a:gd name="T7" fmla="*/ 0 h 5333"/>
              <a:gd name="T8" fmla="*/ 84582 w 84582"/>
              <a:gd name="T9" fmla="*/ 5333 h 5333"/>
            </a:gdLst>
            <a:ahLst/>
            <a:cxnLst>
              <a:cxn ang="T4">
                <a:pos x="T0" y="T1"/>
              </a:cxn>
              <a:cxn ang="T5">
                <a:pos x="T2" y="T3"/>
              </a:cxn>
            </a:cxnLst>
            <a:rect l="T6" t="T7" r="T8" b="T9"/>
            <a:pathLst>
              <a:path w="84582" h="5333">
                <a:moveTo>
                  <a:pt x="0" y="5333"/>
                </a:moveTo>
                <a:lnTo>
                  <a:pt x="84582" y="0"/>
                </a:lnTo>
              </a:path>
            </a:pathLst>
          </a:custGeom>
          <a:noFill/>
          <a:ln w="3175">
            <a:solidFill>
              <a:srgbClr val="000000"/>
            </a:solidFill>
            <a:round/>
          </a:ln>
        </p:spPr>
        <p:txBody>
          <a:bodyPr lIns="0" tIns="0" rIns="0" bIns="0"/>
          <a:lstStyle/>
          <a:p>
            <a:endParaRPr lang="el-GR"/>
          </a:p>
        </p:txBody>
      </p:sp>
      <p:sp>
        <p:nvSpPr>
          <p:cNvPr id="25511" name="object 936"/>
          <p:cNvSpPr/>
          <p:nvPr/>
        </p:nvSpPr>
        <p:spPr bwMode="auto">
          <a:xfrm>
            <a:off x="7315200" y="4927600"/>
            <a:ext cx="87313" cy="6350"/>
          </a:xfrm>
          <a:custGeom>
            <a:avLst/>
            <a:gdLst>
              <a:gd name="T0" fmla="*/ 0 w 86105"/>
              <a:gd name="T1" fmla="*/ 7560 h 5334"/>
              <a:gd name="T2" fmla="*/ 88538 w 86105"/>
              <a:gd name="T3" fmla="*/ 0 h 5334"/>
              <a:gd name="T4" fmla="*/ 0 60000 65536"/>
              <a:gd name="T5" fmla="*/ 0 60000 65536"/>
              <a:gd name="T6" fmla="*/ 0 w 86105"/>
              <a:gd name="T7" fmla="*/ 0 h 5334"/>
              <a:gd name="T8" fmla="*/ 86105 w 86105"/>
              <a:gd name="T9" fmla="*/ 5334 h 5334"/>
            </a:gdLst>
            <a:ahLst/>
            <a:cxnLst>
              <a:cxn ang="T4">
                <a:pos x="T0" y="T1"/>
              </a:cxn>
              <a:cxn ang="T5">
                <a:pos x="T2" y="T3"/>
              </a:cxn>
            </a:cxnLst>
            <a:rect l="T6" t="T7" r="T8" b="T9"/>
            <a:pathLst>
              <a:path w="86105" h="5334">
                <a:moveTo>
                  <a:pt x="0" y="5334"/>
                </a:moveTo>
                <a:lnTo>
                  <a:pt x="86105" y="0"/>
                </a:lnTo>
              </a:path>
            </a:pathLst>
          </a:custGeom>
          <a:noFill/>
          <a:ln w="3175">
            <a:solidFill>
              <a:srgbClr val="000000"/>
            </a:solidFill>
            <a:round/>
          </a:ln>
        </p:spPr>
        <p:txBody>
          <a:bodyPr lIns="0" tIns="0" rIns="0" bIns="0"/>
          <a:lstStyle/>
          <a:p>
            <a:endParaRPr lang="el-GR"/>
          </a:p>
        </p:txBody>
      </p:sp>
      <p:sp>
        <p:nvSpPr>
          <p:cNvPr id="25512" name="object 937"/>
          <p:cNvSpPr/>
          <p:nvPr/>
        </p:nvSpPr>
        <p:spPr bwMode="auto">
          <a:xfrm>
            <a:off x="7326313" y="4895850"/>
            <a:ext cx="87312" cy="4763"/>
          </a:xfrm>
          <a:custGeom>
            <a:avLst/>
            <a:gdLst>
              <a:gd name="T0" fmla="*/ 0 w 87617"/>
              <a:gd name="T1" fmla="*/ 4962 h 4572"/>
              <a:gd name="T2" fmla="*/ 87008 w 87617"/>
              <a:gd name="T3" fmla="*/ 0 h 4572"/>
              <a:gd name="T4" fmla="*/ 0 60000 65536"/>
              <a:gd name="T5" fmla="*/ 0 60000 65536"/>
              <a:gd name="T6" fmla="*/ 0 w 87617"/>
              <a:gd name="T7" fmla="*/ 0 h 4572"/>
              <a:gd name="T8" fmla="*/ 87617 w 87617"/>
              <a:gd name="T9" fmla="*/ 4572 h 4572"/>
            </a:gdLst>
            <a:ahLst/>
            <a:cxnLst>
              <a:cxn ang="T4">
                <a:pos x="T0" y="T1"/>
              </a:cxn>
              <a:cxn ang="T5">
                <a:pos x="T2" y="T3"/>
              </a:cxn>
            </a:cxnLst>
            <a:rect l="T6" t="T7" r="T8" b="T9"/>
            <a:pathLst>
              <a:path w="87617" h="4572">
                <a:moveTo>
                  <a:pt x="0" y="4572"/>
                </a:moveTo>
                <a:lnTo>
                  <a:pt x="87617" y="0"/>
                </a:lnTo>
              </a:path>
            </a:pathLst>
          </a:custGeom>
          <a:noFill/>
          <a:ln w="3175">
            <a:solidFill>
              <a:srgbClr val="000000"/>
            </a:solidFill>
            <a:round/>
          </a:ln>
        </p:spPr>
        <p:txBody>
          <a:bodyPr lIns="0" tIns="0" rIns="0" bIns="0"/>
          <a:lstStyle/>
          <a:p>
            <a:endParaRPr lang="el-GR"/>
          </a:p>
        </p:txBody>
      </p:sp>
      <p:sp>
        <p:nvSpPr>
          <p:cNvPr id="25513" name="object 938"/>
          <p:cNvSpPr/>
          <p:nvPr/>
        </p:nvSpPr>
        <p:spPr bwMode="auto">
          <a:xfrm>
            <a:off x="7339013" y="4862513"/>
            <a:ext cx="87312" cy="6350"/>
          </a:xfrm>
          <a:custGeom>
            <a:avLst/>
            <a:gdLst>
              <a:gd name="T0" fmla="*/ 0 w 88379"/>
              <a:gd name="T1" fmla="*/ 7561 h 5333"/>
              <a:gd name="T2" fmla="*/ 86258 w 88379"/>
              <a:gd name="T3" fmla="*/ 0 h 5333"/>
              <a:gd name="T4" fmla="*/ 0 60000 65536"/>
              <a:gd name="T5" fmla="*/ 0 60000 65536"/>
              <a:gd name="T6" fmla="*/ 0 w 88379"/>
              <a:gd name="T7" fmla="*/ 0 h 5333"/>
              <a:gd name="T8" fmla="*/ 88379 w 88379"/>
              <a:gd name="T9" fmla="*/ 5333 h 5333"/>
            </a:gdLst>
            <a:ahLst/>
            <a:cxnLst>
              <a:cxn ang="T4">
                <a:pos x="T0" y="T1"/>
              </a:cxn>
              <a:cxn ang="T5">
                <a:pos x="T2" y="T3"/>
              </a:cxn>
            </a:cxnLst>
            <a:rect l="T6" t="T7" r="T8" b="T9"/>
            <a:pathLst>
              <a:path w="88379" h="5333">
                <a:moveTo>
                  <a:pt x="0" y="5333"/>
                </a:moveTo>
                <a:lnTo>
                  <a:pt x="88379" y="0"/>
                </a:lnTo>
              </a:path>
            </a:pathLst>
          </a:custGeom>
          <a:noFill/>
          <a:ln w="3175">
            <a:solidFill>
              <a:srgbClr val="000000"/>
            </a:solidFill>
            <a:round/>
          </a:ln>
        </p:spPr>
        <p:txBody>
          <a:bodyPr lIns="0" tIns="0" rIns="0" bIns="0"/>
          <a:lstStyle/>
          <a:p>
            <a:endParaRPr lang="el-GR"/>
          </a:p>
        </p:txBody>
      </p:sp>
      <p:sp>
        <p:nvSpPr>
          <p:cNvPr id="25514" name="object 939"/>
          <p:cNvSpPr/>
          <p:nvPr/>
        </p:nvSpPr>
        <p:spPr bwMode="auto">
          <a:xfrm>
            <a:off x="7353300" y="4830763"/>
            <a:ext cx="90488" cy="6350"/>
          </a:xfrm>
          <a:custGeom>
            <a:avLst/>
            <a:gdLst>
              <a:gd name="T0" fmla="*/ 0 w 89141"/>
              <a:gd name="T1" fmla="*/ 7560 h 5334"/>
              <a:gd name="T2" fmla="*/ 91855 w 89141"/>
              <a:gd name="T3" fmla="*/ 0 h 5334"/>
              <a:gd name="T4" fmla="*/ 0 60000 65536"/>
              <a:gd name="T5" fmla="*/ 0 60000 65536"/>
              <a:gd name="T6" fmla="*/ 0 w 89141"/>
              <a:gd name="T7" fmla="*/ 0 h 5334"/>
              <a:gd name="T8" fmla="*/ 89141 w 89141"/>
              <a:gd name="T9" fmla="*/ 5334 h 5334"/>
            </a:gdLst>
            <a:ahLst/>
            <a:cxnLst>
              <a:cxn ang="T4">
                <a:pos x="T0" y="T1"/>
              </a:cxn>
              <a:cxn ang="T5">
                <a:pos x="T2" y="T3"/>
              </a:cxn>
            </a:cxnLst>
            <a:rect l="T6" t="T7" r="T8" b="T9"/>
            <a:pathLst>
              <a:path w="89141" h="5334">
                <a:moveTo>
                  <a:pt x="0" y="5334"/>
                </a:moveTo>
                <a:lnTo>
                  <a:pt x="89141" y="0"/>
                </a:lnTo>
              </a:path>
            </a:pathLst>
          </a:custGeom>
          <a:noFill/>
          <a:ln w="3175">
            <a:solidFill>
              <a:srgbClr val="000000"/>
            </a:solidFill>
            <a:round/>
          </a:ln>
        </p:spPr>
        <p:txBody>
          <a:bodyPr lIns="0" tIns="0" rIns="0" bIns="0"/>
          <a:lstStyle/>
          <a:p>
            <a:endParaRPr lang="el-GR"/>
          </a:p>
        </p:txBody>
      </p:sp>
      <p:sp>
        <p:nvSpPr>
          <p:cNvPr id="25515" name="object 940"/>
          <p:cNvSpPr/>
          <p:nvPr/>
        </p:nvSpPr>
        <p:spPr bwMode="auto">
          <a:xfrm>
            <a:off x="7369175" y="4799013"/>
            <a:ext cx="90488" cy="4762"/>
          </a:xfrm>
          <a:custGeom>
            <a:avLst/>
            <a:gdLst>
              <a:gd name="T0" fmla="*/ 0 w 91452"/>
              <a:gd name="T1" fmla="*/ 4251 h 5334"/>
              <a:gd name="T2" fmla="*/ 89534 w 91452"/>
              <a:gd name="T3" fmla="*/ 0 h 5334"/>
              <a:gd name="T4" fmla="*/ 0 60000 65536"/>
              <a:gd name="T5" fmla="*/ 0 60000 65536"/>
              <a:gd name="T6" fmla="*/ 0 w 91452"/>
              <a:gd name="T7" fmla="*/ 0 h 5334"/>
              <a:gd name="T8" fmla="*/ 91452 w 91452"/>
              <a:gd name="T9" fmla="*/ 5334 h 5334"/>
            </a:gdLst>
            <a:ahLst/>
            <a:cxnLst>
              <a:cxn ang="T4">
                <a:pos x="T0" y="T1"/>
              </a:cxn>
              <a:cxn ang="T5">
                <a:pos x="T2" y="T3"/>
              </a:cxn>
            </a:cxnLst>
            <a:rect l="T6" t="T7" r="T8" b="T9"/>
            <a:pathLst>
              <a:path w="91452" h="5334">
                <a:moveTo>
                  <a:pt x="0" y="5334"/>
                </a:moveTo>
                <a:lnTo>
                  <a:pt x="91452" y="0"/>
                </a:lnTo>
              </a:path>
            </a:pathLst>
          </a:custGeom>
          <a:noFill/>
          <a:ln w="3175">
            <a:solidFill>
              <a:srgbClr val="000000"/>
            </a:solidFill>
            <a:round/>
          </a:ln>
        </p:spPr>
        <p:txBody>
          <a:bodyPr lIns="0" tIns="0" rIns="0" bIns="0"/>
          <a:lstStyle/>
          <a:p>
            <a:endParaRPr lang="el-GR"/>
          </a:p>
        </p:txBody>
      </p:sp>
      <p:sp>
        <p:nvSpPr>
          <p:cNvPr id="25516" name="object 941"/>
          <p:cNvSpPr/>
          <p:nvPr/>
        </p:nvSpPr>
        <p:spPr bwMode="auto">
          <a:xfrm>
            <a:off x="7383463" y="4765675"/>
            <a:ext cx="93662" cy="4763"/>
          </a:xfrm>
          <a:custGeom>
            <a:avLst/>
            <a:gdLst>
              <a:gd name="T0" fmla="*/ 0 w 93725"/>
              <a:gd name="T1" fmla="*/ 4253 h 5334"/>
              <a:gd name="T2" fmla="*/ 93599 w 93725"/>
              <a:gd name="T3" fmla="*/ 0 h 5334"/>
              <a:gd name="T4" fmla="*/ 0 60000 65536"/>
              <a:gd name="T5" fmla="*/ 0 60000 65536"/>
              <a:gd name="T6" fmla="*/ 0 w 93725"/>
              <a:gd name="T7" fmla="*/ 0 h 5334"/>
              <a:gd name="T8" fmla="*/ 93725 w 93725"/>
              <a:gd name="T9" fmla="*/ 5334 h 5334"/>
            </a:gdLst>
            <a:ahLst/>
            <a:cxnLst>
              <a:cxn ang="T4">
                <a:pos x="T0" y="T1"/>
              </a:cxn>
              <a:cxn ang="T5">
                <a:pos x="T2" y="T3"/>
              </a:cxn>
            </a:cxnLst>
            <a:rect l="T6" t="T7" r="T8" b="T9"/>
            <a:pathLst>
              <a:path w="93725" h="5334">
                <a:moveTo>
                  <a:pt x="0" y="5334"/>
                </a:moveTo>
                <a:lnTo>
                  <a:pt x="93725" y="0"/>
                </a:lnTo>
              </a:path>
            </a:pathLst>
          </a:custGeom>
          <a:noFill/>
          <a:ln w="3175">
            <a:solidFill>
              <a:srgbClr val="000000"/>
            </a:solidFill>
            <a:round/>
          </a:ln>
        </p:spPr>
        <p:txBody>
          <a:bodyPr lIns="0" tIns="0" rIns="0" bIns="0"/>
          <a:lstStyle/>
          <a:p>
            <a:endParaRPr lang="el-GR"/>
          </a:p>
        </p:txBody>
      </p:sp>
      <p:sp>
        <p:nvSpPr>
          <p:cNvPr id="25517" name="object 942"/>
          <p:cNvSpPr/>
          <p:nvPr/>
        </p:nvSpPr>
        <p:spPr bwMode="auto">
          <a:xfrm>
            <a:off x="7402513" y="4732338"/>
            <a:ext cx="96837" cy="6350"/>
          </a:xfrm>
          <a:custGeom>
            <a:avLst/>
            <a:gdLst>
              <a:gd name="T0" fmla="*/ 0 w 96761"/>
              <a:gd name="T1" fmla="*/ 6616 h 6095"/>
              <a:gd name="T2" fmla="*/ 96913 w 96761"/>
              <a:gd name="T3" fmla="*/ 0 h 6095"/>
              <a:gd name="T4" fmla="*/ 0 60000 65536"/>
              <a:gd name="T5" fmla="*/ 0 60000 65536"/>
              <a:gd name="T6" fmla="*/ 0 w 96761"/>
              <a:gd name="T7" fmla="*/ 0 h 6095"/>
              <a:gd name="T8" fmla="*/ 96761 w 96761"/>
              <a:gd name="T9" fmla="*/ 6095 h 6095"/>
            </a:gdLst>
            <a:ahLst/>
            <a:cxnLst>
              <a:cxn ang="T4">
                <a:pos x="T0" y="T1"/>
              </a:cxn>
              <a:cxn ang="T5">
                <a:pos x="T2" y="T3"/>
              </a:cxn>
            </a:cxnLst>
            <a:rect l="T6" t="T7" r="T8" b="T9"/>
            <a:pathLst>
              <a:path w="96761" h="6095">
                <a:moveTo>
                  <a:pt x="0" y="6095"/>
                </a:moveTo>
                <a:lnTo>
                  <a:pt x="96761" y="0"/>
                </a:lnTo>
              </a:path>
            </a:pathLst>
          </a:custGeom>
          <a:noFill/>
          <a:ln w="3175">
            <a:solidFill>
              <a:srgbClr val="000000"/>
            </a:solidFill>
            <a:round/>
          </a:ln>
        </p:spPr>
        <p:txBody>
          <a:bodyPr lIns="0" tIns="0" rIns="0" bIns="0"/>
          <a:lstStyle/>
          <a:p>
            <a:endParaRPr lang="el-GR"/>
          </a:p>
        </p:txBody>
      </p:sp>
      <p:sp>
        <p:nvSpPr>
          <p:cNvPr id="25518" name="object 943"/>
          <p:cNvSpPr/>
          <p:nvPr/>
        </p:nvSpPr>
        <p:spPr bwMode="auto">
          <a:xfrm>
            <a:off x="7423150" y="4700588"/>
            <a:ext cx="98425" cy="4762"/>
          </a:xfrm>
          <a:custGeom>
            <a:avLst/>
            <a:gdLst>
              <a:gd name="T0" fmla="*/ 0 w 99047"/>
              <a:gd name="T1" fmla="*/ 3720 h 6096"/>
              <a:gd name="T2" fmla="*/ 97807 w 99047"/>
              <a:gd name="T3" fmla="*/ 0 h 6096"/>
              <a:gd name="T4" fmla="*/ 0 60000 65536"/>
              <a:gd name="T5" fmla="*/ 0 60000 65536"/>
              <a:gd name="T6" fmla="*/ 0 w 99047"/>
              <a:gd name="T7" fmla="*/ 0 h 6096"/>
              <a:gd name="T8" fmla="*/ 99047 w 99047"/>
              <a:gd name="T9" fmla="*/ 6096 h 6096"/>
            </a:gdLst>
            <a:ahLst/>
            <a:cxnLst>
              <a:cxn ang="T4">
                <a:pos x="T0" y="T1"/>
              </a:cxn>
              <a:cxn ang="T5">
                <a:pos x="T2" y="T3"/>
              </a:cxn>
            </a:cxnLst>
            <a:rect l="T6" t="T7" r="T8" b="T9"/>
            <a:pathLst>
              <a:path w="99047" h="6096">
                <a:moveTo>
                  <a:pt x="0" y="6096"/>
                </a:moveTo>
                <a:lnTo>
                  <a:pt x="99047" y="0"/>
                </a:lnTo>
              </a:path>
            </a:pathLst>
          </a:custGeom>
          <a:noFill/>
          <a:ln w="3175">
            <a:solidFill>
              <a:srgbClr val="000000"/>
            </a:solidFill>
            <a:round/>
          </a:ln>
        </p:spPr>
        <p:txBody>
          <a:bodyPr lIns="0" tIns="0" rIns="0" bIns="0"/>
          <a:lstStyle/>
          <a:p>
            <a:endParaRPr lang="el-GR"/>
          </a:p>
        </p:txBody>
      </p:sp>
      <p:sp>
        <p:nvSpPr>
          <p:cNvPr id="25519" name="object 944"/>
          <p:cNvSpPr/>
          <p:nvPr/>
        </p:nvSpPr>
        <p:spPr bwMode="auto">
          <a:xfrm>
            <a:off x="7442200" y="4667250"/>
            <a:ext cx="101600" cy="6350"/>
          </a:xfrm>
          <a:custGeom>
            <a:avLst/>
            <a:gdLst>
              <a:gd name="T0" fmla="*/ 0 w 102120"/>
              <a:gd name="T1" fmla="*/ 6615 h 6096"/>
              <a:gd name="T2" fmla="*/ 101083 w 102120"/>
              <a:gd name="T3" fmla="*/ 0 h 6096"/>
              <a:gd name="T4" fmla="*/ 0 60000 65536"/>
              <a:gd name="T5" fmla="*/ 0 60000 65536"/>
              <a:gd name="T6" fmla="*/ 0 w 102120"/>
              <a:gd name="T7" fmla="*/ 0 h 6096"/>
              <a:gd name="T8" fmla="*/ 102120 w 102120"/>
              <a:gd name="T9" fmla="*/ 6096 h 6096"/>
            </a:gdLst>
            <a:ahLst/>
            <a:cxnLst>
              <a:cxn ang="T4">
                <a:pos x="T0" y="T1"/>
              </a:cxn>
              <a:cxn ang="T5">
                <a:pos x="T2" y="T3"/>
              </a:cxn>
            </a:cxnLst>
            <a:rect l="T6" t="T7" r="T8" b="T9"/>
            <a:pathLst>
              <a:path w="102120" h="6096">
                <a:moveTo>
                  <a:pt x="0" y="6096"/>
                </a:moveTo>
                <a:lnTo>
                  <a:pt x="102120" y="0"/>
                </a:lnTo>
              </a:path>
            </a:pathLst>
          </a:custGeom>
          <a:noFill/>
          <a:ln w="3175">
            <a:solidFill>
              <a:srgbClr val="000000"/>
            </a:solidFill>
            <a:round/>
          </a:ln>
        </p:spPr>
        <p:txBody>
          <a:bodyPr lIns="0" tIns="0" rIns="0" bIns="0"/>
          <a:lstStyle/>
          <a:p>
            <a:endParaRPr lang="el-GR"/>
          </a:p>
        </p:txBody>
      </p:sp>
      <p:sp>
        <p:nvSpPr>
          <p:cNvPr id="25520" name="object 945"/>
          <p:cNvSpPr/>
          <p:nvPr/>
        </p:nvSpPr>
        <p:spPr bwMode="auto">
          <a:xfrm>
            <a:off x="7466013" y="4633913"/>
            <a:ext cx="106362" cy="6350"/>
          </a:xfrm>
          <a:custGeom>
            <a:avLst/>
            <a:gdLst>
              <a:gd name="T0" fmla="*/ 0 w 105917"/>
              <a:gd name="T1" fmla="*/ 5880 h 6857"/>
              <a:gd name="T2" fmla="*/ 106809 w 105917"/>
              <a:gd name="T3" fmla="*/ 0 h 6857"/>
              <a:gd name="T4" fmla="*/ 0 60000 65536"/>
              <a:gd name="T5" fmla="*/ 0 60000 65536"/>
              <a:gd name="T6" fmla="*/ 0 w 105917"/>
              <a:gd name="T7" fmla="*/ 0 h 6857"/>
              <a:gd name="T8" fmla="*/ 105917 w 105917"/>
              <a:gd name="T9" fmla="*/ 6857 h 6857"/>
            </a:gdLst>
            <a:ahLst/>
            <a:cxnLst>
              <a:cxn ang="T4">
                <a:pos x="T0" y="T1"/>
              </a:cxn>
              <a:cxn ang="T5">
                <a:pos x="T2" y="T3"/>
              </a:cxn>
            </a:cxnLst>
            <a:rect l="T6" t="T7" r="T8" b="T9"/>
            <a:pathLst>
              <a:path w="105917" h="6857">
                <a:moveTo>
                  <a:pt x="0" y="6857"/>
                </a:moveTo>
                <a:lnTo>
                  <a:pt x="105917" y="0"/>
                </a:lnTo>
              </a:path>
            </a:pathLst>
          </a:custGeom>
          <a:noFill/>
          <a:ln w="3175">
            <a:solidFill>
              <a:srgbClr val="000000"/>
            </a:solidFill>
            <a:round/>
          </a:ln>
        </p:spPr>
        <p:txBody>
          <a:bodyPr lIns="0" tIns="0" rIns="0" bIns="0"/>
          <a:lstStyle/>
          <a:p>
            <a:endParaRPr lang="el-GR"/>
          </a:p>
        </p:txBody>
      </p:sp>
      <p:sp>
        <p:nvSpPr>
          <p:cNvPr id="25521" name="object 946"/>
          <p:cNvSpPr/>
          <p:nvPr/>
        </p:nvSpPr>
        <p:spPr bwMode="auto">
          <a:xfrm>
            <a:off x="7493000" y="4600575"/>
            <a:ext cx="109538" cy="6350"/>
          </a:xfrm>
          <a:custGeom>
            <a:avLst/>
            <a:gdLst>
              <a:gd name="T0" fmla="*/ 0 w 109715"/>
              <a:gd name="T1" fmla="*/ 5880 h 6857"/>
              <a:gd name="T2" fmla="*/ 109361 w 109715"/>
              <a:gd name="T3" fmla="*/ 0 h 6857"/>
              <a:gd name="T4" fmla="*/ 0 60000 65536"/>
              <a:gd name="T5" fmla="*/ 0 60000 65536"/>
              <a:gd name="T6" fmla="*/ 0 w 109715"/>
              <a:gd name="T7" fmla="*/ 0 h 6857"/>
              <a:gd name="T8" fmla="*/ 109715 w 109715"/>
              <a:gd name="T9" fmla="*/ 6857 h 6857"/>
            </a:gdLst>
            <a:ahLst/>
            <a:cxnLst>
              <a:cxn ang="T4">
                <a:pos x="T0" y="T1"/>
              </a:cxn>
              <a:cxn ang="T5">
                <a:pos x="T2" y="T3"/>
              </a:cxn>
            </a:cxnLst>
            <a:rect l="T6" t="T7" r="T8" b="T9"/>
            <a:pathLst>
              <a:path w="109715" h="6857">
                <a:moveTo>
                  <a:pt x="0" y="6857"/>
                </a:moveTo>
                <a:lnTo>
                  <a:pt x="109715" y="0"/>
                </a:lnTo>
              </a:path>
            </a:pathLst>
          </a:custGeom>
          <a:noFill/>
          <a:ln w="3175">
            <a:solidFill>
              <a:srgbClr val="000000"/>
            </a:solidFill>
            <a:round/>
          </a:ln>
        </p:spPr>
        <p:txBody>
          <a:bodyPr lIns="0" tIns="0" rIns="0" bIns="0"/>
          <a:lstStyle/>
          <a:p>
            <a:endParaRPr lang="el-GR"/>
          </a:p>
        </p:txBody>
      </p:sp>
      <p:sp>
        <p:nvSpPr>
          <p:cNvPr id="25522" name="object 947"/>
          <p:cNvSpPr/>
          <p:nvPr/>
        </p:nvSpPr>
        <p:spPr bwMode="auto">
          <a:xfrm>
            <a:off x="8932863" y="4519613"/>
            <a:ext cx="36512" cy="1587"/>
          </a:xfrm>
          <a:custGeom>
            <a:avLst/>
            <a:gdLst>
              <a:gd name="T0" fmla="*/ 0 w 35051"/>
              <a:gd name="T1" fmla="*/ 1102 h 2286"/>
              <a:gd name="T2" fmla="*/ 38034 w 35051"/>
              <a:gd name="T3" fmla="*/ 0 h 2286"/>
              <a:gd name="T4" fmla="*/ 0 60000 65536"/>
              <a:gd name="T5" fmla="*/ 0 60000 65536"/>
              <a:gd name="T6" fmla="*/ 0 w 35051"/>
              <a:gd name="T7" fmla="*/ 0 h 2286"/>
              <a:gd name="T8" fmla="*/ 35051 w 35051"/>
              <a:gd name="T9" fmla="*/ 2286 h 2286"/>
            </a:gdLst>
            <a:ahLst/>
            <a:cxnLst>
              <a:cxn ang="T4">
                <a:pos x="T0" y="T1"/>
              </a:cxn>
              <a:cxn ang="T5">
                <a:pos x="T2" y="T3"/>
              </a:cxn>
            </a:cxnLst>
            <a:rect l="T6" t="T7" r="T8" b="T9"/>
            <a:pathLst>
              <a:path w="35051" h="2286">
                <a:moveTo>
                  <a:pt x="0" y="2286"/>
                </a:moveTo>
                <a:lnTo>
                  <a:pt x="35051" y="0"/>
                </a:lnTo>
              </a:path>
            </a:pathLst>
          </a:custGeom>
          <a:noFill/>
          <a:ln w="3175">
            <a:solidFill>
              <a:srgbClr val="000000"/>
            </a:solidFill>
            <a:round/>
          </a:ln>
        </p:spPr>
        <p:txBody>
          <a:bodyPr lIns="0" tIns="0" rIns="0" bIns="0"/>
          <a:lstStyle/>
          <a:p>
            <a:endParaRPr lang="el-GR"/>
          </a:p>
        </p:txBody>
      </p:sp>
      <p:sp>
        <p:nvSpPr>
          <p:cNvPr id="25523" name="object 948"/>
          <p:cNvSpPr/>
          <p:nvPr/>
        </p:nvSpPr>
        <p:spPr bwMode="auto">
          <a:xfrm>
            <a:off x="7518400" y="4567238"/>
            <a:ext cx="115888" cy="6350"/>
          </a:xfrm>
          <a:custGeom>
            <a:avLst/>
            <a:gdLst>
              <a:gd name="T0" fmla="*/ 0 w 115062"/>
              <a:gd name="T1" fmla="*/ 5880 h 6858"/>
              <a:gd name="T2" fmla="*/ 116720 w 115062"/>
              <a:gd name="T3" fmla="*/ 0 h 6858"/>
              <a:gd name="T4" fmla="*/ 0 60000 65536"/>
              <a:gd name="T5" fmla="*/ 0 60000 65536"/>
              <a:gd name="T6" fmla="*/ 0 w 115062"/>
              <a:gd name="T7" fmla="*/ 0 h 6858"/>
              <a:gd name="T8" fmla="*/ 115062 w 115062"/>
              <a:gd name="T9" fmla="*/ 6858 h 6858"/>
            </a:gdLst>
            <a:ahLst/>
            <a:cxnLst>
              <a:cxn ang="T4">
                <a:pos x="T0" y="T1"/>
              </a:cxn>
              <a:cxn ang="T5">
                <a:pos x="T2" y="T3"/>
              </a:cxn>
            </a:cxnLst>
            <a:rect l="T6" t="T7" r="T8" b="T9"/>
            <a:pathLst>
              <a:path w="115062" h="6858">
                <a:moveTo>
                  <a:pt x="0" y="6858"/>
                </a:moveTo>
                <a:lnTo>
                  <a:pt x="115062" y="0"/>
                </a:lnTo>
              </a:path>
            </a:pathLst>
          </a:custGeom>
          <a:noFill/>
          <a:ln w="3175">
            <a:solidFill>
              <a:srgbClr val="000000"/>
            </a:solidFill>
            <a:round/>
          </a:ln>
        </p:spPr>
        <p:txBody>
          <a:bodyPr lIns="0" tIns="0" rIns="0" bIns="0"/>
          <a:lstStyle/>
          <a:p>
            <a:endParaRPr lang="el-GR"/>
          </a:p>
        </p:txBody>
      </p:sp>
      <p:sp>
        <p:nvSpPr>
          <p:cNvPr id="25524" name="object 949"/>
          <p:cNvSpPr/>
          <p:nvPr/>
        </p:nvSpPr>
        <p:spPr bwMode="auto">
          <a:xfrm>
            <a:off x="8896350" y="4486275"/>
            <a:ext cx="101600" cy="6350"/>
          </a:xfrm>
          <a:custGeom>
            <a:avLst/>
            <a:gdLst>
              <a:gd name="T0" fmla="*/ 0 w 101345"/>
              <a:gd name="T1" fmla="*/ 6615 h 6096"/>
              <a:gd name="T2" fmla="*/ 101856 w 101345"/>
              <a:gd name="T3" fmla="*/ 0 h 6096"/>
              <a:gd name="T4" fmla="*/ 0 60000 65536"/>
              <a:gd name="T5" fmla="*/ 0 60000 65536"/>
              <a:gd name="T6" fmla="*/ 0 w 101345"/>
              <a:gd name="T7" fmla="*/ 0 h 6096"/>
              <a:gd name="T8" fmla="*/ 101345 w 101345"/>
              <a:gd name="T9" fmla="*/ 6096 h 6096"/>
            </a:gdLst>
            <a:ahLst/>
            <a:cxnLst>
              <a:cxn ang="T4">
                <a:pos x="T0" y="T1"/>
              </a:cxn>
              <a:cxn ang="T5">
                <a:pos x="T2" y="T3"/>
              </a:cxn>
            </a:cxnLst>
            <a:rect l="T6" t="T7" r="T8" b="T9"/>
            <a:pathLst>
              <a:path w="101345" h="6096">
                <a:moveTo>
                  <a:pt x="0" y="6096"/>
                </a:moveTo>
                <a:lnTo>
                  <a:pt x="101345" y="0"/>
                </a:lnTo>
              </a:path>
            </a:pathLst>
          </a:custGeom>
          <a:noFill/>
          <a:ln w="3175">
            <a:solidFill>
              <a:srgbClr val="000000"/>
            </a:solidFill>
            <a:round/>
          </a:ln>
        </p:spPr>
        <p:txBody>
          <a:bodyPr lIns="0" tIns="0" rIns="0" bIns="0"/>
          <a:lstStyle/>
          <a:p>
            <a:endParaRPr lang="el-GR"/>
          </a:p>
        </p:txBody>
      </p:sp>
      <p:sp>
        <p:nvSpPr>
          <p:cNvPr id="25525" name="object 950"/>
          <p:cNvSpPr/>
          <p:nvPr/>
        </p:nvSpPr>
        <p:spPr bwMode="auto">
          <a:xfrm>
            <a:off x="7550150" y="4533900"/>
            <a:ext cx="122238" cy="6350"/>
          </a:xfrm>
          <a:custGeom>
            <a:avLst/>
            <a:gdLst>
              <a:gd name="T0" fmla="*/ 0 w 121907"/>
              <a:gd name="T1" fmla="*/ 5292 h 7620"/>
              <a:gd name="T2" fmla="*/ 122570 w 121907"/>
              <a:gd name="T3" fmla="*/ 0 h 7620"/>
              <a:gd name="T4" fmla="*/ 0 60000 65536"/>
              <a:gd name="T5" fmla="*/ 0 60000 65536"/>
              <a:gd name="T6" fmla="*/ 0 w 121907"/>
              <a:gd name="T7" fmla="*/ 0 h 7620"/>
              <a:gd name="T8" fmla="*/ 121907 w 121907"/>
              <a:gd name="T9" fmla="*/ 7620 h 7620"/>
            </a:gdLst>
            <a:ahLst/>
            <a:cxnLst>
              <a:cxn ang="T4">
                <a:pos x="T0" y="T1"/>
              </a:cxn>
              <a:cxn ang="T5">
                <a:pos x="T2" y="T3"/>
              </a:cxn>
            </a:cxnLst>
            <a:rect l="T6" t="T7" r="T8" b="T9"/>
            <a:pathLst>
              <a:path w="121907" h="7620">
                <a:moveTo>
                  <a:pt x="0" y="7620"/>
                </a:moveTo>
                <a:lnTo>
                  <a:pt x="121907" y="0"/>
                </a:lnTo>
              </a:path>
            </a:pathLst>
          </a:custGeom>
          <a:noFill/>
          <a:ln w="3175">
            <a:solidFill>
              <a:srgbClr val="000000"/>
            </a:solidFill>
            <a:round/>
          </a:ln>
        </p:spPr>
        <p:txBody>
          <a:bodyPr lIns="0" tIns="0" rIns="0" bIns="0"/>
          <a:lstStyle/>
          <a:p>
            <a:endParaRPr lang="el-GR"/>
          </a:p>
        </p:txBody>
      </p:sp>
      <p:sp>
        <p:nvSpPr>
          <p:cNvPr id="25526" name="object 951"/>
          <p:cNvSpPr/>
          <p:nvPr/>
        </p:nvSpPr>
        <p:spPr bwMode="auto">
          <a:xfrm>
            <a:off x="8859838" y="4456113"/>
            <a:ext cx="117475" cy="6350"/>
          </a:xfrm>
          <a:custGeom>
            <a:avLst/>
            <a:gdLst>
              <a:gd name="T0" fmla="*/ 0 w 118122"/>
              <a:gd name="T1" fmla="*/ 5880 h 6858"/>
              <a:gd name="T2" fmla="*/ 116832 w 118122"/>
              <a:gd name="T3" fmla="*/ 0 h 6858"/>
              <a:gd name="T4" fmla="*/ 0 60000 65536"/>
              <a:gd name="T5" fmla="*/ 0 60000 65536"/>
              <a:gd name="T6" fmla="*/ 0 w 118122"/>
              <a:gd name="T7" fmla="*/ 0 h 6858"/>
              <a:gd name="T8" fmla="*/ 118122 w 118122"/>
              <a:gd name="T9" fmla="*/ 6858 h 6858"/>
            </a:gdLst>
            <a:ahLst/>
            <a:cxnLst>
              <a:cxn ang="T4">
                <a:pos x="T0" y="T1"/>
              </a:cxn>
              <a:cxn ang="T5">
                <a:pos x="T2" y="T3"/>
              </a:cxn>
            </a:cxnLst>
            <a:rect l="T6" t="T7" r="T8" b="T9"/>
            <a:pathLst>
              <a:path w="118122" h="6858">
                <a:moveTo>
                  <a:pt x="0" y="6858"/>
                </a:moveTo>
                <a:lnTo>
                  <a:pt x="118122" y="0"/>
                </a:lnTo>
              </a:path>
            </a:pathLst>
          </a:custGeom>
          <a:noFill/>
          <a:ln w="3175">
            <a:solidFill>
              <a:srgbClr val="000000"/>
            </a:solidFill>
            <a:round/>
          </a:ln>
        </p:spPr>
        <p:txBody>
          <a:bodyPr lIns="0" tIns="0" rIns="0" bIns="0"/>
          <a:lstStyle/>
          <a:p>
            <a:endParaRPr lang="el-GR"/>
          </a:p>
        </p:txBody>
      </p:sp>
      <p:sp>
        <p:nvSpPr>
          <p:cNvPr id="25527" name="object 952"/>
          <p:cNvSpPr/>
          <p:nvPr/>
        </p:nvSpPr>
        <p:spPr bwMode="auto">
          <a:xfrm>
            <a:off x="7583488" y="4498975"/>
            <a:ext cx="127000" cy="7938"/>
          </a:xfrm>
          <a:custGeom>
            <a:avLst/>
            <a:gdLst>
              <a:gd name="T0" fmla="*/ 0 w 127253"/>
              <a:gd name="T1" fmla="*/ 8270 h 7619"/>
              <a:gd name="T2" fmla="*/ 126748 w 127253"/>
              <a:gd name="T3" fmla="*/ 0 h 7619"/>
              <a:gd name="T4" fmla="*/ 0 60000 65536"/>
              <a:gd name="T5" fmla="*/ 0 60000 65536"/>
              <a:gd name="T6" fmla="*/ 0 w 127253"/>
              <a:gd name="T7" fmla="*/ 0 h 7619"/>
              <a:gd name="T8" fmla="*/ 127253 w 127253"/>
              <a:gd name="T9" fmla="*/ 7619 h 7619"/>
            </a:gdLst>
            <a:ahLst/>
            <a:cxnLst>
              <a:cxn ang="T4">
                <a:pos x="T0" y="T1"/>
              </a:cxn>
              <a:cxn ang="T5">
                <a:pos x="T2" y="T3"/>
              </a:cxn>
            </a:cxnLst>
            <a:rect l="T6" t="T7" r="T8" b="T9"/>
            <a:pathLst>
              <a:path w="127253" h="7619">
                <a:moveTo>
                  <a:pt x="0" y="7619"/>
                </a:moveTo>
                <a:lnTo>
                  <a:pt x="127253" y="0"/>
                </a:lnTo>
              </a:path>
            </a:pathLst>
          </a:custGeom>
          <a:noFill/>
          <a:ln w="3175">
            <a:solidFill>
              <a:srgbClr val="000000"/>
            </a:solidFill>
            <a:round/>
          </a:ln>
        </p:spPr>
        <p:txBody>
          <a:bodyPr lIns="0" tIns="0" rIns="0" bIns="0"/>
          <a:lstStyle/>
          <a:p>
            <a:endParaRPr lang="el-GR"/>
          </a:p>
        </p:txBody>
      </p:sp>
      <p:sp>
        <p:nvSpPr>
          <p:cNvPr id="25528" name="object 953"/>
          <p:cNvSpPr/>
          <p:nvPr/>
        </p:nvSpPr>
        <p:spPr bwMode="auto">
          <a:xfrm>
            <a:off x="8812213" y="4425950"/>
            <a:ext cx="128587" cy="9525"/>
          </a:xfrm>
          <a:custGeom>
            <a:avLst/>
            <a:gdLst>
              <a:gd name="T0" fmla="*/ 0 w 128777"/>
              <a:gd name="T1" fmla="*/ 10825 h 8381"/>
              <a:gd name="T2" fmla="*/ 128397 w 128777"/>
              <a:gd name="T3" fmla="*/ 0 h 8381"/>
              <a:gd name="T4" fmla="*/ 0 60000 65536"/>
              <a:gd name="T5" fmla="*/ 0 60000 65536"/>
              <a:gd name="T6" fmla="*/ 0 w 128777"/>
              <a:gd name="T7" fmla="*/ 0 h 8381"/>
              <a:gd name="T8" fmla="*/ 128777 w 128777"/>
              <a:gd name="T9" fmla="*/ 8381 h 8381"/>
            </a:gdLst>
            <a:ahLst/>
            <a:cxnLst>
              <a:cxn ang="T4">
                <a:pos x="T0" y="T1"/>
              </a:cxn>
              <a:cxn ang="T5">
                <a:pos x="T2" y="T3"/>
              </a:cxn>
            </a:cxnLst>
            <a:rect l="T6" t="T7" r="T8" b="T9"/>
            <a:pathLst>
              <a:path w="128777" h="8381">
                <a:moveTo>
                  <a:pt x="0" y="8381"/>
                </a:moveTo>
                <a:lnTo>
                  <a:pt x="128777" y="0"/>
                </a:lnTo>
              </a:path>
            </a:pathLst>
          </a:custGeom>
          <a:noFill/>
          <a:ln w="3175">
            <a:solidFill>
              <a:srgbClr val="000000"/>
            </a:solidFill>
            <a:round/>
          </a:ln>
        </p:spPr>
        <p:txBody>
          <a:bodyPr lIns="0" tIns="0" rIns="0" bIns="0"/>
          <a:lstStyle/>
          <a:p>
            <a:endParaRPr lang="el-GR"/>
          </a:p>
        </p:txBody>
      </p:sp>
      <p:sp>
        <p:nvSpPr>
          <p:cNvPr id="25529" name="object 954"/>
          <p:cNvSpPr/>
          <p:nvPr/>
        </p:nvSpPr>
        <p:spPr bwMode="auto">
          <a:xfrm>
            <a:off x="7616825" y="4465638"/>
            <a:ext cx="142875" cy="7937"/>
          </a:xfrm>
          <a:custGeom>
            <a:avLst/>
            <a:gdLst>
              <a:gd name="T0" fmla="*/ 0 w 141744"/>
              <a:gd name="T1" fmla="*/ 7517 h 8381"/>
              <a:gd name="T2" fmla="*/ 144015 w 141744"/>
              <a:gd name="T3" fmla="*/ 0 h 8381"/>
              <a:gd name="T4" fmla="*/ 0 60000 65536"/>
              <a:gd name="T5" fmla="*/ 0 60000 65536"/>
              <a:gd name="T6" fmla="*/ 0 w 141744"/>
              <a:gd name="T7" fmla="*/ 0 h 8381"/>
              <a:gd name="T8" fmla="*/ 141744 w 141744"/>
              <a:gd name="T9" fmla="*/ 8381 h 8381"/>
            </a:gdLst>
            <a:ahLst/>
            <a:cxnLst>
              <a:cxn ang="T4">
                <a:pos x="T0" y="T1"/>
              </a:cxn>
              <a:cxn ang="T5">
                <a:pos x="T2" y="T3"/>
              </a:cxn>
            </a:cxnLst>
            <a:rect l="T6" t="T7" r="T8" b="T9"/>
            <a:pathLst>
              <a:path w="141744" h="8381">
                <a:moveTo>
                  <a:pt x="0" y="8381"/>
                </a:moveTo>
                <a:lnTo>
                  <a:pt x="141744" y="0"/>
                </a:lnTo>
              </a:path>
            </a:pathLst>
          </a:custGeom>
          <a:noFill/>
          <a:ln w="3175">
            <a:solidFill>
              <a:srgbClr val="000000"/>
            </a:solidFill>
            <a:round/>
          </a:ln>
        </p:spPr>
        <p:txBody>
          <a:bodyPr lIns="0" tIns="0" rIns="0" bIns="0"/>
          <a:lstStyle/>
          <a:p>
            <a:endParaRPr lang="el-GR"/>
          </a:p>
        </p:txBody>
      </p:sp>
      <p:sp>
        <p:nvSpPr>
          <p:cNvPr id="25530" name="object 955"/>
          <p:cNvSpPr/>
          <p:nvPr/>
        </p:nvSpPr>
        <p:spPr bwMode="auto">
          <a:xfrm>
            <a:off x="8764588" y="4397375"/>
            <a:ext cx="139700" cy="7938"/>
          </a:xfrm>
          <a:custGeom>
            <a:avLst/>
            <a:gdLst>
              <a:gd name="T0" fmla="*/ 0 w 139458"/>
              <a:gd name="T1" fmla="*/ 7518 h 8382"/>
              <a:gd name="T2" fmla="*/ 139942 w 139458"/>
              <a:gd name="T3" fmla="*/ 0 h 8382"/>
              <a:gd name="T4" fmla="*/ 0 60000 65536"/>
              <a:gd name="T5" fmla="*/ 0 60000 65536"/>
              <a:gd name="T6" fmla="*/ 0 w 139458"/>
              <a:gd name="T7" fmla="*/ 0 h 8382"/>
              <a:gd name="T8" fmla="*/ 139458 w 139458"/>
              <a:gd name="T9" fmla="*/ 8382 h 8382"/>
            </a:gdLst>
            <a:ahLst/>
            <a:cxnLst>
              <a:cxn ang="T4">
                <a:pos x="T0" y="T1"/>
              </a:cxn>
              <a:cxn ang="T5">
                <a:pos x="T2" y="T3"/>
              </a:cxn>
            </a:cxnLst>
            <a:rect l="T6" t="T7" r="T8" b="T9"/>
            <a:pathLst>
              <a:path w="139458" h="8382">
                <a:moveTo>
                  <a:pt x="0" y="8382"/>
                </a:moveTo>
                <a:lnTo>
                  <a:pt x="139458" y="0"/>
                </a:lnTo>
              </a:path>
            </a:pathLst>
          </a:custGeom>
          <a:noFill/>
          <a:ln w="3175">
            <a:solidFill>
              <a:srgbClr val="000000"/>
            </a:solidFill>
            <a:round/>
          </a:ln>
        </p:spPr>
        <p:txBody>
          <a:bodyPr lIns="0" tIns="0" rIns="0" bIns="0"/>
          <a:lstStyle/>
          <a:p>
            <a:endParaRPr lang="el-GR"/>
          </a:p>
        </p:txBody>
      </p:sp>
      <p:sp>
        <p:nvSpPr>
          <p:cNvPr id="25531" name="object 956"/>
          <p:cNvSpPr/>
          <p:nvPr/>
        </p:nvSpPr>
        <p:spPr bwMode="auto">
          <a:xfrm>
            <a:off x="7661275" y="4430713"/>
            <a:ext cx="149225" cy="7937"/>
          </a:xfrm>
          <a:custGeom>
            <a:avLst/>
            <a:gdLst>
              <a:gd name="T0" fmla="*/ 0 w 149351"/>
              <a:gd name="T1" fmla="*/ 7516 h 8382"/>
              <a:gd name="T2" fmla="*/ 149099 w 149351"/>
              <a:gd name="T3" fmla="*/ 0 h 8382"/>
              <a:gd name="T4" fmla="*/ 0 60000 65536"/>
              <a:gd name="T5" fmla="*/ 0 60000 65536"/>
              <a:gd name="T6" fmla="*/ 0 w 149351"/>
              <a:gd name="T7" fmla="*/ 0 h 8382"/>
              <a:gd name="T8" fmla="*/ 149351 w 149351"/>
              <a:gd name="T9" fmla="*/ 8382 h 8382"/>
            </a:gdLst>
            <a:ahLst/>
            <a:cxnLst>
              <a:cxn ang="T4">
                <a:pos x="T0" y="T1"/>
              </a:cxn>
              <a:cxn ang="T5">
                <a:pos x="T2" y="T3"/>
              </a:cxn>
            </a:cxnLst>
            <a:rect l="T6" t="T7" r="T8" b="T9"/>
            <a:pathLst>
              <a:path w="149351" h="8382">
                <a:moveTo>
                  <a:pt x="0" y="8382"/>
                </a:moveTo>
                <a:lnTo>
                  <a:pt x="149351" y="0"/>
                </a:lnTo>
              </a:path>
            </a:pathLst>
          </a:custGeom>
          <a:noFill/>
          <a:ln w="3175">
            <a:solidFill>
              <a:srgbClr val="000000"/>
            </a:solidFill>
            <a:round/>
          </a:ln>
        </p:spPr>
        <p:txBody>
          <a:bodyPr lIns="0" tIns="0" rIns="0" bIns="0"/>
          <a:lstStyle/>
          <a:p>
            <a:endParaRPr lang="el-GR"/>
          </a:p>
        </p:txBody>
      </p:sp>
      <p:sp>
        <p:nvSpPr>
          <p:cNvPr id="25532" name="object 957"/>
          <p:cNvSpPr/>
          <p:nvPr/>
        </p:nvSpPr>
        <p:spPr bwMode="auto">
          <a:xfrm>
            <a:off x="8704263" y="4368800"/>
            <a:ext cx="152400" cy="9525"/>
          </a:xfrm>
          <a:custGeom>
            <a:avLst/>
            <a:gdLst>
              <a:gd name="T0" fmla="*/ 0 w 151625"/>
              <a:gd name="T1" fmla="*/ 9923 h 9143"/>
              <a:gd name="T2" fmla="*/ 153179 w 151625"/>
              <a:gd name="T3" fmla="*/ 0 h 9143"/>
              <a:gd name="T4" fmla="*/ 0 60000 65536"/>
              <a:gd name="T5" fmla="*/ 0 60000 65536"/>
              <a:gd name="T6" fmla="*/ 0 w 151625"/>
              <a:gd name="T7" fmla="*/ 0 h 9143"/>
              <a:gd name="T8" fmla="*/ 151625 w 151625"/>
              <a:gd name="T9" fmla="*/ 9143 h 9143"/>
            </a:gdLst>
            <a:ahLst/>
            <a:cxnLst>
              <a:cxn ang="T4">
                <a:pos x="T0" y="T1"/>
              </a:cxn>
              <a:cxn ang="T5">
                <a:pos x="T2" y="T3"/>
              </a:cxn>
            </a:cxnLst>
            <a:rect l="T6" t="T7" r="T8" b="T9"/>
            <a:pathLst>
              <a:path w="151625" h="9143">
                <a:moveTo>
                  <a:pt x="0" y="9143"/>
                </a:moveTo>
                <a:lnTo>
                  <a:pt x="151625" y="0"/>
                </a:lnTo>
              </a:path>
            </a:pathLst>
          </a:custGeom>
          <a:noFill/>
          <a:ln w="3175">
            <a:solidFill>
              <a:srgbClr val="000000"/>
            </a:solidFill>
            <a:round/>
          </a:ln>
        </p:spPr>
        <p:txBody>
          <a:bodyPr lIns="0" tIns="0" rIns="0" bIns="0"/>
          <a:lstStyle/>
          <a:p>
            <a:endParaRPr lang="el-GR"/>
          </a:p>
        </p:txBody>
      </p:sp>
      <p:sp>
        <p:nvSpPr>
          <p:cNvPr id="25533" name="object 958"/>
          <p:cNvSpPr/>
          <p:nvPr/>
        </p:nvSpPr>
        <p:spPr bwMode="auto">
          <a:xfrm>
            <a:off x="7704138" y="4395788"/>
            <a:ext cx="173037" cy="9525"/>
          </a:xfrm>
          <a:custGeom>
            <a:avLst/>
            <a:gdLst>
              <a:gd name="T0" fmla="*/ 0 w 172974"/>
              <a:gd name="T1" fmla="*/ 9159 h 9906"/>
              <a:gd name="T2" fmla="*/ 173100 w 172974"/>
              <a:gd name="T3" fmla="*/ 0 h 9906"/>
              <a:gd name="T4" fmla="*/ 0 60000 65536"/>
              <a:gd name="T5" fmla="*/ 0 60000 65536"/>
              <a:gd name="T6" fmla="*/ 0 w 172974"/>
              <a:gd name="T7" fmla="*/ 0 h 9906"/>
              <a:gd name="T8" fmla="*/ 172974 w 172974"/>
              <a:gd name="T9" fmla="*/ 9906 h 9906"/>
            </a:gdLst>
            <a:ahLst/>
            <a:cxnLst>
              <a:cxn ang="T4">
                <a:pos x="T0" y="T1"/>
              </a:cxn>
              <a:cxn ang="T5">
                <a:pos x="T2" y="T3"/>
              </a:cxn>
            </a:cxnLst>
            <a:rect l="T6" t="T7" r="T8" b="T9"/>
            <a:pathLst>
              <a:path w="172974" h="9906">
                <a:moveTo>
                  <a:pt x="0" y="9906"/>
                </a:moveTo>
                <a:lnTo>
                  <a:pt x="172974" y="0"/>
                </a:lnTo>
              </a:path>
            </a:pathLst>
          </a:custGeom>
          <a:noFill/>
          <a:ln w="3175">
            <a:solidFill>
              <a:srgbClr val="000000"/>
            </a:solidFill>
            <a:round/>
          </a:ln>
        </p:spPr>
        <p:txBody>
          <a:bodyPr lIns="0" tIns="0" rIns="0" bIns="0"/>
          <a:lstStyle/>
          <a:p>
            <a:endParaRPr lang="el-GR"/>
          </a:p>
        </p:txBody>
      </p:sp>
      <p:sp>
        <p:nvSpPr>
          <p:cNvPr id="25534" name="object 959"/>
          <p:cNvSpPr/>
          <p:nvPr/>
        </p:nvSpPr>
        <p:spPr bwMode="auto">
          <a:xfrm>
            <a:off x="8640763" y="4340225"/>
            <a:ext cx="168275" cy="9525"/>
          </a:xfrm>
          <a:custGeom>
            <a:avLst/>
            <a:gdLst>
              <a:gd name="T0" fmla="*/ 0 w 168401"/>
              <a:gd name="T1" fmla="*/ 9159 h 9906"/>
              <a:gd name="T2" fmla="*/ 168149 w 168401"/>
              <a:gd name="T3" fmla="*/ 0 h 9906"/>
              <a:gd name="T4" fmla="*/ 0 60000 65536"/>
              <a:gd name="T5" fmla="*/ 0 60000 65536"/>
              <a:gd name="T6" fmla="*/ 0 w 168401"/>
              <a:gd name="T7" fmla="*/ 0 h 9906"/>
              <a:gd name="T8" fmla="*/ 168401 w 168401"/>
              <a:gd name="T9" fmla="*/ 9906 h 9906"/>
            </a:gdLst>
            <a:ahLst/>
            <a:cxnLst>
              <a:cxn ang="T4">
                <a:pos x="T0" y="T1"/>
              </a:cxn>
              <a:cxn ang="T5">
                <a:pos x="T2" y="T3"/>
              </a:cxn>
            </a:cxnLst>
            <a:rect l="T6" t="T7" r="T8" b="T9"/>
            <a:pathLst>
              <a:path w="168401" h="9906">
                <a:moveTo>
                  <a:pt x="0" y="9906"/>
                </a:moveTo>
                <a:lnTo>
                  <a:pt x="168401" y="0"/>
                </a:lnTo>
              </a:path>
            </a:pathLst>
          </a:custGeom>
          <a:noFill/>
          <a:ln w="3175">
            <a:solidFill>
              <a:srgbClr val="000000"/>
            </a:solidFill>
            <a:round/>
          </a:ln>
        </p:spPr>
        <p:txBody>
          <a:bodyPr lIns="0" tIns="0" rIns="0" bIns="0"/>
          <a:lstStyle/>
          <a:p>
            <a:endParaRPr lang="el-GR"/>
          </a:p>
        </p:txBody>
      </p:sp>
      <p:sp>
        <p:nvSpPr>
          <p:cNvPr id="25535" name="object 960"/>
          <p:cNvSpPr/>
          <p:nvPr/>
        </p:nvSpPr>
        <p:spPr bwMode="auto">
          <a:xfrm>
            <a:off x="7759700" y="4359275"/>
            <a:ext cx="198438" cy="11113"/>
          </a:xfrm>
          <a:custGeom>
            <a:avLst/>
            <a:gdLst>
              <a:gd name="T0" fmla="*/ 0 w 198869"/>
              <a:gd name="T1" fmla="*/ 10805 h 11430"/>
              <a:gd name="T2" fmla="*/ 198008 w 198869"/>
              <a:gd name="T3" fmla="*/ 0 h 11430"/>
              <a:gd name="T4" fmla="*/ 0 60000 65536"/>
              <a:gd name="T5" fmla="*/ 0 60000 65536"/>
              <a:gd name="T6" fmla="*/ 0 w 198869"/>
              <a:gd name="T7" fmla="*/ 0 h 11430"/>
              <a:gd name="T8" fmla="*/ 198869 w 198869"/>
              <a:gd name="T9" fmla="*/ 11430 h 11430"/>
            </a:gdLst>
            <a:ahLst/>
            <a:cxnLst>
              <a:cxn ang="T4">
                <a:pos x="T0" y="T1"/>
              </a:cxn>
              <a:cxn ang="T5">
                <a:pos x="T2" y="T3"/>
              </a:cxn>
            </a:cxnLst>
            <a:rect l="T6" t="T7" r="T8" b="T9"/>
            <a:pathLst>
              <a:path w="198869" h="11430">
                <a:moveTo>
                  <a:pt x="0" y="11430"/>
                </a:moveTo>
                <a:lnTo>
                  <a:pt x="198869" y="0"/>
                </a:lnTo>
              </a:path>
            </a:pathLst>
          </a:custGeom>
          <a:noFill/>
          <a:ln w="3175">
            <a:solidFill>
              <a:srgbClr val="000000"/>
            </a:solidFill>
            <a:round/>
          </a:ln>
        </p:spPr>
        <p:txBody>
          <a:bodyPr lIns="0" tIns="0" rIns="0" bIns="0"/>
          <a:lstStyle/>
          <a:p>
            <a:endParaRPr lang="el-GR"/>
          </a:p>
        </p:txBody>
      </p:sp>
      <p:sp>
        <p:nvSpPr>
          <p:cNvPr id="25536" name="object 961"/>
          <p:cNvSpPr/>
          <p:nvPr/>
        </p:nvSpPr>
        <p:spPr bwMode="auto">
          <a:xfrm>
            <a:off x="8551863" y="4311650"/>
            <a:ext cx="200025" cy="12700"/>
          </a:xfrm>
          <a:custGeom>
            <a:avLst/>
            <a:gdLst>
              <a:gd name="T0" fmla="*/ 0 w 198881"/>
              <a:gd name="T1" fmla="*/ 14112 h 11429"/>
              <a:gd name="T2" fmla="*/ 201176 w 198881"/>
              <a:gd name="T3" fmla="*/ 0 h 11429"/>
              <a:gd name="T4" fmla="*/ 0 60000 65536"/>
              <a:gd name="T5" fmla="*/ 0 60000 65536"/>
              <a:gd name="T6" fmla="*/ 0 w 198881"/>
              <a:gd name="T7" fmla="*/ 0 h 11429"/>
              <a:gd name="T8" fmla="*/ 198881 w 198881"/>
              <a:gd name="T9" fmla="*/ 11429 h 11429"/>
            </a:gdLst>
            <a:ahLst/>
            <a:cxnLst>
              <a:cxn ang="T4">
                <a:pos x="T0" y="T1"/>
              </a:cxn>
              <a:cxn ang="T5">
                <a:pos x="T2" y="T3"/>
              </a:cxn>
            </a:cxnLst>
            <a:rect l="T6" t="T7" r="T8" b="T9"/>
            <a:pathLst>
              <a:path w="198881" h="11429">
                <a:moveTo>
                  <a:pt x="0" y="11429"/>
                </a:moveTo>
                <a:lnTo>
                  <a:pt x="198881" y="0"/>
                </a:lnTo>
              </a:path>
            </a:pathLst>
          </a:custGeom>
          <a:noFill/>
          <a:ln w="3175">
            <a:solidFill>
              <a:srgbClr val="000000"/>
            </a:solidFill>
            <a:round/>
          </a:ln>
        </p:spPr>
        <p:txBody>
          <a:bodyPr lIns="0" tIns="0" rIns="0" bIns="0"/>
          <a:lstStyle/>
          <a:p>
            <a:endParaRPr lang="el-GR"/>
          </a:p>
        </p:txBody>
      </p:sp>
      <p:sp>
        <p:nvSpPr>
          <p:cNvPr id="25537" name="object 962"/>
          <p:cNvSpPr/>
          <p:nvPr/>
        </p:nvSpPr>
        <p:spPr bwMode="auto">
          <a:xfrm>
            <a:off x="7816850" y="4319588"/>
            <a:ext cx="265113" cy="15875"/>
          </a:xfrm>
          <a:custGeom>
            <a:avLst/>
            <a:gdLst>
              <a:gd name="T0" fmla="*/ 0 w 265937"/>
              <a:gd name="T1" fmla="*/ 15750 h 16001"/>
              <a:gd name="T2" fmla="*/ 264292 w 265937"/>
              <a:gd name="T3" fmla="*/ 0 h 16001"/>
              <a:gd name="T4" fmla="*/ 0 60000 65536"/>
              <a:gd name="T5" fmla="*/ 0 60000 65536"/>
              <a:gd name="T6" fmla="*/ 0 w 265937"/>
              <a:gd name="T7" fmla="*/ 0 h 16001"/>
              <a:gd name="T8" fmla="*/ 265937 w 265937"/>
              <a:gd name="T9" fmla="*/ 16001 h 16001"/>
            </a:gdLst>
            <a:ahLst/>
            <a:cxnLst>
              <a:cxn ang="T4">
                <a:pos x="T0" y="T1"/>
              </a:cxn>
              <a:cxn ang="T5">
                <a:pos x="T2" y="T3"/>
              </a:cxn>
            </a:cxnLst>
            <a:rect l="T6" t="T7" r="T8" b="T9"/>
            <a:pathLst>
              <a:path w="265937" h="16001">
                <a:moveTo>
                  <a:pt x="0" y="16001"/>
                </a:moveTo>
                <a:lnTo>
                  <a:pt x="265937" y="0"/>
                </a:lnTo>
              </a:path>
            </a:pathLst>
          </a:custGeom>
          <a:noFill/>
          <a:ln w="3175">
            <a:solidFill>
              <a:srgbClr val="000000"/>
            </a:solidFill>
            <a:round/>
          </a:ln>
        </p:spPr>
        <p:txBody>
          <a:bodyPr lIns="0" tIns="0" rIns="0" bIns="0"/>
          <a:lstStyle/>
          <a:p>
            <a:endParaRPr lang="el-GR"/>
          </a:p>
        </p:txBody>
      </p:sp>
      <p:sp>
        <p:nvSpPr>
          <p:cNvPr id="25538" name="object 963"/>
          <p:cNvSpPr/>
          <p:nvPr/>
        </p:nvSpPr>
        <p:spPr bwMode="auto">
          <a:xfrm>
            <a:off x="8426450" y="4284663"/>
            <a:ext cx="263525" cy="15875"/>
          </a:xfrm>
          <a:custGeom>
            <a:avLst/>
            <a:gdLst>
              <a:gd name="T0" fmla="*/ 0 w 262877"/>
              <a:gd name="T1" fmla="*/ 15750 h 16001"/>
              <a:gd name="T2" fmla="*/ 264175 w 262877"/>
              <a:gd name="T3" fmla="*/ 0 h 16001"/>
              <a:gd name="T4" fmla="*/ 0 60000 65536"/>
              <a:gd name="T5" fmla="*/ 0 60000 65536"/>
              <a:gd name="T6" fmla="*/ 0 w 262877"/>
              <a:gd name="T7" fmla="*/ 0 h 16001"/>
              <a:gd name="T8" fmla="*/ 262877 w 262877"/>
              <a:gd name="T9" fmla="*/ 16001 h 16001"/>
            </a:gdLst>
            <a:ahLst/>
            <a:cxnLst>
              <a:cxn ang="T4">
                <a:pos x="T0" y="T1"/>
              </a:cxn>
              <a:cxn ang="T5">
                <a:pos x="T2" y="T3"/>
              </a:cxn>
            </a:cxnLst>
            <a:rect l="T6" t="T7" r="T8" b="T9"/>
            <a:pathLst>
              <a:path w="262877" h="16001">
                <a:moveTo>
                  <a:pt x="0" y="16001"/>
                </a:moveTo>
                <a:lnTo>
                  <a:pt x="262877" y="0"/>
                </a:lnTo>
              </a:path>
            </a:pathLst>
          </a:custGeom>
          <a:noFill/>
          <a:ln w="3175">
            <a:solidFill>
              <a:srgbClr val="000000"/>
            </a:solidFill>
            <a:round/>
          </a:ln>
        </p:spPr>
        <p:txBody>
          <a:bodyPr lIns="0" tIns="0" rIns="0" bIns="0"/>
          <a:lstStyle/>
          <a:p>
            <a:endParaRPr lang="el-GR"/>
          </a:p>
        </p:txBody>
      </p:sp>
      <p:sp>
        <p:nvSpPr>
          <p:cNvPr id="25539" name="object 964"/>
          <p:cNvSpPr/>
          <p:nvPr/>
        </p:nvSpPr>
        <p:spPr bwMode="auto">
          <a:xfrm>
            <a:off x="7894638" y="4257675"/>
            <a:ext cx="712787" cy="42863"/>
          </a:xfrm>
          <a:custGeom>
            <a:avLst/>
            <a:gdLst>
              <a:gd name="T0" fmla="*/ 0 w 713232"/>
              <a:gd name="T1" fmla="*/ 43056 h 42671"/>
              <a:gd name="T2" fmla="*/ 712342 w 713232"/>
              <a:gd name="T3" fmla="*/ 0 h 42671"/>
              <a:gd name="T4" fmla="*/ 0 60000 65536"/>
              <a:gd name="T5" fmla="*/ 0 60000 65536"/>
              <a:gd name="T6" fmla="*/ 0 w 713232"/>
              <a:gd name="T7" fmla="*/ 0 h 42671"/>
              <a:gd name="T8" fmla="*/ 713232 w 713232"/>
              <a:gd name="T9" fmla="*/ 42671 h 42671"/>
            </a:gdLst>
            <a:ahLst/>
            <a:cxnLst>
              <a:cxn ang="T4">
                <a:pos x="T0" y="T1"/>
              </a:cxn>
              <a:cxn ang="T5">
                <a:pos x="T2" y="T3"/>
              </a:cxn>
            </a:cxnLst>
            <a:rect l="T6" t="T7" r="T8" b="T9"/>
            <a:pathLst>
              <a:path w="713232" h="42671">
                <a:moveTo>
                  <a:pt x="0" y="42671"/>
                </a:moveTo>
                <a:lnTo>
                  <a:pt x="713232" y="0"/>
                </a:lnTo>
              </a:path>
            </a:pathLst>
          </a:custGeom>
          <a:noFill/>
          <a:ln w="3175">
            <a:solidFill>
              <a:srgbClr val="000000"/>
            </a:solidFill>
            <a:round/>
          </a:ln>
        </p:spPr>
        <p:txBody>
          <a:bodyPr lIns="0" tIns="0" rIns="0" bIns="0"/>
          <a:lstStyle/>
          <a:p>
            <a:endParaRPr lang="el-GR"/>
          </a:p>
        </p:txBody>
      </p:sp>
      <p:sp>
        <p:nvSpPr>
          <p:cNvPr id="25540" name="object 965"/>
          <p:cNvSpPr/>
          <p:nvPr/>
        </p:nvSpPr>
        <p:spPr bwMode="auto">
          <a:xfrm>
            <a:off x="7996238" y="4232275"/>
            <a:ext cx="506412" cy="30163"/>
          </a:xfrm>
          <a:custGeom>
            <a:avLst/>
            <a:gdLst>
              <a:gd name="T0" fmla="*/ 0 w 507504"/>
              <a:gd name="T1" fmla="*/ 30616 h 29717"/>
              <a:gd name="T2" fmla="*/ 505322 w 507504"/>
              <a:gd name="T3" fmla="*/ 0 h 29717"/>
              <a:gd name="T4" fmla="*/ 0 60000 65536"/>
              <a:gd name="T5" fmla="*/ 0 60000 65536"/>
              <a:gd name="T6" fmla="*/ 0 w 507504"/>
              <a:gd name="T7" fmla="*/ 0 h 29717"/>
              <a:gd name="T8" fmla="*/ 507504 w 507504"/>
              <a:gd name="T9" fmla="*/ 29717 h 29717"/>
            </a:gdLst>
            <a:ahLst/>
            <a:cxnLst>
              <a:cxn ang="T4">
                <a:pos x="T0" y="T1"/>
              </a:cxn>
              <a:cxn ang="T5">
                <a:pos x="T2" y="T3"/>
              </a:cxn>
            </a:cxnLst>
            <a:rect l="T6" t="T7" r="T8" b="T9"/>
            <a:pathLst>
              <a:path w="507504" h="29717">
                <a:moveTo>
                  <a:pt x="0" y="29717"/>
                </a:moveTo>
                <a:lnTo>
                  <a:pt x="507504" y="0"/>
                </a:lnTo>
              </a:path>
            </a:pathLst>
          </a:custGeom>
          <a:noFill/>
          <a:ln w="3175">
            <a:solidFill>
              <a:srgbClr val="000000"/>
            </a:solidFill>
            <a:round/>
          </a:ln>
        </p:spPr>
        <p:txBody>
          <a:bodyPr lIns="0" tIns="0" rIns="0" bIns="0"/>
          <a:lstStyle/>
          <a:p>
            <a:endParaRPr lang="el-GR"/>
          </a:p>
        </p:txBody>
      </p:sp>
      <p:sp>
        <p:nvSpPr>
          <p:cNvPr id="25541" name="object 966"/>
          <p:cNvSpPr/>
          <p:nvPr/>
        </p:nvSpPr>
        <p:spPr bwMode="auto">
          <a:xfrm>
            <a:off x="9326563" y="6218238"/>
            <a:ext cx="31750" cy="3175"/>
          </a:xfrm>
          <a:custGeom>
            <a:avLst/>
            <a:gdLst>
              <a:gd name="T0" fmla="*/ 0 w 32003"/>
              <a:gd name="T1" fmla="*/ 4412 h 2285"/>
              <a:gd name="T2" fmla="*/ 31499 w 32003"/>
              <a:gd name="T3" fmla="*/ 0 h 2285"/>
              <a:gd name="T4" fmla="*/ 0 60000 65536"/>
              <a:gd name="T5" fmla="*/ 0 60000 65536"/>
              <a:gd name="T6" fmla="*/ 0 w 32003"/>
              <a:gd name="T7" fmla="*/ 0 h 2285"/>
              <a:gd name="T8" fmla="*/ 32003 w 32003"/>
              <a:gd name="T9" fmla="*/ 2285 h 2285"/>
            </a:gdLst>
            <a:ahLst/>
            <a:cxnLst>
              <a:cxn ang="T4">
                <a:pos x="T0" y="T1"/>
              </a:cxn>
              <a:cxn ang="T5">
                <a:pos x="T2" y="T3"/>
              </a:cxn>
            </a:cxnLst>
            <a:rect l="T6" t="T7" r="T8" b="T9"/>
            <a:pathLst>
              <a:path w="32003" h="2285">
                <a:moveTo>
                  <a:pt x="0" y="2285"/>
                </a:moveTo>
                <a:lnTo>
                  <a:pt x="32003" y="0"/>
                </a:lnTo>
              </a:path>
            </a:pathLst>
          </a:custGeom>
          <a:noFill/>
          <a:ln w="3175">
            <a:solidFill>
              <a:srgbClr val="000000"/>
            </a:solidFill>
            <a:round/>
          </a:ln>
        </p:spPr>
        <p:txBody>
          <a:bodyPr lIns="0" tIns="0" rIns="0" bIns="0"/>
          <a:lstStyle/>
          <a:p>
            <a:endParaRPr lang="el-GR"/>
          </a:p>
        </p:txBody>
      </p:sp>
      <p:sp>
        <p:nvSpPr>
          <p:cNvPr id="25542" name="object 967"/>
          <p:cNvSpPr/>
          <p:nvPr/>
        </p:nvSpPr>
        <p:spPr bwMode="auto">
          <a:xfrm>
            <a:off x="9293225" y="6186488"/>
            <a:ext cx="93663" cy="4762"/>
          </a:xfrm>
          <a:custGeom>
            <a:avLst/>
            <a:gdLst>
              <a:gd name="T0" fmla="*/ 0 w 94475"/>
              <a:gd name="T1" fmla="*/ 4251 h 5334"/>
              <a:gd name="T2" fmla="*/ 92858 w 94475"/>
              <a:gd name="T3" fmla="*/ 0 h 5334"/>
              <a:gd name="T4" fmla="*/ 0 60000 65536"/>
              <a:gd name="T5" fmla="*/ 0 60000 65536"/>
              <a:gd name="T6" fmla="*/ 0 w 94475"/>
              <a:gd name="T7" fmla="*/ 0 h 5334"/>
              <a:gd name="T8" fmla="*/ 94475 w 94475"/>
              <a:gd name="T9" fmla="*/ 5334 h 5334"/>
            </a:gdLst>
            <a:ahLst/>
            <a:cxnLst>
              <a:cxn ang="T4">
                <a:pos x="T0" y="T1"/>
              </a:cxn>
              <a:cxn ang="T5">
                <a:pos x="T2" y="T3"/>
              </a:cxn>
            </a:cxnLst>
            <a:rect l="T6" t="T7" r="T8" b="T9"/>
            <a:pathLst>
              <a:path w="94475" h="5334">
                <a:moveTo>
                  <a:pt x="0" y="5334"/>
                </a:moveTo>
                <a:lnTo>
                  <a:pt x="94475" y="0"/>
                </a:lnTo>
              </a:path>
            </a:pathLst>
          </a:custGeom>
          <a:noFill/>
          <a:ln w="3175">
            <a:solidFill>
              <a:srgbClr val="000000"/>
            </a:solidFill>
            <a:round/>
          </a:ln>
        </p:spPr>
        <p:txBody>
          <a:bodyPr lIns="0" tIns="0" rIns="0" bIns="0"/>
          <a:lstStyle/>
          <a:p>
            <a:endParaRPr lang="el-GR"/>
          </a:p>
        </p:txBody>
      </p:sp>
      <p:sp>
        <p:nvSpPr>
          <p:cNvPr id="25543" name="object 968"/>
          <p:cNvSpPr/>
          <p:nvPr/>
        </p:nvSpPr>
        <p:spPr bwMode="auto">
          <a:xfrm>
            <a:off x="9259888" y="6154738"/>
            <a:ext cx="111125" cy="6350"/>
          </a:xfrm>
          <a:custGeom>
            <a:avLst/>
            <a:gdLst>
              <a:gd name="T0" fmla="*/ 0 w 111251"/>
              <a:gd name="T1" fmla="*/ 6615 h 6096"/>
              <a:gd name="T2" fmla="*/ 110999 w 111251"/>
              <a:gd name="T3" fmla="*/ 0 h 6096"/>
              <a:gd name="T4" fmla="*/ 0 60000 65536"/>
              <a:gd name="T5" fmla="*/ 0 60000 65536"/>
              <a:gd name="T6" fmla="*/ 0 w 111251"/>
              <a:gd name="T7" fmla="*/ 0 h 6096"/>
              <a:gd name="T8" fmla="*/ 111251 w 111251"/>
              <a:gd name="T9" fmla="*/ 6096 h 6096"/>
            </a:gdLst>
            <a:ahLst/>
            <a:cxnLst>
              <a:cxn ang="T4">
                <a:pos x="T0" y="T1"/>
              </a:cxn>
              <a:cxn ang="T5">
                <a:pos x="T2" y="T3"/>
              </a:cxn>
            </a:cxnLst>
            <a:rect l="T6" t="T7" r="T8" b="T9"/>
            <a:pathLst>
              <a:path w="111251" h="6096">
                <a:moveTo>
                  <a:pt x="0" y="6096"/>
                </a:moveTo>
                <a:lnTo>
                  <a:pt x="111251" y="0"/>
                </a:lnTo>
              </a:path>
            </a:pathLst>
          </a:custGeom>
          <a:noFill/>
          <a:ln w="3175">
            <a:solidFill>
              <a:srgbClr val="000000"/>
            </a:solidFill>
            <a:round/>
          </a:ln>
        </p:spPr>
        <p:txBody>
          <a:bodyPr lIns="0" tIns="0" rIns="0" bIns="0"/>
          <a:lstStyle/>
          <a:p>
            <a:endParaRPr lang="el-GR"/>
          </a:p>
        </p:txBody>
      </p:sp>
      <p:sp>
        <p:nvSpPr>
          <p:cNvPr id="25544" name="object 969"/>
          <p:cNvSpPr/>
          <p:nvPr/>
        </p:nvSpPr>
        <p:spPr bwMode="auto">
          <a:xfrm>
            <a:off x="9226550" y="6126163"/>
            <a:ext cx="111125" cy="6350"/>
          </a:xfrm>
          <a:custGeom>
            <a:avLst/>
            <a:gdLst>
              <a:gd name="T0" fmla="*/ 0 w 112014"/>
              <a:gd name="T1" fmla="*/ 5880 h 6858"/>
              <a:gd name="T2" fmla="*/ 110243 w 112014"/>
              <a:gd name="T3" fmla="*/ 0 h 6858"/>
              <a:gd name="T4" fmla="*/ 0 60000 65536"/>
              <a:gd name="T5" fmla="*/ 0 60000 65536"/>
              <a:gd name="T6" fmla="*/ 0 w 112014"/>
              <a:gd name="T7" fmla="*/ 0 h 6858"/>
              <a:gd name="T8" fmla="*/ 112014 w 112014"/>
              <a:gd name="T9" fmla="*/ 6858 h 6858"/>
            </a:gdLst>
            <a:ahLst/>
            <a:cxnLst>
              <a:cxn ang="T4">
                <a:pos x="T0" y="T1"/>
              </a:cxn>
              <a:cxn ang="T5">
                <a:pos x="T2" y="T3"/>
              </a:cxn>
            </a:cxnLst>
            <a:rect l="T6" t="T7" r="T8" b="T9"/>
            <a:pathLst>
              <a:path w="112014" h="6858">
                <a:moveTo>
                  <a:pt x="0" y="6858"/>
                </a:moveTo>
                <a:lnTo>
                  <a:pt x="112014" y="0"/>
                </a:lnTo>
              </a:path>
            </a:pathLst>
          </a:custGeom>
          <a:noFill/>
          <a:ln w="3175">
            <a:solidFill>
              <a:srgbClr val="000000"/>
            </a:solidFill>
            <a:round/>
          </a:ln>
        </p:spPr>
        <p:txBody>
          <a:bodyPr lIns="0" tIns="0" rIns="0" bIns="0"/>
          <a:lstStyle/>
          <a:p>
            <a:endParaRPr lang="el-GR"/>
          </a:p>
        </p:txBody>
      </p:sp>
      <p:sp>
        <p:nvSpPr>
          <p:cNvPr id="25545" name="object 970"/>
          <p:cNvSpPr/>
          <p:nvPr/>
        </p:nvSpPr>
        <p:spPr bwMode="auto">
          <a:xfrm>
            <a:off x="9193213" y="6096000"/>
            <a:ext cx="111125" cy="6350"/>
          </a:xfrm>
          <a:custGeom>
            <a:avLst/>
            <a:gdLst>
              <a:gd name="T0" fmla="*/ 0 w 111251"/>
              <a:gd name="T1" fmla="*/ 5880 h 6858"/>
              <a:gd name="T2" fmla="*/ 110999 w 111251"/>
              <a:gd name="T3" fmla="*/ 0 h 6858"/>
              <a:gd name="T4" fmla="*/ 0 60000 65536"/>
              <a:gd name="T5" fmla="*/ 0 60000 65536"/>
              <a:gd name="T6" fmla="*/ 0 w 111251"/>
              <a:gd name="T7" fmla="*/ 0 h 6858"/>
              <a:gd name="T8" fmla="*/ 111251 w 111251"/>
              <a:gd name="T9" fmla="*/ 6858 h 6858"/>
            </a:gdLst>
            <a:ahLst/>
            <a:cxnLst>
              <a:cxn ang="T4">
                <a:pos x="T0" y="T1"/>
              </a:cxn>
              <a:cxn ang="T5">
                <a:pos x="T2" y="T3"/>
              </a:cxn>
            </a:cxnLst>
            <a:rect l="T6" t="T7" r="T8" b="T9"/>
            <a:pathLst>
              <a:path w="111251" h="6858">
                <a:moveTo>
                  <a:pt x="0" y="6858"/>
                </a:moveTo>
                <a:lnTo>
                  <a:pt x="111251" y="0"/>
                </a:lnTo>
              </a:path>
            </a:pathLst>
          </a:custGeom>
          <a:noFill/>
          <a:ln w="3175">
            <a:solidFill>
              <a:srgbClr val="000000"/>
            </a:solidFill>
            <a:round/>
          </a:ln>
        </p:spPr>
        <p:txBody>
          <a:bodyPr lIns="0" tIns="0" rIns="0" bIns="0"/>
          <a:lstStyle/>
          <a:p>
            <a:endParaRPr lang="el-GR"/>
          </a:p>
        </p:txBody>
      </p:sp>
      <p:sp>
        <p:nvSpPr>
          <p:cNvPr id="25546" name="object 971"/>
          <p:cNvSpPr/>
          <p:nvPr/>
        </p:nvSpPr>
        <p:spPr bwMode="auto">
          <a:xfrm>
            <a:off x="9159875" y="6065838"/>
            <a:ext cx="112713" cy="7937"/>
          </a:xfrm>
          <a:custGeom>
            <a:avLst/>
            <a:gdLst>
              <a:gd name="T0" fmla="*/ 0 w 112014"/>
              <a:gd name="T1" fmla="*/ 9187 h 6857"/>
              <a:gd name="T2" fmla="*/ 113416 w 112014"/>
              <a:gd name="T3" fmla="*/ 0 h 6857"/>
              <a:gd name="T4" fmla="*/ 0 60000 65536"/>
              <a:gd name="T5" fmla="*/ 0 60000 65536"/>
              <a:gd name="T6" fmla="*/ 0 w 112014"/>
              <a:gd name="T7" fmla="*/ 0 h 6857"/>
              <a:gd name="T8" fmla="*/ 112014 w 112014"/>
              <a:gd name="T9" fmla="*/ 6857 h 6857"/>
            </a:gdLst>
            <a:ahLst/>
            <a:cxnLst>
              <a:cxn ang="T4">
                <a:pos x="T0" y="T1"/>
              </a:cxn>
              <a:cxn ang="T5">
                <a:pos x="T2" y="T3"/>
              </a:cxn>
            </a:cxnLst>
            <a:rect l="T6" t="T7" r="T8" b="T9"/>
            <a:pathLst>
              <a:path w="112014" h="6857">
                <a:moveTo>
                  <a:pt x="0" y="6857"/>
                </a:moveTo>
                <a:lnTo>
                  <a:pt x="112014" y="0"/>
                </a:lnTo>
              </a:path>
            </a:pathLst>
          </a:custGeom>
          <a:noFill/>
          <a:ln w="3175">
            <a:solidFill>
              <a:srgbClr val="000000"/>
            </a:solidFill>
            <a:round/>
          </a:ln>
        </p:spPr>
        <p:txBody>
          <a:bodyPr lIns="0" tIns="0" rIns="0" bIns="0"/>
          <a:lstStyle/>
          <a:p>
            <a:endParaRPr lang="el-GR"/>
          </a:p>
        </p:txBody>
      </p:sp>
      <p:sp>
        <p:nvSpPr>
          <p:cNvPr id="25547" name="object 972"/>
          <p:cNvSpPr/>
          <p:nvPr/>
        </p:nvSpPr>
        <p:spPr bwMode="auto">
          <a:xfrm>
            <a:off x="9126538" y="6037263"/>
            <a:ext cx="111125" cy="6350"/>
          </a:xfrm>
          <a:custGeom>
            <a:avLst/>
            <a:gdLst>
              <a:gd name="T0" fmla="*/ 0 w 112026"/>
              <a:gd name="T1" fmla="*/ 6615 h 6096"/>
              <a:gd name="T2" fmla="*/ 110231 w 112026"/>
              <a:gd name="T3" fmla="*/ 0 h 6096"/>
              <a:gd name="T4" fmla="*/ 0 60000 65536"/>
              <a:gd name="T5" fmla="*/ 0 60000 65536"/>
              <a:gd name="T6" fmla="*/ 0 w 112026"/>
              <a:gd name="T7" fmla="*/ 0 h 6096"/>
              <a:gd name="T8" fmla="*/ 112026 w 112026"/>
              <a:gd name="T9" fmla="*/ 6096 h 6096"/>
            </a:gdLst>
            <a:ahLst/>
            <a:cxnLst>
              <a:cxn ang="T4">
                <a:pos x="T0" y="T1"/>
              </a:cxn>
              <a:cxn ang="T5">
                <a:pos x="T2" y="T3"/>
              </a:cxn>
            </a:cxnLst>
            <a:rect l="T6" t="T7" r="T8" b="T9"/>
            <a:pathLst>
              <a:path w="112026" h="6096">
                <a:moveTo>
                  <a:pt x="0" y="6096"/>
                </a:moveTo>
                <a:lnTo>
                  <a:pt x="112026" y="0"/>
                </a:lnTo>
              </a:path>
            </a:pathLst>
          </a:custGeom>
          <a:noFill/>
          <a:ln w="3175">
            <a:solidFill>
              <a:srgbClr val="000000"/>
            </a:solidFill>
            <a:round/>
          </a:ln>
        </p:spPr>
        <p:txBody>
          <a:bodyPr lIns="0" tIns="0" rIns="0" bIns="0"/>
          <a:lstStyle/>
          <a:p>
            <a:endParaRPr lang="el-GR"/>
          </a:p>
        </p:txBody>
      </p:sp>
      <p:sp>
        <p:nvSpPr>
          <p:cNvPr id="25548" name="object 973"/>
          <p:cNvSpPr/>
          <p:nvPr/>
        </p:nvSpPr>
        <p:spPr bwMode="auto">
          <a:xfrm>
            <a:off x="9093200" y="6007100"/>
            <a:ext cx="111125" cy="6350"/>
          </a:xfrm>
          <a:custGeom>
            <a:avLst/>
            <a:gdLst>
              <a:gd name="T0" fmla="*/ 0 w 111252"/>
              <a:gd name="T1" fmla="*/ 6616 h 6095"/>
              <a:gd name="T2" fmla="*/ 110998 w 111252"/>
              <a:gd name="T3" fmla="*/ 0 h 6095"/>
              <a:gd name="T4" fmla="*/ 0 60000 65536"/>
              <a:gd name="T5" fmla="*/ 0 60000 65536"/>
              <a:gd name="T6" fmla="*/ 0 w 111252"/>
              <a:gd name="T7" fmla="*/ 0 h 6095"/>
              <a:gd name="T8" fmla="*/ 111252 w 111252"/>
              <a:gd name="T9" fmla="*/ 6095 h 6095"/>
            </a:gdLst>
            <a:ahLst/>
            <a:cxnLst>
              <a:cxn ang="T4">
                <a:pos x="T0" y="T1"/>
              </a:cxn>
              <a:cxn ang="T5">
                <a:pos x="T2" y="T3"/>
              </a:cxn>
            </a:cxnLst>
            <a:rect l="T6" t="T7" r="T8" b="T9"/>
            <a:pathLst>
              <a:path w="111252" h="6095">
                <a:moveTo>
                  <a:pt x="0" y="6095"/>
                </a:moveTo>
                <a:lnTo>
                  <a:pt x="111252" y="0"/>
                </a:lnTo>
              </a:path>
            </a:pathLst>
          </a:custGeom>
          <a:noFill/>
          <a:ln w="3175">
            <a:solidFill>
              <a:srgbClr val="000000"/>
            </a:solidFill>
            <a:round/>
          </a:ln>
        </p:spPr>
        <p:txBody>
          <a:bodyPr lIns="0" tIns="0" rIns="0" bIns="0"/>
          <a:lstStyle/>
          <a:p>
            <a:endParaRPr lang="el-GR"/>
          </a:p>
        </p:txBody>
      </p:sp>
      <p:sp>
        <p:nvSpPr>
          <p:cNvPr id="25549" name="object 974"/>
          <p:cNvSpPr/>
          <p:nvPr/>
        </p:nvSpPr>
        <p:spPr bwMode="auto">
          <a:xfrm>
            <a:off x="9091613" y="5978525"/>
            <a:ext cx="80962" cy="3175"/>
          </a:xfrm>
          <a:custGeom>
            <a:avLst/>
            <a:gdLst>
              <a:gd name="T0" fmla="*/ 0 w 80772"/>
              <a:gd name="T1" fmla="*/ 2205 h 4572"/>
              <a:gd name="T2" fmla="*/ 81152 w 80772"/>
              <a:gd name="T3" fmla="*/ 0 h 4572"/>
              <a:gd name="T4" fmla="*/ 0 60000 65536"/>
              <a:gd name="T5" fmla="*/ 0 60000 65536"/>
              <a:gd name="T6" fmla="*/ 0 w 80772"/>
              <a:gd name="T7" fmla="*/ 0 h 4572"/>
              <a:gd name="T8" fmla="*/ 80772 w 80772"/>
              <a:gd name="T9" fmla="*/ 4572 h 4572"/>
            </a:gdLst>
            <a:ahLst/>
            <a:cxnLst>
              <a:cxn ang="T4">
                <a:pos x="T0" y="T1"/>
              </a:cxn>
              <a:cxn ang="T5">
                <a:pos x="T2" y="T3"/>
              </a:cxn>
            </a:cxnLst>
            <a:rect l="T6" t="T7" r="T8" b="T9"/>
            <a:pathLst>
              <a:path w="80772" h="4572">
                <a:moveTo>
                  <a:pt x="0" y="4572"/>
                </a:moveTo>
                <a:lnTo>
                  <a:pt x="80772" y="0"/>
                </a:lnTo>
              </a:path>
            </a:pathLst>
          </a:custGeom>
          <a:noFill/>
          <a:ln w="3175">
            <a:solidFill>
              <a:srgbClr val="000000"/>
            </a:solidFill>
            <a:round/>
          </a:ln>
        </p:spPr>
        <p:txBody>
          <a:bodyPr lIns="0" tIns="0" rIns="0" bIns="0"/>
          <a:lstStyle/>
          <a:p>
            <a:endParaRPr lang="el-GR"/>
          </a:p>
        </p:txBody>
      </p:sp>
      <p:sp>
        <p:nvSpPr>
          <p:cNvPr id="25550" name="object 975"/>
          <p:cNvSpPr/>
          <p:nvPr/>
        </p:nvSpPr>
        <p:spPr bwMode="auto">
          <a:xfrm>
            <a:off x="9120188" y="5948363"/>
            <a:ext cx="19050" cy="0"/>
          </a:xfrm>
          <a:custGeom>
            <a:avLst/>
            <a:gdLst>
              <a:gd name="T0" fmla="*/ 0 w 18288"/>
              <a:gd name="T1" fmla="*/ 0 h 762"/>
              <a:gd name="T2" fmla="*/ 19844 w 18288"/>
              <a:gd name="T3" fmla="*/ 0 h 762"/>
              <a:gd name="T4" fmla="*/ 0 60000 65536"/>
              <a:gd name="T5" fmla="*/ 0 60000 65536"/>
              <a:gd name="T6" fmla="*/ 0 w 18288"/>
              <a:gd name="T7" fmla="*/ 0 h 762"/>
              <a:gd name="T8" fmla="*/ 18288 w 18288"/>
              <a:gd name="T9" fmla="*/ 0 h 762"/>
            </a:gdLst>
            <a:ahLst/>
            <a:cxnLst>
              <a:cxn ang="T4">
                <a:pos x="T0" y="T1"/>
              </a:cxn>
              <a:cxn ang="T5">
                <a:pos x="T2" y="T3"/>
              </a:cxn>
            </a:cxnLst>
            <a:rect l="T6" t="T7" r="T8" b="T9"/>
            <a:pathLst>
              <a:path w="18288" h="762">
                <a:moveTo>
                  <a:pt x="0" y="762"/>
                </a:moveTo>
                <a:lnTo>
                  <a:pt x="18288" y="0"/>
                </a:lnTo>
              </a:path>
            </a:pathLst>
          </a:custGeom>
          <a:noFill/>
          <a:ln w="3175">
            <a:solidFill>
              <a:srgbClr val="000000"/>
            </a:solidFill>
            <a:round/>
          </a:ln>
        </p:spPr>
        <p:txBody>
          <a:bodyPr lIns="0" tIns="0" rIns="0" bIns="0"/>
          <a:lstStyle/>
          <a:p>
            <a:endParaRPr lang="el-GR"/>
          </a:p>
        </p:txBody>
      </p:sp>
      <p:sp>
        <p:nvSpPr>
          <p:cNvPr id="25551" name="object 976"/>
          <p:cNvSpPr/>
          <p:nvPr/>
        </p:nvSpPr>
        <p:spPr bwMode="auto">
          <a:xfrm>
            <a:off x="9099550" y="5973763"/>
            <a:ext cx="1588" cy="47625"/>
          </a:xfrm>
          <a:custGeom>
            <a:avLst/>
            <a:gdLst>
              <a:gd name="T0" fmla="*/ 0 w 2273"/>
              <a:gd name="T1" fmla="*/ 0 h 47244"/>
              <a:gd name="T2" fmla="*/ 1109 w 2273"/>
              <a:gd name="T3" fmla="*/ 48009 h 47244"/>
              <a:gd name="T4" fmla="*/ 0 60000 65536"/>
              <a:gd name="T5" fmla="*/ 0 60000 65536"/>
              <a:gd name="T6" fmla="*/ 0 w 2273"/>
              <a:gd name="T7" fmla="*/ 0 h 47244"/>
              <a:gd name="T8" fmla="*/ 2273 w 2273"/>
              <a:gd name="T9" fmla="*/ 47244 h 47244"/>
            </a:gdLst>
            <a:ahLst/>
            <a:cxnLst>
              <a:cxn ang="T4">
                <a:pos x="T0" y="T1"/>
              </a:cxn>
              <a:cxn ang="T5">
                <a:pos x="T2" y="T3"/>
              </a:cxn>
            </a:cxnLst>
            <a:rect l="T6" t="T7" r="T8" b="T9"/>
            <a:pathLst>
              <a:path w="2273" h="47244">
                <a:moveTo>
                  <a:pt x="0" y="0"/>
                </a:moveTo>
                <a:lnTo>
                  <a:pt x="2273" y="47244"/>
                </a:lnTo>
              </a:path>
            </a:pathLst>
          </a:custGeom>
          <a:noFill/>
          <a:ln w="3175">
            <a:solidFill>
              <a:srgbClr val="000000"/>
            </a:solidFill>
            <a:round/>
          </a:ln>
        </p:spPr>
        <p:txBody>
          <a:bodyPr lIns="0" tIns="0" rIns="0" bIns="0"/>
          <a:lstStyle/>
          <a:p>
            <a:endParaRPr lang="el-GR"/>
          </a:p>
        </p:txBody>
      </p:sp>
      <p:sp>
        <p:nvSpPr>
          <p:cNvPr id="25552" name="object 977"/>
          <p:cNvSpPr/>
          <p:nvPr/>
        </p:nvSpPr>
        <p:spPr bwMode="auto">
          <a:xfrm>
            <a:off x="9128125" y="5940425"/>
            <a:ext cx="6350" cy="111125"/>
          </a:xfrm>
          <a:custGeom>
            <a:avLst/>
            <a:gdLst>
              <a:gd name="T0" fmla="*/ 0 w 6870"/>
              <a:gd name="T1" fmla="*/ 0 h 110489"/>
              <a:gd name="T2" fmla="*/ 5869 w 6870"/>
              <a:gd name="T3" fmla="*/ 111765 h 110489"/>
              <a:gd name="T4" fmla="*/ 0 60000 65536"/>
              <a:gd name="T5" fmla="*/ 0 60000 65536"/>
              <a:gd name="T6" fmla="*/ 0 w 6870"/>
              <a:gd name="T7" fmla="*/ 0 h 110489"/>
              <a:gd name="T8" fmla="*/ 6870 w 6870"/>
              <a:gd name="T9" fmla="*/ 110489 h 110489"/>
            </a:gdLst>
            <a:ahLst/>
            <a:cxnLst>
              <a:cxn ang="T4">
                <a:pos x="T0" y="T1"/>
              </a:cxn>
              <a:cxn ang="T5">
                <a:pos x="T2" y="T3"/>
              </a:cxn>
            </a:cxnLst>
            <a:rect l="T6" t="T7" r="T8" b="T9"/>
            <a:pathLst>
              <a:path w="6870" h="110489">
                <a:moveTo>
                  <a:pt x="0" y="0"/>
                </a:moveTo>
                <a:lnTo>
                  <a:pt x="6870" y="110489"/>
                </a:lnTo>
              </a:path>
            </a:pathLst>
          </a:custGeom>
          <a:noFill/>
          <a:ln w="3175">
            <a:solidFill>
              <a:srgbClr val="000000"/>
            </a:solidFill>
            <a:round/>
          </a:ln>
        </p:spPr>
        <p:txBody>
          <a:bodyPr lIns="0" tIns="0" rIns="0" bIns="0"/>
          <a:lstStyle/>
          <a:p>
            <a:endParaRPr lang="el-GR"/>
          </a:p>
        </p:txBody>
      </p:sp>
      <p:sp>
        <p:nvSpPr>
          <p:cNvPr id="25553" name="object 978"/>
          <p:cNvSpPr/>
          <p:nvPr/>
        </p:nvSpPr>
        <p:spPr bwMode="auto">
          <a:xfrm>
            <a:off x="9161463" y="5969000"/>
            <a:ext cx="6350" cy="111125"/>
          </a:xfrm>
          <a:custGeom>
            <a:avLst/>
            <a:gdLst>
              <a:gd name="T0" fmla="*/ 0 w 6870"/>
              <a:gd name="T1" fmla="*/ 0 h 111251"/>
              <a:gd name="T2" fmla="*/ 5869 w 6870"/>
              <a:gd name="T3" fmla="*/ 110999 h 111251"/>
              <a:gd name="T4" fmla="*/ 0 60000 65536"/>
              <a:gd name="T5" fmla="*/ 0 60000 65536"/>
              <a:gd name="T6" fmla="*/ 0 w 6870"/>
              <a:gd name="T7" fmla="*/ 0 h 111251"/>
              <a:gd name="T8" fmla="*/ 6870 w 6870"/>
              <a:gd name="T9" fmla="*/ 111251 h 111251"/>
            </a:gdLst>
            <a:ahLst/>
            <a:cxnLst>
              <a:cxn ang="T4">
                <a:pos x="T0" y="T1"/>
              </a:cxn>
              <a:cxn ang="T5">
                <a:pos x="T2" y="T3"/>
              </a:cxn>
            </a:cxnLst>
            <a:rect l="T6" t="T7" r="T8" b="T9"/>
            <a:pathLst>
              <a:path w="6870" h="111251">
                <a:moveTo>
                  <a:pt x="0" y="0"/>
                </a:moveTo>
                <a:lnTo>
                  <a:pt x="6870" y="111251"/>
                </a:lnTo>
              </a:path>
            </a:pathLst>
          </a:custGeom>
          <a:noFill/>
          <a:ln w="3175">
            <a:solidFill>
              <a:srgbClr val="000000"/>
            </a:solidFill>
            <a:round/>
          </a:ln>
        </p:spPr>
        <p:txBody>
          <a:bodyPr lIns="0" tIns="0" rIns="0" bIns="0"/>
          <a:lstStyle/>
          <a:p>
            <a:endParaRPr lang="el-GR"/>
          </a:p>
        </p:txBody>
      </p:sp>
      <p:sp>
        <p:nvSpPr>
          <p:cNvPr id="25554" name="object 979"/>
          <p:cNvSpPr/>
          <p:nvPr/>
        </p:nvSpPr>
        <p:spPr bwMode="auto">
          <a:xfrm>
            <a:off x="9194800" y="5997575"/>
            <a:ext cx="6350" cy="112713"/>
          </a:xfrm>
          <a:custGeom>
            <a:avLst/>
            <a:gdLst>
              <a:gd name="T0" fmla="*/ 0 w 6845"/>
              <a:gd name="T1" fmla="*/ 0 h 112013"/>
              <a:gd name="T2" fmla="*/ 5891 w 6845"/>
              <a:gd name="T3" fmla="*/ 113417 h 112013"/>
              <a:gd name="T4" fmla="*/ 0 60000 65536"/>
              <a:gd name="T5" fmla="*/ 0 60000 65536"/>
              <a:gd name="T6" fmla="*/ 0 w 6845"/>
              <a:gd name="T7" fmla="*/ 0 h 112013"/>
              <a:gd name="T8" fmla="*/ 6845 w 6845"/>
              <a:gd name="T9" fmla="*/ 112013 h 112013"/>
            </a:gdLst>
            <a:ahLst/>
            <a:cxnLst>
              <a:cxn ang="T4">
                <a:pos x="T0" y="T1"/>
              </a:cxn>
              <a:cxn ang="T5">
                <a:pos x="T2" y="T3"/>
              </a:cxn>
            </a:cxnLst>
            <a:rect l="T6" t="T7" r="T8" b="T9"/>
            <a:pathLst>
              <a:path w="6845" h="112013">
                <a:moveTo>
                  <a:pt x="0" y="0"/>
                </a:moveTo>
                <a:lnTo>
                  <a:pt x="6845" y="112013"/>
                </a:lnTo>
              </a:path>
            </a:pathLst>
          </a:custGeom>
          <a:noFill/>
          <a:ln w="3175">
            <a:solidFill>
              <a:srgbClr val="000000"/>
            </a:solidFill>
            <a:round/>
          </a:ln>
        </p:spPr>
        <p:txBody>
          <a:bodyPr lIns="0" tIns="0" rIns="0" bIns="0"/>
          <a:lstStyle/>
          <a:p>
            <a:endParaRPr lang="el-GR"/>
          </a:p>
        </p:txBody>
      </p:sp>
      <p:sp>
        <p:nvSpPr>
          <p:cNvPr id="25555" name="object 980"/>
          <p:cNvSpPr/>
          <p:nvPr/>
        </p:nvSpPr>
        <p:spPr bwMode="auto">
          <a:xfrm>
            <a:off x="9228138" y="6027738"/>
            <a:ext cx="6350" cy="111125"/>
          </a:xfrm>
          <a:custGeom>
            <a:avLst/>
            <a:gdLst>
              <a:gd name="T0" fmla="*/ 0 w 6845"/>
              <a:gd name="T1" fmla="*/ 0 h 112013"/>
              <a:gd name="T2" fmla="*/ 5891 w 6845"/>
              <a:gd name="T3" fmla="*/ 110244 h 112013"/>
              <a:gd name="T4" fmla="*/ 0 60000 65536"/>
              <a:gd name="T5" fmla="*/ 0 60000 65536"/>
              <a:gd name="T6" fmla="*/ 0 w 6845"/>
              <a:gd name="T7" fmla="*/ 0 h 112013"/>
              <a:gd name="T8" fmla="*/ 6845 w 6845"/>
              <a:gd name="T9" fmla="*/ 112013 h 112013"/>
            </a:gdLst>
            <a:ahLst/>
            <a:cxnLst>
              <a:cxn ang="T4">
                <a:pos x="T0" y="T1"/>
              </a:cxn>
              <a:cxn ang="T5">
                <a:pos x="T2" y="T3"/>
              </a:cxn>
            </a:cxnLst>
            <a:rect l="T6" t="T7" r="T8" b="T9"/>
            <a:pathLst>
              <a:path w="6845" h="112013">
                <a:moveTo>
                  <a:pt x="0" y="0"/>
                </a:moveTo>
                <a:lnTo>
                  <a:pt x="6845" y="112013"/>
                </a:lnTo>
              </a:path>
            </a:pathLst>
          </a:custGeom>
          <a:noFill/>
          <a:ln w="3175">
            <a:solidFill>
              <a:srgbClr val="000000"/>
            </a:solidFill>
            <a:round/>
          </a:ln>
        </p:spPr>
        <p:txBody>
          <a:bodyPr lIns="0" tIns="0" rIns="0" bIns="0"/>
          <a:lstStyle/>
          <a:p>
            <a:endParaRPr lang="el-GR"/>
          </a:p>
        </p:txBody>
      </p:sp>
      <p:sp>
        <p:nvSpPr>
          <p:cNvPr id="25556" name="object 981"/>
          <p:cNvSpPr/>
          <p:nvPr/>
        </p:nvSpPr>
        <p:spPr bwMode="auto">
          <a:xfrm>
            <a:off x="9261475" y="6057900"/>
            <a:ext cx="6350" cy="111125"/>
          </a:xfrm>
          <a:custGeom>
            <a:avLst/>
            <a:gdLst>
              <a:gd name="T0" fmla="*/ 0 w 6108"/>
              <a:gd name="T1" fmla="*/ 0 h 112013"/>
              <a:gd name="T2" fmla="*/ 6602 w 6108"/>
              <a:gd name="T3" fmla="*/ 110244 h 112013"/>
              <a:gd name="T4" fmla="*/ 0 60000 65536"/>
              <a:gd name="T5" fmla="*/ 0 60000 65536"/>
              <a:gd name="T6" fmla="*/ 0 w 6108"/>
              <a:gd name="T7" fmla="*/ 0 h 112013"/>
              <a:gd name="T8" fmla="*/ 6108 w 6108"/>
              <a:gd name="T9" fmla="*/ 112013 h 112013"/>
            </a:gdLst>
            <a:ahLst/>
            <a:cxnLst>
              <a:cxn ang="T4">
                <a:pos x="T0" y="T1"/>
              </a:cxn>
              <a:cxn ang="T5">
                <a:pos x="T2" y="T3"/>
              </a:cxn>
            </a:cxnLst>
            <a:rect l="T6" t="T7" r="T8" b="T9"/>
            <a:pathLst>
              <a:path w="6108" h="112013">
                <a:moveTo>
                  <a:pt x="0" y="0"/>
                </a:moveTo>
                <a:lnTo>
                  <a:pt x="6108" y="112013"/>
                </a:lnTo>
              </a:path>
            </a:pathLst>
          </a:custGeom>
          <a:noFill/>
          <a:ln w="3175">
            <a:solidFill>
              <a:srgbClr val="000000"/>
            </a:solidFill>
            <a:round/>
          </a:ln>
        </p:spPr>
        <p:txBody>
          <a:bodyPr lIns="0" tIns="0" rIns="0" bIns="0"/>
          <a:lstStyle/>
          <a:p>
            <a:endParaRPr lang="el-GR"/>
          </a:p>
        </p:txBody>
      </p:sp>
      <p:sp>
        <p:nvSpPr>
          <p:cNvPr id="25557" name="object 982"/>
          <p:cNvSpPr/>
          <p:nvPr/>
        </p:nvSpPr>
        <p:spPr bwMode="auto">
          <a:xfrm>
            <a:off x="9293225" y="6086475"/>
            <a:ext cx="7938" cy="112713"/>
          </a:xfrm>
          <a:custGeom>
            <a:avLst/>
            <a:gdLst>
              <a:gd name="T0" fmla="*/ 0 w 6857"/>
              <a:gd name="T1" fmla="*/ 0 h 112014"/>
              <a:gd name="T2" fmla="*/ 9189 w 6857"/>
              <a:gd name="T3" fmla="*/ 113416 h 112014"/>
              <a:gd name="T4" fmla="*/ 0 60000 65536"/>
              <a:gd name="T5" fmla="*/ 0 60000 65536"/>
              <a:gd name="T6" fmla="*/ 0 w 6857"/>
              <a:gd name="T7" fmla="*/ 0 h 112014"/>
              <a:gd name="T8" fmla="*/ 6857 w 6857"/>
              <a:gd name="T9" fmla="*/ 112014 h 112014"/>
            </a:gdLst>
            <a:ahLst/>
            <a:cxnLst>
              <a:cxn ang="T4">
                <a:pos x="T0" y="T1"/>
              </a:cxn>
              <a:cxn ang="T5">
                <a:pos x="T2" y="T3"/>
              </a:cxn>
            </a:cxnLst>
            <a:rect l="T6" t="T7" r="T8" b="T9"/>
            <a:pathLst>
              <a:path w="6857" h="112014">
                <a:moveTo>
                  <a:pt x="0" y="0"/>
                </a:moveTo>
                <a:lnTo>
                  <a:pt x="6857" y="112014"/>
                </a:lnTo>
              </a:path>
            </a:pathLst>
          </a:custGeom>
          <a:noFill/>
          <a:ln w="3175">
            <a:solidFill>
              <a:srgbClr val="000000"/>
            </a:solidFill>
            <a:round/>
          </a:ln>
        </p:spPr>
        <p:txBody>
          <a:bodyPr lIns="0" tIns="0" rIns="0" bIns="0"/>
          <a:lstStyle/>
          <a:p>
            <a:endParaRPr lang="el-GR"/>
          </a:p>
        </p:txBody>
      </p:sp>
      <p:sp>
        <p:nvSpPr>
          <p:cNvPr id="25558" name="object 983"/>
          <p:cNvSpPr/>
          <p:nvPr/>
        </p:nvSpPr>
        <p:spPr bwMode="auto">
          <a:xfrm>
            <a:off x="9328150" y="6115050"/>
            <a:ext cx="4763" cy="112713"/>
          </a:xfrm>
          <a:custGeom>
            <a:avLst/>
            <a:gdLst>
              <a:gd name="T0" fmla="*/ 0 w 6096"/>
              <a:gd name="T1" fmla="*/ 0 h 112013"/>
              <a:gd name="T2" fmla="*/ 3721 w 6096"/>
              <a:gd name="T3" fmla="*/ 113417 h 112013"/>
              <a:gd name="T4" fmla="*/ 0 60000 65536"/>
              <a:gd name="T5" fmla="*/ 0 60000 65536"/>
              <a:gd name="T6" fmla="*/ 0 w 6096"/>
              <a:gd name="T7" fmla="*/ 0 h 112013"/>
              <a:gd name="T8" fmla="*/ 6096 w 6096"/>
              <a:gd name="T9" fmla="*/ 112013 h 112013"/>
            </a:gdLst>
            <a:ahLst/>
            <a:cxnLst>
              <a:cxn ang="T4">
                <a:pos x="T0" y="T1"/>
              </a:cxn>
              <a:cxn ang="T5">
                <a:pos x="T2" y="T3"/>
              </a:cxn>
            </a:cxnLst>
            <a:rect l="T6" t="T7" r="T8" b="T9"/>
            <a:pathLst>
              <a:path w="6096" h="112013">
                <a:moveTo>
                  <a:pt x="0" y="0"/>
                </a:moveTo>
                <a:lnTo>
                  <a:pt x="6096" y="112013"/>
                </a:lnTo>
              </a:path>
            </a:pathLst>
          </a:custGeom>
          <a:noFill/>
          <a:ln w="3175">
            <a:solidFill>
              <a:srgbClr val="000000"/>
            </a:solidFill>
            <a:round/>
          </a:ln>
        </p:spPr>
        <p:txBody>
          <a:bodyPr lIns="0" tIns="0" rIns="0" bIns="0"/>
          <a:lstStyle/>
          <a:p>
            <a:endParaRPr lang="el-GR"/>
          </a:p>
        </p:txBody>
      </p:sp>
      <p:sp>
        <p:nvSpPr>
          <p:cNvPr id="25559" name="object 984"/>
          <p:cNvSpPr/>
          <p:nvPr/>
        </p:nvSpPr>
        <p:spPr bwMode="auto">
          <a:xfrm>
            <a:off x="9359900" y="6145213"/>
            <a:ext cx="4763" cy="66675"/>
          </a:xfrm>
          <a:custGeom>
            <a:avLst/>
            <a:gdLst>
              <a:gd name="T0" fmla="*/ 0 w 4572"/>
              <a:gd name="T1" fmla="*/ 0 h 66294"/>
              <a:gd name="T2" fmla="*/ 4962 w 4572"/>
              <a:gd name="T3" fmla="*/ 67058 h 66294"/>
              <a:gd name="T4" fmla="*/ 0 60000 65536"/>
              <a:gd name="T5" fmla="*/ 0 60000 65536"/>
              <a:gd name="T6" fmla="*/ 0 w 4572"/>
              <a:gd name="T7" fmla="*/ 0 h 66294"/>
              <a:gd name="T8" fmla="*/ 4572 w 4572"/>
              <a:gd name="T9" fmla="*/ 66294 h 66294"/>
            </a:gdLst>
            <a:ahLst/>
            <a:cxnLst>
              <a:cxn ang="T4">
                <a:pos x="T0" y="T1"/>
              </a:cxn>
              <a:cxn ang="T5">
                <a:pos x="T2" y="T3"/>
              </a:cxn>
            </a:cxnLst>
            <a:rect l="T6" t="T7" r="T8" b="T9"/>
            <a:pathLst>
              <a:path w="4572" h="66294">
                <a:moveTo>
                  <a:pt x="0" y="0"/>
                </a:moveTo>
                <a:lnTo>
                  <a:pt x="4572" y="66294"/>
                </a:lnTo>
              </a:path>
            </a:pathLst>
          </a:custGeom>
          <a:noFill/>
          <a:ln w="3175">
            <a:solidFill>
              <a:srgbClr val="000000"/>
            </a:solidFill>
            <a:round/>
          </a:ln>
        </p:spPr>
        <p:txBody>
          <a:bodyPr lIns="0" tIns="0" rIns="0" bIns="0"/>
          <a:lstStyle/>
          <a:p>
            <a:endParaRPr lang="el-GR"/>
          </a:p>
        </p:txBody>
      </p:sp>
      <p:sp>
        <p:nvSpPr>
          <p:cNvPr id="25560" name="object 985"/>
          <p:cNvSpPr/>
          <p:nvPr/>
        </p:nvSpPr>
        <p:spPr bwMode="auto">
          <a:xfrm>
            <a:off x="9393238" y="6175375"/>
            <a:ext cx="0" cy="3175"/>
          </a:xfrm>
          <a:custGeom>
            <a:avLst/>
            <a:gdLst>
              <a:gd name="T0" fmla="*/ 0 h 3048"/>
              <a:gd name="T1" fmla="*/ 3307 h 3048"/>
              <a:gd name="T2" fmla="*/ 0 60000 65536"/>
              <a:gd name="T3" fmla="*/ 0 60000 65536"/>
              <a:gd name="T4" fmla="*/ 0 h 3048"/>
              <a:gd name="T5" fmla="*/ 3048 h 3048"/>
            </a:gdLst>
            <a:ahLst/>
            <a:cxnLst>
              <a:cxn ang="T2">
                <a:pos x="0" y="T0"/>
              </a:cxn>
              <a:cxn ang="T3">
                <a:pos x="0" y="T1"/>
              </a:cxn>
            </a:cxnLst>
            <a:rect l="0" t="T4" r="0" b="T5"/>
            <a:pathLst>
              <a:path h="3048">
                <a:moveTo>
                  <a:pt x="0" y="0"/>
                </a:moveTo>
                <a:lnTo>
                  <a:pt x="0" y="3048"/>
                </a:lnTo>
              </a:path>
            </a:pathLst>
          </a:custGeom>
          <a:noFill/>
          <a:ln w="3175">
            <a:solidFill>
              <a:srgbClr val="000000"/>
            </a:solidFill>
            <a:round/>
          </a:ln>
        </p:spPr>
        <p:txBody>
          <a:bodyPr lIns="0" tIns="0" rIns="0" bIns="0"/>
          <a:lstStyle/>
          <a:p>
            <a:endParaRPr lang="el-GR"/>
          </a:p>
        </p:txBody>
      </p:sp>
      <p:sp>
        <p:nvSpPr>
          <p:cNvPr id="25561" name="object 986"/>
          <p:cNvSpPr/>
          <p:nvPr/>
        </p:nvSpPr>
        <p:spPr bwMode="auto">
          <a:xfrm>
            <a:off x="9051925" y="4500563"/>
            <a:ext cx="39688" cy="3175"/>
          </a:xfrm>
          <a:custGeom>
            <a:avLst/>
            <a:gdLst>
              <a:gd name="T0" fmla="*/ 0 w 39636"/>
              <a:gd name="T1" fmla="*/ 4410 h 2286"/>
              <a:gd name="T2" fmla="*/ 39740 w 39636"/>
              <a:gd name="T3" fmla="*/ 0 h 2286"/>
              <a:gd name="T4" fmla="*/ 0 60000 65536"/>
              <a:gd name="T5" fmla="*/ 0 60000 65536"/>
              <a:gd name="T6" fmla="*/ 0 w 39636"/>
              <a:gd name="T7" fmla="*/ 0 h 2286"/>
              <a:gd name="T8" fmla="*/ 39636 w 39636"/>
              <a:gd name="T9" fmla="*/ 2286 h 2286"/>
            </a:gdLst>
            <a:ahLst/>
            <a:cxnLst>
              <a:cxn ang="T4">
                <a:pos x="T0" y="T1"/>
              </a:cxn>
              <a:cxn ang="T5">
                <a:pos x="T2" y="T3"/>
              </a:cxn>
            </a:cxnLst>
            <a:rect l="T6" t="T7" r="T8" b="T9"/>
            <a:pathLst>
              <a:path w="39636" h="2286">
                <a:moveTo>
                  <a:pt x="0" y="2286"/>
                </a:moveTo>
                <a:lnTo>
                  <a:pt x="39636" y="0"/>
                </a:lnTo>
              </a:path>
            </a:pathLst>
          </a:custGeom>
          <a:noFill/>
          <a:ln w="3175">
            <a:solidFill>
              <a:srgbClr val="000000"/>
            </a:solidFill>
            <a:round/>
          </a:ln>
        </p:spPr>
        <p:txBody>
          <a:bodyPr lIns="0" tIns="0" rIns="0" bIns="0"/>
          <a:lstStyle/>
          <a:p>
            <a:endParaRPr lang="el-GR"/>
          </a:p>
        </p:txBody>
      </p:sp>
      <p:sp>
        <p:nvSpPr>
          <p:cNvPr id="25562" name="object 987"/>
          <p:cNvSpPr/>
          <p:nvPr/>
        </p:nvSpPr>
        <p:spPr bwMode="auto">
          <a:xfrm>
            <a:off x="9018588" y="4467225"/>
            <a:ext cx="103187" cy="6350"/>
          </a:xfrm>
          <a:custGeom>
            <a:avLst/>
            <a:gdLst>
              <a:gd name="T0" fmla="*/ 0 w 102870"/>
              <a:gd name="T1" fmla="*/ 6615 h 6096"/>
              <a:gd name="T2" fmla="*/ 103505 w 102870"/>
              <a:gd name="T3" fmla="*/ 0 h 6096"/>
              <a:gd name="T4" fmla="*/ 0 60000 65536"/>
              <a:gd name="T5" fmla="*/ 0 60000 65536"/>
              <a:gd name="T6" fmla="*/ 0 w 102870"/>
              <a:gd name="T7" fmla="*/ 0 h 6096"/>
              <a:gd name="T8" fmla="*/ 102870 w 102870"/>
              <a:gd name="T9" fmla="*/ 6096 h 6096"/>
            </a:gdLst>
            <a:ahLst/>
            <a:cxnLst>
              <a:cxn ang="T4">
                <a:pos x="T0" y="T1"/>
              </a:cxn>
              <a:cxn ang="T5">
                <a:pos x="T2" y="T3"/>
              </a:cxn>
            </a:cxnLst>
            <a:rect l="T6" t="T7" r="T8" b="T9"/>
            <a:pathLst>
              <a:path w="102870" h="6096">
                <a:moveTo>
                  <a:pt x="0" y="6096"/>
                </a:moveTo>
                <a:lnTo>
                  <a:pt x="102870" y="0"/>
                </a:lnTo>
              </a:path>
            </a:pathLst>
          </a:custGeom>
          <a:noFill/>
          <a:ln w="3175">
            <a:solidFill>
              <a:srgbClr val="000000"/>
            </a:solidFill>
            <a:round/>
          </a:ln>
        </p:spPr>
        <p:txBody>
          <a:bodyPr lIns="0" tIns="0" rIns="0" bIns="0"/>
          <a:lstStyle/>
          <a:p>
            <a:endParaRPr lang="el-GR"/>
          </a:p>
        </p:txBody>
      </p:sp>
      <p:sp>
        <p:nvSpPr>
          <p:cNvPr id="25563" name="object 988"/>
          <p:cNvSpPr/>
          <p:nvPr/>
        </p:nvSpPr>
        <p:spPr bwMode="auto">
          <a:xfrm>
            <a:off x="9039225" y="4433888"/>
            <a:ext cx="111125" cy="6350"/>
          </a:xfrm>
          <a:custGeom>
            <a:avLst/>
            <a:gdLst>
              <a:gd name="T0" fmla="*/ 0 w 111251"/>
              <a:gd name="T1" fmla="*/ 5880 h 6858"/>
              <a:gd name="T2" fmla="*/ 110999 w 111251"/>
              <a:gd name="T3" fmla="*/ 0 h 6858"/>
              <a:gd name="T4" fmla="*/ 0 60000 65536"/>
              <a:gd name="T5" fmla="*/ 0 60000 65536"/>
              <a:gd name="T6" fmla="*/ 0 w 111251"/>
              <a:gd name="T7" fmla="*/ 0 h 6858"/>
              <a:gd name="T8" fmla="*/ 111251 w 111251"/>
              <a:gd name="T9" fmla="*/ 6858 h 6858"/>
            </a:gdLst>
            <a:ahLst/>
            <a:cxnLst>
              <a:cxn ang="T4">
                <a:pos x="T0" y="T1"/>
              </a:cxn>
              <a:cxn ang="T5">
                <a:pos x="T2" y="T3"/>
              </a:cxn>
            </a:cxnLst>
            <a:rect l="T6" t="T7" r="T8" b="T9"/>
            <a:pathLst>
              <a:path w="111251" h="6858">
                <a:moveTo>
                  <a:pt x="0" y="6858"/>
                </a:moveTo>
                <a:lnTo>
                  <a:pt x="111251" y="0"/>
                </a:lnTo>
              </a:path>
            </a:pathLst>
          </a:custGeom>
          <a:noFill/>
          <a:ln w="3175">
            <a:solidFill>
              <a:srgbClr val="000000"/>
            </a:solidFill>
            <a:round/>
          </a:ln>
        </p:spPr>
        <p:txBody>
          <a:bodyPr lIns="0" tIns="0" rIns="0" bIns="0"/>
          <a:lstStyle/>
          <a:p>
            <a:endParaRPr lang="el-GR"/>
          </a:p>
        </p:txBody>
      </p:sp>
      <p:sp>
        <p:nvSpPr>
          <p:cNvPr id="25564" name="object 989"/>
          <p:cNvSpPr/>
          <p:nvPr/>
        </p:nvSpPr>
        <p:spPr bwMode="auto">
          <a:xfrm>
            <a:off x="9067800" y="4400550"/>
            <a:ext cx="111125" cy="6350"/>
          </a:xfrm>
          <a:custGeom>
            <a:avLst/>
            <a:gdLst>
              <a:gd name="T0" fmla="*/ 0 w 112026"/>
              <a:gd name="T1" fmla="*/ 6615 h 6096"/>
              <a:gd name="T2" fmla="*/ 110231 w 112026"/>
              <a:gd name="T3" fmla="*/ 0 h 6096"/>
              <a:gd name="T4" fmla="*/ 0 60000 65536"/>
              <a:gd name="T5" fmla="*/ 0 60000 65536"/>
              <a:gd name="T6" fmla="*/ 0 w 112026"/>
              <a:gd name="T7" fmla="*/ 0 h 6096"/>
              <a:gd name="T8" fmla="*/ 112026 w 112026"/>
              <a:gd name="T9" fmla="*/ 6096 h 6096"/>
            </a:gdLst>
            <a:ahLst/>
            <a:cxnLst>
              <a:cxn ang="T4">
                <a:pos x="T0" y="T1"/>
              </a:cxn>
              <a:cxn ang="T5">
                <a:pos x="T2" y="T3"/>
              </a:cxn>
            </a:cxnLst>
            <a:rect l="T6" t="T7" r="T8" b="T9"/>
            <a:pathLst>
              <a:path w="112026" h="6096">
                <a:moveTo>
                  <a:pt x="0" y="6096"/>
                </a:moveTo>
                <a:lnTo>
                  <a:pt x="112026" y="0"/>
                </a:lnTo>
              </a:path>
            </a:pathLst>
          </a:custGeom>
          <a:noFill/>
          <a:ln w="3175">
            <a:solidFill>
              <a:srgbClr val="000000"/>
            </a:solidFill>
            <a:round/>
          </a:ln>
        </p:spPr>
        <p:txBody>
          <a:bodyPr lIns="0" tIns="0" rIns="0" bIns="0"/>
          <a:lstStyle/>
          <a:p>
            <a:endParaRPr lang="el-GR"/>
          </a:p>
        </p:txBody>
      </p:sp>
      <p:sp>
        <p:nvSpPr>
          <p:cNvPr id="25565" name="object 990"/>
          <p:cNvSpPr/>
          <p:nvPr/>
        </p:nvSpPr>
        <p:spPr bwMode="auto">
          <a:xfrm>
            <a:off x="9097963" y="4367213"/>
            <a:ext cx="111125" cy="7937"/>
          </a:xfrm>
          <a:custGeom>
            <a:avLst/>
            <a:gdLst>
              <a:gd name="T0" fmla="*/ 0 w 111251"/>
              <a:gd name="T1" fmla="*/ 9187 h 6857"/>
              <a:gd name="T2" fmla="*/ 110999 w 111251"/>
              <a:gd name="T3" fmla="*/ 0 h 6857"/>
              <a:gd name="T4" fmla="*/ 0 60000 65536"/>
              <a:gd name="T5" fmla="*/ 0 60000 65536"/>
              <a:gd name="T6" fmla="*/ 0 w 111251"/>
              <a:gd name="T7" fmla="*/ 0 h 6857"/>
              <a:gd name="T8" fmla="*/ 111251 w 111251"/>
              <a:gd name="T9" fmla="*/ 6857 h 6857"/>
            </a:gdLst>
            <a:ahLst/>
            <a:cxnLst>
              <a:cxn ang="T4">
                <a:pos x="T0" y="T1"/>
              </a:cxn>
              <a:cxn ang="T5">
                <a:pos x="T2" y="T3"/>
              </a:cxn>
            </a:cxnLst>
            <a:rect l="T6" t="T7" r="T8" b="T9"/>
            <a:pathLst>
              <a:path w="111251" h="6857">
                <a:moveTo>
                  <a:pt x="0" y="6857"/>
                </a:moveTo>
                <a:lnTo>
                  <a:pt x="111251" y="0"/>
                </a:lnTo>
              </a:path>
            </a:pathLst>
          </a:custGeom>
          <a:noFill/>
          <a:ln w="3175">
            <a:solidFill>
              <a:srgbClr val="000000"/>
            </a:solidFill>
            <a:round/>
          </a:ln>
        </p:spPr>
        <p:txBody>
          <a:bodyPr lIns="0" tIns="0" rIns="0" bIns="0"/>
          <a:lstStyle/>
          <a:p>
            <a:endParaRPr lang="el-GR"/>
          </a:p>
        </p:txBody>
      </p:sp>
      <p:sp>
        <p:nvSpPr>
          <p:cNvPr id="25566" name="object 991"/>
          <p:cNvSpPr/>
          <p:nvPr/>
        </p:nvSpPr>
        <p:spPr bwMode="auto">
          <a:xfrm>
            <a:off x="9126538" y="4335463"/>
            <a:ext cx="111125" cy="6350"/>
          </a:xfrm>
          <a:custGeom>
            <a:avLst/>
            <a:gdLst>
              <a:gd name="T0" fmla="*/ 0 w 111251"/>
              <a:gd name="T1" fmla="*/ 6615 h 6096"/>
              <a:gd name="T2" fmla="*/ 110999 w 111251"/>
              <a:gd name="T3" fmla="*/ 0 h 6096"/>
              <a:gd name="T4" fmla="*/ 0 60000 65536"/>
              <a:gd name="T5" fmla="*/ 0 60000 65536"/>
              <a:gd name="T6" fmla="*/ 0 w 111251"/>
              <a:gd name="T7" fmla="*/ 0 h 6096"/>
              <a:gd name="T8" fmla="*/ 111251 w 111251"/>
              <a:gd name="T9" fmla="*/ 6096 h 6096"/>
            </a:gdLst>
            <a:ahLst/>
            <a:cxnLst>
              <a:cxn ang="T4">
                <a:pos x="T0" y="T1"/>
              </a:cxn>
              <a:cxn ang="T5">
                <a:pos x="T2" y="T3"/>
              </a:cxn>
            </a:cxnLst>
            <a:rect l="T6" t="T7" r="T8" b="T9"/>
            <a:pathLst>
              <a:path w="111251" h="6096">
                <a:moveTo>
                  <a:pt x="0" y="6096"/>
                </a:moveTo>
                <a:lnTo>
                  <a:pt x="111251" y="0"/>
                </a:lnTo>
              </a:path>
            </a:pathLst>
          </a:custGeom>
          <a:noFill/>
          <a:ln w="3175">
            <a:solidFill>
              <a:srgbClr val="000000"/>
            </a:solidFill>
            <a:round/>
          </a:ln>
        </p:spPr>
        <p:txBody>
          <a:bodyPr lIns="0" tIns="0" rIns="0" bIns="0"/>
          <a:lstStyle/>
          <a:p>
            <a:endParaRPr lang="el-GR"/>
          </a:p>
        </p:txBody>
      </p:sp>
      <p:sp>
        <p:nvSpPr>
          <p:cNvPr id="25567" name="object 992"/>
          <p:cNvSpPr/>
          <p:nvPr/>
        </p:nvSpPr>
        <p:spPr bwMode="auto">
          <a:xfrm>
            <a:off x="9156700" y="4302125"/>
            <a:ext cx="111125" cy="4763"/>
          </a:xfrm>
          <a:custGeom>
            <a:avLst/>
            <a:gdLst>
              <a:gd name="T0" fmla="*/ 0 w 112013"/>
              <a:gd name="T1" fmla="*/ 3721 h 6096"/>
              <a:gd name="T2" fmla="*/ 110244 w 112013"/>
              <a:gd name="T3" fmla="*/ 0 h 6096"/>
              <a:gd name="T4" fmla="*/ 0 60000 65536"/>
              <a:gd name="T5" fmla="*/ 0 60000 65536"/>
              <a:gd name="T6" fmla="*/ 0 w 112013"/>
              <a:gd name="T7" fmla="*/ 0 h 6096"/>
              <a:gd name="T8" fmla="*/ 112013 w 112013"/>
              <a:gd name="T9" fmla="*/ 6096 h 6096"/>
            </a:gdLst>
            <a:ahLst/>
            <a:cxnLst>
              <a:cxn ang="T4">
                <a:pos x="T0" y="T1"/>
              </a:cxn>
              <a:cxn ang="T5">
                <a:pos x="T2" y="T3"/>
              </a:cxn>
            </a:cxnLst>
            <a:rect l="T6" t="T7" r="T8" b="T9"/>
            <a:pathLst>
              <a:path w="112013" h="6096">
                <a:moveTo>
                  <a:pt x="0" y="6096"/>
                </a:moveTo>
                <a:lnTo>
                  <a:pt x="112013" y="0"/>
                </a:lnTo>
              </a:path>
            </a:pathLst>
          </a:custGeom>
          <a:noFill/>
          <a:ln w="3175">
            <a:solidFill>
              <a:srgbClr val="000000"/>
            </a:solidFill>
            <a:round/>
          </a:ln>
        </p:spPr>
        <p:txBody>
          <a:bodyPr lIns="0" tIns="0" rIns="0" bIns="0"/>
          <a:lstStyle/>
          <a:p>
            <a:endParaRPr lang="el-GR"/>
          </a:p>
        </p:txBody>
      </p:sp>
      <p:sp>
        <p:nvSpPr>
          <p:cNvPr id="25568" name="object 993"/>
          <p:cNvSpPr/>
          <p:nvPr/>
        </p:nvSpPr>
        <p:spPr bwMode="auto">
          <a:xfrm>
            <a:off x="9185275" y="4267200"/>
            <a:ext cx="112713" cy="7938"/>
          </a:xfrm>
          <a:custGeom>
            <a:avLst/>
            <a:gdLst>
              <a:gd name="T0" fmla="*/ 0 w 112001"/>
              <a:gd name="T1" fmla="*/ 9188 h 6858"/>
              <a:gd name="T2" fmla="*/ 113430 w 112001"/>
              <a:gd name="T3" fmla="*/ 0 h 6858"/>
              <a:gd name="T4" fmla="*/ 0 60000 65536"/>
              <a:gd name="T5" fmla="*/ 0 60000 65536"/>
              <a:gd name="T6" fmla="*/ 0 w 112001"/>
              <a:gd name="T7" fmla="*/ 0 h 6858"/>
              <a:gd name="T8" fmla="*/ 112001 w 112001"/>
              <a:gd name="T9" fmla="*/ 6858 h 6858"/>
            </a:gdLst>
            <a:ahLst/>
            <a:cxnLst>
              <a:cxn ang="T4">
                <a:pos x="T0" y="T1"/>
              </a:cxn>
              <a:cxn ang="T5">
                <a:pos x="T2" y="T3"/>
              </a:cxn>
            </a:cxnLst>
            <a:rect l="T6" t="T7" r="T8" b="T9"/>
            <a:pathLst>
              <a:path w="112001" h="6858">
                <a:moveTo>
                  <a:pt x="0" y="6858"/>
                </a:moveTo>
                <a:lnTo>
                  <a:pt x="112001" y="0"/>
                </a:lnTo>
              </a:path>
            </a:pathLst>
          </a:custGeom>
          <a:noFill/>
          <a:ln w="3175">
            <a:solidFill>
              <a:srgbClr val="000000"/>
            </a:solidFill>
            <a:round/>
          </a:ln>
        </p:spPr>
        <p:txBody>
          <a:bodyPr lIns="0" tIns="0" rIns="0" bIns="0"/>
          <a:lstStyle/>
          <a:p>
            <a:endParaRPr lang="el-GR"/>
          </a:p>
        </p:txBody>
      </p:sp>
      <p:sp>
        <p:nvSpPr>
          <p:cNvPr id="25569" name="object 994"/>
          <p:cNvSpPr/>
          <p:nvPr/>
        </p:nvSpPr>
        <p:spPr bwMode="auto">
          <a:xfrm>
            <a:off x="9215438" y="4237038"/>
            <a:ext cx="73025" cy="4762"/>
          </a:xfrm>
          <a:custGeom>
            <a:avLst/>
            <a:gdLst>
              <a:gd name="T0" fmla="*/ 0 w 72402"/>
              <a:gd name="T1" fmla="*/ 4961 h 4571"/>
              <a:gd name="T2" fmla="*/ 73653 w 72402"/>
              <a:gd name="T3" fmla="*/ 0 h 4571"/>
              <a:gd name="T4" fmla="*/ 0 60000 65536"/>
              <a:gd name="T5" fmla="*/ 0 60000 65536"/>
              <a:gd name="T6" fmla="*/ 0 w 72402"/>
              <a:gd name="T7" fmla="*/ 0 h 4571"/>
              <a:gd name="T8" fmla="*/ 72402 w 72402"/>
              <a:gd name="T9" fmla="*/ 4571 h 4571"/>
            </a:gdLst>
            <a:ahLst/>
            <a:cxnLst>
              <a:cxn ang="T4">
                <a:pos x="T0" y="T1"/>
              </a:cxn>
              <a:cxn ang="T5">
                <a:pos x="T2" y="T3"/>
              </a:cxn>
            </a:cxnLst>
            <a:rect l="T6" t="T7" r="T8" b="T9"/>
            <a:pathLst>
              <a:path w="72402" h="4571">
                <a:moveTo>
                  <a:pt x="0" y="4571"/>
                </a:moveTo>
                <a:lnTo>
                  <a:pt x="72402" y="0"/>
                </a:lnTo>
              </a:path>
            </a:pathLst>
          </a:custGeom>
          <a:noFill/>
          <a:ln w="3175">
            <a:solidFill>
              <a:srgbClr val="000000"/>
            </a:solidFill>
            <a:round/>
          </a:ln>
        </p:spPr>
        <p:txBody>
          <a:bodyPr lIns="0" tIns="0" rIns="0" bIns="0"/>
          <a:lstStyle/>
          <a:p>
            <a:endParaRPr lang="el-GR"/>
          </a:p>
        </p:txBody>
      </p:sp>
      <p:sp>
        <p:nvSpPr>
          <p:cNvPr id="25570" name="object 995"/>
          <p:cNvSpPr/>
          <p:nvPr/>
        </p:nvSpPr>
        <p:spPr bwMode="auto">
          <a:xfrm>
            <a:off x="9244013" y="4208463"/>
            <a:ext cx="11112" cy="0"/>
          </a:xfrm>
          <a:custGeom>
            <a:avLst/>
            <a:gdLst>
              <a:gd name="T0" fmla="*/ 0 w 10655"/>
              <a:gd name="T1" fmla="*/ 11589 w 10655"/>
              <a:gd name="T2" fmla="*/ 0 60000 65536"/>
              <a:gd name="T3" fmla="*/ 0 60000 65536"/>
              <a:gd name="T4" fmla="*/ 0 w 10655"/>
              <a:gd name="T5" fmla="*/ 10655 w 10655"/>
            </a:gdLst>
            <a:ahLst/>
            <a:cxnLst>
              <a:cxn ang="T2">
                <a:pos x="T0" y="0"/>
              </a:cxn>
              <a:cxn ang="T3">
                <a:pos x="T1" y="0"/>
              </a:cxn>
            </a:cxnLst>
            <a:rect l="T4" t="0" r="T5" b="0"/>
            <a:pathLst>
              <a:path w="10655">
                <a:moveTo>
                  <a:pt x="0" y="0"/>
                </a:moveTo>
                <a:lnTo>
                  <a:pt x="10655" y="0"/>
                </a:lnTo>
              </a:path>
            </a:pathLst>
          </a:custGeom>
          <a:noFill/>
          <a:ln w="3175">
            <a:solidFill>
              <a:srgbClr val="000000"/>
            </a:solidFill>
            <a:round/>
          </a:ln>
        </p:spPr>
        <p:txBody>
          <a:bodyPr lIns="0" tIns="0" rIns="0" bIns="0"/>
          <a:lstStyle/>
          <a:p>
            <a:endParaRPr lang="el-GR"/>
          </a:p>
        </p:txBody>
      </p:sp>
      <p:sp>
        <p:nvSpPr>
          <p:cNvPr id="25571" name="object 996"/>
          <p:cNvSpPr/>
          <p:nvPr/>
        </p:nvSpPr>
        <p:spPr bwMode="auto">
          <a:xfrm>
            <a:off x="9039225" y="4440238"/>
            <a:ext cx="3175" cy="55562"/>
          </a:xfrm>
          <a:custGeom>
            <a:avLst/>
            <a:gdLst>
              <a:gd name="T0" fmla="*/ 0 w 3048"/>
              <a:gd name="T1" fmla="*/ 0 h 54101"/>
              <a:gd name="T2" fmla="*/ 3307 w 3048"/>
              <a:gd name="T3" fmla="*/ 57062 h 54101"/>
              <a:gd name="T4" fmla="*/ 0 60000 65536"/>
              <a:gd name="T5" fmla="*/ 0 60000 65536"/>
              <a:gd name="T6" fmla="*/ 0 w 3048"/>
              <a:gd name="T7" fmla="*/ 0 h 54101"/>
              <a:gd name="T8" fmla="*/ 3048 w 3048"/>
              <a:gd name="T9" fmla="*/ 54101 h 54101"/>
            </a:gdLst>
            <a:ahLst/>
            <a:cxnLst>
              <a:cxn ang="T4">
                <a:pos x="T0" y="T1"/>
              </a:cxn>
              <a:cxn ang="T5">
                <a:pos x="T2" y="T3"/>
              </a:cxn>
            </a:cxnLst>
            <a:rect l="T6" t="T7" r="T8" b="T9"/>
            <a:pathLst>
              <a:path w="3048" h="54101">
                <a:moveTo>
                  <a:pt x="0" y="0"/>
                </a:moveTo>
                <a:lnTo>
                  <a:pt x="3048" y="54101"/>
                </a:lnTo>
              </a:path>
            </a:pathLst>
          </a:custGeom>
          <a:noFill/>
          <a:ln w="3175">
            <a:solidFill>
              <a:srgbClr val="000000"/>
            </a:solidFill>
            <a:round/>
          </a:ln>
        </p:spPr>
        <p:txBody>
          <a:bodyPr lIns="0" tIns="0" rIns="0" bIns="0"/>
          <a:lstStyle/>
          <a:p>
            <a:endParaRPr lang="el-GR"/>
          </a:p>
        </p:txBody>
      </p:sp>
      <p:sp>
        <p:nvSpPr>
          <p:cNvPr id="25572" name="object 997"/>
          <p:cNvSpPr/>
          <p:nvPr/>
        </p:nvSpPr>
        <p:spPr bwMode="auto">
          <a:xfrm>
            <a:off x="9067800" y="4406900"/>
            <a:ext cx="6350" cy="112713"/>
          </a:xfrm>
          <a:custGeom>
            <a:avLst/>
            <a:gdLst>
              <a:gd name="T0" fmla="*/ 0 w 6095"/>
              <a:gd name="T1" fmla="*/ 0 h 112013"/>
              <a:gd name="T2" fmla="*/ 6616 w 6095"/>
              <a:gd name="T3" fmla="*/ 113417 h 112013"/>
              <a:gd name="T4" fmla="*/ 0 60000 65536"/>
              <a:gd name="T5" fmla="*/ 0 60000 65536"/>
              <a:gd name="T6" fmla="*/ 0 w 6095"/>
              <a:gd name="T7" fmla="*/ 0 h 112013"/>
              <a:gd name="T8" fmla="*/ 6095 w 6095"/>
              <a:gd name="T9" fmla="*/ 112013 h 112013"/>
            </a:gdLst>
            <a:ahLst/>
            <a:cxnLst>
              <a:cxn ang="T4">
                <a:pos x="T0" y="T1"/>
              </a:cxn>
              <a:cxn ang="T5">
                <a:pos x="T2" y="T3"/>
              </a:cxn>
            </a:cxnLst>
            <a:rect l="T6" t="T7" r="T8" b="T9"/>
            <a:pathLst>
              <a:path w="6095" h="112013">
                <a:moveTo>
                  <a:pt x="0" y="0"/>
                </a:moveTo>
                <a:lnTo>
                  <a:pt x="6095" y="112013"/>
                </a:lnTo>
              </a:path>
            </a:pathLst>
          </a:custGeom>
          <a:noFill/>
          <a:ln w="3175">
            <a:solidFill>
              <a:srgbClr val="000000"/>
            </a:solidFill>
            <a:round/>
          </a:ln>
        </p:spPr>
        <p:txBody>
          <a:bodyPr lIns="0" tIns="0" rIns="0" bIns="0"/>
          <a:lstStyle/>
          <a:p>
            <a:endParaRPr lang="el-GR"/>
          </a:p>
        </p:txBody>
      </p:sp>
      <p:sp>
        <p:nvSpPr>
          <p:cNvPr id="25573" name="object 998"/>
          <p:cNvSpPr/>
          <p:nvPr/>
        </p:nvSpPr>
        <p:spPr bwMode="auto">
          <a:xfrm>
            <a:off x="9097963" y="4375150"/>
            <a:ext cx="6350" cy="111125"/>
          </a:xfrm>
          <a:custGeom>
            <a:avLst/>
            <a:gdLst>
              <a:gd name="T0" fmla="*/ 0 w 6845"/>
              <a:gd name="T1" fmla="*/ 0 h 111252"/>
              <a:gd name="T2" fmla="*/ 5891 w 6845"/>
              <a:gd name="T3" fmla="*/ 110998 h 111252"/>
              <a:gd name="T4" fmla="*/ 0 60000 65536"/>
              <a:gd name="T5" fmla="*/ 0 60000 65536"/>
              <a:gd name="T6" fmla="*/ 0 w 6845"/>
              <a:gd name="T7" fmla="*/ 0 h 111252"/>
              <a:gd name="T8" fmla="*/ 6845 w 6845"/>
              <a:gd name="T9" fmla="*/ 111252 h 111252"/>
            </a:gdLst>
            <a:ahLst/>
            <a:cxnLst>
              <a:cxn ang="T4">
                <a:pos x="T0" y="T1"/>
              </a:cxn>
              <a:cxn ang="T5">
                <a:pos x="T2" y="T3"/>
              </a:cxn>
            </a:cxnLst>
            <a:rect l="T6" t="T7" r="T8" b="T9"/>
            <a:pathLst>
              <a:path w="6845" h="111252">
                <a:moveTo>
                  <a:pt x="0" y="0"/>
                </a:moveTo>
                <a:lnTo>
                  <a:pt x="6845" y="111252"/>
                </a:lnTo>
              </a:path>
            </a:pathLst>
          </a:custGeom>
          <a:noFill/>
          <a:ln w="3175">
            <a:solidFill>
              <a:srgbClr val="000000"/>
            </a:solidFill>
            <a:round/>
          </a:ln>
        </p:spPr>
        <p:txBody>
          <a:bodyPr lIns="0" tIns="0" rIns="0" bIns="0"/>
          <a:lstStyle/>
          <a:p>
            <a:endParaRPr lang="el-GR"/>
          </a:p>
        </p:txBody>
      </p:sp>
      <p:sp>
        <p:nvSpPr>
          <p:cNvPr id="25574" name="object 999"/>
          <p:cNvSpPr/>
          <p:nvPr/>
        </p:nvSpPr>
        <p:spPr bwMode="auto">
          <a:xfrm>
            <a:off x="9126538" y="4341813"/>
            <a:ext cx="7937" cy="111125"/>
          </a:xfrm>
          <a:custGeom>
            <a:avLst/>
            <a:gdLst>
              <a:gd name="T0" fmla="*/ 0 w 6857"/>
              <a:gd name="T1" fmla="*/ 0 h 112013"/>
              <a:gd name="T2" fmla="*/ 9187 w 6857"/>
              <a:gd name="T3" fmla="*/ 110244 h 112013"/>
              <a:gd name="T4" fmla="*/ 0 60000 65536"/>
              <a:gd name="T5" fmla="*/ 0 60000 65536"/>
              <a:gd name="T6" fmla="*/ 0 w 6857"/>
              <a:gd name="T7" fmla="*/ 0 h 112013"/>
              <a:gd name="T8" fmla="*/ 6857 w 6857"/>
              <a:gd name="T9" fmla="*/ 112013 h 112013"/>
            </a:gdLst>
            <a:ahLst/>
            <a:cxnLst>
              <a:cxn ang="T4">
                <a:pos x="T0" y="T1"/>
              </a:cxn>
              <a:cxn ang="T5">
                <a:pos x="T2" y="T3"/>
              </a:cxn>
            </a:cxnLst>
            <a:rect l="T6" t="T7" r="T8" b="T9"/>
            <a:pathLst>
              <a:path w="6857" h="112013">
                <a:moveTo>
                  <a:pt x="0" y="0"/>
                </a:moveTo>
                <a:lnTo>
                  <a:pt x="6857" y="112013"/>
                </a:lnTo>
              </a:path>
            </a:pathLst>
          </a:custGeom>
          <a:noFill/>
          <a:ln w="3175">
            <a:solidFill>
              <a:srgbClr val="000000"/>
            </a:solidFill>
            <a:round/>
          </a:ln>
        </p:spPr>
        <p:txBody>
          <a:bodyPr lIns="0" tIns="0" rIns="0" bIns="0"/>
          <a:lstStyle/>
          <a:p>
            <a:endParaRPr lang="el-GR"/>
          </a:p>
        </p:txBody>
      </p:sp>
      <p:sp>
        <p:nvSpPr>
          <p:cNvPr id="25575" name="object 1000"/>
          <p:cNvSpPr/>
          <p:nvPr/>
        </p:nvSpPr>
        <p:spPr bwMode="auto">
          <a:xfrm>
            <a:off x="9156700" y="4306888"/>
            <a:ext cx="6350" cy="112712"/>
          </a:xfrm>
          <a:custGeom>
            <a:avLst/>
            <a:gdLst>
              <a:gd name="T0" fmla="*/ 0 w 6096"/>
              <a:gd name="T1" fmla="*/ 0 h 112013"/>
              <a:gd name="T2" fmla="*/ 6615 w 6096"/>
              <a:gd name="T3" fmla="*/ 113415 h 112013"/>
              <a:gd name="T4" fmla="*/ 0 60000 65536"/>
              <a:gd name="T5" fmla="*/ 0 60000 65536"/>
              <a:gd name="T6" fmla="*/ 0 w 6096"/>
              <a:gd name="T7" fmla="*/ 0 h 112013"/>
              <a:gd name="T8" fmla="*/ 6096 w 6096"/>
              <a:gd name="T9" fmla="*/ 112013 h 112013"/>
            </a:gdLst>
            <a:ahLst/>
            <a:cxnLst>
              <a:cxn ang="T4">
                <a:pos x="T0" y="T1"/>
              </a:cxn>
              <a:cxn ang="T5">
                <a:pos x="T2" y="T3"/>
              </a:cxn>
            </a:cxnLst>
            <a:rect l="T6" t="T7" r="T8" b="T9"/>
            <a:pathLst>
              <a:path w="6096" h="112013">
                <a:moveTo>
                  <a:pt x="0" y="0"/>
                </a:moveTo>
                <a:lnTo>
                  <a:pt x="6096" y="112013"/>
                </a:lnTo>
              </a:path>
            </a:pathLst>
          </a:custGeom>
          <a:noFill/>
          <a:ln w="3175">
            <a:solidFill>
              <a:srgbClr val="000000"/>
            </a:solidFill>
            <a:round/>
          </a:ln>
        </p:spPr>
        <p:txBody>
          <a:bodyPr lIns="0" tIns="0" rIns="0" bIns="0"/>
          <a:lstStyle/>
          <a:p>
            <a:endParaRPr lang="el-GR"/>
          </a:p>
        </p:txBody>
      </p:sp>
      <p:sp>
        <p:nvSpPr>
          <p:cNvPr id="25576" name="object 1001"/>
          <p:cNvSpPr/>
          <p:nvPr/>
        </p:nvSpPr>
        <p:spPr bwMode="auto">
          <a:xfrm>
            <a:off x="9185275" y="4273550"/>
            <a:ext cx="7938" cy="112713"/>
          </a:xfrm>
          <a:custGeom>
            <a:avLst/>
            <a:gdLst>
              <a:gd name="T0" fmla="*/ 0 w 6857"/>
              <a:gd name="T1" fmla="*/ 0 h 112013"/>
              <a:gd name="T2" fmla="*/ 9189 w 6857"/>
              <a:gd name="T3" fmla="*/ 113417 h 112013"/>
              <a:gd name="T4" fmla="*/ 0 60000 65536"/>
              <a:gd name="T5" fmla="*/ 0 60000 65536"/>
              <a:gd name="T6" fmla="*/ 0 w 6857"/>
              <a:gd name="T7" fmla="*/ 0 h 112013"/>
              <a:gd name="T8" fmla="*/ 6857 w 6857"/>
              <a:gd name="T9" fmla="*/ 112013 h 112013"/>
            </a:gdLst>
            <a:ahLst/>
            <a:cxnLst>
              <a:cxn ang="T4">
                <a:pos x="T0" y="T1"/>
              </a:cxn>
              <a:cxn ang="T5">
                <a:pos x="T2" y="T3"/>
              </a:cxn>
            </a:cxnLst>
            <a:rect l="T6" t="T7" r="T8" b="T9"/>
            <a:pathLst>
              <a:path w="6857" h="112013">
                <a:moveTo>
                  <a:pt x="0" y="0"/>
                </a:moveTo>
                <a:lnTo>
                  <a:pt x="6857" y="112013"/>
                </a:lnTo>
              </a:path>
            </a:pathLst>
          </a:custGeom>
          <a:noFill/>
          <a:ln w="3175">
            <a:solidFill>
              <a:srgbClr val="000000"/>
            </a:solidFill>
            <a:round/>
          </a:ln>
        </p:spPr>
        <p:txBody>
          <a:bodyPr lIns="0" tIns="0" rIns="0" bIns="0"/>
          <a:lstStyle/>
          <a:p>
            <a:endParaRPr lang="el-GR"/>
          </a:p>
        </p:txBody>
      </p:sp>
      <p:sp>
        <p:nvSpPr>
          <p:cNvPr id="25577" name="object 1002"/>
          <p:cNvSpPr/>
          <p:nvPr/>
        </p:nvSpPr>
        <p:spPr bwMode="auto">
          <a:xfrm>
            <a:off x="9215438" y="4241800"/>
            <a:ext cx="6350" cy="111125"/>
          </a:xfrm>
          <a:custGeom>
            <a:avLst/>
            <a:gdLst>
              <a:gd name="T0" fmla="*/ 0 w 6870"/>
              <a:gd name="T1" fmla="*/ 0 h 112013"/>
              <a:gd name="T2" fmla="*/ 5869 w 6870"/>
              <a:gd name="T3" fmla="*/ 110244 h 112013"/>
              <a:gd name="T4" fmla="*/ 0 60000 65536"/>
              <a:gd name="T5" fmla="*/ 0 60000 65536"/>
              <a:gd name="T6" fmla="*/ 0 w 6870"/>
              <a:gd name="T7" fmla="*/ 0 h 112013"/>
              <a:gd name="T8" fmla="*/ 6870 w 6870"/>
              <a:gd name="T9" fmla="*/ 112013 h 112013"/>
            </a:gdLst>
            <a:ahLst/>
            <a:cxnLst>
              <a:cxn ang="T4">
                <a:pos x="T0" y="T1"/>
              </a:cxn>
              <a:cxn ang="T5">
                <a:pos x="T2" y="T3"/>
              </a:cxn>
            </a:cxnLst>
            <a:rect l="T6" t="T7" r="T8" b="T9"/>
            <a:pathLst>
              <a:path w="6870" h="112013">
                <a:moveTo>
                  <a:pt x="0" y="0"/>
                </a:moveTo>
                <a:lnTo>
                  <a:pt x="6870" y="112013"/>
                </a:lnTo>
              </a:path>
            </a:pathLst>
          </a:custGeom>
          <a:noFill/>
          <a:ln w="3175">
            <a:solidFill>
              <a:srgbClr val="000000"/>
            </a:solidFill>
            <a:round/>
          </a:ln>
        </p:spPr>
        <p:txBody>
          <a:bodyPr lIns="0" tIns="0" rIns="0" bIns="0"/>
          <a:lstStyle/>
          <a:p>
            <a:endParaRPr lang="el-GR"/>
          </a:p>
        </p:txBody>
      </p:sp>
      <p:sp>
        <p:nvSpPr>
          <p:cNvPr id="25578" name="object 1003"/>
          <p:cNvSpPr/>
          <p:nvPr/>
        </p:nvSpPr>
        <p:spPr bwMode="auto">
          <a:xfrm>
            <a:off x="9244013" y="4208463"/>
            <a:ext cx="7937" cy="111125"/>
          </a:xfrm>
          <a:custGeom>
            <a:avLst/>
            <a:gdLst>
              <a:gd name="T0" fmla="*/ 0 w 6858"/>
              <a:gd name="T1" fmla="*/ 0 h 112013"/>
              <a:gd name="T2" fmla="*/ 9186 w 6858"/>
              <a:gd name="T3" fmla="*/ 110244 h 112013"/>
              <a:gd name="T4" fmla="*/ 0 60000 65536"/>
              <a:gd name="T5" fmla="*/ 0 60000 65536"/>
              <a:gd name="T6" fmla="*/ 0 w 6858"/>
              <a:gd name="T7" fmla="*/ 0 h 112013"/>
              <a:gd name="T8" fmla="*/ 6858 w 6858"/>
              <a:gd name="T9" fmla="*/ 112013 h 112013"/>
            </a:gdLst>
            <a:ahLst/>
            <a:cxnLst>
              <a:cxn ang="T4">
                <a:pos x="T0" y="T1"/>
              </a:cxn>
              <a:cxn ang="T5">
                <a:pos x="T2" y="T3"/>
              </a:cxn>
            </a:cxnLst>
            <a:rect l="T6" t="T7" r="T8" b="T9"/>
            <a:pathLst>
              <a:path w="6858" h="112013">
                <a:moveTo>
                  <a:pt x="0" y="0"/>
                </a:moveTo>
                <a:lnTo>
                  <a:pt x="6858" y="112013"/>
                </a:lnTo>
              </a:path>
            </a:pathLst>
          </a:custGeom>
          <a:noFill/>
          <a:ln w="3175">
            <a:solidFill>
              <a:srgbClr val="000000"/>
            </a:solidFill>
            <a:round/>
          </a:ln>
        </p:spPr>
        <p:txBody>
          <a:bodyPr lIns="0" tIns="0" rIns="0" bIns="0"/>
          <a:lstStyle/>
          <a:p>
            <a:endParaRPr lang="el-GR"/>
          </a:p>
        </p:txBody>
      </p:sp>
      <p:sp>
        <p:nvSpPr>
          <p:cNvPr id="25579" name="object 1004"/>
          <p:cNvSpPr/>
          <p:nvPr/>
        </p:nvSpPr>
        <p:spPr bwMode="auto">
          <a:xfrm>
            <a:off x="9277350" y="4227513"/>
            <a:ext cx="3175" cy="58737"/>
          </a:xfrm>
          <a:custGeom>
            <a:avLst/>
            <a:gdLst>
              <a:gd name="T0" fmla="*/ 0 w 3048"/>
              <a:gd name="T1" fmla="*/ 0 h 59436"/>
              <a:gd name="T2" fmla="*/ 3307 w 3048"/>
              <a:gd name="T3" fmla="*/ 58046 h 59436"/>
              <a:gd name="T4" fmla="*/ 0 60000 65536"/>
              <a:gd name="T5" fmla="*/ 0 60000 65536"/>
              <a:gd name="T6" fmla="*/ 0 w 3048"/>
              <a:gd name="T7" fmla="*/ 0 h 59436"/>
              <a:gd name="T8" fmla="*/ 3048 w 3048"/>
              <a:gd name="T9" fmla="*/ 59436 h 59436"/>
            </a:gdLst>
            <a:ahLst/>
            <a:cxnLst>
              <a:cxn ang="T4">
                <a:pos x="T0" y="T1"/>
              </a:cxn>
              <a:cxn ang="T5">
                <a:pos x="T2" y="T3"/>
              </a:cxn>
            </a:cxnLst>
            <a:rect l="T6" t="T7" r="T8" b="T9"/>
            <a:pathLst>
              <a:path w="3048" h="59436">
                <a:moveTo>
                  <a:pt x="0" y="0"/>
                </a:moveTo>
                <a:lnTo>
                  <a:pt x="3048" y="59436"/>
                </a:lnTo>
              </a:path>
            </a:pathLst>
          </a:custGeom>
          <a:noFill/>
          <a:ln w="3175">
            <a:solidFill>
              <a:srgbClr val="000000"/>
            </a:solidFill>
            <a:round/>
          </a:ln>
        </p:spPr>
        <p:txBody>
          <a:bodyPr lIns="0" tIns="0" rIns="0" bIns="0"/>
          <a:lstStyle/>
          <a:p>
            <a:endParaRPr lang="el-GR"/>
          </a:p>
        </p:txBody>
      </p:sp>
      <p:sp>
        <p:nvSpPr>
          <p:cNvPr id="25580" name="object 1005"/>
          <p:cNvSpPr/>
          <p:nvPr/>
        </p:nvSpPr>
        <p:spPr bwMode="auto">
          <a:xfrm>
            <a:off x="9366250" y="5160963"/>
            <a:ext cx="0" cy="1587"/>
          </a:xfrm>
          <a:custGeom>
            <a:avLst/>
            <a:gdLst>
              <a:gd name="T0" fmla="*/ 0 w 749"/>
              <a:gd name="T1" fmla="*/ 1653 h 1524"/>
              <a:gd name="T2" fmla="*/ 0 w 749"/>
              <a:gd name="T3" fmla="*/ 0 h 1524"/>
              <a:gd name="T4" fmla="*/ 0 60000 65536"/>
              <a:gd name="T5" fmla="*/ 0 60000 65536"/>
              <a:gd name="T6" fmla="*/ 0 w 749"/>
              <a:gd name="T7" fmla="*/ 0 h 1524"/>
              <a:gd name="T8" fmla="*/ 0 w 749"/>
              <a:gd name="T9" fmla="*/ 1524 h 1524"/>
            </a:gdLst>
            <a:ahLst/>
            <a:cxnLst>
              <a:cxn ang="T4">
                <a:pos x="T0" y="T1"/>
              </a:cxn>
              <a:cxn ang="T5">
                <a:pos x="T2" y="T3"/>
              </a:cxn>
            </a:cxnLst>
            <a:rect l="T6" t="T7" r="T8" b="T9"/>
            <a:pathLst>
              <a:path w="749" h="1524">
                <a:moveTo>
                  <a:pt x="0" y="1524"/>
                </a:moveTo>
                <a:lnTo>
                  <a:pt x="749" y="0"/>
                </a:lnTo>
              </a:path>
            </a:pathLst>
          </a:custGeom>
          <a:noFill/>
          <a:ln w="3175">
            <a:solidFill>
              <a:srgbClr val="000000"/>
            </a:solidFill>
            <a:round/>
          </a:ln>
        </p:spPr>
        <p:txBody>
          <a:bodyPr lIns="0" tIns="0" rIns="0" bIns="0"/>
          <a:lstStyle/>
          <a:p>
            <a:endParaRPr lang="el-GR"/>
          </a:p>
        </p:txBody>
      </p:sp>
      <p:sp>
        <p:nvSpPr>
          <p:cNvPr id="25581" name="object 1006"/>
          <p:cNvSpPr/>
          <p:nvPr/>
        </p:nvSpPr>
        <p:spPr bwMode="auto">
          <a:xfrm>
            <a:off x="9291638" y="4043363"/>
            <a:ext cx="155575" cy="177800"/>
          </a:xfrm>
          <a:custGeom>
            <a:avLst/>
            <a:gdLst>
              <a:gd name="T0" fmla="*/ 0 w 156984"/>
              <a:gd name="T1" fmla="*/ 178055 h 177545"/>
              <a:gd name="T2" fmla="*/ 154179 w 156984"/>
              <a:gd name="T3" fmla="*/ 0 h 177545"/>
              <a:gd name="T4" fmla="*/ 0 60000 65536"/>
              <a:gd name="T5" fmla="*/ 0 60000 65536"/>
              <a:gd name="T6" fmla="*/ 0 w 156984"/>
              <a:gd name="T7" fmla="*/ 0 h 177545"/>
              <a:gd name="T8" fmla="*/ 156984 w 156984"/>
              <a:gd name="T9" fmla="*/ 177545 h 177545"/>
            </a:gdLst>
            <a:ahLst/>
            <a:cxnLst>
              <a:cxn ang="T4">
                <a:pos x="T0" y="T1"/>
              </a:cxn>
              <a:cxn ang="T5">
                <a:pos x="T2" y="T3"/>
              </a:cxn>
            </a:cxnLst>
            <a:rect l="T6" t="T7" r="T8" b="T9"/>
            <a:pathLst>
              <a:path w="156984" h="177545">
                <a:moveTo>
                  <a:pt x="0" y="177545"/>
                </a:moveTo>
                <a:lnTo>
                  <a:pt x="156984" y="0"/>
                </a:lnTo>
              </a:path>
            </a:pathLst>
          </a:custGeom>
          <a:noFill/>
          <a:ln w="3352">
            <a:solidFill>
              <a:srgbClr val="000000"/>
            </a:solidFill>
            <a:round/>
          </a:ln>
        </p:spPr>
        <p:txBody>
          <a:bodyPr lIns="0" tIns="0" rIns="0" bIns="0"/>
          <a:lstStyle/>
          <a:p>
            <a:endParaRPr lang="el-GR"/>
          </a:p>
        </p:txBody>
      </p:sp>
      <p:sp>
        <p:nvSpPr>
          <p:cNvPr id="25582" name="object 1007"/>
          <p:cNvSpPr/>
          <p:nvPr/>
        </p:nvSpPr>
        <p:spPr bwMode="auto">
          <a:xfrm>
            <a:off x="9426575" y="4024313"/>
            <a:ext cx="42863" cy="41275"/>
          </a:xfrm>
          <a:custGeom>
            <a:avLst/>
            <a:gdLst>
              <a:gd name="T0" fmla="*/ 44031 w 41726"/>
              <a:gd name="T1" fmla="*/ 16430 h 41265"/>
              <a:gd name="T2" fmla="*/ 40295 w 41726"/>
              <a:gd name="T3" fmla="*/ 7264 h 41265"/>
              <a:gd name="T4" fmla="*/ 27861 w 41726"/>
              <a:gd name="T5" fmla="*/ 263 h 41265"/>
              <a:gd name="T6" fmla="*/ 15736 w 41726"/>
              <a:gd name="T7" fmla="*/ 0 h 41265"/>
              <a:gd name="T8" fmla="*/ 5879 w 41726"/>
              <a:gd name="T9" fmla="*/ 5631 h 41265"/>
              <a:gd name="T10" fmla="*/ 0 w 41726"/>
              <a:gd name="T11" fmla="*/ 16727 h 41265"/>
              <a:gd name="T12" fmla="*/ 1287 w 41726"/>
              <a:gd name="T13" fmla="*/ 28367 h 41265"/>
              <a:gd name="T14" fmla="*/ 7411 w 41726"/>
              <a:gd name="T15" fmla="*/ 36219 h 41265"/>
              <a:gd name="T16" fmla="*/ 18999 w 41726"/>
              <a:gd name="T17" fmla="*/ 41285 h 41265"/>
              <a:gd name="T18" fmla="*/ 31545 w 41726"/>
              <a:gd name="T19" fmla="*/ 39618 h 41265"/>
              <a:gd name="T20" fmla="*/ 41516 w 41726"/>
              <a:gd name="T21" fmla="*/ 27503 h 41265"/>
              <a:gd name="T22" fmla="*/ 44031 w 41726"/>
              <a:gd name="T23" fmla="*/ 16430 h 41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726"/>
              <a:gd name="T37" fmla="*/ 0 h 41265"/>
              <a:gd name="T38" fmla="*/ 41726 w 41726"/>
              <a:gd name="T39" fmla="*/ 41265 h 412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726" h="41265">
                <a:moveTo>
                  <a:pt x="41726" y="16422"/>
                </a:moveTo>
                <a:lnTo>
                  <a:pt x="38185" y="7260"/>
                </a:lnTo>
                <a:lnTo>
                  <a:pt x="26403" y="263"/>
                </a:lnTo>
                <a:lnTo>
                  <a:pt x="14913" y="0"/>
                </a:lnTo>
                <a:lnTo>
                  <a:pt x="5571" y="5629"/>
                </a:lnTo>
                <a:lnTo>
                  <a:pt x="0" y="16719"/>
                </a:lnTo>
                <a:lnTo>
                  <a:pt x="1220" y="28353"/>
                </a:lnTo>
                <a:lnTo>
                  <a:pt x="7023" y="36201"/>
                </a:lnTo>
                <a:lnTo>
                  <a:pt x="18004" y="41265"/>
                </a:lnTo>
                <a:lnTo>
                  <a:pt x="29893" y="39598"/>
                </a:lnTo>
                <a:lnTo>
                  <a:pt x="39343" y="27489"/>
                </a:lnTo>
                <a:lnTo>
                  <a:pt x="41726" y="16422"/>
                </a:lnTo>
                <a:close/>
              </a:path>
            </a:pathLst>
          </a:custGeom>
          <a:solidFill>
            <a:srgbClr val="000000"/>
          </a:solidFill>
          <a:ln w="9525">
            <a:noFill/>
            <a:round/>
          </a:ln>
        </p:spPr>
        <p:txBody>
          <a:bodyPr lIns="0" tIns="0" rIns="0" bIns="0"/>
          <a:lstStyle/>
          <a:p>
            <a:endParaRPr lang="el-GR"/>
          </a:p>
        </p:txBody>
      </p:sp>
      <p:sp>
        <p:nvSpPr>
          <p:cNvPr id="25583" name="object 1008"/>
          <p:cNvSpPr/>
          <p:nvPr/>
        </p:nvSpPr>
        <p:spPr bwMode="auto">
          <a:xfrm>
            <a:off x="6645275" y="3416300"/>
            <a:ext cx="3559175" cy="3568700"/>
          </a:xfrm>
          <a:custGeom>
            <a:avLst/>
            <a:gdLst>
              <a:gd name="T0" fmla="*/ 3203703 w 3558397"/>
              <a:gd name="T1" fmla="*/ 2856498 h 3567877"/>
              <a:gd name="T2" fmla="*/ 3356501 w 3558397"/>
              <a:gd name="T3" fmla="*/ 2614684 h 3567877"/>
              <a:gd name="T4" fmla="*/ 3466609 w 3558397"/>
              <a:gd name="T5" fmla="*/ 2357185 h 3567877"/>
              <a:gd name="T6" fmla="*/ 3534328 w 3558397"/>
              <a:gd name="T7" fmla="*/ 2089189 h 3567877"/>
              <a:gd name="T8" fmla="*/ 3559953 w 3558397"/>
              <a:gd name="T9" fmla="*/ 1815882 h 3567877"/>
              <a:gd name="T10" fmla="*/ 3543786 w 3558397"/>
              <a:gd name="T11" fmla="*/ 1542452 h 3567877"/>
              <a:gd name="T12" fmla="*/ 3486119 w 3558397"/>
              <a:gd name="T13" fmla="*/ 1274086 h 3567877"/>
              <a:gd name="T14" fmla="*/ 3387253 w 3558397"/>
              <a:gd name="T15" fmla="*/ 1015970 h 3567877"/>
              <a:gd name="T16" fmla="*/ 3247485 w 3558397"/>
              <a:gd name="T17" fmla="*/ 773293 h 3567877"/>
              <a:gd name="T18" fmla="*/ 3067109 w 3558397"/>
              <a:gd name="T19" fmla="*/ 551238 h 3567877"/>
              <a:gd name="T20" fmla="*/ 2848736 w 3558397"/>
              <a:gd name="T21" fmla="*/ 356853 h 3567877"/>
              <a:gd name="T22" fmla="*/ 2607649 w 3558397"/>
              <a:gd name="T23" fmla="*/ 203730 h 3567877"/>
              <a:gd name="T24" fmla="*/ 2350915 w 3558397"/>
              <a:gd name="T25" fmla="*/ 93418 h 3567877"/>
              <a:gd name="T26" fmla="*/ 2083706 w 3558397"/>
              <a:gd name="T27" fmla="*/ 25609 h 3567877"/>
              <a:gd name="T28" fmla="*/ 1811200 w 3558397"/>
              <a:gd name="T29" fmla="*/ 0 h 3567877"/>
              <a:gd name="T30" fmla="*/ 1538577 w 3558397"/>
              <a:gd name="T31" fmla="*/ 16282 h 3567877"/>
              <a:gd name="T32" fmla="*/ 1271013 w 3558397"/>
              <a:gd name="T33" fmla="*/ 74150 h 3567877"/>
              <a:gd name="T34" fmla="*/ 1013687 w 3558397"/>
              <a:gd name="T35" fmla="*/ 173297 h 3567877"/>
              <a:gd name="T36" fmla="*/ 771775 w 3558397"/>
              <a:gd name="T37" fmla="*/ 313416 h 3567877"/>
              <a:gd name="T38" fmla="*/ 550458 w 3558397"/>
              <a:gd name="T39" fmla="*/ 494203 h 3567877"/>
              <a:gd name="T40" fmla="*/ 356535 w 3558397"/>
              <a:gd name="T41" fmla="*/ 713155 h 3567877"/>
              <a:gd name="T42" fmla="*/ 203590 w 3558397"/>
              <a:gd name="T43" fmla="*/ 954964 h 3567877"/>
              <a:gd name="T44" fmla="*/ 93394 w 3558397"/>
              <a:gd name="T45" fmla="*/ 1212455 h 3567877"/>
              <a:gd name="T46" fmla="*/ 25638 w 3558397"/>
              <a:gd name="T47" fmla="*/ 1480430 h 3567877"/>
              <a:gd name="T48" fmla="*/ 0 w 3558397"/>
              <a:gd name="T49" fmla="*/ 1753700 h 3567877"/>
              <a:gd name="T50" fmla="*/ 16168 w 3558397"/>
              <a:gd name="T51" fmla="*/ 2027072 h 3567877"/>
              <a:gd name="T52" fmla="*/ 73823 w 3558397"/>
              <a:gd name="T53" fmla="*/ 2295356 h 3567877"/>
              <a:gd name="T54" fmla="*/ 172654 w 3558397"/>
              <a:gd name="T55" fmla="*/ 2553360 h 3567877"/>
              <a:gd name="T56" fmla="*/ 312341 w 3558397"/>
              <a:gd name="T57" fmla="*/ 2795892 h 3567877"/>
              <a:gd name="T58" fmla="*/ 492573 w 3558397"/>
              <a:gd name="T59" fmla="*/ 3017759 h 3567877"/>
              <a:gd name="T60" fmla="*/ 710954 w 3558397"/>
              <a:gd name="T61" fmla="*/ 3212144 h 3567877"/>
              <a:gd name="T62" fmla="*/ 952216 w 3558397"/>
              <a:gd name="T63" fmla="*/ 3365453 h 3567877"/>
              <a:gd name="T64" fmla="*/ 1209097 w 3558397"/>
              <a:gd name="T65" fmla="*/ 3475913 h 3567877"/>
              <a:gd name="T66" fmla="*/ 1476415 w 3558397"/>
              <a:gd name="T67" fmla="*/ 3543832 h 3567877"/>
              <a:gd name="T68" fmla="*/ 1749004 w 3558397"/>
              <a:gd name="T69" fmla="*/ 3569524 h 3567877"/>
              <a:gd name="T70" fmla="*/ 2021684 w 3558397"/>
              <a:gd name="T71" fmla="*/ 3553300 h 3567877"/>
              <a:gd name="T72" fmla="*/ 2289287 w 3558397"/>
              <a:gd name="T73" fmla="*/ 3495467 h 3567877"/>
              <a:gd name="T74" fmla="*/ 2546638 w 3558397"/>
              <a:gd name="T75" fmla="*/ 3396342 h 3567877"/>
              <a:gd name="T76" fmla="*/ 2788561 w 3558397"/>
              <a:gd name="T77" fmla="*/ 3256232 h 3567877"/>
              <a:gd name="T78" fmla="*/ 3009885 w 3558397"/>
              <a:gd name="T79" fmla="*/ 3075448 h 35678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58397"/>
              <a:gd name="T121" fmla="*/ 0 h 3567877"/>
              <a:gd name="T122" fmla="*/ 3558397 w 3558397"/>
              <a:gd name="T123" fmla="*/ 3567877 h 35678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58397" h="3567877">
                <a:moveTo>
                  <a:pt x="3109845" y="2968531"/>
                </a:moveTo>
                <a:lnTo>
                  <a:pt x="3202303" y="2855179"/>
                </a:lnTo>
                <a:lnTo>
                  <a:pt x="3284019" y="2736612"/>
                </a:lnTo>
                <a:lnTo>
                  <a:pt x="3355032" y="2613477"/>
                </a:lnTo>
                <a:lnTo>
                  <a:pt x="3415377" y="2486423"/>
                </a:lnTo>
                <a:lnTo>
                  <a:pt x="3465092" y="2356097"/>
                </a:lnTo>
                <a:lnTo>
                  <a:pt x="3504215" y="2223149"/>
                </a:lnTo>
                <a:lnTo>
                  <a:pt x="3532782" y="2088225"/>
                </a:lnTo>
                <a:lnTo>
                  <a:pt x="3550830" y="1951974"/>
                </a:lnTo>
                <a:lnTo>
                  <a:pt x="3558397" y="1815044"/>
                </a:lnTo>
                <a:lnTo>
                  <a:pt x="3555520" y="1678084"/>
                </a:lnTo>
                <a:lnTo>
                  <a:pt x="3542236" y="1541740"/>
                </a:lnTo>
                <a:lnTo>
                  <a:pt x="3518582" y="1406662"/>
                </a:lnTo>
                <a:lnTo>
                  <a:pt x="3484595" y="1273498"/>
                </a:lnTo>
                <a:lnTo>
                  <a:pt x="3440313" y="1142895"/>
                </a:lnTo>
                <a:lnTo>
                  <a:pt x="3385773" y="1015501"/>
                </a:lnTo>
                <a:lnTo>
                  <a:pt x="3321011" y="891965"/>
                </a:lnTo>
                <a:lnTo>
                  <a:pt x="3246065" y="772935"/>
                </a:lnTo>
                <a:lnTo>
                  <a:pt x="3160972" y="659058"/>
                </a:lnTo>
                <a:lnTo>
                  <a:pt x="3065769" y="550984"/>
                </a:lnTo>
                <a:lnTo>
                  <a:pt x="2960493" y="449359"/>
                </a:lnTo>
                <a:lnTo>
                  <a:pt x="2847488" y="356689"/>
                </a:lnTo>
                <a:lnTo>
                  <a:pt x="2729278" y="274795"/>
                </a:lnTo>
                <a:lnTo>
                  <a:pt x="2606509" y="203636"/>
                </a:lnTo>
                <a:lnTo>
                  <a:pt x="2479830" y="143175"/>
                </a:lnTo>
                <a:lnTo>
                  <a:pt x="2349886" y="93374"/>
                </a:lnTo>
                <a:lnTo>
                  <a:pt x="2217325" y="54194"/>
                </a:lnTo>
                <a:lnTo>
                  <a:pt x="2082794" y="25597"/>
                </a:lnTo>
                <a:lnTo>
                  <a:pt x="1946939" y="7545"/>
                </a:lnTo>
                <a:lnTo>
                  <a:pt x="1810408" y="0"/>
                </a:lnTo>
                <a:lnTo>
                  <a:pt x="1673847" y="2922"/>
                </a:lnTo>
                <a:lnTo>
                  <a:pt x="1537903" y="16274"/>
                </a:lnTo>
                <a:lnTo>
                  <a:pt x="1403224" y="40019"/>
                </a:lnTo>
                <a:lnTo>
                  <a:pt x="1270457" y="74116"/>
                </a:lnTo>
                <a:lnTo>
                  <a:pt x="1140247" y="118528"/>
                </a:lnTo>
                <a:lnTo>
                  <a:pt x="1013243" y="173217"/>
                </a:lnTo>
                <a:lnTo>
                  <a:pt x="890091" y="238145"/>
                </a:lnTo>
                <a:lnTo>
                  <a:pt x="771437" y="313272"/>
                </a:lnTo>
                <a:lnTo>
                  <a:pt x="657930" y="398562"/>
                </a:lnTo>
                <a:lnTo>
                  <a:pt x="550216" y="493975"/>
                </a:lnTo>
                <a:lnTo>
                  <a:pt x="448941" y="599473"/>
                </a:lnTo>
                <a:lnTo>
                  <a:pt x="356379" y="712825"/>
                </a:lnTo>
                <a:lnTo>
                  <a:pt x="274578" y="831391"/>
                </a:lnTo>
                <a:lnTo>
                  <a:pt x="203500" y="954524"/>
                </a:lnTo>
                <a:lnTo>
                  <a:pt x="143105" y="1081575"/>
                </a:lnTo>
                <a:lnTo>
                  <a:pt x="93354" y="1211895"/>
                </a:lnTo>
                <a:lnTo>
                  <a:pt x="54207" y="1344835"/>
                </a:lnTo>
                <a:lnTo>
                  <a:pt x="25626" y="1479746"/>
                </a:lnTo>
                <a:lnTo>
                  <a:pt x="7570" y="1615981"/>
                </a:lnTo>
                <a:lnTo>
                  <a:pt x="0" y="1752890"/>
                </a:lnTo>
                <a:lnTo>
                  <a:pt x="2876" y="1889825"/>
                </a:lnTo>
                <a:lnTo>
                  <a:pt x="16160" y="2026136"/>
                </a:lnTo>
                <a:lnTo>
                  <a:pt x="39811" y="2161177"/>
                </a:lnTo>
                <a:lnTo>
                  <a:pt x="73791" y="2294297"/>
                </a:lnTo>
                <a:lnTo>
                  <a:pt x="118060" y="2424848"/>
                </a:lnTo>
                <a:lnTo>
                  <a:pt x="172578" y="2552181"/>
                </a:lnTo>
                <a:lnTo>
                  <a:pt x="237306" y="2675648"/>
                </a:lnTo>
                <a:lnTo>
                  <a:pt x="312205" y="2794601"/>
                </a:lnTo>
                <a:lnTo>
                  <a:pt x="397235" y="2908390"/>
                </a:lnTo>
                <a:lnTo>
                  <a:pt x="492357" y="3016367"/>
                </a:lnTo>
                <a:lnTo>
                  <a:pt x="597531" y="3117883"/>
                </a:lnTo>
                <a:lnTo>
                  <a:pt x="710642" y="3210661"/>
                </a:lnTo>
                <a:lnTo>
                  <a:pt x="828947" y="3292654"/>
                </a:lnTo>
                <a:lnTo>
                  <a:pt x="951800" y="3363900"/>
                </a:lnTo>
                <a:lnTo>
                  <a:pt x="1078556" y="3424438"/>
                </a:lnTo>
                <a:lnTo>
                  <a:pt x="1208567" y="3474308"/>
                </a:lnTo>
                <a:lnTo>
                  <a:pt x="1341187" y="3513548"/>
                </a:lnTo>
                <a:lnTo>
                  <a:pt x="1475769" y="3542197"/>
                </a:lnTo>
                <a:lnTo>
                  <a:pt x="1611669" y="3560294"/>
                </a:lnTo>
                <a:lnTo>
                  <a:pt x="1748238" y="3567877"/>
                </a:lnTo>
                <a:lnTo>
                  <a:pt x="1884830" y="3564986"/>
                </a:lnTo>
                <a:lnTo>
                  <a:pt x="2020800" y="3551660"/>
                </a:lnTo>
                <a:lnTo>
                  <a:pt x="2155501" y="3527936"/>
                </a:lnTo>
                <a:lnTo>
                  <a:pt x="2288286" y="3493855"/>
                </a:lnTo>
                <a:lnTo>
                  <a:pt x="2418509" y="3449455"/>
                </a:lnTo>
                <a:lnTo>
                  <a:pt x="2545523" y="3394775"/>
                </a:lnTo>
                <a:lnTo>
                  <a:pt x="2668683" y="3329853"/>
                </a:lnTo>
                <a:lnTo>
                  <a:pt x="2787341" y="3254729"/>
                </a:lnTo>
                <a:lnTo>
                  <a:pt x="2900852" y="3169441"/>
                </a:lnTo>
                <a:lnTo>
                  <a:pt x="3008569" y="3074029"/>
                </a:lnTo>
                <a:lnTo>
                  <a:pt x="3109845" y="2968531"/>
                </a:lnTo>
                <a:close/>
              </a:path>
            </a:pathLst>
          </a:custGeom>
          <a:noFill/>
          <a:ln w="43522">
            <a:solidFill>
              <a:srgbClr val="000000"/>
            </a:solidFill>
            <a:round/>
          </a:ln>
        </p:spPr>
        <p:txBody>
          <a:bodyPr lIns="0" tIns="0" rIns="0" bIns="0"/>
          <a:lstStyle/>
          <a:p>
            <a:endParaRPr lang="el-GR"/>
          </a:p>
        </p:txBody>
      </p:sp>
      <p:sp>
        <p:nvSpPr>
          <p:cNvPr id="25584" name="object 1009"/>
          <p:cNvSpPr/>
          <p:nvPr/>
        </p:nvSpPr>
        <p:spPr bwMode="auto">
          <a:xfrm>
            <a:off x="9377363" y="5821363"/>
            <a:ext cx="508000" cy="473075"/>
          </a:xfrm>
          <a:custGeom>
            <a:avLst/>
            <a:gdLst>
              <a:gd name="T0" fmla="*/ 0 w 509016"/>
              <a:gd name="T1" fmla="*/ 393996 h 473964"/>
              <a:gd name="T2" fmla="*/ 88040 w 509016"/>
              <a:gd name="T3" fmla="*/ 472188 h 473964"/>
              <a:gd name="T4" fmla="*/ 506986 w 509016"/>
              <a:gd name="T5" fmla="*/ 0 h 473964"/>
              <a:gd name="T6" fmla="*/ 0 60000 65536"/>
              <a:gd name="T7" fmla="*/ 0 60000 65536"/>
              <a:gd name="T8" fmla="*/ 0 60000 65536"/>
              <a:gd name="T9" fmla="*/ 0 w 509016"/>
              <a:gd name="T10" fmla="*/ 0 h 473964"/>
              <a:gd name="T11" fmla="*/ 509016 w 509016"/>
              <a:gd name="T12" fmla="*/ 473964 h 473964"/>
            </a:gdLst>
            <a:ahLst/>
            <a:cxnLst>
              <a:cxn ang="T6">
                <a:pos x="T0" y="T1"/>
              </a:cxn>
              <a:cxn ang="T7">
                <a:pos x="T2" y="T3"/>
              </a:cxn>
              <a:cxn ang="T8">
                <a:pos x="T4" y="T5"/>
              </a:cxn>
            </a:cxnLst>
            <a:rect l="T9" t="T10" r="T11" b="T12"/>
            <a:pathLst>
              <a:path w="509016" h="473964">
                <a:moveTo>
                  <a:pt x="0" y="395478"/>
                </a:moveTo>
                <a:lnTo>
                  <a:pt x="88392" y="473964"/>
                </a:lnTo>
                <a:lnTo>
                  <a:pt x="509016" y="0"/>
                </a:lnTo>
              </a:path>
            </a:pathLst>
          </a:custGeom>
          <a:noFill/>
          <a:ln w="3352">
            <a:solidFill>
              <a:srgbClr val="000000"/>
            </a:solidFill>
            <a:round/>
          </a:ln>
        </p:spPr>
        <p:txBody>
          <a:bodyPr lIns="0" tIns="0" rIns="0" bIns="0"/>
          <a:lstStyle/>
          <a:p>
            <a:endParaRPr lang="el-GR"/>
          </a:p>
        </p:txBody>
      </p:sp>
      <p:sp>
        <p:nvSpPr>
          <p:cNvPr id="25585" name="object 1010"/>
          <p:cNvSpPr/>
          <p:nvPr/>
        </p:nvSpPr>
        <p:spPr bwMode="auto">
          <a:xfrm>
            <a:off x="9371013" y="4097338"/>
            <a:ext cx="519112" cy="1717675"/>
          </a:xfrm>
          <a:custGeom>
            <a:avLst/>
            <a:gdLst>
              <a:gd name="T0" fmla="*/ 520079 w 518147"/>
              <a:gd name="T1" fmla="*/ 1717040 h 1718310"/>
              <a:gd name="T2" fmla="*/ 0 w 518147"/>
              <a:gd name="T3" fmla="*/ 153810 h 1718310"/>
              <a:gd name="T4" fmla="*/ 136907 w 518147"/>
              <a:gd name="T5" fmla="*/ 0 h 1718310"/>
              <a:gd name="T6" fmla="*/ 0 60000 65536"/>
              <a:gd name="T7" fmla="*/ 0 60000 65536"/>
              <a:gd name="T8" fmla="*/ 0 60000 65536"/>
              <a:gd name="T9" fmla="*/ 0 w 518147"/>
              <a:gd name="T10" fmla="*/ 0 h 1718310"/>
              <a:gd name="T11" fmla="*/ 518147 w 518147"/>
              <a:gd name="T12" fmla="*/ 1718310 h 1718310"/>
            </a:gdLst>
            <a:ahLst/>
            <a:cxnLst>
              <a:cxn ang="T6">
                <a:pos x="T0" y="T1"/>
              </a:cxn>
              <a:cxn ang="T7">
                <a:pos x="T2" y="T3"/>
              </a:cxn>
              <a:cxn ang="T8">
                <a:pos x="T4" y="T5"/>
              </a:cxn>
            </a:cxnLst>
            <a:rect l="T9" t="T10" r="T11" b="T12"/>
            <a:pathLst>
              <a:path w="518147" h="1718310">
                <a:moveTo>
                  <a:pt x="518147" y="1718310"/>
                </a:moveTo>
                <a:lnTo>
                  <a:pt x="0" y="153924"/>
                </a:lnTo>
                <a:lnTo>
                  <a:pt x="136398" y="0"/>
                </a:lnTo>
              </a:path>
            </a:pathLst>
          </a:custGeom>
          <a:noFill/>
          <a:ln w="3352">
            <a:solidFill>
              <a:srgbClr val="000000"/>
            </a:solidFill>
            <a:round/>
          </a:ln>
        </p:spPr>
        <p:txBody>
          <a:bodyPr lIns="0" tIns="0" rIns="0" bIns="0"/>
          <a:lstStyle/>
          <a:p>
            <a:endParaRPr lang="el-GR"/>
          </a:p>
        </p:txBody>
      </p:sp>
      <p:sp>
        <p:nvSpPr>
          <p:cNvPr id="25586" name="object 1011"/>
          <p:cNvSpPr/>
          <p:nvPr/>
        </p:nvSpPr>
        <p:spPr bwMode="auto">
          <a:xfrm>
            <a:off x="9486900" y="4076700"/>
            <a:ext cx="41275" cy="41275"/>
          </a:xfrm>
          <a:custGeom>
            <a:avLst/>
            <a:gdLst>
              <a:gd name="T0" fmla="*/ 41173 w 41377"/>
              <a:gd name="T1" fmla="*/ 16014 h 41266"/>
              <a:gd name="T2" fmla="*/ 37639 w 41377"/>
              <a:gd name="T3" fmla="*/ 6785 h 41266"/>
              <a:gd name="T4" fmla="*/ 25933 w 41377"/>
              <a:gd name="T5" fmla="*/ 112 h 41266"/>
              <a:gd name="T6" fmla="*/ 14600 w 41377"/>
              <a:gd name="T7" fmla="*/ 0 h 41266"/>
              <a:gd name="T8" fmla="*/ 4967 w 41377"/>
              <a:gd name="T9" fmla="*/ 5706 h 41266"/>
              <a:gd name="T10" fmla="*/ 0 w 41377"/>
              <a:gd name="T11" fmla="*/ 16912 h 41266"/>
              <a:gd name="T12" fmla="*/ 1562 w 41377"/>
              <a:gd name="T13" fmla="*/ 28672 h 41266"/>
              <a:gd name="T14" fmla="*/ 7223 w 41377"/>
              <a:gd name="T15" fmla="*/ 36218 h 41266"/>
              <a:gd name="T16" fmla="*/ 18151 w 41377"/>
              <a:gd name="T17" fmla="*/ 41284 h 41266"/>
              <a:gd name="T18" fmla="*/ 29981 w 41377"/>
              <a:gd name="T19" fmla="*/ 39616 h 41266"/>
              <a:gd name="T20" fmla="*/ 39023 w 41377"/>
              <a:gd name="T21" fmla="*/ 27263 h 41266"/>
              <a:gd name="T22" fmla="*/ 41173 w 41377"/>
              <a:gd name="T23" fmla="*/ 16014 h 412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377"/>
              <a:gd name="T37" fmla="*/ 0 h 41266"/>
              <a:gd name="T38" fmla="*/ 41377 w 41377"/>
              <a:gd name="T39" fmla="*/ 41266 h 412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377" h="41266">
                <a:moveTo>
                  <a:pt x="41377" y="16008"/>
                </a:moveTo>
                <a:lnTo>
                  <a:pt x="37825" y="6783"/>
                </a:lnTo>
                <a:lnTo>
                  <a:pt x="26061" y="112"/>
                </a:lnTo>
                <a:lnTo>
                  <a:pt x="14672" y="0"/>
                </a:lnTo>
                <a:lnTo>
                  <a:pt x="4991" y="5704"/>
                </a:lnTo>
                <a:lnTo>
                  <a:pt x="0" y="16904"/>
                </a:lnTo>
                <a:lnTo>
                  <a:pt x="1570" y="28660"/>
                </a:lnTo>
                <a:lnTo>
                  <a:pt x="7259" y="36202"/>
                </a:lnTo>
                <a:lnTo>
                  <a:pt x="18241" y="41266"/>
                </a:lnTo>
                <a:lnTo>
                  <a:pt x="30129" y="39598"/>
                </a:lnTo>
                <a:lnTo>
                  <a:pt x="39216" y="27251"/>
                </a:lnTo>
                <a:lnTo>
                  <a:pt x="41377" y="16008"/>
                </a:lnTo>
                <a:close/>
              </a:path>
            </a:pathLst>
          </a:custGeom>
          <a:solidFill>
            <a:srgbClr val="000000"/>
          </a:solidFill>
          <a:ln w="9525">
            <a:noFill/>
            <a:round/>
          </a:ln>
        </p:spPr>
        <p:txBody>
          <a:bodyPr lIns="0" tIns="0" rIns="0" bIns="0"/>
          <a:lstStyle/>
          <a:p>
            <a:endParaRPr lang="el-GR"/>
          </a:p>
        </p:txBody>
      </p:sp>
      <p:sp>
        <p:nvSpPr>
          <p:cNvPr id="25587" name="object 1012"/>
          <p:cNvSpPr>
            <a:spLocks noChangeArrowheads="1"/>
          </p:cNvSpPr>
          <p:nvPr/>
        </p:nvSpPr>
        <p:spPr bwMode="auto">
          <a:xfrm>
            <a:off x="8497888" y="3157538"/>
            <a:ext cx="869950" cy="133350"/>
          </a:xfrm>
          <a:prstGeom prst="rect">
            <a:avLst/>
          </a:prstGeom>
          <a:blipFill dpi="0" rotWithShape="1">
            <a:blip r:embed="rId2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588" name="object 1013"/>
          <p:cNvSpPr>
            <a:spLocks noChangeArrowheads="1"/>
          </p:cNvSpPr>
          <p:nvPr/>
        </p:nvSpPr>
        <p:spPr bwMode="auto">
          <a:xfrm>
            <a:off x="9375775" y="3159125"/>
            <a:ext cx="347663" cy="306388"/>
          </a:xfrm>
          <a:prstGeom prst="rect">
            <a:avLst/>
          </a:prstGeom>
          <a:blipFill dpi="0" rotWithShape="1">
            <a:blip r:embed="rId2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589" name="object 1014"/>
          <p:cNvSpPr/>
          <p:nvPr/>
        </p:nvSpPr>
        <p:spPr bwMode="auto">
          <a:xfrm>
            <a:off x="8642350" y="3524250"/>
            <a:ext cx="688975" cy="458788"/>
          </a:xfrm>
          <a:custGeom>
            <a:avLst/>
            <a:gdLst>
              <a:gd name="T0" fmla="*/ 0 w 688098"/>
              <a:gd name="T1" fmla="*/ 146891 h 460248"/>
              <a:gd name="T2" fmla="*/ 132174 w 688098"/>
              <a:gd name="T3" fmla="*/ 0 h 460248"/>
              <a:gd name="T4" fmla="*/ 650880 w 688098"/>
              <a:gd name="T5" fmla="*/ 457333 h 460248"/>
              <a:gd name="T6" fmla="*/ 689853 w 688098"/>
              <a:gd name="T7" fmla="*/ 413415 h 460248"/>
              <a:gd name="T8" fmla="*/ 0 60000 65536"/>
              <a:gd name="T9" fmla="*/ 0 60000 65536"/>
              <a:gd name="T10" fmla="*/ 0 60000 65536"/>
              <a:gd name="T11" fmla="*/ 0 60000 65536"/>
              <a:gd name="T12" fmla="*/ 0 w 688098"/>
              <a:gd name="T13" fmla="*/ 0 h 460248"/>
              <a:gd name="T14" fmla="*/ 688098 w 688098"/>
              <a:gd name="T15" fmla="*/ 460248 h 460248"/>
            </a:gdLst>
            <a:ahLst/>
            <a:cxnLst>
              <a:cxn ang="T8">
                <a:pos x="T0" y="T1"/>
              </a:cxn>
              <a:cxn ang="T9">
                <a:pos x="T2" y="T3"/>
              </a:cxn>
              <a:cxn ang="T10">
                <a:pos x="T4" y="T5"/>
              </a:cxn>
              <a:cxn ang="T11">
                <a:pos x="T6" y="T7"/>
              </a:cxn>
            </a:cxnLst>
            <a:rect l="T12" t="T13" r="T14" b="T15"/>
            <a:pathLst>
              <a:path w="688098" h="460248">
                <a:moveTo>
                  <a:pt x="0" y="147827"/>
                </a:moveTo>
                <a:lnTo>
                  <a:pt x="131838" y="0"/>
                </a:lnTo>
                <a:lnTo>
                  <a:pt x="649224" y="460248"/>
                </a:lnTo>
                <a:lnTo>
                  <a:pt x="688098" y="416051"/>
                </a:lnTo>
              </a:path>
            </a:pathLst>
          </a:custGeom>
          <a:noFill/>
          <a:ln w="3352">
            <a:solidFill>
              <a:srgbClr val="000000"/>
            </a:solidFill>
            <a:round/>
          </a:ln>
        </p:spPr>
        <p:txBody>
          <a:bodyPr lIns="0" tIns="0" rIns="0" bIns="0"/>
          <a:lstStyle/>
          <a:p>
            <a:endParaRPr lang="el-GR"/>
          </a:p>
        </p:txBody>
      </p:sp>
      <p:sp>
        <p:nvSpPr>
          <p:cNvPr id="25590" name="object 1015"/>
          <p:cNvSpPr/>
          <p:nvPr/>
        </p:nvSpPr>
        <p:spPr bwMode="auto">
          <a:xfrm>
            <a:off x="9310688" y="3919538"/>
            <a:ext cx="41275" cy="41275"/>
          </a:xfrm>
          <a:custGeom>
            <a:avLst/>
            <a:gdLst>
              <a:gd name="T0" fmla="*/ 40956 w 41596"/>
              <a:gd name="T1" fmla="*/ 16525 h 41585"/>
              <a:gd name="T2" fmla="*/ 37481 w 41596"/>
              <a:gd name="T3" fmla="*/ 7510 h 41585"/>
              <a:gd name="T4" fmla="*/ 25948 w 41596"/>
              <a:gd name="T5" fmla="*/ 421 h 41585"/>
              <a:gd name="T6" fmla="*/ 14958 w 41596"/>
              <a:gd name="T7" fmla="*/ 0 h 41585"/>
              <a:gd name="T8" fmla="*/ 5555 w 41596"/>
              <a:gd name="T9" fmla="*/ 5063 h 41585"/>
              <a:gd name="T10" fmla="*/ 0 w 41596"/>
              <a:gd name="T11" fmla="*/ 16167 h 41585"/>
              <a:gd name="T12" fmla="*/ 911 w 41596"/>
              <a:gd name="T13" fmla="*/ 27462 h 41585"/>
              <a:gd name="T14" fmla="*/ 6797 w 41596"/>
              <a:gd name="T15" fmla="*/ 36034 h 41585"/>
              <a:gd name="T16" fmla="*/ 17490 w 41596"/>
              <a:gd name="T17" fmla="*/ 40967 h 41585"/>
              <a:gd name="T18" fmla="*/ 29079 w 41596"/>
              <a:gd name="T19" fmla="*/ 39191 h 41585"/>
              <a:gd name="T20" fmla="*/ 38542 w 41596"/>
              <a:gd name="T21" fmla="*/ 27378 h 41585"/>
              <a:gd name="T22" fmla="*/ 40956 w 41596"/>
              <a:gd name="T23" fmla="*/ 16525 h 415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596"/>
              <a:gd name="T37" fmla="*/ 0 h 41585"/>
              <a:gd name="T38" fmla="*/ 41596 w 41596"/>
              <a:gd name="T39" fmla="*/ 41585 h 415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596" h="41585">
                <a:moveTo>
                  <a:pt x="41596" y="16774"/>
                </a:moveTo>
                <a:lnTo>
                  <a:pt x="38066" y="7623"/>
                </a:lnTo>
                <a:lnTo>
                  <a:pt x="26353" y="427"/>
                </a:lnTo>
                <a:lnTo>
                  <a:pt x="15191" y="0"/>
                </a:lnTo>
                <a:lnTo>
                  <a:pt x="5642" y="5139"/>
                </a:lnTo>
                <a:lnTo>
                  <a:pt x="0" y="16410"/>
                </a:lnTo>
                <a:lnTo>
                  <a:pt x="925" y="27876"/>
                </a:lnTo>
                <a:lnTo>
                  <a:pt x="6903" y="36578"/>
                </a:lnTo>
                <a:lnTo>
                  <a:pt x="17763" y="41585"/>
                </a:lnTo>
                <a:lnTo>
                  <a:pt x="29533" y="39782"/>
                </a:lnTo>
                <a:lnTo>
                  <a:pt x="39144" y="27791"/>
                </a:lnTo>
                <a:lnTo>
                  <a:pt x="41596" y="16774"/>
                </a:lnTo>
                <a:close/>
              </a:path>
            </a:pathLst>
          </a:custGeom>
          <a:solidFill>
            <a:srgbClr val="000000"/>
          </a:solidFill>
          <a:ln w="9525">
            <a:noFill/>
            <a:round/>
          </a:ln>
        </p:spPr>
        <p:txBody>
          <a:bodyPr lIns="0" tIns="0" rIns="0" bIns="0"/>
          <a:lstStyle/>
          <a:p>
            <a:endParaRPr lang="el-GR"/>
          </a:p>
        </p:txBody>
      </p:sp>
      <p:sp>
        <p:nvSpPr>
          <p:cNvPr id="25591" name="object 1016"/>
          <p:cNvSpPr/>
          <p:nvPr/>
        </p:nvSpPr>
        <p:spPr bwMode="auto">
          <a:xfrm>
            <a:off x="8724900" y="3619500"/>
            <a:ext cx="661988" cy="458788"/>
          </a:xfrm>
          <a:custGeom>
            <a:avLst/>
            <a:gdLst>
              <a:gd name="T0" fmla="*/ 0 w 661403"/>
              <a:gd name="T1" fmla="*/ 77240 h 457962"/>
              <a:gd name="T2" fmla="*/ 67937 w 661403"/>
              <a:gd name="T3" fmla="*/ 0 h 457962"/>
              <a:gd name="T4" fmla="*/ 583961 w 661403"/>
              <a:gd name="T5" fmla="*/ 459615 h 457962"/>
              <a:gd name="T6" fmla="*/ 662574 w 661403"/>
              <a:gd name="T7" fmla="*/ 370139 h 457962"/>
              <a:gd name="T8" fmla="*/ 0 60000 65536"/>
              <a:gd name="T9" fmla="*/ 0 60000 65536"/>
              <a:gd name="T10" fmla="*/ 0 60000 65536"/>
              <a:gd name="T11" fmla="*/ 0 60000 65536"/>
              <a:gd name="T12" fmla="*/ 0 w 661403"/>
              <a:gd name="T13" fmla="*/ 0 h 457962"/>
              <a:gd name="T14" fmla="*/ 661403 w 661403"/>
              <a:gd name="T15" fmla="*/ 457962 h 457962"/>
            </a:gdLst>
            <a:ahLst/>
            <a:cxnLst>
              <a:cxn ang="T8">
                <a:pos x="T0" y="T1"/>
              </a:cxn>
              <a:cxn ang="T9">
                <a:pos x="T2" y="T3"/>
              </a:cxn>
              <a:cxn ang="T10">
                <a:pos x="T4" y="T5"/>
              </a:cxn>
              <a:cxn ang="T11">
                <a:pos x="T6" y="T7"/>
              </a:cxn>
            </a:cxnLst>
            <a:rect l="T12" t="T13" r="T14" b="T15"/>
            <a:pathLst>
              <a:path w="661403" h="457962">
                <a:moveTo>
                  <a:pt x="0" y="76962"/>
                </a:moveTo>
                <a:lnTo>
                  <a:pt x="67817" y="0"/>
                </a:lnTo>
                <a:lnTo>
                  <a:pt x="582929" y="457962"/>
                </a:lnTo>
                <a:lnTo>
                  <a:pt x="661403" y="368808"/>
                </a:lnTo>
              </a:path>
            </a:pathLst>
          </a:custGeom>
          <a:noFill/>
          <a:ln w="3352">
            <a:solidFill>
              <a:srgbClr val="000000"/>
            </a:solidFill>
            <a:round/>
          </a:ln>
        </p:spPr>
        <p:txBody>
          <a:bodyPr lIns="0" tIns="0" rIns="0" bIns="0"/>
          <a:lstStyle/>
          <a:p>
            <a:endParaRPr lang="el-GR"/>
          </a:p>
        </p:txBody>
      </p:sp>
      <p:sp>
        <p:nvSpPr>
          <p:cNvPr id="25592" name="object 1017"/>
          <p:cNvSpPr/>
          <p:nvPr/>
        </p:nvSpPr>
        <p:spPr bwMode="auto">
          <a:xfrm>
            <a:off x="9366250" y="3968750"/>
            <a:ext cx="41275" cy="41275"/>
          </a:xfrm>
          <a:custGeom>
            <a:avLst/>
            <a:gdLst>
              <a:gd name="T0" fmla="*/ 41371 w 41179"/>
              <a:gd name="T1" fmla="*/ 16597 h 41651"/>
              <a:gd name="T2" fmla="*/ 38315 w 41179"/>
              <a:gd name="T3" fmla="*/ 7468 h 41651"/>
              <a:gd name="T4" fmla="*/ 26387 w 41179"/>
              <a:gd name="T5" fmla="*/ 448 h 41651"/>
              <a:gd name="T6" fmla="*/ 14957 w 41179"/>
              <a:gd name="T7" fmla="*/ 0 h 41651"/>
              <a:gd name="T8" fmla="*/ 5598 w 41179"/>
              <a:gd name="T9" fmla="*/ 5436 h 41651"/>
              <a:gd name="T10" fmla="*/ 0 w 41179"/>
              <a:gd name="T11" fmla="*/ 16484 h 41651"/>
              <a:gd name="T12" fmla="*/ 1122 w 41179"/>
              <a:gd name="T13" fmla="*/ 28031 h 41651"/>
              <a:gd name="T14" fmla="*/ 6348 w 41179"/>
              <a:gd name="T15" fmla="*/ 35486 h 41651"/>
              <a:gd name="T16" fmla="*/ 17471 w 41179"/>
              <a:gd name="T17" fmla="*/ 40902 h 41651"/>
              <a:gd name="T18" fmla="*/ 29173 w 41179"/>
              <a:gd name="T19" fmla="*/ 39652 h 41651"/>
              <a:gd name="T20" fmla="*/ 38741 w 41179"/>
              <a:gd name="T21" fmla="*/ 27451 h 41651"/>
              <a:gd name="T22" fmla="*/ 41371 w 41179"/>
              <a:gd name="T23" fmla="*/ 16597 h 416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179"/>
              <a:gd name="T37" fmla="*/ 0 h 41651"/>
              <a:gd name="T38" fmla="*/ 41179 w 41179"/>
              <a:gd name="T39" fmla="*/ 41651 h 416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179" h="41651">
                <a:moveTo>
                  <a:pt x="41179" y="16901"/>
                </a:moveTo>
                <a:lnTo>
                  <a:pt x="38137" y="7605"/>
                </a:lnTo>
                <a:lnTo>
                  <a:pt x="26265" y="456"/>
                </a:lnTo>
                <a:lnTo>
                  <a:pt x="14887" y="0"/>
                </a:lnTo>
                <a:lnTo>
                  <a:pt x="5572" y="5536"/>
                </a:lnTo>
                <a:lnTo>
                  <a:pt x="0" y="16786"/>
                </a:lnTo>
                <a:lnTo>
                  <a:pt x="1116" y="28544"/>
                </a:lnTo>
                <a:lnTo>
                  <a:pt x="6318" y="36135"/>
                </a:lnTo>
                <a:lnTo>
                  <a:pt x="17389" y="41651"/>
                </a:lnTo>
                <a:lnTo>
                  <a:pt x="29037" y="40377"/>
                </a:lnTo>
                <a:lnTo>
                  <a:pt x="38561" y="27953"/>
                </a:lnTo>
                <a:lnTo>
                  <a:pt x="41179" y="16901"/>
                </a:lnTo>
                <a:close/>
              </a:path>
            </a:pathLst>
          </a:custGeom>
          <a:solidFill>
            <a:srgbClr val="000000"/>
          </a:solidFill>
          <a:ln w="9525">
            <a:noFill/>
            <a:round/>
          </a:ln>
        </p:spPr>
        <p:txBody>
          <a:bodyPr lIns="0" tIns="0" rIns="0" bIns="0"/>
          <a:lstStyle/>
          <a:p>
            <a:endParaRPr lang="el-GR"/>
          </a:p>
        </p:txBody>
      </p:sp>
      <p:sp>
        <p:nvSpPr>
          <p:cNvPr id="25593" name="object 1018"/>
          <p:cNvSpPr/>
          <p:nvPr/>
        </p:nvSpPr>
        <p:spPr bwMode="auto">
          <a:xfrm>
            <a:off x="9331325" y="3643313"/>
            <a:ext cx="261938" cy="296862"/>
          </a:xfrm>
          <a:custGeom>
            <a:avLst/>
            <a:gdLst>
              <a:gd name="T0" fmla="*/ 0 w 262889"/>
              <a:gd name="T1" fmla="*/ 297308 h 296417"/>
              <a:gd name="T2" fmla="*/ 260990 w 262889"/>
              <a:gd name="T3" fmla="*/ 0 h 296417"/>
              <a:gd name="T4" fmla="*/ 0 60000 65536"/>
              <a:gd name="T5" fmla="*/ 0 60000 65536"/>
              <a:gd name="T6" fmla="*/ 0 w 262889"/>
              <a:gd name="T7" fmla="*/ 0 h 296417"/>
              <a:gd name="T8" fmla="*/ 262889 w 262889"/>
              <a:gd name="T9" fmla="*/ 296417 h 296417"/>
            </a:gdLst>
            <a:ahLst/>
            <a:cxnLst>
              <a:cxn ang="T4">
                <a:pos x="T0" y="T1"/>
              </a:cxn>
              <a:cxn ang="T5">
                <a:pos x="T2" y="T3"/>
              </a:cxn>
            </a:cxnLst>
            <a:rect l="T6" t="T7" r="T8" b="T9"/>
            <a:pathLst>
              <a:path w="262889" h="296417">
                <a:moveTo>
                  <a:pt x="0" y="296417"/>
                </a:moveTo>
                <a:lnTo>
                  <a:pt x="262889" y="0"/>
                </a:lnTo>
              </a:path>
            </a:pathLst>
          </a:custGeom>
          <a:noFill/>
          <a:ln w="3352">
            <a:solidFill>
              <a:srgbClr val="000000"/>
            </a:solidFill>
            <a:round/>
          </a:ln>
        </p:spPr>
        <p:txBody>
          <a:bodyPr lIns="0" tIns="0" rIns="0" bIns="0"/>
          <a:lstStyle/>
          <a:p>
            <a:endParaRPr lang="el-GR"/>
          </a:p>
        </p:txBody>
      </p:sp>
      <p:sp>
        <p:nvSpPr>
          <p:cNvPr id="25594" name="object 1019"/>
          <p:cNvSpPr/>
          <p:nvPr/>
        </p:nvSpPr>
        <p:spPr bwMode="auto">
          <a:xfrm>
            <a:off x="9390063" y="3695700"/>
            <a:ext cx="263525" cy="296863"/>
          </a:xfrm>
          <a:custGeom>
            <a:avLst/>
            <a:gdLst>
              <a:gd name="T0" fmla="*/ 0 w 262902"/>
              <a:gd name="T1" fmla="*/ 297310 h 296417"/>
              <a:gd name="T2" fmla="*/ 264149 w 262902"/>
              <a:gd name="T3" fmla="*/ 0 h 296417"/>
              <a:gd name="T4" fmla="*/ 0 60000 65536"/>
              <a:gd name="T5" fmla="*/ 0 60000 65536"/>
              <a:gd name="T6" fmla="*/ 0 w 262902"/>
              <a:gd name="T7" fmla="*/ 0 h 296417"/>
              <a:gd name="T8" fmla="*/ 262902 w 262902"/>
              <a:gd name="T9" fmla="*/ 296417 h 296417"/>
            </a:gdLst>
            <a:ahLst/>
            <a:cxnLst>
              <a:cxn ang="T4">
                <a:pos x="T0" y="T1"/>
              </a:cxn>
              <a:cxn ang="T5">
                <a:pos x="T2" y="T3"/>
              </a:cxn>
            </a:cxnLst>
            <a:rect l="T6" t="T7" r="T8" b="T9"/>
            <a:pathLst>
              <a:path w="262902" h="296417">
                <a:moveTo>
                  <a:pt x="0" y="296417"/>
                </a:moveTo>
                <a:lnTo>
                  <a:pt x="262902" y="0"/>
                </a:lnTo>
              </a:path>
            </a:pathLst>
          </a:custGeom>
          <a:noFill/>
          <a:ln w="3352">
            <a:solidFill>
              <a:srgbClr val="000000"/>
            </a:solidFill>
            <a:round/>
          </a:ln>
        </p:spPr>
        <p:txBody>
          <a:bodyPr lIns="0" tIns="0" rIns="0" bIns="0"/>
          <a:lstStyle/>
          <a:p>
            <a:endParaRPr lang="el-GR"/>
          </a:p>
        </p:txBody>
      </p:sp>
      <p:sp>
        <p:nvSpPr>
          <p:cNvPr id="25595" name="object 1020"/>
          <p:cNvSpPr/>
          <p:nvPr/>
        </p:nvSpPr>
        <p:spPr bwMode="auto">
          <a:xfrm>
            <a:off x="9448800" y="3748088"/>
            <a:ext cx="263525" cy="296862"/>
          </a:xfrm>
          <a:custGeom>
            <a:avLst/>
            <a:gdLst>
              <a:gd name="T0" fmla="*/ 0 w 262127"/>
              <a:gd name="T1" fmla="*/ 297307 h 296418"/>
              <a:gd name="T2" fmla="*/ 264931 w 262127"/>
              <a:gd name="T3" fmla="*/ 0 h 296418"/>
              <a:gd name="T4" fmla="*/ 0 60000 65536"/>
              <a:gd name="T5" fmla="*/ 0 60000 65536"/>
              <a:gd name="T6" fmla="*/ 0 w 262127"/>
              <a:gd name="T7" fmla="*/ 0 h 296418"/>
              <a:gd name="T8" fmla="*/ 262127 w 262127"/>
              <a:gd name="T9" fmla="*/ 296418 h 296418"/>
            </a:gdLst>
            <a:ahLst/>
            <a:cxnLst>
              <a:cxn ang="T4">
                <a:pos x="T0" y="T1"/>
              </a:cxn>
              <a:cxn ang="T5">
                <a:pos x="T2" y="T3"/>
              </a:cxn>
            </a:cxnLst>
            <a:rect l="T6" t="T7" r="T8" b="T9"/>
            <a:pathLst>
              <a:path w="262127" h="296418">
                <a:moveTo>
                  <a:pt x="0" y="296418"/>
                </a:moveTo>
                <a:lnTo>
                  <a:pt x="262127" y="0"/>
                </a:lnTo>
              </a:path>
            </a:pathLst>
          </a:custGeom>
          <a:noFill/>
          <a:ln w="3352">
            <a:solidFill>
              <a:srgbClr val="000000"/>
            </a:solidFill>
            <a:round/>
          </a:ln>
        </p:spPr>
        <p:txBody>
          <a:bodyPr lIns="0" tIns="0" rIns="0" bIns="0"/>
          <a:lstStyle/>
          <a:p>
            <a:endParaRPr lang="el-GR"/>
          </a:p>
        </p:txBody>
      </p:sp>
      <p:sp>
        <p:nvSpPr>
          <p:cNvPr id="25596" name="object 1021"/>
          <p:cNvSpPr/>
          <p:nvPr/>
        </p:nvSpPr>
        <p:spPr bwMode="auto">
          <a:xfrm>
            <a:off x="9507538" y="3800475"/>
            <a:ext cx="263525" cy="296863"/>
          </a:xfrm>
          <a:custGeom>
            <a:avLst/>
            <a:gdLst>
              <a:gd name="T0" fmla="*/ 0 w 262877"/>
              <a:gd name="T1" fmla="*/ 297309 h 296418"/>
              <a:gd name="T2" fmla="*/ 264175 w 262877"/>
              <a:gd name="T3" fmla="*/ 0 h 296418"/>
              <a:gd name="T4" fmla="*/ 0 60000 65536"/>
              <a:gd name="T5" fmla="*/ 0 60000 65536"/>
              <a:gd name="T6" fmla="*/ 0 w 262877"/>
              <a:gd name="T7" fmla="*/ 0 h 296418"/>
              <a:gd name="T8" fmla="*/ 262877 w 262877"/>
              <a:gd name="T9" fmla="*/ 296418 h 296418"/>
            </a:gdLst>
            <a:ahLst/>
            <a:cxnLst>
              <a:cxn ang="T4">
                <a:pos x="T0" y="T1"/>
              </a:cxn>
              <a:cxn ang="T5">
                <a:pos x="T2" y="T3"/>
              </a:cxn>
            </a:cxnLst>
            <a:rect l="T6" t="T7" r="T8" b="T9"/>
            <a:pathLst>
              <a:path w="262877" h="296418">
                <a:moveTo>
                  <a:pt x="0" y="296418"/>
                </a:moveTo>
                <a:lnTo>
                  <a:pt x="262877" y="0"/>
                </a:lnTo>
              </a:path>
            </a:pathLst>
          </a:custGeom>
          <a:noFill/>
          <a:ln w="3352">
            <a:solidFill>
              <a:srgbClr val="000000"/>
            </a:solidFill>
            <a:round/>
          </a:ln>
        </p:spPr>
        <p:txBody>
          <a:bodyPr lIns="0" tIns="0" rIns="0" bIns="0"/>
          <a:lstStyle/>
          <a:p>
            <a:endParaRPr lang="el-GR"/>
          </a:p>
        </p:txBody>
      </p:sp>
      <p:sp>
        <p:nvSpPr>
          <p:cNvPr id="25597" name="object 1022"/>
          <p:cNvSpPr/>
          <p:nvPr/>
        </p:nvSpPr>
        <p:spPr bwMode="auto">
          <a:xfrm>
            <a:off x="9324975" y="3294063"/>
            <a:ext cx="768350" cy="796925"/>
          </a:xfrm>
          <a:custGeom>
            <a:avLst/>
            <a:gdLst>
              <a:gd name="T0" fmla="*/ 472751 w 768096"/>
              <a:gd name="T1" fmla="*/ 0 h 797051"/>
              <a:gd name="T2" fmla="*/ 0 w 768096"/>
              <a:gd name="T3" fmla="*/ 533994 h 797051"/>
              <a:gd name="T4" fmla="*/ 295839 w 768096"/>
              <a:gd name="T5" fmla="*/ 796799 h 797051"/>
              <a:gd name="T6" fmla="*/ 768604 w 768096"/>
              <a:gd name="T7" fmla="*/ 263567 h 797051"/>
              <a:gd name="T8" fmla="*/ 0 60000 65536"/>
              <a:gd name="T9" fmla="*/ 0 60000 65536"/>
              <a:gd name="T10" fmla="*/ 0 60000 65536"/>
              <a:gd name="T11" fmla="*/ 0 60000 65536"/>
              <a:gd name="T12" fmla="*/ 0 w 768096"/>
              <a:gd name="T13" fmla="*/ 0 h 797051"/>
              <a:gd name="T14" fmla="*/ 768096 w 768096"/>
              <a:gd name="T15" fmla="*/ 797051 h 797051"/>
            </a:gdLst>
            <a:ahLst/>
            <a:cxnLst>
              <a:cxn ang="T8">
                <a:pos x="T0" y="T1"/>
              </a:cxn>
              <a:cxn ang="T9">
                <a:pos x="T2" y="T3"/>
              </a:cxn>
              <a:cxn ang="T10">
                <a:pos x="T4" y="T5"/>
              </a:cxn>
              <a:cxn ang="T11">
                <a:pos x="T6" y="T7"/>
              </a:cxn>
            </a:cxnLst>
            <a:rect l="T12" t="T13" r="T14" b="T15"/>
            <a:pathLst>
              <a:path w="768096" h="797051">
                <a:moveTo>
                  <a:pt x="472439" y="0"/>
                </a:moveTo>
                <a:lnTo>
                  <a:pt x="0" y="534162"/>
                </a:lnTo>
                <a:lnTo>
                  <a:pt x="295643" y="797051"/>
                </a:lnTo>
                <a:lnTo>
                  <a:pt x="768096" y="263651"/>
                </a:lnTo>
              </a:path>
            </a:pathLst>
          </a:custGeom>
          <a:noFill/>
          <a:ln w="10045">
            <a:solidFill>
              <a:srgbClr val="000000"/>
            </a:solidFill>
            <a:round/>
          </a:ln>
        </p:spPr>
        <p:txBody>
          <a:bodyPr lIns="0" tIns="0" rIns="0" bIns="0"/>
          <a:lstStyle/>
          <a:p>
            <a:endParaRPr lang="el-GR"/>
          </a:p>
        </p:txBody>
      </p:sp>
      <p:sp>
        <p:nvSpPr>
          <p:cNvPr id="25598" name="object 1023"/>
          <p:cNvSpPr/>
          <p:nvPr/>
        </p:nvSpPr>
        <p:spPr bwMode="auto">
          <a:xfrm>
            <a:off x="9794875" y="3294063"/>
            <a:ext cx="298450" cy="263525"/>
          </a:xfrm>
          <a:custGeom>
            <a:avLst/>
            <a:gdLst>
              <a:gd name="T0" fmla="*/ 1594 w 297238"/>
              <a:gd name="T1" fmla="*/ 0 h 263651"/>
              <a:gd name="T2" fmla="*/ 2346 w 297238"/>
              <a:gd name="T3" fmla="*/ 59829 h 263651"/>
              <a:gd name="T4" fmla="*/ 17396 w 297238"/>
              <a:gd name="T5" fmla="*/ 106834 h 263651"/>
              <a:gd name="T6" fmla="*/ 43804 w 297238"/>
              <a:gd name="T7" fmla="*/ 143031 h 263651"/>
              <a:gd name="T8" fmla="*/ 78630 w 297238"/>
              <a:gd name="T9" fmla="*/ 170438 h 263651"/>
              <a:gd name="T10" fmla="*/ 118932 w 297238"/>
              <a:gd name="T11" fmla="*/ 191080 h 263651"/>
              <a:gd name="T12" fmla="*/ 161770 w 297238"/>
              <a:gd name="T13" fmla="*/ 206968 h 263651"/>
              <a:gd name="T14" fmla="*/ 204204 w 297238"/>
              <a:gd name="T15" fmla="*/ 220126 h 263651"/>
              <a:gd name="T16" fmla="*/ 224349 w 297238"/>
              <a:gd name="T17" fmla="*/ 226312 h 263651"/>
              <a:gd name="T18" fmla="*/ 243292 w 297238"/>
              <a:gd name="T19" fmla="*/ 232572 h 263651"/>
              <a:gd name="T20" fmla="*/ 260661 w 297238"/>
              <a:gd name="T21" fmla="*/ 239158 h 263651"/>
              <a:gd name="T22" fmla="*/ 276093 w 297238"/>
              <a:gd name="T23" fmla="*/ 246322 h 263651"/>
              <a:gd name="T24" fmla="*/ 289218 w 297238"/>
              <a:gd name="T25" fmla="*/ 254319 h 263651"/>
              <a:gd name="T26" fmla="*/ 299667 w 297238"/>
              <a:gd name="T27" fmla="*/ 263399 h 2636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7238"/>
              <a:gd name="T43" fmla="*/ 0 h 263651"/>
              <a:gd name="T44" fmla="*/ 297238 w 297238"/>
              <a:gd name="T45" fmla="*/ 263651 h 2636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7238" h="263651">
                <a:moveTo>
                  <a:pt x="1582" y="0"/>
                </a:moveTo>
                <a:lnTo>
                  <a:pt x="2327" y="59887"/>
                </a:lnTo>
                <a:lnTo>
                  <a:pt x="17255" y="106936"/>
                </a:lnTo>
                <a:lnTo>
                  <a:pt x="43449" y="143167"/>
                </a:lnTo>
                <a:lnTo>
                  <a:pt x="77993" y="170602"/>
                </a:lnTo>
                <a:lnTo>
                  <a:pt x="117968" y="191262"/>
                </a:lnTo>
                <a:lnTo>
                  <a:pt x="160459" y="207166"/>
                </a:lnTo>
                <a:lnTo>
                  <a:pt x="202549" y="220336"/>
                </a:lnTo>
                <a:lnTo>
                  <a:pt x="222531" y="226528"/>
                </a:lnTo>
                <a:lnTo>
                  <a:pt x="241320" y="232794"/>
                </a:lnTo>
                <a:lnTo>
                  <a:pt x="258549" y="239386"/>
                </a:lnTo>
                <a:lnTo>
                  <a:pt x="273855" y="246558"/>
                </a:lnTo>
                <a:lnTo>
                  <a:pt x="286873" y="254563"/>
                </a:lnTo>
                <a:lnTo>
                  <a:pt x="297238" y="263651"/>
                </a:lnTo>
              </a:path>
            </a:pathLst>
          </a:custGeom>
          <a:noFill/>
          <a:ln w="3352">
            <a:solidFill>
              <a:srgbClr val="000000"/>
            </a:solidFill>
            <a:round/>
          </a:ln>
        </p:spPr>
        <p:txBody>
          <a:bodyPr lIns="0" tIns="0" rIns="0" bIns="0"/>
          <a:lstStyle/>
          <a:p>
            <a:endParaRPr lang="el-GR"/>
          </a:p>
        </p:txBody>
      </p:sp>
      <p:sp>
        <p:nvSpPr>
          <p:cNvPr id="25599" name="object 1024"/>
          <p:cNvSpPr/>
          <p:nvPr/>
        </p:nvSpPr>
        <p:spPr bwMode="auto">
          <a:xfrm>
            <a:off x="9993313" y="2778125"/>
            <a:ext cx="0" cy="552450"/>
          </a:xfrm>
          <a:custGeom>
            <a:avLst/>
            <a:gdLst>
              <a:gd name="T0" fmla="*/ 552450 h 552450"/>
              <a:gd name="T1" fmla="*/ 0 h 552450"/>
              <a:gd name="T2" fmla="*/ 0 60000 65536"/>
              <a:gd name="T3" fmla="*/ 0 60000 65536"/>
              <a:gd name="T4" fmla="*/ 0 h 552450"/>
              <a:gd name="T5" fmla="*/ 552450 h 552450"/>
            </a:gdLst>
            <a:ahLst/>
            <a:cxnLst>
              <a:cxn ang="T2">
                <a:pos x="0" y="T0"/>
              </a:cxn>
              <a:cxn ang="T3">
                <a:pos x="0" y="T1"/>
              </a:cxn>
            </a:cxnLst>
            <a:rect l="0" t="T4" r="0" b="T5"/>
            <a:pathLst>
              <a:path h="552450">
                <a:moveTo>
                  <a:pt x="0" y="552450"/>
                </a:moveTo>
                <a:lnTo>
                  <a:pt x="0" y="0"/>
                </a:lnTo>
              </a:path>
            </a:pathLst>
          </a:custGeom>
          <a:noFill/>
          <a:ln w="30505">
            <a:solidFill>
              <a:srgbClr val="000000"/>
            </a:solidFill>
            <a:round/>
          </a:ln>
        </p:spPr>
        <p:txBody>
          <a:bodyPr lIns="0" tIns="0" rIns="0" bIns="0"/>
          <a:lstStyle/>
          <a:p>
            <a:endParaRPr lang="el-GR"/>
          </a:p>
        </p:txBody>
      </p:sp>
      <p:sp>
        <p:nvSpPr>
          <p:cNvPr id="49152" name="object 1025"/>
          <p:cNvSpPr/>
          <p:nvPr/>
        </p:nvSpPr>
        <p:spPr bwMode="auto">
          <a:xfrm>
            <a:off x="8507413" y="2771775"/>
            <a:ext cx="1503362" cy="0"/>
          </a:xfrm>
          <a:custGeom>
            <a:avLst/>
            <a:gdLst>
              <a:gd name="T0" fmla="*/ 1504060 w 1502664"/>
              <a:gd name="T1" fmla="*/ 0 w 1502664"/>
              <a:gd name="T2" fmla="*/ 0 60000 65536"/>
              <a:gd name="T3" fmla="*/ 0 60000 65536"/>
              <a:gd name="T4" fmla="*/ 0 w 1502664"/>
              <a:gd name="T5" fmla="*/ 1502664 w 1502664"/>
            </a:gdLst>
            <a:ahLst/>
            <a:cxnLst>
              <a:cxn ang="T2">
                <a:pos x="T0" y="0"/>
              </a:cxn>
              <a:cxn ang="T3">
                <a:pos x="T1" y="0"/>
              </a:cxn>
            </a:cxnLst>
            <a:rect l="T4" t="0" r="T5" b="0"/>
            <a:pathLst>
              <a:path w="1502664">
                <a:moveTo>
                  <a:pt x="1502664" y="0"/>
                </a:moveTo>
                <a:lnTo>
                  <a:pt x="0" y="0"/>
                </a:lnTo>
              </a:path>
            </a:pathLst>
          </a:custGeom>
          <a:noFill/>
          <a:ln w="30505">
            <a:solidFill>
              <a:srgbClr val="000000"/>
            </a:solidFill>
            <a:round/>
          </a:ln>
        </p:spPr>
        <p:txBody>
          <a:bodyPr lIns="0" tIns="0" rIns="0" bIns="0"/>
          <a:lstStyle/>
          <a:p>
            <a:endParaRPr lang="el-GR"/>
          </a:p>
        </p:txBody>
      </p:sp>
      <p:sp>
        <p:nvSpPr>
          <p:cNvPr id="49153" name="object 1026"/>
          <p:cNvSpPr/>
          <p:nvPr/>
        </p:nvSpPr>
        <p:spPr bwMode="auto">
          <a:xfrm>
            <a:off x="8474075" y="2390775"/>
            <a:ext cx="90488" cy="396875"/>
          </a:xfrm>
          <a:custGeom>
            <a:avLst/>
            <a:gdLst>
              <a:gd name="T0" fmla="*/ 89534 w 91452"/>
              <a:gd name="T1" fmla="*/ 91733 h 396239"/>
              <a:gd name="T2" fmla="*/ 44773 w 91452"/>
              <a:gd name="T3" fmla="*/ 0 h 396239"/>
              <a:gd name="T4" fmla="*/ 0 w 91452"/>
              <a:gd name="T5" fmla="*/ 91733 h 396239"/>
              <a:gd name="T6" fmla="*/ 29853 w 91452"/>
              <a:gd name="T7" fmla="*/ 91733 h 396239"/>
              <a:gd name="T8" fmla="*/ 29853 w 91452"/>
              <a:gd name="T9" fmla="*/ 76445 h 396239"/>
              <a:gd name="T10" fmla="*/ 59693 w 91452"/>
              <a:gd name="T11" fmla="*/ 76445 h 396239"/>
              <a:gd name="T12" fmla="*/ 59693 w 91452"/>
              <a:gd name="T13" fmla="*/ 91733 h 396239"/>
              <a:gd name="T14" fmla="*/ 89534 w 91452"/>
              <a:gd name="T15" fmla="*/ 91733 h 396239"/>
              <a:gd name="T16" fmla="*/ 59693 w 91452"/>
              <a:gd name="T17" fmla="*/ 91733 h 396239"/>
              <a:gd name="T18" fmla="*/ 59693 w 91452"/>
              <a:gd name="T19" fmla="*/ 76445 h 396239"/>
              <a:gd name="T20" fmla="*/ 29853 w 91452"/>
              <a:gd name="T21" fmla="*/ 76445 h 396239"/>
              <a:gd name="T22" fmla="*/ 29853 w 91452"/>
              <a:gd name="T23" fmla="*/ 91733 h 396239"/>
              <a:gd name="T24" fmla="*/ 59693 w 91452"/>
              <a:gd name="T25" fmla="*/ 91733 h 396239"/>
              <a:gd name="T26" fmla="*/ 59693 w 91452"/>
              <a:gd name="T27" fmla="*/ 397512 h 396239"/>
              <a:gd name="T28" fmla="*/ 59693 w 91452"/>
              <a:gd name="T29" fmla="*/ 91733 h 396239"/>
              <a:gd name="T30" fmla="*/ 29853 w 91452"/>
              <a:gd name="T31" fmla="*/ 91733 h 396239"/>
              <a:gd name="T32" fmla="*/ 29853 w 91452"/>
              <a:gd name="T33" fmla="*/ 397512 h 396239"/>
              <a:gd name="T34" fmla="*/ 59693 w 91452"/>
              <a:gd name="T35" fmla="*/ 397512 h 3962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452"/>
              <a:gd name="T55" fmla="*/ 0 h 396239"/>
              <a:gd name="T56" fmla="*/ 91452 w 91452"/>
              <a:gd name="T57" fmla="*/ 396239 h 3962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452" h="396239">
                <a:moveTo>
                  <a:pt x="91452" y="91439"/>
                </a:moveTo>
                <a:lnTo>
                  <a:pt x="45732" y="0"/>
                </a:lnTo>
                <a:lnTo>
                  <a:pt x="0" y="91439"/>
                </a:lnTo>
                <a:lnTo>
                  <a:pt x="30492" y="91439"/>
                </a:lnTo>
                <a:lnTo>
                  <a:pt x="30492" y="76200"/>
                </a:lnTo>
                <a:lnTo>
                  <a:pt x="60972" y="76200"/>
                </a:lnTo>
                <a:lnTo>
                  <a:pt x="60972" y="91439"/>
                </a:lnTo>
                <a:lnTo>
                  <a:pt x="91452" y="91439"/>
                </a:lnTo>
                <a:close/>
              </a:path>
              <a:path w="91452" h="396239">
                <a:moveTo>
                  <a:pt x="60972" y="91439"/>
                </a:moveTo>
                <a:lnTo>
                  <a:pt x="60972" y="76200"/>
                </a:lnTo>
                <a:lnTo>
                  <a:pt x="30492" y="76200"/>
                </a:lnTo>
                <a:lnTo>
                  <a:pt x="30492" y="91439"/>
                </a:lnTo>
                <a:lnTo>
                  <a:pt x="60972" y="91439"/>
                </a:lnTo>
                <a:close/>
              </a:path>
              <a:path w="91452" h="396239">
                <a:moveTo>
                  <a:pt x="60972" y="396239"/>
                </a:moveTo>
                <a:lnTo>
                  <a:pt x="60972" y="91439"/>
                </a:lnTo>
                <a:lnTo>
                  <a:pt x="30492" y="91439"/>
                </a:lnTo>
                <a:lnTo>
                  <a:pt x="30492" y="396239"/>
                </a:lnTo>
                <a:lnTo>
                  <a:pt x="60972" y="396239"/>
                </a:lnTo>
                <a:close/>
              </a:path>
            </a:pathLst>
          </a:custGeom>
          <a:solidFill>
            <a:srgbClr val="000000"/>
          </a:solidFill>
          <a:ln w="9525">
            <a:noFill/>
            <a:round/>
          </a:ln>
        </p:spPr>
        <p:txBody>
          <a:bodyPr lIns="0" tIns="0" rIns="0" bIns="0"/>
          <a:lstStyle/>
          <a:p>
            <a:endParaRPr lang="el-GR"/>
          </a:p>
        </p:txBody>
      </p:sp>
      <p:sp>
        <p:nvSpPr>
          <p:cNvPr id="49154" name="object 1027"/>
          <p:cNvSpPr/>
          <p:nvPr/>
        </p:nvSpPr>
        <p:spPr bwMode="auto">
          <a:xfrm>
            <a:off x="9883775" y="2994025"/>
            <a:ext cx="395288" cy="477838"/>
          </a:xfrm>
          <a:custGeom>
            <a:avLst/>
            <a:gdLst>
              <a:gd name="T0" fmla="*/ 0 w 395477"/>
              <a:gd name="T1" fmla="*/ 477902 h 477774"/>
              <a:gd name="T2" fmla="*/ 395099 w 395477"/>
              <a:gd name="T3" fmla="*/ 0 h 477774"/>
              <a:gd name="T4" fmla="*/ 0 60000 65536"/>
              <a:gd name="T5" fmla="*/ 0 60000 65536"/>
              <a:gd name="T6" fmla="*/ 0 w 395477"/>
              <a:gd name="T7" fmla="*/ 0 h 477774"/>
              <a:gd name="T8" fmla="*/ 395477 w 395477"/>
              <a:gd name="T9" fmla="*/ 477774 h 477774"/>
            </a:gdLst>
            <a:ahLst/>
            <a:cxnLst>
              <a:cxn ang="T4">
                <a:pos x="T0" y="T1"/>
              </a:cxn>
              <a:cxn ang="T5">
                <a:pos x="T2" y="T3"/>
              </a:cxn>
            </a:cxnLst>
            <a:rect l="T6" t="T7" r="T8" b="T9"/>
            <a:pathLst>
              <a:path w="395477" h="477774">
                <a:moveTo>
                  <a:pt x="0" y="477774"/>
                </a:moveTo>
                <a:lnTo>
                  <a:pt x="395477" y="0"/>
                </a:lnTo>
              </a:path>
            </a:pathLst>
          </a:custGeom>
          <a:noFill/>
          <a:ln w="30505">
            <a:solidFill>
              <a:srgbClr val="000000"/>
            </a:solidFill>
            <a:round/>
          </a:ln>
        </p:spPr>
        <p:txBody>
          <a:bodyPr lIns="0" tIns="0" rIns="0" bIns="0"/>
          <a:lstStyle/>
          <a:p>
            <a:endParaRPr lang="el-GR"/>
          </a:p>
        </p:txBody>
      </p:sp>
      <p:sp>
        <p:nvSpPr>
          <p:cNvPr id="49155" name="object 1028"/>
          <p:cNvSpPr/>
          <p:nvPr/>
        </p:nvSpPr>
        <p:spPr bwMode="auto">
          <a:xfrm>
            <a:off x="10013950" y="2933700"/>
            <a:ext cx="317500" cy="476250"/>
          </a:xfrm>
          <a:custGeom>
            <a:avLst/>
            <a:gdLst>
              <a:gd name="T0" fmla="*/ 0 w 316992"/>
              <a:gd name="T1" fmla="*/ 0 h 476250"/>
              <a:gd name="T2" fmla="*/ 0 w 316992"/>
              <a:gd name="T3" fmla="*/ 476250 h 476250"/>
              <a:gd name="T4" fmla="*/ 318009 w 316992"/>
              <a:gd name="T5" fmla="*/ 476250 h 476250"/>
              <a:gd name="T6" fmla="*/ 318009 w 316992"/>
              <a:gd name="T7" fmla="*/ 0 h 476250"/>
              <a:gd name="T8" fmla="*/ 0 w 316992"/>
              <a:gd name="T9" fmla="*/ 0 h 476250"/>
              <a:gd name="T10" fmla="*/ 0 60000 65536"/>
              <a:gd name="T11" fmla="*/ 0 60000 65536"/>
              <a:gd name="T12" fmla="*/ 0 60000 65536"/>
              <a:gd name="T13" fmla="*/ 0 60000 65536"/>
              <a:gd name="T14" fmla="*/ 0 60000 65536"/>
              <a:gd name="T15" fmla="*/ 0 w 316992"/>
              <a:gd name="T16" fmla="*/ 0 h 476250"/>
              <a:gd name="T17" fmla="*/ 316992 w 316992"/>
              <a:gd name="T18" fmla="*/ 476250 h 476250"/>
            </a:gdLst>
            <a:ahLst/>
            <a:cxnLst>
              <a:cxn ang="T10">
                <a:pos x="T0" y="T1"/>
              </a:cxn>
              <a:cxn ang="T11">
                <a:pos x="T2" y="T3"/>
              </a:cxn>
              <a:cxn ang="T12">
                <a:pos x="T4" y="T5"/>
              </a:cxn>
              <a:cxn ang="T13">
                <a:pos x="T6" y="T7"/>
              </a:cxn>
              <a:cxn ang="T14">
                <a:pos x="T8" y="T9"/>
              </a:cxn>
            </a:cxnLst>
            <a:rect l="T15" t="T16" r="T17" b="T18"/>
            <a:pathLst>
              <a:path w="316992" h="476250">
                <a:moveTo>
                  <a:pt x="0" y="0"/>
                </a:moveTo>
                <a:lnTo>
                  <a:pt x="0" y="476250"/>
                </a:lnTo>
                <a:lnTo>
                  <a:pt x="316992" y="476250"/>
                </a:lnTo>
                <a:lnTo>
                  <a:pt x="316992" y="0"/>
                </a:lnTo>
                <a:lnTo>
                  <a:pt x="0" y="0"/>
                </a:lnTo>
                <a:close/>
              </a:path>
            </a:pathLst>
          </a:custGeom>
          <a:solidFill>
            <a:srgbClr val="F8F8F8"/>
          </a:solidFill>
          <a:ln w="9525">
            <a:noFill/>
            <a:round/>
          </a:ln>
        </p:spPr>
        <p:txBody>
          <a:bodyPr lIns="0" tIns="0" rIns="0" bIns="0"/>
          <a:lstStyle/>
          <a:p>
            <a:endParaRPr lang="el-GR"/>
          </a:p>
        </p:txBody>
      </p:sp>
      <p:sp>
        <p:nvSpPr>
          <p:cNvPr id="49156" name="object 1029"/>
          <p:cNvSpPr/>
          <p:nvPr/>
        </p:nvSpPr>
        <p:spPr bwMode="auto">
          <a:xfrm>
            <a:off x="1379538" y="2784475"/>
            <a:ext cx="19050" cy="1708150"/>
          </a:xfrm>
          <a:custGeom>
            <a:avLst/>
            <a:gdLst>
              <a:gd name="T0" fmla="*/ 0 w 19049"/>
              <a:gd name="T1" fmla="*/ 1707897 h 1708403"/>
              <a:gd name="T2" fmla="*/ 19051 w 19049"/>
              <a:gd name="T3" fmla="*/ 0 h 1708403"/>
              <a:gd name="T4" fmla="*/ 0 60000 65536"/>
              <a:gd name="T5" fmla="*/ 0 60000 65536"/>
              <a:gd name="T6" fmla="*/ 0 w 19049"/>
              <a:gd name="T7" fmla="*/ 0 h 1708403"/>
              <a:gd name="T8" fmla="*/ 19049 w 19049"/>
              <a:gd name="T9" fmla="*/ 1708403 h 1708403"/>
            </a:gdLst>
            <a:ahLst/>
            <a:cxnLst>
              <a:cxn ang="T4">
                <a:pos x="T0" y="T1"/>
              </a:cxn>
              <a:cxn ang="T5">
                <a:pos x="T2" y="T3"/>
              </a:cxn>
            </a:cxnLst>
            <a:rect l="T6" t="T7" r="T8" b="T9"/>
            <a:pathLst>
              <a:path w="19049" h="1708403">
                <a:moveTo>
                  <a:pt x="0" y="1708403"/>
                </a:moveTo>
                <a:lnTo>
                  <a:pt x="19049" y="0"/>
                </a:lnTo>
              </a:path>
            </a:pathLst>
          </a:custGeom>
          <a:noFill/>
          <a:ln w="13563">
            <a:solidFill>
              <a:srgbClr val="000000"/>
            </a:solidFill>
            <a:round/>
          </a:ln>
        </p:spPr>
        <p:txBody>
          <a:bodyPr lIns="0" tIns="0" rIns="0" bIns="0"/>
          <a:lstStyle/>
          <a:p>
            <a:endParaRPr lang="el-GR"/>
          </a:p>
        </p:txBody>
      </p:sp>
      <p:sp>
        <p:nvSpPr>
          <p:cNvPr id="49157" name="object 1030"/>
          <p:cNvSpPr/>
          <p:nvPr/>
        </p:nvSpPr>
        <p:spPr bwMode="auto">
          <a:xfrm>
            <a:off x="1390650" y="2778125"/>
            <a:ext cx="812800" cy="0"/>
          </a:xfrm>
          <a:custGeom>
            <a:avLst/>
            <a:gdLst>
              <a:gd name="T0" fmla="*/ 0 w 811529"/>
              <a:gd name="T1" fmla="*/ 814073 w 811529"/>
              <a:gd name="T2" fmla="*/ 0 60000 65536"/>
              <a:gd name="T3" fmla="*/ 0 60000 65536"/>
              <a:gd name="T4" fmla="*/ 0 w 811529"/>
              <a:gd name="T5" fmla="*/ 811529 w 811529"/>
            </a:gdLst>
            <a:ahLst/>
            <a:cxnLst>
              <a:cxn ang="T2">
                <a:pos x="T0" y="0"/>
              </a:cxn>
              <a:cxn ang="T3">
                <a:pos x="T1" y="0"/>
              </a:cxn>
            </a:cxnLst>
            <a:rect l="T4" t="0" r="T5" b="0"/>
            <a:pathLst>
              <a:path w="811529">
                <a:moveTo>
                  <a:pt x="0" y="0"/>
                </a:moveTo>
                <a:lnTo>
                  <a:pt x="811529" y="0"/>
                </a:lnTo>
              </a:path>
            </a:pathLst>
          </a:custGeom>
          <a:noFill/>
          <a:ln w="13563">
            <a:solidFill>
              <a:srgbClr val="000000"/>
            </a:solidFill>
            <a:round/>
          </a:ln>
        </p:spPr>
        <p:txBody>
          <a:bodyPr lIns="0" tIns="0" rIns="0" bIns="0"/>
          <a:lstStyle/>
          <a:p>
            <a:endParaRPr lang="el-GR"/>
          </a:p>
        </p:txBody>
      </p:sp>
      <p:sp>
        <p:nvSpPr>
          <p:cNvPr id="49158" name="object 1031"/>
          <p:cNvSpPr/>
          <p:nvPr/>
        </p:nvSpPr>
        <p:spPr bwMode="auto">
          <a:xfrm>
            <a:off x="2162175" y="2389188"/>
            <a:ext cx="82550" cy="395287"/>
          </a:xfrm>
          <a:custGeom>
            <a:avLst/>
            <a:gdLst>
              <a:gd name="T0" fmla="*/ 83579 w 81534"/>
              <a:gd name="T1" fmla="*/ 81770 h 394716"/>
              <a:gd name="T2" fmla="*/ 41399 w 81534"/>
              <a:gd name="T3" fmla="*/ 0 h 394716"/>
              <a:gd name="T4" fmla="*/ 0 w 81534"/>
              <a:gd name="T5" fmla="*/ 81770 h 394716"/>
              <a:gd name="T6" fmla="*/ 34369 w 81534"/>
              <a:gd name="T7" fmla="*/ 81770 h 394716"/>
              <a:gd name="T8" fmla="*/ 34369 w 81534"/>
              <a:gd name="T9" fmla="*/ 68014 h 394716"/>
              <a:gd name="T10" fmla="*/ 48429 w 81534"/>
              <a:gd name="T11" fmla="*/ 68014 h 394716"/>
              <a:gd name="T12" fmla="*/ 48429 w 81534"/>
              <a:gd name="T13" fmla="*/ 81770 h 394716"/>
              <a:gd name="T14" fmla="*/ 83579 w 81534"/>
              <a:gd name="T15" fmla="*/ 81770 h 394716"/>
              <a:gd name="T16" fmla="*/ 48429 w 81534"/>
              <a:gd name="T17" fmla="*/ 81770 h 394716"/>
              <a:gd name="T18" fmla="*/ 48429 w 81534"/>
              <a:gd name="T19" fmla="*/ 68014 h 394716"/>
              <a:gd name="T20" fmla="*/ 34369 w 81534"/>
              <a:gd name="T21" fmla="*/ 68014 h 394716"/>
              <a:gd name="T22" fmla="*/ 34369 w 81534"/>
              <a:gd name="T23" fmla="*/ 81770 h 394716"/>
              <a:gd name="T24" fmla="*/ 48429 w 81534"/>
              <a:gd name="T25" fmla="*/ 81770 h 394716"/>
              <a:gd name="T26" fmla="*/ 48429 w 81534"/>
              <a:gd name="T27" fmla="*/ 395859 h 394716"/>
              <a:gd name="T28" fmla="*/ 48429 w 81534"/>
              <a:gd name="T29" fmla="*/ 81770 h 394716"/>
              <a:gd name="T30" fmla="*/ 34369 w 81534"/>
              <a:gd name="T31" fmla="*/ 81770 h 394716"/>
              <a:gd name="T32" fmla="*/ 34369 w 81534"/>
              <a:gd name="T33" fmla="*/ 395859 h 394716"/>
              <a:gd name="T34" fmla="*/ 48429 w 81534"/>
              <a:gd name="T35" fmla="*/ 395859 h 3947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1534"/>
              <a:gd name="T55" fmla="*/ 0 h 394716"/>
              <a:gd name="T56" fmla="*/ 81534 w 81534"/>
              <a:gd name="T57" fmla="*/ 394716 h 3947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1534" h="394716">
                <a:moveTo>
                  <a:pt x="81534" y="81534"/>
                </a:moveTo>
                <a:lnTo>
                  <a:pt x="40386" y="0"/>
                </a:lnTo>
                <a:lnTo>
                  <a:pt x="0" y="81534"/>
                </a:lnTo>
                <a:lnTo>
                  <a:pt x="33528" y="81534"/>
                </a:lnTo>
                <a:lnTo>
                  <a:pt x="33528" y="67818"/>
                </a:lnTo>
                <a:lnTo>
                  <a:pt x="47244" y="67818"/>
                </a:lnTo>
                <a:lnTo>
                  <a:pt x="47244" y="81534"/>
                </a:lnTo>
                <a:lnTo>
                  <a:pt x="81534" y="81534"/>
                </a:lnTo>
                <a:close/>
              </a:path>
              <a:path w="81534" h="394716">
                <a:moveTo>
                  <a:pt x="47244" y="81534"/>
                </a:moveTo>
                <a:lnTo>
                  <a:pt x="47244" y="67818"/>
                </a:lnTo>
                <a:lnTo>
                  <a:pt x="33528" y="67818"/>
                </a:lnTo>
                <a:lnTo>
                  <a:pt x="33528" y="81534"/>
                </a:lnTo>
                <a:lnTo>
                  <a:pt x="47244" y="81534"/>
                </a:lnTo>
                <a:close/>
              </a:path>
              <a:path w="81534" h="394716">
                <a:moveTo>
                  <a:pt x="47244" y="394716"/>
                </a:moveTo>
                <a:lnTo>
                  <a:pt x="47244" y="81534"/>
                </a:lnTo>
                <a:lnTo>
                  <a:pt x="33528" y="81534"/>
                </a:lnTo>
                <a:lnTo>
                  <a:pt x="33528" y="394716"/>
                </a:lnTo>
                <a:lnTo>
                  <a:pt x="47244" y="394716"/>
                </a:lnTo>
                <a:close/>
              </a:path>
            </a:pathLst>
          </a:custGeom>
          <a:solidFill>
            <a:srgbClr val="000000"/>
          </a:solidFill>
          <a:ln w="9525">
            <a:noFill/>
            <a:round/>
          </a:ln>
        </p:spPr>
        <p:txBody>
          <a:bodyPr lIns="0" tIns="0" rIns="0" bIns="0"/>
          <a:lstStyle/>
          <a:p>
            <a:endParaRPr lang="el-GR"/>
          </a:p>
        </p:txBody>
      </p:sp>
      <p:sp>
        <p:nvSpPr>
          <p:cNvPr id="49159" name="object 1032"/>
          <p:cNvSpPr txBox="1">
            <a:spLocks noChangeArrowheads="1"/>
          </p:cNvSpPr>
          <p:nvPr/>
        </p:nvSpPr>
        <p:spPr bwMode="auto">
          <a:xfrm>
            <a:off x="1004888" y="5000625"/>
            <a:ext cx="676275" cy="509588"/>
          </a:xfrm>
          <a:prstGeom prst="rect">
            <a:avLst/>
          </a:prstGeom>
          <a:noFill/>
          <a:ln w="9525">
            <a:noFill/>
            <a:miter lim="800000"/>
          </a:ln>
        </p:spPr>
        <p:txBody>
          <a:bodyPr lIns="0" tIns="0" rIns="0" bIns="0"/>
          <a:lstStyle/>
          <a:p>
            <a:pPr marL="146050" indent="-133350">
              <a:lnSpc>
                <a:spcPct val="109000"/>
              </a:lnSpc>
            </a:pPr>
            <a:r>
              <a:rPr lang="el-GR" sz="1500">
                <a:solidFill>
                  <a:srgbClr val="FF0000"/>
                </a:solidFill>
                <a:cs typeface="Arial" panose="020B0604020202020204" pitchFamily="34" charset="0"/>
              </a:rPr>
              <a:t>90 deg ATDC</a:t>
            </a:r>
            <a:endParaRPr lang="el-GR" sz="1500">
              <a:cs typeface="Arial" panose="020B0604020202020204" pitchFamily="34" charset="0"/>
            </a:endParaRPr>
          </a:p>
        </p:txBody>
      </p:sp>
      <p:sp>
        <p:nvSpPr>
          <p:cNvPr id="1033" name="object 1033"/>
          <p:cNvSpPr txBox="1"/>
          <p:nvPr/>
        </p:nvSpPr>
        <p:spPr>
          <a:xfrm>
            <a:off x="3956050" y="4543425"/>
            <a:ext cx="904875" cy="488950"/>
          </a:xfrm>
          <a:prstGeom prst="rect">
            <a:avLst/>
          </a:prstGeom>
        </p:spPr>
        <p:txBody>
          <a:bodyPr lIns="0" tIns="0" rIns="0" bIns="0"/>
          <a:lstStyle/>
          <a:p>
            <a:pPr marL="12700" fontAlgn="auto">
              <a:spcBef>
                <a:spcPts val="0"/>
              </a:spcBef>
              <a:spcAft>
                <a:spcPts val="0"/>
              </a:spcAft>
              <a:defRPr/>
            </a:pPr>
            <a:r>
              <a:rPr sz="1500" spc="-10" dirty="0">
                <a:solidFill>
                  <a:srgbClr val="FF0000"/>
                </a:solidFill>
                <a:latin typeface="Arial" panose="020B0604020202020204"/>
                <a:cs typeface="Arial" panose="020B0604020202020204"/>
              </a:rPr>
              <a:t>0 </a:t>
            </a:r>
            <a:r>
              <a:rPr sz="1500" spc="-15" dirty="0">
                <a:solidFill>
                  <a:srgbClr val="FF0000"/>
                </a:solidFill>
                <a:latin typeface="Arial" panose="020B0604020202020204"/>
                <a:cs typeface="Arial" panose="020B0604020202020204"/>
              </a:rPr>
              <a:t>deg</a:t>
            </a:r>
            <a:endParaRPr sz="1500">
              <a:latin typeface="Arial" panose="020B0604020202020204"/>
              <a:cs typeface="Arial" panose="020B0604020202020204"/>
            </a:endParaRPr>
          </a:p>
          <a:p>
            <a:pPr marL="217170" fontAlgn="auto">
              <a:spcBef>
                <a:spcPts val="160"/>
              </a:spcBef>
              <a:spcAft>
                <a:spcPts val="0"/>
              </a:spcAft>
              <a:defRPr/>
            </a:pPr>
            <a:r>
              <a:rPr sz="1500" spc="-10" dirty="0">
                <a:solidFill>
                  <a:srgbClr val="FF0000"/>
                </a:solidFill>
                <a:latin typeface="Arial" panose="020B0604020202020204"/>
                <a:cs typeface="Arial" panose="020B0604020202020204"/>
              </a:rPr>
              <a:t>(TDC</a:t>
            </a:r>
            <a:r>
              <a:rPr sz="1500" spc="-5" dirty="0">
                <a:solidFill>
                  <a:srgbClr val="FF0000"/>
                </a:solidFill>
                <a:latin typeface="Arial" panose="020B0604020202020204"/>
                <a:cs typeface="Arial" panose="020B0604020202020204"/>
              </a:rPr>
              <a:t> </a:t>
            </a:r>
            <a:r>
              <a:rPr sz="1500" spc="-20" dirty="0">
                <a:solidFill>
                  <a:srgbClr val="FF0000"/>
                </a:solidFill>
                <a:latin typeface="Arial" panose="020B0604020202020204"/>
                <a:cs typeface="Arial" panose="020B0604020202020204"/>
              </a:rPr>
              <a:t>1</a:t>
            </a:r>
            <a:r>
              <a:rPr sz="1500" spc="-5" dirty="0">
                <a:solidFill>
                  <a:srgbClr val="FF0000"/>
                </a:solidFill>
                <a:latin typeface="Arial" panose="020B0604020202020204"/>
                <a:cs typeface="Arial" panose="020B0604020202020204"/>
              </a:rPr>
              <a:t>)</a:t>
            </a:r>
            <a:endParaRPr sz="1500">
              <a:latin typeface="Arial" panose="020B0604020202020204"/>
              <a:cs typeface="Arial" panose="020B0604020202020204"/>
            </a:endParaRPr>
          </a:p>
        </p:txBody>
      </p:sp>
      <p:sp>
        <p:nvSpPr>
          <p:cNvPr id="49161" name="object 1034"/>
          <p:cNvSpPr/>
          <p:nvPr/>
        </p:nvSpPr>
        <p:spPr bwMode="auto">
          <a:xfrm>
            <a:off x="4248150" y="4289425"/>
            <a:ext cx="136525" cy="236538"/>
          </a:xfrm>
          <a:custGeom>
            <a:avLst/>
            <a:gdLst>
              <a:gd name="T0" fmla="*/ 137420 w 135636"/>
              <a:gd name="T1" fmla="*/ 135129 h 236981"/>
              <a:gd name="T2" fmla="*/ 68710 w 135636"/>
              <a:gd name="T3" fmla="*/ 0 h 236981"/>
              <a:gd name="T4" fmla="*/ 0 w 135636"/>
              <a:gd name="T5" fmla="*/ 135129 h 236981"/>
              <a:gd name="T6" fmla="*/ 54813 w 135636"/>
              <a:gd name="T7" fmla="*/ 135129 h 236981"/>
              <a:gd name="T8" fmla="*/ 54813 w 135636"/>
              <a:gd name="T9" fmla="*/ 121464 h 236981"/>
              <a:gd name="T10" fmla="*/ 81834 w 135636"/>
              <a:gd name="T11" fmla="*/ 121464 h 236981"/>
              <a:gd name="T12" fmla="*/ 81834 w 135636"/>
              <a:gd name="T13" fmla="*/ 135129 h 236981"/>
              <a:gd name="T14" fmla="*/ 137420 w 135636"/>
              <a:gd name="T15" fmla="*/ 135129 h 236981"/>
              <a:gd name="T16" fmla="*/ 81834 w 135636"/>
              <a:gd name="T17" fmla="*/ 135129 h 236981"/>
              <a:gd name="T18" fmla="*/ 81834 w 135636"/>
              <a:gd name="T19" fmla="*/ 121464 h 236981"/>
              <a:gd name="T20" fmla="*/ 54813 w 135636"/>
              <a:gd name="T21" fmla="*/ 121464 h 236981"/>
              <a:gd name="T22" fmla="*/ 54813 w 135636"/>
              <a:gd name="T23" fmla="*/ 135129 h 236981"/>
              <a:gd name="T24" fmla="*/ 81834 w 135636"/>
              <a:gd name="T25" fmla="*/ 135129 h 236981"/>
              <a:gd name="T26" fmla="*/ 81834 w 135636"/>
              <a:gd name="T27" fmla="*/ 236096 h 236981"/>
              <a:gd name="T28" fmla="*/ 81834 w 135636"/>
              <a:gd name="T29" fmla="*/ 135129 h 236981"/>
              <a:gd name="T30" fmla="*/ 54813 w 135636"/>
              <a:gd name="T31" fmla="*/ 135129 h 236981"/>
              <a:gd name="T32" fmla="*/ 54813 w 135636"/>
              <a:gd name="T33" fmla="*/ 236096 h 236981"/>
              <a:gd name="T34" fmla="*/ 81834 w 135636"/>
              <a:gd name="T35" fmla="*/ 236096 h 2369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636"/>
              <a:gd name="T55" fmla="*/ 0 h 236981"/>
              <a:gd name="T56" fmla="*/ 135636 w 135636"/>
              <a:gd name="T57" fmla="*/ 236981 h 2369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636" h="236981">
                <a:moveTo>
                  <a:pt x="135636" y="135636"/>
                </a:moveTo>
                <a:lnTo>
                  <a:pt x="67818" y="0"/>
                </a:lnTo>
                <a:lnTo>
                  <a:pt x="0" y="135636"/>
                </a:lnTo>
                <a:lnTo>
                  <a:pt x="54101" y="135636"/>
                </a:lnTo>
                <a:lnTo>
                  <a:pt x="54101" y="121919"/>
                </a:lnTo>
                <a:lnTo>
                  <a:pt x="80772" y="121919"/>
                </a:lnTo>
                <a:lnTo>
                  <a:pt x="80772" y="135636"/>
                </a:lnTo>
                <a:lnTo>
                  <a:pt x="135636" y="135636"/>
                </a:lnTo>
                <a:close/>
              </a:path>
              <a:path w="135636" h="236981">
                <a:moveTo>
                  <a:pt x="80772" y="135636"/>
                </a:moveTo>
                <a:lnTo>
                  <a:pt x="80772" y="121919"/>
                </a:lnTo>
                <a:lnTo>
                  <a:pt x="54101" y="121919"/>
                </a:lnTo>
                <a:lnTo>
                  <a:pt x="54101" y="135636"/>
                </a:lnTo>
                <a:lnTo>
                  <a:pt x="80772" y="135636"/>
                </a:lnTo>
                <a:close/>
              </a:path>
              <a:path w="135636" h="236981">
                <a:moveTo>
                  <a:pt x="80772" y="236981"/>
                </a:moveTo>
                <a:lnTo>
                  <a:pt x="80772" y="135636"/>
                </a:lnTo>
                <a:lnTo>
                  <a:pt x="54101" y="135636"/>
                </a:lnTo>
                <a:lnTo>
                  <a:pt x="54101" y="236981"/>
                </a:lnTo>
                <a:lnTo>
                  <a:pt x="80772" y="236981"/>
                </a:lnTo>
                <a:close/>
              </a:path>
            </a:pathLst>
          </a:custGeom>
          <a:solidFill>
            <a:srgbClr val="FF0000"/>
          </a:solidFill>
          <a:ln w="9525">
            <a:noFill/>
            <a:round/>
          </a:ln>
        </p:spPr>
        <p:txBody>
          <a:bodyPr lIns="0" tIns="0" rIns="0" bIns="0"/>
          <a:lstStyle/>
          <a:p>
            <a:endParaRPr lang="el-GR"/>
          </a:p>
        </p:txBody>
      </p:sp>
      <p:sp>
        <p:nvSpPr>
          <p:cNvPr id="49162" name="object 1035"/>
          <p:cNvSpPr/>
          <p:nvPr/>
        </p:nvSpPr>
        <p:spPr bwMode="auto">
          <a:xfrm>
            <a:off x="8788400" y="4527550"/>
            <a:ext cx="207963" cy="190500"/>
          </a:xfrm>
          <a:custGeom>
            <a:avLst/>
            <a:gdLst>
              <a:gd name="T0" fmla="*/ 116331 w 208787"/>
              <a:gd name="T1" fmla="*/ 101956 h 189737"/>
              <a:gd name="T2" fmla="*/ 98085 w 208787"/>
              <a:gd name="T3" fmla="*/ 81391 h 189737"/>
              <a:gd name="T4" fmla="*/ 0 w 208787"/>
              <a:gd name="T5" fmla="*/ 171294 h 189737"/>
              <a:gd name="T6" fmla="*/ 18143 w 208787"/>
              <a:gd name="T7" fmla="*/ 191266 h 189737"/>
              <a:gd name="T8" fmla="*/ 116331 w 208787"/>
              <a:gd name="T9" fmla="*/ 101956 h 189737"/>
              <a:gd name="T10" fmla="*/ 207142 w 208787"/>
              <a:gd name="T11" fmla="*/ 0 h 189737"/>
              <a:gd name="T12" fmla="*/ 61990 w 208787"/>
              <a:gd name="T13" fmla="*/ 40711 h 189737"/>
              <a:gd name="T14" fmla="*/ 98085 w 208787"/>
              <a:gd name="T15" fmla="*/ 81391 h 189737"/>
              <a:gd name="T16" fmla="*/ 108108 w 208787"/>
              <a:gd name="T17" fmla="*/ 72205 h 189737"/>
              <a:gd name="T18" fmla="*/ 126239 w 208787"/>
              <a:gd name="T19" fmla="*/ 92944 h 189737"/>
              <a:gd name="T20" fmla="*/ 126239 w 208787"/>
              <a:gd name="T21" fmla="*/ 113121 h 189737"/>
              <a:gd name="T22" fmla="*/ 151955 w 208787"/>
              <a:gd name="T23" fmla="*/ 142106 h 189737"/>
              <a:gd name="T24" fmla="*/ 207142 w 208787"/>
              <a:gd name="T25" fmla="*/ 0 h 189737"/>
              <a:gd name="T26" fmla="*/ 126239 w 208787"/>
              <a:gd name="T27" fmla="*/ 92944 h 189737"/>
              <a:gd name="T28" fmla="*/ 108108 w 208787"/>
              <a:gd name="T29" fmla="*/ 72205 h 189737"/>
              <a:gd name="T30" fmla="*/ 98085 w 208787"/>
              <a:gd name="T31" fmla="*/ 81391 h 189737"/>
              <a:gd name="T32" fmla="*/ 116331 w 208787"/>
              <a:gd name="T33" fmla="*/ 101956 h 189737"/>
              <a:gd name="T34" fmla="*/ 126239 w 208787"/>
              <a:gd name="T35" fmla="*/ 92944 h 189737"/>
              <a:gd name="T36" fmla="*/ 126239 w 208787"/>
              <a:gd name="T37" fmla="*/ 113121 h 189737"/>
              <a:gd name="T38" fmla="*/ 126239 w 208787"/>
              <a:gd name="T39" fmla="*/ 92944 h 189737"/>
              <a:gd name="T40" fmla="*/ 116331 w 208787"/>
              <a:gd name="T41" fmla="*/ 101956 h 189737"/>
              <a:gd name="T42" fmla="*/ 126239 w 208787"/>
              <a:gd name="T43" fmla="*/ 113121 h 1897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8787"/>
              <a:gd name="T67" fmla="*/ 0 h 189737"/>
              <a:gd name="T68" fmla="*/ 208787 w 208787"/>
              <a:gd name="T69" fmla="*/ 189737 h 1897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8787" h="189737">
                <a:moveTo>
                  <a:pt x="117255" y="101141"/>
                </a:moveTo>
                <a:lnTo>
                  <a:pt x="98864" y="80740"/>
                </a:lnTo>
                <a:lnTo>
                  <a:pt x="0" y="169925"/>
                </a:lnTo>
                <a:lnTo>
                  <a:pt x="18287" y="189737"/>
                </a:lnTo>
                <a:lnTo>
                  <a:pt x="117255" y="101141"/>
                </a:lnTo>
                <a:close/>
              </a:path>
              <a:path w="208787" h="189737">
                <a:moveTo>
                  <a:pt x="208787" y="0"/>
                </a:moveTo>
                <a:lnTo>
                  <a:pt x="62483" y="40386"/>
                </a:lnTo>
                <a:lnTo>
                  <a:pt x="98864" y="80740"/>
                </a:lnTo>
                <a:lnTo>
                  <a:pt x="108966" y="71628"/>
                </a:lnTo>
                <a:lnTo>
                  <a:pt x="127241" y="92201"/>
                </a:lnTo>
                <a:lnTo>
                  <a:pt x="127241" y="112217"/>
                </a:lnTo>
                <a:lnTo>
                  <a:pt x="153161" y="140970"/>
                </a:lnTo>
                <a:lnTo>
                  <a:pt x="208787" y="0"/>
                </a:lnTo>
                <a:close/>
              </a:path>
              <a:path w="208787" h="189737">
                <a:moveTo>
                  <a:pt x="127241" y="92201"/>
                </a:moveTo>
                <a:lnTo>
                  <a:pt x="108966" y="71628"/>
                </a:lnTo>
                <a:lnTo>
                  <a:pt x="98864" y="80740"/>
                </a:lnTo>
                <a:lnTo>
                  <a:pt x="117255" y="101141"/>
                </a:lnTo>
                <a:lnTo>
                  <a:pt x="127241" y="92201"/>
                </a:lnTo>
                <a:close/>
              </a:path>
              <a:path w="208787" h="189737">
                <a:moveTo>
                  <a:pt x="127241" y="112217"/>
                </a:moveTo>
                <a:lnTo>
                  <a:pt x="127241" y="92201"/>
                </a:lnTo>
                <a:lnTo>
                  <a:pt x="117255" y="101141"/>
                </a:lnTo>
                <a:lnTo>
                  <a:pt x="127241" y="112217"/>
                </a:lnTo>
                <a:close/>
              </a:path>
            </a:pathLst>
          </a:custGeom>
          <a:solidFill>
            <a:srgbClr val="FF0000"/>
          </a:solidFill>
          <a:ln w="9525">
            <a:noFill/>
            <a:round/>
          </a:ln>
        </p:spPr>
        <p:txBody>
          <a:bodyPr lIns="0" tIns="0" rIns="0" bIns="0"/>
          <a:lstStyle/>
          <a:p>
            <a:endParaRPr lang="el-GR"/>
          </a:p>
        </p:txBody>
      </p:sp>
      <p:sp>
        <p:nvSpPr>
          <p:cNvPr id="49163" name="object 1036"/>
          <p:cNvSpPr txBox="1">
            <a:spLocks noChangeArrowheads="1"/>
          </p:cNvSpPr>
          <p:nvPr/>
        </p:nvSpPr>
        <p:spPr bwMode="auto">
          <a:xfrm>
            <a:off x="8177213" y="4660900"/>
            <a:ext cx="676275" cy="509588"/>
          </a:xfrm>
          <a:prstGeom prst="rect">
            <a:avLst/>
          </a:prstGeom>
          <a:noFill/>
          <a:ln w="9525">
            <a:noFill/>
            <a:miter lim="800000"/>
          </a:ln>
        </p:spPr>
        <p:txBody>
          <a:bodyPr lIns="0" tIns="0" rIns="0" bIns="0"/>
          <a:lstStyle/>
          <a:p>
            <a:pPr marL="146050" indent="-133350">
              <a:lnSpc>
                <a:spcPct val="109000"/>
              </a:lnSpc>
            </a:pPr>
            <a:r>
              <a:rPr lang="el-GR" sz="1500">
                <a:solidFill>
                  <a:srgbClr val="FF0000"/>
                </a:solidFill>
                <a:cs typeface="Arial" panose="020B0604020202020204" pitchFamily="34" charset="0"/>
              </a:rPr>
              <a:t>45 deg ATDC</a:t>
            </a:r>
            <a:endParaRPr lang="el-GR" sz="1500">
              <a:cs typeface="Arial" panose="020B0604020202020204" pitchFamily="34" charset="0"/>
            </a:endParaRPr>
          </a:p>
        </p:txBody>
      </p:sp>
      <p:sp>
        <p:nvSpPr>
          <p:cNvPr id="49164" name="object 1037"/>
          <p:cNvSpPr/>
          <p:nvPr/>
        </p:nvSpPr>
        <p:spPr bwMode="auto">
          <a:xfrm>
            <a:off x="3435350" y="7005638"/>
            <a:ext cx="1768475" cy="249237"/>
          </a:xfrm>
          <a:custGeom>
            <a:avLst/>
            <a:gdLst>
              <a:gd name="T0" fmla="*/ 0 w 1769364"/>
              <a:gd name="T1" fmla="*/ 0 h 249174"/>
              <a:gd name="T2" fmla="*/ 0 w 1769364"/>
              <a:gd name="T3" fmla="*/ 249300 h 249174"/>
              <a:gd name="T4" fmla="*/ 1767586 w 1769364"/>
              <a:gd name="T5" fmla="*/ 249300 h 249174"/>
              <a:gd name="T6" fmla="*/ 1767586 w 1769364"/>
              <a:gd name="T7" fmla="*/ 0 h 249174"/>
              <a:gd name="T8" fmla="*/ 0 w 1769364"/>
              <a:gd name="T9" fmla="*/ 0 h 249174"/>
              <a:gd name="T10" fmla="*/ 0 60000 65536"/>
              <a:gd name="T11" fmla="*/ 0 60000 65536"/>
              <a:gd name="T12" fmla="*/ 0 60000 65536"/>
              <a:gd name="T13" fmla="*/ 0 60000 65536"/>
              <a:gd name="T14" fmla="*/ 0 60000 65536"/>
              <a:gd name="T15" fmla="*/ 0 w 1769364"/>
              <a:gd name="T16" fmla="*/ 0 h 249174"/>
              <a:gd name="T17" fmla="*/ 1769364 w 1769364"/>
              <a:gd name="T18" fmla="*/ 249174 h 249174"/>
            </a:gdLst>
            <a:ahLst/>
            <a:cxnLst>
              <a:cxn ang="T10">
                <a:pos x="T0" y="T1"/>
              </a:cxn>
              <a:cxn ang="T11">
                <a:pos x="T2" y="T3"/>
              </a:cxn>
              <a:cxn ang="T12">
                <a:pos x="T4" y="T5"/>
              </a:cxn>
              <a:cxn ang="T13">
                <a:pos x="T6" y="T7"/>
              </a:cxn>
              <a:cxn ang="T14">
                <a:pos x="T8" y="T9"/>
              </a:cxn>
            </a:cxnLst>
            <a:rect l="T15" t="T16" r="T17" b="T18"/>
            <a:pathLst>
              <a:path w="1769364" h="249174">
                <a:moveTo>
                  <a:pt x="0" y="0"/>
                </a:moveTo>
                <a:lnTo>
                  <a:pt x="0" y="249174"/>
                </a:lnTo>
                <a:lnTo>
                  <a:pt x="1769364" y="249174"/>
                </a:lnTo>
                <a:lnTo>
                  <a:pt x="1769364" y="0"/>
                </a:lnTo>
                <a:lnTo>
                  <a:pt x="0" y="0"/>
                </a:lnTo>
                <a:close/>
              </a:path>
            </a:pathLst>
          </a:custGeom>
          <a:solidFill>
            <a:srgbClr val="F8F8F8"/>
          </a:solidFill>
          <a:ln w="9525">
            <a:noFill/>
            <a:round/>
          </a:ln>
        </p:spPr>
        <p:txBody>
          <a:bodyPr lIns="0" tIns="0" rIns="0" bIns="0"/>
          <a:lstStyle/>
          <a:p>
            <a:endParaRPr lang="el-GR"/>
          </a:p>
        </p:txBody>
      </p:sp>
      <p:sp>
        <p:nvSpPr>
          <p:cNvPr id="1038" name="object 1038"/>
          <p:cNvSpPr txBox="1"/>
          <p:nvPr/>
        </p:nvSpPr>
        <p:spPr>
          <a:xfrm>
            <a:off x="9385300" y="4930775"/>
            <a:ext cx="163513" cy="239713"/>
          </a:xfrm>
          <a:prstGeom prst="rect">
            <a:avLst/>
          </a:prstGeom>
        </p:spPr>
        <p:txBody>
          <a:bodyPr lIns="0" tIns="0" rIns="0" bIns="0"/>
          <a:lstStyle/>
          <a:p>
            <a:pPr marL="12700" fontAlgn="auto">
              <a:spcBef>
                <a:spcPts val="0"/>
              </a:spcBef>
              <a:spcAft>
                <a:spcPts val="0"/>
              </a:spcAft>
              <a:tabLst>
                <a:tab pos="151130" algn="l"/>
              </a:tabLst>
              <a:defRPr/>
            </a:pPr>
            <a:r>
              <a:rPr sz="1500" u="sng" spc="-5" dirty="0">
                <a:solidFill>
                  <a:srgbClr val="FF0000"/>
                </a:solidFill>
                <a:latin typeface="Arial" panose="020B0604020202020204"/>
                <a:cs typeface="Arial" panose="020B0604020202020204"/>
              </a:rPr>
              <a:t> 	</a:t>
            </a:r>
            <a:endParaRPr sz="1500">
              <a:latin typeface="Arial" panose="020B0604020202020204"/>
              <a:cs typeface="Arial" panose="020B0604020202020204"/>
            </a:endParaRPr>
          </a:p>
        </p:txBody>
      </p:sp>
      <p:sp>
        <p:nvSpPr>
          <p:cNvPr id="1039" name="object 1039"/>
          <p:cNvSpPr txBox="1"/>
          <p:nvPr/>
        </p:nvSpPr>
        <p:spPr>
          <a:xfrm>
            <a:off x="3606800" y="7016750"/>
            <a:ext cx="1425575" cy="239713"/>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Angl</a:t>
            </a:r>
            <a:r>
              <a:rPr sz="1500" spc="-10" dirty="0">
                <a:latin typeface="Arial" panose="020B0604020202020204"/>
                <a:cs typeface="Arial" panose="020B0604020202020204"/>
              </a:rPr>
              <a:t>e </a:t>
            </a:r>
            <a:r>
              <a:rPr sz="1500" spc="-15" dirty="0">
                <a:latin typeface="Arial" panose="020B0604020202020204"/>
                <a:cs typeface="Arial" panose="020B0604020202020204"/>
              </a:rPr>
              <a:t>encode</a:t>
            </a:r>
            <a:r>
              <a:rPr sz="1500" spc="-5" dirty="0">
                <a:latin typeface="Arial" panose="020B0604020202020204"/>
                <a:cs typeface="Arial" panose="020B0604020202020204"/>
              </a:rPr>
              <a:t>r</a:t>
            </a:r>
            <a:r>
              <a:rPr sz="1500" spc="-10" dirty="0">
                <a:latin typeface="Arial" panose="020B0604020202020204"/>
                <a:cs typeface="Arial" panose="020B0604020202020204"/>
              </a:rPr>
              <a:t> A</a:t>
            </a:r>
            <a:endParaRPr sz="1500">
              <a:latin typeface="Arial" panose="020B0604020202020204"/>
              <a:cs typeface="Arial" panose="020B0604020202020204"/>
            </a:endParaRPr>
          </a:p>
        </p:txBody>
      </p:sp>
      <p:sp>
        <p:nvSpPr>
          <p:cNvPr id="49167" name="object 1040"/>
          <p:cNvSpPr/>
          <p:nvPr/>
        </p:nvSpPr>
        <p:spPr bwMode="auto">
          <a:xfrm>
            <a:off x="7605713" y="7005638"/>
            <a:ext cx="1768475" cy="249237"/>
          </a:xfrm>
          <a:custGeom>
            <a:avLst/>
            <a:gdLst>
              <a:gd name="T0" fmla="*/ 0 w 1769364"/>
              <a:gd name="T1" fmla="*/ 0 h 249174"/>
              <a:gd name="T2" fmla="*/ 0 w 1769364"/>
              <a:gd name="T3" fmla="*/ 249300 h 249174"/>
              <a:gd name="T4" fmla="*/ 1767586 w 1769364"/>
              <a:gd name="T5" fmla="*/ 249300 h 249174"/>
              <a:gd name="T6" fmla="*/ 1767586 w 1769364"/>
              <a:gd name="T7" fmla="*/ 0 h 249174"/>
              <a:gd name="T8" fmla="*/ 0 w 1769364"/>
              <a:gd name="T9" fmla="*/ 0 h 249174"/>
              <a:gd name="T10" fmla="*/ 0 60000 65536"/>
              <a:gd name="T11" fmla="*/ 0 60000 65536"/>
              <a:gd name="T12" fmla="*/ 0 60000 65536"/>
              <a:gd name="T13" fmla="*/ 0 60000 65536"/>
              <a:gd name="T14" fmla="*/ 0 60000 65536"/>
              <a:gd name="T15" fmla="*/ 0 w 1769364"/>
              <a:gd name="T16" fmla="*/ 0 h 249174"/>
              <a:gd name="T17" fmla="*/ 1769364 w 1769364"/>
              <a:gd name="T18" fmla="*/ 249174 h 249174"/>
            </a:gdLst>
            <a:ahLst/>
            <a:cxnLst>
              <a:cxn ang="T10">
                <a:pos x="T0" y="T1"/>
              </a:cxn>
              <a:cxn ang="T11">
                <a:pos x="T2" y="T3"/>
              </a:cxn>
              <a:cxn ang="T12">
                <a:pos x="T4" y="T5"/>
              </a:cxn>
              <a:cxn ang="T13">
                <a:pos x="T6" y="T7"/>
              </a:cxn>
              <a:cxn ang="T14">
                <a:pos x="T8" y="T9"/>
              </a:cxn>
            </a:cxnLst>
            <a:rect l="T15" t="T16" r="T17" b="T18"/>
            <a:pathLst>
              <a:path w="1769364" h="249174">
                <a:moveTo>
                  <a:pt x="0" y="0"/>
                </a:moveTo>
                <a:lnTo>
                  <a:pt x="0" y="249174"/>
                </a:lnTo>
                <a:lnTo>
                  <a:pt x="1769364" y="249174"/>
                </a:lnTo>
                <a:lnTo>
                  <a:pt x="1769364" y="0"/>
                </a:lnTo>
                <a:lnTo>
                  <a:pt x="0" y="0"/>
                </a:lnTo>
                <a:close/>
              </a:path>
            </a:pathLst>
          </a:custGeom>
          <a:solidFill>
            <a:srgbClr val="F8F8F8"/>
          </a:solidFill>
          <a:ln w="9525">
            <a:noFill/>
            <a:round/>
          </a:ln>
        </p:spPr>
        <p:txBody>
          <a:bodyPr lIns="0" tIns="0" rIns="0" bIns="0"/>
          <a:lstStyle/>
          <a:p>
            <a:endParaRPr lang="el-GR"/>
          </a:p>
        </p:txBody>
      </p:sp>
      <p:sp>
        <p:nvSpPr>
          <p:cNvPr id="1041" name="object 1041"/>
          <p:cNvSpPr txBox="1"/>
          <p:nvPr/>
        </p:nvSpPr>
        <p:spPr>
          <a:xfrm>
            <a:off x="7777163" y="7016750"/>
            <a:ext cx="1425575" cy="239713"/>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Angl</a:t>
            </a:r>
            <a:r>
              <a:rPr sz="1500" spc="-10" dirty="0">
                <a:latin typeface="Arial" panose="020B0604020202020204"/>
                <a:cs typeface="Arial" panose="020B0604020202020204"/>
              </a:rPr>
              <a:t>e </a:t>
            </a:r>
            <a:r>
              <a:rPr sz="1500" spc="-15" dirty="0">
                <a:latin typeface="Arial" panose="020B0604020202020204"/>
                <a:cs typeface="Arial" panose="020B0604020202020204"/>
              </a:rPr>
              <a:t>encode</a:t>
            </a:r>
            <a:r>
              <a:rPr sz="1500" spc="-5" dirty="0">
                <a:latin typeface="Arial" panose="020B0604020202020204"/>
                <a:cs typeface="Arial" panose="020B0604020202020204"/>
              </a:rPr>
              <a:t>r</a:t>
            </a:r>
            <a:r>
              <a:rPr sz="1500" spc="-10" dirty="0">
                <a:latin typeface="Arial" panose="020B0604020202020204"/>
                <a:cs typeface="Arial" panose="020B0604020202020204"/>
              </a:rPr>
              <a:t> B</a:t>
            </a:r>
            <a:endParaRPr sz="1500">
              <a:latin typeface="Arial" panose="020B0604020202020204"/>
              <a:cs typeface="Arial" panose="020B0604020202020204"/>
            </a:endParaRPr>
          </a:p>
        </p:txBody>
      </p:sp>
      <p:sp>
        <p:nvSpPr>
          <p:cNvPr id="49169" name="object 1042"/>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043" name="object 1043"/>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44" name="object 1044"/>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045" name="object 1045"/>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046" name="object 1046"/>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r>
              <a:rPr sz="1050" spc="5" dirty="0">
                <a:latin typeface="Arial" panose="020B0604020202020204"/>
                <a:cs typeface="Arial" panose="020B0604020202020204"/>
              </a:rPr>
              <a:t>29</a:t>
            </a:r>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70"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7171"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72" name="object 5"/>
          <p:cNvSpPr>
            <a:spLocks noChangeArrowheads="1"/>
          </p:cNvSpPr>
          <p:nvPr/>
        </p:nvSpPr>
        <p:spPr bwMode="auto">
          <a:xfrm>
            <a:off x="3797300" y="2012950"/>
            <a:ext cx="6545263" cy="430530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73" name="object 6"/>
          <p:cNvSpPr>
            <a:spLocks noChangeArrowheads="1"/>
          </p:cNvSpPr>
          <p:nvPr/>
        </p:nvSpPr>
        <p:spPr bwMode="auto">
          <a:xfrm>
            <a:off x="990600" y="2722563"/>
            <a:ext cx="2211388" cy="517525"/>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74" name="object 7"/>
          <p:cNvSpPr>
            <a:spLocks noChangeArrowheads="1"/>
          </p:cNvSpPr>
          <p:nvPr/>
        </p:nvSpPr>
        <p:spPr bwMode="auto">
          <a:xfrm>
            <a:off x="447675" y="4300538"/>
            <a:ext cx="2533650" cy="660400"/>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75" name="object 8"/>
          <p:cNvSpPr/>
          <p:nvPr/>
        </p:nvSpPr>
        <p:spPr bwMode="auto">
          <a:xfrm>
            <a:off x="3057525" y="4475163"/>
            <a:ext cx="304800" cy="336550"/>
          </a:xfrm>
          <a:custGeom>
            <a:avLst/>
            <a:gdLst>
              <a:gd name="T0" fmla="*/ 304555 w 305045"/>
              <a:gd name="T1" fmla="*/ 148206 h 337439"/>
              <a:gd name="T2" fmla="*/ 297481 w 305045"/>
              <a:gd name="T3" fmla="*/ 110498 h 337439"/>
              <a:gd name="T4" fmla="*/ 282132 w 305045"/>
              <a:gd name="T5" fmla="*/ 75706 h 337439"/>
              <a:gd name="T6" fmla="*/ 258684 w 305045"/>
              <a:gd name="T7" fmla="*/ 43794 h 337439"/>
              <a:gd name="T8" fmla="*/ 228713 w 305045"/>
              <a:gd name="T9" fmla="*/ 19418 h 337439"/>
              <a:gd name="T10" fmla="*/ 193361 w 305045"/>
              <a:gd name="T11" fmla="*/ 4790 h 337439"/>
              <a:gd name="T12" fmla="*/ 149403 w 305045"/>
              <a:gd name="T13" fmla="*/ 0 h 337439"/>
              <a:gd name="T14" fmla="*/ 137859 w 305045"/>
              <a:gd name="T15" fmla="*/ 664 h 337439"/>
              <a:gd name="T16" fmla="*/ 89297 w 305045"/>
              <a:gd name="T17" fmla="*/ 14605 h 337439"/>
              <a:gd name="T18" fmla="*/ 49961 w 305045"/>
              <a:gd name="T19" fmla="*/ 42910 h 337439"/>
              <a:gd name="T20" fmla="*/ 26761 w 305045"/>
              <a:gd name="T21" fmla="*/ 75109 h 337439"/>
              <a:gd name="T22" fmla="*/ 10210 w 305045"/>
              <a:gd name="T23" fmla="*/ 112022 h 337439"/>
              <a:gd name="T24" fmla="*/ 403 w 305045"/>
              <a:gd name="T25" fmla="*/ 161413 h 337439"/>
              <a:gd name="T26" fmla="*/ 0 w 305045"/>
              <a:gd name="T27" fmla="*/ 174590 h 337439"/>
              <a:gd name="T28" fmla="*/ 693 w 305045"/>
              <a:gd name="T29" fmla="*/ 187275 h 337439"/>
              <a:gd name="T30" fmla="*/ 12138 w 305045"/>
              <a:gd name="T31" fmla="*/ 235670 h 337439"/>
              <a:gd name="T32" fmla="*/ 30143 w 305045"/>
              <a:gd name="T33" fmla="*/ 270454 h 337439"/>
              <a:gd name="T34" fmla="*/ 55562 w 305045"/>
              <a:gd name="T35" fmla="*/ 301296 h 337439"/>
              <a:gd name="T36" fmla="*/ 63993 w 305045"/>
              <a:gd name="T37" fmla="*/ 308275 h 337439"/>
              <a:gd name="T38" fmla="*/ 63993 w 305045"/>
              <a:gd name="T39" fmla="*/ 133471 h 337439"/>
              <a:gd name="T40" fmla="*/ 64748 w 305045"/>
              <a:gd name="T41" fmla="*/ 121114 h 337439"/>
              <a:gd name="T42" fmla="*/ 75821 w 305045"/>
              <a:gd name="T43" fmla="*/ 72612 h 337439"/>
              <a:gd name="T44" fmla="*/ 96641 w 305045"/>
              <a:gd name="T45" fmla="*/ 39409 h 337439"/>
              <a:gd name="T46" fmla="*/ 142222 w 305045"/>
              <a:gd name="T47" fmla="*/ 21897 h 337439"/>
              <a:gd name="T48" fmla="*/ 145025 w 305045"/>
              <a:gd name="T49" fmla="*/ 21946 h 337439"/>
              <a:gd name="T50" fmla="*/ 189243 w 305045"/>
              <a:gd name="T51" fmla="*/ 39766 h 337439"/>
              <a:gd name="T52" fmla="*/ 215013 w 305045"/>
              <a:gd name="T53" fmla="*/ 71766 h 337439"/>
              <a:gd name="T54" fmla="*/ 231148 w 305045"/>
              <a:gd name="T55" fmla="*/ 113813 h 337439"/>
              <a:gd name="T56" fmla="*/ 237972 w 305045"/>
              <a:gd name="T57" fmla="*/ 153339 h 337439"/>
              <a:gd name="T58" fmla="*/ 240170 w 305045"/>
              <a:gd name="T59" fmla="*/ 201219 h 337439"/>
              <a:gd name="T60" fmla="*/ 240170 w 305045"/>
              <a:gd name="T61" fmla="*/ 305642 h 337439"/>
              <a:gd name="T62" fmla="*/ 247118 w 305045"/>
              <a:gd name="T63" fmla="*/ 299984 h 337439"/>
              <a:gd name="T64" fmla="*/ 278612 w 305045"/>
              <a:gd name="T65" fmla="*/ 259816 h 337439"/>
              <a:gd name="T66" fmla="*/ 296751 w 305045"/>
              <a:gd name="T67" fmla="*/ 214293 h 337439"/>
              <a:gd name="T68" fmla="*/ 304362 w 305045"/>
              <a:gd name="T69" fmla="*/ 163255 h 337439"/>
              <a:gd name="T70" fmla="*/ 304555 w 305045"/>
              <a:gd name="T71" fmla="*/ 148206 h 337439"/>
              <a:gd name="T72" fmla="*/ 240170 w 305045"/>
              <a:gd name="T73" fmla="*/ 305642 h 337439"/>
              <a:gd name="T74" fmla="*/ 240170 w 305045"/>
              <a:gd name="T75" fmla="*/ 201219 h 337439"/>
              <a:gd name="T76" fmla="*/ 239303 w 305045"/>
              <a:gd name="T77" fmla="*/ 216932 h 337439"/>
              <a:gd name="T78" fmla="*/ 237723 w 305045"/>
              <a:gd name="T79" fmla="*/ 231355 h 337439"/>
              <a:gd name="T80" fmla="*/ 223929 w 305045"/>
              <a:gd name="T81" fmla="*/ 276115 h 337439"/>
              <a:gd name="T82" fmla="*/ 188016 w 305045"/>
              <a:gd name="T83" fmla="*/ 306921 h 337439"/>
              <a:gd name="T84" fmla="*/ 161396 w 305045"/>
              <a:gd name="T85" fmla="*/ 311420 h 337439"/>
              <a:gd name="T86" fmla="*/ 149403 w 305045"/>
              <a:gd name="T87" fmla="*/ 310097 h 337439"/>
              <a:gd name="T88" fmla="*/ 107598 w 305045"/>
              <a:gd name="T89" fmla="*/ 284007 h 337439"/>
              <a:gd name="T90" fmla="*/ 85449 w 305045"/>
              <a:gd name="T91" fmla="*/ 247619 h 337439"/>
              <a:gd name="T92" fmla="*/ 70681 w 305045"/>
              <a:gd name="T93" fmla="*/ 203071 h 337439"/>
              <a:gd name="T94" fmla="*/ 65035 w 305045"/>
              <a:gd name="T95" fmla="*/ 163509 h 337439"/>
              <a:gd name="T96" fmla="*/ 63993 w 305045"/>
              <a:gd name="T97" fmla="*/ 133471 h 337439"/>
              <a:gd name="T98" fmla="*/ 63993 w 305045"/>
              <a:gd name="T99" fmla="*/ 308275 h 337439"/>
              <a:gd name="T100" fmla="*/ 98551 w 305045"/>
              <a:gd name="T101" fmla="*/ 327094 h 337439"/>
              <a:gd name="T102" fmla="*/ 138206 w 305045"/>
              <a:gd name="T103" fmla="*/ 335137 h 337439"/>
              <a:gd name="T104" fmla="*/ 152928 w 305045"/>
              <a:gd name="T105" fmla="*/ 335663 h 337439"/>
              <a:gd name="T106" fmla="*/ 164605 w 305045"/>
              <a:gd name="T107" fmla="*/ 334989 h 337439"/>
              <a:gd name="T108" fmla="*/ 211839 w 305045"/>
              <a:gd name="T109" fmla="*/ 321994 h 337439"/>
              <a:gd name="T110" fmla="*/ 237624 w 305045"/>
              <a:gd name="T111" fmla="*/ 307714 h 337439"/>
              <a:gd name="T112" fmla="*/ 240170 w 305045"/>
              <a:gd name="T113" fmla="*/ 305642 h 3374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5045"/>
              <a:gd name="T172" fmla="*/ 0 h 337439"/>
              <a:gd name="T173" fmla="*/ 305045 w 305045"/>
              <a:gd name="T174" fmla="*/ 337439 h 3374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5045" h="337439">
                <a:moveTo>
                  <a:pt x="305045" y="148990"/>
                </a:moveTo>
                <a:lnTo>
                  <a:pt x="297959" y="111083"/>
                </a:lnTo>
                <a:lnTo>
                  <a:pt x="282586" y="76107"/>
                </a:lnTo>
                <a:lnTo>
                  <a:pt x="259100" y="44026"/>
                </a:lnTo>
                <a:lnTo>
                  <a:pt x="229081" y="19520"/>
                </a:lnTo>
                <a:lnTo>
                  <a:pt x="193672" y="4816"/>
                </a:lnTo>
                <a:lnTo>
                  <a:pt x="149643" y="0"/>
                </a:lnTo>
                <a:lnTo>
                  <a:pt x="138081" y="668"/>
                </a:lnTo>
                <a:lnTo>
                  <a:pt x="89441" y="14683"/>
                </a:lnTo>
                <a:lnTo>
                  <a:pt x="50041" y="43137"/>
                </a:lnTo>
                <a:lnTo>
                  <a:pt x="26805" y="75506"/>
                </a:lnTo>
                <a:lnTo>
                  <a:pt x="10226" y="112615"/>
                </a:lnTo>
                <a:lnTo>
                  <a:pt x="403" y="162266"/>
                </a:lnTo>
                <a:lnTo>
                  <a:pt x="0" y="175513"/>
                </a:lnTo>
                <a:lnTo>
                  <a:pt x="695" y="188266"/>
                </a:lnTo>
                <a:lnTo>
                  <a:pt x="12158" y="236917"/>
                </a:lnTo>
                <a:lnTo>
                  <a:pt x="30191" y="271884"/>
                </a:lnTo>
                <a:lnTo>
                  <a:pt x="55652" y="302890"/>
                </a:lnTo>
                <a:lnTo>
                  <a:pt x="64095" y="309905"/>
                </a:lnTo>
                <a:lnTo>
                  <a:pt x="64095" y="134177"/>
                </a:lnTo>
                <a:lnTo>
                  <a:pt x="64852" y="121755"/>
                </a:lnTo>
                <a:lnTo>
                  <a:pt x="75943" y="72996"/>
                </a:lnTo>
                <a:lnTo>
                  <a:pt x="96797" y="39617"/>
                </a:lnTo>
                <a:lnTo>
                  <a:pt x="142450" y="22013"/>
                </a:lnTo>
                <a:lnTo>
                  <a:pt x="145259" y="22062"/>
                </a:lnTo>
                <a:lnTo>
                  <a:pt x="189547" y="39976"/>
                </a:lnTo>
                <a:lnTo>
                  <a:pt x="215359" y="72146"/>
                </a:lnTo>
                <a:lnTo>
                  <a:pt x="231520" y="114415"/>
                </a:lnTo>
                <a:lnTo>
                  <a:pt x="238354" y="154150"/>
                </a:lnTo>
                <a:lnTo>
                  <a:pt x="240556" y="202284"/>
                </a:lnTo>
                <a:lnTo>
                  <a:pt x="240556" y="307258"/>
                </a:lnTo>
                <a:lnTo>
                  <a:pt x="247516" y="301570"/>
                </a:lnTo>
                <a:lnTo>
                  <a:pt x="279060" y="261190"/>
                </a:lnTo>
                <a:lnTo>
                  <a:pt x="297229" y="215427"/>
                </a:lnTo>
                <a:lnTo>
                  <a:pt x="304852" y="164118"/>
                </a:lnTo>
                <a:lnTo>
                  <a:pt x="305045" y="148990"/>
                </a:lnTo>
                <a:close/>
              </a:path>
              <a:path w="305045" h="337439">
                <a:moveTo>
                  <a:pt x="240556" y="307258"/>
                </a:moveTo>
                <a:lnTo>
                  <a:pt x="240556" y="202284"/>
                </a:lnTo>
                <a:lnTo>
                  <a:pt x="239688" y="218080"/>
                </a:lnTo>
                <a:lnTo>
                  <a:pt x="238105" y="232579"/>
                </a:lnTo>
                <a:lnTo>
                  <a:pt x="224289" y="277575"/>
                </a:lnTo>
                <a:lnTo>
                  <a:pt x="188318" y="308545"/>
                </a:lnTo>
                <a:lnTo>
                  <a:pt x="161656" y="313068"/>
                </a:lnTo>
                <a:lnTo>
                  <a:pt x="149643" y="311737"/>
                </a:lnTo>
                <a:lnTo>
                  <a:pt x="107772" y="285509"/>
                </a:lnTo>
                <a:lnTo>
                  <a:pt x="85587" y="248929"/>
                </a:lnTo>
                <a:lnTo>
                  <a:pt x="70795" y="204145"/>
                </a:lnTo>
                <a:lnTo>
                  <a:pt x="65139" y="164374"/>
                </a:lnTo>
                <a:lnTo>
                  <a:pt x="64095" y="134177"/>
                </a:lnTo>
                <a:lnTo>
                  <a:pt x="64095" y="309905"/>
                </a:lnTo>
                <a:lnTo>
                  <a:pt x="98709" y="328824"/>
                </a:lnTo>
                <a:lnTo>
                  <a:pt x="138428" y="336910"/>
                </a:lnTo>
                <a:lnTo>
                  <a:pt x="153174" y="337439"/>
                </a:lnTo>
                <a:lnTo>
                  <a:pt x="164869" y="336761"/>
                </a:lnTo>
                <a:lnTo>
                  <a:pt x="212179" y="323698"/>
                </a:lnTo>
                <a:lnTo>
                  <a:pt x="238006" y="309342"/>
                </a:lnTo>
                <a:lnTo>
                  <a:pt x="240556" y="307258"/>
                </a:lnTo>
                <a:close/>
              </a:path>
            </a:pathLst>
          </a:custGeom>
          <a:solidFill>
            <a:srgbClr val="C0C0C0"/>
          </a:solidFill>
          <a:ln w="9525">
            <a:noFill/>
            <a:round/>
          </a:ln>
        </p:spPr>
        <p:txBody>
          <a:bodyPr lIns="0" tIns="0" rIns="0" bIns="0"/>
          <a:lstStyle/>
          <a:p>
            <a:endParaRPr lang="el-GR"/>
          </a:p>
        </p:txBody>
      </p:sp>
      <p:sp>
        <p:nvSpPr>
          <p:cNvPr id="7176" name="object 9"/>
          <p:cNvSpPr/>
          <p:nvPr/>
        </p:nvSpPr>
        <p:spPr bwMode="auto">
          <a:xfrm>
            <a:off x="3390900" y="4475163"/>
            <a:ext cx="347663" cy="327025"/>
          </a:xfrm>
          <a:custGeom>
            <a:avLst/>
            <a:gdLst>
              <a:gd name="T0" fmla="*/ 348619 w 346710"/>
              <a:gd name="T1" fmla="*/ 318040 h 327660"/>
              <a:gd name="T2" fmla="*/ 326229 w 346710"/>
              <a:gd name="T3" fmla="*/ 312619 h 327660"/>
              <a:gd name="T4" fmla="*/ 300096 w 346710"/>
              <a:gd name="T5" fmla="*/ 268995 h 327660"/>
              <a:gd name="T6" fmla="*/ 299048 w 346710"/>
              <a:gd name="T7" fmla="*/ 97795 h 327660"/>
              <a:gd name="T8" fmla="*/ 269307 w 346710"/>
              <a:gd name="T9" fmla="*/ 18759 h 327660"/>
              <a:gd name="T10" fmla="*/ 208623 w 346710"/>
              <a:gd name="T11" fmla="*/ 514 h 327660"/>
              <a:gd name="T12" fmla="*/ 155329 w 346710"/>
              <a:gd name="T13" fmla="*/ 23519 h 327660"/>
              <a:gd name="T14" fmla="*/ 111098 w 346710"/>
              <a:gd name="T15" fmla="*/ 66796 h 327660"/>
              <a:gd name="T16" fmla="*/ 101137 w 346710"/>
              <a:gd name="T17" fmla="*/ 0 h 327660"/>
              <a:gd name="T18" fmla="*/ 82933 w 346710"/>
              <a:gd name="T19" fmla="*/ 5222 h 327660"/>
              <a:gd name="T20" fmla="*/ 35716 w 346710"/>
              <a:gd name="T21" fmla="*/ 24039 h 327660"/>
              <a:gd name="T22" fmla="*/ 11917 w 346710"/>
              <a:gd name="T23" fmla="*/ 33716 h 327660"/>
              <a:gd name="T24" fmla="*/ 2298 w 346710"/>
              <a:gd name="T25" fmla="*/ 42506 h 327660"/>
              <a:gd name="T26" fmla="*/ 5364 w 346710"/>
              <a:gd name="T27" fmla="*/ 50855 h 327660"/>
              <a:gd name="T28" fmla="*/ 22220 w 346710"/>
              <a:gd name="T29" fmla="*/ 45543 h 327660"/>
              <a:gd name="T30" fmla="*/ 39842 w 346710"/>
              <a:gd name="T31" fmla="*/ 47061 h 327660"/>
              <a:gd name="T32" fmla="*/ 53589 w 346710"/>
              <a:gd name="T33" fmla="*/ 326390 h 327660"/>
              <a:gd name="T34" fmla="*/ 111099 w 346710"/>
              <a:gd name="T35" fmla="*/ 254340 h 327660"/>
              <a:gd name="T36" fmla="*/ 112850 w 346710"/>
              <a:gd name="T37" fmla="*/ 157054 h 327660"/>
              <a:gd name="T38" fmla="*/ 120408 w 346710"/>
              <a:gd name="T39" fmla="*/ 77429 h 327660"/>
              <a:gd name="T40" fmla="*/ 201203 w 346710"/>
              <a:gd name="T41" fmla="*/ 42990 h 327660"/>
              <a:gd name="T42" fmla="*/ 239015 w 346710"/>
              <a:gd name="T43" fmla="*/ 84485 h 327660"/>
              <a:gd name="T44" fmla="*/ 242883 w 346710"/>
              <a:gd name="T45" fmla="*/ 326390 h 327660"/>
              <a:gd name="T46" fmla="*/ 53589 w 346710"/>
              <a:gd name="T47" fmla="*/ 326390 h 327660"/>
              <a:gd name="T48" fmla="*/ 52662 w 346710"/>
              <a:gd name="T49" fmla="*/ 273856 h 327660"/>
              <a:gd name="T50" fmla="*/ 45915 w 346710"/>
              <a:gd name="T51" fmla="*/ 297438 h 327660"/>
              <a:gd name="T52" fmla="*/ 27794 w 346710"/>
              <a:gd name="T53" fmla="*/ 312506 h 327660"/>
              <a:gd name="T54" fmla="*/ 5364 w 346710"/>
              <a:gd name="T55" fmla="*/ 314247 h 327660"/>
              <a:gd name="T56" fmla="*/ 9229 w 346710"/>
              <a:gd name="T57" fmla="*/ 326390 h 327660"/>
              <a:gd name="T58" fmla="*/ 162433 w 346710"/>
              <a:gd name="T59" fmla="*/ 326391 h 327660"/>
              <a:gd name="T60" fmla="*/ 150130 w 346710"/>
              <a:gd name="T61" fmla="*/ 313924 h 327660"/>
              <a:gd name="T62" fmla="*/ 127955 w 346710"/>
              <a:gd name="T63" fmla="*/ 309692 h 327660"/>
              <a:gd name="T64" fmla="*/ 111099 w 346710"/>
              <a:gd name="T65" fmla="*/ 254340 h 327660"/>
              <a:gd name="T66" fmla="*/ 162433 w 346710"/>
              <a:gd name="T67" fmla="*/ 326391 h 327660"/>
              <a:gd name="T68" fmla="*/ 242883 w 346710"/>
              <a:gd name="T69" fmla="*/ 128792 h 327660"/>
              <a:gd name="T70" fmla="*/ 241989 w 346710"/>
              <a:gd name="T71" fmla="*/ 281333 h 327660"/>
              <a:gd name="T72" fmla="*/ 191549 w 346710"/>
              <a:gd name="T73" fmla="*/ 314247 h 327660"/>
              <a:gd name="T74" fmla="*/ 195361 w 346710"/>
              <a:gd name="T75" fmla="*/ 326390 h 3276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710"/>
              <a:gd name="T115" fmla="*/ 0 h 327660"/>
              <a:gd name="T116" fmla="*/ 346710 w 346710"/>
              <a:gd name="T117" fmla="*/ 327660 h 3276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710" h="327660">
                <a:moveTo>
                  <a:pt x="346710" y="327660"/>
                </a:moveTo>
                <a:lnTo>
                  <a:pt x="346710" y="319277"/>
                </a:lnTo>
                <a:lnTo>
                  <a:pt x="338299" y="315293"/>
                </a:lnTo>
                <a:lnTo>
                  <a:pt x="324443" y="313834"/>
                </a:lnTo>
                <a:lnTo>
                  <a:pt x="315468" y="310896"/>
                </a:lnTo>
                <a:lnTo>
                  <a:pt x="298453" y="270040"/>
                </a:lnTo>
                <a:lnTo>
                  <a:pt x="297893" y="112632"/>
                </a:lnTo>
                <a:lnTo>
                  <a:pt x="297410" y="98175"/>
                </a:lnTo>
                <a:lnTo>
                  <a:pt x="288645" y="51049"/>
                </a:lnTo>
                <a:lnTo>
                  <a:pt x="267833" y="18831"/>
                </a:lnTo>
                <a:lnTo>
                  <a:pt x="224062" y="867"/>
                </a:lnTo>
                <a:lnTo>
                  <a:pt x="207481" y="516"/>
                </a:lnTo>
                <a:lnTo>
                  <a:pt x="197107" y="2386"/>
                </a:lnTo>
                <a:lnTo>
                  <a:pt x="154478" y="23611"/>
                </a:lnTo>
                <a:lnTo>
                  <a:pt x="121581" y="54095"/>
                </a:lnTo>
                <a:lnTo>
                  <a:pt x="110489" y="67056"/>
                </a:lnTo>
                <a:lnTo>
                  <a:pt x="110489" y="0"/>
                </a:lnTo>
                <a:lnTo>
                  <a:pt x="100584" y="0"/>
                </a:lnTo>
                <a:lnTo>
                  <a:pt x="94090" y="480"/>
                </a:lnTo>
                <a:lnTo>
                  <a:pt x="82479" y="5242"/>
                </a:lnTo>
                <a:lnTo>
                  <a:pt x="70808" y="9962"/>
                </a:lnTo>
                <a:lnTo>
                  <a:pt x="35520" y="24133"/>
                </a:lnTo>
                <a:lnTo>
                  <a:pt x="23694" y="28946"/>
                </a:lnTo>
                <a:lnTo>
                  <a:pt x="11851" y="33847"/>
                </a:lnTo>
                <a:lnTo>
                  <a:pt x="0" y="38862"/>
                </a:lnTo>
                <a:lnTo>
                  <a:pt x="2286" y="42672"/>
                </a:lnTo>
                <a:lnTo>
                  <a:pt x="3810" y="47244"/>
                </a:lnTo>
                <a:lnTo>
                  <a:pt x="5334" y="51053"/>
                </a:lnTo>
                <a:lnTo>
                  <a:pt x="14477" y="48006"/>
                </a:lnTo>
                <a:lnTo>
                  <a:pt x="22098" y="45720"/>
                </a:lnTo>
                <a:lnTo>
                  <a:pt x="34289" y="45720"/>
                </a:lnTo>
                <a:lnTo>
                  <a:pt x="39624" y="47244"/>
                </a:lnTo>
                <a:lnTo>
                  <a:pt x="52796" y="93402"/>
                </a:lnTo>
                <a:lnTo>
                  <a:pt x="53296" y="327659"/>
                </a:lnTo>
                <a:lnTo>
                  <a:pt x="110490" y="327659"/>
                </a:lnTo>
                <a:lnTo>
                  <a:pt x="110490" y="255329"/>
                </a:lnTo>
                <a:lnTo>
                  <a:pt x="110712" y="207113"/>
                </a:lnTo>
                <a:lnTo>
                  <a:pt x="112233" y="157665"/>
                </a:lnTo>
                <a:lnTo>
                  <a:pt x="114996" y="118821"/>
                </a:lnTo>
                <a:lnTo>
                  <a:pt x="119749" y="77730"/>
                </a:lnTo>
                <a:lnTo>
                  <a:pt x="151490" y="54030"/>
                </a:lnTo>
                <a:lnTo>
                  <a:pt x="200101" y="43157"/>
                </a:lnTo>
                <a:lnTo>
                  <a:pt x="212570" y="46548"/>
                </a:lnTo>
                <a:lnTo>
                  <a:pt x="237707" y="84813"/>
                </a:lnTo>
                <a:lnTo>
                  <a:pt x="241553" y="129293"/>
                </a:lnTo>
                <a:lnTo>
                  <a:pt x="241553" y="327659"/>
                </a:lnTo>
                <a:lnTo>
                  <a:pt x="346710" y="327660"/>
                </a:lnTo>
                <a:close/>
              </a:path>
              <a:path w="346710" h="327660">
                <a:moveTo>
                  <a:pt x="53296" y="327659"/>
                </a:moveTo>
                <a:lnTo>
                  <a:pt x="53296" y="260579"/>
                </a:lnTo>
                <a:lnTo>
                  <a:pt x="52374" y="274921"/>
                </a:lnTo>
                <a:lnTo>
                  <a:pt x="49958" y="287477"/>
                </a:lnTo>
                <a:lnTo>
                  <a:pt x="45663" y="298595"/>
                </a:lnTo>
                <a:lnTo>
                  <a:pt x="39100" y="308625"/>
                </a:lnTo>
                <a:lnTo>
                  <a:pt x="27642" y="313721"/>
                </a:lnTo>
                <a:lnTo>
                  <a:pt x="12192" y="315468"/>
                </a:lnTo>
                <a:lnTo>
                  <a:pt x="5334" y="315468"/>
                </a:lnTo>
                <a:lnTo>
                  <a:pt x="5334" y="323850"/>
                </a:lnTo>
                <a:lnTo>
                  <a:pt x="9179" y="327659"/>
                </a:lnTo>
                <a:lnTo>
                  <a:pt x="53296" y="327659"/>
                </a:lnTo>
                <a:close/>
              </a:path>
              <a:path w="346710" h="327660">
                <a:moveTo>
                  <a:pt x="161544" y="327660"/>
                </a:moveTo>
                <a:lnTo>
                  <a:pt x="161544" y="319277"/>
                </a:lnTo>
                <a:lnTo>
                  <a:pt x="149308" y="315145"/>
                </a:lnTo>
                <a:lnTo>
                  <a:pt x="136124" y="313636"/>
                </a:lnTo>
                <a:lnTo>
                  <a:pt x="127254" y="310896"/>
                </a:lnTo>
                <a:lnTo>
                  <a:pt x="110915" y="273425"/>
                </a:lnTo>
                <a:lnTo>
                  <a:pt x="110490" y="255329"/>
                </a:lnTo>
                <a:lnTo>
                  <a:pt x="110490" y="327659"/>
                </a:lnTo>
                <a:lnTo>
                  <a:pt x="161544" y="327660"/>
                </a:lnTo>
                <a:close/>
              </a:path>
              <a:path w="346710" h="327660">
                <a:moveTo>
                  <a:pt x="241553" y="327659"/>
                </a:moveTo>
                <a:lnTo>
                  <a:pt x="241553" y="129293"/>
                </a:lnTo>
                <a:lnTo>
                  <a:pt x="241386" y="269356"/>
                </a:lnTo>
                <a:lnTo>
                  <a:pt x="240665" y="282426"/>
                </a:lnTo>
                <a:lnTo>
                  <a:pt x="212321" y="314386"/>
                </a:lnTo>
                <a:lnTo>
                  <a:pt x="190500" y="315468"/>
                </a:lnTo>
                <a:lnTo>
                  <a:pt x="190500" y="323850"/>
                </a:lnTo>
                <a:lnTo>
                  <a:pt x="194291" y="327659"/>
                </a:lnTo>
                <a:lnTo>
                  <a:pt x="241553" y="327659"/>
                </a:lnTo>
                <a:close/>
              </a:path>
            </a:pathLst>
          </a:custGeom>
          <a:solidFill>
            <a:srgbClr val="C0C0C0"/>
          </a:solidFill>
          <a:ln w="9525">
            <a:noFill/>
            <a:round/>
          </a:ln>
        </p:spPr>
        <p:txBody>
          <a:bodyPr lIns="0" tIns="0" rIns="0" bIns="0"/>
          <a:lstStyle/>
          <a:p>
            <a:endParaRPr lang="el-GR"/>
          </a:p>
        </p:txBody>
      </p:sp>
      <p:sp>
        <p:nvSpPr>
          <p:cNvPr id="7177" name="object 10"/>
          <p:cNvSpPr>
            <a:spLocks noChangeArrowheads="1"/>
          </p:cNvSpPr>
          <p:nvPr/>
        </p:nvSpPr>
        <p:spPr bwMode="auto">
          <a:xfrm>
            <a:off x="969963" y="2713038"/>
            <a:ext cx="382587" cy="493712"/>
          </a:xfrm>
          <a:prstGeom prst="rect">
            <a:avLst/>
          </a:prstGeom>
          <a:blipFill dpi="0" rotWithShape="1">
            <a:blip r:embed="rId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78" name="object 11"/>
          <p:cNvSpPr>
            <a:spLocks noChangeArrowheads="1"/>
          </p:cNvSpPr>
          <p:nvPr/>
        </p:nvSpPr>
        <p:spPr bwMode="auto">
          <a:xfrm>
            <a:off x="1222375" y="2938463"/>
            <a:ext cx="222250" cy="244475"/>
          </a:xfrm>
          <a:prstGeom prst="rect">
            <a:avLst/>
          </a:prstGeom>
          <a:blipFill dpi="0" rotWithShape="1">
            <a:blip r:embed="rId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79" name="object 12"/>
          <p:cNvSpPr>
            <a:spLocks noChangeArrowheads="1"/>
          </p:cNvSpPr>
          <p:nvPr/>
        </p:nvSpPr>
        <p:spPr bwMode="auto">
          <a:xfrm>
            <a:off x="1230313" y="2713038"/>
            <a:ext cx="160337" cy="149225"/>
          </a:xfrm>
          <a:prstGeom prst="rect">
            <a:avLst/>
          </a:prstGeom>
          <a:blipFill dpi="0" rotWithShape="1">
            <a:blip r:embed="rId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0" name="object 13"/>
          <p:cNvSpPr>
            <a:spLocks noChangeArrowheads="1"/>
          </p:cNvSpPr>
          <p:nvPr/>
        </p:nvSpPr>
        <p:spPr bwMode="auto">
          <a:xfrm>
            <a:off x="1482725" y="2867025"/>
            <a:ext cx="266700" cy="338138"/>
          </a:xfrm>
          <a:prstGeom prst="rect">
            <a:avLst/>
          </a:prstGeom>
          <a:blipFill dpi="0" rotWithShape="1">
            <a:blip r:embed="rId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1" name="object 14"/>
          <p:cNvSpPr>
            <a:spLocks noChangeArrowheads="1"/>
          </p:cNvSpPr>
          <p:nvPr/>
        </p:nvSpPr>
        <p:spPr bwMode="auto">
          <a:xfrm>
            <a:off x="1643063" y="3074988"/>
            <a:ext cx="106362" cy="74612"/>
          </a:xfrm>
          <a:prstGeom prst="rect">
            <a:avLst/>
          </a:prstGeom>
          <a:blipFill dpi="0" rotWithShape="1">
            <a:blip r:embed="rId1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2" name="object 15"/>
          <p:cNvSpPr>
            <a:spLocks noChangeArrowheads="1"/>
          </p:cNvSpPr>
          <p:nvPr/>
        </p:nvSpPr>
        <p:spPr bwMode="auto">
          <a:xfrm>
            <a:off x="1779588" y="2914650"/>
            <a:ext cx="155575" cy="280988"/>
          </a:xfrm>
          <a:prstGeom prst="rect">
            <a:avLst/>
          </a:prstGeom>
          <a:blipFill dpi="0" rotWithShape="1">
            <a:blip r:embed="rId1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3" name="object 16"/>
          <p:cNvSpPr>
            <a:spLocks noChangeArrowheads="1"/>
          </p:cNvSpPr>
          <p:nvPr/>
        </p:nvSpPr>
        <p:spPr bwMode="auto">
          <a:xfrm>
            <a:off x="1963738" y="2911475"/>
            <a:ext cx="155575" cy="284163"/>
          </a:xfrm>
          <a:prstGeom prst="rect">
            <a:avLst/>
          </a:prstGeom>
          <a:blipFill dpi="0" rotWithShape="1">
            <a:blip r:embed="rId1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4" name="object 17"/>
          <p:cNvSpPr>
            <a:spLocks noChangeArrowheads="1"/>
          </p:cNvSpPr>
          <p:nvPr/>
        </p:nvSpPr>
        <p:spPr bwMode="auto">
          <a:xfrm>
            <a:off x="1612900" y="2868613"/>
            <a:ext cx="446088" cy="107950"/>
          </a:xfrm>
          <a:prstGeom prst="rect">
            <a:avLst/>
          </a:prstGeom>
          <a:blipFill dpi="0" rotWithShape="1">
            <a:blip r:embed="rId1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5" name="object 18"/>
          <p:cNvSpPr>
            <a:spLocks noChangeArrowheads="1"/>
          </p:cNvSpPr>
          <p:nvPr/>
        </p:nvSpPr>
        <p:spPr bwMode="auto">
          <a:xfrm>
            <a:off x="2149475" y="2867025"/>
            <a:ext cx="266700" cy="338138"/>
          </a:xfrm>
          <a:prstGeom prst="rect">
            <a:avLst/>
          </a:prstGeom>
          <a:blipFill dpi="0" rotWithShape="1">
            <a:blip r:embed="rId1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6" name="object 19"/>
          <p:cNvSpPr>
            <a:spLocks noChangeArrowheads="1"/>
          </p:cNvSpPr>
          <p:nvPr/>
        </p:nvSpPr>
        <p:spPr bwMode="auto">
          <a:xfrm>
            <a:off x="2309813" y="3074988"/>
            <a:ext cx="106362" cy="74612"/>
          </a:xfrm>
          <a:prstGeom prst="rect">
            <a:avLst/>
          </a:prstGeom>
          <a:blipFill dpi="0" rotWithShape="1">
            <a:blip r:embed="rId1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7" name="object 20"/>
          <p:cNvSpPr>
            <a:spLocks noChangeArrowheads="1"/>
          </p:cNvSpPr>
          <p:nvPr/>
        </p:nvSpPr>
        <p:spPr bwMode="auto">
          <a:xfrm>
            <a:off x="2279650" y="2868613"/>
            <a:ext cx="395288" cy="327025"/>
          </a:xfrm>
          <a:prstGeom prst="rect">
            <a:avLst/>
          </a:prstGeom>
          <a:blipFill dpi="0" rotWithShape="1">
            <a:blip r:embed="rId1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8" name="object 21"/>
          <p:cNvSpPr>
            <a:spLocks noChangeArrowheads="1"/>
          </p:cNvSpPr>
          <p:nvPr/>
        </p:nvSpPr>
        <p:spPr bwMode="auto">
          <a:xfrm>
            <a:off x="2873375" y="3149600"/>
            <a:ext cx="104775" cy="52388"/>
          </a:xfrm>
          <a:prstGeom prst="rect">
            <a:avLst/>
          </a:prstGeom>
          <a:blipFill dpi="0" rotWithShape="1">
            <a:blip r:embed="rId1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89" name="object 22"/>
          <p:cNvSpPr>
            <a:spLocks noChangeArrowheads="1"/>
          </p:cNvSpPr>
          <p:nvPr/>
        </p:nvSpPr>
        <p:spPr bwMode="auto">
          <a:xfrm>
            <a:off x="2697163" y="2890838"/>
            <a:ext cx="233362" cy="311150"/>
          </a:xfrm>
          <a:prstGeom prst="rect">
            <a:avLst/>
          </a:prstGeom>
          <a:blipFill dpi="0" rotWithShape="1">
            <a:blip r:embed="rId1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0" name="object 23"/>
          <p:cNvSpPr>
            <a:spLocks noChangeArrowheads="1"/>
          </p:cNvSpPr>
          <p:nvPr/>
        </p:nvSpPr>
        <p:spPr bwMode="auto">
          <a:xfrm>
            <a:off x="2798763" y="3013075"/>
            <a:ext cx="185737" cy="149225"/>
          </a:xfrm>
          <a:prstGeom prst="rect">
            <a:avLst/>
          </a:prstGeom>
          <a:blipFill dpi="0" rotWithShape="1">
            <a:blip r:embed="rId1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1" name="object 24"/>
          <p:cNvSpPr>
            <a:spLocks noChangeArrowheads="1"/>
          </p:cNvSpPr>
          <p:nvPr/>
        </p:nvSpPr>
        <p:spPr bwMode="auto">
          <a:xfrm>
            <a:off x="2709863" y="2868613"/>
            <a:ext cx="195262" cy="112712"/>
          </a:xfrm>
          <a:prstGeom prst="rect">
            <a:avLst/>
          </a:prstGeom>
          <a:blipFill dpi="0" rotWithShape="1">
            <a:blip r:embed="rId1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2" name="object 25"/>
          <p:cNvSpPr>
            <a:spLocks noChangeArrowheads="1"/>
          </p:cNvSpPr>
          <p:nvPr/>
        </p:nvSpPr>
        <p:spPr bwMode="auto">
          <a:xfrm>
            <a:off x="3006725" y="2701925"/>
            <a:ext cx="161925" cy="493713"/>
          </a:xfrm>
          <a:prstGeom prst="rect">
            <a:avLst/>
          </a:prstGeom>
          <a:blipFill dpi="0" rotWithShape="1">
            <a:blip r:embed="rId2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3" name="object 26"/>
          <p:cNvSpPr>
            <a:spLocks noChangeArrowheads="1"/>
          </p:cNvSpPr>
          <p:nvPr/>
        </p:nvSpPr>
        <p:spPr bwMode="auto">
          <a:xfrm>
            <a:off x="427038" y="4303713"/>
            <a:ext cx="355600" cy="471487"/>
          </a:xfrm>
          <a:prstGeom prst="rect">
            <a:avLst/>
          </a:prstGeom>
          <a:blipFill dpi="0" rotWithShape="1">
            <a:blip r:embed="rId2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4" name="object 27"/>
          <p:cNvSpPr>
            <a:spLocks noChangeArrowheads="1"/>
          </p:cNvSpPr>
          <p:nvPr/>
        </p:nvSpPr>
        <p:spPr bwMode="auto">
          <a:xfrm>
            <a:off x="625475" y="4329113"/>
            <a:ext cx="273050" cy="422275"/>
          </a:xfrm>
          <a:prstGeom prst="rect">
            <a:avLst/>
          </a:prstGeom>
          <a:blipFill dpi="0" rotWithShape="1">
            <a:blip r:embed="rId2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5" name="object 28"/>
          <p:cNvSpPr>
            <a:spLocks noChangeArrowheads="1"/>
          </p:cNvSpPr>
          <p:nvPr/>
        </p:nvSpPr>
        <p:spPr bwMode="auto">
          <a:xfrm>
            <a:off x="952500" y="4446588"/>
            <a:ext cx="266700" cy="338137"/>
          </a:xfrm>
          <a:prstGeom prst="rect">
            <a:avLst/>
          </a:prstGeom>
          <a:blipFill dpi="0" rotWithShape="1">
            <a:blip r:embed="rId2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6" name="object 29"/>
          <p:cNvSpPr>
            <a:spLocks noChangeArrowheads="1"/>
          </p:cNvSpPr>
          <p:nvPr/>
        </p:nvSpPr>
        <p:spPr bwMode="auto">
          <a:xfrm>
            <a:off x="1112838" y="4654550"/>
            <a:ext cx="106362" cy="73025"/>
          </a:xfrm>
          <a:prstGeom prst="rect">
            <a:avLst/>
          </a:prstGeom>
          <a:blipFill dpi="0" rotWithShape="1">
            <a:blip r:embed="rId2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7" name="object 30"/>
          <p:cNvSpPr>
            <a:spLocks noChangeArrowheads="1"/>
          </p:cNvSpPr>
          <p:nvPr/>
        </p:nvSpPr>
        <p:spPr bwMode="auto">
          <a:xfrm>
            <a:off x="1082675" y="4471988"/>
            <a:ext cx="136525" cy="84137"/>
          </a:xfrm>
          <a:prstGeom prst="rect">
            <a:avLst/>
          </a:prstGeom>
          <a:blipFill dpi="0" rotWithShape="1">
            <a:blip r:embed="rId2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8" name="object 31"/>
          <p:cNvSpPr>
            <a:spLocks noChangeArrowheads="1"/>
          </p:cNvSpPr>
          <p:nvPr/>
        </p:nvSpPr>
        <p:spPr bwMode="auto">
          <a:xfrm>
            <a:off x="1293813" y="4770438"/>
            <a:ext cx="144462" cy="14287"/>
          </a:xfrm>
          <a:prstGeom prst="rect">
            <a:avLst/>
          </a:prstGeom>
          <a:blipFill dpi="0" rotWithShape="1">
            <a:blip r:embed="rId2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199" name="object 32"/>
          <p:cNvSpPr>
            <a:spLocks noChangeArrowheads="1"/>
          </p:cNvSpPr>
          <p:nvPr/>
        </p:nvSpPr>
        <p:spPr bwMode="auto">
          <a:xfrm>
            <a:off x="1274763" y="4667250"/>
            <a:ext cx="173037" cy="112713"/>
          </a:xfrm>
          <a:prstGeom prst="rect">
            <a:avLst/>
          </a:prstGeom>
          <a:blipFill dpi="0" rotWithShape="1">
            <a:blip r:embed="rId2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0" name="object 33"/>
          <p:cNvSpPr>
            <a:spLocks noChangeArrowheads="1"/>
          </p:cNvSpPr>
          <p:nvPr/>
        </p:nvSpPr>
        <p:spPr bwMode="auto">
          <a:xfrm>
            <a:off x="1274763" y="4446588"/>
            <a:ext cx="214312" cy="317500"/>
          </a:xfrm>
          <a:prstGeom prst="rect">
            <a:avLst/>
          </a:prstGeom>
          <a:blipFill dpi="0" rotWithShape="1">
            <a:blip r:embed="rId2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1" name="object 34"/>
          <p:cNvSpPr>
            <a:spLocks noChangeArrowheads="1"/>
          </p:cNvSpPr>
          <p:nvPr/>
        </p:nvSpPr>
        <p:spPr bwMode="auto">
          <a:xfrm>
            <a:off x="1374775" y="4446588"/>
            <a:ext cx="90488" cy="109537"/>
          </a:xfrm>
          <a:prstGeom prst="rect">
            <a:avLst/>
          </a:prstGeom>
          <a:blipFill dpi="0" rotWithShape="1">
            <a:blip r:embed="rId2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2" name="object 35"/>
          <p:cNvSpPr>
            <a:spLocks noChangeArrowheads="1"/>
          </p:cNvSpPr>
          <p:nvPr/>
        </p:nvSpPr>
        <p:spPr bwMode="auto">
          <a:xfrm>
            <a:off x="1539875" y="4446588"/>
            <a:ext cx="233363" cy="338137"/>
          </a:xfrm>
          <a:prstGeom prst="rect">
            <a:avLst/>
          </a:prstGeom>
          <a:blipFill dpi="0" rotWithShape="1">
            <a:blip r:embed="rId3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3" name="object 36"/>
          <p:cNvSpPr>
            <a:spLocks noChangeArrowheads="1"/>
          </p:cNvSpPr>
          <p:nvPr/>
        </p:nvSpPr>
        <p:spPr bwMode="auto">
          <a:xfrm>
            <a:off x="1693863" y="4651375"/>
            <a:ext cx="111125" cy="79375"/>
          </a:xfrm>
          <a:prstGeom prst="rect">
            <a:avLst/>
          </a:prstGeom>
          <a:blipFill dpi="0" rotWithShape="1">
            <a:blip r:embed="rId3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4" name="object 37"/>
          <p:cNvSpPr>
            <a:spLocks noChangeArrowheads="1"/>
          </p:cNvSpPr>
          <p:nvPr/>
        </p:nvSpPr>
        <p:spPr bwMode="auto">
          <a:xfrm>
            <a:off x="1836738" y="4494213"/>
            <a:ext cx="231775" cy="280987"/>
          </a:xfrm>
          <a:prstGeom prst="rect">
            <a:avLst/>
          </a:prstGeom>
          <a:blipFill dpi="0" rotWithShape="1">
            <a:blip r:embed="rId3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5" name="object 38"/>
          <p:cNvSpPr>
            <a:spLocks noChangeArrowheads="1"/>
          </p:cNvSpPr>
          <p:nvPr/>
        </p:nvSpPr>
        <p:spPr bwMode="auto">
          <a:xfrm>
            <a:off x="2132013" y="4279900"/>
            <a:ext cx="69850" cy="71438"/>
          </a:xfrm>
          <a:prstGeom prst="rect">
            <a:avLst/>
          </a:prstGeom>
          <a:blipFill dpi="0" rotWithShape="1">
            <a:blip r:embed="rId3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6" name="object 39"/>
          <p:cNvSpPr>
            <a:spLocks noChangeArrowheads="1"/>
          </p:cNvSpPr>
          <p:nvPr/>
        </p:nvSpPr>
        <p:spPr bwMode="auto">
          <a:xfrm>
            <a:off x="1679575" y="4446588"/>
            <a:ext cx="563563" cy="328612"/>
          </a:xfrm>
          <a:prstGeom prst="rect">
            <a:avLst/>
          </a:prstGeom>
          <a:blipFill dpi="0" rotWithShape="1">
            <a:blip r:embed="rId3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7" name="object 40"/>
          <p:cNvSpPr>
            <a:spLocks noChangeArrowheads="1"/>
          </p:cNvSpPr>
          <p:nvPr/>
        </p:nvSpPr>
        <p:spPr bwMode="auto">
          <a:xfrm>
            <a:off x="2257425" y="4494213"/>
            <a:ext cx="258763" cy="433387"/>
          </a:xfrm>
          <a:prstGeom prst="rect">
            <a:avLst/>
          </a:prstGeom>
          <a:blipFill dpi="0" rotWithShape="1">
            <a:blip r:embed="rId3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8" name="object 41"/>
          <p:cNvSpPr>
            <a:spLocks noChangeArrowheads="1"/>
          </p:cNvSpPr>
          <p:nvPr/>
        </p:nvSpPr>
        <p:spPr bwMode="auto">
          <a:xfrm>
            <a:off x="2438400" y="4497388"/>
            <a:ext cx="150813" cy="266700"/>
          </a:xfrm>
          <a:prstGeom prst="rect">
            <a:avLst/>
          </a:prstGeom>
          <a:blipFill dpi="0" rotWithShape="1">
            <a:blip r:embed="rId3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09" name="object 42"/>
          <p:cNvSpPr>
            <a:spLocks noChangeArrowheads="1"/>
          </p:cNvSpPr>
          <p:nvPr/>
        </p:nvSpPr>
        <p:spPr bwMode="auto">
          <a:xfrm>
            <a:off x="2260600" y="4446588"/>
            <a:ext cx="298450" cy="65087"/>
          </a:xfrm>
          <a:prstGeom prst="rect">
            <a:avLst/>
          </a:prstGeom>
          <a:blipFill dpi="0" rotWithShape="1">
            <a:blip r:embed="rId3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10" name="object 43"/>
          <p:cNvSpPr>
            <a:spLocks noChangeArrowheads="1"/>
          </p:cNvSpPr>
          <p:nvPr/>
        </p:nvSpPr>
        <p:spPr bwMode="auto">
          <a:xfrm>
            <a:off x="2878138" y="4279900"/>
            <a:ext cx="69850" cy="71438"/>
          </a:xfrm>
          <a:prstGeom prst="rect">
            <a:avLst/>
          </a:prstGeom>
          <a:blipFill dpi="0" rotWithShape="1">
            <a:blip r:embed="rId3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11" name="object 44"/>
          <p:cNvSpPr>
            <a:spLocks noChangeArrowheads="1"/>
          </p:cNvSpPr>
          <p:nvPr/>
        </p:nvSpPr>
        <p:spPr bwMode="auto">
          <a:xfrm>
            <a:off x="2620963" y="4351338"/>
            <a:ext cx="368300" cy="428625"/>
          </a:xfrm>
          <a:prstGeom prst="rect">
            <a:avLst/>
          </a:prstGeom>
          <a:blipFill dpi="0" rotWithShape="1">
            <a:blip r:embed="rId3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12" name="object 45"/>
          <p:cNvSpPr>
            <a:spLocks noChangeArrowheads="1"/>
          </p:cNvSpPr>
          <p:nvPr/>
        </p:nvSpPr>
        <p:spPr bwMode="auto">
          <a:xfrm>
            <a:off x="3030538" y="4446588"/>
            <a:ext cx="233362" cy="338137"/>
          </a:xfrm>
          <a:prstGeom prst="rect">
            <a:avLst/>
          </a:prstGeom>
          <a:blipFill dpi="0" rotWithShape="1">
            <a:blip r:embed="rId4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13" name="object 46"/>
          <p:cNvSpPr>
            <a:spLocks noChangeArrowheads="1"/>
          </p:cNvSpPr>
          <p:nvPr/>
        </p:nvSpPr>
        <p:spPr bwMode="auto">
          <a:xfrm>
            <a:off x="3554413" y="4489450"/>
            <a:ext cx="157162" cy="285750"/>
          </a:xfrm>
          <a:prstGeom prst="rect">
            <a:avLst/>
          </a:prstGeom>
          <a:blipFill dpi="0" rotWithShape="1">
            <a:blip r:embed="rId4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214" name="object 47"/>
          <p:cNvSpPr>
            <a:spLocks noChangeArrowheads="1"/>
          </p:cNvSpPr>
          <p:nvPr/>
        </p:nvSpPr>
        <p:spPr bwMode="auto">
          <a:xfrm>
            <a:off x="3173413" y="4446588"/>
            <a:ext cx="476250" cy="314325"/>
          </a:xfrm>
          <a:prstGeom prst="rect">
            <a:avLst/>
          </a:prstGeom>
          <a:blipFill dpi="0" rotWithShape="1">
            <a:blip r:embed="rId4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8" name="object 48"/>
          <p:cNvSpPr txBox="1"/>
          <p:nvPr/>
        </p:nvSpPr>
        <p:spPr>
          <a:xfrm>
            <a:off x="1490663" y="619125"/>
            <a:ext cx="1758950" cy="414338"/>
          </a:xfrm>
          <a:prstGeom prst="rect">
            <a:avLst/>
          </a:prstGeom>
        </p:spPr>
        <p:txBody>
          <a:bodyPr lIns="0" tIns="0" rIns="0" bIns="0"/>
          <a:lstStyle/>
          <a:p>
            <a:pPr marL="12700" fontAlgn="auto">
              <a:spcBef>
                <a:spcPts val="0"/>
              </a:spcBef>
              <a:spcAft>
                <a:spcPts val="0"/>
              </a:spcAft>
              <a:defRPr/>
            </a:pPr>
            <a:r>
              <a:rPr sz="2650" b="1" dirty="0">
                <a:solidFill>
                  <a:srgbClr val="FFFFFF"/>
                </a:solidFill>
                <a:latin typeface="Arial" panose="020B0604020202020204"/>
                <a:cs typeface="Arial" panose="020B0604020202020204"/>
              </a:rPr>
              <a:t>ME</a:t>
            </a:r>
            <a:r>
              <a:rPr sz="2650" b="1" spc="5" dirty="0">
                <a:solidFill>
                  <a:srgbClr val="FFFFFF"/>
                </a:solidFill>
                <a:latin typeface="Arial" panose="020B0604020202020204"/>
                <a:cs typeface="Arial" panose="020B0604020202020204"/>
              </a:rPr>
              <a:t> </a:t>
            </a:r>
            <a:r>
              <a:rPr sz="2650" b="1" dirty="0">
                <a:solidFill>
                  <a:srgbClr val="FFFFFF"/>
                </a:solidFill>
                <a:latin typeface="Arial" panose="020B0604020202020204"/>
                <a:cs typeface="Arial" panose="020B0604020202020204"/>
              </a:rPr>
              <a:t>Engine</a:t>
            </a:r>
            <a:endParaRPr sz="2650">
              <a:latin typeface="Arial" panose="020B0604020202020204"/>
              <a:cs typeface="Arial" panose="020B0604020202020204"/>
            </a:endParaRPr>
          </a:p>
        </p:txBody>
      </p:sp>
      <p:sp>
        <p:nvSpPr>
          <p:cNvPr id="7216" name="object 49"/>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50" name="object 50"/>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spc="-5" dirty="0">
                <a:solidFill>
                  <a:srgbClr val="FFFFFF"/>
                </a:solidFill>
                <a:latin typeface="Arial" panose="020B0604020202020204"/>
                <a:cs typeface="Arial" panose="020B0604020202020204"/>
              </a:rPr>
              <a:t>contr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I</a:t>
            </a:r>
            <a:r>
              <a:rPr sz="1050" dirty="0">
                <a:solidFill>
                  <a:srgbClr val="FFFFFF"/>
                </a:solidFill>
                <a:latin typeface="Arial" panose="020B0604020202020204"/>
                <a:cs typeface="Arial" panose="020B0604020202020204"/>
              </a:rPr>
              <a:t>ntrodu</a:t>
            </a:r>
            <a:r>
              <a:rPr sz="1050" spc="5" dirty="0">
                <a:solidFill>
                  <a:srgbClr val="FFFFFF"/>
                </a:solidFill>
                <a:latin typeface="Arial" panose="020B0604020202020204"/>
                <a:cs typeface="Arial" panose="020B0604020202020204"/>
              </a:rPr>
              <a:t>c</a:t>
            </a:r>
            <a:r>
              <a:rPr sz="1050" spc="-10" dirty="0">
                <a:solidFill>
                  <a:srgbClr val="FFFFFF"/>
                </a:solidFill>
                <a:latin typeface="Arial" panose="020B0604020202020204"/>
                <a:cs typeface="Arial" panose="020B0604020202020204"/>
              </a:rPr>
              <a:t>t</a:t>
            </a:r>
            <a:r>
              <a:rPr sz="1050" dirty="0">
                <a:solidFill>
                  <a:srgbClr val="FFFFFF"/>
                </a:solidFill>
                <a:latin typeface="Arial" panose="020B0604020202020204"/>
                <a:cs typeface="Arial" panose="020B0604020202020204"/>
              </a:rPr>
              <a:t>i</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n </a:t>
            </a:r>
            <a:r>
              <a:rPr sz="1050" spc="-5" dirty="0">
                <a:solidFill>
                  <a:srgbClr val="FFFFFF"/>
                </a:solidFill>
                <a:latin typeface="Arial" panose="020B0604020202020204"/>
                <a:cs typeface="Arial" panose="020B0604020202020204"/>
              </a:rPr>
              <a:t>t</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(Ja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51" name="object 51"/>
          <p:cNvSpPr>
            <a:spLocks noGrp="1"/>
          </p:cNvSpPr>
          <p:nvPr>
            <p:ph type="ftr" sz="quarter" idx="10"/>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solidFill>
                <a:schemeClr val="tx1"/>
              </a:solidFill>
              <a:latin typeface="Arial" panose="020B0604020202020204"/>
              <a:cs typeface="Arial" panose="020B0604020202020204"/>
            </a:endParaRPr>
          </a:p>
        </p:txBody>
      </p:sp>
      <p:sp>
        <p:nvSpPr>
          <p:cNvPr id="52" name="object 52"/>
          <p:cNvSpPr>
            <a:spLocks noGrp="1"/>
          </p:cNvSpPr>
          <p:nvPr>
            <p:ph type="dt" sz="quarter" idx="11"/>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solidFill>
                <a:schemeClr val="tx1"/>
              </a:solidFill>
              <a:latin typeface="Arial" panose="020B0604020202020204"/>
              <a:cs typeface="Arial" panose="020B0604020202020204"/>
            </a:endParaRPr>
          </a:p>
        </p:txBody>
      </p:sp>
      <p:sp>
        <p:nvSpPr>
          <p:cNvPr id="53" name="object 53"/>
          <p:cNvSpPr>
            <a:spLocks noGrp="1"/>
          </p:cNvSpPr>
          <p:nvPr>
            <p:ph type="sldNum" sz="quarter" idx="12"/>
          </p:nvPr>
        </p:nvSpPr>
        <p:spPr/>
        <p:txBody>
          <a:bodyPr rtlCol="0"/>
          <a:lstStyle/>
          <a:p>
            <a:pPr marL="43815"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BA759474-2B6B-406D-88A6-A42183534452}"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solidFill>
                <a:schemeClr val="tx1"/>
              </a:solidFill>
              <a:latin typeface="Arial" panose="020B0604020202020204"/>
              <a:cs typeface="Arial" panose="020B060402020202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602"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5603"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604"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30350" y="725488"/>
            <a:ext cx="3025775"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ME </a:t>
            </a:r>
            <a:r>
              <a:rPr sz="2750" b="1" spc="10" dirty="0">
                <a:solidFill>
                  <a:srgbClr val="FFFFFF"/>
                </a:solidFill>
                <a:latin typeface="Arial" panose="020B0604020202020204"/>
                <a:cs typeface="Arial" panose="020B0604020202020204"/>
              </a:rPr>
              <a:t>Tacho-system</a:t>
            </a:r>
            <a:endParaRPr sz="2750">
              <a:latin typeface="Arial" panose="020B0604020202020204"/>
              <a:cs typeface="Arial" panose="020B0604020202020204"/>
            </a:endParaRPr>
          </a:p>
        </p:txBody>
      </p:sp>
      <p:sp>
        <p:nvSpPr>
          <p:cNvPr id="25606" name="object 7"/>
          <p:cNvSpPr>
            <a:spLocks noChangeArrowheads="1"/>
          </p:cNvSpPr>
          <p:nvPr/>
        </p:nvSpPr>
        <p:spPr bwMode="auto">
          <a:xfrm>
            <a:off x="560388" y="2112963"/>
            <a:ext cx="9613900" cy="4564062"/>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5607" name="object 8"/>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 name="object 9"/>
          <p:cNvSpPr txBox="1"/>
          <p:nvPr/>
        </p:nvSpPr>
        <p:spPr>
          <a:xfrm>
            <a:off x="2100263" y="7345363"/>
            <a:ext cx="3136900" cy="169862"/>
          </a:xfrm>
          <a:prstGeom prst="rect">
            <a:avLst/>
          </a:prstGeom>
        </p:spPr>
        <p:txBody>
          <a:bodyPr lIns="0" tIns="0" rIns="0" bIns="0"/>
          <a:lstStyle/>
          <a:p>
            <a:pPr marL="12700" fontAlgn="auto">
              <a:spcBef>
                <a:spcPts val="0"/>
              </a:spcBef>
              <a:spcAft>
                <a:spcPts val="0"/>
              </a:spcAft>
              <a:defRPr/>
            </a:pPr>
            <a:r>
              <a:rPr sz="1050" spc="-635" dirty="0">
                <a:latin typeface="Arial" panose="020B0604020202020204"/>
                <a:cs typeface="Arial" panose="020B0604020202020204"/>
              </a:rPr>
              <a:t>M</a:t>
            </a:r>
            <a:r>
              <a:rPr sz="1275" spc="7" baseline="3000" dirty="0">
                <a:latin typeface="Arial" panose="020B0604020202020204"/>
                <a:cs typeface="Arial" panose="020B0604020202020204"/>
              </a:rPr>
              <a:t>0</a:t>
            </a:r>
            <a:r>
              <a:rPr sz="1275" spc="-487" baseline="3000" dirty="0">
                <a:latin typeface="Arial" panose="020B0604020202020204"/>
                <a:cs typeface="Arial" panose="020B0604020202020204"/>
              </a:rPr>
              <a:t>4</a:t>
            </a:r>
            <a:r>
              <a:rPr sz="1050" spc="-390" dirty="0">
                <a:latin typeface="Arial" panose="020B0604020202020204"/>
                <a:cs typeface="Arial" panose="020B0604020202020204"/>
              </a:rPr>
              <a:t>E</a:t>
            </a:r>
            <a:r>
              <a:rPr sz="1275" baseline="3000" dirty="0">
                <a:latin typeface="Arial" panose="020B0604020202020204"/>
                <a:cs typeface="Arial" panose="020B0604020202020204"/>
              </a:rPr>
              <a:t>-</a:t>
            </a:r>
            <a:r>
              <a:rPr sz="1275" spc="-112" baseline="3000" dirty="0">
                <a:latin typeface="Arial" panose="020B0604020202020204"/>
                <a:cs typeface="Arial" panose="020B0604020202020204"/>
              </a:rPr>
              <a:t>1</a:t>
            </a:r>
            <a:r>
              <a:rPr sz="1050" spc="-630" dirty="0">
                <a:latin typeface="Arial" panose="020B0604020202020204"/>
                <a:cs typeface="Arial" panose="020B0604020202020204"/>
              </a:rPr>
              <a:t>E</a:t>
            </a:r>
            <a:r>
              <a:rPr sz="1275" baseline="3000" dirty="0">
                <a:latin typeface="Arial" panose="020B0604020202020204"/>
                <a:cs typeface="Arial" panose="020B0604020202020204"/>
              </a:rPr>
              <a:t>1</a:t>
            </a:r>
            <a:r>
              <a:rPr sz="1275" spc="-202" baseline="3000" dirty="0">
                <a:latin typeface="Arial" panose="020B0604020202020204"/>
                <a:cs typeface="Arial" panose="020B0604020202020204"/>
              </a:rPr>
              <a:t>-</a:t>
            </a:r>
            <a:r>
              <a:rPr sz="1050" spc="-455" dirty="0">
                <a:latin typeface="Arial" panose="020B0604020202020204"/>
                <a:cs typeface="Arial" panose="020B0604020202020204"/>
              </a:rPr>
              <a:t>n</a:t>
            </a:r>
            <a:r>
              <a:rPr sz="1275" spc="-30" baseline="3000" dirty="0">
                <a:latin typeface="Arial" panose="020B0604020202020204"/>
                <a:cs typeface="Arial" panose="020B0604020202020204"/>
              </a:rPr>
              <a:t>2</a:t>
            </a:r>
            <a:r>
              <a:rPr sz="1050" spc="-565" dirty="0">
                <a:latin typeface="Arial" panose="020B0604020202020204"/>
                <a:cs typeface="Arial" panose="020B0604020202020204"/>
              </a:rPr>
              <a:t>g</a:t>
            </a:r>
            <a:r>
              <a:rPr sz="1275" spc="7" baseline="3000" dirty="0">
                <a:latin typeface="Arial" panose="020B0604020202020204"/>
                <a:cs typeface="Arial" panose="020B0604020202020204"/>
              </a:rPr>
              <a:t>0</a:t>
            </a:r>
            <a:r>
              <a:rPr sz="1275" spc="-667" baseline="3000" dirty="0">
                <a:latin typeface="Arial" panose="020B0604020202020204"/>
                <a:cs typeface="Arial" panose="020B0604020202020204"/>
              </a:rPr>
              <a:t>0</a:t>
            </a:r>
            <a:r>
              <a:rPr sz="850" spc="-425" dirty="0">
                <a:solidFill>
                  <a:srgbClr val="C0C0C0"/>
                </a:solidFill>
                <a:latin typeface="Arial" panose="020B0604020202020204"/>
                <a:cs typeface="Arial" panose="020B0604020202020204"/>
              </a:rPr>
              <a:t>0</a:t>
            </a:r>
            <a:r>
              <a:rPr sz="1050" spc="-5" dirty="0">
                <a:latin typeface="Arial" panose="020B0604020202020204"/>
                <a:cs typeface="Arial" panose="020B0604020202020204"/>
              </a:rPr>
              <a:t>i</a:t>
            </a:r>
            <a:r>
              <a:rPr sz="1050" spc="-430" dirty="0">
                <a:latin typeface="Arial" panose="020B0604020202020204"/>
                <a:cs typeface="Arial" panose="020B0604020202020204"/>
              </a:rPr>
              <a:t>n</a:t>
            </a:r>
            <a:r>
              <a:rPr sz="1275" spc="-75" baseline="3000" dirty="0">
                <a:latin typeface="Arial" panose="020B0604020202020204"/>
                <a:cs typeface="Arial" panose="020B0604020202020204"/>
              </a:rPr>
              <a:t>3</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spc="-260" dirty="0">
                <a:latin typeface="Arial" panose="020B0604020202020204"/>
                <a:cs typeface="Arial" panose="020B0604020202020204"/>
              </a:rPr>
              <a:t>o</a:t>
            </a:r>
            <a:r>
              <a:rPr sz="1275" spc="-322" baseline="3000" dirty="0">
                <a:latin typeface="Arial" panose="020B0604020202020204"/>
                <a:cs typeface="Arial" panose="020B0604020202020204"/>
              </a:rPr>
              <a:t>2</a:t>
            </a:r>
            <a:r>
              <a:rPr sz="1050" spc="-20" dirty="0">
                <a:latin typeface="Arial" panose="020B0604020202020204"/>
                <a:cs typeface="Arial" panose="020B0604020202020204"/>
              </a:rPr>
              <a:t>l</a:t>
            </a:r>
            <a:r>
              <a:rPr sz="1275" spc="-247" baseline="3000" dirty="0">
                <a:latin typeface="Arial" panose="020B0604020202020204"/>
                <a:cs typeface="Arial" panose="020B0604020202020204"/>
              </a:rPr>
              <a:t>5</a:t>
            </a:r>
            <a:r>
              <a:rPr sz="1050" spc="-360" dirty="0">
                <a:latin typeface="Arial" panose="020B0604020202020204"/>
                <a:cs typeface="Arial" panose="020B0604020202020204"/>
              </a:rPr>
              <a:t>s</a:t>
            </a:r>
            <a:r>
              <a:rPr sz="1275" spc="-165" baseline="3000" dirty="0">
                <a:latin typeface="Arial" panose="020B0604020202020204"/>
                <a:cs typeface="Arial" panose="020B0604020202020204"/>
              </a:rPr>
              <a:t>0</a:t>
            </a:r>
            <a:r>
              <a:rPr sz="1050" spc="-415" dirty="0">
                <a:latin typeface="Arial" panose="020B0604020202020204"/>
                <a:cs typeface="Arial" panose="020B0604020202020204"/>
              </a:rPr>
              <a:t>y</a:t>
            </a:r>
            <a:r>
              <a:rPr sz="1275" spc="-97" baseline="3000" dirty="0">
                <a:latin typeface="Arial" panose="020B0604020202020204"/>
                <a:cs typeface="Arial" panose="020B0604020202020204"/>
              </a:rPr>
              <a:t>0</a:t>
            </a:r>
            <a:r>
              <a:rPr sz="1050" spc="-465" dirty="0">
                <a:latin typeface="Arial" panose="020B0604020202020204"/>
                <a:cs typeface="Arial" panose="020B0604020202020204"/>
              </a:rPr>
              <a:t>s</a:t>
            </a:r>
            <a:r>
              <a:rPr sz="1275" spc="7" baseline="3000" dirty="0">
                <a:latin typeface="Arial" panose="020B0604020202020204"/>
                <a:cs typeface="Arial" panose="020B0604020202020204"/>
              </a:rPr>
              <a:t>/</a:t>
            </a:r>
            <a:r>
              <a:rPr sz="1275" spc="-517" baseline="3000" dirty="0">
                <a:latin typeface="Arial" panose="020B0604020202020204"/>
                <a:cs typeface="Arial" panose="020B0604020202020204"/>
              </a:rPr>
              <a:t>K</a:t>
            </a:r>
            <a:r>
              <a:rPr sz="1050" spc="-5" dirty="0">
                <a:latin typeface="Arial" panose="020B0604020202020204"/>
                <a:cs typeface="Arial" panose="020B0604020202020204"/>
              </a:rPr>
              <a:t>t</a:t>
            </a:r>
            <a:r>
              <a:rPr sz="1050" spc="-540" dirty="0">
                <a:latin typeface="Arial" panose="020B0604020202020204"/>
                <a:cs typeface="Arial" panose="020B0604020202020204"/>
              </a:rPr>
              <a:t>e</a:t>
            </a:r>
            <a:r>
              <a:rPr sz="1275" spc="-120" baseline="3000" dirty="0">
                <a:latin typeface="Arial" panose="020B0604020202020204"/>
                <a:cs typeface="Arial" panose="020B0604020202020204"/>
              </a:rPr>
              <a:t>N</a:t>
            </a:r>
            <a:r>
              <a:rPr sz="1050" spc="-810" dirty="0">
                <a:latin typeface="Arial" panose="020B0604020202020204"/>
                <a:cs typeface="Arial" panose="020B0604020202020204"/>
              </a:rPr>
              <a:t>m</a:t>
            </a:r>
            <a:r>
              <a:rPr sz="1275" baseline="3000" dirty="0">
                <a:latin typeface="Arial" panose="020B0604020202020204"/>
                <a:cs typeface="Arial" panose="020B0604020202020204"/>
              </a:rPr>
              <a:t>B </a:t>
            </a:r>
            <a:r>
              <a:rPr sz="1275" spc="97" baseline="3000" dirty="0">
                <a:latin typeface="Arial" panose="020B0604020202020204"/>
                <a:cs typeface="Arial" panose="020B0604020202020204"/>
              </a:rPr>
              <a:t>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 name="object 1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1" name="object 1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2" name="object 12"/>
          <p:cNvSpPr txBox="1"/>
          <p:nvPr/>
        </p:nvSpPr>
        <p:spPr>
          <a:xfrm>
            <a:off x="9894888" y="7343775"/>
            <a:ext cx="371475" cy="171450"/>
          </a:xfrm>
          <a:prstGeom prst="rect">
            <a:avLst/>
          </a:prstGeom>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r>
              <a:rPr sz="1050" spc="-5" dirty="0">
                <a:latin typeface="Arial" panose="020B0604020202020204"/>
                <a:cs typeface="Arial" panose="020B0604020202020204"/>
              </a:rPr>
              <a:t>3</a:t>
            </a:r>
            <a:r>
              <a:rPr sz="1050" spc="5" dirty="0">
                <a:latin typeface="Arial" panose="020B0604020202020204"/>
                <a:cs typeface="Arial" panose="020B0604020202020204"/>
              </a:rPr>
              <a:t>1</a:t>
            </a:r>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6626"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6627"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6628"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26629" name="object 6"/>
          <p:cNvSpPr/>
          <p:nvPr/>
        </p:nvSpPr>
        <p:spPr bwMode="auto">
          <a:xfrm>
            <a:off x="1543050" y="1130300"/>
            <a:ext cx="215900" cy="0"/>
          </a:xfrm>
          <a:custGeom>
            <a:avLst/>
            <a:gdLst>
              <a:gd name="T0" fmla="*/ 216154 w 215646"/>
              <a:gd name="T1" fmla="*/ 0 w 215646"/>
              <a:gd name="T2" fmla="*/ 0 60000 65536"/>
              <a:gd name="T3" fmla="*/ 0 60000 65536"/>
              <a:gd name="T4" fmla="*/ 0 w 215646"/>
              <a:gd name="T5" fmla="*/ 215646 w 215646"/>
            </a:gdLst>
            <a:ahLst/>
            <a:cxnLst>
              <a:cxn ang="T2">
                <a:pos x="T0" y="0"/>
              </a:cxn>
              <a:cxn ang="T3">
                <a:pos x="T1" y="0"/>
              </a:cxn>
            </a:cxnLst>
            <a:rect l="T4" t="0" r="T5" b="0"/>
            <a:pathLst>
              <a:path w="215646">
                <a:moveTo>
                  <a:pt x="215646" y="0"/>
                </a:moveTo>
                <a:lnTo>
                  <a:pt x="0" y="0"/>
                </a:lnTo>
              </a:path>
            </a:pathLst>
          </a:custGeom>
          <a:noFill/>
          <a:ln w="37845">
            <a:solidFill>
              <a:srgbClr val="FFFFFF"/>
            </a:solidFill>
            <a:round/>
          </a:ln>
        </p:spPr>
        <p:txBody>
          <a:bodyPr lIns="0" tIns="0" rIns="0" bIns="0"/>
          <a:lstStyle/>
          <a:p>
            <a:endParaRPr lang="el-GR"/>
          </a:p>
        </p:txBody>
      </p:sp>
      <p:sp>
        <p:nvSpPr>
          <p:cNvPr id="7" name="object 7"/>
          <p:cNvSpPr txBox="1"/>
          <p:nvPr/>
        </p:nvSpPr>
        <p:spPr>
          <a:xfrm>
            <a:off x="1530350" y="725488"/>
            <a:ext cx="6069013"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Tacho</a:t>
            </a:r>
            <a:r>
              <a:rPr sz="2750" b="1" spc="10" dirty="0">
                <a:solidFill>
                  <a:srgbClr val="FFFFFF"/>
                </a:solidFill>
                <a:latin typeface="Arial" panose="020B0604020202020204"/>
                <a:cs typeface="Arial" panose="020B0604020202020204"/>
              </a:rPr>
              <a:t> </a:t>
            </a:r>
            <a:r>
              <a:rPr sz="2750" b="1" u="heavy" spc="5" dirty="0">
                <a:solidFill>
                  <a:srgbClr val="FFFFFF"/>
                </a:solidFill>
                <a:latin typeface="Arial" panose="020B0604020202020204"/>
                <a:cs typeface="Arial" panose="020B0604020202020204"/>
              </a:rPr>
              <a:t>S</a:t>
            </a:r>
            <a:r>
              <a:rPr sz="2750" b="1" spc="15" dirty="0">
                <a:solidFill>
                  <a:srgbClr val="FFFFFF"/>
                </a:solidFill>
                <a:latin typeface="Arial" panose="020B0604020202020204"/>
                <a:cs typeface="Arial" panose="020B0604020202020204"/>
              </a:rPr>
              <a:t>ystem</a:t>
            </a:r>
            <a:r>
              <a:rPr sz="2750" b="1" spc="10" dirty="0">
                <a:solidFill>
                  <a:srgbClr val="FFFFFF"/>
                </a:solidFill>
                <a:latin typeface="Arial" panose="020B0604020202020204"/>
                <a:cs typeface="Arial" panose="020B0604020202020204"/>
              </a:rPr>
              <a:t> </a:t>
            </a:r>
            <a:r>
              <a:rPr sz="2750" b="1" u="heavy" spc="5" dirty="0">
                <a:solidFill>
                  <a:srgbClr val="FFFFFF"/>
                </a:solidFill>
                <a:latin typeface="Arial" panose="020B0604020202020204"/>
                <a:cs typeface="Arial" panose="020B0604020202020204"/>
              </a:rPr>
              <a:t>A</a:t>
            </a:r>
            <a:r>
              <a:rPr sz="2750" b="1" spc="10" dirty="0">
                <a:solidFill>
                  <a:srgbClr val="FFFFFF"/>
                </a:solidFill>
                <a:latin typeface="Arial" panose="020B0604020202020204"/>
                <a:cs typeface="Arial" panose="020B0604020202020204"/>
              </a:rPr>
              <a:t>mplifier</a:t>
            </a:r>
            <a:r>
              <a:rPr sz="2750" b="1" spc="15" dirty="0">
                <a:solidFill>
                  <a:srgbClr val="FFFFFF"/>
                </a:solidFill>
                <a:latin typeface="Arial" panose="020B0604020202020204"/>
                <a:cs typeface="Arial" panose="020B0604020202020204"/>
              </a:rPr>
              <a:t> </a:t>
            </a:r>
            <a:r>
              <a:rPr sz="2750" b="1" spc="10" dirty="0">
                <a:solidFill>
                  <a:srgbClr val="FFFFFF"/>
                </a:solidFill>
                <a:latin typeface="Arial" panose="020B0604020202020204"/>
                <a:cs typeface="Arial" panose="020B0604020202020204"/>
              </a:rPr>
              <a:t>boxes,</a:t>
            </a:r>
            <a:r>
              <a:rPr sz="2750" b="1" spc="15" dirty="0">
                <a:solidFill>
                  <a:srgbClr val="FFFFFF"/>
                </a:solidFill>
                <a:latin typeface="Arial" panose="020B0604020202020204"/>
                <a:cs typeface="Arial" panose="020B0604020202020204"/>
              </a:rPr>
              <a:t> TSA</a:t>
            </a:r>
            <a:endParaRPr sz="2750">
              <a:latin typeface="Arial" panose="020B0604020202020204"/>
              <a:cs typeface="Arial" panose="020B0604020202020204"/>
            </a:endParaRPr>
          </a:p>
        </p:txBody>
      </p:sp>
      <p:sp>
        <p:nvSpPr>
          <p:cNvPr id="26631" name="object 8"/>
          <p:cNvSpPr>
            <a:spLocks noChangeArrowheads="1"/>
          </p:cNvSpPr>
          <p:nvPr/>
        </p:nvSpPr>
        <p:spPr bwMode="auto">
          <a:xfrm>
            <a:off x="1473200" y="1397000"/>
            <a:ext cx="7864475" cy="589756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6632" name="object 9"/>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0" name="object 10"/>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1" name="object 11"/>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2" name="object 12"/>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3" name="object 13"/>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8746F133-DE40-4234-8CC6-8C5285DF1D21}"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7650"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7651"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7652"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30350" y="725488"/>
            <a:ext cx="5422900"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Tacho</a:t>
            </a:r>
            <a:r>
              <a:rPr sz="2750" b="1" spc="10" dirty="0">
                <a:solidFill>
                  <a:srgbClr val="FFFFFF"/>
                </a:solidFill>
                <a:latin typeface="Arial" panose="020B0604020202020204"/>
                <a:cs typeface="Arial" panose="020B0604020202020204"/>
              </a:rPr>
              <a:t> system, semicircular ring</a:t>
            </a:r>
            <a:endParaRPr sz="2750">
              <a:latin typeface="Arial" panose="020B0604020202020204"/>
              <a:cs typeface="Arial" panose="020B0604020202020204"/>
            </a:endParaRPr>
          </a:p>
        </p:txBody>
      </p:sp>
      <p:sp>
        <p:nvSpPr>
          <p:cNvPr id="27654" name="object 7"/>
          <p:cNvSpPr>
            <a:spLocks noChangeArrowheads="1"/>
          </p:cNvSpPr>
          <p:nvPr/>
        </p:nvSpPr>
        <p:spPr bwMode="auto">
          <a:xfrm>
            <a:off x="1381125" y="1398588"/>
            <a:ext cx="7856538" cy="589280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7655" name="object 8"/>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 name="object 9"/>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 name="object 1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1" name="object 1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2" name="object 12"/>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914097AA-11B5-484A-A7EB-697338BC37D5}"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8674"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8675"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8676"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15" dirty="0">
                <a:solidFill>
                  <a:srgbClr val="FFFFFF"/>
                </a:solidFill>
                <a:latin typeface="Arial" panose="020B0604020202020204"/>
                <a:cs typeface="Arial" panose="020B0604020202020204"/>
              </a:rPr>
              <a:t>ME </a:t>
            </a:r>
            <a:r>
              <a:rPr sz="2750" b="1" spc="10" dirty="0">
                <a:solidFill>
                  <a:srgbClr val="FFFFFF"/>
                </a:solidFill>
                <a:latin typeface="Arial" panose="020B0604020202020204"/>
                <a:cs typeface="Arial" panose="020B0604020202020204"/>
              </a:rPr>
              <a:t>Tacho-system</a:t>
            </a:r>
            <a:endParaRPr sz="2750">
              <a:solidFill>
                <a:sysClr val="windowText" lastClr="000000"/>
              </a:solidFill>
              <a:latin typeface="Arial" panose="020B0604020202020204"/>
              <a:cs typeface="Arial" panose="020B0604020202020204"/>
            </a:endParaRPr>
          </a:p>
        </p:txBody>
      </p:sp>
      <p:sp>
        <p:nvSpPr>
          <p:cNvPr id="7" name="object 7"/>
          <p:cNvSpPr txBox="1"/>
          <p:nvPr/>
        </p:nvSpPr>
        <p:spPr>
          <a:xfrm>
            <a:off x="1530350" y="725488"/>
            <a:ext cx="5367338" cy="428625"/>
          </a:xfrm>
          <a:prstGeom prst="rect">
            <a:avLst/>
          </a:prstGeom>
        </p:spPr>
        <p:txBody>
          <a:bodyPr lIns="0" tIns="0" rIns="0" bIns="0"/>
          <a:lstStyle/>
          <a:p>
            <a:pPr marL="12700" fontAlgn="auto">
              <a:spcBef>
                <a:spcPts val="0"/>
              </a:spcBef>
              <a:spcAft>
                <a:spcPts val="0"/>
              </a:spcAft>
              <a:defRPr/>
            </a:pPr>
            <a:r>
              <a:rPr sz="2750" b="1" spc="5" dirty="0">
                <a:solidFill>
                  <a:srgbClr val="FFFFFF"/>
                </a:solidFill>
                <a:latin typeface="Arial" panose="020B0604020202020204"/>
                <a:cs typeface="Arial" panose="020B0604020202020204"/>
              </a:rPr>
              <a:t>Trigge</a:t>
            </a:r>
            <a:r>
              <a:rPr sz="2750" b="1" spc="10" dirty="0">
                <a:solidFill>
                  <a:srgbClr val="FFFFFF"/>
                </a:solidFill>
                <a:latin typeface="Arial" panose="020B0604020202020204"/>
                <a:cs typeface="Arial" panose="020B0604020202020204"/>
              </a:rPr>
              <a:t>r </a:t>
            </a:r>
            <a:r>
              <a:rPr sz="2750" b="1" spc="5" dirty="0">
                <a:solidFill>
                  <a:srgbClr val="FFFFFF"/>
                </a:solidFill>
                <a:latin typeface="Arial" panose="020B0604020202020204"/>
                <a:cs typeface="Arial" panose="020B0604020202020204"/>
              </a:rPr>
              <a:t>ring</a:t>
            </a:r>
            <a:r>
              <a:rPr sz="2750" b="1" spc="15" dirty="0">
                <a:solidFill>
                  <a:srgbClr val="FFFFFF"/>
                </a:solidFill>
                <a:latin typeface="Arial" panose="020B0604020202020204"/>
                <a:cs typeface="Arial" panose="020B0604020202020204"/>
              </a:rPr>
              <a:t>s</a:t>
            </a:r>
            <a:r>
              <a:rPr sz="2750" b="1" spc="5" dirty="0">
                <a:solidFill>
                  <a:srgbClr val="FFFFFF"/>
                </a:solidFill>
                <a:latin typeface="Arial" panose="020B0604020202020204"/>
                <a:cs typeface="Arial" panose="020B0604020202020204"/>
              </a:rPr>
              <a:t> </a:t>
            </a:r>
            <a:r>
              <a:rPr sz="2750" b="1" spc="15" dirty="0">
                <a:solidFill>
                  <a:srgbClr val="FFFFFF"/>
                </a:solidFill>
                <a:latin typeface="Arial" panose="020B0604020202020204"/>
                <a:cs typeface="Arial" panose="020B0604020202020204"/>
              </a:rPr>
              <a:t>+</a:t>
            </a:r>
            <a:r>
              <a:rPr sz="2750" b="1" spc="5" dirty="0">
                <a:solidFill>
                  <a:srgbClr val="FFFFFF"/>
                </a:solidFill>
                <a:latin typeface="Arial" panose="020B0604020202020204"/>
                <a:cs typeface="Arial" panose="020B0604020202020204"/>
              </a:rPr>
              <a:t> </a:t>
            </a:r>
            <a:r>
              <a:rPr sz="2750" b="1" spc="10" dirty="0">
                <a:solidFill>
                  <a:srgbClr val="FFFFFF"/>
                </a:solidFill>
                <a:latin typeface="Arial" panose="020B0604020202020204"/>
                <a:cs typeface="Arial" panose="020B0604020202020204"/>
              </a:rPr>
              <a:t>sensor</a:t>
            </a:r>
            <a:r>
              <a:rPr sz="2750" b="1" spc="15" dirty="0">
                <a:solidFill>
                  <a:srgbClr val="FFFFFF"/>
                </a:solidFill>
                <a:latin typeface="Arial" panose="020B0604020202020204"/>
                <a:cs typeface="Arial" panose="020B0604020202020204"/>
              </a:rPr>
              <a:t>s</a:t>
            </a:r>
            <a:r>
              <a:rPr sz="2750" b="1" spc="5" dirty="0">
                <a:solidFill>
                  <a:srgbClr val="FFFFFF"/>
                </a:solidFill>
                <a:latin typeface="Arial" panose="020B0604020202020204"/>
                <a:cs typeface="Arial" panose="020B0604020202020204"/>
              </a:rPr>
              <a:t> (option)</a:t>
            </a:r>
            <a:endParaRPr sz="2750">
              <a:latin typeface="Arial" panose="020B0604020202020204"/>
              <a:cs typeface="Arial" panose="020B0604020202020204"/>
            </a:endParaRPr>
          </a:p>
        </p:txBody>
      </p:sp>
      <p:sp>
        <p:nvSpPr>
          <p:cNvPr id="28679" name="object 8"/>
          <p:cNvSpPr>
            <a:spLocks noChangeArrowheads="1"/>
          </p:cNvSpPr>
          <p:nvPr/>
        </p:nvSpPr>
        <p:spPr bwMode="auto">
          <a:xfrm>
            <a:off x="600075" y="1652588"/>
            <a:ext cx="4860925" cy="330200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8680" name="object 9"/>
          <p:cNvSpPr>
            <a:spLocks noChangeArrowheads="1"/>
          </p:cNvSpPr>
          <p:nvPr/>
        </p:nvSpPr>
        <p:spPr bwMode="auto">
          <a:xfrm>
            <a:off x="606425" y="5834063"/>
            <a:ext cx="4892675" cy="127635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8681" name="object 10"/>
          <p:cNvSpPr>
            <a:spLocks noChangeArrowheads="1"/>
          </p:cNvSpPr>
          <p:nvPr/>
        </p:nvSpPr>
        <p:spPr bwMode="auto">
          <a:xfrm>
            <a:off x="5873750" y="4675188"/>
            <a:ext cx="3265488" cy="2351087"/>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8682" name="object 11"/>
          <p:cNvSpPr>
            <a:spLocks noChangeArrowheads="1"/>
          </p:cNvSpPr>
          <p:nvPr/>
        </p:nvSpPr>
        <p:spPr bwMode="auto">
          <a:xfrm>
            <a:off x="5622925" y="4675188"/>
            <a:ext cx="3854450" cy="2435225"/>
          </a:xfrm>
          <a:prstGeom prst="rect">
            <a:avLst/>
          </a:prstGeom>
          <a:blipFill dpi="0" rotWithShape="1">
            <a:blip r:embed="rId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8683" name="object 12"/>
          <p:cNvSpPr txBox="1">
            <a:spLocks noChangeArrowheads="1"/>
          </p:cNvSpPr>
          <p:nvPr/>
        </p:nvSpPr>
        <p:spPr bwMode="auto">
          <a:xfrm>
            <a:off x="693738" y="1700213"/>
            <a:ext cx="8950325" cy="4064000"/>
          </a:xfrm>
          <a:prstGeom prst="rect">
            <a:avLst/>
          </a:prstGeom>
          <a:noFill/>
          <a:ln w="9525">
            <a:noFill/>
            <a:miter lim="800000"/>
          </a:ln>
        </p:spPr>
        <p:txBody>
          <a:bodyPr lIns="0" tIns="0" rIns="0" bIns="0"/>
          <a:lstStyle/>
          <a:p>
            <a:pPr marL="5027930" indent="-168275">
              <a:buFontTx/>
              <a:buChar char="•"/>
              <a:tabLst>
                <a:tab pos="5057775" algn="l"/>
              </a:tabLst>
            </a:pPr>
            <a:r>
              <a:rPr lang="el-GR" sz="1700" b="1">
                <a:solidFill>
                  <a:srgbClr val="0000CC"/>
                </a:solidFill>
                <a:cs typeface="Arial" panose="020B0604020202020204" pitchFamily="34" charset="0"/>
              </a:rPr>
              <a:t>2 redundant set of sensors.</a:t>
            </a:r>
            <a:endParaRPr lang="el-GR" sz="1700">
              <a:cs typeface="Arial" panose="020B0604020202020204" pitchFamily="34" charset="0"/>
            </a:endParaRPr>
          </a:p>
          <a:p>
            <a:pPr marL="5027930" indent="-168275">
              <a:lnSpc>
                <a:spcPts val="1200"/>
              </a:lnSpc>
              <a:spcBef>
                <a:spcPts val="75"/>
              </a:spcBef>
              <a:buFontTx/>
              <a:buChar char="•"/>
              <a:tabLst>
                <a:tab pos="5057775" algn="l"/>
              </a:tabLst>
            </a:pPr>
            <a:endParaRPr lang="el-GR" sz="1200">
              <a:latin typeface="Calibri" panose="020F0502020204030204" pitchFamily="34" charset="0"/>
            </a:endParaRPr>
          </a:p>
          <a:p>
            <a:pPr marL="5027930" indent="-168275">
              <a:buFontTx/>
              <a:buChar char="•"/>
              <a:tabLst>
                <a:tab pos="5057775" algn="l"/>
              </a:tabLst>
            </a:pPr>
            <a:r>
              <a:rPr lang="el-GR" sz="1700" b="1">
                <a:solidFill>
                  <a:srgbClr val="0000CC"/>
                </a:solidFill>
                <a:cs typeface="Arial" panose="020B0604020202020204" pitchFamily="34" charset="0"/>
              </a:rPr>
              <a:t>Each set measure engine speed and crankshaft position for synchronization of the control events.</a:t>
            </a:r>
            <a:endParaRPr lang="el-GR" sz="1700">
              <a:cs typeface="Arial" panose="020B0604020202020204" pitchFamily="34" charset="0"/>
            </a:endParaRPr>
          </a:p>
          <a:p>
            <a:pPr marL="5027930" indent="-168275">
              <a:lnSpc>
                <a:spcPts val="1200"/>
              </a:lnSpc>
              <a:tabLst>
                <a:tab pos="5057775" algn="l"/>
              </a:tabLst>
            </a:pPr>
            <a:endParaRPr lang="el-GR" sz="1200">
              <a:latin typeface="Calibri" panose="020F0502020204030204" pitchFamily="34" charset="0"/>
            </a:endParaRPr>
          </a:p>
          <a:p>
            <a:pPr marL="5027930" indent="-168275">
              <a:lnSpc>
                <a:spcPct val="101000"/>
              </a:lnSpc>
              <a:buFontTx/>
              <a:buChar char="•"/>
              <a:tabLst>
                <a:tab pos="5057775" algn="l"/>
              </a:tabLst>
            </a:pPr>
            <a:r>
              <a:rPr lang="el-GR" sz="1700" b="1">
                <a:solidFill>
                  <a:srgbClr val="0000CC"/>
                </a:solidFill>
                <a:cs typeface="Arial" panose="020B0604020202020204" pitchFamily="34" charset="0"/>
              </a:rPr>
              <a:t>Each set consist of four sensors. Two quadrature sensors measure on a trigger ring with 360 tooth and two marker sensors measures on a semicircular ring.</a:t>
            </a:r>
            <a:endParaRPr lang="el-GR" sz="1700">
              <a:cs typeface="Arial" panose="020B0604020202020204" pitchFamily="34" charset="0"/>
            </a:endParaRPr>
          </a:p>
          <a:p>
            <a:pPr marL="5027930" indent="-168275">
              <a:lnSpc>
                <a:spcPts val="850"/>
              </a:lnSpc>
              <a:spcBef>
                <a:spcPts val="25"/>
              </a:spcBef>
              <a:tabLst>
                <a:tab pos="5057775" algn="l"/>
              </a:tabLst>
            </a:pPr>
            <a:endParaRPr lang="el-GR" sz="800">
              <a:latin typeface="Calibri" panose="020F0502020204030204" pitchFamily="34" charset="0"/>
            </a:endParaRPr>
          </a:p>
          <a:p>
            <a:pPr marL="5027930" indent="-168275">
              <a:lnSpc>
                <a:spcPts val="1000"/>
              </a:lnSpc>
              <a:tabLst>
                <a:tab pos="5057775" algn="l"/>
              </a:tabLst>
            </a:pPr>
            <a:endParaRPr lang="el-GR" sz="1000">
              <a:latin typeface="Calibri" panose="020F0502020204030204" pitchFamily="34" charset="0"/>
            </a:endParaRPr>
          </a:p>
          <a:p>
            <a:pPr marL="5027930" indent="-168275">
              <a:lnSpc>
                <a:spcPts val="1000"/>
              </a:lnSpc>
              <a:tabLst>
                <a:tab pos="5057775" algn="l"/>
              </a:tabLst>
            </a:pPr>
            <a:endParaRPr lang="el-GR" sz="1000">
              <a:latin typeface="Calibri" panose="020F0502020204030204" pitchFamily="34" charset="0"/>
            </a:endParaRPr>
          </a:p>
          <a:p>
            <a:pPr marL="5027930" indent="-168275">
              <a:tabLst>
                <a:tab pos="5057775" algn="l"/>
              </a:tabLst>
            </a:pPr>
            <a:r>
              <a:rPr lang="el-GR" sz="1700" b="1">
                <a:solidFill>
                  <a:srgbClr val="0000CC"/>
                </a:solidFill>
                <a:cs typeface="Arial" panose="020B0604020202020204" pitchFamily="34" charset="0"/>
              </a:rPr>
              <a:t>Tri</a:t>
            </a:r>
            <a:r>
              <a:rPr lang="el-GR" sz="1700" b="1">
                <a:solidFill>
                  <a:srgbClr val="009AFF"/>
                </a:solidFill>
                <a:cs typeface="Arial" panose="020B0604020202020204" pitchFamily="34" charset="0"/>
              </a:rPr>
              <a:t>i</a:t>
            </a:r>
            <a:r>
              <a:rPr lang="el-GR" sz="1700" b="1">
                <a:solidFill>
                  <a:srgbClr val="0000CC"/>
                </a:solidFill>
                <a:cs typeface="Arial" panose="020B0604020202020204" pitchFamily="34" charset="0"/>
              </a:rPr>
              <a:t>ggersegment with a si</a:t>
            </a:r>
            <a:r>
              <a:rPr lang="el-GR" sz="1700" b="1">
                <a:solidFill>
                  <a:srgbClr val="009AFF"/>
                </a:solidFill>
                <a:cs typeface="Arial" panose="020B0604020202020204" pitchFamily="34" charset="0"/>
              </a:rPr>
              <a:t>i</a:t>
            </a:r>
            <a:r>
              <a:rPr lang="el-GR" sz="1700" b="1">
                <a:solidFill>
                  <a:srgbClr val="0000CC"/>
                </a:solidFill>
                <a:cs typeface="Arial" panose="020B0604020202020204" pitchFamily="34" charset="0"/>
              </a:rPr>
              <a:t>ne-curved tooth- profile The total trigger ring is built by 8 equal segments.</a:t>
            </a:r>
            <a:endParaRPr lang="el-GR" sz="1700">
              <a:cs typeface="Arial" panose="020B0604020202020204" pitchFamily="34" charset="0"/>
            </a:endParaRPr>
          </a:p>
        </p:txBody>
      </p:sp>
      <p:sp>
        <p:nvSpPr>
          <p:cNvPr id="28684" name="object 13"/>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4" name="object 14"/>
          <p:cNvSpPr txBox="1"/>
          <p:nvPr/>
        </p:nvSpPr>
        <p:spPr>
          <a:xfrm>
            <a:off x="2100263" y="7353300"/>
            <a:ext cx="3136900" cy="168275"/>
          </a:xfrm>
          <a:prstGeom prst="rect">
            <a:avLst/>
          </a:prstGeom>
        </p:spPr>
        <p:txBody>
          <a:bodyPr lIns="0" tIns="0" rIns="0" bIns="0"/>
          <a:lstStyle/>
          <a:p>
            <a:pPr marL="12700" fontAlgn="auto">
              <a:spcBef>
                <a:spcPts val="0"/>
              </a:spcBef>
              <a:spcAft>
                <a:spcPts val="0"/>
              </a:spcAft>
              <a:defRPr/>
            </a:pPr>
            <a:r>
              <a:rPr sz="1575" spc="-472" baseline="5000" dirty="0">
                <a:latin typeface="Arial" panose="020B0604020202020204"/>
                <a:cs typeface="Arial" panose="020B0604020202020204"/>
              </a:rPr>
              <a:t>M</a:t>
            </a:r>
            <a:r>
              <a:rPr sz="1275" spc="-240" baseline="3000" dirty="0">
                <a:latin typeface="Arial" panose="020B0604020202020204"/>
                <a:cs typeface="Arial" panose="020B0604020202020204"/>
              </a:rPr>
              <a:t>2</a:t>
            </a:r>
            <a:r>
              <a:rPr sz="1575" spc="-817" baseline="5000" dirty="0">
                <a:latin typeface="Arial" panose="020B0604020202020204"/>
                <a:cs typeface="Arial" panose="020B0604020202020204"/>
              </a:rPr>
              <a:t>E</a:t>
            </a:r>
            <a:r>
              <a:rPr sz="1275" spc="7" baseline="3000" dirty="0">
                <a:latin typeface="Arial" panose="020B0604020202020204"/>
                <a:cs typeface="Arial" panose="020B0604020202020204"/>
              </a:rPr>
              <a:t>2</a:t>
            </a:r>
            <a:r>
              <a:rPr sz="1275" spc="-165" baseline="3000" dirty="0">
                <a:latin typeface="Arial" panose="020B0604020202020204"/>
                <a:cs typeface="Arial" panose="020B0604020202020204"/>
              </a:rPr>
              <a:t>0</a:t>
            </a:r>
            <a:r>
              <a:rPr sz="1575" spc="-892" baseline="5000" dirty="0">
                <a:latin typeface="Arial" panose="020B0604020202020204"/>
                <a:cs typeface="Arial" panose="020B0604020202020204"/>
              </a:rPr>
              <a:t>E</a:t>
            </a:r>
            <a:r>
              <a:rPr sz="1275" spc="7" baseline="3000" dirty="0">
                <a:latin typeface="Arial" panose="020B0604020202020204"/>
                <a:cs typeface="Arial" panose="020B0604020202020204"/>
              </a:rPr>
              <a:t>0</a:t>
            </a:r>
            <a:r>
              <a:rPr sz="1275" spc="-187" baseline="3000" dirty="0">
                <a:latin typeface="Arial" panose="020B0604020202020204"/>
                <a:cs typeface="Arial" panose="020B0604020202020204"/>
              </a:rPr>
              <a:t>/</a:t>
            </a:r>
            <a:r>
              <a:rPr sz="1575" spc="-690" baseline="5000" dirty="0">
                <a:latin typeface="Arial" panose="020B0604020202020204"/>
                <a:cs typeface="Arial" panose="020B0604020202020204"/>
              </a:rPr>
              <a:t>n</a:t>
            </a:r>
            <a:r>
              <a:rPr sz="1275" spc="-307" baseline="3000" dirty="0">
                <a:latin typeface="Arial" panose="020B0604020202020204"/>
                <a:cs typeface="Arial" panose="020B0604020202020204"/>
              </a:rPr>
              <a:t>O</a:t>
            </a:r>
            <a:r>
              <a:rPr sz="1575" spc="-585" baseline="5000" dirty="0">
                <a:latin typeface="Arial" panose="020B0604020202020204"/>
                <a:cs typeface="Arial" panose="020B0604020202020204"/>
              </a:rPr>
              <a:t>g</a:t>
            </a:r>
            <a:r>
              <a:rPr sz="1275" spc="-202" baseline="3000" dirty="0">
                <a:latin typeface="Arial" panose="020B0604020202020204"/>
                <a:cs typeface="Arial" panose="020B0604020202020204"/>
              </a:rPr>
              <a:t>Z</a:t>
            </a:r>
            <a:r>
              <a:rPr sz="1575" spc="-150" baseline="5000" dirty="0">
                <a:latin typeface="Arial" panose="020B0604020202020204"/>
                <a:cs typeface="Arial" panose="020B0604020202020204"/>
              </a:rPr>
              <a:t>i</a:t>
            </a:r>
            <a:r>
              <a:rPr sz="1275" spc="-810" baseline="3000" dirty="0">
                <a:latin typeface="Arial" panose="020B0604020202020204"/>
                <a:cs typeface="Arial" panose="020B0604020202020204"/>
              </a:rPr>
              <a:t>S</a:t>
            </a:r>
            <a:r>
              <a:rPr sz="850" spc="-509" dirty="0">
                <a:solidFill>
                  <a:srgbClr val="C0C0C0"/>
                </a:solidFill>
                <a:latin typeface="Arial" panose="020B0604020202020204"/>
                <a:cs typeface="Arial" panose="020B0604020202020204"/>
              </a:rPr>
              <a:t>S</a:t>
            </a:r>
            <a:r>
              <a:rPr sz="1575" spc="-165" baseline="5000" dirty="0">
                <a:latin typeface="Arial" panose="020B0604020202020204"/>
                <a:cs typeface="Arial" panose="020B0604020202020204"/>
              </a:rPr>
              <a:t>n</a:t>
            </a:r>
            <a:r>
              <a:rPr sz="1275" spc="-315" baseline="3000" dirty="0">
                <a:latin typeface="Arial" panose="020B0604020202020204"/>
                <a:cs typeface="Arial" panose="020B0604020202020204"/>
              </a:rPr>
              <a:t>/</a:t>
            </a:r>
            <a:r>
              <a:rPr sz="850" spc="-160" dirty="0">
                <a:solidFill>
                  <a:srgbClr val="C0C0C0"/>
                </a:solidFill>
                <a:latin typeface="Arial" panose="020B0604020202020204"/>
                <a:cs typeface="Arial" panose="020B0604020202020204"/>
              </a:rPr>
              <a:t>/</a:t>
            </a:r>
            <a:r>
              <a:rPr sz="1575" spc="-682" baseline="5000" dirty="0">
                <a:latin typeface="Arial" panose="020B0604020202020204"/>
                <a:cs typeface="Arial" panose="020B0604020202020204"/>
              </a:rPr>
              <a:t>e</a:t>
            </a:r>
            <a:r>
              <a:rPr sz="1275" spc="7" baseline="3000" dirty="0">
                <a:latin typeface="Arial" panose="020B0604020202020204"/>
                <a:cs typeface="Arial" panose="020B0604020202020204"/>
              </a:rPr>
              <a:t>0</a:t>
            </a:r>
            <a:r>
              <a:rPr sz="1275" spc="-300" baseline="3000" dirty="0">
                <a:latin typeface="Arial" panose="020B0604020202020204"/>
                <a:cs typeface="Arial" panose="020B0604020202020204"/>
              </a:rPr>
              <a:t>3</a:t>
            </a:r>
            <a:r>
              <a:rPr sz="1575" spc="-487" baseline="5000" dirty="0">
                <a:latin typeface="Arial" panose="020B0604020202020204"/>
                <a:cs typeface="Arial" panose="020B0604020202020204"/>
              </a:rPr>
              <a:t>c</a:t>
            </a:r>
            <a:r>
              <a:rPr sz="1275" spc="-232" baseline="3000" dirty="0">
                <a:latin typeface="Arial" panose="020B0604020202020204"/>
                <a:cs typeface="Arial" panose="020B0604020202020204"/>
              </a:rPr>
              <a:t>0</a:t>
            </a:r>
            <a:r>
              <a:rPr sz="1575" spc="-652" baseline="5000" dirty="0">
                <a:latin typeface="Arial" panose="020B0604020202020204"/>
                <a:cs typeface="Arial" panose="020B0604020202020204"/>
              </a:rPr>
              <a:t>o</a:t>
            </a:r>
            <a:r>
              <a:rPr sz="1275" spc="-67" baseline="3000" dirty="0">
                <a:latin typeface="Arial" panose="020B0604020202020204"/>
                <a:cs typeface="Arial" panose="020B0604020202020204"/>
              </a:rPr>
              <a:t>2</a:t>
            </a:r>
            <a:r>
              <a:rPr sz="1575" spc="-817" baseline="5000" dirty="0">
                <a:latin typeface="Arial" panose="020B0604020202020204"/>
                <a:cs typeface="Arial" panose="020B0604020202020204"/>
              </a:rPr>
              <a:t>n</a:t>
            </a:r>
            <a:r>
              <a:rPr sz="1275" spc="7" baseline="3000" dirty="0">
                <a:latin typeface="Arial" panose="020B0604020202020204"/>
                <a:cs typeface="Arial" panose="020B0604020202020204"/>
              </a:rPr>
              <a:t>1</a:t>
            </a:r>
            <a:r>
              <a:rPr sz="1275" spc="-615" baseline="3000" dirty="0">
                <a:latin typeface="Arial" panose="020B0604020202020204"/>
                <a:cs typeface="Arial" panose="020B0604020202020204"/>
              </a:rPr>
              <a:t>2</a:t>
            </a:r>
            <a:r>
              <a:rPr sz="1575" spc="-7" baseline="5000" dirty="0">
                <a:latin typeface="Arial" panose="020B0604020202020204"/>
                <a:cs typeface="Arial" panose="020B0604020202020204"/>
              </a:rPr>
              <a:t>tr</a:t>
            </a:r>
            <a:r>
              <a:rPr sz="1575" baseline="5000" dirty="0">
                <a:latin typeface="Arial" panose="020B0604020202020204"/>
                <a:cs typeface="Arial" panose="020B0604020202020204"/>
              </a:rPr>
              <a:t>ol</a:t>
            </a:r>
            <a:r>
              <a:rPr sz="1575" spc="-7" baseline="5000" dirty="0">
                <a:latin typeface="Arial" panose="020B0604020202020204"/>
                <a:cs typeface="Arial" panose="020B0604020202020204"/>
              </a:rPr>
              <a:t> </a:t>
            </a:r>
            <a:r>
              <a:rPr sz="1575" spc="7" baseline="5000" dirty="0">
                <a:latin typeface="Arial" panose="020B0604020202020204"/>
                <a:cs typeface="Arial" panose="020B0604020202020204"/>
              </a:rPr>
              <a:t>s</a:t>
            </a:r>
            <a:r>
              <a:rPr sz="1575" spc="-7" baseline="5000" dirty="0">
                <a:latin typeface="Arial" panose="020B0604020202020204"/>
                <a:cs typeface="Arial" panose="020B0604020202020204"/>
              </a:rPr>
              <a:t>y</a:t>
            </a:r>
            <a:r>
              <a:rPr sz="1575" spc="7" baseline="5000" dirty="0">
                <a:latin typeface="Arial" panose="020B0604020202020204"/>
                <a:cs typeface="Arial" panose="020B0604020202020204"/>
              </a:rPr>
              <a:t>s</a:t>
            </a:r>
            <a:r>
              <a:rPr sz="1575" spc="-7" baseline="5000" dirty="0">
                <a:latin typeface="Arial" panose="020B0604020202020204"/>
                <a:cs typeface="Arial" panose="020B0604020202020204"/>
              </a:rPr>
              <a:t>te</a:t>
            </a:r>
            <a:r>
              <a:rPr sz="1575" spc="7" baseline="5000" dirty="0">
                <a:latin typeface="Arial" panose="020B0604020202020204"/>
                <a:cs typeface="Arial" panose="020B0604020202020204"/>
              </a:rPr>
              <a:t>m </a:t>
            </a:r>
            <a:r>
              <a:rPr sz="1575" baseline="5000" dirty="0">
                <a:latin typeface="Arial" panose="020B0604020202020204"/>
                <a:cs typeface="Arial" panose="020B0604020202020204"/>
              </a:rPr>
              <a:t>-</a:t>
            </a:r>
            <a:r>
              <a:rPr sz="1575" spc="7" baseline="5000" dirty="0">
                <a:latin typeface="Arial" panose="020B0604020202020204"/>
                <a:cs typeface="Arial" panose="020B0604020202020204"/>
              </a:rPr>
              <a:t> </a:t>
            </a:r>
            <a:r>
              <a:rPr sz="1575" baseline="5000" dirty="0">
                <a:latin typeface="Arial" panose="020B0604020202020204"/>
                <a:cs typeface="Arial" panose="020B0604020202020204"/>
              </a:rPr>
              <a:t>M</a:t>
            </a:r>
            <a:r>
              <a:rPr sz="1575" spc="7" baseline="5000" dirty="0">
                <a:latin typeface="Arial" panose="020B0604020202020204"/>
                <a:cs typeface="Arial" panose="020B0604020202020204"/>
              </a:rPr>
              <a:t>E C</a:t>
            </a:r>
            <a:r>
              <a:rPr sz="1575" spc="-7" baseline="5000" dirty="0">
                <a:latin typeface="Arial" panose="020B0604020202020204"/>
                <a:cs typeface="Arial" panose="020B0604020202020204"/>
              </a:rPr>
              <a:t>o</a:t>
            </a:r>
            <a:r>
              <a:rPr sz="1575" spc="-15" baseline="5000" dirty="0">
                <a:latin typeface="Arial" panose="020B0604020202020204"/>
                <a:cs typeface="Arial" panose="020B0604020202020204"/>
              </a:rPr>
              <a:t>n</a:t>
            </a:r>
            <a:r>
              <a:rPr sz="1575" spc="7" baseline="5000" dirty="0">
                <a:latin typeface="Arial" panose="020B0604020202020204"/>
                <a:cs typeface="Arial" panose="020B0604020202020204"/>
              </a:rPr>
              <a:t>c</a:t>
            </a:r>
            <a:r>
              <a:rPr sz="1575" baseline="5000" dirty="0">
                <a:latin typeface="Arial" panose="020B0604020202020204"/>
                <a:cs typeface="Arial" panose="020B0604020202020204"/>
              </a:rPr>
              <a:t>ept</a:t>
            </a:r>
            <a:r>
              <a:rPr sz="1575" spc="-7" baseline="5000" dirty="0">
                <a:latin typeface="Arial" panose="020B0604020202020204"/>
                <a:cs typeface="Arial" panose="020B0604020202020204"/>
              </a:rPr>
              <a:t> </a:t>
            </a:r>
            <a:r>
              <a:rPr sz="1575" baseline="5000" dirty="0">
                <a:latin typeface="Arial" panose="020B0604020202020204"/>
                <a:cs typeface="Arial" panose="020B0604020202020204"/>
              </a:rPr>
              <a:t>(Ja</a:t>
            </a:r>
            <a:r>
              <a:rPr sz="1575" spc="7" baseline="5000" dirty="0">
                <a:latin typeface="Arial" panose="020B0604020202020204"/>
                <a:cs typeface="Arial" panose="020B0604020202020204"/>
              </a:rPr>
              <a:t>n</a:t>
            </a:r>
            <a:r>
              <a:rPr sz="1575" spc="-7" baseline="5000" dirty="0">
                <a:latin typeface="Arial" panose="020B0604020202020204"/>
                <a:cs typeface="Arial" panose="020B0604020202020204"/>
              </a:rPr>
              <a:t> </a:t>
            </a:r>
            <a:r>
              <a:rPr sz="1575" baseline="5000" dirty="0">
                <a:latin typeface="Arial" panose="020B0604020202020204"/>
                <a:cs typeface="Arial" panose="020B0604020202020204"/>
              </a:rPr>
              <a:t>2008)</a:t>
            </a:r>
            <a:endParaRPr sz="1575" baseline="5000">
              <a:latin typeface="Arial" panose="020B0604020202020204"/>
              <a:cs typeface="Arial" panose="020B0604020202020204"/>
            </a:endParaRPr>
          </a:p>
        </p:txBody>
      </p:sp>
      <p:sp>
        <p:nvSpPr>
          <p:cNvPr id="15" name="object 15"/>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6" name="object 16"/>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7" name="object 17"/>
          <p:cNvSpPr txBox="1"/>
          <p:nvPr/>
        </p:nvSpPr>
        <p:spPr>
          <a:xfrm>
            <a:off x="9894888" y="7343775"/>
            <a:ext cx="371475" cy="171450"/>
          </a:xfrm>
          <a:prstGeom prst="rect">
            <a:avLst/>
          </a:prstGeom>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r>
              <a:rPr sz="1050" spc="-5" dirty="0">
                <a:latin typeface="Arial" panose="020B0604020202020204"/>
                <a:cs typeface="Arial" panose="020B0604020202020204"/>
              </a:rPr>
              <a:t>3</a:t>
            </a:r>
            <a:r>
              <a:rPr sz="1050" spc="5" dirty="0">
                <a:latin typeface="Arial" panose="020B0604020202020204"/>
                <a:cs typeface="Arial" panose="020B0604020202020204"/>
              </a:rPr>
              <a:t>6</a:t>
            </a:r>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bject 2"/>
          <p:cNvSpPr/>
          <p:nvPr/>
        </p:nvSpPr>
        <p:spPr bwMode="auto">
          <a:xfrm>
            <a:off x="323850" y="1398588"/>
            <a:ext cx="10045700" cy="6157912"/>
          </a:xfrm>
          <a:custGeom>
            <a:avLst/>
            <a:gdLst>
              <a:gd name="T0" fmla="*/ 0 w 10046208"/>
              <a:gd name="T1" fmla="*/ 0 h 6158484"/>
              <a:gd name="T2" fmla="*/ 0 w 10046208"/>
              <a:gd name="T3" fmla="*/ 6157340 h 6158484"/>
              <a:gd name="T4" fmla="*/ 10045188 w 10046208"/>
              <a:gd name="T5" fmla="*/ 6157340 h 6158484"/>
              <a:gd name="T6" fmla="*/ 10045188 w 10046208"/>
              <a:gd name="T7" fmla="*/ 0 h 6158484"/>
              <a:gd name="T8" fmla="*/ 0 w 10046208"/>
              <a:gd name="T9" fmla="*/ 0 h 6158484"/>
              <a:gd name="T10" fmla="*/ 0 60000 65536"/>
              <a:gd name="T11" fmla="*/ 0 60000 65536"/>
              <a:gd name="T12" fmla="*/ 0 60000 65536"/>
              <a:gd name="T13" fmla="*/ 0 60000 65536"/>
              <a:gd name="T14" fmla="*/ 0 60000 65536"/>
              <a:gd name="T15" fmla="*/ 0 w 10046208"/>
              <a:gd name="T16" fmla="*/ 0 h 6158484"/>
              <a:gd name="T17" fmla="*/ 10046208 w 10046208"/>
              <a:gd name="T18" fmla="*/ 6158484 h 6158484"/>
            </a:gdLst>
            <a:ahLst/>
            <a:cxnLst>
              <a:cxn ang="T10">
                <a:pos x="T0" y="T1"/>
              </a:cxn>
              <a:cxn ang="T11">
                <a:pos x="T2" y="T3"/>
              </a:cxn>
              <a:cxn ang="T12">
                <a:pos x="T4" y="T5"/>
              </a:cxn>
              <a:cxn ang="T13">
                <a:pos x="T6" y="T7"/>
              </a:cxn>
              <a:cxn ang="T14">
                <a:pos x="T8" y="T9"/>
              </a:cxn>
            </a:cxnLst>
            <a:rect l="T15" t="T16" r="T17" b="T18"/>
            <a:pathLst>
              <a:path w="10046208" h="6158484">
                <a:moveTo>
                  <a:pt x="0" y="0"/>
                </a:moveTo>
                <a:lnTo>
                  <a:pt x="0" y="6158484"/>
                </a:lnTo>
                <a:lnTo>
                  <a:pt x="10046208" y="6158484"/>
                </a:lnTo>
                <a:lnTo>
                  <a:pt x="10046208" y="0"/>
                </a:lnTo>
                <a:lnTo>
                  <a:pt x="0" y="0"/>
                </a:lnTo>
                <a:close/>
              </a:path>
            </a:pathLst>
          </a:custGeom>
          <a:solidFill>
            <a:srgbClr val="F8F8F8"/>
          </a:solidFill>
          <a:ln w="9525">
            <a:noFill/>
            <a:round/>
          </a:ln>
        </p:spPr>
        <p:txBody>
          <a:bodyPr lIns="0" tIns="0" rIns="0" bIns="0"/>
          <a:lstStyle/>
          <a:p>
            <a:endParaRPr lang="el-GR"/>
          </a:p>
        </p:txBody>
      </p:sp>
      <p:sp>
        <p:nvSpPr>
          <p:cNvPr id="29698" name="object 3"/>
          <p:cNvSpPr/>
          <p:nvPr/>
        </p:nvSpPr>
        <p:spPr bwMode="auto">
          <a:xfrm>
            <a:off x="323850" y="1588"/>
            <a:ext cx="10045700" cy="1397000"/>
          </a:xfrm>
          <a:custGeom>
            <a:avLst/>
            <a:gdLst>
              <a:gd name="T0" fmla="*/ 0 w 10046208"/>
              <a:gd name="T1" fmla="*/ 0 h 1396746"/>
              <a:gd name="T2" fmla="*/ 0 w 10046208"/>
              <a:gd name="T3" fmla="*/ 1397254 h 1396746"/>
              <a:gd name="T4" fmla="*/ 10045188 w 10046208"/>
              <a:gd name="T5" fmla="*/ 1397253 h 1396746"/>
              <a:gd name="T6" fmla="*/ 10045188 w 10046208"/>
              <a:gd name="T7" fmla="*/ 0 h 1396746"/>
              <a:gd name="T8" fmla="*/ 0 w 10046208"/>
              <a:gd name="T9" fmla="*/ 0 h 1396746"/>
              <a:gd name="T10" fmla="*/ 0 60000 65536"/>
              <a:gd name="T11" fmla="*/ 0 60000 65536"/>
              <a:gd name="T12" fmla="*/ 0 60000 65536"/>
              <a:gd name="T13" fmla="*/ 0 60000 65536"/>
              <a:gd name="T14" fmla="*/ 0 60000 65536"/>
              <a:gd name="T15" fmla="*/ 0 w 10046208"/>
              <a:gd name="T16" fmla="*/ 0 h 1396746"/>
              <a:gd name="T17" fmla="*/ 10046208 w 10046208"/>
              <a:gd name="T18" fmla="*/ 1396746 h 1396746"/>
            </a:gdLst>
            <a:ahLst/>
            <a:cxnLst>
              <a:cxn ang="T10">
                <a:pos x="T0" y="T1"/>
              </a:cxn>
              <a:cxn ang="T11">
                <a:pos x="T2" y="T3"/>
              </a:cxn>
              <a:cxn ang="T12">
                <a:pos x="T4" y="T5"/>
              </a:cxn>
              <a:cxn ang="T13">
                <a:pos x="T6" y="T7"/>
              </a:cxn>
              <a:cxn ang="T14">
                <a:pos x="T8" y="T9"/>
              </a:cxn>
            </a:cxnLst>
            <a:rect l="T15" t="T16" r="T17" b="T18"/>
            <a:pathLst>
              <a:path w="10046208" h="1396746">
                <a:moveTo>
                  <a:pt x="0" y="0"/>
                </a:moveTo>
                <a:lnTo>
                  <a:pt x="0" y="1396746"/>
                </a:lnTo>
                <a:lnTo>
                  <a:pt x="10046208" y="1396745"/>
                </a:lnTo>
                <a:lnTo>
                  <a:pt x="10046208" y="0"/>
                </a:lnTo>
                <a:lnTo>
                  <a:pt x="0" y="0"/>
                </a:lnTo>
                <a:close/>
              </a:path>
            </a:pathLst>
          </a:custGeom>
          <a:solidFill>
            <a:srgbClr val="3D4B5A"/>
          </a:solidFill>
          <a:ln w="9525">
            <a:noFill/>
            <a:round/>
          </a:ln>
        </p:spPr>
        <p:txBody>
          <a:bodyPr lIns="0" tIns="0" rIns="0" bIns="0"/>
          <a:lstStyle/>
          <a:p>
            <a:endParaRPr lang="el-GR"/>
          </a:p>
        </p:txBody>
      </p:sp>
      <p:sp>
        <p:nvSpPr>
          <p:cNvPr id="29699" name="object 4"/>
          <p:cNvSpPr/>
          <p:nvPr/>
        </p:nvSpPr>
        <p:spPr bwMode="auto">
          <a:xfrm>
            <a:off x="88900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9700" name="object 5"/>
          <p:cNvSpPr/>
          <p:nvPr/>
        </p:nvSpPr>
        <p:spPr bwMode="auto">
          <a:xfrm>
            <a:off x="9736138"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9701" name="object 6"/>
          <p:cNvSpPr/>
          <p:nvPr/>
        </p:nvSpPr>
        <p:spPr bwMode="auto">
          <a:xfrm>
            <a:off x="323850" y="7294563"/>
            <a:ext cx="10045700" cy="0"/>
          </a:xfrm>
          <a:custGeom>
            <a:avLst/>
            <a:gdLst>
              <a:gd name="T0" fmla="*/ 0 w 10046208"/>
              <a:gd name="T1" fmla="*/ 10045188 w 10046208"/>
              <a:gd name="T2" fmla="*/ 0 60000 65536"/>
              <a:gd name="T3" fmla="*/ 0 60000 65536"/>
              <a:gd name="T4" fmla="*/ 0 w 10046208"/>
              <a:gd name="T5" fmla="*/ 10046208 w 10046208"/>
            </a:gdLst>
            <a:ahLst/>
            <a:cxnLst>
              <a:cxn ang="T2">
                <a:pos x="T0" y="0"/>
              </a:cxn>
              <a:cxn ang="T3">
                <a:pos x="T1" y="0"/>
              </a:cxn>
            </a:cxnLst>
            <a:rect l="T4" t="0" r="T5" b="0"/>
            <a:pathLst>
              <a:path w="10046208">
                <a:moveTo>
                  <a:pt x="0" y="0"/>
                </a:moveTo>
                <a:lnTo>
                  <a:pt x="10046208" y="0"/>
                </a:lnTo>
              </a:path>
            </a:pathLst>
          </a:custGeom>
          <a:noFill/>
          <a:ln w="13563">
            <a:solidFill>
              <a:srgbClr val="3C505A"/>
            </a:solidFill>
            <a:round/>
          </a:ln>
        </p:spPr>
        <p:txBody>
          <a:bodyPr lIns="0" tIns="0" rIns="0" bIns="0"/>
          <a:lstStyle/>
          <a:p>
            <a:endParaRPr lang="el-GR"/>
          </a:p>
        </p:txBody>
      </p:sp>
      <p:sp>
        <p:nvSpPr>
          <p:cNvPr id="29702" name="object 7"/>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9703" name="object 8"/>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29704" name="object 9"/>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9705" name="object 10"/>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29706" name="object 11"/>
          <p:cNvSpPr txBox="1">
            <a:spLocks noChangeArrowheads="1"/>
          </p:cNvSpPr>
          <p:nvPr/>
        </p:nvSpPr>
        <p:spPr bwMode="auto">
          <a:xfrm>
            <a:off x="1530350" y="296863"/>
            <a:ext cx="2593975" cy="857250"/>
          </a:xfrm>
          <a:prstGeom prst="rect">
            <a:avLst/>
          </a:prstGeom>
          <a:noFill/>
          <a:ln w="9525">
            <a:noFill/>
            <a:miter lim="800000"/>
          </a:ln>
        </p:spPr>
        <p:txBody>
          <a:bodyPr lIns="0" tIns="0" rIns="0" bIns="0"/>
          <a:lstStyle/>
          <a:p>
            <a:pPr marL="12700">
              <a:lnSpc>
                <a:spcPct val="101000"/>
              </a:lnSpc>
            </a:pPr>
            <a:r>
              <a:rPr lang="el-GR" sz="2700" b="1">
                <a:solidFill>
                  <a:srgbClr val="FFFFFF"/>
                </a:solidFill>
                <a:cs typeface="Arial" panose="020B0604020202020204" pitchFamily="34" charset="0"/>
              </a:rPr>
              <a:t>Maintenance Network Status</a:t>
            </a:r>
            <a:endParaRPr lang="el-GR" sz="2700">
              <a:cs typeface="Arial" panose="020B0604020202020204" pitchFamily="34" charset="0"/>
            </a:endParaRPr>
          </a:p>
        </p:txBody>
      </p:sp>
      <p:sp>
        <p:nvSpPr>
          <p:cNvPr id="29707" name="object 12"/>
          <p:cNvSpPr>
            <a:spLocks noChangeArrowheads="1"/>
          </p:cNvSpPr>
          <p:nvPr/>
        </p:nvSpPr>
        <p:spPr bwMode="auto">
          <a:xfrm>
            <a:off x="1428750" y="1401763"/>
            <a:ext cx="7832725" cy="589280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29708" name="object 13"/>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4" name="object 14"/>
          <p:cNvSpPr txBox="1"/>
          <p:nvPr/>
        </p:nvSpPr>
        <p:spPr>
          <a:xfrm>
            <a:off x="2100263" y="7343775"/>
            <a:ext cx="3413125"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co</a:t>
            </a:r>
            <a:r>
              <a:rPr sz="1050" spc="5" dirty="0">
                <a:latin typeface="Arial" panose="020B0604020202020204"/>
                <a:cs typeface="Arial" panose="020B0604020202020204"/>
              </a:rPr>
              <a:t>n</a:t>
            </a:r>
            <a:r>
              <a:rPr sz="1050" spc="-5" dirty="0">
                <a:latin typeface="Arial" panose="020B0604020202020204"/>
                <a:cs typeface="Arial" panose="020B0604020202020204"/>
              </a:rPr>
              <a:t>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E</a:t>
            </a:r>
            <a:r>
              <a:rPr sz="1050" dirty="0">
                <a:latin typeface="Arial" panose="020B0604020202020204"/>
                <a:cs typeface="Arial" panose="020B0604020202020204"/>
              </a:rPr>
              <a:t>n</a:t>
            </a:r>
            <a:r>
              <a:rPr sz="1050" spc="5" dirty="0">
                <a:latin typeface="Arial" panose="020B0604020202020204"/>
                <a:cs typeface="Arial" panose="020B0604020202020204"/>
              </a:rPr>
              <a:t>g</a:t>
            </a:r>
            <a:r>
              <a:rPr sz="1050" spc="-5" dirty="0">
                <a:latin typeface="Arial" panose="020B0604020202020204"/>
                <a:cs typeface="Arial" panose="020B0604020202020204"/>
              </a:rPr>
              <a:t>in</a:t>
            </a:r>
            <a:r>
              <a:rPr sz="1050" spc="5" dirty="0">
                <a:latin typeface="Arial" panose="020B0604020202020204"/>
                <a:cs typeface="Arial" panose="020B0604020202020204"/>
              </a:rPr>
              <a:t>e</a:t>
            </a:r>
            <a:r>
              <a:rPr sz="1050" spc="-10" dirty="0">
                <a:latin typeface="Arial" panose="020B0604020202020204"/>
                <a:cs typeface="Arial" panose="020B0604020202020204"/>
              </a:rPr>
              <a:t> </a:t>
            </a:r>
            <a:r>
              <a:rPr sz="1050" dirty="0">
                <a:latin typeface="Arial" panose="020B0604020202020204"/>
                <a:cs typeface="Arial" panose="020B0604020202020204"/>
              </a:rPr>
              <a:t>op</a:t>
            </a:r>
            <a:r>
              <a:rPr sz="1050" spc="5" dirty="0">
                <a:latin typeface="Arial" panose="020B0604020202020204"/>
                <a:cs typeface="Arial" panose="020B0604020202020204"/>
              </a:rPr>
              <a:t>e</a:t>
            </a:r>
            <a:r>
              <a:rPr sz="1050" spc="-5" dirty="0">
                <a:latin typeface="Arial" panose="020B0604020202020204"/>
                <a:cs typeface="Arial" panose="020B0604020202020204"/>
              </a:rPr>
              <a:t>r</a:t>
            </a:r>
            <a:r>
              <a:rPr sz="1050" spc="5" dirty="0">
                <a:latin typeface="Arial" panose="020B0604020202020204"/>
                <a:cs typeface="Arial" panose="020B0604020202020204"/>
              </a:rPr>
              <a:t>a</a:t>
            </a:r>
            <a:r>
              <a:rPr sz="1050" spc="-5" dirty="0">
                <a:latin typeface="Arial" panose="020B0604020202020204"/>
                <a:cs typeface="Arial" panose="020B0604020202020204"/>
              </a:rPr>
              <a:t>tio</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spc="5" dirty="0">
                <a:latin typeface="Arial" panose="020B0604020202020204"/>
                <a:cs typeface="Arial" panose="020B0604020202020204"/>
              </a:rPr>
              <a:t>J</a:t>
            </a:r>
            <a:r>
              <a:rPr sz="1050" dirty="0">
                <a:latin typeface="Arial" panose="020B0604020202020204"/>
                <a:cs typeface="Arial" panose="020B0604020202020204"/>
              </a:rPr>
              <a:t>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5" name="object 15"/>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6" name="object 16"/>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7" name="object 17"/>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ABA4C48F-0374-4B52-B7B2-2D2D2D43DD55}"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object 2"/>
          <p:cNvSpPr/>
          <p:nvPr/>
        </p:nvSpPr>
        <p:spPr bwMode="auto">
          <a:xfrm>
            <a:off x="323850" y="1398588"/>
            <a:ext cx="10045700" cy="6157912"/>
          </a:xfrm>
          <a:custGeom>
            <a:avLst/>
            <a:gdLst>
              <a:gd name="T0" fmla="*/ 0 w 10046208"/>
              <a:gd name="T1" fmla="*/ 0 h 6158484"/>
              <a:gd name="T2" fmla="*/ 0 w 10046208"/>
              <a:gd name="T3" fmla="*/ 6157340 h 6158484"/>
              <a:gd name="T4" fmla="*/ 10045188 w 10046208"/>
              <a:gd name="T5" fmla="*/ 6157340 h 6158484"/>
              <a:gd name="T6" fmla="*/ 10045188 w 10046208"/>
              <a:gd name="T7" fmla="*/ 0 h 6158484"/>
              <a:gd name="T8" fmla="*/ 0 w 10046208"/>
              <a:gd name="T9" fmla="*/ 0 h 6158484"/>
              <a:gd name="T10" fmla="*/ 0 60000 65536"/>
              <a:gd name="T11" fmla="*/ 0 60000 65536"/>
              <a:gd name="T12" fmla="*/ 0 60000 65536"/>
              <a:gd name="T13" fmla="*/ 0 60000 65536"/>
              <a:gd name="T14" fmla="*/ 0 60000 65536"/>
              <a:gd name="T15" fmla="*/ 0 w 10046208"/>
              <a:gd name="T16" fmla="*/ 0 h 6158484"/>
              <a:gd name="T17" fmla="*/ 10046208 w 10046208"/>
              <a:gd name="T18" fmla="*/ 6158484 h 6158484"/>
            </a:gdLst>
            <a:ahLst/>
            <a:cxnLst>
              <a:cxn ang="T10">
                <a:pos x="T0" y="T1"/>
              </a:cxn>
              <a:cxn ang="T11">
                <a:pos x="T2" y="T3"/>
              </a:cxn>
              <a:cxn ang="T12">
                <a:pos x="T4" y="T5"/>
              </a:cxn>
              <a:cxn ang="T13">
                <a:pos x="T6" y="T7"/>
              </a:cxn>
              <a:cxn ang="T14">
                <a:pos x="T8" y="T9"/>
              </a:cxn>
            </a:cxnLst>
            <a:rect l="T15" t="T16" r="T17" b="T18"/>
            <a:pathLst>
              <a:path w="10046208" h="6158484">
                <a:moveTo>
                  <a:pt x="0" y="0"/>
                </a:moveTo>
                <a:lnTo>
                  <a:pt x="0" y="6158484"/>
                </a:lnTo>
                <a:lnTo>
                  <a:pt x="10046208" y="6158484"/>
                </a:lnTo>
                <a:lnTo>
                  <a:pt x="10046208" y="0"/>
                </a:lnTo>
                <a:lnTo>
                  <a:pt x="0" y="0"/>
                </a:lnTo>
                <a:close/>
              </a:path>
            </a:pathLst>
          </a:custGeom>
          <a:solidFill>
            <a:srgbClr val="F8F8F8"/>
          </a:solidFill>
          <a:ln w="9525">
            <a:noFill/>
            <a:round/>
          </a:ln>
        </p:spPr>
        <p:txBody>
          <a:bodyPr lIns="0" tIns="0" rIns="0" bIns="0"/>
          <a:lstStyle/>
          <a:p>
            <a:endParaRPr lang="el-GR"/>
          </a:p>
        </p:txBody>
      </p:sp>
      <p:sp>
        <p:nvSpPr>
          <p:cNvPr id="30722" name="object 3"/>
          <p:cNvSpPr/>
          <p:nvPr/>
        </p:nvSpPr>
        <p:spPr bwMode="auto">
          <a:xfrm>
            <a:off x="323850" y="1588"/>
            <a:ext cx="10045700" cy="1397000"/>
          </a:xfrm>
          <a:custGeom>
            <a:avLst/>
            <a:gdLst>
              <a:gd name="T0" fmla="*/ 0 w 10046208"/>
              <a:gd name="T1" fmla="*/ 0 h 1396746"/>
              <a:gd name="T2" fmla="*/ 0 w 10046208"/>
              <a:gd name="T3" fmla="*/ 1397254 h 1396746"/>
              <a:gd name="T4" fmla="*/ 10045188 w 10046208"/>
              <a:gd name="T5" fmla="*/ 1397253 h 1396746"/>
              <a:gd name="T6" fmla="*/ 10045188 w 10046208"/>
              <a:gd name="T7" fmla="*/ 0 h 1396746"/>
              <a:gd name="T8" fmla="*/ 0 w 10046208"/>
              <a:gd name="T9" fmla="*/ 0 h 1396746"/>
              <a:gd name="T10" fmla="*/ 0 60000 65536"/>
              <a:gd name="T11" fmla="*/ 0 60000 65536"/>
              <a:gd name="T12" fmla="*/ 0 60000 65536"/>
              <a:gd name="T13" fmla="*/ 0 60000 65536"/>
              <a:gd name="T14" fmla="*/ 0 60000 65536"/>
              <a:gd name="T15" fmla="*/ 0 w 10046208"/>
              <a:gd name="T16" fmla="*/ 0 h 1396746"/>
              <a:gd name="T17" fmla="*/ 10046208 w 10046208"/>
              <a:gd name="T18" fmla="*/ 1396746 h 1396746"/>
            </a:gdLst>
            <a:ahLst/>
            <a:cxnLst>
              <a:cxn ang="T10">
                <a:pos x="T0" y="T1"/>
              </a:cxn>
              <a:cxn ang="T11">
                <a:pos x="T2" y="T3"/>
              </a:cxn>
              <a:cxn ang="T12">
                <a:pos x="T4" y="T5"/>
              </a:cxn>
              <a:cxn ang="T13">
                <a:pos x="T6" y="T7"/>
              </a:cxn>
              <a:cxn ang="T14">
                <a:pos x="T8" y="T9"/>
              </a:cxn>
            </a:cxnLst>
            <a:rect l="T15" t="T16" r="T17" b="T18"/>
            <a:pathLst>
              <a:path w="10046208" h="1396746">
                <a:moveTo>
                  <a:pt x="0" y="0"/>
                </a:moveTo>
                <a:lnTo>
                  <a:pt x="0" y="1396746"/>
                </a:lnTo>
                <a:lnTo>
                  <a:pt x="10046208" y="1396745"/>
                </a:lnTo>
                <a:lnTo>
                  <a:pt x="10046208" y="0"/>
                </a:lnTo>
                <a:lnTo>
                  <a:pt x="0" y="0"/>
                </a:lnTo>
                <a:close/>
              </a:path>
            </a:pathLst>
          </a:custGeom>
          <a:solidFill>
            <a:srgbClr val="3D4B5A"/>
          </a:solidFill>
          <a:ln w="9525">
            <a:noFill/>
            <a:round/>
          </a:ln>
        </p:spPr>
        <p:txBody>
          <a:bodyPr lIns="0" tIns="0" rIns="0" bIns="0"/>
          <a:lstStyle/>
          <a:p>
            <a:endParaRPr lang="el-GR"/>
          </a:p>
        </p:txBody>
      </p:sp>
      <p:sp>
        <p:nvSpPr>
          <p:cNvPr id="30723" name="object 4"/>
          <p:cNvSpPr/>
          <p:nvPr/>
        </p:nvSpPr>
        <p:spPr bwMode="auto">
          <a:xfrm>
            <a:off x="88900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0724" name="object 5"/>
          <p:cNvSpPr/>
          <p:nvPr/>
        </p:nvSpPr>
        <p:spPr bwMode="auto">
          <a:xfrm>
            <a:off x="9736138"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0725" name="object 6"/>
          <p:cNvSpPr/>
          <p:nvPr/>
        </p:nvSpPr>
        <p:spPr bwMode="auto">
          <a:xfrm>
            <a:off x="323850" y="7294563"/>
            <a:ext cx="10045700" cy="0"/>
          </a:xfrm>
          <a:custGeom>
            <a:avLst/>
            <a:gdLst>
              <a:gd name="T0" fmla="*/ 0 w 10046208"/>
              <a:gd name="T1" fmla="*/ 10045188 w 10046208"/>
              <a:gd name="T2" fmla="*/ 0 60000 65536"/>
              <a:gd name="T3" fmla="*/ 0 60000 65536"/>
              <a:gd name="T4" fmla="*/ 0 w 10046208"/>
              <a:gd name="T5" fmla="*/ 10046208 w 10046208"/>
            </a:gdLst>
            <a:ahLst/>
            <a:cxnLst>
              <a:cxn ang="T2">
                <a:pos x="T0" y="0"/>
              </a:cxn>
              <a:cxn ang="T3">
                <a:pos x="T1" y="0"/>
              </a:cxn>
            </a:cxnLst>
            <a:rect l="T4" t="0" r="T5" b="0"/>
            <a:pathLst>
              <a:path w="10046208">
                <a:moveTo>
                  <a:pt x="0" y="0"/>
                </a:moveTo>
                <a:lnTo>
                  <a:pt x="10046208" y="0"/>
                </a:lnTo>
              </a:path>
            </a:pathLst>
          </a:custGeom>
          <a:noFill/>
          <a:ln w="13563">
            <a:solidFill>
              <a:srgbClr val="3C505A"/>
            </a:solidFill>
            <a:round/>
          </a:ln>
        </p:spPr>
        <p:txBody>
          <a:bodyPr lIns="0" tIns="0" rIns="0" bIns="0"/>
          <a:lstStyle/>
          <a:p>
            <a:endParaRPr lang="el-GR"/>
          </a:p>
        </p:txBody>
      </p:sp>
      <p:sp>
        <p:nvSpPr>
          <p:cNvPr id="30726" name="object 7"/>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0727" name="object 8"/>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0728" name="object 9"/>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0729" name="object 10"/>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30730" name="object 11"/>
          <p:cNvSpPr txBox="1">
            <a:spLocks noChangeArrowheads="1"/>
          </p:cNvSpPr>
          <p:nvPr/>
        </p:nvSpPr>
        <p:spPr bwMode="auto">
          <a:xfrm>
            <a:off x="1530350" y="296863"/>
            <a:ext cx="1731963" cy="857250"/>
          </a:xfrm>
          <a:prstGeom prst="rect">
            <a:avLst/>
          </a:prstGeom>
          <a:noFill/>
          <a:ln w="9525">
            <a:noFill/>
            <a:miter lim="800000"/>
          </a:ln>
        </p:spPr>
        <p:txBody>
          <a:bodyPr lIns="0" tIns="0" rIns="0" bIns="0"/>
          <a:lstStyle/>
          <a:p>
            <a:pPr marL="12700">
              <a:lnSpc>
                <a:spcPct val="101000"/>
              </a:lnSpc>
            </a:pPr>
            <a:r>
              <a:rPr lang="el-GR" sz="2700" b="1">
                <a:solidFill>
                  <a:srgbClr val="FFFFFF"/>
                </a:solidFill>
                <a:cs typeface="Arial" panose="020B0604020202020204" pitchFamily="34" charset="0"/>
              </a:rPr>
              <a:t>Alarms: Event Log</a:t>
            </a:r>
            <a:endParaRPr lang="el-GR" sz="2700">
              <a:cs typeface="Arial" panose="020B0604020202020204" pitchFamily="34" charset="0"/>
            </a:endParaRPr>
          </a:p>
        </p:txBody>
      </p:sp>
      <p:sp>
        <p:nvSpPr>
          <p:cNvPr id="30731" name="object 12"/>
          <p:cNvSpPr>
            <a:spLocks noChangeArrowheads="1"/>
          </p:cNvSpPr>
          <p:nvPr/>
        </p:nvSpPr>
        <p:spPr bwMode="auto">
          <a:xfrm>
            <a:off x="1431925" y="1401763"/>
            <a:ext cx="7829550" cy="5888037"/>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0732" name="object 13"/>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4" name="object 14"/>
          <p:cNvSpPr txBox="1"/>
          <p:nvPr/>
        </p:nvSpPr>
        <p:spPr>
          <a:xfrm>
            <a:off x="2100263" y="7343775"/>
            <a:ext cx="3413125"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co</a:t>
            </a:r>
            <a:r>
              <a:rPr sz="1050" spc="5" dirty="0">
                <a:latin typeface="Arial" panose="020B0604020202020204"/>
                <a:cs typeface="Arial" panose="020B0604020202020204"/>
              </a:rPr>
              <a:t>n</a:t>
            </a:r>
            <a:r>
              <a:rPr sz="1050" spc="-5" dirty="0">
                <a:latin typeface="Arial" panose="020B0604020202020204"/>
                <a:cs typeface="Arial" panose="020B0604020202020204"/>
              </a:rPr>
              <a:t>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E</a:t>
            </a:r>
            <a:r>
              <a:rPr sz="1050" dirty="0">
                <a:latin typeface="Arial" panose="020B0604020202020204"/>
                <a:cs typeface="Arial" panose="020B0604020202020204"/>
              </a:rPr>
              <a:t>n</a:t>
            </a:r>
            <a:r>
              <a:rPr sz="1050" spc="5" dirty="0">
                <a:latin typeface="Arial" panose="020B0604020202020204"/>
                <a:cs typeface="Arial" panose="020B0604020202020204"/>
              </a:rPr>
              <a:t>g</a:t>
            </a:r>
            <a:r>
              <a:rPr sz="1050" spc="-5" dirty="0">
                <a:latin typeface="Arial" panose="020B0604020202020204"/>
                <a:cs typeface="Arial" panose="020B0604020202020204"/>
              </a:rPr>
              <a:t>in</a:t>
            </a:r>
            <a:r>
              <a:rPr sz="1050" spc="5" dirty="0">
                <a:latin typeface="Arial" panose="020B0604020202020204"/>
                <a:cs typeface="Arial" panose="020B0604020202020204"/>
              </a:rPr>
              <a:t>e</a:t>
            </a:r>
            <a:r>
              <a:rPr sz="1050" spc="-10" dirty="0">
                <a:latin typeface="Arial" panose="020B0604020202020204"/>
                <a:cs typeface="Arial" panose="020B0604020202020204"/>
              </a:rPr>
              <a:t> </a:t>
            </a:r>
            <a:r>
              <a:rPr sz="1050" dirty="0">
                <a:latin typeface="Arial" panose="020B0604020202020204"/>
                <a:cs typeface="Arial" panose="020B0604020202020204"/>
              </a:rPr>
              <a:t>op</a:t>
            </a:r>
            <a:r>
              <a:rPr sz="1050" spc="5" dirty="0">
                <a:latin typeface="Arial" panose="020B0604020202020204"/>
                <a:cs typeface="Arial" panose="020B0604020202020204"/>
              </a:rPr>
              <a:t>e</a:t>
            </a:r>
            <a:r>
              <a:rPr sz="1050" spc="-5" dirty="0">
                <a:latin typeface="Arial" panose="020B0604020202020204"/>
                <a:cs typeface="Arial" panose="020B0604020202020204"/>
              </a:rPr>
              <a:t>r</a:t>
            </a:r>
            <a:r>
              <a:rPr sz="1050" spc="5" dirty="0">
                <a:latin typeface="Arial" panose="020B0604020202020204"/>
                <a:cs typeface="Arial" panose="020B0604020202020204"/>
              </a:rPr>
              <a:t>a</a:t>
            </a:r>
            <a:r>
              <a:rPr sz="1050" spc="-5" dirty="0">
                <a:latin typeface="Arial" panose="020B0604020202020204"/>
                <a:cs typeface="Arial" panose="020B0604020202020204"/>
              </a:rPr>
              <a:t>tio</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spc="5" dirty="0">
                <a:latin typeface="Arial" panose="020B0604020202020204"/>
                <a:cs typeface="Arial" panose="020B0604020202020204"/>
              </a:rPr>
              <a:t>J</a:t>
            </a:r>
            <a:r>
              <a:rPr sz="1050" dirty="0">
                <a:latin typeface="Arial" panose="020B0604020202020204"/>
                <a:cs typeface="Arial" panose="020B0604020202020204"/>
              </a:rPr>
              <a:t>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5" name="object 15"/>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6" name="object 16"/>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7" name="object 17"/>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B649E70F-9A6D-4526-8976-395D89E39784}"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746"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1747"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748" name="object 5"/>
          <p:cNvSpPr/>
          <p:nvPr/>
        </p:nvSpPr>
        <p:spPr bwMode="auto">
          <a:xfrm>
            <a:off x="2265363" y="2857500"/>
            <a:ext cx="2112962" cy="671513"/>
          </a:xfrm>
          <a:custGeom>
            <a:avLst/>
            <a:gdLst>
              <a:gd name="T0" fmla="*/ 0 w 2113020"/>
              <a:gd name="T1" fmla="*/ 670944 h 672082"/>
              <a:gd name="T2" fmla="*/ 2112904 w 2113020"/>
              <a:gd name="T3" fmla="*/ 670944 h 672082"/>
              <a:gd name="T4" fmla="*/ 2112904 w 2113020"/>
              <a:gd name="T5" fmla="*/ 0 h 672082"/>
              <a:gd name="T6" fmla="*/ 0 w 2113020"/>
              <a:gd name="T7" fmla="*/ 0 h 672082"/>
              <a:gd name="T8" fmla="*/ 0 w 2113020"/>
              <a:gd name="T9" fmla="*/ 670944 h 672082"/>
              <a:gd name="T10" fmla="*/ 0 60000 65536"/>
              <a:gd name="T11" fmla="*/ 0 60000 65536"/>
              <a:gd name="T12" fmla="*/ 0 60000 65536"/>
              <a:gd name="T13" fmla="*/ 0 60000 65536"/>
              <a:gd name="T14" fmla="*/ 0 60000 65536"/>
              <a:gd name="T15" fmla="*/ 0 w 2113020"/>
              <a:gd name="T16" fmla="*/ 0 h 672082"/>
              <a:gd name="T17" fmla="*/ 2113020 w 2113020"/>
              <a:gd name="T18" fmla="*/ 672082 h 672082"/>
            </a:gdLst>
            <a:ahLst/>
            <a:cxnLst>
              <a:cxn ang="T10">
                <a:pos x="T0" y="T1"/>
              </a:cxn>
              <a:cxn ang="T11">
                <a:pos x="T2" y="T3"/>
              </a:cxn>
              <a:cxn ang="T12">
                <a:pos x="T4" y="T5"/>
              </a:cxn>
              <a:cxn ang="T13">
                <a:pos x="T6" y="T7"/>
              </a:cxn>
              <a:cxn ang="T14">
                <a:pos x="T8" y="T9"/>
              </a:cxn>
            </a:cxnLst>
            <a:rect l="T15" t="T16" r="T17" b="T18"/>
            <a:pathLst>
              <a:path w="2113020" h="672082">
                <a:moveTo>
                  <a:pt x="0" y="672082"/>
                </a:moveTo>
                <a:lnTo>
                  <a:pt x="2113020" y="672082"/>
                </a:lnTo>
                <a:lnTo>
                  <a:pt x="2113020" y="0"/>
                </a:lnTo>
                <a:lnTo>
                  <a:pt x="0" y="0"/>
                </a:lnTo>
                <a:lnTo>
                  <a:pt x="0" y="672082"/>
                </a:lnTo>
                <a:close/>
              </a:path>
            </a:pathLst>
          </a:custGeom>
          <a:noFill/>
          <a:ln w="9045">
            <a:solidFill>
              <a:srgbClr val="000000"/>
            </a:solidFill>
            <a:round/>
          </a:ln>
        </p:spPr>
        <p:txBody>
          <a:bodyPr lIns="0" tIns="0" rIns="0" bIns="0"/>
          <a:lstStyle/>
          <a:p>
            <a:endParaRPr lang="el-GR"/>
          </a:p>
        </p:txBody>
      </p:sp>
      <p:sp>
        <p:nvSpPr>
          <p:cNvPr id="31749" name="object 6"/>
          <p:cNvSpPr/>
          <p:nvPr/>
        </p:nvSpPr>
        <p:spPr bwMode="auto">
          <a:xfrm>
            <a:off x="2370138" y="2952750"/>
            <a:ext cx="768350" cy="500063"/>
          </a:xfrm>
          <a:custGeom>
            <a:avLst/>
            <a:gdLst>
              <a:gd name="T0" fmla="*/ 0 w 768095"/>
              <a:gd name="T1" fmla="*/ 500256 h 499870"/>
              <a:gd name="T2" fmla="*/ 768605 w 768095"/>
              <a:gd name="T3" fmla="*/ 500256 h 499870"/>
              <a:gd name="T4" fmla="*/ 768605 w 768095"/>
              <a:gd name="T5" fmla="*/ 0 h 499870"/>
              <a:gd name="T6" fmla="*/ 0 w 768095"/>
              <a:gd name="T7" fmla="*/ 0 h 499870"/>
              <a:gd name="T8" fmla="*/ 0 w 768095"/>
              <a:gd name="T9" fmla="*/ 500256 h 499870"/>
              <a:gd name="T10" fmla="*/ 0 60000 65536"/>
              <a:gd name="T11" fmla="*/ 0 60000 65536"/>
              <a:gd name="T12" fmla="*/ 0 60000 65536"/>
              <a:gd name="T13" fmla="*/ 0 60000 65536"/>
              <a:gd name="T14" fmla="*/ 0 60000 65536"/>
              <a:gd name="T15" fmla="*/ 0 w 768095"/>
              <a:gd name="T16" fmla="*/ 0 h 499870"/>
              <a:gd name="T17" fmla="*/ 768095 w 768095"/>
              <a:gd name="T18" fmla="*/ 499870 h 499870"/>
            </a:gdLst>
            <a:ahLst/>
            <a:cxnLst>
              <a:cxn ang="T10">
                <a:pos x="T0" y="T1"/>
              </a:cxn>
              <a:cxn ang="T11">
                <a:pos x="T2" y="T3"/>
              </a:cxn>
              <a:cxn ang="T12">
                <a:pos x="T4" y="T5"/>
              </a:cxn>
              <a:cxn ang="T13">
                <a:pos x="T6" y="T7"/>
              </a:cxn>
              <a:cxn ang="T14">
                <a:pos x="T8" y="T9"/>
              </a:cxn>
            </a:cxnLst>
            <a:rect l="T15" t="T16" r="T17" b="T18"/>
            <a:pathLst>
              <a:path w="768095" h="499870">
                <a:moveTo>
                  <a:pt x="0" y="499870"/>
                </a:moveTo>
                <a:lnTo>
                  <a:pt x="768095" y="499870"/>
                </a:lnTo>
                <a:lnTo>
                  <a:pt x="768095" y="0"/>
                </a:lnTo>
                <a:lnTo>
                  <a:pt x="0" y="0"/>
                </a:lnTo>
                <a:lnTo>
                  <a:pt x="0" y="499870"/>
                </a:lnTo>
                <a:close/>
              </a:path>
            </a:pathLst>
          </a:custGeom>
          <a:noFill/>
          <a:ln w="15589">
            <a:solidFill>
              <a:srgbClr val="000000"/>
            </a:solidFill>
            <a:round/>
          </a:ln>
        </p:spPr>
        <p:txBody>
          <a:bodyPr lIns="0" tIns="0" rIns="0" bIns="0"/>
          <a:lstStyle/>
          <a:p>
            <a:endParaRPr lang="el-GR"/>
          </a:p>
        </p:txBody>
      </p:sp>
      <p:sp>
        <p:nvSpPr>
          <p:cNvPr id="31750" name="object 7"/>
          <p:cNvSpPr/>
          <p:nvPr/>
        </p:nvSpPr>
        <p:spPr bwMode="auto">
          <a:xfrm>
            <a:off x="3522663" y="5527675"/>
            <a:ext cx="768350" cy="306388"/>
          </a:xfrm>
          <a:custGeom>
            <a:avLst/>
            <a:gdLst>
              <a:gd name="T0" fmla="*/ 0 w 768856"/>
              <a:gd name="T1" fmla="*/ 305697 h 307081"/>
              <a:gd name="T2" fmla="*/ 767844 w 768856"/>
              <a:gd name="T3" fmla="*/ 305697 h 307081"/>
              <a:gd name="T4" fmla="*/ 767844 w 768856"/>
              <a:gd name="T5" fmla="*/ 0 h 307081"/>
              <a:gd name="T6" fmla="*/ 0 w 768856"/>
              <a:gd name="T7" fmla="*/ 0 h 307081"/>
              <a:gd name="T8" fmla="*/ 0 w 768856"/>
              <a:gd name="T9" fmla="*/ 305697 h 307081"/>
              <a:gd name="T10" fmla="*/ 0 60000 65536"/>
              <a:gd name="T11" fmla="*/ 0 60000 65536"/>
              <a:gd name="T12" fmla="*/ 0 60000 65536"/>
              <a:gd name="T13" fmla="*/ 0 60000 65536"/>
              <a:gd name="T14" fmla="*/ 0 60000 65536"/>
              <a:gd name="T15" fmla="*/ 0 w 768856"/>
              <a:gd name="T16" fmla="*/ 0 h 307081"/>
              <a:gd name="T17" fmla="*/ 768856 w 768856"/>
              <a:gd name="T18" fmla="*/ 307081 h 307081"/>
            </a:gdLst>
            <a:ahLst/>
            <a:cxnLst>
              <a:cxn ang="T10">
                <a:pos x="T0" y="T1"/>
              </a:cxn>
              <a:cxn ang="T11">
                <a:pos x="T2" y="T3"/>
              </a:cxn>
              <a:cxn ang="T12">
                <a:pos x="T4" y="T5"/>
              </a:cxn>
              <a:cxn ang="T13">
                <a:pos x="T6" y="T7"/>
              </a:cxn>
              <a:cxn ang="T14">
                <a:pos x="T8" y="T9"/>
              </a:cxn>
            </a:cxnLst>
            <a:rect l="T15" t="T16" r="T17" b="T18"/>
            <a:pathLst>
              <a:path w="768856" h="307081">
                <a:moveTo>
                  <a:pt x="0" y="307081"/>
                </a:moveTo>
                <a:lnTo>
                  <a:pt x="768856" y="307081"/>
                </a:lnTo>
                <a:lnTo>
                  <a:pt x="768856" y="0"/>
                </a:lnTo>
                <a:lnTo>
                  <a:pt x="0" y="0"/>
                </a:lnTo>
                <a:lnTo>
                  <a:pt x="0" y="307081"/>
                </a:lnTo>
                <a:close/>
              </a:path>
            </a:pathLst>
          </a:custGeom>
          <a:noFill/>
          <a:ln w="15427">
            <a:solidFill>
              <a:srgbClr val="000000"/>
            </a:solidFill>
            <a:round/>
          </a:ln>
        </p:spPr>
        <p:txBody>
          <a:bodyPr lIns="0" tIns="0" rIns="0" bIns="0"/>
          <a:lstStyle/>
          <a:p>
            <a:endParaRPr lang="el-GR"/>
          </a:p>
        </p:txBody>
      </p:sp>
      <p:sp>
        <p:nvSpPr>
          <p:cNvPr id="31751" name="object 8"/>
          <p:cNvSpPr/>
          <p:nvPr/>
        </p:nvSpPr>
        <p:spPr bwMode="auto">
          <a:xfrm>
            <a:off x="3522663" y="4221163"/>
            <a:ext cx="768350" cy="307975"/>
          </a:xfrm>
          <a:custGeom>
            <a:avLst/>
            <a:gdLst>
              <a:gd name="T0" fmla="*/ 0 w 768856"/>
              <a:gd name="T1" fmla="*/ 308872 h 307081"/>
              <a:gd name="T2" fmla="*/ 767844 w 768856"/>
              <a:gd name="T3" fmla="*/ 308872 h 307081"/>
              <a:gd name="T4" fmla="*/ 767844 w 768856"/>
              <a:gd name="T5" fmla="*/ 0 h 307081"/>
              <a:gd name="T6" fmla="*/ 0 w 768856"/>
              <a:gd name="T7" fmla="*/ 0 h 307081"/>
              <a:gd name="T8" fmla="*/ 0 w 768856"/>
              <a:gd name="T9" fmla="*/ 308872 h 307081"/>
              <a:gd name="T10" fmla="*/ 0 60000 65536"/>
              <a:gd name="T11" fmla="*/ 0 60000 65536"/>
              <a:gd name="T12" fmla="*/ 0 60000 65536"/>
              <a:gd name="T13" fmla="*/ 0 60000 65536"/>
              <a:gd name="T14" fmla="*/ 0 60000 65536"/>
              <a:gd name="T15" fmla="*/ 0 w 768856"/>
              <a:gd name="T16" fmla="*/ 0 h 307081"/>
              <a:gd name="T17" fmla="*/ 768856 w 768856"/>
              <a:gd name="T18" fmla="*/ 307081 h 307081"/>
            </a:gdLst>
            <a:ahLst/>
            <a:cxnLst>
              <a:cxn ang="T10">
                <a:pos x="T0" y="T1"/>
              </a:cxn>
              <a:cxn ang="T11">
                <a:pos x="T2" y="T3"/>
              </a:cxn>
              <a:cxn ang="T12">
                <a:pos x="T4" y="T5"/>
              </a:cxn>
              <a:cxn ang="T13">
                <a:pos x="T6" y="T7"/>
              </a:cxn>
              <a:cxn ang="T14">
                <a:pos x="T8" y="T9"/>
              </a:cxn>
            </a:cxnLst>
            <a:rect l="T15" t="T16" r="T17" b="T18"/>
            <a:pathLst>
              <a:path w="768856" h="307081">
                <a:moveTo>
                  <a:pt x="0" y="307081"/>
                </a:moveTo>
                <a:lnTo>
                  <a:pt x="768856" y="307081"/>
                </a:lnTo>
                <a:lnTo>
                  <a:pt x="768856" y="0"/>
                </a:lnTo>
                <a:lnTo>
                  <a:pt x="0" y="0"/>
                </a:lnTo>
                <a:lnTo>
                  <a:pt x="0" y="307081"/>
                </a:lnTo>
                <a:close/>
              </a:path>
            </a:pathLst>
          </a:custGeom>
          <a:noFill/>
          <a:ln w="15427">
            <a:solidFill>
              <a:srgbClr val="000000"/>
            </a:solidFill>
            <a:round/>
          </a:ln>
        </p:spPr>
        <p:txBody>
          <a:bodyPr lIns="0" tIns="0" rIns="0" bIns="0"/>
          <a:lstStyle/>
          <a:p>
            <a:endParaRPr lang="el-GR"/>
          </a:p>
        </p:txBody>
      </p:sp>
      <p:sp>
        <p:nvSpPr>
          <p:cNvPr id="31752" name="object 9"/>
          <p:cNvSpPr/>
          <p:nvPr/>
        </p:nvSpPr>
        <p:spPr bwMode="auto">
          <a:xfrm>
            <a:off x="2447925" y="3452813"/>
            <a:ext cx="3768725" cy="3151187"/>
          </a:xfrm>
          <a:custGeom>
            <a:avLst/>
            <a:gdLst>
              <a:gd name="T0" fmla="*/ 210969 w 3769602"/>
              <a:gd name="T1" fmla="*/ 0 h 3150109"/>
              <a:gd name="T2" fmla="*/ 210969 w 3769602"/>
              <a:gd name="T3" fmla="*/ 384318 h 3150109"/>
              <a:gd name="T4" fmla="*/ 1291740 w 3769602"/>
              <a:gd name="T5" fmla="*/ 384318 h 3150109"/>
              <a:gd name="T6" fmla="*/ 1294188 w 3769602"/>
              <a:gd name="T7" fmla="*/ 370107 h 3150109"/>
              <a:gd name="T8" fmla="*/ 1299118 w 3769602"/>
              <a:gd name="T9" fmla="*/ 358244 h 3150109"/>
              <a:gd name="T10" fmla="*/ 1335016 w 3769602"/>
              <a:gd name="T11" fmla="*/ 333674 h 3150109"/>
              <a:gd name="T12" fmla="*/ 1345875 w 3769602"/>
              <a:gd name="T13" fmla="*/ 333106 h 3150109"/>
              <a:gd name="T14" fmla="*/ 1356619 w 3769602"/>
              <a:gd name="T15" fmla="*/ 334709 h 3150109"/>
              <a:gd name="T16" fmla="*/ 1389842 w 3769602"/>
              <a:gd name="T17" fmla="*/ 362234 h 3150109"/>
              <a:gd name="T18" fmla="*/ 1393544 w 3769602"/>
              <a:gd name="T19" fmla="*/ 374248 h 3150109"/>
              <a:gd name="T20" fmla="*/ 1552988 w 3769602"/>
              <a:gd name="T21" fmla="*/ 384318 h 3150109"/>
              <a:gd name="T22" fmla="*/ 1573505 w 3769602"/>
              <a:gd name="T23" fmla="*/ 342651 h 3150109"/>
              <a:gd name="T24" fmla="*/ 1603749 w 3769602"/>
              <a:gd name="T25" fmla="*/ 332878 h 3150109"/>
              <a:gd name="T26" fmla="*/ 1614444 w 3769602"/>
              <a:gd name="T27" fmla="*/ 333894 h 3150109"/>
              <a:gd name="T28" fmla="*/ 1649231 w 3769602"/>
              <a:gd name="T29" fmla="*/ 360247 h 3150109"/>
              <a:gd name="T30" fmla="*/ 1653852 w 3769602"/>
              <a:gd name="T31" fmla="*/ 372581 h 3150109"/>
              <a:gd name="T32" fmla="*/ 1744925 w 3769602"/>
              <a:gd name="T33" fmla="*/ 384318 h 3150109"/>
              <a:gd name="T34" fmla="*/ 1765442 w 3769602"/>
              <a:gd name="T35" fmla="*/ 342651 h 3150109"/>
              <a:gd name="T36" fmla="*/ 1795686 w 3769602"/>
              <a:gd name="T37" fmla="*/ 332878 h 3150109"/>
              <a:gd name="T38" fmla="*/ 1806384 w 3769602"/>
              <a:gd name="T39" fmla="*/ 333894 h 3150109"/>
              <a:gd name="T40" fmla="*/ 1841169 w 3769602"/>
              <a:gd name="T41" fmla="*/ 360247 h 3150109"/>
              <a:gd name="T42" fmla="*/ 1845789 w 3769602"/>
              <a:gd name="T43" fmla="*/ 372581 h 3150109"/>
              <a:gd name="T44" fmla="*/ 2071668 w 3769602"/>
              <a:gd name="T45" fmla="*/ 384318 h 3150109"/>
              <a:gd name="T46" fmla="*/ 2093562 w 3769602"/>
              <a:gd name="T47" fmla="*/ 341461 h 3150109"/>
              <a:gd name="T48" fmla="*/ 2125202 w 3769602"/>
              <a:gd name="T49" fmla="*/ 333113 h 3150109"/>
              <a:gd name="T50" fmla="*/ 2136161 w 3769602"/>
              <a:gd name="T51" fmla="*/ 334870 h 3150109"/>
              <a:gd name="T52" fmla="*/ 2169646 w 3769602"/>
              <a:gd name="T53" fmla="*/ 364622 h 3150109"/>
              <a:gd name="T54" fmla="*/ 2173099 w 3769602"/>
              <a:gd name="T55" fmla="*/ 377748 h 3150109"/>
              <a:gd name="T56" fmla="*/ 2474574 w 3769602"/>
              <a:gd name="T57" fmla="*/ 384318 h 3150109"/>
              <a:gd name="T58" fmla="*/ 2495050 w 3769602"/>
              <a:gd name="T59" fmla="*/ 342676 h 3150109"/>
              <a:gd name="T60" fmla="*/ 2525195 w 3769602"/>
              <a:gd name="T61" fmla="*/ 332869 h 3150109"/>
              <a:gd name="T62" fmla="*/ 2535864 w 3769602"/>
              <a:gd name="T63" fmla="*/ 333866 h 3150109"/>
              <a:gd name="T64" fmla="*/ 2570678 w 3769602"/>
              <a:gd name="T65" fmla="*/ 360136 h 3150109"/>
              <a:gd name="T66" fmla="*/ 2575357 w 3769602"/>
              <a:gd name="T67" fmla="*/ 372449 h 3150109"/>
              <a:gd name="T68" fmla="*/ 2897300 w 3769602"/>
              <a:gd name="T69" fmla="*/ 384318 h 3150109"/>
              <a:gd name="T70" fmla="*/ 2919047 w 3769602"/>
              <a:gd name="T71" fmla="*/ 341494 h 3150109"/>
              <a:gd name="T72" fmla="*/ 2950608 w 3769602"/>
              <a:gd name="T73" fmla="*/ 333072 h 3150109"/>
              <a:gd name="T74" fmla="*/ 2961559 w 3769602"/>
              <a:gd name="T75" fmla="*/ 334793 h 3150109"/>
              <a:gd name="T76" fmla="*/ 2995143 w 3769602"/>
              <a:gd name="T77" fmla="*/ 364394 h 3150109"/>
              <a:gd name="T78" fmla="*/ 2998664 w 3769602"/>
              <a:gd name="T79" fmla="*/ 377487 h 3150109"/>
              <a:gd name="T80" fmla="*/ 3767847 w 3769602"/>
              <a:gd name="T81" fmla="*/ 384318 h 3150109"/>
              <a:gd name="T82" fmla="*/ 3767847 w 3769602"/>
              <a:gd name="T83" fmla="*/ 2731355 h 3150109"/>
              <a:gd name="T84" fmla="*/ 2731261 w 3769602"/>
              <a:gd name="T85" fmla="*/ 2731355 h 3150109"/>
              <a:gd name="T86" fmla="*/ 2728195 w 3769602"/>
              <a:gd name="T87" fmla="*/ 2717094 h 3150109"/>
              <a:gd name="T88" fmla="*/ 2722901 w 3769602"/>
              <a:gd name="T89" fmla="*/ 2705218 h 3150109"/>
              <a:gd name="T90" fmla="*/ 2687273 w 3769602"/>
              <a:gd name="T91" fmla="*/ 2680730 h 3150109"/>
              <a:gd name="T92" fmla="*/ 2676717 w 3769602"/>
              <a:gd name="T93" fmla="*/ 2680148 h 3150109"/>
              <a:gd name="T94" fmla="*/ 2666292 w 3769602"/>
              <a:gd name="T95" fmla="*/ 2681692 h 3150109"/>
              <a:gd name="T96" fmla="*/ 2633713 w 3769602"/>
              <a:gd name="T97" fmla="*/ 2708313 h 3150109"/>
              <a:gd name="T98" fmla="*/ 2629816 w 3769602"/>
              <a:gd name="T99" fmla="*/ 2719863 h 3150109"/>
              <a:gd name="T100" fmla="*/ 1394565 w 3769602"/>
              <a:gd name="T101" fmla="*/ 2731355 h 3150109"/>
              <a:gd name="T102" fmla="*/ 1373492 w 3769602"/>
              <a:gd name="T103" fmla="*/ 2689697 h 3150109"/>
              <a:gd name="T104" fmla="*/ 1343007 w 3769602"/>
              <a:gd name="T105" fmla="*/ 2680202 h 3150109"/>
              <a:gd name="T106" fmla="*/ 1332287 w 3769602"/>
              <a:gd name="T107" fmla="*/ 2681346 h 3150109"/>
              <a:gd name="T108" fmla="*/ 1297814 w 3769602"/>
              <a:gd name="T109" fmla="*/ 2708295 h 3150109"/>
              <a:gd name="T110" fmla="*/ 1293395 w 3769602"/>
              <a:gd name="T111" fmla="*/ 2720782 h 3150109"/>
              <a:gd name="T112" fmla="*/ 0 w 3769602"/>
              <a:gd name="T113" fmla="*/ 2731355 h 3150109"/>
              <a:gd name="T114" fmla="*/ 0 w 3769602"/>
              <a:gd name="T115" fmla="*/ 3152265 h 31501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69602"/>
              <a:gd name="T175" fmla="*/ 0 h 3150109"/>
              <a:gd name="T176" fmla="*/ 3769602 w 3769602"/>
              <a:gd name="T177" fmla="*/ 3150109 h 315010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69602" h="3150109">
                <a:moveTo>
                  <a:pt x="211067" y="0"/>
                </a:moveTo>
                <a:lnTo>
                  <a:pt x="211067" y="384054"/>
                </a:lnTo>
                <a:lnTo>
                  <a:pt x="1292341" y="384054"/>
                </a:lnTo>
                <a:lnTo>
                  <a:pt x="1294790" y="369853"/>
                </a:lnTo>
                <a:lnTo>
                  <a:pt x="1299722" y="357998"/>
                </a:lnTo>
                <a:lnTo>
                  <a:pt x="1335638" y="333446"/>
                </a:lnTo>
                <a:lnTo>
                  <a:pt x="1346501" y="332878"/>
                </a:lnTo>
                <a:lnTo>
                  <a:pt x="1357251" y="334479"/>
                </a:lnTo>
                <a:lnTo>
                  <a:pt x="1390488" y="361986"/>
                </a:lnTo>
                <a:lnTo>
                  <a:pt x="1394192" y="373992"/>
                </a:lnTo>
                <a:lnTo>
                  <a:pt x="1553710" y="384054"/>
                </a:lnTo>
                <a:lnTo>
                  <a:pt x="1574237" y="342417"/>
                </a:lnTo>
                <a:lnTo>
                  <a:pt x="1604495" y="332650"/>
                </a:lnTo>
                <a:lnTo>
                  <a:pt x="1615196" y="333666"/>
                </a:lnTo>
                <a:lnTo>
                  <a:pt x="1649999" y="360001"/>
                </a:lnTo>
                <a:lnTo>
                  <a:pt x="1654622" y="372325"/>
                </a:lnTo>
                <a:lnTo>
                  <a:pt x="1745737" y="384054"/>
                </a:lnTo>
                <a:lnTo>
                  <a:pt x="1766264" y="342417"/>
                </a:lnTo>
                <a:lnTo>
                  <a:pt x="1796522" y="332650"/>
                </a:lnTo>
                <a:lnTo>
                  <a:pt x="1807224" y="333666"/>
                </a:lnTo>
                <a:lnTo>
                  <a:pt x="1842026" y="360001"/>
                </a:lnTo>
                <a:lnTo>
                  <a:pt x="1846649" y="372325"/>
                </a:lnTo>
                <a:lnTo>
                  <a:pt x="2072632" y="384054"/>
                </a:lnTo>
                <a:lnTo>
                  <a:pt x="2094536" y="341227"/>
                </a:lnTo>
                <a:lnTo>
                  <a:pt x="2126190" y="332885"/>
                </a:lnTo>
                <a:lnTo>
                  <a:pt x="2137156" y="334640"/>
                </a:lnTo>
                <a:lnTo>
                  <a:pt x="2170656" y="364372"/>
                </a:lnTo>
                <a:lnTo>
                  <a:pt x="2174111" y="377490"/>
                </a:lnTo>
                <a:lnTo>
                  <a:pt x="2475726" y="384054"/>
                </a:lnTo>
                <a:lnTo>
                  <a:pt x="2496211" y="342442"/>
                </a:lnTo>
                <a:lnTo>
                  <a:pt x="2526370" y="332641"/>
                </a:lnTo>
                <a:lnTo>
                  <a:pt x="2537045" y="333638"/>
                </a:lnTo>
                <a:lnTo>
                  <a:pt x="2571875" y="359890"/>
                </a:lnTo>
                <a:lnTo>
                  <a:pt x="2576556" y="372194"/>
                </a:lnTo>
                <a:lnTo>
                  <a:pt x="2898648" y="384054"/>
                </a:lnTo>
                <a:lnTo>
                  <a:pt x="2920407" y="341260"/>
                </a:lnTo>
                <a:lnTo>
                  <a:pt x="2951982" y="332844"/>
                </a:lnTo>
                <a:lnTo>
                  <a:pt x="2962938" y="334563"/>
                </a:lnTo>
                <a:lnTo>
                  <a:pt x="2996538" y="364144"/>
                </a:lnTo>
                <a:lnTo>
                  <a:pt x="3000061" y="377229"/>
                </a:lnTo>
                <a:lnTo>
                  <a:pt x="3769602" y="384054"/>
                </a:lnTo>
                <a:lnTo>
                  <a:pt x="3769602" y="2729487"/>
                </a:lnTo>
                <a:lnTo>
                  <a:pt x="2732532" y="2729487"/>
                </a:lnTo>
                <a:lnTo>
                  <a:pt x="2729466" y="2715234"/>
                </a:lnTo>
                <a:lnTo>
                  <a:pt x="2724169" y="2703366"/>
                </a:lnTo>
                <a:lnTo>
                  <a:pt x="2688524" y="2678895"/>
                </a:lnTo>
                <a:lnTo>
                  <a:pt x="2677965" y="2678312"/>
                </a:lnTo>
                <a:lnTo>
                  <a:pt x="2667533" y="2679857"/>
                </a:lnTo>
                <a:lnTo>
                  <a:pt x="2634940" y="2706461"/>
                </a:lnTo>
                <a:lnTo>
                  <a:pt x="2631041" y="2718002"/>
                </a:lnTo>
                <a:lnTo>
                  <a:pt x="1395213" y="2729487"/>
                </a:lnTo>
                <a:lnTo>
                  <a:pt x="1374131" y="2687857"/>
                </a:lnTo>
                <a:lnTo>
                  <a:pt x="1343631" y="2678367"/>
                </a:lnTo>
                <a:lnTo>
                  <a:pt x="1332907" y="2679510"/>
                </a:lnTo>
                <a:lnTo>
                  <a:pt x="1298418" y="2706442"/>
                </a:lnTo>
                <a:lnTo>
                  <a:pt x="1293997" y="2718920"/>
                </a:lnTo>
                <a:lnTo>
                  <a:pt x="0" y="2729487"/>
                </a:lnTo>
                <a:lnTo>
                  <a:pt x="0" y="3150109"/>
                </a:lnTo>
              </a:path>
            </a:pathLst>
          </a:custGeom>
          <a:noFill/>
          <a:ln w="15704">
            <a:solidFill>
              <a:srgbClr val="000000"/>
            </a:solidFill>
            <a:round/>
          </a:ln>
        </p:spPr>
        <p:txBody>
          <a:bodyPr lIns="0" tIns="0" rIns="0" bIns="0"/>
          <a:lstStyle/>
          <a:p>
            <a:endParaRPr lang="el-GR"/>
          </a:p>
        </p:txBody>
      </p:sp>
      <p:sp>
        <p:nvSpPr>
          <p:cNvPr id="31753" name="object 10"/>
          <p:cNvSpPr/>
          <p:nvPr/>
        </p:nvSpPr>
        <p:spPr bwMode="auto">
          <a:xfrm>
            <a:off x="2640013" y="3452813"/>
            <a:ext cx="3763962" cy="3151187"/>
          </a:xfrm>
          <a:custGeom>
            <a:avLst/>
            <a:gdLst>
              <a:gd name="T0" fmla="*/ 210960 w 3765039"/>
              <a:gd name="T1" fmla="*/ 0 h 3150109"/>
              <a:gd name="T2" fmla="*/ 210960 w 3765039"/>
              <a:gd name="T3" fmla="*/ 192159 h 3150109"/>
              <a:gd name="T4" fmla="*/ 1360918 w 3765039"/>
              <a:gd name="T5" fmla="*/ 192159 h 3150109"/>
              <a:gd name="T6" fmla="*/ 1362794 w 3765039"/>
              <a:gd name="T7" fmla="*/ 178663 h 3150109"/>
              <a:gd name="T8" fmla="*/ 1367170 w 3765039"/>
              <a:gd name="T9" fmla="*/ 167166 h 3150109"/>
              <a:gd name="T10" fmla="*/ 1401393 w 3765039"/>
              <a:gd name="T11" fmla="*/ 141751 h 3150109"/>
              <a:gd name="T12" fmla="*/ 1412057 w 3765039"/>
              <a:gd name="T13" fmla="*/ 140686 h 3150109"/>
              <a:gd name="T14" fmla="*/ 1422738 w 3765039"/>
              <a:gd name="T15" fmla="*/ 141798 h 3150109"/>
              <a:gd name="T16" fmla="*/ 1457340 w 3765039"/>
              <a:gd name="T17" fmla="*/ 168581 h 3150109"/>
              <a:gd name="T18" fmla="*/ 1461889 w 3765039"/>
              <a:gd name="T19" fmla="*/ 181009 h 3150109"/>
              <a:gd name="T20" fmla="*/ 1552835 w 3765039"/>
              <a:gd name="T21" fmla="*/ 192159 h 3150109"/>
              <a:gd name="T22" fmla="*/ 1573677 w 3765039"/>
              <a:gd name="T23" fmla="*/ 150284 h 3150109"/>
              <a:gd name="T24" fmla="*/ 1603970 w 3765039"/>
              <a:gd name="T25" fmla="*/ 140686 h 3150109"/>
              <a:gd name="T26" fmla="*/ 1614651 w 3765039"/>
              <a:gd name="T27" fmla="*/ 141798 h 3150109"/>
              <a:gd name="T28" fmla="*/ 1649257 w 3765039"/>
              <a:gd name="T29" fmla="*/ 168581 h 3150109"/>
              <a:gd name="T30" fmla="*/ 1653806 w 3765039"/>
              <a:gd name="T31" fmla="*/ 181009 h 3150109"/>
              <a:gd name="T32" fmla="*/ 1879544 w 3765039"/>
              <a:gd name="T33" fmla="*/ 192159 h 3150109"/>
              <a:gd name="T34" fmla="*/ 1901477 w 3765039"/>
              <a:gd name="T35" fmla="*/ 149309 h 3150109"/>
              <a:gd name="T36" fmla="*/ 1933026 w 3765039"/>
              <a:gd name="T37" fmla="*/ 140942 h 3150109"/>
              <a:gd name="T38" fmla="*/ 1943956 w 3765039"/>
              <a:gd name="T39" fmla="*/ 142690 h 3150109"/>
              <a:gd name="T40" fmla="*/ 1977432 w 3765039"/>
              <a:gd name="T41" fmla="*/ 172404 h 3150109"/>
              <a:gd name="T42" fmla="*/ 1980931 w 3765039"/>
              <a:gd name="T43" fmla="*/ 185523 h 3150109"/>
              <a:gd name="T44" fmla="*/ 2282408 w 3765039"/>
              <a:gd name="T45" fmla="*/ 192159 h 3150109"/>
              <a:gd name="T46" fmla="*/ 2302906 w 3765039"/>
              <a:gd name="T47" fmla="*/ 150543 h 3150109"/>
              <a:gd name="T48" fmla="*/ 2332889 w 3765039"/>
              <a:gd name="T49" fmla="*/ 140672 h 3150109"/>
              <a:gd name="T50" fmla="*/ 2343508 w 3765039"/>
              <a:gd name="T51" fmla="*/ 141642 h 3150109"/>
              <a:gd name="T52" fmla="*/ 2378304 w 3765039"/>
              <a:gd name="T53" fmla="*/ 167771 h 3150109"/>
              <a:gd name="T54" fmla="*/ 2383057 w 3765039"/>
              <a:gd name="T55" fmla="*/ 180051 h 3150109"/>
              <a:gd name="T56" fmla="*/ 3126992 w 3765039"/>
              <a:gd name="T57" fmla="*/ 192159 h 3150109"/>
              <a:gd name="T58" fmla="*/ 3147834 w 3765039"/>
              <a:gd name="T59" fmla="*/ 150283 h 3150109"/>
              <a:gd name="T60" fmla="*/ 3178124 w 3765039"/>
              <a:gd name="T61" fmla="*/ 140686 h 3150109"/>
              <a:gd name="T62" fmla="*/ 3188805 w 3765039"/>
              <a:gd name="T63" fmla="*/ 141799 h 3150109"/>
              <a:gd name="T64" fmla="*/ 3223405 w 3765039"/>
              <a:gd name="T65" fmla="*/ 168587 h 3150109"/>
              <a:gd name="T66" fmla="*/ 3227953 w 3765039"/>
              <a:gd name="T67" fmla="*/ 181016 h 3150109"/>
              <a:gd name="T68" fmla="*/ 3762886 w 3765039"/>
              <a:gd name="T69" fmla="*/ 192159 h 3150109"/>
              <a:gd name="T70" fmla="*/ 3762886 w 3765039"/>
              <a:gd name="T71" fmla="*/ 2921226 h 3150109"/>
              <a:gd name="T72" fmla="*/ 1778251 w 3765039"/>
              <a:gd name="T73" fmla="*/ 2921226 h 3150109"/>
              <a:gd name="T74" fmla="*/ 1777205 w 3765039"/>
              <a:gd name="T75" fmla="*/ 2908506 h 3150109"/>
              <a:gd name="T76" fmla="*/ 1772423 w 3765039"/>
              <a:gd name="T77" fmla="*/ 2896440 h 3150109"/>
              <a:gd name="T78" fmla="*/ 1764532 w 3765039"/>
              <a:gd name="T79" fmla="*/ 2885798 h 3150109"/>
              <a:gd name="T80" fmla="*/ 1754159 w 3765039"/>
              <a:gd name="T81" fmla="*/ 2877345 h 3150109"/>
              <a:gd name="T82" fmla="*/ 1741933 w 3765039"/>
              <a:gd name="T83" fmla="*/ 2871851 h 3150109"/>
              <a:gd name="T84" fmla="*/ 1728483 w 3765039"/>
              <a:gd name="T85" fmla="*/ 2870083 h 3150109"/>
              <a:gd name="T86" fmla="*/ 1715032 w 3765039"/>
              <a:gd name="T87" fmla="*/ 2871207 h 3150109"/>
              <a:gd name="T88" fmla="*/ 1684193 w 3765039"/>
              <a:gd name="T89" fmla="*/ 2893713 h 3150109"/>
              <a:gd name="T90" fmla="*/ 1676680 w 3765039"/>
              <a:gd name="T91" fmla="*/ 2915010 h 3150109"/>
              <a:gd name="T92" fmla="*/ 0 w 3765039"/>
              <a:gd name="T93" fmla="*/ 2921226 h 3150109"/>
              <a:gd name="T94" fmla="*/ 0 w 3765039"/>
              <a:gd name="T95" fmla="*/ 3152265 h 3150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65039"/>
              <a:gd name="T145" fmla="*/ 0 h 3150109"/>
              <a:gd name="T146" fmla="*/ 3765039 w 3765039"/>
              <a:gd name="T147" fmla="*/ 3150109 h 3150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65039" h="3150109">
                <a:moveTo>
                  <a:pt x="211080" y="0"/>
                </a:moveTo>
                <a:lnTo>
                  <a:pt x="211080" y="192027"/>
                </a:lnTo>
                <a:lnTo>
                  <a:pt x="1361696" y="192027"/>
                </a:lnTo>
                <a:lnTo>
                  <a:pt x="1363573" y="178541"/>
                </a:lnTo>
                <a:lnTo>
                  <a:pt x="1367952" y="167052"/>
                </a:lnTo>
                <a:lnTo>
                  <a:pt x="1402194" y="141653"/>
                </a:lnTo>
                <a:lnTo>
                  <a:pt x="1412865" y="140590"/>
                </a:lnTo>
                <a:lnTo>
                  <a:pt x="1423552" y="141700"/>
                </a:lnTo>
                <a:lnTo>
                  <a:pt x="1458173" y="168465"/>
                </a:lnTo>
                <a:lnTo>
                  <a:pt x="1462725" y="180885"/>
                </a:lnTo>
                <a:lnTo>
                  <a:pt x="1553723" y="192027"/>
                </a:lnTo>
                <a:lnTo>
                  <a:pt x="1574577" y="150182"/>
                </a:lnTo>
                <a:lnTo>
                  <a:pt x="1604887" y="140590"/>
                </a:lnTo>
                <a:lnTo>
                  <a:pt x="1615575" y="141700"/>
                </a:lnTo>
                <a:lnTo>
                  <a:pt x="1650200" y="168465"/>
                </a:lnTo>
                <a:lnTo>
                  <a:pt x="1654752" y="180885"/>
                </a:lnTo>
                <a:lnTo>
                  <a:pt x="1880618" y="192027"/>
                </a:lnTo>
                <a:lnTo>
                  <a:pt x="1902565" y="149207"/>
                </a:lnTo>
                <a:lnTo>
                  <a:pt x="1934132" y="140846"/>
                </a:lnTo>
                <a:lnTo>
                  <a:pt x="1945068" y="142592"/>
                </a:lnTo>
                <a:lnTo>
                  <a:pt x="1978562" y="172286"/>
                </a:lnTo>
                <a:lnTo>
                  <a:pt x="1982063" y="185395"/>
                </a:lnTo>
                <a:lnTo>
                  <a:pt x="2283712" y="192027"/>
                </a:lnTo>
                <a:lnTo>
                  <a:pt x="2304222" y="150439"/>
                </a:lnTo>
                <a:lnTo>
                  <a:pt x="2334224" y="140576"/>
                </a:lnTo>
                <a:lnTo>
                  <a:pt x="2344849" y="141544"/>
                </a:lnTo>
                <a:lnTo>
                  <a:pt x="2379664" y="167657"/>
                </a:lnTo>
                <a:lnTo>
                  <a:pt x="2384421" y="179927"/>
                </a:lnTo>
                <a:lnTo>
                  <a:pt x="3128781" y="192027"/>
                </a:lnTo>
                <a:lnTo>
                  <a:pt x="3149634" y="150181"/>
                </a:lnTo>
                <a:lnTo>
                  <a:pt x="3179942" y="140590"/>
                </a:lnTo>
                <a:lnTo>
                  <a:pt x="3190629" y="141701"/>
                </a:lnTo>
                <a:lnTo>
                  <a:pt x="3225249" y="168471"/>
                </a:lnTo>
                <a:lnTo>
                  <a:pt x="3229800" y="180892"/>
                </a:lnTo>
                <a:lnTo>
                  <a:pt x="3765039" y="192027"/>
                </a:lnTo>
                <a:lnTo>
                  <a:pt x="3765039" y="2919226"/>
                </a:lnTo>
                <a:lnTo>
                  <a:pt x="1779267" y="2919226"/>
                </a:lnTo>
                <a:lnTo>
                  <a:pt x="1778221" y="2906514"/>
                </a:lnTo>
                <a:lnTo>
                  <a:pt x="1773437" y="2894457"/>
                </a:lnTo>
                <a:lnTo>
                  <a:pt x="1765541" y="2883823"/>
                </a:lnTo>
                <a:lnTo>
                  <a:pt x="1755162" y="2875377"/>
                </a:lnTo>
                <a:lnTo>
                  <a:pt x="1742929" y="2869887"/>
                </a:lnTo>
                <a:lnTo>
                  <a:pt x="1729471" y="2868119"/>
                </a:lnTo>
                <a:lnTo>
                  <a:pt x="1716012" y="2869243"/>
                </a:lnTo>
                <a:lnTo>
                  <a:pt x="1685156" y="2891732"/>
                </a:lnTo>
                <a:lnTo>
                  <a:pt x="1677638" y="2913014"/>
                </a:lnTo>
                <a:lnTo>
                  <a:pt x="0" y="2919226"/>
                </a:lnTo>
                <a:lnTo>
                  <a:pt x="0" y="3150109"/>
                </a:lnTo>
              </a:path>
            </a:pathLst>
          </a:custGeom>
          <a:noFill/>
          <a:ln w="15705">
            <a:solidFill>
              <a:srgbClr val="000000"/>
            </a:solidFill>
            <a:round/>
          </a:ln>
        </p:spPr>
        <p:txBody>
          <a:bodyPr lIns="0" tIns="0" rIns="0" bIns="0"/>
          <a:lstStyle/>
          <a:p>
            <a:endParaRPr lang="el-GR"/>
          </a:p>
        </p:txBody>
      </p:sp>
      <p:sp>
        <p:nvSpPr>
          <p:cNvPr id="31754" name="object 11"/>
          <p:cNvSpPr/>
          <p:nvPr/>
        </p:nvSpPr>
        <p:spPr bwMode="auto">
          <a:xfrm>
            <a:off x="3598863" y="5834063"/>
            <a:ext cx="0" cy="346075"/>
          </a:xfrm>
          <a:custGeom>
            <a:avLst/>
            <a:gdLst>
              <a:gd name="T0" fmla="*/ 0 h 345949"/>
              <a:gd name="T1" fmla="*/ 346201 h 345949"/>
              <a:gd name="T2" fmla="*/ 0 60000 65536"/>
              <a:gd name="T3" fmla="*/ 0 60000 65536"/>
              <a:gd name="T4" fmla="*/ 0 h 345949"/>
              <a:gd name="T5" fmla="*/ 345949 h 345949"/>
            </a:gdLst>
            <a:ahLst/>
            <a:cxnLst>
              <a:cxn ang="T2">
                <a:pos x="0" y="T0"/>
              </a:cxn>
              <a:cxn ang="T3">
                <a:pos x="0" y="T1"/>
              </a:cxn>
            </a:cxnLst>
            <a:rect l="0" t="T4" r="0" b="T5"/>
            <a:pathLst>
              <a:path h="345949">
                <a:moveTo>
                  <a:pt x="0" y="0"/>
                </a:moveTo>
                <a:lnTo>
                  <a:pt x="0" y="345949"/>
                </a:lnTo>
              </a:path>
            </a:pathLst>
          </a:custGeom>
          <a:noFill/>
          <a:ln w="16299">
            <a:solidFill>
              <a:srgbClr val="000000"/>
            </a:solidFill>
            <a:round/>
          </a:ln>
        </p:spPr>
        <p:txBody>
          <a:bodyPr lIns="0" tIns="0" rIns="0" bIns="0"/>
          <a:lstStyle/>
          <a:p>
            <a:endParaRPr lang="el-GR"/>
          </a:p>
        </p:txBody>
      </p:sp>
      <p:sp>
        <p:nvSpPr>
          <p:cNvPr id="31755" name="object 12"/>
          <p:cNvSpPr/>
          <p:nvPr/>
        </p:nvSpPr>
        <p:spPr bwMode="auto">
          <a:xfrm>
            <a:off x="3790950" y="5834063"/>
            <a:ext cx="0" cy="538162"/>
          </a:xfrm>
          <a:custGeom>
            <a:avLst/>
            <a:gdLst>
              <a:gd name="T0" fmla="*/ 0 h 537976"/>
              <a:gd name="T1" fmla="*/ 538348 h 537976"/>
              <a:gd name="T2" fmla="*/ 0 60000 65536"/>
              <a:gd name="T3" fmla="*/ 0 60000 65536"/>
              <a:gd name="T4" fmla="*/ 0 h 537976"/>
              <a:gd name="T5" fmla="*/ 537976 h 537976"/>
            </a:gdLst>
            <a:ahLst/>
            <a:cxnLst>
              <a:cxn ang="T2">
                <a:pos x="0" y="T0"/>
              </a:cxn>
              <a:cxn ang="T3">
                <a:pos x="0" y="T1"/>
              </a:cxn>
            </a:cxnLst>
            <a:rect l="0" t="T4" r="0" b="T5"/>
            <a:pathLst>
              <a:path h="537976">
                <a:moveTo>
                  <a:pt x="0" y="0"/>
                </a:moveTo>
                <a:lnTo>
                  <a:pt x="0" y="537976"/>
                </a:lnTo>
              </a:path>
            </a:pathLst>
          </a:custGeom>
          <a:noFill/>
          <a:ln w="16299">
            <a:solidFill>
              <a:srgbClr val="000000"/>
            </a:solidFill>
            <a:round/>
          </a:ln>
        </p:spPr>
        <p:txBody>
          <a:bodyPr lIns="0" tIns="0" rIns="0" bIns="0"/>
          <a:lstStyle/>
          <a:p>
            <a:endParaRPr lang="el-GR"/>
          </a:p>
        </p:txBody>
      </p:sp>
      <p:sp>
        <p:nvSpPr>
          <p:cNvPr id="31756" name="object 13"/>
          <p:cNvSpPr/>
          <p:nvPr/>
        </p:nvSpPr>
        <p:spPr bwMode="auto">
          <a:xfrm>
            <a:off x="4367213" y="6180138"/>
            <a:ext cx="0" cy="423862"/>
          </a:xfrm>
          <a:custGeom>
            <a:avLst/>
            <a:gdLst>
              <a:gd name="T0" fmla="*/ 424816 h 422910"/>
              <a:gd name="T1" fmla="*/ 0 h 422910"/>
              <a:gd name="T2" fmla="*/ 0 60000 65536"/>
              <a:gd name="T3" fmla="*/ 0 60000 65536"/>
              <a:gd name="T4" fmla="*/ 0 h 422910"/>
              <a:gd name="T5" fmla="*/ 422910 h 422910"/>
            </a:gdLst>
            <a:ahLst/>
            <a:cxnLst>
              <a:cxn ang="T2">
                <a:pos x="0" y="T0"/>
              </a:cxn>
              <a:cxn ang="T3">
                <a:pos x="0" y="T1"/>
              </a:cxn>
            </a:cxnLst>
            <a:rect l="0" t="T4" r="0" b="T5"/>
            <a:pathLst>
              <a:path h="422910">
                <a:moveTo>
                  <a:pt x="0" y="422910"/>
                </a:moveTo>
                <a:lnTo>
                  <a:pt x="0" y="0"/>
                </a:lnTo>
              </a:path>
            </a:pathLst>
          </a:custGeom>
          <a:noFill/>
          <a:ln w="16299">
            <a:solidFill>
              <a:srgbClr val="000000"/>
            </a:solidFill>
            <a:round/>
          </a:ln>
        </p:spPr>
        <p:txBody>
          <a:bodyPr lIns="0" tIns="0" rIns="0" bIns="0"/>
          <a:lstStyle/>
          <a:p>
            <a:endParaRPr lang="el-GR"/>
          </a:p>
        </p:txBody>
      </p:sp>
      <p:sp>
        <p:nvSpPr>
          <p:cNvPr id="31757" name="object 14"/>
          <p:cNvSpPr/>
          <p:nvPr/>
        </p:nvSpPr>
        <p:spPr bwMode="auto">
          <a:xfrm>
            <a:off x="4560888" y="6372225"/>
            <a:ext cx="0" cy="231775"/>
          </a:xfrm>
          <a:custGeom>
            <a:avLst/>
            <a:gdLst>
              <a:gd name="T0" fmla="*/ 232671 h 230882"/>
              <a:gd name="T1" fmla="*/ 0 h 230882"/>
              <a:gd name="T2" fmla="*/ 0 60000 65536"/>
              <a:gd name="T3" fmla="*/ 0 60000 65536"/>
              <a:gd name="T4" fmla="*/ 0 h 230882"/>
              <a:gd name="T5" fmla="*/ 230882 h 230882"/>
            </a:gdLst>
            <a:ahLst/>
            <a:cxnLst>
              <a:cxn ang="T2">
                <a:pos x="0" y="T0"/>
              </a:cxn>
              <a:cxn ang="T3">
                <a:pos x="0" y="T1"/>
              </a:cxn>
            </a:cxnLst>
            <a:rect l="0" t="T4" r="0" b="T5"/>
            <a:pathLst>
              <a:path h="230882">
                <a:moveTo>
                  <a:pt x="0" y="230882"/>
                </a:moveTo>
                <a:lnTo>
                  <a:pt x="0" y="0"/>
                </a:lnTo>
              </a:path>
            </a:pathLst>
          </a:custGeom>
          <a:noFill/>
          <a:ln w="16299">
            <a:solidFill>
              <a:srgbClr val="000000"/>
            </a:solidFill>
            <a:round/>
          </a:ln>
        </p:spPr>
        <p:txBody>
          <a:bodyPr lIns="0" tIns="0" rIns="0" bIns="0"/>
          <a:lstStyle/>
          <a:p>
            <a:endParaRPr lang="el-GR"/>
          </a:p>
        </p:txBody>
      </p:sp>
      <p:sp>
        <p:nvSpPr>
          <p:cNvPr id="31758" name="object 15"/>
          <p:cNvSpPr/>
          <p:nvPr/>
        </p:nvSpPr>
        <p:spPr bwMode="auto">
          <a:xfrm>
            <a:off x="3790950" y="3641725"/>
            <a:ext cx="0" cy="579438"/>
          </a:xfrm>
          <a:custGeom>
            <a:avLst/>
            <a:gdLst>
              <a:gd name="T0" fmla="*/ 578994 h 579882"/>
              <a:gd name="T1" fmla="*/ 0 h 579882"/>
              <a:gd name="T2" fmla="*/ 0 60000 65536"/>
              <a:gd name="T3" fmla="*/ 0 60000 65536"/>
              <a:gd name="T4" fmla="*/ 0 h 579882"/>
              <a:gd name="T5" fmla="*/ 579882 h 579882"/>
            </a:gdLst>
            <a:ahLst/>
            <a:cxnLst>
              <a:cxn ang="T2">
                <a:pos x="0" y="T0"/>
              </a:cxn>
              <a:cxn ang="T3">
                <a:pos x="0" y="T1"/>
              </a:cxn>
            </a:cxnLst>
            <a:rect l="0" t="T4" r="0" b="T5"/>
            <a:pathLst>
              <a:path h="579882">
                <a:moveTo>
                  <a:pt x="0" y="579882"/>
                </a:moveTo>
                <a:lnTo>
                  <a:pt x="0" y="0"/>
                </a:lnTo>
              </a:path>
            </a:pathLst>
          </a:custGeom>
          <a:noFill/>
          <a:ln w="16299">
            <a:solidFill>
              <a:srgbClr val="000000"/>
            </a:solidFill>
            <a:round/>
          </a:ln>
        </p:spPr>
        <p:txBody>
          <a:bodyPr lIns="0" tIns="0" rIns="0" bIns="0"/>
          <a:lstStyle/>
          <a:p>
            <a:endParaRPr lang="el-GR"/>
          </a:p>
        </p:txBody>
      </p:sp>
      <p:sp>
        <p:nvSpPr>
          <p:cNvPr id="31759" name="object 16"/>
          <p:cNvSpPr/>
          <p:nvPr/>
        </p:nvSpPr>
        <p:spPr bwMode="auto">
          <a:xfrm>
            <a:off x="3598863" y="3841750"/>
            <a:ext cx="0" cy="379413"/>
          </a:xfrm>
          <a:custGeom>
            <a:avLst/>
            <a:gdLst>
              <a:gd name="T0" fmla="*/ 378599 h 380229"/>
              <a:gd name="T1" fmla="*/ 0 h 380229"/>
              <a:gd name="T2" fmla="*/ 0 60000 65536"/>
              <a:gd name="T3" fmla="*/ 0 60000 65536"/>
              <a:gd name="T4" fmla="*/ 0 h 380229"/>
              <a:gd name="T5" fmla="*/ 380229 h 380229"/>
            </a:gdLst>
            <a:ahLst/>
            <a:cxnLst>
              <a:cxn ang="T2">
                <a:pos x="0" y="T0"/>
              </a:cxn>
              <a:cxn ang="T3">
                <a:pos x="0" y="T1"/>
              </a:cxn>
            </a:cxnLst>
            <a:rect l="0" t="T4" r="0" b="T5"/>
            <a:pathLst>
              <a:path h="380229">
                <a:moveTo>
                  <a:pt x="0" y="380229"/>
                </a:moveTo>
                <a:lnTo>
                  <a:pt x="0" y="0"/>
                </a:lnTo>
              </a:path>
            </a:pathLst>
          </a:custGeom>
          <a:noFill/>
          <a:ln w="16299">
            <a:solidFill>
              <a:srgbClr val="000000"/>
            </a:solidFill>
            <a:round/>
          </a:ln>
        </p:spPr>
        <p:txBody>
          <a:bodyPr lIns="0" tIns="0" rIns="0" bIns="0"/>
          <a:lstStyle/>
          <a:p>
            <a:endParaRPr lang="el-GR"/>
          </a:p>
        </p:txBody>
      </p:sp>
      <p:sp>
        <p:nvSpPr>
          <p:cNvPr id="31760" name="object 17"/>
          <p:cNvSpPr/>
          <p:nvPr/>
        </p:nvSpPr>
        <p:spPr bwMode="auto">
          <a:xfrm>
            <a:off x="4705350" y="4224338"/>
            <a:ext cx="768350" cy="307975"/>
          </a:xfrm>
          <a:custGeom>
            <a:avLst/>
            <a:gdLst>
              <a:gd name="T0" fmla="*/ 768605 w 768095"/>
              <a:gd name="T1" fmla="*/ 308107 h 307843"/>
              <a:gd name="T2" fmla="*/ 0 w 768095"/>
              <a:gd name="T3" fmla="*/ 308107 h 307843"/>
              <a:gd name="T4" fmla="*/ 0 w 768095"/>
              <a:gd name="T5" fmla="*/ 0 h 307843"/>
              <a:gd name="T6" fmla="*/ 768605 w 768095"/>
              <a:gd name="T7" fmla="*/ 0 h 307843"/>
              <a:gd name="T8" fmla="*/ 768605 w 768095"/>
              <a:gd name="T9" fmla="*/ 308107 h 307843"/>
              <a:gd name="T10" fmla="*/ 0 60000 65536"/>
              <a:gd name="T11" fmla="*/ 0 60000 65536"/>
              <a:gd name="T12" fmla="*/ 0 60000 65536"/>
              <a:gd name="T13" fmla="*/ 0 60000 65536"/>
              <a:gd name="T14" fmla="*/ 0 60000 65536"/>
              <a:gd name="T15" fmla="*/ 0 w 768095"/>
              <a:gd name="T16" fmla="*/ 0 h 307843"/>
              <a:gd name="T17" fmla="*/ 768095 w 768095"/>
              <a:gd name="T18" fmla="*/ 307843 h 307843"/>
            </a:gdLst>
            <a:ahLst/>
            <a:cxnLst>
              <a:cxn ang="T10">
                <a:pos x="T0" y="T1"/>
              </a:cxn>
              <a:cxn ang="T11">
                <a:pos x="T2" y="T3"/>
              </a:cxn>
              <a:cxn ang="T12">
                <a:pos x="T4" y="T5"/>
              </a:cxn>
              <a:cxn ang="T13">
                <a:pos x="T6" y="T7"/>
              </a:cxn>
              <a:cxn ang="T14">
                <a:pos x="T8" y="T9"/>
              </a:cxn>
            </a:cxnLst>
            <a:rect l="T15" t="T16" r="T17" b="T18"/>
            <a:pathLst>
              <a:path w="768095" h="307843">
                <a:moveTo>
                  <a:pt x="768095" y="307843"/>
                </a:moveTo>
                <a:lnTo>
                  <a:pt x="0" y="307843"/>
                </a:lnTo>
                <a:lnTo>
                  <a:pt x="0" y="0"/>
                </a:lnTo>
                <a:lnTo>
                  <a:pt x="768095" y="0"/>
                </a:lnTo>
                <a:lnTo>
                  <a:pt x="768095" y="307843"/>
                </a:lnTo>
                <a:close/>
              </a:path>
            </a:pathLst>
          </a:custGeom>
          <a:noFill/>
          <a:ln w="15428">
            <a:solidFill>
              <a:srgbClr val="000000"/>
            </a:solidFill>
            <a:round/>
          </a:ln>
        </p:spPr>
        <p:txBody>
          <a:bodyPr lIns="0" tIns="0" rIns="0" bIns="0"/>
          <a:lstStyle/>
          <a:p>
            <a:endParaRPr lang="el-GR"/>
          </a:p>
        </p:txBody>
      </p:sp>
      <p:sp>
        <p:nvSpPr>
          <p:cNvPr id="31761" name="object 18"/>
          <p:cNvSpPr/>
          <p:nvPr/>
        </p:nvSpPr>
        <p:spPr bwMode="auto">
          <a:xfrm>
            <a:off x="5395913" y="3644900"/>
            <a:ext cx="0" cy="579438"/>
          </a:xfrm>
          <a:custGeom>
            <a:avLst/>
            <a:gdLst>
              <a:gd name="T0" fmla="*/ 579757 h 579119"/>
              <a:gd name="T1" fmla="*/ 0 h 579119"/>
              <a:gd name="T2" fmla="*/ 0 60000 65536"/>
              <a:gd name="T3" fmla="*/ 0 60000 65536"/>
              <a:gd name="T4" fmla="*/ 0 h 579119"/>
              <a:gd name="T5" fmla="*/ 579119 h 579119"/>
            </a:gdLst>
            <a:ahLst/>
            <a:cxnLst>
              <a:cxn ang="T2">
                <a:pos x="0" y="T0"/>
              </a:cxn>
              <a:cxn ang="T3">
                <a:pos x="0" y="T1"/>
              </a:cxn>
            </a:cxnLst>
            <a:rect l="0" t="T4" r="0" b="T5"/>
            <a:pathLst>
              <a:path h="579119">
                <a:moveTo>
                  <a:pt x="0" y="579119"/>
                </a:moveTo>
                <a:lnTo>
                  <a:pt x="0" y="0"/>
                </a:lnTo>
              </a:path>
            </a:pathLst>
          </a:custGeom>
          <a:noFill/>
          <a:ln w="16299">
            <a:solidFill>
              <a:srgbClr val="000000"/>
            </a:solidFill>
            <a:round/>
          </a:ln>
        </p:spPr>
        <p:txBody>
          <a:bodyPr lIns="0" tIns="0" rIns="0" bIns="0"/>
          <a:lstStyle/>
          <a:p>
            <a:endParaRPr lang="el-GR"/>
          </a:p>
        </p:txBody>
      </p:sp>
      <p:sp>
        <p:nvSpPr>
          <p:cNvPr id="31762" name="object 19"/>
          <p:cNvSpPr/>
          <p:nvPr/>
        </p:nvSpPr>
        <p:spPr bwMode="auto">
          <a:xfrm>
            <a:off x="5203825" y="3844925"/>
            <a:ext cx="0" cy="379413"/>
          </a:xfrm>
          <a:custGeom>
            <a:avLst/>
            <a:gdLst>
              <a:gd name="T0" fmla="*/ 379348 h 379478"/>
              <a:gd name="T1" fmla="*/ 0 h 379478"/>
              <a:gd name="T2" fmla="*/ 0 60000 65536"/>
              <a:gd name="T3" fmla="*/ 0 60000 65536"/>
              <a:gd name="T4" fmla="*/ 0 h 379478"/>
              <a:gd name="T5" fmla="*/ 379478 h 379478"/>
            </a:gdLst>
            <a:ahLst/>
            <a:cxnLst>
              <a:cxn ang="T2">
                <a:pos x="0" y="T0"/>
              </a:cxn>
              <a:cxn ang="T3">
                <a:pos x="0" y="T1"/>
              </a:cxn>
            </a:cxnLst>
            <a:rect l="0" t="T4" r="0" b="T5"/>
            <a:pathLst>
              <a:path h="379478">
                <a:moveTo>
                  <a:pt x="0" y="379478"/>
                </a:moveTo>
                <a:lnTo>
                  <a:pt x="0" y="0"/>
                </a:lnTo>
              </a:path>
            </a:pathLst>
          </a:custGeom>
          <a:noFill/>
          <a:ln w="16299">
            <a:solidFill>
              <a:srgbClr val="000000"/>
            </a:solidFill>
            <a:round/>
          </a:ln>
        </p:spPr>
        <p:txBody>
          <a:bodyPr lIns="0" tIns="0" rIns="0" bIns="0"/>
          <a:lstStyle/>
          <a:p>
            <a:endParaRPr lang="el-GR"/>
          </a:p>
        </p:txBody>
      </p:sp>
      <p:sp>
        <p:nvSpPr>
          <p:cNvPr id="31763" name="object 20"/>
          <p:cNvSpPr/>
          <p:nvPr/>
        </p:nvSpPr>
        <p:spPr bwMode="auto">
          <a:xfrm>
            <a:off x="4859338" y="5527675"/>
            <a:ext cx="768350" cy="306388"/>
          </a:xfrm>
          <a:custGeom>
            <a:avLst/>
            <a:gdLst>
              <a:gd name="T0" fmla="*/ 0 w 768095"/>
              <a:gd name="T1" fmla="*/ 305697 h 307081"/>
              <a:gd name="T2" fmla="*/ 768605 w 768095"/>
              <a:gd name="T3" fmla="*/ 305697 h 307081"/>
              <a:gd name="T4" fmla="*/ 768605 w 768095"/>
              <a:gd name="T5" fmla="*/ 0 h 307081"/>
              <a:gd name="T6" fmla="*/ 0 w 768095"/>
              <a:gd name="T7" fmla="*/ 0 h 307081"/>
              <a:gd name="T8" fmla="*/ 0 w 768095"/>
              <a:gd name="T9" fmla="*/ 305697 h 307081"/>
              <a:gd name="T10" fmla="*/ 0 60000 65536"/>
              <a:gd name="T11" fmla="*/ 0 60000 65536"/>
              <a:gd name="T12" fmla="*/ 0 60000 65536"/>
              <a:gd name="T13" fmla="*/ 0 60000 65536"/>
              <a:gd name="T14" fmla="*/ 0 60000 65536"/>
              <a:gd name="T15" fmla="*/ 0 w 768095"/>
              <a:gd name="T16" fmla="*/ 0 h 307081"/>
              <a:gd name="T17" fmla="*/ 768095 w 768095"/>
              <a:gd name="T18" fmla="*/ 307081 h 307081"/>
            </a:gdLst>
            <a:ahLst/>
            <a:cxnLst>
              <a:cxn ang="T10">
                <a:pos x="T0" y="T1"/>
              </a:cxn>
              <a:cxn ang="T11">
                <a:pos x="T2" y="T3"/>
              </a:cxn>
              <a:cxn ang="T12">
                <a:pos x="T4" y="T5"/>
              </a:cxn>
              <a:cxn ang="T13">
                <a:pos x="T6" y="T7"/>
              </a:cxn>
              <a:cxn ang="T14">
                <a:pos x="T8" y="T9"/>
              </a:cxn>
            </a:cxnLst>
            <a:rect l="T15" t="T16" r="T17" b="T18"/>
            <a:pathLst>
              <a:path w="768095" h="307081">
                <a:moveTo>
                  <a:pt x="0" y="307081"/>
                </a:moveTo>
                <a:lnTo>
                  <a:pt x="768095" y="307081"/>
                </a:lnTo>
                <a:lnTo>
                  <a:pt x="768095" y="0"/>
                </a:lnTo>
                <a:lnTo>
                  <a:pt x="0" y="0"/>
                </a:lnTo>
                <a:lnTo>
                  <a:pt x="0" y="307081"/>
                </a:lnTo>
                <a:close/>
              </a:path>
            </a:pathLst>
          </a:custGeom>
          <a:noFill/>
          <a:ln w="15428">
            <a:solidFill>
              <a:srgbClr val="000000"/>
            </a:solidFill>
            <a:round/>
          </a:ln>
        </p:spPr>
        <p:txBody>
          <a:bodyPr lIns="0" tIns="0" rIns="0" bIns="0"/>
          <a:lstStyle/>
          <a:p>
            <a:endParaRPr lang="el-GR"/>
          </a:p>
        </p:txBody>
      </p:sp>
      <p:sp>
        <p:nvSpPr>
          <p:cNvPr id="31764" name="object 21"/>
          <p:cNvSpPr/>
          <p:nvPr/>
        </p:nvSpPr>
        <p:spPr bwMode="auto">
          <a:xfrm>
            <a:off x="4935538" y="5834063"/>
            <a:ext cx="0" cy="346075"/>
          </a:xfrm>
          <a:custGeom>
            <a:avLst/>
            <a:gdLst>
              <a:gd name="T0" fmla="*/ 0 h 345949"/>
              <a:gd name="T1" fmla="*/ 346201 h 345949"/>
              <a:gd name="T2" fmla="*/ 0 60000 65536"/>
              <a:gd name="T3" fmla="*/ 0 60000 65536"/>
              <a:gd name="T4" fmla="*/ 0 h 345949"/>
              <a:gd name="T5" fmla="*/ 345949 h 345949"/>
            </a:gdLst>
            <a:ahLst/>
            <a:cxnLst>
              <a:cxn ang="T2">
                <a:pos x="0" y="T0"/>
              </a:cxn>
              <a:cxn ang="T3">
                <a:pos x="0" y="T1"/>
              </a:cxn>
            </a:cxnLst>
            <a:rect l="0" t="T4" r="0" b="T5"/>
            <a:pathLst>
              <a:path h="345949">
                <a:moveTo>
                  <a:pt x="0" y="0"/>
                </a:moveTo>
                <a:lnTo>
                  <a:pt x="0" y="345949"/>
                </a:lnTo>
              </a:path>
            </a:pathLst>
          </a:custGeom>
          <a:noFill/>
          <a:ln w="16299">
            <a:solidFill>
              <a:srgbClr val="000000"/>
            </a:solidFill>
            <a:round/>
          </a:ln>
        </p:spPr>
        <p:txBody>
          <a:bodyPr lIns="0" tIns="0" rIns="0" bIns="0"/>
          <a:lstStyle/>
          <a:p>
            <a:endParaRPr lang="el-GR"/>
          </a:p>
        </p:txBody>
      </p:sp>
      <p:sp>
        <p:nvSpPr>
          <p:cNvPr id="31765" name="object 22"/>
          <p:cNvSpPr/>
          <p:nvPr/>
        </p:nvSpPr>
        <p:spPr bwMode="auto">
          <a:xfrm>
            <a:off x="5127625" y="5834063"/>
            <a:ext cx="0" cy="538162"/>
          </a:xfrm>
          <a:custGeom>
            <a:avLst/>
            <a:gdLst>
              <a:gd name="T0" fmla="*/ 0 h 537976"/>
              <a:gd name="T1" fmla="*/ 538348 h 537976"/>
              <a:gd name="T2" fmla="*/ 0 60000 65536"/>
              <a:gd name="T3" fmla="*/ 0 60000 65536"/>
              <a:gd name="T4" fmla="*/ 0 h 537976"/>
              <a:gd name="T5" fmla="*/ 537976 h 537976"/>
            </a:gdLst>
            <a:ahLst/>
            <a:cxnLst>
              <a:cxn ang="T2">
                <a:pos x="0" y="T0"/>
              </a:cxn>
              <a:cxn ang="T3">
                <a:pos x="0" y="T1"/>
              </a:cxn>
            </a:cxnLst>
            <a:rect l="0" t="T4" r="0" b="T5"/>
            <a:pathLst>
              <a:path h="537976">
                <a:moveTo>
                  <a:pt x="0" y="0"/>
                </a:moveTo>
                <a:lnTo>
                  <a:pt x="0" y="537976"/>
                </a:lnTo>
              </a:path>
            </a:pathLst>
          </a:custGeom>
          <a:noFill/>
          <a:ln w="16299">
            <a:solidFill>
              <a:srgbClr val="000000"/>
            </a:solidFill>
            <a:round/>
          </a:ln>
        </p:spPr>
        <p:txBody>
          <a:bodyPr lIns="0" tIns="0" rIns="0" bIns="0"/>
          <a:lstStyle/>
          <a:p>
            <a:endParaRPr lang="el-GR"/>
          </a:p>
        </p:txBody>
      </p:sp>
      <p:sp>
        <p:nvSpPr>
          <p:cNvPr id="31766" name="object 23"/>
          <p:cNvSpPr/>
          <p:nvPr/>
        </p:nvSpPr>
        <p:spPr bwMode="auto">
          <a:xfrm>
            <a:off x="4743450" y="6834188"/>
            <a:ext cx="768350" cy="306387"/>
          </a:xfrm>
          <a:custGeom>
            <a:avLst/>
            <a:gdLst>
              <a:gd name="T0" fmla="*/ 0 w 768858"/>
              <a:gd name="T1" fmla="*/ 0 h 307085"/>
              <a:gd name="T2" fmla="*/ 0 w 768858"/>
              <a:gd name="T3" fmla="*/ 305691 h 307085"/>
              <a:gd name="T4" fmla="*/ 767842 w 768858"/>
              <a:gd name="T5" fmla="*/ 305691 h 307085"/>
              <a:gd name="T6" fmla="*/ 767842 w 768858"/>
              <a:gd name="T7" fmla="*/ 0 h 307085"/>
              <a:gd name="T8" fmla="*/ 0 w 768858"/>
              <a:gd name="T9" fmla="*/ 0 h 307085"/>
              <a:gd name="T10" fmla="*/ 0 60000 65536"/>
              <a:gd name="T11" fmla="*/ 0 60000 65536"/>
              <a:gd name="T12" fmla="*/ 0 60000 65536"/>
              <a:gd name="T13" fmla="*/ 0 60000 65536"/>
              <a:gd name="T14" fmla="*/ 0 60000 65536"/>
              <a:gd name="T15" fmla="*/ 0 w 768858"/>
              <a:gd name="T16" fmla="*/ 0 h 307085"/>
              <a:gd name="T17" fmla="*/ 768858 w 768858"/>
              <a:gd name="T18" fmla="*/ 307085 h 307085"/>
            </a:gdLst>
            <a:ahLst/>
            <a:cxnLst>
              <a:cxn ang="T10">
                <a:pos x="T0" y="T1"/>
              </a:cxn>
              <a:cxn ang="T11">
                <a:pos x="T2" y="T3"/>
              </a:cxn>
              <a:cxn ang="T12">
                <a:pos x="T4" y="T5"/>
              </a:cxn>
              <a:cxn ang="T13">
                <a:pos x="T6" y="T7"/>
              </a:cxn>
              <a:cxn ang="T14">
                <a:pos x="T8" y="T9"/>
              </a:cxn>
            </a:cxnLst>
            <a:rect l="T15" t="T16" r="T17" b="T18"/>
            <a:pathLst>
              <a:path w="768858" h="307085">
                <a:moveTo>
                  <a:pt x="0" y="0"/>
                </a:moveTo>
                <a:lnTo>
                  <a:pt x="0" y="307085"/>
                </a:lnTo>
                <a:lnTo>
                  <a:pt x="768858" y="307085"/>
                </a:lnTo>
                <a:lnTo>
                  <a:pt x="768858" y="0"/>
                </a:lnTo>
                <a:lnTo>
                  <a:pt x="0" y="0"/>
                </a:lnTo>
                <a:close/>
              </a:path>
            </a:pathLst>
          </a:custGeom>
          <a:solidFill>
            <a:srgbClr val="FFFFFF"/>
          </a:solidFill>
          <a:ln w="9525">
            <a:noFill/>
            <a:round/>
          </a:ln>
        </p:spPr>
        <p:txBody>
          <a:bodyPr lIns="0" tIns="0" rIns="0" bIns="0"/>
          <a:lstStyle/>
          <a:p>
            <a:endParaRPr lang="el-GR"/>
          </a:p>
        </p:txBody>
      </p:sp>
      <p:sp>
        <p:nvSpPr>
          <p:cNvPr id="31767" name="object 24"/>
          <p:cNvSpPr/>
          <p:nvPr/>
        </p:nvSpPr>
        <p:spPr bwMode="auto">
          <a:xfrm>
            <a:off x="4743450" y="6834188"/>
            <a:ext cx="768350" cy="306387"/>
          </a:xfrm>
          <a:custGeom>
            <a:avLst/>
            <a:gdLst>
              <a:gd name="T0" fmla="*/ 0 w 768856"/>
              <a:gd name="T1" fmla="*/ 305695 h 307081"/>
              <a:gd name="T2" fmla="*/ 767844 w 768856"/>
              <a:gd name="T3" fmla="*/ 305695 h 307081"/>
              <a:gd name="T4" fmla="*/ 767844 w 768856"/>
              <a:gd name="T5" fmla="*/ 0 h 307081"/>
              <a:gd name="T6" fmla="*/ 0 w 768856"/>
              <a:gd name="T7" fmla="*/ 0 h 307081"/>
              <a:gd name="T8" fmla="*/ 0 w 768856"/>
              <a:gd name="T9" fmla="*/ 305695 h 307081"/>
              <a:gd name="T10" fmla="*/ 0 60000 65536"/>
              <a:gd name="T11" fmla="*/ 0 60000 65536"/>
              <a:gd name="T12" fmla="*/ 0 60000 65536"/>
              <a:gd name="T13" fmla="*/ 0 60000 65536"/>
              <a:gd name="T14" fmla="*/ 0 60000 65536"/>
              <a:gd name="T15" fmla="*/ 0 w 768856"/>
              <a:gd name="T16" fmla="*/ 0 h 307081"/>
              <a:gd name="T17" fmla="*/ 768856 w 768856"/>
              <a:gd name="T18" fmla="*/ 307081 h 307081"/>
            </a:gdLst>
            <a:ahLst/>
            <a:cxnLst>
              <a:cxn ang="T10">
                <a:pos x="T0" y="T1"/>
              </a:cxn>
              <a:cxn ang="T11">
                <a:pos x="T2" y="T3"/>
              </a:cxn>
              <a:cxn ang="T12">
                <a:pos x="T4" y="T5"/>
              </a:cxn>
              <a:cxn ang="T13">
                <a:pos x="T6" y="T7"/>
              </a:cxn>
              <a:cxn ang="T14">
                <a:pos x="T8" y="T9"/>
              </a:cxn>
            </a:cxnLst>
            <a:rect l="T15" t="T16" r="T17" b="T18"/>
            <a:pathLst>
              <a:path w="768856" h="307081">
                <a:moveTo>
                  <a:pt x="0" y="307081"/>
                </a:moveTo>
                <a:lnTo>
                  <a:pt x="768856" y="307081"/>
                </a:lnTo>
                <a:lnTo>
                  <a:pt x="768856" y="0"/>
                </a:lnTo>
                <a:lnTo>
                  <a:pt x="0" y="0"/>
                </a:lnTo>
                <a:lnTo>
                  <a:pt x="0" y="307081"/>
                </a:lnTo>
                <a:close/>
              </a:path>
            </a:pathLst>
          </a:custGeom>
          <a:noFill/>
          <a:ln w="15427">
            <a:solidFill>
              <a:srgbClr val="000000"/>
            </a:solidFill>
            <a:round/>
          </a:ln>
        </p:spPr>
        <p:txBody>
          <a:bodyPr lIns="0" tIns="0" rIns="0" bIns="0"/>
          <a:lstStyle/>
          <a:p>
            <a:endParaRPr lang="el-GR"/>
          </a:p>
        </p:txBody>
      </p:sp>
      <p:sp>
        <p:nvSpPr>
          <p:cNvPr id="31768" name="object 25"/>
          <p:cNvSpPr/>
          <p:nvPr/>
        </p:nvSpPr>
        <p:spPr bwMode="auto">
          <a:xfrm>
            <a:off x="4665663" y="6794500"/>
            <a:ext cx="769937" cy="307975"/>
          </a:xfrm>
          <a:custGeom>
            <a:avLst/>
            <a:gdLst>
              <a:gd name="T0" fmla="*/ 0 w 768858"/>
              <a:gd name="T1" fmla="*/ 0 h 307085"/>
              <a:gd name="T2" fmla="*/ 0 w 768858"/>
              <a:gd name="T3" fmla="*/ 308868 h 307085"/>
              <a:gd name="T4" fmla="*/ 771018 w 768858"/>
              <a:gd name="T5" fmla="*/ 308868 h 307085"/>
              <a:gd name="T6" fmla="*/ 771018 w 768858"/>
              <a:gd name="T7" fmla="*/ 0 h 307085"/>
              <a:gd name="T8" fmla="*/ 0 w 768858"/>
              <a:gd name="T9" fmla="*/ 0 h 307085"/>
              <a:gd name="T10" fmla="*/ 0 60000 65536"/>
              <a:gd name="T11" fmla="*/ 0 60000 65536"/>
              <a:gd name="T12" fmla="*/ 0 60000 65536"/>
              <a:gd name="T13" fmla="*/ 0 60000 65536"/>
              <a:gd name="T14" fmla="*/ 0 60000 65536"/>
              <a:gd name="T15" fmla="*/ 0 w 768858"/>
              <a:gd name="T16" fmla="*/ 0 h 307085"/>
              <a:gd name="T17" fmla="*/ 768858 w 768858"/>
              <a:gd name="T18" fmla="*/ 307085 h 307085"/>
            </a:gdLst>
            <a:ahLst/>
            <a:cxnLst>
              <a:cxn ang="T10">
                <a:pos x="T0" y="T1"/>
              </a:cxn>
              <a:cxn ang="T11">
                <a:pos x="T2" y="T3"/>
              </a:cxn>
              <a:cxn ang="T12">
                <a:pos x="T4" y="T5"/>
              </a:cxn>
              <a:cxn ang="T13">
                <a:pos x="T6" y="T7"/>
              </a:cxn>
              <a:cxn ang="T14">
                <a:pos x="T8" y="T9"/>
              </a:cxn>
            </a:cxnLst>
            <a:rect l="T15" t="T16" r="T17" b="T18"/>
            <a:pathLst>
              <a:path w="768858" h="307085">
                <a:moveTo>
                  <a:pt x="0" y="0"/>
                </a:moveTo>
                <a:lnTo>
                  <a:pt x="0" y="307085"/>
                </a:lnTo>
                <a:lnTo>
                  <a:pt x="768858" y="307085"/>
                </a:lnTo>
                <a:lnTo>
                  <a:pt x="768858" y="0"/>
                </a:lnTo>
                <a:lnTo>
                  <a:pt x="0" y="0"/>
                </a:lnTo>
                <a:close/>
              </a:path>
            </a:pathLst>
          </a:custGeom>
          <a:solidFill>
            <a:srgbClr val="FFFFFF"/>
          </a:solidFill>
          <a:ln w="9525">
            <a:noFill/>
            <a:round/>
          </a:ln>
        </p:spPr>
        <p:txBody>
          <a:bodyPr lIns="0" tIns="0" rIns="0" bIns="0"/>
          <a:lstStyle/>
          <a:p>
            <a:endParaRPr lang="el-GR"/>
          </a:p>
        </p:txBody>
      </p:sp>
      <p:sp>
        <p:nvSpPr>
          <p:cNvPr id="31769" name="object 26"/>
          <p:cNvSpPr/>
          <p:nvPr/>
        </p:nvSpPr>
        <p:spPr bwMode="auto">
          <a:xfrm>
            <a:off x="4665663" y="6794500"/>
            <a:ext cx="769937" cy="307975"/>
          </a:xfrm>
          <a:custGeom>
            <a:avLst/>
            <a:gdLst>
              <a:gd name="T0" fmla="*/ 0 w 768856"/>
              <a:gd name="T1" fmla="*/ 308872 h 307081"/>
              <a:gd name="T2" fmla="*/ 771020 w 768856"/>
              <a:gd name="T3" fmla="*/ 308872 h 307081"/>
              <a:gd name="T4" fmla="*/ 771020 w 768856"/>
              <a:gd name="T5" fmla="*/ 0 h 307081"/>
              <a:gd name="T6" fmla="*/ 0 w 768856"/>
              <a:gd name="T7" fmla="*/ 0 h 307081"/>
              <a:gd name="T8" fmla="*/ 0 w 768856"/>
              <a:gd name="T9" fmla="*/ 308872 h 307081"/>
              <a:gd name="T10" fmla="*/ 0 60000 65536"/>
              <a:gd name="T11" fmla="*/ 0 60000 65536"/>
              <a:gd name="T12" fmla="*/ 0 60000 65536"/>
              <a:gd name="T13" fmla="*/ 0 60000 65536"/>
              <a:gd name="T14" fmla="*/ 0 60000 65536"/>
              <a:gd name="T15" fmla="*/ 0 w 768856"/>
              <a:gd name="T16" fmla="*/ 0 h 307081"/>
              <a:gd name="T17" fmla="*/ 768856 w 768856"/>
              <a:gd name="T18" fmla="*/ 307081 h 307081"/>
            </a:gdLst>
            <a:ahLst/>
            <a:cxnLst>
              <a:cxn ang="T10">
                <a:pos x="T0" y="T1"/>
              </a:cxn>
              <a:cxn ang="T11">
                <a:pos x="T2" y="T3"/>
              </a:cxn>
              <a:cxn ang="T12">
                <a:pos x="T4" y="T5"/>
              </a:cxn>
              <a:cxn ang="T13">
                <a:pos x="T6" y="T7"/>
              </a:cxn>
              <a:cxn ang="T14">
                <a:pos x="T8" y="T9"/>
              </a:cxn>
            </a:cxnLst>
            <a:rect l="T15" t="T16" r="T17" b="T18"/>
            <a:pathLst>
              <a:path w="768856" h="307081">
                <a:moveTo>
                  <a:pt x="0" y="307081"/>
                </a:moveTo>
                <a:lnTo>
                  <a:pt x="768856" y="307081"/>
                </a:lnTo>
                <a:lnTo>
                  <a:pt x="768856" y="0"/>
                </a:lnTo>
                <a:lnTo>
                  <a:pt x="0" y="0"/>
                </a:lnTo>
                <a:lnTo>
                  <a:pt x="0" y="307081"/>
                </a:lnTo>
                <a:close/>
              </a:path>
            </a:pathLst>
          </a:custGeom>
          <a:noFill/>
          <a:ln w="15427">
            <a:solidFill>
              <a:srgbClr val="000000"/>
            </a:solidFill>
            <a:round/>
          </a:ln>
        </p:spPr>
        <p:txBody>
          <a:bodyPr lIns="0" tIns="0" rIns="0" bIns="0"/>
          <a:lstStyle/>
          <a:p>
            <a:endParaRPr lang="el-GR"/>
          </a:p>
        </p:txBody>
      </p:sp>
      <p:sp>
        <p:nvSpPr>
          <p:cNvPr id="31770" name="object 27"/>
          <p:cNvSpPr/>
          <p:nvPr/>
        </p:nvSpPr>
        <p:spPr bwMode="auto">
          <a:xfrm>
            <a:off x="4589463" y="6756400"/>
            <a:ext cx="768350" cy="307975"/>
          </a:xfrm>
          <a:custGeom>
            <a:avLst/>
            <a:gdLst>
              <a:gd name="T0" fmla="*/ 0 w 768096"/>
              <a:gd name="T1" fmla="*/ 0 h 307848"/>
              <a:gd name="T2" fmla="*/ 0 w 768096"/>
              <a:gd name="T3" fmla="*/ 308102 h 307848"/>
              <a:gd name="T4" fmla="*/ 768604 w 768096"/>
              <a:gd name="T5" fmla="*/ 308102 h 307848"/>
              <a:gd name="T6" fmla="*/ 768604 w 768096"/>
              <a:gd name="T7" fmla="*/ 0 h 307848"/>
              <a:gd name="T8" fmla="*/ 0 w 768096"/>
              <a:gd name="T9" fmla="*/ 0 h 307848"/>
              <a:gd name="T10" fmla="*/ 0 60000 65536"/>
              <a:gd name="T11" fmla="*/ 0 60000 65536"/>
              <a:gd name="T12" fmla="*/ 0 60000 65536"/>
              <a:gd name="T13" fmla="*/ 0 60000 65536"/>
              <a:gd name="T14" fmla="*/ 0 60000 65536"/>
              <a:gd name="T15" fmla="*/ 0 w 768096"/>
              <a:gd name="T16" fmla="*/ 0 h 307848"/>
              <a:gd name="T17" fmla="*/ 768096 w 768096"/>
              <a:gd name="T18" fmla="*/ 307848 h 307848"/>
            </a:gdLst>
            <a:ahLst/>
            <a:cxnLst>
              <a:cxn ang="T10">
                <a:pos x="T0" y="T1"/>
              </a:cxn>
              <a:cxn ang="T11">
                <a:pos x="T2" y="T3"/>
              </a:cxn>
              <a:cxn ang="T12">
                <a:pos x="T4" y="T5"/>
              </a:cxn>
              <a:cxn ang="T13">
                <a:pos x="T6" y="T7"/>
              </a:cxn>
              <a:cxn ang="T14">
                <a:pos x="T8" y="T9"/>
              </a:cxn>
            </a:cxnLst>
            <a:rect l="T15" t="T16" r="T17" b="T18"/>
            <a:pathLst>
              <a:path w="768096" h="307848">
                <a:moveTo>
                  <a:pt x="0" y="0"/>
                </a:moveTo>
                <a:lnTo>
                  <a:pt x="0" y="307848"/>
                </a:lnTo>
                <a:lnTo>
                  <a:pt x="768096" y="307848"/>
                </a:lnTo>
                <a:lnTo>
                  <a:pt x="768096" y="0"/>
                </a:lnTo>
                <a:lnTo>
                  <a:pt x="0" y="0"/>
                </a:lnTo>
                <a:close/>
              </a:path>
            </a:pathLst>
          </a:custGeom>
          <a:solidFill>
            <a:srgbClr val="FFFFFF"/>
          </a:solidFill>
          <a:ln w="9525">
            <a:noFill/>
            <a:round/>
          </a:ln>
        </p:spPr>
        <p:txBody>
          <a:bodyPr lIns="0" tIns="0" rIns="0" bIns="0"/>
          <a:lstStyle/>
          <a:p>
            <a:endParaRPr lang="el-GR"/>
          </a:p>
        </p:txBody>
      </p:sp>
      <p:sp>
        <p:nvSpPr>
          <p:cNvPr id="31771" name="object 28"/>
          <p:cNvSpPr/>
          <p:nvPr/>
        </p:nvSpPr>
        <p:spPr bwMode="auto">
          <a:xfrm>
            <a:off x="4589463" y="6756400"/>
            <a:ext cx="768350" cy="307975"/>
          </a:xfrm>
          <a:custGeom>
            <a:avLst/>
            <a:gdLst>
              <a:gd name="T0" fmla="*/ 0 w 768095"/>
              <a:gd name="T1" fmla="*/ 308107 h 307843"/>
              <a:gd name="T2" fmla="*/ 768605 w 768095"/>
              <a:gd name="T3" fmla="*/ 308107 h 307843"/>
              <a:gd name="T4" fmla="*/ 768605 w 768095"/>
              <a:gd name="T5" fmla="*/ 0 h 307843"/>
              <a:gd name="T6" fmla="*/ 0 w 768095"/>
              <a:gd name="T7" fmla="*/ 0 h 307843"/>
              <a:gd name="T8" fmla="*/ 0 w 768095"/>
              <a:gd name="T9" fmla="*/ 308107 h 307843"/>
              <a:gd name="T10" fmla="*/ 0 60000 65536"/>
              <a:gd name="T11" fmla="*/ 0 60000 65536"/>
              <a:gd name="T12" fmla="*/ 0 60000 65536"/>
              <a:gd name="T13" fmla="*/ 0 60000 65536"/>
              <a:gd name="T14" fmla="*/ 0 60000 65536"/>
              <a:gd name="T15" fmla="*/ 0 w 768095"/>
              <a:gd name="T16" fmla="*/ 0 h 307843"/>
              <a:gd name="T17" fmla="*/ 768095 w 768095"/>
              <a:gd name="T18" fmla="*/ 307843 h 307843"/>
            </a:gdLst>
            <a:ahLst/>
            <a:cxnLst>
              <a:cxn ang="T10">
                <a:pos x="T0" y="T1"/>
              </a:cxn>
              <a:cxn ang="T11">
                <a:pos x="T2" y="T3"/>
              </a:cxn>
              <a:cxn ang="T12">
                <a:pos x="T4" y="T5"/>
              </a:cxn>
              <a:cxn ang="T13">
                <a:pos x="T6" y="T7"/>
              </a:cxn>
              <a:cxn ang="T14">
                <a:pos x="T8" y="T9"/>
              </a:cxn>
            </a:cxnLst>
            <a:rect l="T15" t="T16" r="T17" b="T18"/>
            <a:pathLst>
              <a:path w="768095" h="307843">
                <a:moveTo>
                  <a:pt x="0" y="307843"/>
                </a:moveTo>
                <a:lnTo>
                  <a:pt x="768095" y="307843"/>
                </a:lnTo>
                <a:lnTo>
                  <a:pt x="768095" y="0"/>
                </a:lnTo>
                <a:lnTo>
                  <a:pt x="0" y="0"/>
                </a:lnTo>
                <a:lnTo>
                  <a:pt x="0" y="307843"/>
                </a:lnTo>
                <a:close/>
              </a:path>
            </a:pathLst>
          </a:custGeom>
          <a:noFill/>
          <a:ln w="15428">
            <a:solidFill>
              <a:srgbClr val="000000"/>
            </a:solidFill>
            <a:round/>
          </a:ln>
        </p:spPr>
        <p:txBody>
          <a:bodyPr lIns="0" tIns="0" rIns="0" bIns="0"/>
          <a:lstStyle/>
          <a:p>
            <a:endParaRPr lang="el-GR"/>
          </a:p>
        </p:txBody>
      </p:sp>
      <p:sp>
        <p:nvSpPr>
          <p:cNvPr id="31772" name="object 29"/>
          <p:cNvSpPr/>
          <p:nvPr/>
        </p:nvSpPr>
        <p:spPr bwMode="auto">
          <a:xfrm>
            <a:off x="4513263" y="6718300"/>
            <a:ext cx="768350" cy="307975"/>
          </a:xfrm>
          <a:custGeom>
            <a:avLst/>
            <a:gdLst>
              <a:gd name="T0" fmla="*/ 0 w 768096"/>
              <a:gd name="T1" fmla="*/ 0 h 307085"/>
              <a:gd name="T2" fmla="*/ 0 w 768096"/>
              <a:gd name="T3" fmla="*/ 308868 h 307085"/>
              <a:gd name="T4" fmla="*/ 768604 w 768096"/>
              <a:gd name="T5" fmla="*/ 308868 h 307085"/>
              <a:gd name="T6" fmla="*/ 768604 w 768096"/>
              <a:gd name="T7" fmla="*/ 0 h 307085"/>
              <a:gd name="T8" fmla="*/ 0 w 768096"/>
              <a:gd name="T9" fmla="*/ 0 h 307085"/>
              <a:gd name="T10" fmla="*/ 0 60000 65536"/>
              <a:gd name="T11" fmla="*/ 0 60000 65536"/>
              <a:gd name="T12" fmla="*/ 0 60000 65536"/>
              <a:gd name="T13" fmla="*/ 0 60000 65536"/>
              <a:gd name="T14" fmla="*/ 0 60000 65536"/>
              <a:gd name="T15" fmla="*/ 0 w 768096"/>
              <a:gd name="T16" fmla="*/ 0 h 307085"/>
              <a:gd name="T17" fmla="*/ 768096 w 768096"/>
              <a:gd name="T18" fmla="*/ 307085 h 307085"/>
            </a:gdLst>
            <a:ahLst/>
            <a:cxnLst>
              <a:cxn ang="T10">
                <a:pos x="T0" y="T1"/>
              </a:cxn>
              <a:cxn ang="T11">
                <a:pos x="T2" y="T3"/>
              </a:cxn>
              <a:cxn ang="T12">
                <a:pos x="T4" y="T5"/>
              </a:cxn>
              <a:cxn ang="T13">
                <a:pos x="T6" y="T7"/>
              </a:cxn>
              <a:cxn ang="T14">
                <a:pos x="T8" y="T9"/>
              </a:cxn>
            </a:cxnLst>
            <a:rect l="T15" t="T16" r="T17" b="T18"/>
            <a:pathLst>
              <a:path w="768096" h="307085">
                <a:moveTo>
                  <a:pt x="0" y="0"/>
                </a:moveTo>
                <a:lnTo>
                  <a:pt x="0" y="307085"/>
                </a:lnTo>
                <a:lnTo>
                  <a:pt x="768096" y="307085"/>
                </a:lnTo>
                <a:lnTo>
                  <a:pt x="768096" y="0"/>
                </a:lnTo>
                <a:lnTo>
                  <a:pt x="0" y="0"/>
                </a:lnTo>
                <a:close/>
              </a:path>
            </a:pathLst>
          </a:custGeom>
          <a:solidFill>
            <a:srgbClr val="FFFFFF"/>
          </a:solidFill>
          <a:ln w="9525">
            <a:noFill/>
            <a:round/>
          </a:ln>
        </p:spPr>
        <p:txBody>
          <a:bodyPr lIns="0" tIns="0" rIns="0" bIns="0"/>
          <a:lstStyle/>
          <a:p>
            <a:endParaRPr lang="el-GR"/>
          </a:p>
        </p:txBody>
      </p:sp>
      <p:sp>
        <p:nvSpPr>
          <p:cNvPr id="31773" name="object 30"/>
          <p:cNvSpPr/>
          <p:nvPr/>
        </p:nvSpPr>
        <p:spPr bwMode="auto">
          <a:xfrm>
            <a:off x="4513263" y="6718300"/>
            <a:ext cx="768350" cy="307975"/>
          </a:xfrm>
          <a:custGeom>
            <a:avLst/>
            <a:gdLst>
              <a:gd name="T0" fmla="*/ 0 w 768095"/>
              <a:gd name="T1" fmla="*/ 308872 h 307081"/>
              <a:gd name="T2" fmla="*/ 768605 w 768095"/>
              <a:gd name="T3" fmla="*/ 308872 h 307081"/>
              <a:gd name="T4" fmla="*/ 768605 w 768095"/>
              <a:gd name="T5" fmla="*/ 0 h 307081"/>
              <a:gd name="T6" fmla="*/ 0 w 768095"/>
              <a:gd name="T7" fmla="*/ 0 h 307081"/>
              <a:gd name="T8" fmla="*/ 0 w 768095"/>
              <a:gd name="T9" fmla="*/ 308872 h 307081"/>
              <a:gd name="T10" fmla="*/ 0 60000 65536"/>
              <a:gd name="T11" fmla="*/ 0 60000 65536"/>
              <a:gd name="T12" fmla="*/ 0 60000 65536"/>
              <a:gd name="T13" fmla="*/ 0 60000 65536"/>
              <a:gd name="T14" fmla="*/ 0 60000 65536"/>
              <a:gd name="T15" fmla="*/ 0 w 768095"/>
              <a:gd name="T16" fmla="*/ 0 h 307081"/>
              <a:gd name="T17" fmla="*/ 768095 w 768095"/>
              <a:gd name="T18" fmla="*/ 307081 h 307081"/>
            </a:gdLst>
            <a:ahLst/>
            <a:cxnLst>
              <a:cxn ang="T10">
                <a:pos x="T0" y="T1"/>
              </a:cxn>
              <a:cxn ang="T11">
                <a:pos x="T2" y="T3"/>
              </a:cxn>
              <a:cxn ang="T12">
                <a:pos x="T4" y="T5"/>
              </a:cxn>
              <a:cxn ang="T13">
                <a:pos x="T6" y="T7"/>
              </a:cxn>
              <a:cxn ang="T14">
                <a:pos x="T8" y="T9"/>
              </a:cxn>
            </a:cxnLst>
            <a:rect l="T15" t="T16" r="T17" b="T18"/>
            <a:pathLst>
              <a:path w="768095" h="307081">
                <a:moveTo>
                  <a:pt x="0" y="307081"/>
                </a:moveTo>
                <a:lnTo>
                  <a:pt x="768095" y="307081"/>
                </a:lnTo>
                <a:lnTo>
                  <a:pt x="768095" y="0"/>
                </a:lnTo>
                <a:lnTo>
                  <a:pt x="0" y="0"/>
                </a:lnTo>
                <a:lnTo>
                  <a:pt x="0" y="307081"/>
                </a:lnTo>
                <a:close/>
              </a:path>
            </a:pathLst>
          </a:custGeom>
          <a:noFill/>
          <a:ln w="15428">
            <a:solidFill>
              <a:srgbClr val="000000"/>
            </a:solidFill>
            <a:round/>
          </a:ln>
        </p:spPr>
        <p:txBody>
          <a:bodyPr lIns="0" tIns="0" rIns="0" bIns="0"/>
          <a:lstStyle/>
          <a:p>
            <a:endParaRPr lang="el-GR"/>
          </a:p>
        </p:txBody>
      </p:sp>
      <p:sp>
        <p:nvSpPr>
          <p:cNvPr id="31774" name="object 31"/>
          <p:cNvSpPr/>
          <p:nvPr/>
        </p:nvSpPr>
        <p:spPr bwMode="auto">
          <a:xfrm>
            <a:off x="4435475" y="6680200"/>
            <a:ext cx="768350" cy="306388"/>
          </a:xfrm>
          <a:custGeom>
            <a:avLst/>
            <a:gdLst>
              <a:gd name="T0" fmla="*/ 0 w 768096"/>
              <a:gd name="T1" fmla="*/ 0 h 307085"/>
              <a:gd name="T2" fmla="*/ 0 w 768096"/>
              <a:gd name="T3" fmla="*/ 305693 h 307085"/>
              <a:gd name="T4" fmla="*/ 768604 w 768096"/>
              <a:gd name="T5" fmla="*/ 305693 h 307085"/>
              <a:gd name="T6" fmla="*/ 768604 w 768096"/>
              <a:gd name="T7" fmla="*/ 0 h 307085"/>
              <a:gd name="T8" fmla="*/ 0 w 768096"/>
              <a:gd name="T9" fmla="*/ 0 h 307085"/>
              <a:gd name="T10" fmla="*/ 0 60000 65536"/>
              <a:gd name="T11" fmla="*/ 0 60000 65536"/>
              <a:gd name="T12" fmla="*/ 0 60000 65536"/>
              <a:gd name="T13" fmla="*/ 0 60000 65536"/>
              <a:gd name="T14" fmla="*/ 0 60000 65536"/>
              <a:gd name="T15" fmla="*/ 0 w 768096"/>
              <a:gd name="T16" fmla="*/ 0 h 307085"/>
              <a:gd name="T17" fmla="*/ 768096 w 768096"/>
              <a:gd name="T18" fmla="*/ 307085 h 307085"/>
            </a:gdLst>
            <a:ahLst/>
            <a:cxnLst>
              <a:cxn ang="T10">
                <a:pos x="T0" y="T1"/>
              </a:cxn>
              <a:cxn ang="T11">
                <a:pos x="T2" y="T3"/>
              </a:cxn>
              <a:cxn ang="T12">
                <a:pos x="T4" y="T5"/>
              </a:cxn>
              <a:cxn ang="T13">
                <a:pos x="T6" y="T7"/>
              </a:cxn>
              <a:cxn ang="T14">
                <a:pos x="T8" y="T9"/>
              </a:cxn>
            </a:cxnLst>
            <a:rect l="T15" t="T16" r="T17" b="T18"/>
            <a:pathLst>
              <a:path w="768096" h="307085">
                <a:moveTo>
                  <a:pt x="0" y="0"/>
                </a:moveTo>
                <a:lnTo>
                  <a:pt x="0" y="307085"/>
                </a:lnTo>
                <a:lnTo>
                  <a:pt x="768096" y="307085"/>
                </a:lnTo>
                <a:lnTo>
                  <a:pt x="768096" y="0"/>
                </a:lnTo>
                <a:lnTo>
                  <a:pt x="0" y="0"/>
                </a:lnTo>
                <a:close/>
              </a:path>
            </a:pathLst>
          </a:custGeom>
          <a:solidFill>
            <a:srgbClr val="FFFFFF"/>
          </a:solidFill>
          <a:ln w="9525">
            <a:noFill/>
            <a:round/>
          </a:ln>
        </p:spPr>
        <p:txBody>
          <a:bodyPr lIns="0" tIns="0" rIns="0" bIns="0"/>
          <a:lstStyle/>
          <a:p>
            <a:endParaRPr lang="el-GR"/>
          </a:p>
        </p:txBody>
      </p:sp>
      <p:sp>
        <p:nvSpPr>
          <p:cNvPr id="31775" name="object 32"/>
          <p:cNvSpPr/>
          <p:nvPr/>
        </p:nvSpPr>
        <p:spPr bwMode="auto">
          <a:xfrm>
            <a:off x="4435475" y="6680200"/>
            <a:ext cx="768350" cy="306388"/>
          </a:xfrm>
          <a:custGeom>
            <a:avLst/>
            <a:gdLst>
              <a:gd name="T0" fmla="*/ 0 w 768095"/>
              <a:gd name="T1" fmla="*/ 305697 h 307081"/>
              <a:gd name="T2" fmla="*/ 768605 w 768095"/>
              <a:gd name="T3" fmla="*/ 305697 h 307081"/>
              <a:gd name="T4" fmla="*/ 768605 w 768095"/>
              <a:gd name="T5" fmla="*/ 0 h 307081"/>
              <a:gd name="T6" fmla="*/ 0 w 768095"/>
              <a:gd name="T7" fmla="*/ 0 h 307081"/>
              <a:gd name="T8" fmla="*/ 0 w 768095"/>
              <a:gd name="T9" fmla="*/ 305697 h 307081"/>
              <a:gd name="T10" fmla="*/ 0 60000 65536"/>
              <a:gd name="T11" fmla="*/ 0 60000 65536"/>
              <a:gd name="T12" fmla="*/ 0 60000 65536"/>
              <a:gd name="T13" fmla="*/ 0 60000 65536"/>
              <a:gd name="T14" fmla="*/ 0 60000 65536"/>
              <a:gd name="T15" fmla="*/ 0 w 768095"/>
              <a:gd name="T16" fmla="*/ 0 h 307081"/>
              <a:gd name="T17" fmla="*/ 768095 w 768095"/>
              <a:gd name="T18" fmla="*/ 307081 h 307081"/>
            </a:gdLst>
            <a:ahLst/>
            <a:cxnLst>
              <a:cxn ang="T10">
                <a:pos x="T0" y="T1"/>
              </a:cxn>
              <a:cxn ang="T11">
                <a:pos x="T2" y="T3"/>
              </a:cxn>
              <a:cxn ang="T12">
                <a:pos x="T4" y="T5"/>
              </a:cxn>
              <a:cxn ang="T13">
                <a:pos x="T6" y="T7"/>
              </a:cxn>
              <a:cxn ang="T14">
                <a:pos x="T8" y="T9"/>
              </a:cxn>
            </a:cxnLst>
            <a:rect l="T15" t="T16" r="T17" b="T18"/>
            <a:pathLst>
              <a:path w="768095" h="307081">
                <a:moveTo>
                  <a:pt x="0" y="307081"/>
                </a:moveTo>
                <a:lnTo>
                  <a:pt x="768095" y="307081"/>
                </a:lnTo>
                <a:lnTo>
                  <a:pt x="768095" y="0"/>
                </a:lnTo>
                <a:lnTo>
                  <a:pt x="0" y="0"/>
                </a:lnTo>
                <a:lnTo>
                  <a:pt x="0" y="307081"/>
                </a:lnTo>
                <a:close/>
              </a:path>
            </a:pathLst>
          </a:custGeom>
          <a:noFill/>
          <a:ln w="15428">
            <a:solidFill>
              <a:srgbClr val="000000"/>
            </a:solidFill>
            <a:round/>
          </a:ln>
        </p:spPr>
        <p:txBody>
          <a:bodyPr lIns="0" tIns="0" rIns="0" bIns="0"/>
          <a:lstStyle/>
          <a:p>
            <a:endParaRPr lang="el-GR"/>
          </a:p>
        </p:txBody>
      </p:sp>
      <p:sp>
        <p:nvSpPr>
          <p:cNvPr id="31776" name="object 33"/>
          <p:cNvSpPr/>
          <p:nvPr/>
        </p:nvSpPr>
        <p:spPr bwMode="auto">
          <a:xfrm>
            <a:off x="4359275" y="6640513"/>
            <a:ext cx="768350" cy="307975"/>
          </a:xfrm>
          <a:custGeom>
            <a:avLst/>
            <a:gdLst>
              <a:gd name="T0" fmla="*/ 0 w 768096"/>
              <a:gd name="T1" fmla="*/ 0 h 307848"/>
              <a:gd name="T2" fmla="*/ 0 w 768096"/>
              <a:gd name="T3" fmla="*/ 308102 h 307848"/>
              <a:gd name="T4" fmla="*/ 768604 w 768096"/>
              <a:gd name="T5" fmla="*/ 308102 h 307848"/>
              <a:gd name="T6" fmla="*/ 768604 w 768096"/>
              <a:gd name="T7" fmla="*/ 0 h 307848"/>
              <a:gd name="T8" fmla="*/ 0 w 768096"/>
              <a:gd name="T9" fmla="*/ 0 h 307848"/>
              <a:gd name="T10" fmla="*/ 0 60000 65536"/>
              <a:gd name="T11" fmla="*/ 0 60000 65536"/>
              <a:gd name="T12" fmla="*/ 0 60000 65536"/>
              <a:gd name="T13" fmla="*/ 0 60000 65536"/>
              <a:gd name="T14" fmla="*/ 0 60000 65536"/>
              <a:gd name="T15" fmla="*/ 0 w 768096"/>
              <a:gd name="T16" fmla="*/ 0 h 307848"/>
              <a:gd name="T17" fmla="*/ 768096 w 768096"/>
              <a:gd name="T18" fmla="*/ 307848 h 307848"/>
            </a:gdLst>
            <a:ahLst/>
            <a:cxnLst>
              <a:cxn ang="T10">
                <a:pos x="T0" y="T1"/>
              </a:cxn>
              <a:cxn ang="T11">
                <a:pos x="T2" y="T3"/>
              </a:cxn>
              <a:cxn ang="T12">
                <a:pos x="T4" y="T5"/>
              </a:cxn>
              <a:cxn ang="T13">
                <a:pos x="T6" y="T7"/>
              </a:cxn>
              <a:cxn ang="T14">
                <a:pos x="T8" y="T9"/>
              </a:cxn>
            </a:cxnLst>
            <a:rect l="T15" t="T16" r="T17" b="T18"/>
            <a:pathLst>
              <a:path w="768096" h="307848">
                <a:moveTo>
                  <a:pt x="0" y="0"/>
                </a:moveTo>
                <a:lnTo>
                  <a:pt x="0" y="307848"/>
                </a:lnTo>
                <a:lnTo>
                  <a:pt x="768096" y="307848"/>
                </a:lnTo>
                <a:lnTo>
                  <a:pt x="768096" y="0"/>
                </a:lnTo>
                <a:lnTo>
                  <a:pt x="0" y="0"/>
                </a:lnTo>
                <a:close/>
              </a:path>
            </a:pathLst>
          </a:custGeom>
          <a:solidFill>
            <a:srgbClr val="FFFFFF"/>
          </a:solidFill>
          <a:ln w="9525">
            <a:noFill/>
            <a:round/>
          </a:ln>
        </p:spPr>
        <p:txBody>
          <a:bodyPr lIns="0" tIns="0" rIns="0" bIns="0"/>
          <a:lstStyle/>
          <a:p>
            <a:endParaRPr lang="el-GR"/>
          </a:p>
        </p:txBody>
      </p:sp>
      <p:sp>
        <p:nvSpPr>
          <p:cNvPr id="31777" name="object 34"/>
          <p:cNvSpPr/>
          <p:nvPr/>
        </p:nvSpPr>
        <p:spPr bwMode="auto">
          <a:xfrm>
            <a:off x="4359275" y="6640513"/>
            <a:ext cx="768350" cy="307975"/>
          </a:xfrm>
          <a:custGeom>
            <a:avLst/>
            <a:gdLst>
              <a:gd name="T0" fmla="*/ 0 w 768095"/>
              <a:gd name="T1" fmla="*/ 308107 h 307843"/>
              <a:gd name="T2" fmla="*/ 768605 w 768095"/>
              <a:gd name="T3" fmla="*/ 308107 h 307843"/>
              <a:gd name="T4" fmla="*/ 768605 w 768095"/>
              <a:gd name="T5" fmla="*/ 0 h 307843"/>
              <a:gd name="T6" fmla="*/ 0 w 768095"/>
              <a:gd name="T7" fmla="*/ 0 h 307843"/>
              <a:gd name="T8" fmla="*/ 0 w 768095"/>
              <a:gd name="T9" fmla="*/ 308107 h 307843"/>
              <a:gd name="T10" fmla="*/ 0 60000 65536"/>
              <a:gd name="T11" fmla="*/ 0 60000 65536"/>
              <a:gd name="T12" fmla="*/ 0 60000 65536"/>
              <a:gd name="T13" fmla="*/ 0 60000 65536"/>
              <a:gd name="T14" fmla="*/ 0 60000 65536"/>
              <a:gd name="T15" fmla="*/ 0 w 768095"/>
              <a:gd name="T16" fmla="*/ 0 h 307843"/>
              <a:gd name="T17" fmla="*/ 768095 w 768095"/>
              <a:gd name="T18" fmla="*/ 307843 h 307843"/>
            </a:gdLst>
            <a:ahLst/>
            <a:cxnLst>
              <a:cxn ang="T10">
                <a:pos x="T0" y="T1"/>
              </a:cxn>
              <a:cxn ang="T11">
                <a:pos x="T2" y="T3"/>
              </a:cxn>
              <a:cxn ang="T12">
                <a:pos x="T4" y="T5"/>
              </a:cxn>
              <a:cxn ang="T13">
                <a:pos x="T6" y="T7"/>
              </a:cxn>
              <a:cxn ang="T14">
                <a:pos x="T8" y="T9"/>
              </a:cxn>
            </a:cxnLst>
            <a:rect l="T15" t="T16" r="T17" b="T18"/>
            <a:pathLst>
              <a:path w="768095" h="307843">
                <a:moveTo>
                  <a:pt x="0" y="307843"/>
                </a:moveTo>
                <a:lnTo>
                  <a:pt x="768095" y="307843"/>
                </a:lnTo>
                <a:lnTo>
                  <a:pt x="768095" y="0"/>
                </a:lnTo>
                <a:lnTo>
                  <a:pt x="0" y="0"/>
                </a:lnTo>
                <a:lnTo>
                  <a:pt x="0" y="307843"/>
                </a:lnTo>
                <a:close/>
              </a:path>
            </a:pathLst>
          </a:custGeom>
          <a:noFill/>
          <a:ln w="15428">
            <a:solidFill>
              <a:srgbClr val="000000"/>
            </a:solidFill>
            <a:round/>
          </a:ln>
        </p:spPr>
        <p:txBody>
          <a:bodyPr lIns="0" tIns="0" rIns="0" bIns="0"/>
          <a:lstStyle/>
          <a:p>
            <a:endParaRPr lang="el-GR"/>
          </a:p>
        </p:txBody>
      </p:sp>
      <p:sp>
        <p:nvSpPr>
          <p:cNvPr id="31778" name="object 35"/>
          <p:cNvSpPr/>
          <p:nvPr/>
        </p:nvSpPr>
        <p:spPr bwMode="auto">
          <a:xfrm>
            <a:off x="4291013" y="6604000"/>
            <a:ext cx="768350" cy="306388"/>
          </a:xfrm>
          <a:custGeom>
            <a:avLst/>
            <a:gdLst>
              <a:gd name="T0" fmla="*/ 0 w 768096"/>
              <a:gd name="T1" fmla="*/ 0 h 307085"/>
              <a:gd name="T2" fmla="*/ 0 w 768096"/>
              <a:gd name="T3" fmla="*/ 305693 h 307085"/>
              <a:gd name="T4" fmla="*/ 768604 w 768096"/>
              <a:gd name="T5" fmla="*/ 305693 h 307085"/>
              <a:gd name="T6" fmla="*/ 768604 w 768096"/>
              <a:gd name="T7" fmla="*/ 0 h 307085"/>
              <a:gd name="T8" fmla="*/ 0 w 768096"/>
              <a:gd name="T9" fmla="*/ 0 h 307085"/>
              <a:gd name="T10" fmla="*/ 0 60000 65536"/>
              <a:gd name="T11" fmla="*/ 0 60000 65536"/>
              <a:gd name="T12" fmla="*/ 0 60000 65536"/>
              <a:gd name="T13" fmla="*/ 0 60000 65536"/>
              <a:gd name="T14" fmla="*/ 0 60000 65536"/>
              <a:gd name="T15" fmla="*/ 0 w 768096"/>
              <a:gd name="T16" fmla="*/ 0 h 307085"/>
              <a:gd name="T17" fmla="*/ 768096 w 768096"/>
              <a:gd name="T18" fmla="*/ 307085 h 307085"/>
            </a:gdLst>
            <a:ahLst/>
            <a:cxnLst>
              <a:cxn ang="T10">
                <a:pos x="T0" y="T1"/>
              </a:cxn>
              <a:cxn ang="T11">
                <a:pos x="T2" y="T3"/>
              </a:cxn>
              <a:cxn ang="T12">
                <a:pos x="T4" y="T5"/>
              </a:cxn>
              <a:cxn ang="T13">
                <a:pos x="T6" y="T7"/>
              </a:cxn>
              <a:cxn ang="T14">
                <a:pos x="T8" y="T9"/>
              </a:cxn>
            </a:cxnLst>
            <a:rect l="T15" t="T16" r="T17" b="T18"/>
            <a:pathLst>
              <a:path w="768096" h="307085">
                <a:moveTo>
                  <a:pt x="0" y="0"/>
                </a:moveTo>
                <a:lnTo>
                  <a:pt x="0" y="307085"/>
                </a:lnTo>
                <a:lnTo>
                  <a:pt x="768096" y="307085"/>
                </a:lnTo>
                <a:lnTo>
                  <a:pt x="768096" y="0"/>
                </a:lnTo>
                <a:lnTo>
                  <a:pt x="0" y="0"/>
                </a:lnTo>
                <a:close/>
              </a:path>
            </a:pathLst>
          </a:custGeom>
          <a:solidFill>
            <a:srgbClr val="FFFFFF"/>
          </a:solidFill>
          <a:ln w="9525">
            <a:noFill/>
            <a:round/>
          </a:ln>
        </p:spPr>
        <p:txBody>
          <a:bodyPr lIns="0" tIns="0" rIns="0" bIns="0"/>
          <a:lstStyle/>
          <a:p>
            <a:endParaRPr lang="el-GR"/>
          </a:p>
        </p:txBody>
      </p:sp>
      <p:sp>
        <p:nvSpPr>
          <p:cNvPr id="31779" name="object 36"/>
          <p:cNvSpPr/>
          <p:nvPr/>
        </p:nvSpPr>
        <p:spPr bwMode="auto">
          <a:xfrm>
            <a:off x="4291013" y="6604000"/>
            <a:ext cx="768350" cy="306388"/>
          </a:xfrm>
          <a:custGeom>
            <a:avLst/>
            <a:gdLst>
              <a:gd name="T0" fmla="*/ 0 w 768095"/>
              <a:gd name="T1" fmla="*/ 305697 h 307081"/>
              <a:gd name="T2" fmla="*/ 768605 w 768095"/>
              <a:gd name="T3" fmla="*/ 305697 h 307081"/>
              <a:gd name="T4" fmla="*/ 768605 w 768095"/>
              <a:gd name="T5" fmla="*/ 0 h 307081"/>
              <a:gd name="T6" fmla="*/ 0 w 768095"/>
              <a:gd name="T7" fmla="*/ 0 h 307081"/>
              <a:gd name="T8" fmla="*/ 0 w 768095"/>
              <a:gd name="T9" fmla="*/ 305697 h 307081"/>
              <a:gd name="T10" fmla="*/ 0 60000 65536"/>
              <a:gd name="T11" fmla="*/ 0 60000 65536"/>
              <a:gd name="T12" fmla="*/ 0 60000 65536"/>
              <a:gd name="T13" fmla="*/ 0 60000 65536"/>
              <a:gd name="T14" fmla="*/ 0 60000 65536"/>
              <a:gd name="T15" fmla="*/ 0 w 768095"/>
              <a:gd name="T16" fmla="*/ 0 h 307081"/>
              <a:gd name="T17" fmla="*/ 768095 w 768095"/>
              <a:gd name="T18" fmla="*/ 307081 h 307081"/>
            </a:gdLst>
            <a:ahLst/>
            <a:cxnLst>
              <a:cxn ang="T10">
                <a:pos x="T0" y="T1"/>
              </a:cxn>
              <a:cxn ang="T11">
                <a:pos x="T2" y="T3"/>
              </a:cxn>
              <a:cxn ang="T12">
                <a:pos x="T4" y="T5"/>
              </a:cxn>
              <a:cxn ang="T13">
                <a:pos x="T6" y="T7"/>
              </a:cxn>
              <a:cxn ang="T14">
                <a:pos x="T8" y="T9"/>
              </a:cxn>
            </a:cxnLst>
            <a:rect l="T15" t="T16" r="T17" b="T18"/>
            <a:pathLst>
              <a:path w="768095" h="307081">
                <a:moveTo>
                  <a:pt x="0" y="307081"/>
                </a:moveTo>
                <a:lnTo>
                  <a:pt x="768095" y="307081"/>
                </a:lnTo>
                <a:lnTo>
                  <a:pt x="768095" y="0"/>
                </a:lnTo>
                <a:lnTo>
                  <a:pt x="0" y="0"/>
                </a:lnTo>
                <a:lnTo>
                  <a:pt x="0" y="307081"/>
                </a:lnTo>
                <a:close/>
              </a:path>
            </a:pathLst>
          </a:custGeom>
          <a:noFill/>
          <a:ln w="15428">
            <a:solidFill>
              <a:srgbClr val="000000"/>
            </a:solidFill>
            <a:round/>
          </a:ln>
        </p:spPr>
        <p:txBody>
          <a:bodyPr lIns="0" tIns="0" rIns="0" bIns="0"/>
          <a:lstStyle/>
          <a:p>
            <a:endParaRPr lang="el-GR"/>
          </a:p>
        </p:txBody>
      </p:sp>
      <p:sp>
        <p:nvSpPr>
          <p:cNvPr id="31780" name="object 37"/>
          <p:cNvSpPr/>
          <p:nvPr/>
        </p:nvSpPr>
        <p:spPr bwMode="auto">
          <a:xfrm>
            <a:off x="2514600" y="6680200"/>
            <a:ext cx="768350" cy="306388"/>
          </a:xfrm>
          <a:custGeom>
            <a:avLst/>
            <a:gdLst>
              <a:gd name="T0" fmla="*/ 0 w 768096"/>
              <a:gd name="T1" fmla="*/ 0 h 307085"/>
              <a:gd name="T2" fmla="*/ 0 w 768096"/>
              <a:gd name="T3" fmla="*/ 305693 h 307085"/>
              <a:gd name="T4" fmla="*/ 768604 w 768096"/>
              <a:gd name="T5" fmla="*/ 305693 h 307085"/>
              <a:gd name="T6" fmla="*/ 768604 w 768096"/>
              <a:gd name="T7" fmla="*/ 0 h 307085"/>
              <a:gd name="T8" fmla="*/ 0 w 768096"/>
              <a:gd name="T9" fmla="*/ 0 h 307085"/>
              <a:gd name="T10" fmla="*/ 0 60000 65536"/>
              <a:gd name="T11" fmla="*/ 0 60000 65536"/>
              <a:gd name="T12" fmla="*/ 0 60000 65536"/>
              <a:gd name="T13" fmla="*/ 0 60000 65536"/>
              <a:gd name="T14" fmla="*/ 0 60000 65536"/>
              <a:gd name="T15" fmla="*/ 0 w 768096"/>
              <a:gd name="T16" fmla="*/ 0 h 307085"/>
              <a:gd name="T17" fmla="*/ 768096 w 768096"/>
              <a:gd name="T18" fmla="*/ 307085 h 307085"/>
            </a:gdLst>
            <a:ahLst/>
            <a:cxnLst>
              <a:cxn ang="T10">
                <a:pos x="T0" y="T1"/>
              </a:cxn>
              <a:cxn ang="T11">
                <a:pos x="T2" y="T3"/>
              </a:cxn>
              <a:cxn ang="T12">
                <a:pos x="T4" y="T5"/>
              </a:cxn>
              <a:cxn ang="T13">
                <a:pos x="T6" y="T7"/>
              </a:cxn>
              <a:cxn ang="T14">
                <a:pos x="T8" y="T9"/>
              </a:cxn>
            </a:cxnLst>
            <a:rect l="T15" t="T16" r="T17" b="T18"/>
            <a:pathLst>
              <a:path w="768096" h="307085">
                <a:moveTo>
                  <a:pt x="0" y="0"/>
                </a:moveTo>
                <a:lnTo>
                  <a:pt x="0" y="307085"/>
                </a:lnTo>
                <a:lnTo>
                  <a:pt x="768096" y="307085"/>
                </a:lnTo>
                <a:lnTo>
                  <a:pt x="768096" y="0"/>
                </a:lnTo>
                <a:lnTo>
                  <a:pt x="0" y="0"/>
                </a:lnTo>
                <a:close/>
              </a:path>
            </a:pathLst>
          </a:custGeom>
          <a:solidFill>
            <a:srgbClr val="FFFFFF"/>
          </a:solidFill>
          <a:ln w="9525">
            <a:noFill/>
            <a:round/>
          </a:ln>
        </p:spPr>
        <p:txBody>
          <a:bodyPr lIns="0" tIns="0" rIns="0" bIns="0"/>
          <a:lstStyle/>
          <a:p>
            <a:endParaRPr lang="el-GR"/>
          </a:p>
        </p:txBody>
      </p:sp>
      <p:sp>
        <p:nvSpPr>
          <p:cNvPr id="31781" name="object 38"/>
          <p:cNvSpPr/>
          <p:nvPr/>
        </p:nvSpPr>
        <p:spPr bwMode="auto">
          <a:xfrm>
            <a:off x="2514600" y="6680200"/>
            <a:ext cx="769938" cy="306388"/>
          </a:xfrm>
          <a:custGeom>
            <a:avLst/>
            <a:gdLst>
              <a:gd name="T0" fmla="*/ 0 w 768856"/>
              <a:gd name="T1" fmla="*/ 305697 h 307081"/>
              <a:gd name="T2" fmla="*/ 771022 w 768856"/>
              <a:gd name="T3" fmla="*/ 305697 h 307081"/>
              <a:gd name="T4" fmla="*/ 771022 w 768856"/>
              <a:gd name="T5" fmla="*/ 0 h 307081"/>
              <a:gd name="T6" fmla="*/ 0 w 768856"/>
              <a:gd name="T7" fmla="*/ 0 h 307081"/>
              <a:gd name="T8" fmla="*/ 0 w 768856"/>
              <a:gd name="T9" fmla="*/ 305697 h 307081"/>
              <a:gd name="T10" fmla="*/ 0 60000 65536"/>
              <a:gd name="T11" fmla="*/ 0 60000 65536"/>
              <a:gd name="T12" fmla="*/ 0 60000 65536"/>
              <a:gd name="T13" fmla="*/ 0 60000 65536"/>
              <a:gd name="T14" fmla="*/ 0 60000 65536"/>
              <a:gd name="T15" fmla="*/ 0 w 768856"/>
              <a:gd name="T16" fmla="*/ 0 h 307081"/>
              <a:gd name="T17" fmla="*/ 768856 w 768856"/>
              <a:gd name="T18" fmla="*/ 307081 h 307081"/>
            </a:gdLst>
            <a:ahLst/>
            <a:cxnLst>
              <a:cxn ang="T10">
                <a:pos x="T0" y="T1"/>
              </a:cxn>
              <a:cxn ang="T11">
                <a:pos x="T2" y="T3"/>
              </a:cxn>
              <a:cxn ang="T12">
                <a:pos x="T4" y="T5"/>
              </a:cxn>
              <a:cxn ang="T13">
                <a:pos x="T6" y="T7"/>
              </a:cxn>
              <a:cxn ang="T14">
                <a:pos x="T8" y="T9"/>
              </a:cxn>
            </a:cxnLst>
            <a:rect l="T15" t="T16" r="T17" b="T18"/>
            <a:pathLst>
              <a:path w="768856" h="307081">
                <a:moveTo>
                  <a:pt x="0" y="307081"/>
                </a:moveTo>
                <a:lnTo>
                  <a:pt x="768856" y="307081"/>
                </a:lnTo>
                <a:lnTo>
                  <a:pt x="768856" y="0"/>
                </a:lnTo>
                <a:lnTo>
                  <a:pt x="0" y="0"/>
                </a:lnTo>
                <a:lnTo>
                  <a:pt x="0" y="307081"/>
                </a:lnTo>
                <a:close/>
              </a:path>
            </a:pathLst>
          </a:custGeom>
          <a:noFill/>
          <a:ln w="15427">
            <a:solidFill>
              <a:srgbClr val="000000"/>
            </a:solidFill>
            <a:round/>
          </a:ln>
        </p:spPr>
        <p:txBody>
          <a:bodyPr lIns="0" tIns="0" rIns="0" bIns="0"/>
          <a:lstStyle/>
          <a:p>
            <a:endParaRPr lang="el-GR"/>
          </a:p>
        </p:txBody>
      </p:sp>
      <p:sp>
        <p:nvSpPr>
          <p:cNvPr id="31782" name="object 39"/>
          <p:cNvSpPr/>
          <p:nvPr/>
        </p:nvSpPr>
        <p:spPr bwMode="auto">
          <a:xfrm>
            <a:off x="2438400" y="6640513"/>
            <a:ext cx="768350" cy="307975"/>
          </a:xfrm>
          <a:custGeom>
            <a:avLst/>
            <a:gdLst>
              <a:gd name="T0" fmla="*/ 0 w 768857"/>
              <a:gd name="T1" fmla="*/ 0 h 307848"/>
              <a:gd name="T2" fmla="*/ 0 w 768857"/>
              <a:gd name="T3" fmla="*/ 308102 h 307848"/>
              <a:gd name="T4" fmla="*/ 767843 w 768857"/>
              <a:gd name="T5" fmla="*/ 308102 h 307848"/>
              <a:gd name="T6" fmla="*/ 767843 w 768857"/>
              <a:gd name="T7" fmla="*/ 0 h 307848"/>
              <a:gd name="T8" fmla="*/ 0 w 768857"/>
              <a:gd name="T9" fmla="*/ 0 h 307848"/>
              <a:gd name="T10" fmla="*/ 0 60000 65536"/>
              <a:gd name="T11" fmla="*/ 0 60000 65536"/>
              <a:gd name="T12" fmla="*/ 0 60000 65536"/>
              <a:gd name="T13" fmla="*/ 0 60000 65536"/>
              <a:gd name="T14" fmla="*/ 0 60000 65536"/>
              <a:gd name="T15" fmla="*/ 0 w 768857"/>
              <a:gd name="T16" fmla="*/ 0 h 307848"/>
              <a:gd name="T17" fmla="*/ 768857 w 768857"/>
              <a:gd name="T18" fmla="*/ 307848 h 307848"/>
            </a:gdLst>
            <a:ahLst/>
            <a:cxnLst>
              <a:cxn ang="T10">
                <a:pos x="T0" y="T1"/>
              </a:cxn>
              <a:cxn ang="T11">
                <a:pos x="T2" y="T3"/>
              </a:cxn>
              <a:cxn ang="T12">
                <a:pos x="T4" y="T5"/>
              </a:cxn>
              <a:cxn ang="T13">
                <a:pos x="T6" y="T7"/>
              </a:cxn>
              <a:cxn ang="T14">
                <a:pos x="T8" y="T9"/>
              </a:cxn>
            </a:cxnLst>
            <a:rect l="T15" t="T16" r="T17" b="T18"/>
            <a:pathLst>
              <a:path w="768857" h="307848">
                <a:moveTo>
                  <a:pt x="0" y="0"/>
                </a:moveTo>
                <a:lnTo>
                  <a:pt x="0" y="307848"/>
                </a:lnTo>
                <a:lnTo>
                  <a:pt x="768857" y="307848"/>
                </a:lnTo>
                <a:lnTo>
                  <a:pt x="768857" y="0"/>
                </a:lnTo>
                <a:lnTo>
                  <a:pt x="0" y="0"/>
                </a:lnTo>
                <a:close/>
              </a:path>
            </a:pathLst>
          </a:custGeom>
          <a:solidFill>
            <a:srgbClr val="FFFFFF"/>
          </a:solidFill>
          <a:ln w="9525">
            <a:noFill/>
            <a:round/>
          </a:ln>
        </p:spPr>
        <p:txBody>
          <a:bodyPr lIns="0" tIns="0" rIns="0" bIns="0"/>
          <a:lstStyle/>
          <a:p>
            <a:endParaRPr lang="el-GR"/>
          </a:p>
        </p:txBody>
      </p:sp>
      <p:sp>
        <p:nvSpPr>
          <p:cNvPr id="31783" name="object 40"/>
          <p:cNvSpPr/>
          <p:nvPr/>
        </p:nvSpPr>
        <p:spPr bwMode="auto">
          <a:xfrm>
            <a:off x="2438400" y="6640513"/>
            <a:ext cx="768350" cy="307975"/>
          </a:xfrm>
          <a:custGeom>
            <a:avLst/>
            <a:gdLst>
              <a:gd name="T0" fmla="*/ 0 w 768856"/>
              <a:gd name="T1" fmla="*/ 308107 h 307843"/>
              <a:gd name="T2" fmla="*/ 767844 w 768856"/>
              <a:gd name="T3" fmla="*/ 308107 h 307843"/>
              <a:gd name="T4" fmla="*/ 767844 w 768856"/>
              <a:gd name="T5" fmla="*/ 0 h 307843"/>
              <a:gd name="T6" fmla="*/ 0 w 768856"/>
              <a:gd name="T7" fmla="*/ 0 h 307843"/>
              <a:gd name="T8" fmla="*/ 0 w 768856"/>
              <a:gd name="T9" fmla="*/ 308107 h 307843"/>
              <a:gd name="T10" fmla="*/ 0 60000 65536"/>
              <a:gd name="T11" fmla="*/ 0 60000 65536"/>
              <a:gd name="T12" fmla="*/ 0 60000 65536"/>
              <a:gd name="T13" fmla="*/ 0 60000 65536"/>
              <a:gd name="T14" fmla="*/ 0 60000 65536"/>
              <a:gd name="T15" fmla="*/ 0 w 768856"/>
              <a:gd name="T16" fmla="*/ 0 h 307843"/>
              <a:gd name="T17" fmla="*/ 768856 w 768856"/>
              <a:gd name="T18" fmla="*/ 307843 h 307843"/>
            </a:gdLst>
            <a:ahLst/>
            <a:cxnLst>
              <a:cxn ang="T10">
                <a:pos x="T0" y="T1"/>
              </a:cxn>
              <a:cxn ang="T11">
                <a:pos x="T2" y="T3"/>
              </a:cxn>
              <a:cxn ang="T12">
                <a:pos x="T4" y="T5"/>
              </a:cxn>
              <a:cxn ang="T13">
                <a:pos x="T6" y="T7"/>
              </a:cxn>
              <a:cxn ang="T14">
                <a:pos x="T8" y="T9"/>
              </a:cxn>
            </a:cxnLst>
            <a:rect l="T15" t="T16" r="T17" b="T18"/>
            <a:pathLst>
              <a:path w="768856" h="307843">
                <a:moveTo>
                  <a:pt x="0" y="307843"/>
                </a:moveTo>
                <a:lnTo>
                  <a:pt x="768856" y="307843"/>
                </a:lnTo>
                <a:lnTo>
                  <a:pt x="768856" y="0"/>
                </a:lnTo>
                <a:lnTo>
                  <a:pt x="0" y="0"/>
                </a:lnTo>
                <a:lnTo>
                  <a:pt x="0" y="307843"/>
                </a:lnTo>
                <a:close/>
              </a:path>
            </a:pathLst>
          </a:custGeom>
          <a:noFill/>
          <a:ln w="15428">
            <a:solidFill>
              <a:srgbClr val="000000"/>
            </a:solidFill>
            <a:round/>
          </a:ln>
        </p:spPr>
        <p:txBody>
          <a:bodyPr lIns="0" tIns="0" rIns="0" bIns="0"/>
          <a:lstStyle/>
          <a:p>
            <a:endParaRPr lang="el-GR"/>
          </a:p>
        </p:txBody>
      </p:sp>
      <p:sp>
        <p:nvSpPr>
          <p:cNvPr id="31784" name="object 41"/>
          <p:cNvSpPr/>
          <p:nvPr/>
        </p:nvSpPr>
        <p:spPr bwMode="auto">
          <a:xfrm>
            <a:off x="2370138" y="6604000"/>
            <a:ext cx="768350" cy="306388"/>
          </a:xfrm>
          <a:custGeom>
            <a:avLst/>
            <a:gdLst>
              <a:gd name="T0" fmla="*/ 0 w 768095"/>
              <a:gd name="T1" fmla="*/ 0 h 307085"/>
              <a:gd name="T2" fmla="*/ 0 w 768095"/>
              <a:gd name="T3" fmla="*/ 305693 h 307085"/>
              <a:gd name="T4" fmla="*/ 768605 w 768095"/>
              <a:gd name="T5" fmla="*/ 305693 h 307085"/>
              <a:gd name="T6" fmla="*/ 768605 w 768095"/>
              <a:gd name="T7" fmla="*/ 0 h 307085"/>
              <a:gd name="T8" fmla="*/ 0 w 768095"/>
              <a:gd name="T9" fmla="*/ 0 h 307085"/>
              <a:gd name="T10" fmla="*/ 0 60000 65536"/>
              <a:gd name="T11" fmla="*/ 0 60000 65536"/>
              <a:gd name="T12" fmla="*/ 0 60000 65536"/>
              <a:gd name="T13" fmla="*/ 0 60000 65536"/>
              <a:gd name="T14" fmla="*/ 0 60000 65536"/>
              <a:gd name="T15" fmla="*/ 0 w 768095"/>
              <a:gd name="T16" fmla="*/ 0 h 307085"/>
              <a:gd name="T17" fmla="*/ 768095 w 768095"/>
              <a:gd name="T18" fmla="*/ 307085 h 307085"/>
            </a:gdLst>
            <a:ahLst/>
            <a:cxnLst>
              <a:cxn ang="T10">
                <a:pos x="T0" y="T1"/>
              </a:cxn>
              <a:cxn ang="T11">
                <a:pos x="T2" y="T3"/>
              </a:cxn>
              <a:cxn ang="T12">
                <a:pos x="T4" y="T5"/>
              </a:cxn>
              <a:cxn ang="T13">
                <a:pos x="T6" y="T7"/>
              </a:cxn>
              <a:cxn ang="T14">
                <a:pos x="T8" y="T9"/>
              </a:cxn>
            </a:cxnLst>
            <a:rect l="T15" t="T16" r="T17" b="T18"/>
            <a:pathLst>
              <a:path w="768095" h="307085">
                <a:moveTo>
                  <a:pt x="0" y="0"/>
                </a:moveTo>
                <a:lnTo>
                  <a:pt x="0" y="307085"/>
                </a:lnTo>
                <a:lnTo>
                  <a:pt x="768095" y="307085"/>
                </a:lnTo>
                <a:lnTo>
                  <a:pt x="768095" y="0"/>
                </a:lnTo>
                <a:lnTo>
                  <a:pt x="0" y="0"/>
                </a:lnTo>
                <a:close/>
              </a:path>
            </a:pathLst>
          </a:custGeom>
          <a:solidFill>
            <a:srgbClr val="FFFFFF"/>
          </a:solidFill>
          <a:ln w="9525">
            <a:noFill/>
            <a:round/>
          </a:ln>
        </p:spPr>
        <p:txBody>
          <a:bodyPr lIns="0" tIns="0" rIns="0" bIns="0"/>
          <a:lstStyle/>
          <a:p>
            <a:endParaRPr lang="el-GR"/>
          </a:p>
        </p:txBody>
      </p:sp>
      <p:sp>
        <p:nvSpPr>
          <p:cNvPr id="31785" name="object 42"/>
          <p:cNvSpPr/>
          <p:nvPr/>
        </p:nvSpPr>
        <p:spPr bwMode="auto">
          <a:xfrm>
            <a:off x="2370138" y="6604000"/>
            <a:ext cx="768350" cy="306388"/>
          </a:xfrm>
          <a:custGeom>
            <a:avLst/>
            <a:gdLst>
              <a:gd name="T0" fmla="*/ 0 w 768095"/>
              <a:gd name="T1" fmla="*/ 305697 h 307081"/>
              <a:gd name="T2" fmla="*/ 768605 w 768095"/>
              <a:gd name="T3" fmla="*/ 305697 h 307081"/>
              <a:gd name="T4" fmla="*/ 768605 w 768095"/>
              <a:gd name="T5" fmla="*/ 0 h 307081"/>
              <a:gd name="T6" fmla="*/ 0 w 768095"/>
              <a:gd name="T7" fmla="*/ 0 h 307081"/>
              <a:gd name="T8" fmla="*/ 0 w 768095"/>
              <a:gd name="T9" fmla="*/ 305697 h 307081"/>
              <a:gd name="T10" fmla="*/ 0 60000 65536"/>
              <a:gd name="T11" fmla="*/ 0 60000 65536"/>
              <a:gd name="T12" fmla="*/ 0 60000 65536"/>
              <a:gd name="T13" fmla="*/ 0 60000 65536"/>
              <a:gd name="T14" fmla="*/ 0 60000 65536"/>
              <a:gd name="T15" fmla="*/ 0 w 768095"/>
              <a:gd name="T16" fmla="*/ 0 h 307081"/>
              <a:gd name="T17" fmla="*/ 768095 w 768095"/>
              <a:gd name="T18" fmla="*/ 307081 h 307081"/>
            </a:gdLst>
            <a:ahLst/>
            <a:cxnLst>
              <a:cxn ang="T10">
                <a:pos x="T0" y="T1"/>
              </a:cxn>
              <a:cxn ang="T11">
                <a:pos x="T2" y="T3"/>
              </a:cxn>
              <a:cxn ang="T12">
                <a:pos x="T4" y="T5"/>
              </a:cxn>
              <a:cxn ang="T13">
                <a:pos x="T6" y="T7"/>
              </a:cxn>
              <a:cxn ang="T14">
                <a:pos x="T8" y="T9"/>
              </a:cxn>
            </a:cxnLst>
            <a:rect l="T15" t="T16" r="T17" b="T18"/>
            <a:pathLst>
              <a:path w="768095" h="307081">
                <a:moveTo>
                  <a:pt x="0" y="307081"/>
                </a:moveTo>
                <a:lnTo>
                  <a:pt x="768095" y="307081"/>
                </a:lnTo>
                <a:lnTo>
                  <a:pt x="768095" y="0"/>
                </a:lnTo>
                <a:lnTo>
                  <a:pt x="0" y="0"/>
                </a:lnTo>
                <a:lnTo>
                  <a:pt x="0" y="307081"/>
                </a:lnTo>
                <a:close/>
              </a:path>
            </a:pathLst>
          </a:custGeom>
          <a:noFill/>
          <a:ln w="15428">
            <a:solidFill>
              <a:srgbClr val="000000"/>
            </a:solidFill>
            <a:round/>
          </a:ln>
        </p:spPr>
        <p:txBody>
          <a:bodyPr lIns="0" tIns="0" rIns="0" bIns="0"/>
          <a:lstStyle/>
          <a:p>
            <a:endParaRPr lang="el-GR"/>
          </a:p>
        </p:txBody>
      </p:sp>
      <p:sp>
        <p:nvSpPr>
          <p:cNvPr id="31786" name="object 43"/>
          <p:cNvSpPr/>
          <p:nvPr/>
        </p:nvSpPr>
        <p:spPr bwMode="auto">
          <a:xfrm>
            <a:off x="5635625" y="3068638"/>
            <a:ext cx="552450" cy="384175"/>
          </a:xfrm>
          <a:custGeom>
            <a:avLst/>
            <a:gdLst>
              <a:gd name="T0" fmla="*/ 0 w 553212"/>
              <a:gd name="T1" fmla="*/ 383547 h 384804"/>
              <a:gd name="T2" fmla="*/ 551689 w 553212"/>
              <a:gd name="T3" fmla="*/ 383547 h 384804"/>
              <a:gd name="T4" fmla="*/ 551689 w 553212"/>
              <a:gd name="T5" fmla="*/ 0 h 384804"/>
              <a:gd name="T6" fmla="*/ 0 w 553212"/>
              <a:gd name="T7" fmla="*/ 0 h 384804"/>
              <a:gd name="T8" fmla="*/ 0 w 553212"/>
              <a:gd name="T9" fmla="*/ 383547 h 384804"/>
              <a:gd name="T10" fmla="*/ 0 60000 65536"/>
              <a:gd name="T11" fmla="*/ 0 60000 65536"/>
              <a:gd name="T12" fmla="*/ 0 60000 65536"/>
              <a:gd name="T13" fmla="*/ 0 60000 65536"/>
              <a:gd name="T14" fmla="*/ 0 60000 65536"/>
              <a:gd name="T15" fmla="*/ 0 w 553212"/>
              <a:gd name="T16" fmla="*/ 0 h 384804"/>
              <a:gd name="T17" fmla="*/ 553212 w 553212"/>
              <a:gd name="T18" fmla="*/ 384804 h 384804"/>
            </a:gdLst>
            <a:ahLst/>
            <a:cxnLst>
              <a:cxn ang="T10">
                <a:pos x="T0" y="T1"/>
              </a:cxn>
              <a:cxn ang="T11">
                <a:pos x="T2" y="T3"/>
              </a:cxn>
              <a:cxn ang="T12">
                <a:pos x="T4" y="T5"/>
              </a:cxn>
              <a:cxn ang="T13">
                <a:pos x="T6" y="T7"/>
              </a:cxn>
              <a:cxn ang="T14">
                <a:pos x="T8" y="T9"/>
              </a:cxn>
            </a:cxnLst>
            <a:rect l="T15" t="T16" r="T17" b="T18"/>
            <a:pathLst>
              <a:path w="553212" h="384804">
                <a:moveTo>
                  <a:pt x="0" y="384804"/>
                </a:moveTo>
                <a:lnTo>
                  <a:pt x="553212" y="384804"/>
                </a:lnTo>
                <a:lnTo>
                  <a:pt x="553212" y="0"/>
                </a:lnTo>
                <a:lnTo>
                  <a:pt x="0" y="0"/>
                </a:lnTo>
                <a:lnTo>
                  <a:pt x="0" y="384804"/>
                </a:lnTo>
                <a:close/>
              </a:path>
            </a:pathLst>
          </a:custGeom>
          <a:noFill/>
          <a:ln w="15618">
            <a:solidFill>
              <a:srgbClr val="000000"/>
            </a:solidFill>
            <a:round/>
          </a:ln>
        </p:spPr>
        <p:txBody>
          <a:bodyPr lIns="0" tIns="0" rIns="0" bIns="0"/>
          <a:lstStyle/>
          <a:p>
            <a:endParaRPr lang="el-GR"/>
          </a:p>
        </p:txBody>
      </p:sp>
      <p:sp>
        <p:nvSpPr>
          <p:cNvPr id="31787" name="object 44"/>
          <p:cNvSpPr/>
          <p:nvPr/>
        </p:nvSpPr>
        <p:spPr bwMode="auto">
          <a:xfrm>
            <a:off x="5819775" y="3452813"/>
            <a:ext cx="0" cy="384175"/>
          </a:xfrm>
          <a:custGeom>
            <a:avLst/>
            <a:gdLst>
              <a:gd name="T0" fmla="*/ 0 h 383291"/>
              <a:gd name="T1" fmla="*/ 385061 h 383291"/>
              <a:gd name="T2" fmla="*/ 0 60000 65536"/>
              <a:gd name="T3" fmla="*/ 0 60000 65536"/>
              <a:gd name="T4" fmla="*/ 0 h 383291"/>
              <a:gd name="T5" fmla="*/ 383291 h 383291"/>
            </a:gdLst>
            <a:ahLst/>
            <a:cxnLst>
              <a:cxn ang="T2">
                <a:pos x="0" y="T0"/>
              </a:cxn>
              <a:cxn ang="T3">
                <a:pos x="0" y="T1"/>
              </a:cxn>
            </a:cxnLst>
            <a:rect l="0" t="T4" r="0" b="T5"/>
            <a:pathLst>
              <a:path h="383291">
                <a:moveTo>
                  <a:pt x="0" y="0"/>
                </a:moveTo>
                <a:lnTo>
                  <a:pt x="0" y="383291"/>
                </a:lnTo>
              </a:path>
            </a:pathLst>
          </a:custGeom>
          <a:noFill/>
          <a:ln w="16299">
            <a:solidFill>
              <a:srgbClr val="000000"/>
            </a:solidFill>
            <a:round/>
          </a:ln>
        </p:spPr>
        <p:txBody>
          <a:bodyPr lIns="0" tIns="0" rIns="0" bIns="0"/>
          <a:lstStyle/>
          <a:p>
            <a:endParaRPr lang="el-GR"/>
          </a:p>
        </p:txBody>
      </p:sp>
      <p:sp>
        <p:nvSpPr>
          <p:cNvPr id="31788" name="object 45"/>
          <p:cNvSpPr/>
          <p:nvPr/>
        </p:nvSpPr>
        <p:spPr bwMode="auto">
          <a:xfrm>
            <a:off x="6011863" y="3452813"/>
            <a:ext cx="0" cy="192087"/>
          </a:xfrm>
          <a:custGeom>
            <a:avLst/>
            <a:gdLst>
              <a:gd name="T0" fmla="*/ 0 h 192027"/>
              <a:gd name="T1" fmla="*/ 192147 h 192027"/>
              <a:gd name="T2" fmla="*/ 0 60000 65536"/>
              <a:gd name="T3" fmla="*/ 0 60000 65536"/>
              <a:gd name="T4" fmla="*/ 0 h 192027"/>
              <a:gd name="T5" fmla="*/ 192027 h 192027"/>
            </a:gdLst>
            <a:ahLst/>
            <a:cxnLst>
              <a:cxn ang="T2">
                <a:pos x="0" y="T0"/>
              </a:cxn>
              <a:cxn ang="T3">
                <a:pos x="0" y="T1"/>
              </a:cxn>
            </a:cxnLst>
            <a:rect l="0" t="T4" r="0" b="T5"/>
            <a:pathLst>
              <a:path h="192027">
                <a:moveTo>
                  <a:pt x="0" y="0"/>
                </a:moveTo>
                <a:lnTo>
                  <a:pt x="0" y="192027"/>
                </a:lnTo>
              </a:path>
            </a:pathLst>
          </a:custGeom>
          <a:noFill/>
          <a:ln w="16299">
            <a:solidFill>
              <a:srgbClr val="000000"/>
            </a:solidFill>
            <a:round/>
          </a:ln>
        </p:spPr>
        <p:txBody>
          <a:bodyPr lIns="0" tIns="0" rIns="0" bIns="0"/>
          <a:lstStyle/>
          <a:p>
            <a:endParaRPr lang="el-GR"/>
          </a:p>
        </p:txBody>
      </p:sp>
      <p:sp>
        <p:nvSpPr>
          <p:cNvPr id="31789" name="object 46"/>
          <p:cNvSpPr/>
          <p:nvPr/>
        </p:nvSpPr>
        <p:spPr bwMode="auto">
          <a:xfrm>
            <a:off x="4013200" y="3529013"/>
            <a:ext cx="39688" cy="692150"/>
          </a:xfrm>
          <a:custGeom>
            <a:avLst/>
            <a:gdLst>
              <a:gd name="T0" fmla="*/ 0 w 38867"/>
              <a:gd name="T1" fmla="*/ 692402 h 691898"/>
              <a:gd name="T2" fmla="*/ 0 w 38867"/>
              <a:gd name="T3" fmla="*/ 404163 h 691898"/>
              <a:gd name="T4" fmla="*/ 40526 w 38867"/>
              <a:gd name="T5" fmla="*/ 404163 h 691898"/>
              <a:gd name="T6" fmla="*/ 40526 w 38867"/>
              <a:gd name="T7" fmla="*/ 0 h 691898"/>
              <a:gd name="T8" fmla="*/ 0 60000 65536"/>
              <a:gd name="T9" fmla="*/ 0 60000 65536"/>
              <a:gd name="T10" fmla="*/ 0 60000 65536"/>
              <a:gd name="T11" fmla="*/ 0 60000 65536"/>
              <a:gd name="T12" fmla="*/ 0 w 38867"/>
              <a:gd name="T13" fmla="*/ 0 h 691898"/>
              <a:gd name="T14" fmla="*/ 38867 w 38867"/>
              <a:gd name="T15" fmla="*/ 691898 h 691898"/>
            </a:gdLst>
            <a:ahLst/>
            <a:cxnLst>
              <a:cxn ang="T8">
                <a:pos x="T0" y="T1"/>
              </a:cxn>
              <a:cxn ang="T9">
                <a:pos x="T2" y="T3"/>
              </a:cxn>
              <a:cxn ang="T10">
                <a:pos x="T4" y="T5"/>
              </a:cxn>
              <a:cxn ang="T11">
                <a:pos x="T6" y="T7"/>
              </a:cxn>
            </a:cxnLst>
            <a:rect l="T12" t="T13" r="T14" b="T15"/>
            <a:pathLst>
              <a:path w="38867" h="691898">
                <a:moveTo>
                  <a:pt x="0" y="691898"/>
                </a:moveTo>
                <a:lnTo>
                  <a:pt x="0" y="403869"/>
                </a:lnTo>
                <a:lnTo>
                  <a:pt x="38867" y="403869"/>
                </a:lnTo>
                <a:lnTo>
                  <a:pt x="38867" y="0"/>
                </a:lnTo>
              </a:path>
            </a:pathLst>
          </a:custGeom>
          <a:noFill/>
          <a:ln w="9583">
            <a:solidFill>
              <a:srgbClr val="000000"/>
            </a:solidFill>
            <a:round/>
          </a:ln>
        </p:spPr>
        <p:txBody>
          <a:bodyPr lIns="0" tIns="0" rIns="0" bIns="0"/>
          <a:lstStyle/>
          <a:p>
            <a:endParaRPr lang="el-GR"/>
          </a:p>
        </p:txBody>
      </p:sp>
      <p:sp>
        <p:nvSpPr>
          <p:cNvPr id="31790" name="object 47"/>
          <p:cNvSpPr/>
          <p:nvPr/>
        </p:nvSpPr>
        <p:spPr bwMode="auto">
          <a:xfrm>
            <a:off x="4244975" y="3529013"/>
            <a:ext cx="536575" cy="692150"/>
          </a:xfrm>
          <a:custGeom>
            <a:avLst/>
            <a:gdLst>
              <a:gd name="T0" fmla="*/ 535179 w 537975"/>
              <a:gd name="T1" fmla="*/ 692402 h 691898"/>
              <a:gd name="T2" fmla="*/ 535179 w 537975"/>
              <a:gd name="T3" fmla="*/ 407203 h 691898"/>
              <a:gd name="T4" fmla="*/ 375235 w 537975"/>
              <a:gd name="T5" fmla="*/ 407203 h 691898"/>
              <a:gd name="T6" fmla="*/ 373343 w 537975"/>
              <a:gd name="T7" fmla="*/ 393134 h 691898"/>
              <a:gd name="T8" fmla="*/ 342780 w 537975"/>
              <a:gd name="T9" fmla="*/ 359808 h 691898"/>
              <a:gd name="T10" fmla="*/ 320654 w 537975"/>
              <a:gd name="T11" fmla="*/ 356920 h 691898"/>
              <a:gd name="T12" fmla="*/ 309620 w 537975"/>
              <a:gd name="T13" fmla="*/ 358920 h 691898"/>
              <a:gd name="T14" fmla="*/ 277264 w 537975"/>
              <a:gd name="T15" fmla="*/ 389886 h 691898"/>
              <a:gd name="T16" fmla="*/ 274604 w 537975"/>
              <a:gd name="T17" fmla="*/ 403370 h 691898"/>
              <a:gd name="T18" fmla="*/ 0 w 537975"/>
              <a:gd name="T19" fmla="*/ 407203 h 691898"/>
              <a:gd name="T20" fmla="*/ 0 w 537975"/>
              <a:gd name="T21" fmla="*/ 0 h 691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975"/>
              <a:gd name="T34" fmla="*/ 0 h 691898"/>
              <a:gd name="T35" fmla="*/ 537975 w 537975"/>
              <a:gd name="T36" fmla="*/ 691898 h 6918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975" h="691898">
                <a:moveTo>
                  <a:pt x="537975" y="691898"/>
                </a:moveTo>
                <a:lnTo>
                  <a:pt x="537975" y="406907"/>
                </a:lnTo>
                <a:lnTo>
                  <a:pt x="377196" y="406907"/>
                </a:lnTo>
                <a:lnTo>
                  <a:pt x="375294" y="392848"/>
                </a:lnTo>
                <a:lnTo>
                  <a:pt x="344571" y="359546"/>
                </a:lnTo>
                <a:lnTo>
                  <a:pt x="322330" y="356660"/>
                </a:lnTo>
                <a:lnTo>
                  <a:pt x="311238" y="358658"/>
                </a:lnTo>
                <a:lnTo>
                  <a:pt x="278712" y="389602"/>
                </a:lnTo>
                <a:lnTo>
                  <a:pt x="276038" y="403076"/>
                </a:lnTo>
                <a:lnTo>
                  <a:pt x="0" y="406907"/>
                </a:lnTo>
                <a:lnTo>
                  <a:pt x="0" y="0"/>
                </a:lnTo>
              </a:path>
            </a:pathLst>
          </a:custGeom>
          <a:noFill/>
          <a:ln w="9361">
            <a:solidFill>
              <a:srgbClr val="000000"/>
            </a:solidFill>
            <a:round/>
          </a:ln>
        </p:spPr>
        <p:txBody>
          <a:bodyPr lIns="0" tIns="0" rIns="0" bIns="0"/>
          <a:lstStyle/>
          <a:p>
            <a:endParaRPr lang="el-GR"/>
          </a:p>
        </p:txBody>
      </p:sp>
      <p:sp>
        <p:nvSpPr>
          <p:cNvPr id="31791" name="object 48"/>
          <p:cNvSpPr/>
          <p:nvPr/>
        </p:nvSpPr>
        <p:spPr bwMode="auto">
          <a:xfrm>
            <a:off x="4205288" y="2185988"/>
            <a:ext cx="365125" cy="2035175"/>
          </a:xfrm>
          <a:custGeom>
            <a:avLst/>
            <a:gdLst>
              <a:gd name="T0" fmla="*/ 0 w 364988"/>
              <a:gd name="T1" fmla="*/ 2034286 h 2036064"/>
              <a:gd name="T2" fmla="*/ 0 w 364988"/>
              <a:gd name="T3" fmla="*/ 1880499 h 2036064"/>
              <a:gd name="T4" fmla="*/ 365262 w 364988"/>
              <a:gd name="T5" fmla="*/ 1880499 h 2036064"/>
              <a:gd name="T6" fmla="*/ 365262 w 364988"/>
              <a:gd name="T7" fmla="*/ 0 h 2036064"/>
              <a:gd name="T8" fmla="*/ 0 60000 65536"/>
              <a:gd name="T9" fmla="*/ 0 60000 65536"/>
              <a:gd name="T10" fmla="*/ 0 60000 65536"/>
              <a:gd name="T11" fmla="*/ 0 60000 65536"/>
              <a:gd name="T12" fmla="*/ 0 w 364988"/>
              <a:gd name="T13" fmla="*/ 0 h 2036064"/>
              <a:gd name="T14" fmla="*/ 364988 w 364988"/>
              <a:gd name="T15" fmla="*/ 2036064 h 2036064"/>
            </a:gdLst>
            <a:ahLst/>
            <a:cxnLst>
              <a:cxn ang="T8">
                <a:pos x="T0" y="T1"/>
              </a:cxn>
              <a:cxn ang="T9">
                <a:pos x="T2" y="T3"/>
              </a:cxn>
              <a:cxn ang="T10">
                <a:pos x="T4" y="T5"/>
              </a:cxn>
              <a:cxn ang="T11">
                <a:pos x="T6" y="T7"/>
              </a:cxn>
            </a:cxnLst>
            <a:rect l="T12" t="T13" r="T14" b="T15"/>
            <a:pathLst>
              <a:path w="364988" h="2036064">
                <a:moveTo>
                  <a:pt x="0" y="2036064"/>
                </a:moveTo>
                <a:lnTo>
                  <a:pt x="0" y="1882142"/>
                </a:lnTo>
                <a:lnTo>
                  <a:pt x="364988" y="1882142"/>
                </a:lnTo>
                <a:lnTo>
                  <a:pt x="364988" y="0"/>
                </a:lnTo>
              </a:path>
            </a:pathLst>
          </a:custGeom>
          <a:noFill/>
          <a:ln w="9567">
            <a:solidFill>
              <a:srgbClr val="000000"/>
            </a:solidFill>
            <a:round/>
          </a:ln>
        </p:spPr>
        <p:txBody>
          <a:bodyPr lIns="0" tIns="0" rIns="0" bIns="0"/>
          <a:lstStyle/>
          <a:p>
            <a:endParaRPr lang="el-GR"/>
          </a:p>
        </p:txBody>
      </p:sp>
      <p:sp>
        <p:nvSpPr>
          <p:cNvPr id="31792" name="object 49"/>
          <p:cNvSpPr/>
          <p:nvPr/>
        </p:nvSpPr>
        <p:spPr bwMode="auto">
          <a:xfrm>
            <a:off x="4762500" y="2185988"/>
            <a:ext cx="211138" cy="2035175"/>
          </a:xfrm>
          <a:custGeom>
            <a:avLst/>
            <a:gdLst>
              <a:gd name="T0" fmla="*/ 211196 w 211080"/>
              <a:gd name="T1" fmla="*/ 2034286 h 2036064"/>
              <a:gd name="T2" fmla="*/ 211196 w 211080"/>
              <a:gd name="T3" fmla="*/ 1151907 h 2036064"/>
              <a:gd name="T4" fmla="*/ 0 w 211080"/>
              <a:gd name="T5" fmla="*/ 1151907 h 2036064"/>
              <a:gd name="T6" fmla="*/ 0 w 211080"/>
              <a:gd name="T7" fmla="*/ 0 h 2036064"/>
              <a:gd name="T8" fmla="*/ 0 60000 65536"/>
              <a:gd name="T9" fmla="*/ 0 60000 65536"/>
              <a:gd name="T10" fmla="*/ 0 60000 65536"/>
              <a:gd name="T11" fmla="*/ 0 60000 65536"/>
              <a:gd name="T12" fmla="*/ 0 w 211080"/>
              <a:gd name="T13" fmla="*/ 0 h 2036064"/>
              <a:gd name="T14" fmla="*/ 211080 w 211080"/>
              <a:gd name="T15" fmla="*/ 2036064 h 2036064"/>
            </a:gdLst>
            <a:ahLst/>
            <a:cxnLst>
              <a:cxn ang="T8">
                <a:pos x="T0" y="T1"/>
              </a:cxn>
              <a:cxn ang="T9">
                <a:pos x="T2" y="T3"/>
              </a:cxn>
              <a:cxn ang="T10">
                <a:pos x="T4" y="T5"/>
              </a:cxn>
              <a:cxn ang="T11">
                <a:pos x="T6" y="T7"/>
              </a:cxn>
            </a:cxnLst>
            <a:rect l="T12" t="T13" r="T14" b="T15"/>
            <a:pathLst>
              <a:path w="211080" h="2036064">
                <a:moveTo>
                  <a:pt x="211080" y="2036064"/>
                </a:moveTo>
                <a:lnTo>
                  <a:pt x="211080" y="1152913"/>
                </a:lnTo>
                <a:lnTo>
                  <a:pt x="0" y="1152913"/>
                </a:lnTo>
                <a:lnTo>
                  <a:pt x="0" y="0"/>
                </a:lnTo>
              </a:path>
            </a:pathLst>
          </a:custGeom>
          <a:noFill/>
          <a:ln w="9579">
            <a:solidFill>
              <a:srgbClr val="000000"/>
            </a:solidFill>
            <a:round/>
          </a:ln>
        </p:spPr>
        <p:txBody>
          <a:bodyPr lIns="0" tIns="0" rIns="0" bIns="0"/>
          <a:lstStyle/>
          <a:p>
            <a:endParaRPr lang="el-GR"/>
          </a:p>
        </p:txBody>
      </p:sp>
      <p:sp>
        <p:nvSpPr>
          <p:cNvPr id="31793" name="object 50"/>
          <p:cNvSpPr/>
          <p:nvPr/>
        </p:nvSpPr>
        <p:spPr bwMode="auto">
          <a:xfrm>
            <a:off x="4283075" y="1685925"/>
            <a:ext cx="768350" cy="500063"/>
          </a:xfrm>
          <a:custGeom>
            <a:avLst/>
            <a:gdLst>
              <a:gd name="T0" fmla="*/ 0 w 768856"/>
              <a:gd name="T1" fmla="*/ 501020 h 499108"/>
              <a:gd name="T2" fmla="*/ 767844 w 768856"/>
              <a:gd name="T3" fmla="*/ 501020 h 499108"/>
              <a:gd name="T4" fmla="*/ 767844 w 768856"/>
              <a:gd name="T5" fmla="*/ 0 h 499108"/>
              <a:gd name="T6" fmla="*/ 0 w 768856"/>
              <a:gd name="T7" fmla="*/ 0 h 499108"/>
              <a:gd name="T8" fmla="*/ 0 w 768856"/>
              <a:gd name="T9" fmla="*/ 501020 h 499108"/>
              <a:gd name="T10" fmla="*/ 0 60000 65536"/>
              <a:gd name="T11" fmla="*/ 0 60000 65536"/>
              <a:gd name="T12" fmla="*/ 0 60000 65536"/>
              <a:gd name="T13" fmla="*/ 0 60000 65536"/>
              <a:gd name="T14" fmla="*/ 0 60000 65536"/>
              <a:gd name="T15" fmla="*/ 0 w 768856"/>
              <a:gd name="T16" fmla="*/ 0 h 499108"/>
              <a:gd name="T17" fmla="*/ 768856 w 768856"/>
              <a:gd name="T18" fmla="*/ 499108 h 499108"/>
            </a:gdLst>
            <a:ahLst/>
            <a:cxnLst>
              <a:cxn ang="T10">
                <a:pos x="T0" y="T1"/>
              </a:cxn>
              <a:cxn ang="T11">
                <a:pos x="T2" y="T3"/>
              </a:cxn>
              <a:cxn ang="T12">
                <a:pos x="T4" y="T5"/>
              </a:cxn>
              <a:cxn ang="T13">
                <a:pos x="T6" y="T7"/>
              </a:cxn>
              <a:cxn ang="T14">
                <a:pos x="T8" y="T9"/>
              </a:cxn>
            </a:cxnLst>
            <a:rect l="T15" t="T16" r="T17" b="T18"/>
            <a:pathLst>
              <a:path w="768856" h="499108">
                <a:moveTo>
                  <a:pt x="0" y="499108"/>
                </a:moveTo>
                <a:lnTo>
                  <a:pt x="768856" y="499108"/>
                </a:lnTo>
                <a:lnTo>
                  <a:pt x="768856" y="0"/>
                </a:lnTo>
                <a:lnTo>
                  <a:pt x="0" y="0"/>
                </a:lnTo>
                <a:lnTo>
                  <a:pt x="0" y="499108"/>
                </a:lnTo>
                <a:close/>
              </a:path>
            </a:pathLst>
          </a:custGeom>
          <a:noFill/>
          <a:ln w="15588">
            <a:solidFill>
              <a:srgbClr val="000000"/>
            </a:solidFill>
            <a:round/>
          </a:ln>
        </p:spPr>
        <p:txBody>
          <a:bodyPr lIns="0" tIns="0" rIns="0" bIns="0"/>
          <a:lstStyle/>
          <a:p>
            <a:endParaRPr lang="el-GR"/>
          </a:p>
        </p:txBody>
      </p:sp>
      <p:sp>
        <p:nvSpPr>
          <p:cNvPr id="31794" name="object 51"/>
          <p:cNvSpPr/>
          <p:nvPr/>
        </p:nvSpPr>
        <p:spPr bwMode="auto">
          <a:xfrm>
            <a:off x="4186238" y="4829175"/>
            <a:ext cx="768350" cy="500063"/>
          </a:xfrm>
          <a:custGeom>
            <a:avLst/>
            <a:gdLst>
              <a:gd name="T0" fmla="*/ 0 w 768856"/>
              <a:gd name="T1" fmla="*/ 500256 h 499870"/>
              <a:gd name="T2" fmla="*/ 767844 w 768856"/>
              <a:gd name="T3" fmla="*/ 500256 h 499870"/>
              <a:gd name="T4" fmla="*/ 767844 w 768856"/>
              <a:gd name="T5" fmla="*/ 0 h 499870"/>
              <a:gd name="T6" fmla="*/ 0 w 768856"/>
              <a:gd name="T7" fmla="*/ 0 h 499870"/>
              <a:gd name="T8" fmla="*/ 0 w 768856"/>
              <a:gd name="T9" fmla="*/ 500256 h 499870"/>
              <a:gd name="T10" fmla="*/ 0 60000 65536"/>
              <a:gd name="T11" fmla="*/ 0 60000 65536"/>
              <a:gd name="T12" fmla="*/ 0 60000 65536"/>
              <a:gd name="T13" fmla="*/ 0 60000 65536"/>
              <a:gd name="T14" fmla="*/ 0 60000 65536"/>
              <a:gd name="T15" fmla="*/ 0 w 768856"/>
              <a:gd name="T16" fmla="*/ 0 h 499870"/>
              <a:gd name="T17" fmla="*/ 768856 w 768856"/>
              <a:gd name="T18" fmla="*/ 499870 h 499870"/>
            </a:gdLst>
            <a:ahLst/>
            <a:cxnLst>
              <a:cxn ang="T10">
                <a:pos x="T0" y="T1"/>
              </a:cxn>
              <a:cxn ang="T11">
                <a:pos x="T2" y="T3"/>
              </a:cxn>
              <a:cxn ang="T12">
                <a:pos x="T4" y="T5"/>
              </a:cxn>
              <a:cxn ang="T13">
                <a:pos x="T6" y="T7"/>
              </a:cxn>
              <a:cxn ang="T14">
                <a:pos x="T8" y="T9"/>
              </a:cxn>
            </a:cxnLst>
            <a:rect l="T15" t="T16" r="T17" b="T18"/>
            <a:pathLst>
              <a:path w="768856" h="499870">
                <a:moveTo>
                  <a:pt x="0" y="499870"/>
                </a:moveTo>
                <a:lnTo>
                  <a:pt x="768856" y="499870"/>
                </a:lnTo>
                <a:lnTo>
                  <a:pt x="768856" y="0"/>
                </a:lnTo>
                <a:lnTo>
                  <a:pt x="0" y="0"/>
                </a:lnTo>
                <a:lnTo>
                  <a:pt x="0" y="499870"/>
                </a:lnTo>
                <a:close/>
              </a:path>
            </a:pathLst>
          </a:custGeom>
          <a:noFill/>
          <a:ln w="15589">
            <a:solidFill>
              <a:srgbClr val="000000"/>
            </a:solidFill>
            <a:round/>
          </a:ln>
        </p:spPr>
        <p:txBody>
          <a:bodyPr lIns="0" tIns="0" rIns="0" bIns="0"/>
          <a:lstStyle/>
          <a:p>
            <a:endParaRPr lang="el-GR"/>
          </a:p>
        </p:txBody>
      </p:sp>
      <p:sp>
        <p:nvSpPr>
          <p:cNvPr id="31795" name="object 52"/>
          <p:cNvSpPr/>
          <p:nvPr/>
        </p:nvSpPr>
        <p:spPr bwMode="auto">
          <a:xfrm>
            <a:off x="4205288" y="5329238"/>
            <a:ext cx="268287" cy="200025"/>
          </a:xfrm>
          <a:custGeom>
            <a:avLst/>
            <a:gdLst>
              <a:gd name="T0" fmla="*/ 0 w 268987"/>
              <a:gd name="T1" fmla="*/ 200411 h 199640"/>
              <a:gd name="T2" fmla="*/ 0 w 268987"/>
              <a:gd name="T3" fmla="*/ 100199 h 199640"/>
              <a:gd name="T4" fmla="*/ 267589 w 268987"/>
              <a:gd name="T5" fmla="*/ 100199 h 199640"/>
              <a:gd name="T6" fmla="*/ 267589 w 268987"/>
              <a:gd name="T7" fmla="*/ 0 h 199640"/>
              <a:gd name="T8" fmla="*/ 0 60000 65536"/>
              <a:gd name="T9" fmla="*/ 0 60000 65536"/>
              <a:gd name="T10" fmla="*/ 0 60000 65536"/>
              <a:gd name="T11" fmla="*/ 0 60000 65536"/>
              <a:gd name="T12" fmla="*/ 0 w 268987"/>
              <a:gd name="T13" fmla="*/ 0 h 199640"/>
              <a:gd name="T14" fmla="*/ 268987 w 268987"/>
              <a:gd name="T15" fmla="*/ 199640 h 199640"/>
            </a:gdLst>
            <a:ahLst/>
            <a:cxnLst>
              <a:cxn ang="T8">
                <a:pos x="T0" y="T1"/>
              </a:cxn>
              <a:cxn ang="T9">
                <a:pos x="T2" y="T3"/>
              </a:cxn>
              <a:cxn ang="T10">
                <a:pos x="T4" y="T5"/>
              </a:cxn>
              <a:cxn ang="T11">
                <a:pos x="T6" y="T7"/>
              </a:cxn>
            </a:cxnLst>
            <a:rect l="T12" t="T13" r="T14" b="T15"/>
            <a:pathLst>
              <a:path w="268987" h="199640">
                <a:moveTo>
                  <a:pt x="0" y="199640"/>
                </a:moveTo>
                <a:lnTo>
                  <a:pt x="0" y="99814"/>
                </a:lnTo>
                <a:lnTo>
                  <a:pt x="268987" y="99814"/>
                </a:lnTo>
                <a:lnTo>
                  <a:pt x="268987" y="0"/>
                </a:lnTo>
              </a:path>
            </a:pathLst>
          </a:custGeom>
          <a:noFill/>
          <a:ln w="9202">
            <a:solidFill>
              <a:srgbClr val="000000"/>
            </a:solidFill>
            <a:round/>
          </a:ln>
        </p:spPr>
        <p:txBody>
          <a:bodyPr lIns="0" tIns="0" rIns="0" bIns="0"/>
          <a:lstStyle/>
          <a:p>
            <a:endParaRPr lang="el-GR"/>
          </a:p>
        </p:txBody>
      </p:sp>
      <p:sp>
        <p:nvSpPr>
          <p:cNvPr id="31796" name="object 53"/>
          <p:cNvSpPr/>
          <p:nvPr/>
        </p:nvSpPr>
        <p:spPr bwMode="auto">
          <a:xfrm>
            <a:off x="4665663" y="5329238"/>
            <a:ext cx="269875" cy="198437"/>
          </a:xfrm>
          <a:custGeom>
            <a:avLst/>
            <a:gdLst>
              <a:gd name="T0" fmla="*/ 270766 w 268987"/>
              <a:gd name="T1" fmla="*/ 198760 h 198115"/>
              <a:gd name="T2" fmla="*/ 270766 w 268987"/>
              <a:gd name="T3" fmla="*/ 100138 h 198115"/>
              <a:gd name="T4" fmla="*/ 0 w 268987"/>
              <a:gd name="T5" fmla="*/ 100138 h 198115"/>
              <a:gd name="T6" fmla="*/ 0 w 268987"/>
              <a:gd name="T7" fmla="*/ 0 h 198115"/>
              <a:gd name="T8" fmla="*/ 0 60000 65536"/>
              <a:gd name="T9" fmla="*/ 0 60000 65536"/>
              <a:gd name="T10" fmla="*/ 0 60000 65536"/>
              <a:gd name="T11" fmla="*/ 0 60000 65536"/>
              <a:gd name="T12" fmla="*/ 0 w 268987"/>
              <a:gd name="T13" fmla="*/ 0 h 198115"/>
              <a:gd name="T14" fmla="*/ 268987 w 268987"/>
              <a:gd name="T15" fmla="*/ 198115 h 198115"/>
            </a:gdLst>
            <a:ahLst/>
            <a:cxnLst>
              <a:cxn ang="T8">
                <a:pos x="T0" y="T1"/>
              </a:cxn>
              <a:cxn ang="T9">
                <a:pos x="T2" y="T3"/>
              </a:cxn>
              <a:cxn ang="T10">
                <a:pos x="T4" y="T5"/>
              </a:cxn>
              <a:cxn ang="T11">
                <a:pos x="T6" y="T7"/>
              </a:cxn>
            </a:cxnLst>
            <a:rect l="T12" t="T13" r="T14" b="T15"/>
            <a:pathLst>
              <a:path w="268987" h="198115">
                <a:moveTo>
                  <a:pt x="268987" y="198115"/>
                </a:moveTo>
                <a:lnTo>
                  <a:pt x="268987" y="99814"/>
                </a:lnTo>
                <a:lnTo>
                  <a:pt x="0" y="99814"/>
                </a:lnTo>
                <a:lnTo>
                  <a:pt x="0" y="0"/>
                </a:lnTo>
              </a:path>
            </a:pathLst>
          </a:custGeom>
          <a:noFill/>
          <a:ln w="9200">
            <a:solidFill>
              <a:srgbClr val="000000"/>
            </a:solidFill>
            <a:round/>
          </a:ln>
        </p:spPr>
        <p:txBody>
          <a:bodyPr lIns="0" tIns="0" rIns="0" bIns="0"/>
          <a:lstStyle/>
          <a:p>
            <a:endParaRPr lang="el-GR"/>
          </a:p>
        </p:txBody>
      </p:sp>
      <p:sp>
        <p:nvSpPr>
          <p:cNvPr id="31797" name="object 54"/>
          <p:cNvSpPr>
            <a:spLocks noChangeArrowheads="1"/>
          </p:cNvSpPr>
          <p:nvPr/>
        </p:nvSpPr>
        <p:spPr bwMode="auto">
          <a:xfrm>
            <a:off x="7735888" y="1765300"/>
            <a:ext cx="1897062" cy="135255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798" name="object 55"/>
          <p:cNvSpPr>
            <a:spLocks noChangeArrowheads="1"/>
          </p:cNvSpPr>
          <p:nvPr/>
        </p:nvSpPr>
        <p:spPr bwMode="auto">
          <a:xfrm>
            <a:off x="7750175" y="3230563"/>
            <a:ext cx="1895475" cy="1419225"/>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799" name="object 56"/>
          <p:cNvSpPr>
            <a:spLocks noChangeArrowheads="1"/>
          </p:cNvSpPr>
          <p:nvPr/>
        </p:nvSpPr>
        <p:spPr bwMode="auto">
          <a:xfrm>
            <a:off x="7747000" y="4778375"/>
            <a:ext cx="1893888" cy="2295525"/>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7" name="object 57"/>
          <p:cNvSpPr txBox="1"/>
          <p:nvPr/>
        </p:nvSpPr>
        <p:spPr>
          <a:xfrm>
            <a:off x="7521575" y="1793875"/>
            <a:ext cx="541338" cy="201613"/>
          </a:xfrm>
          <a:prstGeom prst="rect">
            <a:avLst/>
          </a:prstGeom>
        </p:spPr>
        <p:txBody>
          <a:bodyPr lIns="0" tIns="0" rIns="0" bIns="0"/>
          <a:lstStyle/>
          <a:p>
            <a:pPr marL="12700" fontAlgn="auto">
              <a:spcBef>
                <a:spcPts val="0"/>
              </a:spcBef>
              <a:spcAft>
                <a:spcPts val="0"/>
              </a:spcAft>
              <a:defRPr/>
            </a:pPr>
            <a:r>
              <a:rPr sz="1250" b="1" spc="5" dirty="0">
                <a:solidFill>
                  <a:srgbClr val="0000CC"/>
                </a:solidFill>
                <a:latin typeface="Arial" panose="020B0604020202020204"/>
                <a:cs typeface="Arial" panose="020B0604020202020204"/>
              </a:rPr>
              <a:t>Bridge</a:t>
            </a:r>
            <a:endParaRPr sz="1250">
              <a:latin typeface="Arial" panose="020B0604020202020204"/>
              <a:cs typeface="Arial" panose="020B0604020202020204"/>
            </a:endParaRPr>
          </a:p>
        </p:txBody>
      </p:sp>
      <p:sp>
        <p:nvSpPr>
          <p:cNvPr id="58" name="object 58"/>
          <p:cNvSpPr txBox="1"/>
          <p:nvPr/>
        </p:nvSpPr>
        <p:spPr>
          <a:xfrm>
            <a:off x="7521575" y="3227388"/>
            <a:ext cx="1703388" cy="201612"/>
          </a:xfrm>
          <a:prstGeom prst="rect">
            <a:avLst/>
          </a:prstGeom>
        </p:spPr>
        <p:txBody>
          <a:bodyPr lIns="0" tIns="0" rIns="0" bIns="0"/>
          <a:lstStyle/>
          <a:p>
            <a:pPr marL="12700" fontAlgn="auto">
              <a:spcBef>
                <a:spcPts val="0"/>
              </a:spcBef>
              <a:spcAft>
                <a:spcPts val="0"/>
              </a:spcAft>
              <a:defRPr/>
            </a:pPr>
            <a:r>
              <a:rPr sz="1250" b="1" spc="10" dirty="0">
                <a:solidFill>
                  <a:srgbClr val="0000CC"/>
                </a:solidFill>
                <a:latin typeface="Arial" panose="020B0604020202020204"/>
                <a:cs typeface="Arial" panose="020B0604020202020204"/>
              </a:rPr>
              <a:t>Engine</a:t>
            </a:r>
            <a:r>
              <a:rPr sz="1250" b="1" spc="5" dirty="0">
                <a:solidFill>
                  <a:srgbClr val="0000CC"/>
                </a:solidFill>
                <a:latin typeface="Arial" panose="020B0604020202020204"/>
                <a:cs typeface="Arial" panose="020B0604020202020204"/>
              </a:rPr>
              <a:t> </a:t>
            </a:r>
            <a:r>
              <a:rPr sz="1250" b="1" spc="10" dirty="0">
                <a:solidFill>
                  <a:srgbClr val="0000CC"/>
                </a:solidFill>
                <a:latin typeface="Arial" panose="020B0604020202020204"/>
                <a:cs typeface="Arial" panose="020B0604020202020204"/>
              </a:rPr>
              <a:t>Control</a:t>
            </a:r>
            <a:r>
              <a:rPr sz="1250" b="1" spc="5" dirty="0">
                <a:solidFill>
                  <a:srgbClr val="0000CC"/>
                </a:solidFill>
                <a:latin typeface="Arial" panose="020B0604020202020204"/>
                <a:cs typeface="Arial" panose="020B0604020202020204"/>
              </a:rPr>
              <a:t> </a:t>
            </a:r>
            <a:r>
              <a:rPr sz="1250" b="1" spc="15" dirty="0">
                <a:solidFill>
                  <a:srgbClr val="0000CC"/>
                </a:solidFill>
                <a:latin typeface="Arial" panose="020B0604020202020204"/>
                <a:cs typeface="Arial" panose="020B0604020202020204"/>
              </a:rPr>
              <a:t>Room</a:t>
            </a:r>
            <a:endParaRPr sz="1250">
              <a:latin typeface="Arial" panose="020B0604020202020204"/>
              <a:cs typeface="Arial" panose="020B0604020202020204"/>
            </a:endParaRPr>
          </a:p>
        </p:txBody>
      </p:sp>
      <p:sp>
        <p:nvSpPr>
          <p:cNvPr id="59" name="object 59"/>
          <p:cNvSpPr txBox="1"/>
          <p:nvPr/>
        </p:nvSpPr>
        <p:spPr>
          <a:xfrm>
            <a:off x="7521575" y="6875463"/>
            <a:ext cx="1939925" cy="201612"/>
          </a:xfrm>
          <a:prstGeom prst="rect">
            <a:avLst/>
          </a:prstGeom>
        </p:spPr>
        <p:txBody>
          <a:bodyPr lIns="0" tIns="0" rIns="0" bIns="0"/>
          <a:lstStyle/>
          <a:p>
            <a:pPr marL="12700" fontAlgn="auto">
              <a:spcBef>
                <a:spcPts val="0"/>
              </a:spcBef>
              <a:spcAft>
                <a:spcPts val="0"/>
              </a:spcAft>
              <a:defRPr/>
            </a:pPr>
            <a:r>
              <a:rPr sz="1250" b="1" spc="10" dirty="0">
                <a:solidFill>
                  <a:srgbClr val="0000CC"/>
                </a:solidFill>
                <a:latin typeface="Arial" panose="020B0604020202020204"/>
                <a:cs typeface="Arial" panose="020B0604020202020204"/>
              </a:rPr>
              <a:t>Engine</a:t>
            </a:r>
            <a:r>
              <a:rPr sz="1250" b="1" spc="5" dirty="0">
                <a:solidFill>
                  <a:srgbClr val="0000CC"/>
                </a:solidFill>
                <a:latin typeface="Arial" panose="020B0604020202020204"/>
                <a:cs typeface="Arial" panose="020B0604020202020204"/>
              </a:rPr>
              <a:t> </a:t>
            </a:r>
            <a:r>
              <a:rPr sz="1250" b="1" spc="15" dirty="0">
                <a:solidFill>
                  <a:srgbClr val="0000CC"/>
                </a:solidFill>
                <a:latin typeface="Arial" panose="020B0604020202020204"/>
                <a:cs typeface="Arial" panose="020B0604020202020204"/>
              </a:rPr>
              <a:t>Room/On</a:t>
            </a:r>
            <a:r>
              <a:rPr sz="1250" b="1" spc="5" dirty="0">
                <a:solidFill>
                  <a:srgbClr val="0000CC"/>
                </a:solidFill>
                <a:latin typeface="Arial" panose="020B0604020202020204"/>
                <a:cs typeface="Arial" panose="020B0604020202020204"/>
              </a:rPr>
              <a:t> </a:t>
            </a:r>
            <a:r>
              <a:rPr sz="1250" b="1" spc="10" dirty="0">
                <a:solidFill>
                  <a:srgbClr val="0000CC"/>
                </a:solidFill>
                <a:latin typeface="Arial" panose="020B0604020202020204"/>
                <a:cs typeface="Arial" panose="020B0604020202020204"/>
              </a:rPr>
              <a:t>Engine</a:t>
            </a:r>
            <a:endParaRPr sz="1250">
              <a:latin typeface="Arial" panose="020B0604020202020204"/>
              <a:cs typeface="Arial" panose="020B0604020202020204"/>
            </a:endParaRPr>
          </a:p>
        </p:txBody>
      </p:sp>
      <p:sp>
        <p:nvSpPr>
          <p:cNvPr id="31803" name="object 60"/>
          <p:cNvSpPr/>
          <p:nvPr/>
        </p:nvSpPr>
        <p:spPr bwMode="auto">
          <a:xfrm>
            <a:off x="7702550" y="3171825"/>
            <a:ext cx="1916113" cy="7938"/>
          </a:xfrm>
          <a:custGeom>
            <a:avLst/>
            <a:gdLst>
              <a:gd name="T0" fmla="*/ 0 w 1916417"/>
              <a:gd name="T1" fmla="*/ 9189 h 6857"/>
              <a:gd name="T2" fmla="*/ 1915809 w 1916417"/>
              <a:gd name="T3" fmla="*/ 0 h 6857"/>
              <a:gd name="T4" fmla="*/ 0 60000 65536"/>
              <a:gd name="T5" fmla="*/ 0 60000 65536"/>
              <a:gd name="T6" fmla="*/ 0 w 1916417"/>
              <a:gd name="T7" fmla="*/ 0 h 6857"/>
              <a:gd name="T8" fmla="*/ 1916417 w 1916417"/>
              <a:gd name="T9" fmla="*/ 6857 h 6857"/>
            </a:gdLst>
            <a:ahLst/>
            <a:cxnLst>
              <a:cxn ang="T4">
                <a:pos x="T0" y="T1"/>
              </a:cxn>
              <a:cxn ang="T5">
                <a:pos x="T2" y="T3"/>
              </a:cxn>
            </a:cxnLst>
            <a:rect l="T6" t="T7" r="T8" b="T9"/>
            <a:pathLst>
              <a:path w="1916417" h="6857">
                <a:moveTo>
                  <a:pt x="0" y="6857"/>
                </a:moveTo>
                <a:lnTo>
                  <a:pt x="1916417" y="0"/>
                </a:lnTo>
              </a:path>
            </a:pathLst>
          </a:custGeom>
          <a:noFill/>
          <a:ln w="10172">
            <a:solidFill>
              <a:srgbClr val="000000"/>
            </a:solidFill>
            <a:prstDash val="lgDash"/>
            <a:round/>
          </a:ln>
        </p:spPr>
        <p:txBody>
          <a:bodyPr lIns="0" tIns="0" rIns="0" bIns="0"/>
          <a:lstStyle/>
          <a:p>
            <a:endParaRPr lang="el-GR"/>
          </a:p>
        </p:txBody>
      </p:sp>
      <p:sp>
        <p:nvSpPr>
          <p:cNvPr id="31804" name="object 61"/>
          <p:cNvSpPr/>
          <p:nvPr/>
        </p:nvSpPr>
        <p:spPr bwMode="auto">
          <a:xfrm>
            <a:off x="2379663" y="2786063"/>
            <a:ext cx="5124450" cy="0"/>
          </a:xfrm>
          <a:custGeom>
            <a:avLst/>
            <a:gdLst>
              <a:gd name="T0" fmla="*/ 0 w 5124437"/>
              <a:gd name="T1" fmla="*/ 5124462 w 5124437"/>
              <a:gd name="T2" fmla="*/ 0 60000 65536"/>
              <a:gd name="T3" fmla="*/ 0 60000 65536"/>
              <a:gd name="T4" fmla="*/ 0 w 5124437"/>
              <a:gd name="T5" fmla="*/ 5124437 w 5124437"/>
            </a:gdLst>
            <a:ahLst/>
            <a:cxnLst>
              <a:cxn ang="T2">
                <a:pos x="T0" y="0"/>
              </a:cxn>
              <a:cxn ang="T3">
                <a:pos x="T1" y="0"/>
              </a:cxn>
            </a:cxnLst>
            <a:rect l="T4" t="0" r="T5" b="0"/>
            <a:pathLst>
              <a:path w="5124437">
                <a:moveTo>
                  <a:pt x="0" y="0"/>
                </a:moveTo>
                <a:lnTo>
                  <a:pt x="5124437" y="0"/>
                </a:lnTo>
              </a:path>
            </a:pathLst>
          </a:custGeom>
          <a:noFill/>
          <a:ln w="13563">
            <a:solidFill>
              <a:srgbClr val="000000"/>
            </a:solidFill>
            <a:prstDash val="lgDash"/>
            <a:round/>
          </a:ln>
        </p:spPr>
        <p:txBody>
          <a:bodyPr lIns="0" tIns="0" rIns="0" bIns="0"/>
          <a:lstStyle/>
          <a:p>
            <a:endParaRPr lang="el-GR"/>
          </a:p>
        </p:txBody>
      </p:sp>
      <p:sp>
        <p:nvSpPr>
          <p:cNvPr id="31805" name="object 62"/>
          <p:cNvSpPr/>
          <p:nvPr/>
        </p:nvSpPr>
        <p:spPr bwMode="auto">
          <a:xfrm>
            <a:off x="7512050" y="2790825"/>
            <a:ext cx="179388" cy="387350"/>
          </a:xfrm>
          <a:custGeom>
            <a:avLst/>
            <a:gdLst>
              <a:gd name="T0" fmla="*/ 180488 w 178295"/>
              <a:gd name="T1" fmla="*/ 388370 h 386333"/>
              <a:gd name="T2" fmla="*/ 0 w 178295"/>
              <a:gd name="T3" fmla="*/ 0 h 386333"/>
              <a:gd name="T4" fmla="*/ 0 60000 65536"/>
              <a:gd name="T5" fmla="*/ 0 60000 65536"/>
              <a:gd name="T6" fmla="*/ 0 w 178295"/>
              <a:gd name="T7" fmla="*/ 0 h 386333"/>
              <a:gd name="T8" fmla="*/ 178295 w 178295"/>
              <a:gd name="T9" fmla="*/ 386333 h 386333"/>
            </a:gdLst>
            <a:ahLst/>
            <a:cxnLst>
              <a:cxn ang="T4">
                <a:pos x="T0" y="T1"/>
              </a:cxn>
              <a:cxn ang="T5">
                <a:pos x="T2" y="T3"/>
              </a:cxn>
            </a:cxnLst>
            <a:rect l="T6" t="T7" r="T8" b="T9"/>
            <a:pathLst>
              <a:path w="178295" h="386333">
                <a:moveTo>
                  <a:pt x="178295" y="386333"/>
                </a:moveTo>
                <a:lnTo>
                  <a:pt x="0" y="0"/>
                </a:lnTo>
              </a:path>
            </a:pathLst>
          </a:custGeom>
          <a:noFill/>
          <a:ln w="13563">
            <a:solidFill>
              <a:srgbClr val="000000"/>
            </a:solidFill>
            <a:prstDash val="lgDash"/>
            <a:round/>
          </a:ln>
        </p:spPr>
        <p:txBody>
          <a:bodyPr lIns="0" tIns="0" rIns="0" bIns="0"/>
          <a:lstStyle/>
          <a:p>
            <a:endParaRPr lang="el-GR"/>
          </a:p>
        </p:txBody>
      </p:sp>
      <p:sp>
        <p:nvSpPr>
          <p:cNvPr id="31806" name="object 63"/>
          <p:cNvSpPr/>
          <p:nvPr/>
        </p:nvSpPr>
        <p:spPr bwMode="auto">
          <a:xfrm>
            <a:off x="7677150" y="4705350"/>
            <a:ext cx="1962150" cy="0"/>
          </a:xfrm>
          <a:custGeom>
            <a:avLst/>
            <a:gdLst>
              <a:gd name="T0" fmla="*/ 0 w 1962150"/>
              <a:gd name="T1" fmla="*/ 1962150 w 1962150"/>
              <a:gd name="T2" fmla="*/ 0 60000 65536"/>
              <a:gd name="T3" fmla="*/ 0 60000 65536"/>
              <a:gd name="T4" fmla="*/ 0 w 1962150"/>
              <a:gd name="T5" fmla="*/ 1962150 w 1962150"/>
            </a:gdLst>
            <a:ahLst/>
            <a:cxnLst>
              <a:cxn ang="T2">
                <a:pos x="T0" y="0"/>
              </a:cxn>
              <a:cxn ang="T3">
                <a:pos x="T1" y="0"/>
              </a:cxn>
            </a:cxnLst>
            <a:rect l="T4" t="0" r="T5" b="0"/>
            <a:pathLst>
              <a:path w="1962150">
                <a:moveTo>
                  <a:pt x="0" y="0"/>
                </a:moveTo>
                <a:lnTo>
                  <a:pt x="1962150" y="0"/>
                </a:lnTo>
              </a:path>
            </a:pathLst>
          </a:custGeom>
          <a:noFill/>
          <a:ln w="10172">
            <a:solidFill>
              <a:srgbClr val="000000"/>
            </a:solidFill>
            <a:prstDash val="lgDash"/>
            <a:round/>
          </a:ln>
        </p:spPr>
        <p:txBody>
          <a:bodyPr lIns="0" tIns="0" rIns="0" bIns="0"/>
          <a:lstStyle/>
          <a:p>
            <a:endParaRPr lang="el-GR"/>
          </a:p>
        </p:txBody>
      </p:sp>
      <p:sp>
        <p:nvSpPr>
          <p:cNvPr id="31807" name="object 64"/>
          <p:cNvSpPr/>
          <p:nvPr/>
        </p:nvSpPr>
        <p:spPr bwMode="auto">
          <a:xfrm>
            <a:off x="2379663" y="4781550"/>
            <a:ext cx="5114925" cy="0"/>
          </a:xfrm>
          <a:custGeom>
            <a:avLst/>
            <a:gdLst>
              <a:gd name="T0" fmla="*/ 0 w 5114544"/>
              <a:gd name="T1" fmla="*/ 5115305 w 5114544"/>
              <a:gd name="T2" fmla="*/ 0 60000 65536"/>
              <a:gd name="T3" fmla="*/ 0 60000 65536"/>
              <a:gd name="T4" fmla="*/ 0 w 5114544"/>
              <a:gd name="T5" fmla="*/ 5114544 w 5114544"/>
            </a:gdLst>
            <a:ahLst/>
            <a:cxnLst>
              <a:cxn ang="T2">
                <a:pos x="T0" y="0"/>
              </a:cxn>
              <a:cxn ang="T3">
                <a:pos x="T1" y="0"/>
              </a:cxn>
            </a:cxnLst>
            <a:rect l="T4" t="0" r="T5" b="0"/>
            <a:pathLst>
              <a:path w="5114544">
                <a:moveTo>
                  <a:pt x="0" y="0"/>
                </a:moveTo>
                <a:lnTo>
                  <a:pt x="5114544" y="0"/>
                </a:lnTo>
              </a:path>
            </a:pathLst>
          </a:custGeom>
          <a:noFill/>
          <a:ln w="13563">
            <a:solidFill>
              <a:srgbClr val="000000"/>
            </a:solidFill>
            <a:prstDash val="lgDash"/>
            <a:round/>
          </a:ln>
        </p:spPr>
        <p:txBody>
          <a:bodyPr lIns="0" tIns="0" rIns="0" bIns="0"/>
          <a:lstStyle/>
          <a:p>
            <a:endParaRPr lang="el-GR"/>
          </a:p>
        </p:txBody>
      </p:sp>
      <p:sp>
        <p:nvSpPr>
          <p:cNvPr id="31808" name="object 65"/>
          <p:cNvSpPr/>
          <p:nvPr/>
        </p:nvSpPr>
        <p:spPr bwMode="auto">
          <a:xfrm>
            <a:off x="7512050" y="4705350"/>
            <a:ext cx="147638" cy="76200"/>
          </a:xfrm>
          <a:custGeom>
            <a:avLst/>
            <a:gdLst>
              <a:gd name="T0" fmla="*/ 0 w 147828"/>
              <a:gd name="T1" fmla="*/ 76200 h 76200"/>
              <a:gd name="T2" fmla="*/ 147448 w 147828"/>
              <a:gd name="T3" fmla="*/ 0 h 76200"/>
              <a:gd name="T4" fmla="*/ 0 60000 65536"/>
              <a:gd name="T5" fmla="*/ 0 60000 65536"/>
              <a:gd name="T6" fmla="*/ 0 w 147828"/>
              <a:gd name="T7" fmla="*/ 0 h 76200"/>
              <a:gd name="T8" fmla="*/ 147828 w 147828"/>
              <a:gd name="T9" fmla="*/ 76200 h 76200"/>
            </a:gdLst>
            <a:ahLst/>
            <a:cxnLst>
              <a:cxn ang="T4">
                <a:pos x="T0" y="T1"/>
              </a:cxn>
              <a:cxn ang="T5">
                <a:pos x="T2" y="T3"/>
              </a:cxn>
            </a:cxnLst>
            <a:rect l="T6" t="T7" r="T8" b="T9"/>
            <a:pathLst>
              <a:path w="147828" h="76200">
                <a:moveTo>
                  <a:pt x="0" y="76200"/>
                </a:moveTo>
                <a:lnTo>
                  <a:pt x="147828" y="0"/>
                </a:lnTo>
              </a:path>
            </a:pathLst>
          </a:custGeom>
          <a:noFill/>
          <a:ln w="13563">
            <a:solidFill>
              <a:srgbClr val="000000"/>
            </a:solidFill>
            <a:prstDash val="lgDash"/>
            <a:round/>
          </a:ln>
        </p:spPr>
        <p:txBody>
          <a:bodyPr lIns="0" tIns="0" rIns="0" bIns="0"/>
          <a:lstStyle/>
          <a:p>
            <a:endParaRPr lang="el-GR"/>
          </a:p>
        </p:txBody>
      </p:sp>
      <p:sp>
        <p:nvSpPr>
          <p:cNvPr id="31809" name="object 66"/>
          <p:cNvSpPr txBox="1">
            <a:spLocks noChangeArrowheads="1"/>
          </p:cNvSpPr>
          <p:nvPr/>
        </p:nvSpPr>
        <p:spPr bwMode="auto">
          <a:xfrm>
            <a:off x="2422525" y="2955925"/>
            <a:ext cx="665163" cy="500063"/>
          </a:xfrm>
          <a:prstGeom prst="rect">
            <a:avLst/>
          </a:prstGeom>
          <a:noFill/>
          <a:ln w="9525">
            <a:noFill/>
            <a:miter lim="800000"/>
          </a:ln>
        </p:spPr>
        <p:txBody>
          <a:bodyPr lIns="0" tIns="0" rIns="0" bIns="0"/>
          <a:lstStyle/>
          <a:p>
            <a:pPr marL="12700" indent="-1905" algn="ctr">
              <a:lnSpc>
                <a:spcPct val="102000"/>
              </a:lnSpc>
            </a:pPr>
            <a:r>
              <a:rPr lang="el-GR" sz="1000" b="1">
                <a:cs typeface="Arial" panose="020B0604020202020204" pitchFamily="34" charset="0"/>
              </a:rPr>
              <a:t>Main Operating Panel</a:t>
            </a:r>
            <a:endParaRPr lang="el-GR" sz="1000">
              <a:cs typeface="Arial" panose="020B0604020202020204" pitchFamily="34" charset="0"/>
            </a:endParaRPr>
          </a:p>
        </p:txBody>
      </p:sp>
      <p:sp>
        <p:nvSpPr>
          <p:cNvPr id="67" name="object 67"/>
          <p:cNvSpPr txBox="1"/>
          <p:nvPr/>
        </p:nvSpPr>
        <p:spPr>
          <a:xfrm>
            <a:off x="5772150" y="3170238"/>
            <a:ext cx="214313" cy="171450"/>
          </a:xfrm>
          <a:prstGeom prst="rect">
            <a:avLst/>
          </a:prstGeom>
        </p:spPr>
        <p:txBody>
          <a:bodyPr lIns="0" tIns="0" rIns="0" bIns="0"/>
          <a:lstStyle/>
          <a:p>
            <a:pPr marL="12700" fontAlgn="auto">
              <a:spcBef>
                <a:spcPts val="0"/>
              </a:spcBef>
              <a:spcAft>
                <a:spcPts val="0"/>
              </a:spcAft>
              <a:defRPr/>
            </a:pPr>
            <a:r>
              <a:rPr sz="1050" b="1" spc="5" dirty="0">
                <a:latin typeface="Arial" panose="020B0604020202020204"/>
                <a:cs typeface="Arial" panose="020B0604020202020204"/>
              </a:rPr>
              <a:t>PC</a:t>
            </a:r>
            <a:endParaRPr sz="1050">
              <a:latin typeface="Arial" panose="020B0604020202020204"/>
              <a:cs typeface="Arial" panose="020B0604020202020204"/>
            </a:endParaRPr>
          </a:p>
        </p:txBody>
      </p:sp>
      <p:sp>
        <p:nvSpPr>
          <p:cNvPr id="31811" name="object 68"/>
          <p:cNvSpPr txBox="1">
            <a:spLocks noChangeArrowheads="1"/>
          </p:cNvSpPr>
          <p:nvPr/>
        </p:nvSpPr>
        <p:spPr bwMode="auto">
          <a:xfrm>
            <a:off x="3327400" y="3025775"/>
            <a:ext cx="931863" cy="336550"/>
          </a:xfrm>
          <a:prstGeom prst="rect">
            <a:avLst/>
          </a:prstGeom>
          <a:noFill/>
          <a:ln w="9525">
            <a:noFill/>
            <a:miter lim="800000"/>
          </a:ln>
        </p:spPr>
        <p:txBody>
          <a:bodyPr lIns="0" tIns="0" rIns="0" bIns="0"/>
          <a:lstStyle/>
          <a:p>
            <a:pPr marL="284480" indent="-273050">
              <a:lnSpc>
                <a:spcPct val="101000"/>
              </a:lnSpc>
            </a:pPr>
            <a:r>
              <a:rPr lang="el-GR" sz="1000" b="1">
                <a:cs typeface="Arial" panose="020B0604020202020204" pitchFamily="34" charset="0"/>
              </a:rPr>
              <a:t>Control Room Panel</a:t>
            </a:r>
            <a:endParaRPr lang="el-GR" sz="1000">
              <a:cs typeface="Arial" panose="020B0604020202020204" pitchFamily="34" charset="0"/>
            </a:endParaRPr>
          </a:p>
        </p:txBody>
      </p:sp>
      <p:sp>
        <p:nvSpPr>
          <p:cNvPr id="69" name="object 69"/>
          <p:cNvSpPr txBox="1"/>
          <p:nvPr/>
        </p:nvSpPr>
        <p:spPr>
          <a:xfrm>
            <a:off x="5208588" y="2863850"/>
            <a:ext cx="1322387" cy="173038"/>
          </a:xfrm>
          <a:prstGeom prst="rect">
            <a:avLst/>
          </a:prstGeom>
        </p:spPr>
        <p:txBody>
          <a:bodyPr lIns="0" tIns="0" rIns="0" bIns="0"/>
          <a:lstStyle/>
          <a:p>
            <a:pPr marL="12700" fontAlgn="auto">
              <a:spcBef>
                <a:spcPts val="0"/>
              </a:spcBef>
              <a:spcAft>
                <a:spcPts val="0"/>
              </a:spcAft>
              <a:defRPr/>
            </a:pPr>
            <a:r>
              <a:rPr sz="1050" b="1" spc="5" dirty="0">
                <a:latin typeface="Arial" panose="020B0604020202020204"/>
                <a:cs typeface="Arial" panose="020B0604020202020204"/>
              </a:rPr>
              <a:t>BACK-UP F</a:t>
            </a:r>
            <a:r>
              <a:rPr sz="1050" b="1" dirty="0">
                <a:latin typeface="Arial" panose="020B0604020202020204"/>
                <a:cs typeface="Arial" panose="020B0604020202020204"/>
              </a:rPr>
              <a:t>O</a:t>
            </a:r>
            <a:r>
              <a:rPr sz="1050" b="1" spc="5" dirty="0">
                <a:latin typeface="Arial" panose="020B0604020202020204"/>
                <a:cs typeface="Arial" panose="020B0604020202020204"/>
              </a:rPr>
              <a:t>R M</a:t>
            </a:r>
            <a:r>
              <a:rPr sz="1050" b="1" dirty="0">
                <a:latin typeface="Arial" panose="020B0604020202020204"/>
                <a:cs typeface="Arial" panose="020B0604020202020204"/>
              </a:rPr>
              <a:t>O</a:t>
            </a:r>
            <a:r>
              <a:rPr sz="1050" b="1" spc="5" dirty="0">
                <a:latin typeface="Arial" panose="020B0604020202020204"/>
                <a:cs typeface="Arial" panose="020B0604020202020204"/>
              </a:rPr>
              <a:t>P</a:t>
            </a:r>
            <a:endParaRPr sz="1050">
              <a:latin typeface="Arial" panose="020B0604020202020204"/>
              <a:cs typeface="Arial" panose="020B0604020202020204"/>
            </a:endParaRPr>
          </a:p>
        </p:txBody>
      </p:sp>
      <p:sp>
        <p:nvSpPr>
          <p:cNvPr id="31813" name="object 70"/>
          <p:cNvSpPr txBox="1">
            <a:spLocks noChangeArrowheads="1"/>
          </p:cNvSpPr>
          <p:nvPr/>
        </p:nvSpPr>
        <p:spPr bwMode="auto">
          <a:xfrm>
            <a:off x="4435475" y="1763713"/>
            <a:ext cx="455613" cy="338137"/>
          </a:xfrm>
          <a:prstGeom prst="rect">
            <a:avLst/>
          </a:prstGeom>
          <a:noFill/>
          <a:ln w="9525">
            <a:noFill/>
            <a:miter lim="800000"/>
          </a:ln>
        </p:spPr>
        <p:txBody>
          <a:bodyPr lIns="0" tIns="0" rIns="0" bIns="0"/>
          <a:lstStyle/>
          <a:p>
            <a:pPr marL="46355" indent="-33655">
              <a:lnSpc>
                <a:spcPct val="102000"/>
              </a:lnSpc>
            </a:pPr>
            <a:r>
              <a:rPr lang="el-GR" sz="1000" b="1">
                <a:cs typeface="Arial" panose="020B0604020202020204" pitchFamily="34" charset="0"/>
              </a:rPr>
              <a:t>Bridge Panel</a:t>
            </a:r>
            <a:endParaRPr lang="el-GR" sz="1000">
              <a:cs typeface="Arial" panose="020B0604020202020204" pitchFamily="34" charset="0"/>
            </a:endParaRPr>
          </a:p>
        </p:txBody>
      </p:sp>
      <p:sp>
        <p:nvSpPr>
          <p:cNvPr id="71" name="object 71"/>
          <p:cNvSpPr txBox="1"/>
          <p:nvPr/>
        </p:nvSpPr>
        <p:spPr>
          <a:xfrm>
            <a:off x="2559050" y="6677025"/>
            <a:ext cx="320675" cy="173038"/>
          </a:xfrm>
          <a:prstGeom prst="rect">
            <a:avLst/>
          </a:prstGeom>
        </p:spPr>
        <p:txBody>
          <a:bodyPr lIns="0" tIns="0" rIns="0" bIns="0"/>
          <a:lstStyle/>
          <a:p>
            <a:pPr marL="12700" fontAlgn="auto">
              <a:spcBef>
                <a:spcPts val="0"/>
              </a:spcBef>
              <a:spcAft>
                <a:spcPts val="0"/>
              </a:spcAft>
              <a:defRPr/>
            </a:pPr>
            <a:r>
              <a:rPr sz="1050" b="1" spc="5" dirty="0">
                <a:latin typeface="Arial" panose="020B0604020202020204"/>
                <a:cs typeface="Arial" panose="020B0604020202020204"/>
              </a:rPr>
              <a:t>ACU</a:t>
            </a:r>
            <a:endParaRPr sz="1050">
              <a:latin typeface="Arial" panose="020B0604020202020204"/>
              <a:cs typeface="Arial" panose="020B0604020202020204"/>
            </a:endParaRPr>
          </a:p>
        </p:txBody>
      </p:sp>
      <p:sp>
        <p:nvSpPr>
          <p:cNvPr id="72" name="object 72"/>
          <p:cNvSpPr txBox="1"/>
          <p:nvPr/>
        </p:nvSpPr>
        <p:spPr>
          <a:xfrm>
            <a:off x="4502150" y="6677025"/>
            <a:ext cx="320675" cy="173038"/>
          </a:xfrm>
          <a:prstGeom prst="rect">
            <a:avLst/>
          </a:prstGeom>
        </p:spPr>
        <p:txBody>
          <a:bodyPr lIns="0" tIns="0" rIns="0" bIns="0"/>
          <a:lstStyle/>
          <a:p>
            <a:pPr marL="12700" fontAlgn="auto">
              <a:spcBef>
                <a:spcPts val="0"/>
              </a:spcBef>
              <a:spcAft>
                <a:spcPts val="0"/>
              </a:spcAft>
              <a:defRPr/>
            </a:pPr>
            <a:r>
              <a:rPr sz="1050" b="1" spc="5" dirty="0">
                <a:latin typeface="Arial" panose="020B0604020202020204"/>
                <a:cs typeface="Arial" panose="020B0604020202020204"/>
              </a:rPr>
              <a:t>CCU</a:t>
            </a:r>
            <a:endParaRPr sz="1050">
              <a:latin typeface="Arial" panose="020B0604020202020204"/>
              <a:cs typeface="Arial" panose="020B0604020202020204"/>
            </a:endParaRPr>
          </a:p>
        </p:txBody>
      </p:sp>
      <p:sp>
        <p:nvSpPr>
          <p:cNvPr id="73" name="object 73"/>
          <p:cNvSpPr txBox="1"/>
          <p:nvPr/>
        </p:nvSpPr>
        <p:spPr>
          <a:xfrm>
            <a:off x="3668713" y="5610225"/>
            <a:ext cx="447675" cy="171450"/>
          </a:xfrm>
          <a:prstGeom prst="rect">
            <a:avLst/>
          </a:prstGeom>
        </p:spPr>
        <p:txBody>
          <a:bodyPr lIns="0" tIns="0" rIns="0" bIns="0"/>
          <a:lstStyle/>
          <a:p>
            <a:pPr marL="12700" fontAlgn="auto">
              <a:spcBef>
                <a:spcPts val="0"/>
              </a:spcBef>
              <a:spcAft>
                <a:spcPts val="0"/>
              </a:spcAft>
              <a:defRPr/>
            </a:pPr>
            <a:r>
              <a:rPr sz="1050" b="1" spc="5" dirty="0">
                <a:latin typeface="Arial" panose="020B0604020202020204"/>
                <a:cs typeface="Arial" panose="020B0604020202020204"/>
              </a:rPr>
              <a:t>ECU A</a:t>
            </a:r>
            <a:endParaRPr sz="1050">
              <a:latin typeface="Arial" panose="020B0604020202020204"/>
              <a:cs typeface="Arial" panose="020B0604020202020204"/>
            </a:endParaRPr>
          </a:p>
        </p:txBody>
      </p:sp>
      <p:sp>
        <p:nvSpPr>
          <p:cNvPr id="74" name="object 74"/>
          <p:cNvSpPr txBox="1"/>
          <p:nvPr/>
        </p:nvSpPr>
        <p:spPr>
          <a:xfrm>
            <a:off x="2957513" y="4300538"/>
            <a:ext cx="3032125" cy="469900"/>
          </a:xfrm>
          <a:prstGeom prst="rect">
            <a:avLst/>
          </a:prstGeom>
        </p:spPr>
        <p:txBody>
          <a:bodyPr lIns="0" tIns="0" rIns="0" bIns="0"/>
          <a:lstStyle/>
          <a:p>
            <a:pPr marL="3175" algn="ctr" fontAlgn="auto">
              <a:spcBef>
                <a:spcPts val="0"/>
              </a:spcBef>
              <a:spcAft>
                <a:spcPts val="0"/>
              </a:spcAft>
              <a:tabLst>
                <a:tab pos="1192530" algn="l"/>
              </a:tabLst>
              <a:defRPr/>
            </a:pPr>
            <a:r>
              <a:rPr sz="1050" b="1" spc="5" dirty="0">
                <a:latin typeface="Arial" panose="020B0604020202020204"/>
                <a:cs typeface="Arial" panose="020B0604020202020204"/>
              </a:rPr>
              <a:t>E</a:t>
            </a:r>
            <a:r>
              <a:rPr sz="1050" b="1" spc="-5" dirty="0">
                <a:latin typeface="Arial" panose="020B0604020202020204"/>
                <a:cs typeface="Arial" panose="020B0604020202020204"/>
              </a:rPr>
              <a:t>I</a:t>
            </a:r>
            <a:r>
              <a:rPr sz="1050" b="1" spc="5" dirty="0">
                <a:latin typeface="Arial" panose="020B0604020202020204"/>
                <a:cs typeface="Arial" panose="020B0604020202020204"/>
              </a:rPr>
              <a:t>CU A	E</a:t>
            </a:r>
            <a:r>
              <a:rPr sz="1050" b="1" spc="-5" dirty="0">
                <a:latin typeface="Arial" panose="020B0604020202020204"/>
                <a:cs typeface="Arial" panose="020B0604020202020204"/>
              </a:rPr>
              <a:t>I</a:t>
            </a:r>
            <a:r>
              <a:rPr sz="1050" b="1" spc="5" dirty="0">
                <a:latin typeface="Arial" panose="020B0604020202020204"/>
                <a:cs typeface="Arial" panose="020B0604020202020204"/>
              </a:rPr>
              <a:t>CU B</a:t>
            </a:r>
            <a:endParaRPr sz="1050">
              <a:latin typeface="Arial" panose="020B0604020202020204"/>
              <a:cs typeface="Arial" panose="020B0604020202020204"/>
            </a:endParaRPr>
          </a:p>
          <a:p>
            <a:pPr fontAlgn="auto">
              <a:lnSpc>
                <a:spcPts val="800"/>
              </a:lnSpc>
              <a:spcBef>
                <a:spcPts val="45"/>
              </a:spcBef>
              <a:spcAft>
                <a:spcPts val="0"/>
              </a:spcAft>
              <a:defRPr/>
            </a:pPr>
            <a:endParaRPr sz="800">
              <a:latin typeface="+mn-lt"/>
            </a:endParaRPr>
          </a:p>
          <a:p>
            <a:pPr algn="ctr" fontAlgn="auto">
              <a:spcBef>
                <a:spcPts val="0"/>
              </a:spcBef>
              <a:spcAft>
                <a:spcPts val="0"/>
              </a:spcAft>
              <a:defRPr/>
            </a:pPr>
            <a:r>
              <a:rPr sz="1250" b="1" spc="10" dirty="0">
                <a:latin typeface="Arial" panose="020B0604020202020204"/>
                <a:cs typeface="Arial" panose="020B0604020202020204"/>
              </a:rPr>
              <a:t>Engine</a:t>
            </a:r>
            <a:r>
              <a:rPr sz="1250" b="1" spc="5" dirty="0">
                <a:latin typeface="Arial" panose="020B0604020202020204"/>
                <a:cs typeface="Arial" panose="020B0604020202020204"/>
              </a:rPr>
              <a:t> </a:t>
            </a:r>
            <a:r>
              <a:rPr sz="1250" b="1" spc="10" dirty="0">
                <a:latin typeface="Arial" panose="020B0604020202020204"/>
                <a:cs typeface="Arial" panose="020B0604020202020204"/>
              </a:rPr>
              <a:t>Int</a:t>
            </a:r>
            <a:r>
              <a:rPr sz="1250" b="1" dirty="0">
                <a:latin typeface="Arial" panose="020B0604020202020204"/>
                <a:cs typeface="Arial" panose="020B0604020202020204"/>
              </a:rPr>
              <a:t>e</a:t>
            </a:r>
            <a:r>
              <a:rPr sz="1250" b="1" spc="5" dirty="0">
                <a:latin typeface="Arial" panose="020B0604020202020204"/>
                <a:cs typeface="Arial" panose="020B0604020202020204"/>
              </a:rPr>
              <a:t>r</a:t>
            </a:r>
            <a:r>
              <a:rPr sz="1250" b="1" spc="-5" dirty="0">
                <a:latin typeface="Arial" panose="020B0604020202020204"/>
                <a:cs typeface="Arial" panose="020B0604020202020204"/>
              </a:rPr>
              <a:t>f</a:t>
            </a:r>
            <a:r>
              <a:rPr sz="1250" b="1" dirty="0">
                <a:latin typeface="Arial" panose="020B0604020202020204"/>
                <a:cs typeface="Arial" panose="020B0604020202020204"/>
              </a:rPr>
              <a:t>ac</a:t>
            </a:r>
            <a:r>
              <a:rPr sz="1250" b="1" spc="10" dirty="0">
                <a:latin typeface="Arial" panose="020B0604020202020204"/>
                <a:cs typeface="Arial" panose="020B0604020202020204"/>
              </a:rPr>
              <a:t>e</a:t>
            </a:r>
            <a:r>
              <a:rPr sz="1250" b="1" spc="5" dirty="0">
                <a:latin typeface="Arial" panose="020B0604020202020204"/>
                <a:cs typeface="Arial" panose="020B0604020202020204"/>
              </a:rPr>
              <a:t> </a:t>
            </a:r>
            <a:r>
              <a:rPr sz="1250" b="1" spc="10" dirty="0">
                <a:latin typeface="Arial" panose="020B0604020202020204"/>
                <a:cs typeface="Arial" panose="020B0604020202020204"/>
              </a:rPr>
              <a:t>Control</a:t>
            </a:r>
            <a:r>
              <a:rPr sz="1250" b="1" spc="5" dirty="0">
                <a:latin typeface="Arial" panose="020B0604020202020204"/>
                <a:cs typeface="Arial" panose="020B0604020202020204"/>
              </a:rPr>
              <a:t> </a:t>
            </a:r>
            <a:r>
              <a:rPr sz="1250" b="1" spc="10" dirty="0">
                <a:latin typeface="Arial" panose="020B0604020202020204"/>
                <a:cs typeface="Arial" panose="020B0604020202020204"/>
              </a:rPr>
              <a:t>Units</a:t>
            </a:r>
            <a:r>
              <a:rPr sz="1250" b="1" spc="5" dirty="0">
                <a:latin typeface="Arial" panose="020B0604020202020204"/>
                <a:cs typeface="Arial" panose="020B0604020202020204"/>
              </a:rPr>
              <a:t> </a:t>
            </a:r>
            <a:r>
              <a:rPr sz="1250" b="1" spc="15" dirty="0">
                <a:latin typeface="Arial" panose="020B0604020202020204"/>
                <a:cs typeface="Arial" panose="020B0604020202020204"/>
              </a:rPr>
              <a:t>A </a:t>
            </a:r>
            <a:r>
              <a:rPr sz="1250" b="1" spc="5" dirty="0">
                <a:latin typeface="Arial" panose="020B0604020202020204"/>
                <a:cs typeface="Arial" panose="020B0604020202020204"/>
              </a:rPr>
              <a:t>a</a:t>
            </a:r>
            <a:r>
              <a:rPr sz="1250" b="1" spc="15" dirty="0">
                <a:latin typeface="Arial" panose="020B0604020202020204"/>
                <a:cs typeface="Arial" panose="020B0604020202020204"/>
              </a:rPr>
              <a:t>nd</a:t>
            </a:r>
            <a:r>
              <a:rPr sz="1250" b="1" spc="5" dirty="0">
                <a:latin typeface="Arial" panose="020B0604020202020204"/>
                <a:cs typeface="Arial" panose="020B0604020202020204"/>
              </a:rPr>
              <a:t> </a:t>
            </a:r>
            <a:r>
              <a:rPr sz="1250" b="1" spc="15" dirty="0">
                <a:latin typeface="Arial" panose="020B0604020202020204"/>
                <a:cs typeface="Arial" panose="020B0604020202020204"/>
              </a:rPr>
              <a:t>B</a:t>
            </a:r>
            <a:endParaRPr sz="1250">
              <a:latin typeface="Arial" panose="020B0604020202020204"/>
              <a:cs typeface="Arial" panose="020B0604020202020204"/>
            </a:endParaRPr>
          </a:p>
        </p:txBody>
      </p:sp>
      <p:sp>
        <p:nvSpPr>
          <p:cNvPr id="75" name="object 75"/>
          <p:cNvSpPr txBox="1"/>
          <p:nvPr/>
        </p:nvSpPr>
        <p:spPr>
          <a:xfrm>
            <a:off x="1446213" y="7013575"/>
            <a:ext cx="2624137" cy="201613"/>
          </a:xfrm>
          <a:prstGeom prst="rect">
            <a:avLst/>
          </a:prstGeom>
        </p:spPr>
        <p:txBody>
          <a:bodyPr lIns="0" tIns="0" rIns="0" bIns="0"/>
          <a:lstStyle/>
          <a:p>
            <a:pPr marL="12700" fontAlgn="auto">
              <a:spcBef>
                <a:spcPts val="0"/>
              </a:spcBef>
              <a:spcAft>
                <a:spcPts val="0"/>
              </a:spcAft>
              <a:defRPr/>
            </a:pPr>
            <a:r>
              <a:rPr sz="1250" b="1" spc="10" dirty="0">
                <a:latin typeface="Arial" panose="020B0604020202020204"/>
                <a:cs typeface="Arial" panose="020B0604020202020204"/>
              </a:rPr>
              <a:t>Auxiliariy</a:t>
            </a:r>
            <a:r>
              <a:rPr sz="1250" b="1" spc="5" dirty="0">
                <a:latin typeface="Arial" panose="020B0604020202020204"/>
                <a:cs typeface="Arial" panose="020B0604020202020204"/>
              </a:rPr>
              <a:t> </a:t>
            </a:r>
            <a:r>
              <a:rPr sz="1250" b="1" spc="15" dirty="0">
                <a:latin typeface="Arial" panose="020B0604020202020204"/>
                <a:cs typeface="Arial" panose="020B0604020202020204"/>
              </a:rPr>
              <a:t>Con</a:t>
            </a:r>
            <a:r>
              <a:rPr sz="1250" b="1" spc="-5" dirty="0">
                <a:latin typeface="Arial" panose="020B0604020202020204"/>
                <a:cs typeface="Arial" panose="020B0604020202020204"/>
              </a:rPr>
              <a:t>t</a:t>
            </a:r>
            <a:r>
              <a:rPr sz="1250" b="1" spc="10" dirty="0">
                <a:latin typeface="Arial" panose="020B0604020202020204"/>
                <a:cs typeface="Arial" panose="020B0604020202020204"/>
              </a:rPr>
              <a:t>rol</a:t>
            </a:r>
            <a:r>
              <a:rPr sz="1250" b="1" spc="5" dirty="0">
                <a:latin typeface="Arial" panose="020B0604020202020204"/>
                <a:cs typeface="Arial" panose="020B0604020202020204"/>
              </a:rPr>
              <a:t> </a:t>
            </a:r>
            <a:r>
              <a:rPr sz="1250" b="1" spc="10" dirty="0">
                <a:latin typeface="Arial" panose="020B0604020202020204"/>
                <a:cs typeface="Arial" panose="020B0604020202020204"/>
              </a:rPr>
              <a:t>Units</a:t>
            </a:r>
            <a:r>
              <a:rPr sz="1250" b="1" spc="5" dirty="0">
                <a:latin typeface="Arial" panose="020B0604020202020204"/>
                <a:cs typeface="Arial" panose="020B0604020202020204"/>
              </a:rPr>
              <a:t> </a:t>
            </a:r>
            <a:r>
              <a:rPr sz="1250" b="1" spc="10" dirty="0">
                <a:latin typeface="Arial" panose="020B0604020202020204"/>
                <a:cs typeface="Arial" panose="020B0604020202020204"/>
              </a:rPr>
              <a:t>1,</a:t>
            </a:r>
            <a:r>
              <a:rPr sz="1250" b="1" spc="5" dirty="0">
                <a:latin typeface="Arial" panose="020B0604020202020204"/>
                <a:cs typeface="Arial" panose="020B0604020202020204"/>
              </a:rPr>
              <a:t> </a:t>
            </a:r>
            <a:r>
              <a:rPr sz="1250" b="1" spc="10" dirty="0">
                <a:latin typeface="Arial" panose="020B0604020202020204"/>
                <a:cs typeface="Arial" panose="020B0604020202020204"/>
              </a:rPr>
              <a:t>2</a:t>
            </a:r>
            <a:r>
              <a:rPr sz="1250" b="1" spc="5" dirty="0">
                <a:latin typeface="Arial" panose="020B0604020202020204"/>
                <a:cs typeface="Arial" panose="020B0604020202020204"/>
              </a:rPr>
              <a:t> </a:t>
            </a:r>
            <a:r>
              <a:rPr sz="1250" b="1" spc="10" dirty="0">
                <a:latin typeface="Arial" panose="020B0604020202020204"/>
                <a:cs typeface="Arial" panose="020B0604020202020204"/>
              </a:rPr>
              <a:t>and</a:t>
            </a:r>
            <a:r>
              <a:rPr sz="1250" b="1" spc="5" dirty="0">
                <a:latin typeface="Arial" panose="020B0604020202020204"/>
                <a:cs typeface="Arial" panose="020B0604020202020204"/>
              </a:rPr>
              <a:t> </a:t>
            </a:r>
            <a:r>
              <a:rPr sz="1250" b="1" spc="10" dirty="0">
                <a:latin typeface="Arial" panose="020B0604020202020204"/>
                <a:cs typeface="Arial" panose="020B0604020202020204"/>
              </a:rPr>
              <a:t>3</a:t>
            </a:r>
            <a:endParaRPr sz="1250">
              <a:latin typeface="Arial" panose="020B0604020202020204"/>
              <a:cs typeface="Arial" panose="020B0604020202020204"/>
            </a:endParaRPr>
          </a:p>
        </p:txBody>
      </p:sp>
      <p:sp>
        <p:nvSpPr>
          <p:cNvPr id="76" name="object 76"/>
          <p:cNvSpPr txBox="1"/>
          <p:nvPr/>
        </p:nvSpPr>
        <p:spPr>
          <a:xfrm>
            <a:off x="5000625" y="5610225"/>
            <a:ext cx="447675" cy="171450"/>
          </a:xfrm>
          <a:prstGeom prst="rect">
            <a:avLst/>
          </a:prstGeom>
        </p:spPr>
        <p:txBody>
          <a:bodyPr lIns="0" tIns="0" rIns="0" bIns="0"/>
          <a:lstStyle/>
          <a:p>
            <a:pPr marL="12700" fontAlgn="auto">
              <a:spcBef>
                <a:spcPts val="0"/>
              </a:spcBef>
              <a:spcAft>
                <a:spcPts val="0"/>
              </a:spcAft>
              <a:defRPr/>
            </a:pPr>
            <a:r>
              <a:rPr sz="1050" b="1" spc="5" dirty="0">
                <a:latin typeface="Arial" panose="020B0604020202020204"/>
                <a:cs typeface="Arial" panose="020B0604020202020204"/>
              </a:rPr>
              <a:t>ECU B</a:t>
            </a:r>
            <a:endParaRPr sz="1050">
              <a:latin typeface="Arial" panose="020B0604020202020204"/>
              <a:cs typeface="Arial" panose="020B0604020202020204"/>
            </a:endParaRPr>
          </a:p>
        </p:txBody>
      </p:sp>
      <p:sp>
        <p:nvSpPr>
          <p:cNvPr id="77" name="object 77"/>
          <p:cNvSpPr txBox="1"/>
          <p:nvPr/>
        </p:nvSpPr>
        <p:spPr>
          <a:xfrm>
            <a:off x="4713288" y="6397625"/>
            <a:ext cx="2859087" cy="203200"/>
          </a:xfrm>
          <a:prstGeom prst="rect">
            <a:avLst/>
          </a:prstGeom>
        </p:spPr>
        <p:txBody>
          <a:bodyPr lIns="0" tIns="0" rIns="0" bIns="0"/>
          <a:lstStyle/>
          <a:p>
            <a:pPr marL="12700" fontAlgn="auto">
              <a:spcBef>
                <a:spcPts val="0"/>
              </a:spcBef>
              <a:spcAft>
                <a:spcPts val="0"/>
              </a:spcAft>
              <a:defRPr/>
            </a:pPr>
            <a:r>
              <a:rPr sz="1250" b="1" spc="15" dirty="0">
                <a:latin typeface="Arial" panose="020B0604020202020204"/>
                <a:cs typeface="Arial" panose="020B0604020202020204"/>
              </a:rPr>
              <a:t>C</a:t>
            </a:r>
            <a:r>
              <a:rPr sz="1250" b="1" spc="-5" dirty="0">
                <a:latin typeface="Arial" panose="020B0604020202020204"/>
                <a:cs typeface="Arial" panose="020B0604020202020204"/>
              </a:rPr>
              <a:t>y</a:t>
            </a:r>
            <a:r>
              <a:rPr sz="1250" b="1" spc="10" dirty="0">
                <a:latin typeface="Arial" panose="020B0604020202020204"/>
                <a:cs typeface="Arial" panose="020B0604020202020204"/>
              </a:rPr>
              <a:t>linder</a:t>
            </a:r>
            <a:r>
              <a:rPr sz="1250" b="1" spc="5" dirty="0">
                <a:latin typeface="Arial" panose="020B0604020202020204"/>
                <a:cs typeface="Arial" panose="020B0604020202020204"/>
              </a:rPr>
              <a:t> </a:t>
            </a:r>
            <a:r>
              <a:rPr sz="1250" b="1" spc="15" dirty="0">
                <a:latin typeface="Arial" panose="020B0604020202020204"/>
                <a:cs typeface="Arial" panose="020B0604020202020204"/>
              </a:rPr>
              <a:t>Con</a:t>
            </a:r>
            <a:r>
              <a:rPr sz="1250" b="1" spc="-5" dirty="0">
                <a:latin typeface="Arial" panose="020B0604020202020204"/>
                <a:cs typeface="Arial" panose="020B0604020202020204"/>
              </a:rPr>
              <a:t>t</a:t>
            </a:r>
            <a:r>
              <a:rPr sz="1250" b="1" spc="10" dirty="0">
                <a:latin typeface="Arial" panose="020B0604020202020204"/>
                <a:cs typeface="Arial" panose="020B0604020202020204"/>
              </a:rPr>
              <a:t>rol</a:t>
            </a:r>
            <a:r>
              <a:rPr sz="1250" b="1" spc="5" dirty="0">
                <a:latin typeface="Arial" panose="020B0604020202020204"/>
                <a:cs typeface="Arial" panose="020B0604020202020204"/>
              </a:rPr>
              <a:t> </a:t>
            </a:r>
            <a:r>
              <a:rPr sz="1250" b="1" spc="10" dirty="0">
                <a:latin typeface="Arial" panose="020B0604020202020204"/>
                <a:cs typeface="Arial" panose="020B0604020202020204"/>
              </a:rPr>
              <a:t>Units</a:t>
            </a:r>
            <a:r>
              <a:rPr sz="1250" b="1" spc="5" dirty="0">
                <a:latin typeface="Arial" panose="020B0604020202020204"/>
                <a:cs typeface="Arial" panose="020B0604020202020204"/>
              </a:rPr>
              <a:t> </a:t>
            </a:r>
            <a:r>
              <a:rPr sz="1250" b="1" spc="10" dirty="0">
                <a:latin typeface="Arial" panose="020B0604020202020204"/>
                <a:cs typeface="Arial" panose="020B0604020202020204"/>
              </a:rPr>
              <a:t>1</a:t>
            </a:r>
            <a:r>
              <a:rPr sz="1250" b="1" spc="5" dirty="0">
                <a:latin typeface="Arial" panose="020B0604020202020204"/>
                <a:cs typeface="Arial" panose="020B0604020202020204"/>
              </a:rPr>
              <a:t> </a:t>
            </a:r>
            <a:r>
              <a:rPr sz="1250" b="1" spc="10" dirty="0">
                <a:latin typeface="Arial" panose="020B0604020202020204"/>
                <a:cs typeface="Arial" panose="020B0604020202020204"/>
              </a:rPr>
              <a:t>per</a:t>
            </a:r>
            <a:r>
              <a:rPr sz="1250" b="1" spc="5" dirty="0">
                <a:latin typeface="Arial" panose="020B0604020202020204"/>
                <a:cs typeface="Arial" panose="020B0604020202020204"/>
              </a:rPr>
              <a:t> </a:t>
            </a:r>
            <a:r>
              <a:rPr sz="1250" b="1" spc="10" dirty="0">
                <a:latin typeface="Arial" panose="020B0604020202020204"/>
                <a:cs typeface="Arial" panose="020B0604020202020204"/>
              </a:rPr>
              <a:t>c</a:t>
            </a:r>
            <a:r>
              <a:rPr sz="1250" b="1" spc="-5" dirty="0">
                <a:latin typeface="Arial" panose="020B0604020202020204"/>
                <a:cs typeface="Arial" panose="020B0604020202020204"/>
              </a:rPr>
              <a:t>y</a:t>
            </a:r>
            <a:r>
              <a:rPr sz="1250" b="1" spc="10" dirty="0">
                <a:latin typeface="Arial" panose="020B0604020202020204"/>
                <a:cs typeface="Arial" panose="020B0604020202020204"/>
              </a:rPr>
              <a:t>linder</a:t>
            </a:r>
            <a:endParaRPr sz="1250">
              <a:latin typeface="Arial" panose="020B0604020202020204"/>
              <a:cs typeface="Arial" panose="020B0604020202020204"/>
            </a:endParaRPr>
          </a:p>
        </p:txBody>
      </p:sp>
      <p:sp>
        <p:nvSpPr>
          <p:cNvPr id="78" name="object 78"/>
          <p:cNvSpPr txBox="1"/>
          <p:nvPr/>
        </p:nvSpPr>
        <p:spPr>
          <a:xfrm>
            <a:off x="1727200" y="5299075"/>
            <a:ext cx="2309813" cy="203200"/>
          </a:xfrm>
          <a:prstGeom prst="rect">
            <a:avLst/>
          </a:prstGeom>
        </p:spPr>
        <p:txBody>
          <a:bodyPr lIns="0" tIns="0" rIns="0" bIns="0"/>
          <a:lstStyle/>
          <a:p>
            <a:pPr marL="12700" fontAlgn="auto">
              <a:spcBef>
                <a:spcPts val="0"/>
              </a:spcBef>
              <a:spcAft>
                <a:spcPts val="0"/>
              </a:spcAft>
              <a:defRPr/>
            </a:pPr>
            <a:r>
              <a:rPr sz="1250" b="1" spc="10" dirty="0">
                <a:latin typeface="Arial" panose="020B0604020202020204"/>
                <a:cs typeface="Arial" panose="020B0604020202020204"/>
              </a:rPr>
              <a:t>Engine</a:t>
            </a:r>
            <a:r>
              <a:rPr sz="1250" b="1" spc="5" dirty="0">
                <a:latin typeface="Arial" panose="020B0604020202020204"/>
                <a:cs typeface="Arial" panose="020B0604020202020204"/>
              </a:rPr>
              <a:t> </a:t>
            </a:r>
            <a:r>
              <a:rPr sz="1250" b="1" spc="10" dirty="0">
                <a:latin typeface="Arial" panose="020B0604020202020204"/>
                <a:cs typeface="Arial" panose="020B0604020202020204"/>
              </a:rPr>
              <a:t>Control</a:t>
            </a:r>
            <a:r>
              <a:rPr sz="1250" b="1" spc="5" dirty="0">
                <a:latin typeface="Arial" panose="020B0604020202020204"/>
                <a:cs typeface="Arial" panose="020B0604020202020204"/>
              </a:rPr>
              <a:t> </a:t>
            </a:r>
            <a:r>
              <a:rPr sz="1250" b="1" spc="10" dirty="0">
                <a:latin typeface="Arial" panose="020B0604020202020204"/>
                <a:cs typeface="Arial" panose="020B0604020202020204"/>
              </a:rPr>
              <a:t>Units</a:t>
            </a:r>
            <a:r>
              <a:rPr sz="1250" b="1" spc="5" dirty="0">
                <a:latin typeface="Arial" panose="020B0604020202020204"/>
                <a:cs typeface="Arial" panose="020B0604020202020204"/>
              </a:rPr>
              <a:t> </a:t>
            </a:r>
            <a:r>
              <a:rPr sz="1250" b="1" spc="15" dirty="0">
                <a:latin typeface="Arial" panose="020B0604020202020204"/>
                <a:cs typeface="Arial" panose="020B0604020202020204"/>
              </a:rPr>
              <a:t>A</a:t>
            </a:r>
            <a:r>
              <a:rPr sz="1250" b="1" spc="5" dirty="0">
                <a:latin typeface="Arial" panose="020B0604020202020204"/>
                <a:cs typeface="Arial" panose="020B0604020202020204"/>
              </a:rPr>
              <a:t> </a:t>
            </a:r>
            <a:r>
              <a:rPr sz="1250" b="1" spc="10" dirty="0">
                <a:latin typeface="Arial" panose="020B0604020202020204"/>
                <a:cs typeface="Arial" panose="020B0604020202020204"/>
              </a:rPr>
              <a:t>and</a:t>
            </a:r>
            <a:r>
              <a:rPr sz="1250" b="1" spc="5" dirty="0">
                <a:latin typeface="Arial" panose="020B0604020202020204"/>
                <a:cs typeface="Arial" panose="020B0604020202020204"/>
              </a:rPr>
              <a:t> </a:t>
            </a:r>
            <a:r>
              <a:rPr sz="1250" b="1" spc="15" dirty="0">
                <a:latin typeface="Arial" panose="020B0604020202020204"/>
                <a:cs typeface="Arial" panose="020B0604020202020204"/>
              </a:rPr>
              <a:t>B</a:t>
            </a:r>
            <a:endParaRPr sz="1250">
              <a:latin typeface="Arial" panose="020B0604020202020204"/>
              <a:cs typeface="Arial" panose="020B0604020202020204"/>
            </a:endParaRPr>
          </a:p>
        </p:txBody>
      </p:sp>
      <p:sp>
        <p:nvSpPr>
          <p:cNvPr id="31822" name="object 79"/>
          <p:cNvSpPr txBox="1">
            <a:spLocks noChangeArrowheads="1"/>
          </p:cNvSpPr>
          <p:nvPr/>
        </p:nvSpPr>
        <p:spPr bwMode="auto">
          <a:xfrm>
            <a:off x="4216400" y="4833938"/>
            <a:ext cx="665163" cy="501650"/>
          </a:xfrm>
          <a:prstGeom prst="rect">
            <a:avLst/>
          </a:prstGeom>
          <a:noFill/>
          <a:ln w="9525">
            <a:noFill/>
            <a:miter lim="800000"/>
          </a:ln>
        </p:spPr>
        <p:txBody>
          <a:bodyPr lIns="0" tIns="0" rIns="0" bIns="0"/>
          <a:lstStyle/>
          <a:p>
            <a:pPr marL="12700" algn="ctr">
              <a:lnSpc>
                <a:spcPct val="102000"/>
              </a:lnSpc>
            </a:pPr>
            <a:r>
              <a:rPr lang="el-GR" sz="1000" b="1">
                <a:cs typeface="Arial" panose="020B0604020202020204" pitchFamily="34" charset="0"/>
              </a:rPr>
              <a:t>Local Operation Panel</a:t>
            </a:r>
            <a:endParaRPr lang="el-GR" sz="1000">
              <a:cs typeface="Arial" panose="020B0604020202020204" pitchFamily="34" charset="0"/>
            </a:endParaRPr>
          </a:p>
        </p:txBody>
      </p:sp>
      <p:sp>
        <p:nvSpPr>
          <p:cNvPr id="80" name="object 80"/>
          <p:cNvSpPr txBox="1"/>
          <p:nvPr/>
        </p:nvSpPr>
        <p:spPr>
          <a:xfrm>
            <a:off x="6489700" y="5538788"/>
            <a:ext cx="1081088" cy="173037"/>
          </a:xfrm>
          <a:prstGeom prst="rect">
            <a:avLst/>
          </a:prstGeom>
        </p:spPr>
        <p:txBody>
          <a:bodyPr lIns="0" tIns="0" rIns="0" bIns="0"/>
          <a:lstStyle/>
          <a:p>
            <a:pPr marL="12700" fontAlgn="auto">
              <a:spcBef>
                <a:spcPts val="0"/>
              </a:spcBef>
              <a:spcAft>
                <a:spcPts val="0"/>
              </a:spcAft>
              <a:defRPr/>
            </a:pPr>
            <a:r>
              <a:rPr sz="1050" b="1" spc="5" dirty="0">
                <a:latin typeface="Arial" panose="020B0604020202020204"/>
                <a:cs typeface="Arial" panose="020B0604020202020204"/>
              </a:rPr>
              <a:t>Control Net</a:t>
            </a:r>
            <a:r>
              <a:rPr sz="1050" b="1" spc="20" dirty="0">
                <a:latin typeface="Arial" panose="020B0604020202020204"/>
                <a:cs typeface="Arial" panose="020B0604020202020204"/>
              </a:rPr>
              <a:t>w</a:t>
            </a:r>
            <a:r>
              <a:rPr sz="1050" b="1" spc="-10" dirty="0">
                <a:latin typeface="Arial" panose="020B0604020202020204"/>
                <a:cs typeface="Arial" panose="020B0604020202020204"/>
              </a:rPr>
              <a:t>o</a:t>
            </a:r>
            <a:r>
              <a:rPr sz="1050" b="1" spc="-15" dirty="0">
                <a:latin typeface="Arial" panose="020B0604020202020204"/>
                <a:cs typeface="Arial" panose="020B0604020202020204"/>
              </a:rPr>
              <a:t>r</a:t>
            </a:r>
            <a:r>
              <a:rPr sz="1050" b="1" spc="5" dirty="0">
                <a:latin typeface="Arial" panose="020B0604020202020204"/>
                <a:cs typeface="Arial" panose="020B0604020202020204"/>
              </a:rPr>
              <a:t>k</a:t>
            </a:r>
            <a:endParaRPr sz="1050">
              <a:latin typeface="Arial" panose="020B0604020202020204"/>
              <a:cs typeface="Arial" panose="020B0604020202020204"/>
            </a:endParaRPr>
          </a:p>
        </p:txBody>
      </p:sp>
      <p:sp>
        <p:nvSpPr>
          <p:cNvPr id="81" name="object 81"/>
          <p:cNvSpPr txBox="1">
            <a:spLocks noGrp="1"/>
          </p:cNvSpPr>
          <p:nvPr>
            <p:ph type="title"/>
          </p:nvPr>
        </p:nvSpPr>
        <p:spPr/>
        <p:txBody>
          <a:bodyPr rtlCol="0">
            <a:noAutofit/>
          </a:bodyPr>
          <a:lstStyle/>
          <a:p>
            <a:pPr eaLnBrk="1" fontAlgn="auto" hangingPunct="1">
              <a:spcBef>
                <a:spcPts val="0"/>
              </a:spcBef>
              <a:spcAft>
                <a:spcPts val="0"/>
              </a:spcAft>
              <a:defRPr/>
            </a:pPr>
            <a:r>
              <a:rPr sz="2650" b="1" dirty="0">
                <a:solidFill>
                  <a:srgbClr val="FFFFFF"/>
                </a:solidFill>
                <a:latin typeface="Arial" panose="020B0604020202020204"/>
                <a:cs typeface="Arial" panose="020B0604020202020204"/>
              </a:rPr>
              <a:t>ME</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Engin</a:t>
            </a:r>
            <a:r>
              <a:rPr sz="2650" b="1" dirty="0">
                <a:solidFill>
                  <a:srgbClr val="FFFFFF"/>
                </a:solidFill>
                <a:latin typeface="Arial" panose="020B0604020202020204"/>
                <a:cs typeface="Arial" panose="020B0604020202020204"/>
              </a:rPr>
              <a:t>e</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Contro</a:t>
            </a:r>
            <a:r>
              <a:rPr sz="2650" b="1" dirty="0">
                <a:solidFill>
                  <a:srgbClr val="FFFFFF"/>
                </a:solidFill>
                <a:latin typeface="Arial" panose="020B0604020202020204"/>
                <a:cs typeface="Arial" panose="020B0604020202020204"/>
              </a:rPr>
              <a:t>l</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System</a:t>
            </a:r>
            <a:endParaRPr sz="2650">
              <a:solidFill>
                <a:sysClr val="windowText" lastClr="000000"/>
              </a:solidFill>
              <a:latin typeface="Arial" panose="020B0604020202020204"/>
              <a:cs typeface="Arial" panose="020B0604020202020204"/>
            </a:endParaRPr>
          </a:p>
        </p:txBody>
      </p:sp>
      <p:sp>
        <p:nvSpPr>
          <p:cNvPr id="31825" name="object 82"/>
          <p:cNvSpPr txBox="1">
            <a:spLocks noChangeArrowheads="1"/>
          </p:cNvSpPr>
          <p:nvPr/>
        </p:nvSpPr>
        <p:spPr bwMode="auto">
          <a:xfrm>
            <a:off x="908050" y="4394200"/>
            <a:ext cx="930275" cy="336550"/>
          </a:xfrm>
          <a:prstGeom prst="rect">
            <a:avLst/>
          </a:prstGeom>
          <a:noFill/>
          <a:ln w="9525">
            <a:noFill/>
            <a:miter lim="800000"/>
          </a:ln>
        </p:spPr>
        <p:txBody>
          <a:bodyPr lIns="0" tIns="0" rIns="0" bIns="0"/>
          <a:lstStyle/>
          <a:p>
            <a:pPr marL="139700" indent="-127000">
              <a:lnSpc>
                <a:spcPct val="101000"/>
              </a:lnSpc>
            </a:pPr>
            <a:r>
              <a:rPr lang="el-GR" sz="1000" b="1">
                <a:cs typeface="Arial" panose="020B0604020202020204" pitchFamily="34" charset="0"/>
              </a:rPr>
              <a:t>Multi-Purpose Controller</a:t>
            </a:r>
            <a:endParaRPr lang="el-GR" sz="1000">
              <a:cs typeface="Arial" panose="020B0604020202020204" pitchFamily="34" charset="0"/>
            </a:endParaRPr>
          </a:p>
        </p:txBody>
      </p:sp>
      <p:sp>
        <p:nvSpPr>
          <p:cNvPr id="31826" name="object 83"/>
          <p:cNvSpPr>
            <a:spLocks noChangeArrowheads="1"/>
          </p:cNvSpPr>
          <p:nvPr/>
        </p:nvSpPr>
        <p:spPr bwMode="auto">
          <a:xfrm>
            <a:off x="1139825" y="4162425"/>
            <a:ext cx="465138" cy="257175"/>
          </a:xfrm>
          <a:prstGeom prst="rect">
            <a:avLst/>
          </a:prstGeom>
          <a:blipFill dpi="0" rotWithShape="1">
            <a:blip r:embed="rId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827" name="object 84"/>
          <p:cNvSpPr>
            <a:spLocks noChangeArrowheads="1"/>
          </p:cNvSpPr>
          <p:nvPr/>
        </p:nvSpPr>
        <p:spPr bwMode="auto">
          <a:xfrm>
            <a:off x="947738" y="4545013"/>
            <a:ext cx="855662" cy="644525"/>
          </a:xfrm>
          <a:prstGeom prst="rect">
            <a:avLst/>
          </a:prstGeom>
          <a:blipFill dpi="0" rotWithShape="1">
            <a:blip r:embed="rId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828" name="object 85"/>
          <p:cNvSpPr>
            <a:spLocks noChangeArrowheads="1"/>
          </p:cNvSpPr>
          <p:nvPr/>
        </p:nvSpPr>
        <p:spPr bwMode="auto">
          <a:xfrm>
            <a:off x="838200" y="2916238"/>
            <a:ext cx="1049338" cy="862012"/>
          </a:xfrm>
          <a:prstGeom prst="rect">
            <a:avLst/>
          </a:prstGeom>
          <a:blipFill dpi="0" rotWithShape="1">
            <a:blip r:embed="rId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829" name="object 86"/>
          <p:cNvSpPr>
            <a:spLocks noChangeArrowheads="1"/>
          </p:cNvSpPr>
          <p:nvPr/>
        </p:nvSpPr>
        <p:spPr bwMode="auto">
          <a:xfrm>
            <a:off x="735013" y="5632450"/>
            <a:ext cx="1130300" cy="1095375"/>
          </a:xfrm>
          <a:prstGeom prst="rect">
            <a:avLst/>
          </a:prstGeom>
          <a:blipFill dpi="0" rotWithShape="1">
            <a:blip r:embed="rId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1830" name="object 87"/>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88" name="object 88"/>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5" dirty="0">
                <a:latin typeface="Arial" panose="020B0604020202020204"/>
                <a:cs typeface="Arial" panose="020B0604020202020204"/>
              </a:rPr>
              <a:t>I</a:t>
            </a:r>
            <a:r>
              <a:rPr sz="1050" dirty="0">
                <a:latin typeface="Arial" panose="020B0604020202020204"/>
                <a:cs typeface="Arial" panose="020B0604020202020204"/>
              </a:rPr>
              <a:t>ntrodu</a:t>
            </a:r>
            <a:r>
              <a:rPr sz="1050" spc="5" dirty="0">
                <a:latin typeface="Arial" panose="020B0604020202020204"/>
                <a:cs typeface="Arial" panose="020B0604020202020204"/>
              </a:rPr>
              <a:t>c</a:t>
            </a:r>
            <a:r>
              <a:rPr sz="1050" spc="-10" dirty="0">
                <a:latin typeface="Arial" panose="020B0604020202020204"/>
                <a:cs typeface="Arial" panose="020B0604020202020204"/>
              </a:rPr>
              <a:t>t</a:t>
            </a:r>
            <a:r>
              <a:rPr sz="1050" dirty="0">
                <a:latin typeface="Arial" panose="020B0604020202020204"/>
                <a:cs typeface="Arial" panose="020B0604020202020204"/>
              </a:rPr>
              <a:t>i</a:t>
            </a:r>
            <a:r>
              <a:rPr sz="1050" spc="-5" dirty="0">
                <a:latin typeface="Arial" panose="020B0604020202020204"/>
                <a:cs typeface="Arial" panose="020B0604020202020204"/>
              </a:rPr>
              <a:t>o</a:t>
            </a:r>
            <a:r>
              <a:rPr sz="1050" spc="5" dirty="0">
                <a:latin typeface="Arial" panose="020B0604020202020204"/>
                <a:cs typeface="Arial" panose="020B0604020202020204"/>
              </a:rPr>
              <a:t>n </a:t>
            </a:r>
            <a:r>
              <a:rPr sz="1050" spc="-5" dirty="0">
                <a:latin typeface="Arial" panose="020B0604020202020204"/>
                <a:cs typeface="Arial" panose="020B0604020202020204"/>
              </a:rPr>
              <a:t>t</a:t>
            </a:r>
            <a:r>
              <a:rPr sz="1050" spc="5" dirty="0">
                <a:latin typeface="Arial" panose="020B0604020202020204"/>
                <a:cs typeface="Arial" panose="020B0604020202020204"/>
              </a:rPr>
              <a:t>o</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89" name="object 89"/>
          <p:cNvSpPr>
            <a:spLocks noGrp="1"/>
          </p:cNvSpPr>
          <p:nvPr>
            <p:ph type="ftr" sz="quarter" idx="10"/>
          </p:nvPr>
        </p:nvSpPr>
        <p:spPr/>
        <p:txBody>
          <a:bodyPr rtlCol="0"/>
          <a:lstStyle/>
          <a:p>
            <a:pPr marL="12700" fontAlgn="auto">
              <a:spcBef>
                <a:spcPts val="0"/>
              </a:spcBef>
              <a:spcAft>
                <a:spcPts val="0"/>
              </a:spcAft>
              <a:defRPr/>
            </a:pPr>
            <a:r>
              <a:rPr sz="1050" spc="5" dirty="0">
                <a:solidFill>
                  <a:schemeClr val="tx1"/>
                </a:solidFill>
                <a:latin typeface="Arial" panose="020B0604020202020204"/>
                <a:cs typeface="Arial" panose="020B0604020202020204"/>
              </a:rPr>
              <a:t>© </a:t>
            </a:r>
            <a:r>
              <a:rPr sz="1050" dirty="0">
                <a:solidFill>
                  <a:schemeClr val="tx1"/>
                </a:solidFill>
                <a:latin typeface="Arial" panose="020B0604020202020204"/>
                <a:cs typeface="Arial" panose="020B0604020202020204"/>
              </a:rPr>
              <a:t>M</a:t>
            </a:r>
            <a:r>
              <a:rPr sz="1050" spc="5" dirty="0">
                <a:solidFill>
                  <a:schemeClr val="tx1"/>
                </a:solidFill>
                <a:latin typeface="Arial" panose="020B0604020202020204"/>
                <a:cs typeface="Arial" panose="020B0604020202020204"/>
              </a:rPr>
              <a:t>AN Die</a:t>
            </a:r>
            <a:r>
              <a:rPr sz="1050" spc="-5" dirty="0">
                <a:solidFill>
                  <a:schemeClr val="tx1"/>
                </a:solidFill>
                <a:latin typeface="Arial" panose="020B0604020202020204"/>
                <a:cs typeface="Arial" panose="020B0604020202020204"/>
              </a:rPr>
              <a:t>s</a:t>
            </a:r>
            <a:r>
              <a:rPr sz="1050" dirty="0">
                <a:solidFill>
                  <a:schemeClr val="tx1"/>
                </a:solidFill>
                <a:latin typeface="Arial" panose="020B0604020202020204"/>
                <a:cs typeface="Arial" panose="020B0604020202020204"/>
              </a:rPr>
              <a:t>el</a:t>
            </a:r>
            <a:r>
              <a:rPr sz="1050" spc="-5" dirty="0">
                <a:solidFill>
                  <a:schemeClr val="tx1"/>
                </a:solidFill>
                <a:latin typeface="Arial" panose="020B0604020202020204"/>
                <a:cs typeface="Arial" panose="020B0604020202020204"/>
              </a:rPr>
              <a:t> </a:t>
            </a:r>
            <a:r>
              <a:rPr sz="1050" spc="-10" dirty="0">
                <a:solidFill>
                  <a:schemeClr val="tx1"/>
                </a:solidFill>
                <a:latin typeface="Arial" panose="020B0604020202020204"/>
                <a:cs typeface="Arial" panose="020B0604020202020204"/>
              </a:rPr>
              <a:t>S</a:t>
            </a:r>
            <a:r>
              <a:rPr sz="1050" spc="5" dirty="0">
                <a:solidFill>
                  <a:schemeClr val="tx1"/>
                </a:solidFill>
                <a:latin typeface="Arial" panose="020B0604020202020204"/>
                <a:cs typeface="Arial" panose="020B0604020202020204"/>
              </a:rPr>
              <a:t>E</a:t>
            </a:r>
            <a:endParaRPr sz="1050">
              <a:solidFill>
                <a:schemeClr val="tx1"/>
              </a:solidFill>
              <a:latin typeface="Arial" panose="020B0604020202020204"/>
              <a:cs typeface="Arial" panose="020B0604020202020204"/>
            </a:endParaRPr>
          </a:p>
        </p:txBody>
      </p:sp>
      <p:sp>
        <p:nvSpPr>
          <p:cNvPr id="90" name="object 90"/>
          <p:cNvSpPr>
            <a:spLocks noGrp="1"/>
          </p:cNvSpPr>
          <p:nvPr>
            <p:ph type="dt" sz="quarter" idx="11"/>
          </p:nvPr>
        </p:nvSpPr>
        <p:spPr/>
        <p:txBody>
          <a:bodyPr rtlCol="0"/>
          <a:lstStyle/>
          <a:p>
            <a:pPr marL="12700" fontAlgn="auto">
              <a:spcBef>
                <a:spcPts val="0"/>
              </a:spcBef>
              <a:spcAft>
                <a:spcPts val="0"/>
              </a:spcAft>
              <a:defRPr/>
            </a:pPr>
            <a:r>
              <a:rPr sz="1050" spc="-5" dirty="0">
                <a:solidFill>
                  <a:schemeClr val="tx1"/>
                </a:solidFill>
                <a:latin typeface="Arial" panose="020B0604020202020204"/>
                <a:cs typeface="Arial" panose="020B0604020202020204"/>
              </a:rPr>
              <a:t>2007/1</a:t>
            </a:r>
            <a:r>
              <a:rPr sz="1050" dirty="0">
                <a:solidFill>
                  <a:schemeClr val="tx1"/>
                </a:solidFill>
                <a:latin typeface="Arial" panose="020B0604020202020204"/>
                <a:cs typeface="Arial" panose="020B0604020202020204"/>
              </a:rPr>
              <a:t>2</a:t>
            </a:r>
            <a:r>
              <a:rPr sz="1050" spc="-5" dirty="0">
                <a:solidFill>
                  <a:schemeClr val="tx1"/>
                </a:solidFill>
                <a:latin typeface="Arial" panose="020B0604020202020204"/>
                <a:cs typeface="Arial" panose="020B0604020202020204"/>
              </a:rPr>
              <a:t>/18</a:t>
            </a:r>
            <a:endParaRPr sz="1050">
              <a:solidFill>
                <a:schemeClr val="tx1"/>
              </a:solidFill>
              <a:latin typeface="Arial" panose="020B0604020202020204"/>
              <a:cs typeface="Arial" panose="020B0604020202020204"/>
            </a:endParaRPr>
          </a:p>
        </p:txBody>
      </p:sp>
      <p:sp>
        <p:nvSpPr>
          <p:cNvPr id="91" name="object 91"/>
          <p:cNvSpPr>
            <a:spLocks noGrp="1"/>
          </p:cNvSpPr>
          <p:nvPr>
            <p:ph type="sldNum" sz="quarter" idx="12"/>
          </p:nvPr>
        </p:nvSpPr>
        <p:spPr/>
        <p:txBody>
          <a:bodyPr rtlCol="0"/>
          <a:lstStyle/>
          <a:p>
            <a:pPr marL="12700" fontAlgn="auto">
              <a:spcBef>
                <a:spcPts val="0"/>
              </a:spcBef>
              <a:spcAft>
                <a:spcPts val="0"/>
              </a:spcAft>
              <a:defRPr/>
            </a:pPr>
            <a:r>
              <a:rPr sz="1050" spc="5" dirty="0">
                <a:solidFill>
                  <a:schemeClr val="tx1"/>
                </a:solidFill>
                <a:latin typeface="Arial" panose="020B0604020202020204"/>
                <a:cs typeface="Arial" panose="020B0604020202020204"/>
              </a:rPr>
              <a:t>&lt;</a:t>
            </a:r>
            <a:r>
              <a:rPr sz="1050" spc="-145" dirty="0">
                <a:solidFill>
                  <a:schemeClr val="tx1"/>
                </a:solidFill>
                <a:latin typeface="Arial" panose="020B0604020202020204"/>
                <a:cs typeface="Arial" panose="020B0604020202020204"/>
              </a:rPr>
              <a:t> </a:t>
            </a:r>
            <a:fld id="{EA9004F3-2B4D-4B10-92DA-5D94604C646D}" type="slidenum">
              <a:rPr sz="1050" spc="5" dirty="0">
                <a:solidFill>
                  <a:schemeClr val="tx1"/>
                </a:solidFill>
                <a:latin typeface="Arial" panose="020B0604020202020204"/>
                <a:cs typeface="Arial" panose="020B0604020202020204"/>
              </a:rPr>
            </a:fld>
            <a:r>
              <a:rPr sz="1050" spc="-150" dirty="0">
                <a:solidFill>
                  <a:schemeClr val="tx1"/>
                </a:solidFill>
                <a:latin typeface="Arial" panose="020B0604020202020204"/>
                <a:cs typeface="Arial" panose="020B0604020202020204"/>
              </a:rPr>
              <a:t> </a:t>
            </a:r>
            <a:r>
              <a:rPr sz="1050" spc="5" dirty="0">
                <a:solidFill>
                  <a:schemeClr val="tx1"/>
                </a:solidFill>
                <a:latin typeface="Arial" panose="020B0604020202020204"/>
                <a:cs typeface="Arial" panose="020B0604020202020204"/>
              </a:rPr>
              <a:t>&gt;</a:t>
            </a:r>
            <a:endParaRPr sz="1050">
              <a:solidFill>
                <a:schemeClr val="tx1"/>
              </a:solidFill>
              <a:latin typeface="Arial" panose="020B0604020202020204"/>
              <a:cs typeface="Arial" panose="020B060402020202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2770"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2771"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2772"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32773" name="object 6"/>
          <p:cNvSpPr/>
          <p:nvPr/>
        </p:nvSpPr>
        <p:spPr bwMode="auto">
          <a:xfrm>
            <a:off x="1543050" y="706438"/>
            <a:ext cx="293688" cy="0"/>
          </a:xfrm>
          <a:custGeom>
            <a:avLst/>
            <a:gdLst>
              <a:gd name="T0" fmla="*/ 294006 w 293370"/>
              <a:gd name="T1" fmla="*/ 0 w 293370"/>
              <a:gd name="T2" fmla="*/ 0 60000 65536"/>
              <a:gd name="T3" fmla="*/ 0 60000 65536"/>
              <a:gd name="T4" fmla="*/ 0 w 293370"/>
              <a:gd name="T5" fmla="*/ 293370 w 293370"/>
            </a:gdLst>
            <a:ahLst/>
            <a:cxnLst>
              <a:cxn ang="T2">
                <a:pos x="T0" y="0"/>
              </a:cxn>
              <a:cxn ang="T3">
                <a:pos x="T1" y="0"/>
              </a:cxn>
            </a:cxnLst>
            <a:rect l="T4" t="0" r="T5" b="0"/>
            <a:pathLst>
              <a:path w="293370">
                <a:moveTo>
                  <a:pt x="293370" y="0"/>
                </a:moveTo>
                <a:lnTo>
                  <a:pt x="0" y="0"/>
                </a:lnTo>
              </a:path>
            </a:pathLst>
          </a:custGeom>
          <a:noFill/>
          <a:ln w="37846">
            <a:solidFill>
              <a:srgbClr val="FFFFFF"/>
            </a:solidFill>
            <a:round/>
          </a:ln>
        </p:spPr>
        <p:txBody>
          <a:bodyPr lIns="0" tIns="0" rIns="0" bIns="0"/>
          <a:lstStyle/>
          <a:p>
            <a:endParaRPr lang="el-GR"/>
          </a:p>
        </p:txBody>
      </p:sp>
      <p:sp>
        <p:nvSpPr>
          <p:cNvPr id="7" name="object 7"/>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5" dirty="0">
                <a:solidFill>
                  <a:srgbClr val="FFFFFF"/>
                </a:solidFill>
                <a:latin typeface="Arial" panose="020B0604020202020204"/>
                <a:cs typeface="Arial" panose="020B0604020202020204"/>
              </a:rPr>
              <a:t>Multi</a:t>
            </a:r>
            <a:r>
              <a:rPr sz="2750" b="1" spc="10" dirty="0">
                <a:solidFill>
                  <a:srgbClr val="FFFFFF"/>
                </a:solidFill>
                <a:latin typeface="Arial" panose="020B0604020202020204"/>
                <a:cs typeface="Arial" panose="020B0604020202020204"/>
              </a:rPr>
              <a:t> </a:t>
            </a:r>
            <a:r>
              <a:rPr sz="2750" b="1" u="heavy" spc="15" dirty="0">
                <a:solidFill>
                  <a:srgbClr val="FFFFFF"/>
                </a:solidFill>
                <a:latin typeface="Arial" panose="020B0604020202020204"/>
                <a:cs typeface="Arial" panose="020B0604020202020204"/>
              </a:rPr>
              <a:t>P</a:t>
            </a:r>
            <a:r>
              <a:rPr sz="2750" b="1" spc="10" dirty="0">
                <a:solidFill>
                  <a:srgbClr val="FFFFFF"/>
                </a:solidFill>
                <a:latin typeface="Arial" panose="020B0604020202020204"/>
                <a:cs typeface="Arial" panose="020B0604020202020204"/>
              </a:rPr>
              <a:t>urpos</a:t>
            </a:r>
            <a:r>
              <a:rPr sz="2750" b="1" spc="15" dirty="0">
                <a:solidFill>
                  <a:srgbClr val="FFFFFF"/>
                </a:solidFill>
                <a:latin typeface="Arial" panose="020B0604020202020204"/>
                <a:cs typeface="Arial" panose="020B0604020202020204"/>
              </a:rPr>
              <a:t>e</a:t>
            </a:r>
            <a:r>
              <a:rPr sz="2750" b="1" spc="5" dirty="0">
                <a:solidFill>
                  <a:srgbClr val="FFFFFF"/>
                </a:solidFill>
                <a:latin typeface="Arial" panose="020B0604020202020204"/>
                <a:cs typeface="Arial" panose="020B0604020202020204"/>
              </a:rPr>
              <a:t> </a:t>
            </a:r>
            <a:r>
              <a:rPr sz="2750" b="1" u="heavy" spc="10" dirty="0">
                <a:solidFill>
                  <a:srgbClr val="FFFFFF"/>
                </a:solidFill>
                <a:latin typeface="Arial" panose="020B0604020202020204"/>
                <a:cs typeface="Arial" panose="020B0604020202020204"/>
              </a:rPr>
              <a:t>C</a:t>
            </a:r>
            <a:r>
              <a:rPr sz="2750" b="1" spc="5" dirty="0">
                <a:solidFill>
                  <a:srgbClr val="FFFFFF"/>
                </a:solidFill>
                <a:latin typeface="Arial" panose="020B0604020202020204"/>
                <a:cs typeface="Arial" panose="020B0604020202020204"/>
              </a:rPr>
              <a:t>ontroller</a:t>
            </a:r>
            <a:endParaRPr sz="2750">
              <a:solidFill>
                <a:sysClr val="windowText" lastClr="000000"/>
              </a:solidFill>
              <a:latin typeface="Arial" panose="020B0604020202020204"/>
              <a:cs typeface="Arial" panose="020B0604020202020204"/>
            </a:endParaRPr>
          </a:p>
        </p:txBody>
      </p:sp>
      <p:sp>
        <p:nvSpPr>
          <p:cNvPr id="8" name="object 8"/>
          <p:cNvSpPr txBox="1"/>
          <p:nvPr/>
        </p:nvSpPr>
        <p:spPr>
          <a:xfrm>
            <a:off x="1530350" y="725488"/>
            <a:ext cx="809625"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MPC</a:t>
            </a:r>
            <a:endParaRPr sz="2750">
              <a:latin typeface="Arial" panose="020B0604020202020204"/>
              <a:cs typeface="Arial" panose="020B0604020202020204"/>
            </a:endParaRPr>
          </a:p>
        </p:txBody>
      </p:sp>
      <p:sp>
        <p:nvSpPr>
          <p:cNvPr id="32776" name="object 9"/>
          <p:cNvSpPr>
            <a:spLocks noChangeArrowheads="1"/>
          </p:cNvSpPr>
          <p:nvPr/>
        </p:nvSpPr>
        <p:spPr bwMode="auto">
          <a:xfrm>
            <a:off x="1468438" y="1408113"/>
            <a:ext cx="4356100" cy="5891212"/>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2777" name="object 10"/>
          <p:cNvSpPr/>
          <p:nvPr/>
        </p:nvSpPr>
        <p:spPr bwMode="auto">
          <a:xfrm>
            <a:off x="4318000" y="5314950"/>
            <a:ext cx="1979613" cy="301625"/>
          </a:xfrm>
          <a:custGeom>
            <a:avLst/>
            <a:gdLst>
              <a:gd name="T0" fmla="*/ 142593 w 1978914"/>
              <a:gd name="T1" fmla="*/ 0 h 301751"/>
              <a:gd name="T2" fmla="*/ 0 w 1978914"/>
              <a:gd name="T3" fmla="*/ 51011 h 301751"/>
              <a:gd name="T4" fmla="*/ 79303 w 1978914"/>
              <a:gd name="T5" fmla="*/ 103481 h 301751"/>
              <a:gd name="T6" fmla="*/ 79303 w 1978914"/>
              <a:gd name="T7" fmla="*/ 73851 h 301751"/>
              <a:gd name="T8" fmla="*/ 82353 w 1978914"/>
              <a:gd name="T9" fmla="*/ 47204 h 301751"/>
              <a:gd name="T10" fmla="*/ 93384 w 1978914"/>
              <a:gd name="T11" fmla="*/ 48528 h 301751"/>
              <a:gd name="T12" fmla="*/ 142593 w 1978914"/>
              <a:gd name="T13" fmla="*/ 0 h 301751"/>
              <a:gd name="T14" fmla="*/ 93384 w 1978914"/>
              <a:gd name="T15" fmla="*/ 48528 h 301751"/>
              <a:gd name="T16" fmla="*/ 82353 w 1978914"/>
              <a:gd name="T17" fmla="*/ 47204 h 301751"/>
              <a:gd name="T18" fmla="*/ 79303 w 1978914"/>
              <a:gd name="T19" fmla="*/ 73851 h 301751"/>
              <a:gd name="T20" fmla="*/ 80829 w 1978914"/>
              <a:gd name="T21" fmla="*/ 74035 h 301751"/>
              <a:gd name="T22" fmla="*/ 80829 w 1978914"/>
              <a:gd name="T23" fmla="*/ 60910 h 301751"/>
              <a:gd name="T24" fmla="*/ 93384 w 1978914"/>
              <a:gd name="T25" fmla="*/ 48528 h 301751"/>
              <a:gd name="T26" fmla="*/ 126581 w 1978914"/>
              <a:gd name="T27" fmla="*/ 134762 h 301751"/>
              <a:gd name="T28" fmla="*/ 89614 w 1978914"/>
              <a:gd name="T29" fmla="*/ 75089 h 301751"/>
              <a:gd name="T30" fmla="*/ 79303 w 1978914"/>
              <a:gd name="T31" fmla="*/ 73851 h 301751"/>
              <a:gd name="T32" fmla="*/ 79303 w 1978914"/>
              <a:gd name="T33" fmla="*/ 103481 h 301751"/>
              <a:gd name="T34" fmla="*/ 126581 w 1978914"/>
              <a:gd name="T35" fmla="*/ 134762 h 301751"/>
              <a:gd name="T36" fmla="*/ 1980312 w 1978914"/>
              <a:gd name="T37" fmla="*/ 274851 h 301751"/>
              <a:gd name="T38" fmla="*/ 93384 w 1978914"/>
              <a:gd name="T39" fmla="*/ 48528 h 301751"/>
              <a:gd name="T40" fmla="*/ 80829 w 1978914"/>
              <a:gd name="T41" fmla="*/ 60910 h 301751"/>
              <a:gd name="T42" fmla="*/ 89614 w 1978914"/>
              <a:gd name="T43" fmla="*/ 75089 h 301751"/>
              <a:gd name="T44" fmla="*/ 1977261 w 1978914"/>
              <a:gd name="T45" fmla="*/ 301499 h 301751"/>
              <a:gd name="T46" fmla="*/ 1980312 w 1978914"/>
              <a:gd name="T47" fmla="*/ 274851 h 301751"/>
              <a:gd name="T48" fmla="*/ 89614 w 1978914"/>
              <a:gd name="T49" fmla="*/ 75089 h 301751"/>
              <a:gd name="T50" fmla="*/ 80829 w 1978914"/>
              <a:gd name="T51" fmla="*/ 60910 h 301751"/>
              <a:gd name="T52" fmla="*/ 80829 w 1978914"/>
              <a:gd name="T53" fmla="*/ 74035 h 301751"/>
              <a:gd name="T54" fmla="*/ 89614 w 1978914"/>
              <a:gd name="T55" fmla="*/ 75089 h 3017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78914"/>
              <a:gd name="T85" fmla="*/ 0 h 301751"/>
              <a:gd name="T86" fmla="*/ 1978914 w 1978914"/>
              <a:gd name="T87" fmla="*/ 301751 h 3017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78914" h="301751">
                <a:moveTo>
                  <a:pt x="142493" y="0"/>
                </a:moveTo>
                <a:lnTo>
                  <a:pt x="0" y="51053"/>
                </a:lnTo>
                <a:lnTo>
                  <a:pt x="79247" y="103567"/>
                </a:lnTo>
                <a:lnTo>
                  <a:pt x="79247" y="73913"/>
                </a:lnTo>
                <a:lnTo>
                  <a:pt x="82295" y="47244"/>
                </a:lnTo>
                <a:lnTo>
                  <a:pt x="93318" y="48568"/>
                </a:lnTo>
                <a:lnTo>
                  <a:pt x="142493" y="0"/>
                </a:lnTo>
                <a:close/>
              </a:path>
              <a:path w="1978914" h="301751">
                <a:moveTo>
                  <a:pt x="93318" y="48568"/>
                </a:moveTo>
                <a:lnTo>
                  <a:pt x="82295" y="47244"/>
                </a:lnTo>
                <a:lnTo>
                  <a:pt x="79247" y="73913"/>
                </a:lnTo>
                <a:lnTo>
                  <a:pt x="80771" y="74097"/>
                </a:lnTo>
                <a:lnTo>
                  <a:pt x="80771" y="60960"/>
                </a:lnTo>
                <a:lnTo>
                  <a:pt x="93318" y="48568"/>
                </a:lnTo>
                <a:close/>
              </a:path>
              <a:path w="1978914" h="301751">
                <a:moveTo>
                  <a:pt x="126491" y="134874"/>
                </a:moveTo>
                <a:lnTo>
                  <a:pt x="89550" y="75151"/>
                </a:lnTo>
                <a:lnTo>
                  <a:pt x="79247" y="73913"/>
                </a:lnTo>
                <a:lnTo>
                  <a:pt x="79247" y="103567"/>
                </a:lnTo>
                <a:lnTo>
                  <a:pt x="126491" y="134874"/>
                </a:lnTo>
                <a:close/>
              </a:path>
              <a:path w="1978914" h="301751">
                <a:moveTo>
                  <a:pt x="1978914" y="275081"/>
                </a:moveTo>
                <a:lnTo>
                  <a:pt x="93318" y="48568"/>
                </a:lnTo>
                <a:lnTo>
                  <a:pt x="80771" y="60960"/>
                </a:lnTo>
                <a:lnTo>
                  <a:pt x="89550" y="75151"/>
                </a:lnTo>
                <a:lnTo>
                  <a:pt x="1975865" y="301751"/>
                </a:lnTo>
                <a:lnTo>
                  <a:pt x="1978914" y="275081"/>
                </a:lnTo>
                <a:close/>
              </a:path>
              <a:path w="1978914" h="301751">
                <a:moveTo>
                  <a:pt x="89550" y="75151"/>
                </a:moveTo>
                <a:lnTo>
                  <a:pt x="80771" y="60960"/>
                </a:lnTo>
                <a:lnTo>
                  <a:pt x="80771" y="74097"/>
                </a:lnTo>
                <a:lnTo>
                  <a:pt x="89550" y="75151"/>
                </a:lnTo>
                <a:close/>
              </a:path>
            </a:pathLst>
          </a:custGeom>
          <a:solidFill>
            <a:srgbClr val="FF6600"/>
          </a:solidFill>
          <a:ln w="9525">
            <a:noFill/>
            <a:round/>
          </a:ln>
        </p:spPr>
        <p:txBody>
          <a:bodyPr lIns="0" tIns="0" rIns="0" bIns="0"/>
          <a:lstStyle/>
          <a:p>
            <a:endParaRPr lang="el-GR"/>
          </a:p>
        </p:txBody>
      </p:sp>
      <p:sp>
        <p:nvSpPr>
          <p:cNvPr id="32778" name="object 11"/>
          <p:cNvSpPr/>
          <p:nvPr/>
        </p:nvSpPr>
        <p:spPr bwMode="auto">
          <a:xfrm>
            <a:off x="5030788" y="3313113"/>
            <a:ext cx="1265237" cy="134937"/>
          </a:xfrm>
          <a:custGeom>
            <a:avLst/>
            <a:gdLst>
              <a:gd name="T0" fmla="*/ 135868 w 1264158"/>
              <a:gd name="T1" fmla="*/ 0 h 135636"/>
              <a:gd name="T2" fmla="*/ 0 w 1264158"/>
              <a:gd name="T3" fmla="*/ 67121 h 135636"/>
              <a:gd name="T4" fmla="*/ 81674 w 1264158"/>
              <a:gd name="T5" fmla="*/ 107468 h 135636"/>
              <a:gd name="T6" fmla="*/ 81674 w 1264158"/>
              <a:gd name="T7" fmla="*/ 53545 h 135636"/>
              <a:gd name="T8" fmla="*/ 92633 w 1264158"/>
              <a:gd name="T9" fmla="*/ 53545 h 135636"/>
              <a:gd name="T10" fmla="*/ 135868 w 1264158"/>
              <a:gd name="T11" fmla="*/ 0 h 135636"/>
              <a:gd name="T12" fmla="*/ 92633 w 1264158"/>
              <a:gd name="T13" fmla="*/ 53546 h 135636"/>
              <a:gd name="T14" fmla="*/ 81674 w 1264158"/>
              <a:gd name="T15" fmla="*/ 53545 h 135636"/>
              <a:gd name="T16" fmla="*/ 81674 w 1264158"/>
              <a:gd name="T17" fmla="*/ 67121 h 135636"/>
              <a:gd name="T18" fmla="*/ 92633 w 1264158"/>
              <a:gd name="T19" fmla="*/ 53546 h 135636"/>
              <a:gd name="T20" fmla="*/ 1266317 w 1264158"/>
              <a:gd name="T21" fmla="*/ 80695 h 135636"/>
              <a:gd name="T22" fmla="*/ 1266317 w 1264158"/>
              <a:gd name="T23" fmla="*/ 53545 h 135636"/>
              <a:gd name="T24" fmla="*/ 92633 w 1264158"/>
              <a:gd name="T25" fmla="*/ 53546 h 135636"/>
              <a:gd name="T26" fmla="*/ 81674 w 1264158"/>
              <a:gd name="T27" fmla="*/ 67121 h 135636"/>
              <a:gd name="T28" fmla="*/ 92633 w 1264158"/>
              <a:gd name="T29" fmla="*/ 80696 h 135636"/>
              <a:gd name="T30" fmla="*/ 1266317 w 1264158"/>
              <a:gd name="T31" fmla="*/ 80695 h 135636"/>
              <a:gd name="T32" fmla="*/ 92633 w 1264158"/>
              <a:gd name="T33" fmla="*/ 80696 h 135636"/>
              <a:gd name="T34" fmla="*/ 81674 w 1264158"/>
              <a:gd name="T35" fmla="*/ 67121 h 135636"/>
              <a:gd name="T36" fmla="*/ 81674 w 1264158"/>
              <a:gd name="T37" fmla="*/ 80696 h 135636"/>
              <a:gd name="T38" fmla="*/ 92633 w 1264158"/>
              <a:gd name="T39" fmla="*/ 80696 h 135636"/>
              <a:gd name="T40" fmla="*/ 135868 w 1264158"/>
              <a:gd name="T41" fmla="*/ 134242 h 135636"/>
              <a:gd name="T42" fmla="*/ 92633 w 1264158"/>
              <a:gd name="T43" fmla="*/ 80696 h 135636"/>
              <a:gd name="T44" fmla="*/ 81674 w 1264158"/>
              <a:gd name="T45" fmla="*/ 80696 h 135636"/>
              <a:gd name="T46" fmla="*/ 81674 w 1264158"/>
              <a:gd name="T47" fmla="*/ 107468 h 135636"/>
              <a:gd name="T48" fmla="*/ 135868 w 1264158"/>
              <a:gd name="T49" fmla="*/ 134242 h 1356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4158"/>
              <a:gd name="T76" fmla="*/ 0 h 135636"/>
              <a:gd name="T77" fmla="*/ 1264158 w 1264158"/>
              <a:gd name="T78" fmla="*/ 135636 h 1356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4158" h="135636">
                <a:moveTo>
                  <a:pt x="135636" y="0"/>
                </a:moveTo>
                <a:lnTo>
                  <a:pt x="0" y="67818"/>
                </a:lnTo>
                <a:lnTo>
                  <a:pt x="81534" y="108585"/>
                </a:lnTo>
                <a:lnTo>
                  <a:pt x="81534" y="54101"/>
                </a:lnTo>
                <a:lnTo>
                  <a:pt x="92475" y="54101"/>
                </a:lnTo>
                <a:lnTo>
                  <a:pt x="135636" y="0"/>
                </a:lnTo>
                <a:close/>
              </a:path>
              <a:path w="1264158" h="135636">
                <a:moveTo>
                  <a:pt x="92475" y="54102"/>
                </a:moveTo>
                <a:lnTo>
                  <a:pt x="81534" y="54101"/>
                </a:lnTo>
                <a:lnTo>
                  <a:pt x="81534" y="67818"/>
                </a:lnTo>
                <a:lnTo>
                  <a:pt x="92475" y="54102"/>
                </a:lnTo>
                <a:close/>
              </a:path>
              <a:path w="1264158" h="135636">
                <a:moveTo>
                  <a:pt x="1264158" y="81533"/>
                </a:moveTo>
                <a:lnTo>
                  <a:pt x="1264158" y="54101"/>
                </a:lnTo>
                <a:lnTo>
                  <a:pt x="92475" y="54102"/>
                </a:lnTo>
                <a:lnTo>
                  <a:pt x="81534" y="67818"/>
                </a:lnTo>
                <a:lnTo>
                  <a:pt x="92475" y="81534"/>
                </a:lnTo>
                <a:lnTo>
                  <a:pt x="1264158" y="81533"/>
                </a:lnTo>
                <a:close/>
              </a:path>
              <a:path w="1264158" h="135636">
                <a:moveTo>
                  <a:pt x="92475" y="81534"/>
                </a:moveTo>
                <a:lnTo>
                  <a:pt x="81534" y="67818"/>
                </a:lnTo>
                <a:lnTo>
                  <a:pt x="81534" y="81534"/>
                </a:lnTo>
                <a:lnTo>
                  <a:pt x="92475" y="81534"/>
                </a:lnTo>
                <a:close/>
              </a:path>
              <a:path w="1264158" h="135636">
                <a:moveTo>
                  <a:pt x="135636" y="135636"/>
                </a:moveTo>
                <a:lnTo>
                  <a:pt x="92475" y="81534"/>
                </a:lnTo>
                <a:lnTo>
                  <a:pt x="81534" y="81534"/>
                </a:lnTo>
                <a:lnTo>
                  <a:pt x="81534" y="108585"/>
                </a:lnTo>
                <a:lnTo>
                  <a:pt x="135636" y="135636"/>
                </a:lnTo>
                <a:close/>
              </a:path>
            </a:pathLst>
          </a:custGeom>
          <a:solidFill>
            <a:srgbClr val="FF6600"/>
          </a:solidFill>
          <a:ln w="9525">
            <a:noFill/>
            <a:round/>
          </a:ln>
        </p:spPr>
        <p:txBody>
          <a:bodyPr lIns="0" tIns="0" rIns="0" bIns="0"/>
          <a:lstStyle/>
          <a:p>
            <a:endParaRPr lang="el-GR"/>
          </a:p>
        </p:txBody>
      </p:sp>
      <p:sp>
        <p:nvSpPr>
          <p:cNvPr id="32779" name="object 12"/>
          <p:cNvSpPr txBox="1">
            <a:spLocks noChangeArrowheads="1"/>
          </p:cNvSpPr>
          <p:nvPr/>
        </p:nvSpPr>
        <p:spPr bwMode="auto">
          <a:xfrm>
            <a:off x="6442075" y="5432425"/>
            <a:ext cx="3536950" cy="1381125"/>
          </a:xfrm>
          <a:prstGeom prst="rect">
            <a:avLst/>
          </a:prstGeom>
          <a:noFill/>
          <a:ln w="9525">
            <a:noFill/>
            <a:miter lim="800000"/>
          </a:ln>
        </p:spPr>
        <p:txBody>
          <a:bodyPr lIns="0" tIns="0" rIns="0" bIns="0"/>
          <a:lstStyle/>
          <a:p>
            <a:pPr marL="215900" indent="-205105">
              <a:lnSpc>
                <a:spcPct val="111000"/>
              </a:lnSpc>
            </a:pPr>
            <a:r>
              <a:rPr lang="el-GR" sz="2000">
                <a:cs typeface="Arial" panose="020B0604020202020204" pitchFamily="34" charset="0"/>
              </a:rPr>
              <a:t>Amplifier for FIVA (CCU’s) and Hydraulic pumps (ACU’s)</a:t>
            </a:r>
            <a:endParaRPr lang="el-GR" sz="2000">
              <a:cs typeface="Arial" panose="020B0604020202020204" pitchFamily="34" charset="0"/>
            </a:endParaRPr>
          </a:p>
          <a:p>
            <a:pPr marL="215900" indent="-205105">
              <a:lnSpc>
                <a:spcPts val="1000"/>
              </a:lnSpc>
            </a:pPr>
            <a:endParaRPr lang="el-GR" sz="1000">
              <a:latin typeface="Calibri" panose="020F0502020204030204" pitchFamily="34" charset="0"/>
            </a:endParaRPr>
          </a:p>
          <a:p>
            <a:pPr marL="215900" indent="-205105">
              <a:lnSpc>
                <a:spcPts val="1000"/>
              </a:lnSpc>
            </a:pPr>
            <a:endParaRPr lang="el-GR" sz="1000">
              <a:latin typeface="Calibri" panose="020F0502020204030204" pitchFamily="34" charset="0"/>
            </a:endParaRPr>
          </a:p>
          <a:p>
            <a:pPr marL="215900" indent="-205105">
              <a:lnSpc>
                <a:spcPts val="1000"/>
              </a:lnSpc>
              <a:spcBef>
                <a:spcPts val="50"/>
              </a:spcBef>
            </a:pPr>
            <a:endParaRPr lang="el-GR" sz="1000">
              <a:latin typeface="Calibri" panose="020F0502020204030204" pitchFamily="34" charset="0"/>
            </a:endParaRPr>
          </a:p>
          <a:p>
            <a:pPr marL="215900" indent="-205105"/>
            <a:r>
              <a:rPr lang="el-GR" sz="2000">
                <a:cs typeface="Arial" panose="020B0604020202020204" pitchFamily="34" charset="0"/>
              </a:rPr>
              <a:t>’IP 66’ cabinet</a:t>
            </a:r>
            <a:endParaRPr lang="el-GR" sz="2000">
              <a:cs typeface="Arial" panose="020B0604020202020204" pitchFamily="34" charset="0"/>
            </a:endParaRPr>
          </a:p>
        </p:txBody>
      </p:sp>
      <p:sp>
        <p:nvSpPr>
          <p:cNvPr id="13" name="object 13"/>
          <p:cNvSpPr txBox="1"/>
          <p:nvPr/>
        </p:nvSpPr>
        <p:spPr>
          <a:xfrm>
            <a:off x="6442075" y="3230563"/>
            <a:ext cx="2797175" cy="315912"/>
          </a:xfrm>
          <a:prstGeom prst="rect">
            <a:avLst/>
          </a:prstGeom>
        </p:spPr>
        <p:txBody>
          <a:bodyPr lIns="0" tIns="0" rIns="0" bIns="0"/>
          <a:lstStyle/>
          <a:p>
            <a:pPr marL="12700" fontAlgn="auto">
              <a:spcBef>
                <a:spcPts val="0"/>
              </a:spcBef>
              <a:spcAft>
                <a:spcPts val="0"/>
              </a:spcAft>
              <a:defRPr/>
            </a:pPr>
            <a:r>
              <a:rPr sz="2000" spc="5" dirty="0">
                <a:latin typeface="Arial" panose="020B0604020202020204"/>
                <a:cs typeface="Arial" panose="020B0604020202020204"/>
              </a:rPr>
              <a:t>Multi</a:t>
            </a:r>
            <a:r>
              <a:rPr sz="2000" spc="10" dirty="0">
                <a:latin typeface="Arial" panose="020B0604020202020204"/>
                <a:cs typeface="Arial" panose="020B0604020202020204"/>
              </a:rPr>
              <a:t> </a:t>
            </a:r>
            <a:r>
              <a:rPr sz="2000" spc="5" dirty="0">
                <a:latin typeface="Arial" panose="020B0604020202020204"/>
                <a:cs typeface="Arial" panose="020B0604020202020204"/>
              </a:rPr>
              <a:t>P</a:t>
            </a:r>
            <a:r>
              <a:rPr sz="2000" spc="10" dirty="0">
                <a:latin typeface="Arial" panose="020B0604020202020204"/>
                <a:cs typeface="Arial" panose="020B0604020202020204"/>
              </a:rPr>
              <a:t>urpose</a:t>
            </a:r>
            <a:r>
              <a:rPr sz="2000" spc="5" dirty="0">
                <a:latin typeface="Arial" panose="020B0604020202020204"/>
                <a:cs typeface="Arial" panose="020B0604020202020204"/>
              </a:rPr>
              <a:t> </a:t>
            </a:r>
            <a:r>
              <a:rPr sz="2000" spc="15" dirty="0">
                <a:latin typeface="Arial" panose="020B0604020202020204"/>
                <a:cs typeface="Arial" panose="020B0604020202020204"/>
              </a:rPr>
              <a:t>C</a:t>
            </a:r>
            <a:r>
              <a:rPr sz="2000" spc="5" dirty="0">
                <a:latin typeface="Arial" panose="020B0604020202020204"/>
                <a:cs typeface="Arial" panose="020B0604020202020204"/>
              </a:rPr>
              <a:t>ontroller</a:t>
            </a:r>
            <a:endParaRPr sz="2000">
              <a:latin typeface="Arial" panose="020B0604020202020204"/>
              <a:cs typeface="Arial" panose="020B0604020202020204"/>
            </a:endParaRPr>
          </a:p>
        </p:txBody>
      </p:sp>
      <p:sp>
        <p:nvSpPr>
          <p:cNvPr id="32781" name="object 14"/>
          <p:cNvSpPr/>
          <p:nvPr/>
        </p:nvSpPr>
        <p:spPr bwMode="auto">
          <a:xfrm>
            <a:off x="4965700" y="6354763"/>
            <a:ext cx="1331913" cy="293687"/>
          </a:xfrm>
          <a:custGeom>
            <a:avLst/>
            <a:gdLst>
              <a:gd name="T0" fmla="*/ 145361 w 1332738"/>
              <a:gd name="T1" fmla="*/ 0 h 293370"/>
              <a:gd name="T2" fmla="*/ 0 w 1332738"/>
              <a:gd name="T3" fmla="*/ 42764 h 293370"/>
              <a:gd name="T4" fmla="*/ 77628 w 1332738"/>
              <a:gd name="T5" fmla="*/ 100697 h 293370"/>
              <a:gd name="T6" fmla="*/ 77628 w 1332738"/>
              <a:gd name="T7" fmla="*/ 71020 h 293370"/>
              <a:gd name="T8" fmla="*/ 82955 w 1332738"/>
              <a:gd name="T9" fmla="*/ 44292 h 293370"/>
              <a:gd name="T10" fmla="*/ 93255 w 1332738"/>
              <a:gd name="T11" fmla="*/ 46132 h 293370"/>
              <a:gd name="T12" fmla="*/ 145361 w 1332738"/>
              <a:gd name="T13" fmla="*/ 0 h 293370"/>
              <a:gd name="T14" fmla="*/ 93255 w 1332738"/>
              <a:gd name="T15" fmla="*/ 46132 h 293370"/>
              <a:gd name="T16" fmla="*/ 82955 w 1332738"/>
              <a:gd name="T17" fmla="*/ 44292 h 293370"/>
              <a:gd name="T18" fmla="*/ 77628 w 1332738"/>
              <a:gd name="T19" fmla="*/ 71020 h 293370"/>
              <a:gd name="T20" fmla="*/ 80671 w 1332738"/>
              <a:gd name="T21" fmla="*/ 71562 h 293370"/>
              <a:gd name="T22" fmla="*/ 80671 w 1332738"/>
              <a:gd name="T23" fmla="*/ 57274 h 293370"/>
              <a:gd name="T24" fmla="*/ 93255 w 1332738"/>
              <a:gd name="T25" fmla="*/ 46132 h 293370"/>
              <a:gd name="T26" fmla="*/ 121769 w 1332738"/>
              <a:gd name="T27" fmla="*/ 133638 h 293370"/>
              <a:gd name="T28" fmla="*/ 89179 w 1332738"/>
              <a:gd name="T29" fmla="*/ 73082 h 293370"/>
              <a:gd name="T30" fmla="*/ 77628 w 1332738"/>
              <a:gd name="T31" fmla="*/ 71020 h 293370"/>
              <a:gd name="T32" fmla="*/ 77628 w 1332738"/>
              <a:gd name="T33" fmla="*/ 100697 h 293370"/>
              <a:gd name="T34" fmla="*/ 121769 w 1332738"/>
              <a:gd name="T35" fmla="*/ 133638 h 293370"/>
              <a:gd name="T36" fmla="*/ 1331089 w 1332738"/>
              <a:gd name="T37" fmla="*/ 267277 h 293370"/>
              <a:gd name="T38" fmla="*/ 93255 w 1332738"/>
              <a:gd name="T39" fmla="*/ 46132 h 293370"/>
              <a:gd name="T40" fmla="*/ 80671 w 1332738"/>
              <a:gd name="T41" fmla="*/ 57274 h 293370"/>
              <a:gd name="T42" fmla="*/ 89179 w 1332738"/>
              <a:gd name="T43" fmla="*/ 73082 h 293370"/>
              <a:gd name="T44" fmla="*/ 1326521 w 1332738"/>
              <a:gd name="T45" fmla="*/ 294004 h 293370"/>
              <a:gd name="T46" fmla="*/ 1331089 w 1332738"/>
              <a:gd name="T47" fmla="*/ 267277 h 293370"/>
              <a:gd name="T48" fmla="*/ 89179 w 1332738"/>
              <a:gd name="T49" fmla="*/ 73082 h 293370"/>
              <a:gd name="T50" fmla="*/ 80671 w 1332738"/>
              <a:gd name="T51" fmla="*/ 57274 h 293370"/>
              <a:gd name="T52" fmla="*/ 80671 w 1332738"/>
              <a:gd name="T53" fmla="*/ 71562 h 293370"/>
              <a:gd name="T54" fmla="*/ 89179 w 1332738"/>
              <a:gd name="T55" fmla="*/ 73082 h 2933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32738"/>
              <a:gd name="T85" fmla="*/ 0 h 293370"/>
              <a:gd name="T86" fmla="*/ 1332738 w 1332738"/>
              <a:gd name="T87" fmla="*/ 293370 h 2933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32738" h="293370">
                <a:moveTo>
                  <a:pt x="145541" y="0"/>
                </a:moveTo>
                <a:lnTo>
                  <a:pt x="0" y="42672"/>
                </a:lnTo>
                <a:lnTo>
                  <a:pt x="77724" y="100479"/>
                </a:lnTo>
                <a:lnTo>
                  <a:pt x="77724" y="70866"/>
                </a:lnTo>
                <a:lnTo>
                  <a:pt x="83057" y="44196"/>
                </a:lnTo>
                <a:lnTo>
                  <a:pt x="93371" y="46032"/>
                </a:lnTo>
                <a:lnTo>
                  <a:pt x="145541" y="0"/>
                </a:lnTo>
                <a:close/>
              </a:path>
              <a:path w="1332738" h="293370">
                <a:moveTo>
                  <a:pt x="93371" y="46032"/>
                </a:moveTo>
                <a:lnTo>
                  <a:pt x="83057" y="44196"/>
                </a:lnTo>
                <a:lnTo>
                  <a:pt x="77724" y="70866"/>
                </a:lnTo>
                <a:lnTo>
                  <a:pt x="80771" y="71408"/>
                </a:lnTo>
                <a:lnTo>
                  <a:pt x="80771" y="57150"/>
                </a:lnTo>
                <a:lnTo>
                  <a:pt x="93371" y="46032"/>
                </a:lnTo>
                <a:close/>
              </a:path>
              <a:path w="1332738" h="293370">
                <a:moveTo>
                  <a:pt x="121919" y="133350"/>
                </a:moveTo>
                <a:lnTo>
                  <a:pt x="89289" y="72924"/>
                </a:lnTo>
                <a:lnTo>
                  <a:pt x="77724" y="70866"/>
                </a:lnTo>
                <a:lnTo>
                  <a:pt x="77724" y="100479"/>
                </a:lnTo>
                <a:lnTo>
                  <a:pt x="121919" y="133350"/>
                </a:lnTo>
                <a:close/>
              </a:path>
              <a:path w="1332738" h="293370">
                <a:moveTo>
                  <a:pt x="1332738" y="266700"/>
                </a:moveTo>
                <a:lnTo>
                  <a:pt x="93371" y="46032"/>
                </a:lnTo>
                <a:lnTo>
                  <a:pt x="80771" y="57150"/>
                </a:lnTo>
                <a:lnTo>
                  <a:pt x="89289" y="72924"/>
                </a:lnTo>
                <a:lnTo>
                  <a:pt x="1328165" y="293370"/>
                </a:lnTo>
                <a:lnTo>
                  <a:pt x="1332738" y="266700"/>
                </a:lnTo>
                <a:close/>
              </a:path>
              <a:path w="1332738" h="293370">
                <a:moveTo>
                  <a:pt x="89289" y="72924"/>
                </a:moveTo>
                <a:lnTo>
                  <a:pt x="80771" y="57150"/>
                </a:lnTo>
                <a:lnTo>
                  <a:pt x="80771" y="71408"/>
                </a:lnTo>
                <a:lnTo>
                  <a:pt x="89289" y="72924"/>
                </a:lnTo>
                <a:close/>
              </a:path>
            </a:pathLst>
          </a:custGeom>
          <a:solidFill>
            <a:srgbClr val="FF6600"/>
          </a:solidFill>
          <a:ln w="9525">
            <a:noFill/>
            <a:round/>
          </a:ln>
        </p:spPr>
        <p:txBody>
          <a:bodyPr lIns="0" tIns="0" rIns="0" bIns="0"/>
          <a:lstStyle/>
          <a:p>
            <a:endParaRPr lang="el-GR"/>
          </a:p>
        </p:txBody>
      </p:sp>
      <p:sp>
        <p:nvSpPr>
          <p:cNvPr id="32782" name="object 15"/>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6" name="object 16"/>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spc="-5" dirty="0">
                <a:solidFill>
                  <a:srgbClr val="FFFFFF"/>
                </a:solidFill>
                <a:latin typeface="Arial" panose="020B0604020202020204"/>
                <a:cs typeface="Arial" panose="020B0604020202020204"/>
              </a:rPr>
              <a:t>contr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C</a:t>
            </a:r>
            <a:r>
              <a:rPr sz="1050" spc="-5" dirty="0">
                <a:solidFill>
                  <a:srgbClr val="FFFFFF"/>
                </a:solidFill>
                <a:latin typeface="Arial" panose="020B0604020202020204"/>
                <a:cs typeface="Arial" panose="020B0604020202020204"/>
              </a:rPr>
              <a:t>o</a:t>
            </a:r>
            <a:r>
              <a:rPr sz="1050" spc="-10"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c</a:t>
            </a:r>
            <a:r>
              <a:rPr sz="1050" dirty="0">
                <a:solidFill>
                  <a:srgbClr val="FFFFFF"/>
                </a:solidFill>
                <a:latin typeface="Arial" panose="020B0604020202020204"/>
                <a:cs typeface="Arial" panose="020B0604020202020204"/>
              </a:rPr>
              <a:t>ept</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(Ja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17" name="object 17"/>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AN Die</a:t>
            </a:r>
            <a:r>
              <a:rPr sz="1050" spc="-5" dirty="0">
                <a:solidFill>
                  <a:srgbClr val="FFFFFF"/>
                </a:solidFill>
                <a:latin typeface="Arial" panose="020B0604020202020204"/>
                <a:cs typeface="Arial" panose="020B0604020202020204"/>
              </a:rPr>
              <a:t>s</a:t>
            </a:r>
            <a:r>
              <a:rPr sz="1050" dirty="0">
                <a:solidFill>
                  <a:srgbClr val="FFFFFF"/>
                </a:solidFill>
                <a:latin typeface="Arial" panose="020B0604020202020204"/>
                <a:cs typeface="Arial" panose="020B0604020202020204"/>
              </a:rPr>
              <a:t>el</a:t>
            </a:r>
            <a:r>
              <a:rPr sz="1050" spc="-5" dirty="0">
                <a:solidFill>
                  <a:srgbClr val="FFFFFF"/>
                </a:solidFill>
                <a:latin typeface="Arial" panose="020B0604020202020204"/>
                <a:cs typeface="Arial" panose="020B0604020202020204"/>
              </a:rPr>
              <a:t> </a:t>
            </a:r>
            <a:r>
              <a:rPr sz="1050" spc="-10"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E</a:t>
            </a:r>
            <a:endParaRPr sz="1050">
              <a:latin typeface="Arial" panose="020B0604020202020204"/>
              <a:cs typeface="Arial" panose="020B0604020202020204"/>
            </a:endParaRPr>
          </a:p>
        </p:txBody>
      </p:sp>
      <p:sp>
        <p:nvSpPr>
          <p:cNvPr id="18" name="object 18"/>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2007/1</a:t>
            </a:r>
            <a:r>
              <a:rPr sz="1050" dirty="0">
                <a:solidFill>
                  <a:srgbClr val="FFFFFF"/>
                </a:solidFill>
                <a:latin typeface="Arial" panose="020B0604020202020204"/>
                <a:cs typeface="Arial" panose="020B0604020202020204"/>
              </a:rPr>
              <a:t>2</a:t>
            </a:r>
            <a:r>
              <a:rPr sz="1050" spc="-5" dirty="0">
                <a:solidFill>
                  <a:srgbClr val="FFFFFF"/>
                </a:solidFill>
                <a:latin typeface="Arial" panose="020B0604020202020204"/>
                <a:cs typeface="Arial" panose="020B0604020202020204"/>
              </a:rPr>
              <a:t>/18</a:t>
            </a:r>
            <a:endParaRPr sz="1050">
              <a:latin typeface="Arial" panose="020B0604020202020204"/>
              <a:cs typeface="Arial" panose="020B0604020202020204"/>
            </a:endParaRPr>
          </a:p>
        </p:txBody>
      </p:sp>
      <p:sp>
        <p:nvSpPr>
          <p:cNvPr id="19" name="object 19"/>
          <p:cNvSpPr txBox="1">
            <a:spLocks noGrp="1"/>
          </p:cNvSpPr>
          <p:nvPr/>
        </p:nvSpPr>
        <p:spPr>
          <a:xfrm>
            <a:off x="9894888" y="7343775"/>
            <a:ext cx="371475" cy="171450"/>
          </a:xfrm>
          <a:prstGeom prst="rect">
            <a:avLst/>
          </a:prstGeom>
          <a:noFill/>
        </p:spPr>
        <p:txBody>
          <a:bodyPr lIns="0" tIns="0" rIns="0" bIns="0"/>
          <a:lstStyle/>
          <a:p>
            <a:pPr marL="43815" fontAlgn="auto">
              <a:spcBef>
                <a:spcPts val="0"/>
              </a:spcBef>
              <a:spcAft>
                <a:spcPts val="0"/>
              </a:spcAft>
              <a:defRPr/>
            </a:pPr>
            <a:r>
              <a:rPr sz="1050" spc="5" dirty="0">
                <a:solidFill>
                  <a:srgbClr val="FFFFFF"/>
                </a:solidFill>
                <a:latin typeface="Arial" panose="020B0604020202020204"/>
                <a:cs typeface="Arial" panose="020B0604020202020204"/>
              </a:rPr>
              <a:t>&lt;</a:t>
            </a:r>
            <a:r>
              <a:rPr sz="1050" spc="-145" dirty="0">
                <a:solidFill>
                  <a:srgbClr val="FFFFFF"/>
                </a:solidFill>
                <a:latin typeface="Arial" panose="020B0604020202020204"/>
                <a:cs typeface="Arial" panose="020B0604020202020204"/>
              </a:rPr>
              <a:t> </a:t>
            </a:r>
            <a:fld id="{03976581-E73C-4DBF-AED1-846F3C8418F5}" type="slidenum">
              <a:rPr sz="1050" spc="5" dirty="0">
                <a:solidFill>
                  <a:srgbClr val="FFFFFF"/>
                </a:solidFill>
                <a:latin typeface="Arial" panose="020B0604020202020204"/>
                <a:cs typeface="Arial" panose="020B0604020202020204"/>
              </a:rPr>
            </a:fld>
            <a:r>
              <a:rPr sz="1050" spc="-1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3794"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3795"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3796"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30350" y="725488"/>
            <a:ext cx="5811838"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MPC’s</a:t>
            </a:r>
            <a:r>
              <a:rPr sz="2750" b="1" spc="10" dirty="0">
                <a:solidFill>
                  <a:srgbClr val="FFFFFF"/>
                </a:solidFill>
                <a:latin typeface="Arial" panose="020B0604020202020204"/>
                <a:cs typeface="Arial" panose="020B0604020202020204"/>
              </a:rPr>
              <a:t> Nordic</a:t>
            </a:r>
            <a:r>
              <a:rPr sz="2750" b="1" spc="5" dirty="0">
                <a:solidFill>
                  <a:srgbClr val="FFFFFF"/>
                </a:solidFill>
                <a:latin typeface="Arial" panose="020B0604020202020204"/>
                <a:cs typeface="Arial" panose="020B0604020202020204"/>
              </a:rPr>
              <a:t> </a:t>
            </a:r>
            <a:r>
              <a:rPr sz="2750" b="1" spc="10" dirty="0">
                <a:solidFill>
                  <a:srgbClr val="FFFFFF"/>
                </a:solidFill>
                <a:latin typeface="Arial" panose="020B0604020202020204"/>
                <a:cs typeface="Arial" panose="020B0604020202020204"/>
              </a:rPr>
              <a:t>Brasilia </a:t>
            </a:r>
            <a:r>
              <a:rPr sz="2750" b="1" spc="15" dirty="0">
                <a:solidFill>
                  <a:srgbClr val="FFFFFF"/>
                </a:solidFill>
                <a:latin typeface="Arial" panose="020B0604020202020204"/>
                <a:cs typeface="Arial" panose="020B0604020202020204"/>
              </a:rPr>
              <a:t>–</a:t>
            </a:r>
            <a:r>
              <a:rPr sz="2750" b="1" spc="10" dirty="0">
                <a:solidFill>
                  <a:srgbClr val="FFFFFF"/>
                </a:solidFill>
                <a:latin typeface="Arial" panose="020B0604020202020204"/>
                <a:cs typeface="Arial" panose="020B0604020202020204"/>
              </a:rPr>
              <a:t> </a:t>
            </a:r>
            <a:r>
              <a:rPr sz="2750" b="1" spc="15" dirty="0">
                <a:solidFill>
                  <a:srgbClr val="FFFFFF"/>
                </a:solidFill>
                <a:latin typeface="Arial" panose="020B0604020202020204"/>
                <a:cs typeface="Arial" panose="020B0604020202020204"/>
              </a:rPr>
              <a:t>6S70ME-C</a:t>
            </a:r>
            <a:endParaRPr sz="2750">
              <a:latin typeface="Arial" panose="020B0604020202020204"/>
              <a:cs typeface="Arial" panose="020B0604020202020204"/>
            </a:endParaRPr>
          </a:p>
        </p:txBody>
      </p:sp>
      <p:sp>
        <p:nvSpPr>
          <p:cNvPr id="33798" name="object 7"/>
          <p:cNvSpPr>
            <a:spLocks noChangeArrowheads="1"/>
          </p:cNvSpPr>
          <p:nvPr/>
        </p:nvSpPr>
        <p:spPr bwMode="auto">
          <a:xfrm>
            <a:off x="1431925" y="1400175"/>
            <a:ext cx="7827963" cy="5888038"/>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3799" name="object 8"/>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 name="object 9"/>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 name="object 1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1" name="object 1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2" name="object 12"/>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91963D74-D0D1-4B4C-AB56-CFD1FC95B7DA}"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4818"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4819"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4820"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5" dirty="0">
                <a:solidFill>
                  <a:srgbClr val="FFFFFF"/>
                </a:solidFill>
                <a:latin typeface="Arial" panose="020B0604020202020204"/>
                <a:cs typeface="Arial" panose="020B0604020202020204"/>
              </a:rPr>
              <a:t>Start block</a:t>
            </a:r>
            <a:endParaRPr sz="2750">
              <a:solidFill>
                <a:sysClr val="windowText" lastClr="000000"/>
              </a:solidFill>
              <a:latin typeface="Arial" panose="020B0604020202020204"/>
              <a:cs typeface="Arial" panose="020B0604020202020204"/>
            </a:endParaRPr>
          </a:p>
        </p:txBody>
      </p:sp>
      <p:sp>
        <p:nvSpPr>
          <p:cNvPr id="34822" name="object 7"/>
          <p:cNvSpPr/>
          <p:nvPr/>
        </p:nvSpPr>
        <p:spPr bwMode="auto">
          <a:xfrm>
            <a:off x="1543050" y="1130300"/>
            <a:ext cx="236538" cy="0"/>
          </a:xfrm>
          <a:custGeom>
            <a:avLst/>
            <a:gdLst>
              <a:gd name="T0" fmla="*/ 237623 w 235458"/>
              <a:gd name="T1" fmla="*/ 0 w 235458"/>
              <a:gd name="T2" fmla="*/ 0 60000 65536"/>
              <a:gd name="T3" fmla="*/ 0 60000 65536"/>
              <a:gd name="T4" fmla="*/ 0 w 235458"/>
              <a:gd name="T5" fmla="*/ 235458 w 235458"/>
            </a:gdLst>
            <a:ahLst/>
            <a:cxnLst>
              <a:cxn ang="T2">
                <a:pos x="T0" y="0"/>
              </a:cxn>
              <a:cxn ang="T3">
                <a:pos x="T1" y="0"/>
              </a:cxn>
            </a:cxnLst>
            <a:rect l="T4" t="0" r="T5" b="0"/>
            <a:pathLst>
              <a:path w="235458">
                <a:moveTo>
                  <a:pt x="235458" y="0"/>
                </a:moveTo>
                <a:lnTo>
                  <a:pt x="0" y="0"/>
                </a:lnTo>
              </a:path>
            </a:pathLst>
          </a:custGeom>
          <a:noFill/>
          <a:ln w="37845">
            <a:solidFill>
              <a:srgbClr val="FFFFFF"/>
            </a:solidFill>
            <a:round/>
          </a:ln>
        </p:spPr>
        <p:txBody>
          <a:bodyPr lIns="0" tIns="0" rIns="0" bIns="0"/>
          <a:lstStyle/>
          <a:p>
            <a:endParaRPr lang="el-GR"/>
          </a:p>
        </p:txBody>
      </p:sp>
      <p:sp>
        <p:nvSpPr>
          <p:cNvPr id="8" name="object 8"/>
          <p:cNvSpPr txBox="1"/>
          <p:nvPr/>
        </p:nvSpPr>
        <p:spPr>
          <a:xfrm>
            <a:off x="1530350" y="725488"/>
            <a:ext cx="4276725" cy="428625"/>
          </a:xfrm>
          <a:prstGeom prst="rect">
            <a:avLst/>
          </a:prstGeom>
        </p:spPr>
        <p:txBody>
          <a:bodyPr lIns="0" tIns="0" rIns="0" bIns="0"/>
          <a:lstStyle/>
          <a:p>
            <a:pPr marL="12700" fontAlgn="auto">
              <a:spcBef>
                <a:spcPts val="0"/>
              </a:spcBef>
              <a:spcAft>
                <a:spcPts val="0"/>
              </a:spcAft>
              <a:defRPr/>
            </a:pPr>
            <a:r>
              <a:rPr sz="2750" b="1" spc="15" dirty="0">
                <a:solidFill>
                  <a:srgbClr val="FFFFFF"/>
                </a:solidFill>
                <a:latin typeface="Arial" panose="020B0604020202020204"/>
                <a:cs typeface="Arial" panose="020B0604020202020204"/>
              </a:rPr>
              <a:t>Engine</a:t>
            </a:r>
            <a:r>
              <a:rPr sz="2750" b="1" spc="5" dirty="0">
                <a:solidFill>
                  <a:srgbClr val="FFFFFF"/>
                </a:solidFill>
                <a:latin typeface="Arial" panose="020B0604020202020204"/>
                <a:cs typeface="Arial" panose="020B0604020202020204"/>
              </a:rPr>
              <a:t> </a:t>
            </a:r>
            <a:r>
              <a:rPr sz="2750" b="1" u="heavy" spc="10" dirty="0">
                <a:solidFill>
                  <a:srgbClr val="FFFFFF"/>
                </a:solidFill>
                <a:latin typeface="Arial" panose="020B0604020202020204"/>
                <a:cs typeface="Arial" panose="020B0604020202020204"/>
              </a:rPr>
              <a:t>C</a:t>
            </a:r>
            <a:r>
              <a:rPr sz="2750" b="1" spc="5" dirty="0">
                <a:solidFill>
                  <a:srgbClr val="FFFFFF"/>
                </a:solidFill>
                <a:latin typeface="Arial" panose="020B0604020202020204"/>
                <a:cs typeface="Arial" panose="020B0604020202020204"/>
              </a:rPr>
              <a:t>ontrol</a:t>
            </a:r>
            <a:r>
              <a:rPr sz="2750" b="1" spc="10" dirty="0">
                <a:solidFill>
                  <a:srgbClr val="FFFFFF"/>
                </a:solidFill>
                <a:latin typeface="Arial" panose="020B0604020202020204"/>
                <a:cs typeface="Arial" panose="020B0604020202020204"/>
              </a:rPr>
              <a:t> </a:t>
            </a:r>
            <a:r>
              <a:rPr sz="2750" b="1" u="heavy" dirty="0">
                <a:solidFill>
                  <a:srgbClr val="FFFFFF"/>
                </a:solidFill>
                <a:latin typeface="Arial" panose="020B0604020202020204"/>
                <a:cs typeface="Arial" panose="020B0604020202020204"/>
              </a:rPr>
              <a:t>U</a:t>
            </a:r>
            <a:r>
              <a:rPr sz="2750" b="1" spc="10" dirty="0">
                <a:solidFill>
                  <a:srgbClr val="FFFFFF"/>
                </a:solidFill>
                <a:latin typeface="Arial" panose="020B0604020202020204"/>
                <a:cs typeface="Arial" panose="020B0604020202020204"/>
              </a:rPr>
              <a:t>nit, </a:t>
            </a:r>
            <a:r>
              <a:rPr sz="2750" b="1" spc="15" dirty="0">
                <a:solidFill>
                  <a:srgbClr val="FFFFFF"/>
                </a:solidFill>
                <a:latin typeface="Arial" panose="020B0604020202020204"/>
                <a:cs typeface="Arial" panose="020B0604020202020204"/>
              </a:rPr>
              <a:t>ECU</a:t>
            </a:r>
            <a:endParaRPr sz="2750">
              <a:latin typeface="Arial" panose="020B0604020202020204"/>
              <a:cs typeface="Arial" panose="020B0604020202020204"/>
            </a:endParaRPr>
          </a:p>
        </p:txBody>
      </p:sp>
      <p:sp>
        <p:nvSpPr>
          <p:cNvPr id="34824" name="object 9"/>
          <p:cNvSpPr>
            <a:spLocks noChangeArrowheads="1"/>
          </p:cNvSpPr>
          <p:nvPr/>
        </p:nvSpPr>
        <p:spPr bwMode="auto">
          <a:xfrm>
            <a:off x="1428750" y="1400175"/>
            <a:ext cx="7832725" cy="589121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4825" name="object 10"/>
          <p:cNvSpPr/>
          <p:nvPr/>
        </p:nvSpPr>
        <p:spPr bwMode="auto">
          <a:xfrm>
            <a:off x="2984500" y="2984500"/>
            <a:ext cx="768350" cy="3413125"/>
          </a:xfrm>
          <a:custGeom>
            <a:avLst/>
            <a:gdLst>
              <a:gd name="T0" fmla="*/ 0 w 768857"/>
              <a:gd name="T1" fmla="*/ 0 h 3412998"/>
              <a:gd name="T2" fmla="*/ 62147 w 768857"/>
              <a:gd name="T3" fmla="*/ 3741 h 3412998"/>
              <a:gd name="T4" fmla="*/ 121126 w 768857"/>
              <a:gd name="T5" fmla="*/ 14571 h 3412998"/>
              <a:gd name="T6" fmla="*/ 176142 w 768857"/>
              <a:gd name="T7" fmla="*/ 31891 h 3412998"/>
              <a:gd name="T8" fmla="*/ 226399 w 768857"/>
              <a:gd name="T9" fmla="*/ 55111 h 3412998"/>
              <a:gd name="T10" fmla="*/ 271104 w 768857"/>
              <a:gd name="T11" fmla="*/ 83635 h 3412998"/>
              <a:gd name="T12" fmla="*/ 309463 w 768857"/>
              <a:gd name="T13" fmla="*/ 116868 h 3412998"/>
              <a:gd name="T14" fmla="*/ 340680 w 768857"/>
              <a:gd name="T15" fmla="*/ 154217 h 3412998"/>
              <a:gd name="T16" fmla="*/ 363963 w 768857"/>
              <a:gd name="T17" fmla="*/ 195085 h 3412998"/>
              <a:gd name="T18" fmla="*/ 378514 w 768857"/>
              <a:gd name="T19" fmla="*/ 238882 h 3412998"/>
              <a:gd name="T20" fmla="*/ 383541 w 768857"/>
              <a:gd name="T21" fmla="*/ 285010 h 3412998"/>
              <a:gd name="T22" fmla="*/ 383541 w 768857"/>
              <a:gd name="T23" fmla="*/ 1422760 h 3412998"/>
              <a:gd name="T24" fmla="*/ 384815 w 768857"/>
              <a:gd name="T25" fmla="*/ 1446072 h 3412998"/>
              <a:gd name="T26" fmla="*/ 394706 w 768857"/>
              <a:gd name="T27" fmla="*/ 1491068 h 3412998"/>
              <a:gd name="T28" fmla="*/ 413731 w 768857"/>
              <a:gd name="T29" fmla="*/ 1533400 h 3412998"/>
              <a:gd name="T30" fmla="*/ 441101 w 768857"/>
              <a:gd name="T31" fmla="*/ 1572489 h 3412998"/>
              <a:gd name="T32" fmla="*/ 476026 w 768857"/>
              <a:gd name="T33" fmla="*/ 1607744 h 3412998"/>
              <a:gd name="T34" fmla="*/ 517713 w 768857"/>
              <a:gd name="T35" fmla="*/ 1638583 h 3412998"/>
              <a:gd name="T36" fmla="*/ 565377 w 768857"/>
              <a:gd name="T37" fmla="*/ 1664420 h 3412998"/>
              <a:gd name="T38" fmla="*/ 618225 w 768857"/>
              <a:gd name="T39" fmla="*/ 1684669 h 3412998"/>
              <a:gd name="T40" fmla="*/ 675467 w 768857"/>
              <a:gd name="T41" fmla="*/ 1698745 h 3412998"/>
              <a:gd name="T42" fmla="*/ 736315 w 768857"/>
              <a:gd name="T43" fmla="*/ 1706063 h 3412998"/>
              <a:gd name="T44" fmla="*/ 767843 w 768857"/>
              <a:gd name="T45" fmla="*/ 1707008 h 3412998"/>
              <a:gd name="T46" fmla="*/ 736315 w 768857"/>
              <a:gd name="T47" fmla="*/ 1707950 h 3412998"/>
              <a:gd name="T48" fmla="*/ 675467 w 768857"/>
              <a:gd name="T49" fmla="*/ 1715268 h 3412998"/>
              <a:gd name="T50" fmla="*/ 618225 w 768857"/>
              <a:gd name="T51" fmla="*/ 1729344 h 3412998"/>
              <a:gd name="T52" fmla="*/ 565377 w 768857"/>
              <a:gd name="T53" fmla="*/ 1749593 h 3412998"/>
              <a:gd name="T54" fmla="*/ 517713 w 768857"/>
              <a:gd name="T55" fmla="*/ 1775430 h 3412998"/>
              <a:gd name="T56" fmla="*/ 476026 w 768857"/>
              <a:gd name="T57" fmla="*/ 1806269 h 3412998"/>
              <a:gd name="T58" fmla="*/ 441101 w 768857"/>
              <a:gd name="T59" fmla="*/ 1841524 h 3412998"/>
              <a:gd name="T60" fmla="*/ 413731 w 768857"/>
              <a:gd name="T61" fmla="*/ 1880613 h 3412998"/>
              <a:gd name="T62" fmla="*/ 394706 w 768857"/>
              <a:gd name="T63" fmla="*/ 1922945 h 3412998"/>
              <a:gd name="T64" fmla="*/ 384815 w 768857"/>
              <a:gd name="T65" fmla="*/ 1967941 h 3412998"/>
              <a:gd name="T66" fmla="*/ 383541 w 768857"/>
              <a:gd name="T67" fmla="*/ 1991254 h 3412998"/>
              <a:gd name="T68" fmla="*/ 383542 w 768857"/>
              <a:gd name="T69" fmla="*/ 3129005 h 3412998"/>
              <a:gd name="T70" fmla="*/ 382268 w 768857"/>
              <a:gd name="T71" fmla="*/ 3152315 h 3412998"/>
              <a:gd name="T72" fmla="*/ 372379 w 768857"/>
              <a:gd name="T73" fmla="*/ 3197311 h 3412998"/>
              <a:gd name="T74" fmla="*/ 353363 w 768857"/>
              <a:gd name="T75" fmla="*/ 3239645 h 3412998"/>
              <a:gd name="T76" fmla="*/ 326014 w 768857"/>
              <a:gd name="T77" fmla="*/ 3278732 h 3412998"/>
              <a:gd name="T78" fmla="*/ 291127 w 768857"/>
              <a:gd name="T79" fmla="*/ 3313987 h 3412998"/>
              <a:gd name="T80" fmla="*/ 249494 w 768857"/>
              <a:gd name="T81" fmla="*/ 3344826 h 3412998"/>
              <a:gd name="T82" fmla="*/ 201915 w 768857"/>
              <a:gd name="T83" fmla="*/ 3370663 h 3412998"/>
              <a:gd name="T84" fmla="*/ 149179 w 768857"/>
              <a:gd name="T85" fmla="*/ 3390912 h 3412998"/>
              <a:gd name="T86" fmla="*/ 92082 w 768857"/>
              <a:gd name="T87" fmla="*/ 3404989 h 3412998"/>
              <a:gd name="T88" fmla="*/ 31419 w 768857"/>
              <a:gd name="T89" fmla="*/ 3412307 h 3412998"/>
              <a:gd name="T90" fmla="*/ 0 w 768857"/>
              <a:gd name="T91" fmla="*/ 3413251 h 34129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857"/>
              <a:gd name="T139" fmla="*/ 0 h 3412998"/>
              <a:gd name="T140" fmla="*/ 768857 w 768857"/>
              <a:gd name="T141" fmla="*/ 3412998 h 34129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857" h="3412998">
                <a:moveTo>
                  <a:pt x="0" y="0"/>
                </a:moveTo>
                <a:lnTo>
                  <a:pt x="62229" y="3741"/>
                </a:lnTo>
                <a:lnTo>
                  <a:pt x="121286" y="14569"/>
                </a:lnTo>
                <a:lnTo>
                  <a:pt x="176374" y="31889"/>
                </a:lnTo>
                <a:lnTo>
                  <a:pt x="226698" y="55107"/>
                </a:lnTo>
                <a:lnTo>
                  <a:pt x="271462" y="83629"/>
                </a:lnTo>
                <a:lnTo>
                  <a:pt x="309871" y="116860"/>
                </a:lnTo>
                <a:lnTo>
                  <a:pt x="341130" y="154205"/>
                </a:lnTo>
                <a:lnTo>
                  <a:pt x="364443" y="195071"/>
                </a:lnTo>
                <a:lnTo>
                  <a:pt x="379014" y="238864"/>
                </a:lnTo>
                <a:lnTo>
                  <a:pt x="384047" y="284988"/>
                </a:lnTo>
                <a:lnTo>
                  <a:pt x="384047" y="1422654"/>
                </a:lnTo>
                <a:lnTo>
                  <a:pt x="385323" y="1445964"/>
                </a:lnTo>
                <a:lnTo>
                  <a:pt x="395227" y="1490956"/>
                </a:lnTo>
                <a:lnTo>
                  <a:pt x="414277" y="1533286"/>
                </a:lnTo>
                <a:lnTo>
                  <a:pt x="441683" y="1572371"/>
                </a:lnTo>
                <a:lnTo>
                  <a:pt x="476654" y="1607624"/>
                </a:lnTo>
                <a:lnTo>
                  <a:pt x="518397" y="1638461"/>
                </a:lnTo>
                <a:lnTo>
                  <a:pt x="566123" y="1664296"/>
                </a:lnTo>
                <a:lnTo>
                  <a:pt x="619041" y="1684543"/>
                </a:lnTo>
                <a:lnTo>
                  <a:pt x="676359" y="1698619"/>
                </a:lnTo>
                <a:lnTo>
                  <a:pt x="737287" y="1705937"/>
                </a:lnTo>
                <a:lnTo>
                  <a:pt x="768857" y="1706880"/>
                </a:lnTo>
                <a:lnTo>
                  <a:pt x="737287" y="1707822"/>
                </a:lnTo>
                <a:lnTo>
                  <a:pt x="676359" y="1715140"/>
                </a:lnTo>
                <a:lnTo>
                  <a:pt x="619041" y="1729216"/>
                </a:lnTo>
                <a:lnTo>
                  <a:pt x="566123" y="1749463"/>
                </a:lnTo>
                <a:lnTo>
                  <a:pt x="518397" y="1775298"/>
                </a:lnTo>
                <a:lnTo>
                  <a:pt x="476654" y="1806135"/>
                </a:lnTo>
                <a:lnTo>
                  <a:pt x="441683" y="1841388"/>
                </a:lnTo>
                <a:lnTo>
                  <a:pt x="414277" y="1880473"/>
                </a:lnTo>
                <a:lnTo>
                  <a:pt x="395227" y="1922803"/>
                </a:lnTo>
                <a:lnTo>
                  <a:pt x="385323" y="1967795"/>
                </a:lnTo>
                <a:lnTo>
                  <a:pt x="384047" y="1991106"/>
                </a:lnTo>
                <a:lnTo>
                  <a:pt x="384048" y="3128772"/>
                </a:lnTo>
                <a:lnTo>
                  <a:pt x="382772" y="3152082"/>
                </a:lnTo>
                <a:lnTo>
                  <a:pt x="372871" y="3197074"/>
                </a:lnTo>
                <a:lnTo>
                  <a:pt x="353829" y="3239404"/>
                </a:lnTo>
                <a:lnTo>
                  <a:pt x="326444" y="3278489"/>
                </a:lnTo>
                <a:lnTo>
                  <a:pt x="291511" y="3313742"/>
                </a:lnTo>
                <a:lnTo>
                  <a:pt x="249824" y="3344579"/>
                </a:lnTo>
                <a:lnTo>
                  <a:pt x="202181" y="3370414"/>
                </a:lnTo>
                <a:lnTo>
                  <a:pt x="149375" y="3390661"/>
                </a:lnTo>
                <a:lnTo>
                  <a:pt x="92204" y="3404737"/>
                </a:lnTo>
                <a:lnTo>
                  <a:pt x="31461" y="3412055"/>
                </a:lnTo>
                <a:lnTo>
                  <a:pt x="0" y="3412998"/>
                </a:lnTo>
              </a:path>
            </a:pathLst>
          </a:custGeom>
          <a:noFill/>
          <a:ln w="27114">
            <a:solidFill>
              <a:srgbClr val="FF6600"/>
            </a:solidFill>
            <a:round/>
          </a:ln>
        </p:spPr>
        <p:txBody>
          <a:bodyPr lIns="0" tIns="0" rIns="0" bIns="0"/>
          <a:lstStyle/>
          <a:p>
            <a:endParaRPr lang="el-GR"/>
          </a:p>
        </p:txBody>
      </p:sp>
      <p:sp>
        <p:nvSpPr>
          <p:cNvPr id="34826" name="object 11"/>
          <p:cNvSpPr/>
          <p:nvPr/>
        </p:nvSpPr>
        <p:spPr bwMode="auto">
          <a:xfrm>
            <a:off x="1508125" y="2984500"/>
            <a:ext cx="1501775" cy="0"/>
          </a:xfrm>
          <a:custGeom>
            <a:avLst/>
            <a:gdLst>
              <a:gd name="T0" fmla="*/ 1502410 w 1501140"/>
              <a:gd name="T1" fmla="*/ 0 w 1501140"/>
              <a:gd name="T2" fmla="*/ 0 60000 65536"/>
              <a:gd name="T3" fmla="*/ 0 60000 65536"/>
              <a:gd name="T4" fmla="*/ 0 w 1501140"/>
              <a:gd name="T5" fmla="*/ 1501140 w 1501140"/>
            </a:gdLst>
            <a:ahLst/>
            <a:cxnLst>
              <a:cxn ang="T2">
                <a:pos x="T0" y="0"/>
              </a:cxn>
              <a:cxn ang="T3">
                <a:pos x="T1" y="0"/>
              </a:cxn>
            </a:cxnLst>
            <a:rect l="T4" t="0" r="T5" b="0"/>
            <a:pathLst>
              <a:path w="1501140">
                <a:moveTo>
                  <a:pt x="1501140" y="0"/>
                </a:moveTo>
                <a:lnTo>
                  <a:pt x="0" y="0"/>
                </a:lnTo>
              </a:path>
            </a:pathLst>
          </a:custGeom>
          <a:noFill/>
          <a:ln w="27114">
            <a:solidFill>
              <a:srgbClr val="FF6600"/>
            </a:solidFill>
            <a:round/>
          </a:ln>
        </p:spPr>
        <p:txBody>
          <a:bodyPr lIns="0" tIns="0" rIns="0" bIns="0"/>
          <a:lstStyle/>
          <a:p>
            <a:endParaRPr lang="el-GR"/>
          </a:p>
        </p:txBody>
      </p:sp>
      <p:sp>
        <p:nvSpPr>
          <p:cNvPr id="34827" name="object 12"/>
          <p:cNvSpPr/>
          <p:nvPr/>
        </p:nvSpPr>
        <p:spPr bwMode="auto">
          <a:xfrm>
            <a:off x="1508125" y="6397625"/>
            <a:ext cx="1501775" cy="0"/>
          </a:xfrm>
          <a:custGeom>
            <a:avLst/>
            <a:gdLst>
              <a:gd name="T0" fmla="*/ 1502410 w 1501140"/>
              <a:gd name="T1" fmla="*/ 0 w 1501140"/>
              <a:gd name="T2" fmla="*/ 0 60000 65536"/>
              <a:gd name="T3" fmla="*/ 0 60000 65536"/>
              <a:gd name="T4" fmla="*/ 0 w 1501140"/>
              <a:gd name="T5" fmla="*/ 1501140 w 1501140"/>
            </a:gdLst>
            <a:ahLst/>
            <a:cxnLst>
              <a:cxn ang="T2">
                <a:pos x="T0" y="0"/>
              </a:cxn>
              <a:cxn ang="T3">
                <a:pos x="T1" y="0"/>
              </a:cxn>
            </a:cxnLst>
            <a:rect l="T4" t="0" r="T5" b="0"/>
            <a:pathLst>
              <a:path w="1501140">
                <a:moveTo>
                  <a:pt x="1501140" y="0"/>
                </a:moveTo>
                <a:lnTo>
                  <a:pt x="0" y="0"/>
                </a:lnTo>
              </a:path>
            </a:pathLst>
          </a:custGeom>
          <a:noFill/>
          <a:ln w="27114">
            <a:solidFill>
              <a:srgbClr val="FF6600"/>
            </a:solidFill>
            <a:round/>
          </a:ln>
        </p:spPr>
        <p:txBody>
          <a:bodyPr lIns="0" tIns="0" rIns="0" bIns="0"/>
          <a:lstStyle/>
          <a:p>
            <a:endParaRPr lang="el-GR"/>
          </a:p>
        </p:txBody>
      </p:sp>
      <p:sp>
        <p:nvSpPr>
          <p:cNvPr id="34828" name="object 13"/>
          <p:cNvSpPr/>
          <p:nvPr/>
        </p:nvSpPr>
        <p:spPr bwMode="auto">
          <a:xfrm>
            <a:off x="1520825" y="2984500"/>
            <a:ext cx="0" cy="3413125"/>
          </a:xfrm>
          <a:custGeom>
            <a:avLst/>
            <a:gdLst>
              <a:gd name="T0" fmla="*/ 0 h 3412997"/>
              <a:gd name="T1" fmla="*/ 3413253 h 3412997"/>
              <a:gd name="T2" fmla="*/ 0 60000 65536"/>
              <a:gd name="T3" fmla="*/ 0 60000 65536"/>
              <a:gd name="T4" fmla="*/ 0 h 3412997"/>
              <a:gd name="T5" fmla="*/ 3412997 h 3412997"/>
            </a:gdLst>
            <a:ahLst/>
            <a:cxnLst>
              <a:cxn ang="T2">
                <a:pos x="0" y="T0"/>
              </a:cxn>
              <a:cxn ang="T3">
                <a:pos x="0" y="T1"/>
              </a:cxn>
            </a:cxnLst>
            <a:rect l="0" t="T4" r="0" b="T5"/>
            <a:pathLst>
              <a:path h="3412997">
                <a:moveTo>
                  <a:pt x="0" y="0"/>
                </a:moveTo>
                <a:lnTo>
                  <a:pt x="0" y="3412997"/>
                </a:lnTo>
              </a:path>
            </a:pathLst>
          </a:custGeom>
          <a:noFill/>
          <a:ln w="27114">
            <a:solidFill>
              <a:srgbClr val="FF6600"/>
            </a:solidFill>
            <a:round/>
          </a:ln>
        </p:spPr>
        <p:txBody>
          <a:bodyPr lIns="0" tIns="0" rIns="0" bIns="0"/>
          <a:lstStyle/>
          <a:p>
            <a:endParaRPr lang="el-GR"/>
          </a:p>
        </p:txBody>
      </p:sp>
      <p:sp>
        <p:nvSpPr>
          <p:cNvPr id="34829" name="object 14"/>
          <p:cNvSpPr/>
          <p:nvPr/>
        </p:nvSpPr>
        <p:spPr bwMode="auto">
          <a:xfrm>
            <a:off x="3870325" y="4090988"/>
            <a:ext cx="3640138" cy="1174750"/>
          </a:xfrm>
          <a:custGeom>
            <a:avLst/>
            <a:gdLst>
              <a:gd name="T0" fmla="*/ 0 w 3640074"/>
              <a:gd name="T1" fmla="*/ 0 h 1174242"/>
              <a:gd name="T2" fmla="*/ 0 w 3640074"/>
              <a:gd name="T3" fmla="*/ 1175258 h 1174242"/>
              <a:gd name="T4" fmla="*/ 3640202 w 3640074"/>
              <a:gd name="T5" fmla="*/ 1175257 h 1174242"/>
              <a:gd name="T6" fmla="*/ 3640202 w 3640074"/>
              <a:gd name="T7" fmla="*/ 0 h 1174242"/>
              <a:gd name="T8" fmla="*/ 0 w 3640074"/>
              <a:gd name="T9" fmla="*/ 0 h 1174242"/>
              <a:gd name="T10" fmla="*/ 0 60000 65536"/>
              <a:gd name="T11" fmla="*/ 0 60000 65536"/>
              <a:gd name="T12" fmla="*/ 0 60000 65536"/>
              <a:gd name="T13" fmla="*/ 0 60000 65536"/>
              <a:gd name="T14" fmla="*/ 0 60000 65536"/>
              <a:gd name="T15" fmla="*/ 0 w 3640074"/>
              <a:gd name="T16" fmla="*/ 0 h 1174242"/>
              <a:gd name="T17" fmla="*/ 3640074 w 3640074"/>
              <a:gd name="T18" fmla="*/ 1174242 h 1174242"/>
            </a:gdLst>
            <a:ahLst/>
            <a:cxnLst>
              <a:cxn ang="T10">
                <a:pos x="T0" y="T1"/>
              </a:cxn>
              <a:cxn ang="T11">
                <a:pos x="T2" y="T3"/>
              </a:cxn>
              <a:cxn ang="T12">
                <a:pos x="T4" y="T5"/>
              </a:cxn>
              <a:cxn ang="T13">
                <a:pos x="T6" y="T7"/>
              </a:cxn>
              <a:cxn ang="T14">
                <a:pos x="T8" y="T9"/>
              </a:cxn>
            </a:cxnLst>
            <a:rect l="T15" t="T16" r="T17" b="T18"/>
            <a:pathLst>
              <a:path w="3640074" h="1174242">
                <a:moveTo>
                  <a:pt x="0" y="0"/>
                </a:moveTo>
                <a:lnTo>
                  <a:pt x="0" y="1174242"/>
                </a:lnTo>
                <a:lnTo>
                  <a:pt x="3640074" y="1174241"/>
                </a:lnTo>
                <a:lnTo>
                  <a:pt x="3640074" y="0"/>
                </a:lnTo>
                <a:lnTo>
                  <a:pt x="0" y="0"/>
                </a:lnTo>
                <a:close/>
              </a:path>
            </a:pathLst>
          </a:custGeom>
          <a:solidFill>
            <a:srgbClr val="F8F8F8"/>
          </a:solidFill>
          <a:ln w="9525">
            <a:noFill/>
            <a:round/>
          </a:ln>
        </p:spPr>
        <p:txBody>
          <a:bodyPr lIns="0" tIns="0" rIns="0" bIns="0"/>
          <a:lstStyle/>
          <a:p>
            <a:endParaRPr lang="el-GR"/>
          </a:p>
        </p:txBody>
      </p:sp>
      <p:sp>
        <p:nvSpPr>
          <p:cNvPr id="34830" name="object 15"/>
          <p:cNvSpPr/>
          <p:nvPr/>
        </p:nvSpPr>
        <p:spPr bwMode="auto">
          <a:xfrm>
            <a:off x="3870325" y="4090988"/>
            <a:ext cx="3640138" cy="1174750"/>
          </a:xfrm>
          <a:custGeom>
            <a:avLst/>
            <a:gdLst>
              <a:gd name="T0" fmla="*/ 0 w 3640074"/>
              <a:gd name="T1" fmla="*/ 0 h 1174242"/>
              <a:gd name="T2" fmla="*/ 0 w 3640074"/>
              <a:gd name="T3" fmla="*/ 1175258 h 1174242"/>
              <a:gd name="T4" fmla="*/ 3640202 w 3640074"/>
              <a:gd name="T5" fmla="*/ 1175257 h 1174242"/>
              <a:gd name="T6" fmla="*/ 3640202 w 3640074"/>
              <a:gd name="T7" fmla="*/ 0 h 1174242"/>
              <a:gd name="T8" fmla="*/ 0 w 3640074"/>
              <a:gd name="T9" fmla="*/ 0 h 1174242"/>
              <a:gd name="T10" fmla="*/ 0 60000 65536"/>
              <a:gd name="T11" fmla="*/ 0 60000 65536"/>
              <a:gd name="T12" fmla="*/ 0 60000 65536"/>
              <a:gd name="T13" fmla="*/ 0 60000 65536"/>
              <a:gd name="T14" fmla="*/ 0 60000 65536"/>
              <a:gd name="T15" fmla="*/ 0 w 3640074"/>
              <a:gd name="T16" fmla="*/ 0 h 1174242"/>
              <a:gd name="T17" fmla="*/ 3640074 w 3640074"/>
              <a:gd name="T18" fmla="*/ 1174242 h 1174242"/>
            </a:gdLst>
            <a:ahLst/>
            <a:cxnLst>
              <a:cxn ang="T10">
                <a:pos x="T0" y="T1"/>
              </a:cxn>
              <a:cxn ang="T11">
                <a:pos x="T2" y="T3"/>
              </a:cxn>
              <a:cxn ang="T12">
                <a:pos x="T4" y="T5"/>
              </a:cxn>
              <a:cxn ang="T13">
                <a:pos x="T6" y="T7"/>
              </a:cxn>
              <a:cxn ang="T14">
                <a:pos x="T8" y="T9"/>
              </a:cxn>
            </a:cxnLst>
            <a:rect l="T15" t="T16" r="T17" b="T18"/>
            <a:pathLst>
              <a:path w="3640074" h="1174242">
                <a:moveTo>
                  <a:pt x="0" y="0"/>
                </a:moveTo>
                <a:lnTo>
                  <a:pt x="0" y="1174242"/>
                </a:lnTo>
                <a:lnTo>
                  <a:pt x="3640074" y="1174241"/>
                </a:lnTo>
                <a:lnTo>
                  <a:pt x="3640074" y="0"/>
                </a:lnTo>
                <a:lnTo>
                  <a:pt x="0" y="0"/>
                </a:lnTo>
                <a:close/>
              </a:path>
            </a:pathLst>
          </a:custGeom>
          <a:noFill/>
          <a:ln w="27114">
            <a:solidFill>
              <a:srgbClr val="FFFFFF"/>
            </a:solidFill>
            <a:round/>
          </a:ln>
        </p:spPr>
        <p:txBody>
          <a:bodyPr lIns="0" tIns="0" rIns="0" bIns="0"/>
          <a:lstStyle/>
          <a:p>
            <a:endParaRPr lang="el-GR"/>
          </a:p>
        </p:txBody>
      </p:sp>
      <p:sp>
        <p:nvSpPr>
          <p:cNvPr id="34831" name="object 16"/>
          <p:cNvSpPr txBox="1">
            <a:spLocks noChangeArrowheads="1"/>
          </p:cNvSpPr>
          <p:nvPr/>
        </p:nvSpPr>
        <p:spPr bwMode="auto">
          <a:xfrm>
            <a:off x="3871913" y="4095750"/>
            <a:ext cx="3463925" cy="1120775"/>
          </a:xfrm>
          <a:prstGeom prst="rect">
            <a:avLst/>
          </a:prstGeom>
          <a:noFill/>
          <a:ln w="9525">
            <a:noFill/>
            <a:miter lim="800000"/>
          </a:ln>
        </p:spPr>
        <p:txBody>
          <a:bodyPr lIns="0" tIns="0" rIns="0" bIns="0"/>
          <a:lstStyle/>
          <a:p>
            <a:pPr marL="215900" indent="-205105">
              <a:lnSpc>
                <a:spcPct val="109000"/>
              </a:lnSpc>
            </a:pPr>
            <a:r>
              <a:rPr lang="el-GR" sz="1500">
                <a:cs typeface="Arial" panose="020B0604020202020204" pitchFamily="34" charset="0"/>
              </a:rPr>
              <a:t>Check list of conditions which must be in order before engine start</a:t>
            </a:r>
            <a:endParaRPr lang="el-GR" sz="1500">
              <a:cs typeface="Arial" panose="020B0604020202020204" pitchFamily="34" charset="0"/>
            </a:endParaRPr>
          </a:p>
          <a:p>
            <a:pPr marL="215900" indent="-205105">
              <a:lnSpc>
                <a:spcPts val="850"/>
              </a:lnSpc>
              <a:spcBef>
                <a:spcPts val="40"/>
              </a:spcBef>
            </a:pPr>
            <a:endParaRPr lang="el-GR" sz="800">
              <a:latin typeface="Calibri" panose="020F0502020204030204" pitchFamily="34" charset="0"/>
            </a:endParaRPr>
          </a:p>
          <a:p>
            <a:pPr marL="215900" indent="-205105">
              <a:lnSpc>
                <a:spcPct val="109000"/>
              </a:lnSpc>
            </a:pPr>
            <a:r>
              <a:rPr lang="el-GR" sz="1500">
                <a:cs typeface="Arial" panose="020B0604020202020204" pitchFamily="34" charset="0"/>
              </a:rPr>
              <a:t>One list for </a:t>
            </a:r>
            <a:r>
              <a:rPr lang="el-GR" sz="1500" b="1">
                <a:cs typeface="Arial" panose="020B0604020202020204" pitchFamily="34" charset="0"/>
              </a:rPr>
              <a:t>’Standby’ </a:t>
            </a:r>
            <a:r>
              <a:rPr lang="el-GR" sz="1500">
                <a:cs typeface="Arial" panose="020B0604020202020204" pitchFamily="34" charset="0"/>
              </a:rPr>
              <a:t>and another list for ’</a:t>
            </a:r>
            <a:r>
              <a:rPr lang="el-GR" sz="1500" b="1">
                <a:cs typeface="Arial" panose="020B0604020202020204" pitchFamily="34" charset="0"/>
              </a:rPr>
              <a:t>FWE’ </a:t>
            </a:r>
            <a:r>
              <a:rPr lang="el-GR" sz="1500">
                <a:cs typeface="Arial" panose="020B0604020202020204" pitchFamily="34" charset="0"/>
              </a:rPr>
              <a:t>(</a:t>
            </a:r>
            <a:r>
              <a:rPr lang="el-GR" sz="1500" u="sng">
                <a:cs typeface="Arial" panose="020B0604020202020204" pitchFamily="34" charset="0"/>
              </a:rPr>
              <a:t>F</a:t>
            </a:r>
            <a:r>
              <a:rPr lang="el-GR" sz="1500">
                <a:cs typeface="Arial" panose="020B0604020202020204" pitchFamily="34" charset="0"/>
              </a:rPr>
              <a:t>inished </a:t>
            </a:r>
            <a:r>
              <a:rPr lang="el-GR" sz="1500" u="sng">
                <a:cs typeface="Arial" panose="020B0604020202020204" pitchFamily="34" charset="0"/>
              </a:rPr>
              <a:t>W</a:t>
            </a:r>
            <a:r>
              <a:rPr lang="el-GR" sz="1500">
                <a:cs typeface="Arial" panose="020B0604020202020204" pitchFamily="34" charset="0"/>
              </a:rPr>
              <a:t>ith </a:t>
            </a:r>
            <a:r>
              <a:rPr lang="el-GR" sz="1500" u="sng">
                <a:cs typeface="Arial" panose="020B0604020202020204" pitchFamily="34" charset="0"/>
              </a:rPr>
              <a:t>E</a:t>
            </a:r>
            <a:r>
              <a:rPr lang="el-GR" sz="1500">
                <a:cs typeface="Arial" panose="020B0604020202020204" pitchFamily="34" charset="0"/>
              </a:rPr>
              <a:t>ngine),</a:t>
            </a:r>
            <a:endParaRPr lang="el-GR" sz="1500">
              <a:cs typeface="Arial" panose="020B0604020202020204" pitchFamily="34" charset="0"/>
            </a:endParaRPr>
          </a:p>
        </p:txBody>
      </p:sp>
      <p:sp>
        <p:nvSpPr>
          <p:cNvPr id="34832" name="object 17"/>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8" name="object 18"/>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9" name="object 19"/>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20" name="object 20"/>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21" name="object 21"/>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C60E931E-D798-45C4-B89E-3E97F0BF70D0}"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8194"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8195"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8196" name="object 5"/>
          <p:cNvSpPr/>
          <p:nvPr/>
        </p:nvSpPr>
        <p:spPr bwMode="auto">
          <a:xfrm>
            <a:off x="1503363" y="166688"/>
            <a:ext cx="4870450" cy="920750"/>
          </a:xfrm>
          <a:custGeom>
            <a:avLst/>
            <a:gdLst>
              <a:gd name="T0" fmla="*/ 0 w 4870704"/>
              <a:gd name="T1" fmla="*/ 0 h 922020"/>
              <a:gd name="T2" fmla="*/ 0 w 4870704"/>
              <a:gd name="T3" fmla="*/ 919482 h 922020"/>
              <a:gd name="T4" fmla="*/ 4870194 w 4870704"/>
              <a:gd name="T5" fmla="*/ 919482 h 922020"/>
              <a:gd name="T6" fmla="*/ 4870194 w 4870704"/>
              <a:gd name="T7" fmla="*/ 0 h 922020"/>
              <a:gd name="T8" fmla="*/ 0 w 4870704"/>
              <a:gd name="T9" fmla="*/ 0 h 922020"/>
              <a:gd name="T10" fmla="*/ 0 60000 65536"/>
              <a:gd name="T11" fmla="*/ 0 60000 65536"/>
              <a:gd name="T12" fmla="*/ 0 60000 65536"/>
              <a:gd name="T13" fmla="*/ 0 60000 65536"/>
              <a:gd name="T14" fmla="*/ 0 60000 65536"/>
              <a:gd name="T15" fmla="*/ 0 w 4870704"/>
              <a:gd name="T16" fmla="*/ 0 h 922020"/>
              <a:gd name="T17" fmla="*/ 4870704 w 4870704"/>
              <a:gd name="T18" fmla="*/ 922020 h 922020"/>
            </a:gdLst>
            <a:ahLst/>
            <a:cxnLst>
              <a:cxn ang="T10">
                <a:pos x="T0" y="T1"/>
              </a:cxn>
              <a:cxn ang="T11">
                <a:pos x="T2" y="T3"/>
              </a:cxn>
              <a:cxn ang="T12">
                <a:pos x="T4" y="T5"/>
              </a:cxn>
              <a:cxn ang="T13">
                <a:pos x="T6" y="T7"/>
              </a:cxn>
              <a:cxn ang="T14">
                <a:pos x="T8" y="T9"/>
              </a:cxn>
            </a:cxnLst>
            <a:rect l="T15" t="T16" r="T17" b="T18"/>
            <a:pathLst>
              <a:path w="4870704" h="922020">
                <a:moveTo>
                  <a:pt x="0" y="0"/>
                </a:moveTo>
                <a:lnTo>
                  <a:pt x="0" y="922020"/>
                </a:lnTo>
                <a:lnTo>
                  <a:pt x="4870704" y="922020"/>
                </a:lnTo>
                <a:lnTo>
                  <a:pt x="4870704"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490663" y="268288"/>
            <a:ext cx="3076575" cy="414337"/>
          </a:xfrm>
          <a:prstGeom prst="rect">
            <a:avLst/>
          </a:prstGeom>
        </p:spPr>
        <p:txBody>
          <a:bodyPr lIns="0" tIns="0" rIns="0" bIns="0"/>
          <a:lstStyle/>
          <a:p>
            <a:pPr marL="12700" fontAlgn="auto">
              <a:spcBef>
                <a:spcPts val="0"/>
              </a:spcBef>
              <a:spcAft>
                <a:spcPts val="0"/>
              </a:spcAft>
              <a:defRPr/>
            </a:pPr>
            <a:r>
              <a:rPr sz="2650" b="1" spc="-5" dirty="0">
                <a:solidFill>
                  <a:srgbClr val="FFFFFF"/>
                </a:solidFill>
                <a:latin typeface="Arial" panose="020B0604020202020204"/>
                <a:cs typeface="Arial" panose="020B0604020202020204"/>
              </a:rPr>
              <a:t>Ne</a:t>
            </a:r>
            <a:r>
              <a:rPr sz="2650" b="1" dirty="0">
                <a:solidFill>
                  <a:srgbClr val="FFFFFF"/>
                </a:solidFill>
                <a:latin typeface="Arial" panose="020B0604020202020204"/>
                <a:cs typeface="Arial" panose="020B0604020202020204"/>
              </a:rPr>
              <a:t>w</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Component</a:t>
            </a:r>
            <a:r>
              <a:rPr sz="2650" b="1" dirty="0">
                <a:solidFill>
                  <a:srgbClr val="FFFFFF"/>
                </a:solidFill>
                <a:latin typeface="Arial" panose="020B0604020202020204"/>
                <a:cs typeface="Arial" panose="020B0604020202020204"/>
              </a:rPr>
              <a:t>s /</a:t>
            </a:r>
            <a:endParaRPr sz="2650">
              <a:latin typeface="Arial" panose="020B0604020202020204"/>
              <a:cs typeface="Arial" panose="020B0604020202020204"/>
            </a:endParaRPr>
          </a:p>
        </p:txBody>
      </p:sp>
      <p:sp>
        <p:nvSpPr>
          <p:cNvPr id="8198" name="object 7"/>
          <p:cNvSpPr>
            <a:spLocks noChangeArrowheads="1"/>
          </p:cNvSpPr>
          <p:nvPr/>
        </p:nvSpPr>
        <p:spPr bwMode="auto">
          <a:xfrm>
            <a:off x="6156325" y="1536700"/>
            <a:ext cx="3338513" cy="5538788"/>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8199" name="object 8"/>
          <p:cNvSpPr/>
          <p:nvPr/>
        </p:nvSpPr>
        <p:spPr bwMode="auto">
          <a:xfrm>
            <a:off x="7753350" y="3082925"/>
            <a:ext cx="11113" cy="19050"/>
          </a:xfrm>
          <a:custGeom>
            <a:avLst/>
            <a:gdLst>
              <a:gd name="T0" fmla="*/ 5789 w 10668"/>
              <a:gd name="T1" fmla="*/ 0 h 19812"/>
              <a:gd name="T2" fmla="*/ 5789 w 10668"/>
              <a:gd name="T3" fmla="*/ 18317 h 19812"/>
              <a:gd name="T4" fmla="*/ 0 60000 65536"/>
              <a:gd name="T5" fmla="*/ 0 60000 65536"/>
              <a:gd name="T6" fmla="*/ 0 w 10668"/>
              <a:gd name="T7" fmla="*/ 0 h 19812"/>
              <a:gd name="T8" fmla="*/ 10668 w 10668"/>
              <a:gd name="T9" fmla="*/ 19812 h 19812"/>
            </a:gdLst>
            <a:ahLst/>
            <a:cxnLst>
              <a:cxn ang="T4">
                <a:pos x="T0" y="T1"/>
              </a:cxn>
              <a:cxn ang="T5">
                <a:pos x="T2" y="T3"/>
              </a:cxn>
            </a:cxnLst>
            <a:rect l="T6" t="T7" r="T8" b="T9"/>
            <a:pathLst>
              <a:path w="10668" h="19812">
                <a:moveTo>
                  <a:pt x="5334" y="0"/>
                </a:moveTo>
                <a:lnTo>
                  <a:pt x="5334" y="19812"/>
                </a:lnTo>
              </a:path>
            </a:pathLst>
          </a:custGeom>
          <a:noFill/>
          <a:ln w="11938">
            <a:solidFill>
              <a:srgbClr val="1F1A17"/>
            </a:solidFill>
            <a:round/>
          </a:ln>
        </p:spPr>
        <p:txBody>
          <a:bodyPr lIns="0" tIns="0" rIns="0" bIns="0"/>
          <a:lstStyle/>
          <a:p>
            <a:endParaRPr lang="el-GR"/>
          </a:p>
        </p:txBody>
      </p:sp>
      <p:sp>
        <p:nvSpPr>
          <p:cNvPr id="8200" name="object 9"/>
          <p:cNvSpPr/>
          <p:nvPr/>
        </p:nvSpPr>
        <p:spPr bwMode="auto">
          <a:xfrm>
            <a:off x="7753350" y="6794500"/>
            <a:ext cx="11113" cy="20638"/>
          </a:xfrm>
          <a:custGeom>
            <a:avLst/>
            <a:gdLst>
              <a:gd name="T0" fmla="*/ 5789 w 10668"/>
              <a:gd name="T1" fmla="*/ 0 h 19811"/>
              <a:gd name="T2" fmla="*/ 5789 w 10668"/>
              <a:gd name="T3" fmla="*/ 21500 h 19811"/>
              <a:gd name="T4" fmla="*/ 0 60000 65536"/>
              <a:gd name="T5" fmla="*/ 0 60000 65536"/>
              <a:gd name="T6" fmla="*/ 0 w 10668"/>
              <a:gd name="T7" fmla="*/ 0 h 19811"/>
              <a:gd name="T8" fmla="*/ 10668 w 10668"/>
              <a:gd name="T9" fmla="*/ 19811 h 19811"/>
            </a:gdLst>
            <a:ahLst/>
            <a:cxnLst>
              <a:cxn ang="T4">
                <a:pos x="T0" y="T1"/>
              </a:cxn>
              <a:cxn ang="T5">
                <a:pos x="T2" y="T3"/>
              </a:cxn>
            </a:cxnLst>
            <a:rect l="T6" t="T7" r="T8" b="T9"/>
            <a:pathLst>
              <a:path w="10668" h="19811">
                <a:moveTo>
                  <a:pt x="5334" y="0"/>
                </a:moveTo>
                <a:lnTo>
                  <a:pt x="5334" y="19811"/>
                </a:lnTo>
              </a:path>
            </a:pathLst>
          </a:custGeom>
          <a:noFill/>
          <a:ln w="11938">
            <a:solidFill>
              <a:srgbClr val="1F1A17"/>
            </a:solidFill>
            <a:round/>
          </a:ln>
        </p:spPr>
        <p:txBody>
          <a:bodyPr lIns="0" tIns="0" rIns="0" bIns="0"/>
          <a:lstStyle/>
          <a:p>
            <a:endParaRPr lang="el-GR"/>
          </a:p>
        </p:txBody>
      </p:sp>
      <p:sp>
        <p:nvSpPr>
          <p:cNvPr id="8201" name="object 10"/>
          <p:cNvSpPr txBox="1">
            <a:spLocks noChangeArrowheads="1"/>
          </p:cNvSpPr>
          <p:nvPr/>
        </p:nvSpPr>
        <p:spPr bwMode="auto">
          <a:xfrm>
            <a:off x="1279525" y="674688"/>
            <a:ext cx="4922838" cy="6294437"/>
          </a:xfrm>
          <a:prstGeom prst="rect">
            <a:avLst/>
          </a:prstGeom>
          <a:noFill/>
          <a:ln w="9525">
            <a:noFill/>
            <a:miter lim="800000"/>
          </a:ln>
        </p:spPr>
        <p:txBody>
          <a:bodyPr lIns="0" tIns="0" rIns="0" bIns="0"/>
          <a:lstStyle/>
          <a:p>
            <a:pPr marL="222250"/>
            <a:r>
              <a:rPr lang="el-GR" sz="2600" b="1">
                <a:solidFill>
                  <a:srgbClr val="FFFFFF"/>
                </a:solidFill>
                <a:cs typeface="Arial" panose="020B0604020202020204" pitchFamily="34" charset="0"/>
              </a:rPr>
              <a:t>re-designed</a:t>
            </a:r>
            <a:endParaRPr lang="el-GR" sz="2600">
              <a:cs typeface="Arial" panose="020B0604020202020204" pitchFamily="34" charset="0"/>
            </a:endParaRPr>
          </a:p>
          <a:p>
            <a:pPr marL="222250">
              <a:lnSpc>
                <a:spcPts val="1000"/>
              </a:lnSpc>
            </a:pPr>
            <a:endParaRPr lang="el-GR" sz="1000">
              <a:latin typeface="Calibri" panose="020F0502020204030204" pitchFamily="34" charset="0"/>
            </a:endParaRPr>
          </a:p>
          <a:p>
            <a:pPr marL="222250">
              <a:lnSpc>
                <a:spcPts val="1000"/>
              </a:lnSpc>
            </a:pPr>
            <a:endParaRPr lang="el-GR" sz="1000">
              <a:latin typeface="Calibri" panose="020F0502020204030204" pitchFamily="34" charset="0"/>
            </a:endParaRPr>
          </a:p>
          <a:p>
            <a:pPr marL="222250">
              <a:lnSpc>
                <a:spcPts val="1000"/>
              </a:lnSpc>
            </a:pPr>
            <a:endParaRPr lang="el-GR" sz="1000">
              <a:latin typeface="Calibri" panose="020F0502020204030204" pitchFamily="34" charset="0"/>
            </a:endParaRPr>
          </a:p>
          <a:p>
            <a:pPr marL="222250">
              <a:lnSpc>
                <a:spcPts val="1300"/>
              </a:lnSpc>
              <a:spcBef>
                <a:spcPts val="75"/>
              </a:spcBef>
            </a:pPr>
            <a:endParaRPr lang="el-GR" sz="1300">
              <a:latin typeface="Calibri" panose="020F0502020204030204" pitchFamily="34" charset="0"/>
            </a:endParaRPr>
          </a:p>
          <a:p>
            <a:pPr marL="222250">
              <a:buFontTx/>
              <a:buChar char="•"/>
            </a:pPr>
            <a:r>
              <a:rPr lang="el-GR" sz="2100" b="1">
                <a:solidFill>
                  <a:srgbClr val="254B70"/>
                </a:solidFill>
                <a:cs typeface="Arial" panose="020B0604020202020204" pitchFamily="34" charset="0"/>
              </a:rPr>
              <a:t>Hydraulic Power Supply (HPS)</a:t>
            </a:r>
            <a:endParaRPr lang="el-GR" sz="2100">
              <a:cs typeface="Arial" panose="020B0604020202020204" pitchFamily="34" charset="0"/>
            </a:endParaRPr>
          </a:p>
          <a:p>
            <a:pPr marL="222250">
              <a:lnSpc>
                <a:spcPts val="500"/>
              </a:lnSpc>
              <a:spcBef>
                <a:spcPts val="25"/>
              </a:spcBef>
              <a:buFontTx/>
              <a:buChar char="•"/>
            </a:pPr>
            <a:endParaRPr lang="el-GR" sz="500">
              <a:latin typeface="Calibri" panose="020F0502020204030204" pitchFamily="34" charset="0"/>
            </a:endParaRPr>
          </a:p>
          <a:p>
            <a:pPr marL="222250">
              <a:lnSpc>
                <a:spcPts val="1000"/>
              </a:lnSpc>
              <a:buFontTx/>
              <a:buChar char="•"/>
            </a:pPr>
            <a:endParaRPr lang="el-GR" sz="1000">
              <a:latin typeface="Calibri" panose="020F0502020204030204" pitchFamily="34" charset="0"/>
            </a:endParaRPr>
          </a:p>
          <a:p>
            <a:pPr marL="222250">
              <a:buFontTx/>
              <a:buChar char="•"/>
            </a:pPr>
            <a:r>
              <a:rPr lang="el-GR" sz="2100" b="1">
                <a:solidFill>
                  <a:srgbClr val="254B70"/>
                </a:solidFill>
                <a:cs typeface="Arial" panose="020B0604020202020204" pitchFamily="34" charset="0"/>
              </a:rPr>
              <a:t>Hydraulic Cylinder Unit (HCU)</a:t>
            </a:r>
            <a:endParaRPr lang="el-GR" sz="2100">
              <a:cs typeface="Arial" panose="020B0604020202020204" pitchFamily="34" charset="0"/>
            </a:endParaRPr>
          </a:p>
          <a:p>
            <a:pPr marL="222250">
              <a:lnSpc>
                <a:spcPts val="500"/>
              </a:lnSpc>
              <a:spcBef>
                <a:spcPts val="40"/>
              </a:spcBef>
              <a:buFontTx/>
              <a:buChar char="•"/>
            </a:pPr>
            <a:endParaRPr lang="el-GR" sz="500">
              <a:latin typeface="Calibri" panose="020F0502020204030204" pitchFamily="34" charset="0"/>
            </a:endParaRPr>
          </a:p>
          <a:p>
            <a:pPr marL="222250">
              <a:lnSpc>
                <a:spcPts val="1000"/>
              </a:lnSpc>
              <a:buFontTx/>
              <a:buChar char="•"/>
            </a:pPr>
            <a:endParaRPr lang="el-GR" sz="1000">
              <a:latin typeface="Calibri" panose="020F0502020204030204" pitchFamily="34" charset="0"/>
            </a:endParaRPr>
          </a:p>
          <a:p>
            <a:pPr marL="222250">
              <a:buFontTx/>
              <a:buChar char="•"/>
            </a:pPr>
            <a:r>
              <a:rPr lang="el-GR" sz="2100" b="1">
                <a:solidFill>
                  <a:srgbClr val="254B70"/>
                </a:solidFill>
                <a:cs typeface="Arial" panose="020B0604020202020204" pitchFamily="34" charset="0"/>
              </a:rPr>
              <a:t>Engine Control System (ECS)</a:t>
            </a:r>
            <a:endParaRPr lang="el-GR" sz="2100">
              <a:cs typeface="Arial" panose="020B0604020202020204" pitchFamily="34" charset="0"/>
            </a:endParaRPr>
          </a:p>
          <a:p>
            <a:pPr marL="222250">
              <a:lnSpc>
                <a:spcPts val="500"/>
              </a:lnSpc>
              <a:spcBef>
                <a:spcPts val="25"/>
              </a:spcBef>
              <a:buFontTx/>
              <a:buChar char="•"/>
            </a:pPr>
            <a:endParaRPr lang="el-GR" sz="500">
              <a:latin typeface="Calibri" panose="020F0502020204030204" pitchFamily="34" charset="0"/>
            </a:endParaRPr>
          </a:p>
          <a:p>
            <a:pPr marL="222250"/>
            <a:r>
              <a:rPr lang="el-GR" sz="1900" b="1" i="1">
                <a:solidFill>
                  <a:srgbClr val="254B70"/>
                </a:solidFill>
                <a:cs typeface="Arial" panose="020B0604020202020204" pitchFamily="34" charset="0"/>
              </a:rPr>
              <a:t>Starting air valves</a:t>
            </a:r>
            <a:endParaRPr lang="el-GR" sz="1900">
              <a:cs typeface="Arial" panose="020B0604020202020204" pitchFamily="34" charset="0"/>
            </a:endParaRPr>
          </a:p>
          <a:p>
            <a:pPr marL="222250">
              <a:lnSpc>
                <a:spcPct val="112000"/>
              </a:lnSpc>
            </a:pPr>
            <a:r>
              <a:rPr lang="el-GR" sz="1900" b="1" i="1">
                <a:solidFill>
                  <a:srgbClr val="254B70"/>
                </a:solidFill>
                <a:cs typeface="Arial" panose="020B0604020202020204" pitchFamily="34" charset="0"/>
              </a:rPr>
              <a:t>Start and Reversing sequences Governor function</a:t>
            </a:r>
            <a:endParaRPr lang="el-GR" sz="1900">
              <a:cs typeface="Arial" panose="020B0604020202020204" pitchFamily="34" charset="0"/>
            </a:endParaRPr>
          </a:p>
          <a:p>
            <a:pPr marL="222250">
              <a:spcBef>
                <a:spcPts val="275"/>
              </a:spcBef>
            </a:pPr>
            <a:r>
              <a:rPr lang="el-GR" sz="1900" b="1" i="1">
                <a:solidFill>
                  <a:srgbClr val="254B70"/>
                </a:solidFill>
                <a:cs typeface="Arial" panose="020B0604020202020204" pitchFamily="34" charset="0"/>
              </a:rPr>
              <a:t>Auxiliary blowers</a:t>
            </a:r>
            <a:endParaRPr lang="el-GR" sz="1900">
              <a:cs typeface="Arial" panose="020B0604020202020204" pitchFamily="34" charset="0"/>
            </a:endParaRPr>
          </a:p>
          <a:p>
            <a:pPr marL="222250">
              <a:lnSpc>
                <a:spcPct val="112000"/>
              </a:lnSpc>
            </a:pPr>
            <a:r>
              <a:rPr lang="el-GR" sz="1900" b="1" i="1">
                <a:solidFill>
                  <a:srgbClr val="254B70"/>
                </a:solidFill>
                <a:cs typeface="Arial" panose="020B0604020202020204" pitchFamily="34" charset="0"/>
              </a:rPr>
              <a:t>Electronically Profiled Injection (EPIC) Exhaust valve actuation</a:t>
            </a:r>
            <a:endParaRPr lang="el-GR" sz="1900">
              <a:cs typeface="Arial" panose="020B0604020202020204" pitchFamily="34" charset="0"/>
            </a:endParaRPr>
          </a:p>
          <a:p>
            <a:pPr marL="222250">
              <a:spcBef>
                <a:spcPts val="275"/>
              </a:spcBef>
            </a:pPr>
            <a:r>
              <a:rPr lang="el-GR" sz="1900" b="1" i="1">
                <a:solidFill>
                  <a:srgbClr val="254B70"/>
                </a:solidFill>
                <a:cs typeface="Arial" panose="020B0604020202020204" pitchFamily="34" charset="0"/>
              </a:rPr>
              <a:t>Cylinder lubrication (ACC)</a:t>
            </a:r>
            <a:endParaRPr lang="el-GR" sz="1900">
              <a:cs typeface="Arial" panose="020B0604020202020204" pitchFamily="34" charset="0"/>
            </a:endParaRPr>
          </a:p>
          <a:p>
            <a:pPr marL="222250">
              <a:lnSpc>
                <a:spcPts val="550"/>
              </a:lnSpc>
              <a:spcBef>
                <a:spcPts val="40"/>
              </a:spcBef>
            </a:pPr>
            <a:endParaRPr lang="el-GR" sz="500">
              <a:latin typeface="Calibri" panose="020F0502020204030204" pitchFamily="34" charset="0"/>
            </a:endParaRPr>
          </a:p>
          <a:p>
            <a:pPr marL="222250">
              <a:lnSpc>
                <a:spcPts val="1000"/>
              </a:lnSpc>
            </a:pPr>
            <a:endParaRPr lang="el-GR" sz="1000">
              <a:latin typeface="Calibri" panose="020F0502020204030204" pitchFamily="34" charset="0"/>
            </a:endParaRPr>
          </a:p>
          <a:p>
            <a:pPr marL="222250">
              <a:lnSpc>
                <a:spcPts val="1000"/>
              </a:lnSpc>
            </a:pPr>
            <a:endParaRPr lang="el-GR" sz="1000">
              <a:latin typeface="Calibri" panose="020F0502020204030204" pitchFamily="34" charset="0"/>
            </a:endParaRPr>
          </a:p>
          <a:p>
            <a:pPr marL="222250">
              <a:buFontTx/>
              <a:buChar char="•"/>
            </a:pPr>
            <a:r>
              <a:rPr lang="el-GR" sz="2100" b="1">
                <a:solidFill>
                  <a:srgbClr val="254B70"/>
                </a:solidFill>
                <a:cs typeface="Arial" panose="020B0604020202020204" pitchFamily="34" charset="0"/>
              </a:rPr>
              <a:t>Exhaust valve</a:t>
            </a:r>
            <a:endParaRPr lang="el-GR" sz="2100">
              <a:cs typeface="Arial" panose="020B0604020202020204" pitchFamily="34" charset="0"/>
            </a:endParaRPr>
          </a:p>
          <a:p>
            <a:pPr marL="222250">
              <a:lnSpc>
                <a:spcPts val="500"/>
              </a:lnSpc>
              <a:spcBef>
                <a:spcPts val="40"/>
              </a:spcBef>
              <a:buFontTx/>
              <a:buChar char="•"/>
            </a:pPr>
            <a:endParaRPr lang="el-GR" sz="500">
              <a:latin typeface="Calibri" panose="020F0502020204030204" pitchFamily="34" charset="0"/>
            </a:endParaRPr>
          </a:p>
          <a:p>
            <a:pPr marL="222250">
              <a:lnSpc>
                <a:spcPts val="1000"/>
              </a:lnSpc>
              <a:buFontTx/>
              <a:buChar char="•"/>
            </a:pPr>
            <a:endParaRPr lang="el-GR" sz="1000">
              <a:latin typeface="Calibri" panose="020F0502020204030204" pitchFamily="34" charset="0"/>
            </a:endParaRPr>
          </a:p>
          <a:p>
            <a:pPr marL="222250">
              <a:buFontTx/>
              <a:buChar char="•"/>
            </a:pPr>
            <a:r>
              <a:rPr lang="el-GR" sz="2100" b="1">
                <a:solidFill>
                  <a:srgbClr val="254B70"/>
                </a:solidFill>
                <a:cs typeface="Arial" panose="020B0604020202020204" pitchFamily="34" charset="0"/>
              </a:rPr>
              <a:t>Crankshaft position sensing system</a:t>
            </a:r>
            <a:endParaRPr lang="el-GR" sz="2100">
              <a:cs typeface="Arial" panose="020B0604020202020204" pitchFamily="34" charset="0"/>
            </a:endParaRPr>
          </a:p>
          <a:p>
            <a:pPr marL="222250">
              <a:lnSpc>
                <a:spcPts val="500"/>
              </a:lnSpc>
              <a:spcBef>
                <a:spcPts val="15"/>
              </a:spcBef>
              <a:buFontTx/>
              <a:buChar char="•"/>
            </a:pPr>
            <a:endParaRPr lang="el-GR" sz="500">
              <a:latin typeface="Calibri" panose="020F0502020204030204" pitchFamily="34" charset="0"/>
            </a:endParaRPr>
          </a:p>
          <a:p>
            <a:pPr marL="222250">
              <a:lnSpc>
                <a:spcPts val="1000"/>
              </a:lnSpc>
              <a:buFontTx/>
              <a:buChar char="•"/>
            </a:pPr>
            <a:endParaRPr lang="el-GR" sz="1000">
              <a:latin typeface="Calibri" panose="020F0502020204030204" pitchFamily="34" charset="0"/>
            </a:endParaRPr>
          </a:p>
          <a:p>
            <a:pPr marL="222250">
              <a:buFontTx/>
              <a:buChar char="•"/>
            </a:pPr>
            <a:r>
              <a:rPr lang="el-GR" sz="2100" b="1">
                <a:solidFill>
                  <a:srgbClr val="254B70"/>
                </a:solidFill>
                <a:cs typeface="Arial" panose="020B0604020202020204" pitchFamily="34" charset="0"/>
              </a:rPr>
              <a:t>Local Operation Panel (LOP)</a:t>
            </a:r>
            <a:endParaRPr lang="el-GR" sz="2100">
              <a:cs typeface="Arial" panose="020B0604020202020204" pitchFamily="34" charset="0"/>
            </a:endParaRPr>
          </a:p>
        </p:txBody>
      </p:sp>
      <p:sp>
        <p:nvSpPr>
          <p:cNvPr id="8202" name="object 11"/>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2" name="object 12"/>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spc="-5" dirty="0">
                <a:solidFill>
                  <a:srgbClr val="FFFFFF"/>
                </a:solidFill>
                <a:latin typeface="Arial" panose="020B0604020202020204"/>
                <a:cs typeface="Arial" panose="020B0604020202020204"/>
              </a:rPr>
              <a:t>contr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I</a:t>
            </a:r>
            <a:r>
              <a:rPr sz="1050" dirty="0">
                <a:solidFill>
                  <a:srgbClr val="FFFFFF"/>
                </a:solidFill>
                <a:latin typeface="Arial" panose="020B0604020202020204"/>
                <a:cs typeface="Arial" panose="020B0604020202020204"/>
              </a:rPr>
              <a:t>ntrodu</a:t>
            </a:r>
            <a:r>
              <a:rPr sz="1050" spc="5" dirty="0">
                <a:solidFill>
                  <a:srgbClr val="FFFFFF"/>
                </a:solidFill>
                <a:latin typeface="Arial" panose="020B0604020202020204"/>
                <a:cs typeface="Arial" panose="020B0604020202020204"/>
              </a:rPr>
              <a:t>c</a:t>
            </a:r>
            <a:r>
              <a:rPr sz="1050" spc="-10" dirty="0">
                <a:solidFill>
                  <a:srgbClr val="FFFFFF"/>
                </a:solidFill>
                <a:latin typeface="Arial" panose="020B0604020202020204"/>
                <a:cs typeface="Arial" panose="020B0604020202020204"/>
              </a:rPr>
              <a:t>t</a:t>
            </a:r>
            <a:r>
              <a:rPr sz="1050" dirty="0">
                <a:solidFill>
                  <a:srgbClr val="FFFFFF"/>
                </a:solidFill>
                <a:latin typeface="Arial" panose="020B0604020202020204"/>
                <a:cs typeface="Arial" panose="020B0604020202020204"/>
              </a:rPr>
              <a:t>i</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n </a:t>
            </a:r>
            <a:r>
              <a:rPr sz="1050" spc="-5" dirty="0">
                <a:solidFill>
                  <a:srgbClr val="FFFFFF"/>
                </a:solidFill>
                <a:latin typeface="Arial" panose="020B0604020202020204"/>
                <a:cs typeface="Arial" panose="020B0604020202020204"/>
              </a:rPr>
              <a:t>t</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(Ja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13" name="object 13"/>
          <p:cNvSpPr>
            <a:spLocks noGrp="1"/>
          </p:cNvSpPr>
          <p:nvPr>
            <p:ph type="ftr" sz="quarter" idx="10"/>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solidFill>
                <a:schemeClr val="tx1"/>
              </a:solidFill>
              <a:latin typeface="Arial" panose="020B0604020202020204"/>
              <a:cs typeface="Arial" panose="020B0604020202020204"/>
            </a:endParaRPr>
          </a:p>
        </p:txBody>
      </p:sp>
      <p:sp>
        <p:nvSpPr>
          <p:cNvPr id="14" name="object 14"/>
          <p:cNvSpPr>
            <a:spLocks noGrp="1"/>
          </p:cNvSpPr>
          <p:nvPr>
            <p:ph type="dt" sz="quarter" idx="11"/>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solidFill>
                <a:schemeClr val="tx1"/>
              </a:solidFill>
              <a:latin typeface="Arial" panose="020B0604020202020204"/>
              <a:cs typeface="Arial" panose="020B0604020202020204"/>
            </a:endParaRPr>
          </a:p>
        </p:txBody>
      </p:sp>
      <p:sp>
        <p:nvSpPr>
          <p:cNvPr id="15" name="object 15"/>
          <p:cNvSpPr>
            <a:spLocks noGrp="1"/>
          </p:cNvSpPr>
          <p:nvPr>
            <p:ph type="sldNum" sz="quarter" idx="12"/>
          </p:nvPr>
        </p:nvSpPr>
        <p:spPr/>
        <p:txBody>
          <a:bodyPr rtlCol="0"/>
          <a:lstStyle/>
          <a:p>
            <a:pPr marL="43815"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1F2C8C00-182C-4D5A-B084-E68CC27BD846}"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solidFill>
                <a:schemeClr val="tx1"/>
              </a:solidFill>
              <a:latin typeface="Arial" panose="020B0604020202020204"/>
              <a:cs typeface="Arial" panose="020B060402020202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5842"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5843"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5844"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30350" y="725488"/>
            <a:ext cx="3927475" cy="428625"/>
          </a:xfrm>
          <a:prstGeom prst="rect">
            <a:avLst/>
          </a:prstGeom>
        </p:spPr>
        <p:txBody>
          <a:bodyPr lIns="0" tIns="0" rIns="0" bIns="0"/>
          <a:lstStyle/>
          <a:p>
            <a:pPr marL="12700" fontAlgn="auto">
              <a:spcBef>
                <a:spcPts val="0"/>
              </a:spcBef>
              <a:spcAft>
                <a:spcPts val="0"/>
              </a:spcAft>
              <a:defRPr/>
            </a:pPr>
            <a:r>
              <a:rPr sz="2750" b="1" spc="20" dirty="0">
                <a:solidFill>
                  <a:srgbClr val="FFFFFF"/>
                </a:solidFill>
                <a:latin typeface="Arial" panose="020B0604020202020204"/>
                <a:cs typeface="Arial" panose="020B0604020202020204"/>
              </a:rPr>
              <a:t>ME </a:t>
            </a:r>
            <a:r>
              <a:rPr sz="2750" b="1" spc="10" dirty="0">
                <a:solidFill>
                  <a:srgbClr val="FFFFFF"/>
                </a:solidFill>
                <a:latin typeface="Arial" panose="020B0604020202020204"/>
                <a:cs typeface="Arial" panose="020B0604020202020204"/>
              </a:rPr>
              <a:t>Starting A</a:t>
            </a:r>
            <a:r>
              <a:rPr sz="2750" b="1" spc="5" dirty="0">
                <a:solidFill>
                  <a:srgbClr val="FFFFFF"/>
                </a:solidFill>
                <a:latin typeface="Arial" panose="020B0604020202020204"/>
                <a:cs typeface="Arial" panose="020B0604020202020204"/>
              </a:rPr>
              <a:t>ir </a:t>
            </a:r>
            <a:r>
              <a:rPr sz="2750" b="1" spc="15" dirty="0">
                <a:solidFill>
                  <a:srgbClr val="FFFFFF"/>
                </a:solidFill>
                <a:latin typeface="Arial" panose="020B0604020202020204"/>
                <a:cs typeface="Arial" panose="020B0604020202020204"/>
              </a:rPr>
              <a:t>System</a:t>
            </a:r>
            <a:endParaRPr sz="2750">
              <a:latin typeface="Arial" panose="020B0604020202020204"/>
              <a:cs typeface="Arial" panose="020B0604020202020204"/>
            </a:endParaRPr>
          </a:p>
        </p:txBody>
      </p:sp>
      <p:sp>
        <p:nvSpPr>
          <p:cNvPr id="35846" name="object 7"/>
          <p:cNvSpPr>
            <a:spLocks noChangeArrowheads="1"/>
          </p:cNvSpPr>
          <p:nvPr/>
        </p:nvSpPr>
        <p:spPr bwMode="auto">
          <a:xfrm>
            <a:off x="5049838" y="2549525"/>
            <a:ext cx="4422775" cy="360521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8" name="object 8"/>
          <p:cNvSpPr txBox="1"/>
          <p:nvPr/>
        </p:nvSpPr>
        <p:spPr>
          <a:xfrm>
            <a:off x="6546850" y="2170113"/>
            <a:ext cx="2878138" cy="661987"/>
          </a:xfrm>
          <a:prstGeom prst="rect">
            <a:avLst/>
          </a:prstGeom>
        </p:spPr>
        <p:txBody>
          <a:bodyPr lIns="0" tIns="0" rIns="0" bIns="0"/>
          <a:lstStyle/>
          <a:p>
            <a:pPr marL="12700" fontAlgn="auto">
              <a:spcBef>
                <a:spcPts val="0"/>
              </a:spcBef>
              <a:spcAft>
                <a:spcPts val="0"/>
              </a:spcAft>
              <a:defRPr/>
            </a:pPr>
            <a:r>
              <a:rPr sz="2250" b="1" spc="-20" dirty="0">
                <a:latin typeface="Arial" panose="020B0604020202020204"/>
                <a:cs typeface="Arial" panose="020B0604020202020204"/>
              </a:rPr>
              <a:t>ME</a:t>
            </a:r>
            <a:r>
              <a:rPr sz="2250" b="1" spc="-15" dirty="0">
                <a:latin typeface="Arial" panose="020B0604020202020204"/>
                <a:cs typeface="Arial" panose="020B0604020202020204"/>
              </a:rPr>
              <a:t>-</a:t>
            </a:r>
            <a:r>
              <a:rPr sz="2250" b="1" spc="-20" dirty="0">
                <a:latin typeface="Arial" panose="020B0604020202020204"/>
                <a:cs typeface="Arial" panose="020B0604020202020204"/>
              </a:rPr>
              <a:t>C design</a:t>
            </a:r>
            <a:endParaRPr sz="2250">
              <a:latin typeface="Arial" panose="020B0604020202020204"/>
              <a:cs typeface="Arial" panose="020B0604020202020204"/>
            </a:endParaRPr>
          </a:p>
          <a:p>
            <a:pPr fontAlgn="auto">
              <a:lnSpc>
                <a:spcPts val="600"/>
              </a:lnSpc>
              <a:spcBef>
                <a:spcPts val="30"/>
              </a:spcBef>
              <a:spcAft>
                <a:spcPts val="0"/>
              </a:spcAft>
              <a:defRPr/>
            </a:pPr>
            <a:endParaRPr sz="600">
              <a:latin typeface="+mn-lt"/>
            </a:endParaRPr>
          </a:p>
          <a:p>
            <a:pPr marL="1728470" fontAlgn="auto">
              <a:spcBef>
                <a:spcPts val="0"/>
              </a:spcBef>
              <a:spcAft>
                <a:spcPts val="0"/>
              </a:spcAft>
              <a:defRPr/>
            </a:pPr>
            <a:r>
              <a:rPr sz="1500" b="1" spc="-15" dirty="0">
                <a:latin typeface="Arial" panose="020B0604020202020204"/>
                <a:cs typeface="Arial" panose="020B0604020202020204"/>
              </a:rPr>
              <a:t>Pilo</a:t>
            </a:r>
            <a:r>
              <a:rPr sz="1500" b="1" spc="-5" dirty="0">
                <a:latin typeface="Arial" panose="020B0604020202020204"/>
                <a:cs typeface="Arial" panose="020B0604020202020204"/>
              </a:rPr>
              <a:t>t </a:t>
            </a:r>
            <a:r>
              <a:rPr sz="1500" b="1" spc="-15" dirty="0">
                <a:latin typeface="Arial" panose="020B0604020202020204"/>
                <a:cs typeface="Arial" panose="020B0604020202020204"/>
              </a:rPr>
              <a:t>ai</a:t>
            </a:r>
            <a:r>
              <a:rPr sz="1500" b="1" spc="-10" dirty="0">
                <a:latin typeface="Arial" panose="020B0604020202020204"/>
                <a:cs typeface="Arial" panose="020B0604020202020204"/>
              </a:rPr>
              <a:t>r</a:t>
            </a:r>
            <a:r>
              <a:rPr sz="1500" b="1" spc="-5" dirty="0">
                <a:latin typeface="Arial" panose="020B0604020202020204"/>
                <a:cs typeface="Arial" panose="020B0604020202020204"/>
              </a:rPr>
              <a:t> </a:t>
            </a:r>
            <a:r>
              <a:rPr sz="1500" b="1" spc="-15" dirty="0">
                <a:latin typeface="Arial" panose="020B0604020202020204"/>
                <a:cs typeface="Arial" panose="020B0604020202020204"/>
              </a:rPr>
              <a:t>inl</a:t>
            </a:r>
            <a:r>
              <a:rPr sz="1500" b="1" spc="-20" dirty="0">
                <a:latin typeface="Arial" panose="020B0604020202020204"/>
                <a:cs typeface="Arial" panose="020B0604020202020204"/>
              </a:rPr>
              <a:t>e</a:t>
            </a:r>
            <a:r>
              <a:rPr sz="1500" b="1" spc="-5" dirty="0">
                <a:latin typeface="Arial" panose="020B0604020202020204"/>
                <a:cs typeface="Arial" panose="020B0604020202020204"/>
              </a:rPr>
              <a:t>t</a:t>
            </a:r>
            <a:endParaRPr sz="1500">
              <a:latin typeface="Arial" panose="020B0604020202020204"/>
              <a:cs typeface="Arial" panose="020B0604020202020204"/>
            </a:endParaRPr>
          </a:p>
        </p:txBody>
      </p:sp>
      <p:sp>
        <p:nvSpPr>
          <p:cNvPr id="9" name="object 9"/>
          <p:cNvSpPr txBox="1"/>
          <p:nvPr/>
        </p:nvSpPr>
        <p:spPr>
          <a:xfrm>
            <a:off x="6545263" y="5697538"/>
            <a:ext cx="1371600" cy="239712"/>
          </a:xfrm>
          <a:prstGeom prst="rect">
            <a:avLst/>
          </a:prstGeom>
        </p:spPr>
        <p:txBody>
          <a:bodyPr lIns="0" tIns="0" rIns="0" bIns="0"/>
          <a:lstStyle/>
          <a:p>
            <a:pPr marL="12700" fontAlgn="auto">
              <a:spcBef>
                <a:spcPts val="0"/>
              </a:spcBef>
              <a:spcAft>
                <a:spcPts val="0"/>
              </a:spcAft>
              <a:defRPr/>
            </a:pPr>
            <a:r>
              <a:rPr sz="1500" b="1" spc="-15" dirty="0">
                <a:latin typeface="Arial" panose="020B0604020202020204"/>
                <a:cs typeface="Arial" panose="020B0604020202020204"/>
              </a:rPr>
              <a:t>Startin</a:t>
            </a:r>
            <a:r>
              <a:rPr sz="1500" b="1" spc="-10" dirty="0">
                <a:latin typeface="Arial" panose="020B0604020202020204"/>
                <a:cs typeface="Arial" panose="020B0604020202020204"/>
              </a:rPr>
              <a:t>g </a:t>
            </a:r>
            <a:r>
              <a:rPr sz="1500" b="1" spc="-15" dirty="0">
                <a:latin typeface="Arial" panose="020B0604020202020204"/>
                <a:cs typeface="Arial" panose="020B0604020202020204"/>
              </a:rPr>
              <a:t>valves</a:t>
            </a:r>
            <a:endParaRPr sz="1500">
              <a:latin typeface="Arial" panose="020B0604020202020204"/>
              <a:cs typeface="Arial" panose="020B0604020202020204"/>
            </a:endParaRPr>
          </a:p>
        </p:txBody>
      </p:sp>
      <p:sp>
        <p:nvSpPr>
          <p:cNvPr id="10" name="object 10"/>
          <p:cNvSpPr txBox="1"/>
          <p:nvPr/>
        </p:nvSpPr>
        <p:spPr>
          <a:xfrm>
            <a:off x="5038725" y="4186238"/>
            <a:ext cx="941388" cy="239712"/>
          </a:xfrm>
          <a:prstGeom prst="rect">
            <a:avLst/>
          </a:prstGeom>
        </p:spPr>
        <p:txBody>
          <a:bodyPr lIns="0" tIns="0" rIns="0" bIns="0"/>
          <a:lstStyle/>
          <a:p>
            <a:pPr marL="12700" fontAlgn="auto">
              <a:spcBef>
                <a:spcPts val="0"/>
              </a:spcBef>
              <a:spcAft>
                <a:spcPts val="0"/>
              </a:spcAft>
              <a:defRPr/>
            </a:pPr>
            <a:r>
              <a:rPr sz="1500" b="1" spc="-15" dirty="0">
                <a:latin typeface="Arial" panose="020B0604020202020204"/>
                <a:cs typeface="Arial" panose="020B0604020202020204"/>
              </a:rPr>
              <a:t>NC</a:t>
            </a:r>
            <a:r>
              <a:rPr sz="1500" b="1" spc="-5" dirty="0">
                <a:latin typeface="Arial" panose="020B0604020202020204"/>
                <a:cs typeface="Arial" panose="020B0604020202020204"/>
              </a:rPr>
              <a:t>-</a:t>
            </a:r>
            <a:r>
              <a:rPr sz="1500" b="1" spc="-15" dirty="0">
                <a:latin typeface="Arial" panose="020B0604020202020204"/>
                <a:cs typeface="Arial" panose="020B0604020202020204"/>
              </a:rPr>
              <a:t>valves</a:t>
            </a:r>
            <a:endParaRPr sz="1500">
              <a:latin typeface="Arial" panose="020B0604020202020204"/>
              <a:cs typeface="Arial" panose="020B0604020202020204"/>
            </a:endParaRPr>
          </a:p>
        </p:txBody>
      </p:sp>
      <p:sp>
        <p:nvSpPr>
          <p:cNvPr id="11" name="object 11"/>
          <p:cNvSpPr txBox="1"/>
          <p:nvPr/>
        </p:nvSpPr>
        <p:spPr>
          <a:xfrm>
            <a:off x="5122863" y="2760663"/>
            <a:ext cx="781050" cy="238125"/>
          </a:xfrm>
          <a:prstGeom prst="rect">
            <a:avLst/>
          </a:prstGeom>
        </p:spPr>
        <p:txBody>
          <a:bodyPr lIns="0" tIns="0" rIns="0" bIns="0"/>
          <a:lstStyle/>
          <a:p>
            <a:pPr marL="12700" fontAlgn="auto">
              <a:spcBef>
                <a:spcPts val="0"/>
              </a:spcBef>
              <a:spcAft>
                <a:spcPts val="0"/>
              </a:spcAft>
              <a:defRPr/>
            </a:pPr>
            <a:r>
              <a:rPr sz="1500" b="1" spc="-15" dirty="0">
                <a:latin typeface="Arial" panose="020B0604020202020204"/>
                <a:cs typeface="Arial" panose="020B0604020202020204"/>
              </a:rPr>
              <a:t>Blow-off</a:t>
            </a:r>
            <a:endParaRPr sz="1500">
              <a:latin typeface="Arial" panose="020B0604020202020204"/>
              <a:cs typeface="Arial" panose="020B0604020202020204"/>
            </a:endParaRPr>
          </a:p>
        </p:txBody>
      </p:sp>
      <p:sp>
        <p:nvSpPr>
          <p:cNvPr id="35851" name="object 12"/>
          <p:cNvSpPr/>
          <p:nvPr/>
        </p:nvSpPr>
        <p:spPr bwMode="auto">
          <a:xfrm>
            <a:off x="8385175" y="2794000"/>
            <a:ext cx="423863" cy="180975"/>
          </a:xfrm>
          <a:custGeom>
            <a:avLst/>
            <a:gdLst>
              <a:gd name="T0" fmla="*/ 73721 w 424433"/>
              <a:gd name="T1" fmla="*/ 138245 h 181356"/>
              <a:gd name="T2" fmla="*/ 60795 w 424433"/>
              <a:gd name="T3" fmla="*/ 105473 h 181356"/>
              <a:gd name="T4" fmla="*/ 0 w 424433"/>
              <a:gd name="T5" fmla="*/ 173006 h 181356"/>
              <a:gd name="T6" fmla="*/ 56996 w 424433"/>
              <a:gd name="T7" fmla="*/ 177790 h 181356"/>
              <a:gd name="T8" fmla="*/ 56996 w 424433"/>
              <a:gd name="T9" fmla="*/ 147206 h 181356"/>
              <a:gd name="T10" fmla="*/ 58516 w 424433"/>
              <a:gd name="T11" fmla="*/ 144172 h 181356"/>
              <a:gd name="T12" fmla="*/ 60795 w 424433"/>
              <a:gd name="T13" fmla="*/ 143413 h 181356"/>
              <a:gd name="T14" fmla="*/ 73721 w 424433"/>
              <a:gd name="T15" fmla="*/ 138245 h 181356"/>
              <a:gd name="T16" fmla="*/ 77340 w 424433"/>
              <a:gd name="T17" fmla="*/ 147423 h 181356"/>
              <a:gd name="T18" fmla="*/ 73721 w 424433"/>
              <a:gd name="T19" fmla="*/ 138245 h 181356"/>
              <a:gd name="T20" fmla="*/ 60795 w 424433"/>
              <a:gd name="T21" fmla="*/ 143413 h 181356"/>
              <a:gd name="T22" fmla="*/ 58516 w 424433"/>
              <a:gd name="T23" fmla="*/ 144172 h 181356"/>
              <a:gd name="T24" fmla="*/ 56996 w 424433"/>
              <a:gd name="T25" fmla="*/ 147206 h 181356"/>
              <a:gd name="T26" fmla="*/ 58516 w 424433"/>
              <a:gd name="T27" fmla="*/ 150242 h 181356"/>
              <a:gd name="T28" fmla="*/ 59275 w 424433"/>
              <a:gd name="T29" fmla="*/ 152519 h 181356"/>
              <a:gd name="T30" fmla="*/ 62315 w 424433"/>
              <a:gd name="T31" fmla="*/ 154036 h 181356"/>
              <a:gd name="T32" fmla="*/ 64596 w 424433"/>
              <a:gd name="T33" fmla="*/ 152519 h 181356"/>
              <a:gd name="T34" fmla="*/ 77340 w 424433"/>
              <a:gd name="T35" fmla="*/ 147423 h 181356"/>
              <a:gd name="T36" fmla="*/ 90421 w 424433"/>
              <a:gd name="T37" fmla="*/ 180595 h 181356"/>
              <a:gd name="T38" fmla="*/ 77340 w 424433"/>
              <a:gd name="T39" fmla="*/ 147423 h 181356"/>
              <a:gd name="T40" fmla="*/ 64596 w 424433"/>
              <a:gd name="T41" fmla="*/ 152519 h 181356"/>
              <a:gd name="T42" fmla="*/ 62315 w 424433"/>
              <a:gd name="T43" fmla="*/ 154036 h 181356"/>
              <a:gd name="T44" fmla="*/ 59275 w 424433"/>
              <a:gd name="T45" fmla="*/ 152519 h 181356"/>
              <a:gd name="T46" fmla="*/ 58516 w 424433"/>
              <a:gd name="T47" fmla="*/ 150242 h 181356"/>
              <a:gd name="T48" fmla="*/ 56996 w 424433"/>
              <a:gd name="T49" fmla="*/ 147206 h 181356"/>
              <a:gd name="T50" fmla="*/ 56996 w 424433"/>
              <a:gd name="T51" fmla="*/ 177790 h 181356"/>
              <a:gd name="T52" fmla="*/ 90421 w 424433"/>
              <a:gd name="T53" fmla="*/ 180595 h 181356"/>
              <a:gd name="T54" fmla="*/ 423294 w 424433"/>
              <a:gd name="T55" fmla="*/ 6829 h 181356"/>
              <a:gd name="T56" fmla="*/ 422535 w 424433"/>
              <a:gd name="T57" fmla="*/ 3793 h 181356"/>
              <a:gd name="T58" fmla="*/ 421774 w 424433"/>
              <a:gd name="T59" fmla="*/ 1518 h 181356"/>
              <a:gd name="T60" fmla="*/ 418735 w 424433"/>
              <a:gd name="T61" fmla="*/ 0 h 181356"/>
              <a:gd name="T62" fmla="*/ 415695 w 424433"/>
              <a:gd name="T63" fmla="*/ 1518 h 181356"/>
              <a:gd name="T64" fmla="*/ 73721 w 424433"/>
              <a:gd name="T65" fmla="*/ 138245 h 181356"/>
              <a:gd name="T66" fmla="*/ 77340 w 424433"/>
              <a:gd name="T67" fmla="*/ 147423 h 181356"/>
              <a:gd name="T68" fmla="*/ 419482 w 424433"/>
              <a:gd name="T69" fmla="*/ 10624 h 181356"/>
              <a:gd name="T70" fmla="*/ 422535 w 424433"/>
              <a:gd name="T71" fmla="*/ 9864 h 181356"/>
              <a:gd name="T72" fmla="*/ 423294 w 424433"/>
              <a:gd name="T73" fmla="*/ 6829 h 1813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4433"/>
              <a:gd name="T112" fmla="*/ 0 h 181356"/>
              <a:gd name="T113" fmla="*/ 424433 w 424433"/>
              <a:gd name="T114" fmla="*/ 181356 h 1813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4433" h="181356">
                <a:moveTo>
                  <a:pt x="73919" y="138828"/>
                </a:moveTo>
                <a:lnTo>
                  <a:pt x="60959" y="105918"/>
                </a:lnTo>
                <a:lnTo>
                  <a:pt x="0" y="173735"/>
                </a:lnTo>
                <a:lnTo>
                  <a:pt x="57150" y="178539"/>
                </a:lnTo>
                <a:lnTo>
                  <a:pt x="57150" y="147827"/>
                </a:lnTo>
                <a:lnTo>
                  <a:pt x="58674" y="144780"/>
                </a:lnTo>
                <a:lnTo>
                  <a:pt x="60959" y="144018"/>
                </a:lnTo>
                <a:lnTo>
                  <a:pt x="73919" y="138828"/>
                </a:lnTo>
                <a:close/>
              </a:path>
              <a:path w="424433" h="181356">
                <a:moveTo>
                  <a:pt x="77548" y="148044"/>
                </a:moveTo>
                <a:lnTo>
                  <a:pt x="73919" y="138828"/>
                </a:lnTo>
                <a:lnTo>
                  <a:pt x="60959" y="144018"/>
                </a:lnTo>
                <a:lnTo>
                  <a:pt x="58674" y="144780"/>
                </a:lnTo>
                <a:lnTo>
                  <a:pt x="57150" y="147827"/>
                </a:lnTo>
                <a:lnTo>
                  <a:pt x="58674" y="150875"/>
                </a:lnTo>
                <a:lnTo>
                  <a:pt x="59435" y="153162"/>
                </a:lnTo>
                <a:lnTo>
                  <a:pt x="62483" y="154685"/>
                </a:lnTo>
                <a:lnTo>
                  <a:pt x="64770" y="153162"/>
                </a:lnTo>
                <a:lnTo>
                  <a:pt x="77548" y="148044"/>
                </a:lnTo>
                <a:close/>
              </a:path>
              <a:path w="424433" h="181356">
                <a:moveTo>
                  <a:pt x="90665" y="181356"/>
                </a:moveTo>
                <a:lnTo>
                  <a:pt x="77548" y="148044"/>
                </a:lnTo>
                <a:lnTo>
                  <a:pt x="64770" y="153162"/>
                </a:lnTo>
                <a:lnTo>
                  <a:pt x="62483" y="154685"/>
                </a:lnTo>
                <a:lnTo>
                  <a:pt x="59435" y="153162"/>
                </a:lnTo>
                <a:lnTo>
                  <a:pt x="58674" y="150875"/>
                </a:lnTo>
                <a:lnTo>
                  <a:pt x="57150" y="147827"/>
                </a:lnTo>
                <a:lnTo>
                  <a:pt x="57150" y="178539"/>
                </a:lnTo>
                <a:lnTo>
                  <a:pt x="90665" y="181356"/>
                </a:lnTo>
                <a:close/>
              </a:path>
              <a:path w="424433" h="181356">
                <a:moveTo>
                  <a:pt x="424433" y="6857"/>
                </a:moveTo>
                <a:lnTo>
                  <a:pt x="423672" y="3809"/>
                </a:lnTo>
                <a:lnTo>
                  <a:pt x="422909" y="1524"/>
                </a:lnTo>
                <a:lnTo>
                  <a:pt x="419862" y="0"/>
                </a:lnTo>
                <a:lnTo>
                  <a:pt x="416814" y="1524"/>
                </a:lnTo>
                <a:lnTo>
                  <a:pt x="73919" y="138828"/>
                </a:lnTo>
                <a:lnTo>
                  <a:pt x="77548" y="148044"/>
                </a:lnTo>
                <a:lnTo>
                  <a:pt x="420611" y="10668"/>
                </a:lnTo>
                <a:lnTo>
                  <a:pt x="423672" y="9906"/>
                </a:lnTo>
                <a:lnTo>
                  <a:pt x="424433" y="6857"/>
                </a:lnTo>
                <a:close/>
              </a:path>
            </a:pathLst>
          </a:custGeom>
          <a:solidFill>
            <a:srgbClr val="000000"/>
          </a:solidFill>
          <a:ln w="9525">
            <a:noFill/>
            <a:round/>
          </a:ln>
        </p:spPr>
        <p:txBody>
          <a:bodyPr lIns="0" tIns="0" rIns="0" bIns="0"/>
          <a:lstStyle/>
          <a:p>
            <a:endParaRPr lang="el-GR"/>
          </a:p>
        </p:txBody>
      </p:sp>
      <p:sp>
        <p:nvSpPr>
          <p:cNvPr id="35852" name="object 13"/>
          <p:cNvSpPr/>
          <p:nvPr/>
        </p:nvSpPr>
        <p:spPr bwMode="auto">
          <a:xfrm>
            <a:off x="5532438" y="3890963"/>
            <a:ext cx="339725" cy="258762"/>
          </a:xfrm>
          <a:custGeom>
            <a:avLst/>
            <a:gdLst>
              <a:gd name="T0" fmla="*/ 278333 w 339089"/>
              <a:gd name="T1" fmla="*/ 53279 h 258317"/>
              <a:gd name="T2" fmla="*/ 272429 w 339089"/>
              <a:gd name="T3" fmla="*/ 45441 h 258317"/>
              <a:gd name="T4" fmla="*/ 2294 w 339089"/>
              <a:gd name="T5" fmla="*/ 249269 h 258317"/>
              <a:gd name="T6" fmla="*/ 0 w 339089"/>
              <a:gd name="T7" fmla="*/ 250798 h 258317"/>
              <a:gd name="T8" fmla="*/ 0 w 339089"/>
              <a:gd name="T9" fmla="*/ 254620 h 258317"/>
              <a:gd name="T10" fmla="*/ 3060 w 339089"/>
              <a:gd name="T11" fmla="*/ 259208 h 258317"/>
              <a:gd name="T12" fmla="*/ 6117 w 339089"/>
              <a:gd name="T13" fmla="*/ 259208 h 258317"/>
              <a:gd name="T14" fmla="*/ 8413 w 339089"/>
              <a:gd name="T15" fmla="*/ 257678 h 258317"/>
              <a:gd name="T16" fmla="*/ 278333 w 339089"/>
              <a:gd name="T17" fmla="*/ 53279 h 258317"/>
              <a:gd name="T18" fmla="*/ 340362 w 339089"/>
              <a:gd name="T19" fmla="*/ 0 h 258317"/>
              <a:gd name="T20" fmla="*/ 250875 w 339089"/>
              <a:gd name="T21" fmla="*/ 16821 h 258317"/>
              <a:gd name="T22" fmla="*/ 272429 w 339089"/>
              <a:gd name="T23" fmla="*/ 45441 h 258317"/>
              <a:gd name="T24" fmla="*/ 282998 w 339089"/>
              <a:gd name="T25" fmla="*/ 37465 h 258317"/>
              <a:gd name="T26" fmla="*/ 285292 w 339089"/>
              <a:gd name="T27" fmla="*/ 35171 h 258317"/>
              <a:gd name="T28" fmla="*/ 288353 w 339089"/>
              <a:gd name="T29" fmla="*/ 35937 h 258317"/>
              <a:gd name="T30" fmla="*/ 290647 w 339089"/>
              <a:gd name="T31" fmla="*/ 38232 h 258317"/>
              <a:gd name="T32" fmla="*/ 292177 w 339089"/>
              <a:gd name="T33" fmla="*/ 40526 h 258317"/>
              <a:gd name="T34" fmla="*/ 292177 w 339089"/>
              <a:gd name="T35" fmla="*/ 71659 h 258317"/>
              <a:gd name="T36" fmla="*/ 299824 w 339089"/>
              <a:gd name="T37" fmla="*/ 81814 h 258317"/>
              <a:gd name="T38" fmla="*/ 340362 w 339089"/>
              <a:gd name="T39" fmla="*/ 0 h 258317"/>
              <a:gd name="T40" fmla="*/ 292177 w 339089"/>
              <a:gd name="T41" fmla="*/ 40526 h 258317"/>
              <a:gd name="T42" fmla="*/ 290647 w 339089"/>
              <a:gd name="T43" fmla="*/ 38232 h 258317"/>
              <a:gd name="T44" fmla="*/ 288353 w 339089"/>
              <a:gd name="T45" fmla="*/ 35937 h 258317"/>
              <a:gd name="T46" fmla="*/ 285292 w 339089"/>
              <a:gd name="T47" fmla="*/ 35171 h 258317"/>
              <a:gd name="T48" fmla="*/ 282998 w 339089"/>
              <a:gd name="T49" fmla="*/ 37465 h 258317"/>
              <a:gd name="T50" fmla="*/ 272429 w 339089"/>
              <a:gd name="T51" fmla="*/ 45441 h 258317"/>
              <a:gd name="T52" fmla="*/ 278333 w 339089"/>
              <a:gd name="T53" fmla="*/ 53279 h 258317"/>
              <a:gd name="T54" fmla="*/ 289117 w 339089"/>
              <a:gd name="T55" fmla="*/ 45112 h 258317"/>
              <a:gd name="T56" fmla="*/ 291413 w 339089"/>
              <a:gd name="T57" fmla="*/ 43583 h 258317"/>
              <a:gd name="T58" fmla="*/ 292177 w 339089"/>
              <a:gd name="T59" fmla="*/ 40526 h 258317"/>
              <a:gd name="T60" fmla="*/ 292177 w 339089"/>
              <a:gd name="T61" fmla="*/ 71659 h 258317"/>
              <a:gd name="T62" fmla="*/ 292177 w 339089"/>
              <a:gd name="T63" fmla="*/ 40526 h 258317"/>
              <a:gd name="T64" fmla="*/ 291413 w 339089"/>
              <a:gd name="T65" fmla="*/ 43583 h 258317"/>
              <a:gd name="T66" fmla="*/ 289117 w 339089"/>
              <a:gd name="T67" fmla="*/ 45112 h 258317"/>
              <a:gd name="T68" fmla="*/ 278333 w 339089"/>
              <a:gd name="T69" fmla="*/ 53279 h 258317"/>
              <a:gd name="T70" fmla="*/ 292177 w 339089"/>
              <a:gd name="T71" fmla="*/ 71659 h 2583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9089"/>
              <a:gd name="T109" fmla="*/ 0 h 258317"/>
              <a:gd name="T110" fmla="*/ 339089 w 339089"/>
              <a:gd name="T111" fmla="*/ 258317 h 2583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9089" h="258317">
                <a:moveTo>
                  <a:pt x="277292" y="53096"/>
                </a:moveTo>
                <a:lnTo>
                  <a:pt x="271410" y="45285"/>
                </a:lnTo>
                <a:lnTo>
                  <a:pt x="2286" y="248412"/>
                </a:lnTo>
                <a:lnTo>
                  <a:pt x="0" y="249936"/>
                </a:lnTo>
                <a:lnTo>
                  <a:pt x="0" y="253745"/>
                </a:lnTo>
                <a:lnTo>
                  <a:pt x="3048" y="258317"/>
                </a:lnTo>
                <a:lnTo>
                  <a:pt x="6095" y="258317"/>
                </a:lnTo>
                <a:lnTo>
                  <a:pt x="8381" y="256793"/>
                </a:lnTo>
                <a:lnTo>
                  <a:pt x="277292" y="53096"/>
                </a:lnTo>
                <a:close/>
              </a:path>
              <a:path w="339089" h="258317">
                <a:moveTo>
                  <a:pt x="339089" y="0"/>
                </a:moveTo>
                <a:lnTo>
                  <a:pt x="249936" y="16763"/>
                </a:lnTo>
                <a:lnTo>
                  <a:pt x="271410" y="45285"/>
                </a:lnTo>
                <a:lnTo>
                  <a:pt x="281939" y="37337"/>
                </a:lnTo>
                <a:lnTo>
                  <a:pt x="284225" y="35051"/>
                </a:lnTo>
                <a:lnTo>
                  <a:pt x="287274" y="35813"/>
                </a:lnTo>
                <a:lnTo>
                  <a:pt x="289560" y="38100"/>
                </a:lnTo>
                <a:lnTo>
                  <a:pt x="291084" y="40386"/>
                </a:lnTo>
                <a:lnTo>
                  <a:pt x="291084" y="71413"/>
                </a:lnTo>
                <a:lnTo>
                  <a:pt x="298703" y="81533"/>
                </a:lnTo>
                <a:lnTo>
                  <a:pt x="339089" y="0"/>
                </a:lnTo>
                <a:close/>
              </a:path>
              <a:path w="339089" h="258317">
                <a:moveTo>
                  <a:pt x="291084" y="40386"/>
                </a:moveTo>
                <a:lnTo>
                  <a:pt x="289560" y="38100"/>
                </a:lnTo>
                <a:lnTo>
                  <a:pt x="287274" y="35813"/>
                </a:lnTo>
                <a:lnTo>
                  <a:pt x="284225" y="35051"/>
                </a:lnTo>
                <a:lnTo>
                  <a:pt x="281939" y="37337"/>
                </a:lnTo>
                <a:lnTo>
                  <a:pt x="271410" y="45285"/>
                </a:lnTo>
                <a:lnTo>
                  <a:pt x="277292" y="53096"/>
                </a:lnTo>
                <a:lnTo>
                  <a:pt x="288036" y="44957"/>
                </a:lnTo>
                <a:lnTo>
                  <a:pt x="290322" y="43433"/>
                </a:lnTo>
                <a:lnTo>
                  <a:pt x="291084" y="40386"/>
                </a:lnTo>
                <a:close/>
              </a:path>
              <a:path w="339089" h="258317">
                <a:moveTo>
                  <a:pt x="291084" y="71413"/>
                </a:moveTo>
                <a:lnTo>
                  <a:pt x="291084" y="40386"/>
                </a:lnTo>
                <a:lnTo>
                  <a:pt x="290322" y="43433"/>
                </a:lnTo>
                <a:lnTo>
                  <a:pt x="288036" y="44957"/>
                </a:lnTo>
                <a:lnTo>
                  <a:pt x="277292" y="53096"/>
                </a:lnTo>
                <a:lnTo>
                  <a:pt x="291084" y="71413"/>
                </a:lnTo>
                <a:close/>
              </a:path>
            </a:pathLst>
          </a:custGeom>
          <a:solidFill>
            <a:srgbClr val="000000"/>
          </a:solidFill>
          <a:ln w="9525">
            <a:noFill/>
            <a:round/>
          </a:ln>
        </p:spPr>
        <p:txBody>
          <a:bodyPr lIns="0" tIns="0" rIns="0" bIns="0"/>
          <a:lstStyle/>
          <a:p>
            <a:endParaRPr lang="el-GR"/>
          </a:p>
        </p:txBody>
      </p:sp>
      <p:sp>
        <p:nvSpPr>
          <p:cNvPr id="35853" name="object 14"/>
          <p:cNvSpPr txBox="1">
            <a:spLocks noChangeArrowheads="1"/>
          </p:cNvSpPr>
          <p:nvPr/>
        </p:nvSpPr>
        <p:spPr bwMode="auto">
          <a:xfrm>
            <a:off x="8353425" y="4364038"/>
            <a:ext cx="1065213" cy="733425"/>
          </a:xfrm>
          <a:prstGeom prst="rect">
            <a:avLst/>
          </a:prstGeom>
          <a:noFill/>
          <a:ln w="9525">
            <a:noFill/>
            <a:miter lim="800000"/>
          </a:ln>
        </p:spPr>
        <p:txBody>
          <a:bodyPr lIns="0" tIns="0" rIns="0" bIns="0"/>
          <a:lstStyle/>
          <a:p>
            <a:pPr marL="12700" algn="ctr">
              <a:lnSpc>
                <a:spcPts val="1790"/>
              </a:lnSpc>
            </a:pPr>
            <a:r>
              <a:rPr lang="el-GR" sz="1500" b="1">
                <a:cs typeface="Arial" panose="020B0604020202020204" pitchFamily="34" charset="0"/>
              </a:rPr>
              <a:t>Connection for</a:t>
            </a:r>
            <a:endParaRPr lang="el-GR" sz="1500">
              <a:cs typeface="Arial" panose="020B0604020202020204" pitchFamily="34" charset="0"/>
            </a:endParaRPr>
          </a:p>
          <a:p>
            <a:pPr marL="12700" algn="ctr">
              <a:spcBef>
                <a:spcPts val="315"/>
              </a:spcBef>
            </a:pPr>
            <a:r>
              <a:rPr lang="el-GR" sz="1500" b="1">
                <a:cs typeface="Arial" panose="020B0604020202020204" pitchFamily="34" charset="0"/>
              </a:rPr>
              <a:t>ECS</a:t>
            </a:r>
            <a:endParaRPr lang="el-GR" sz="1500">
              <a:cs typeface="Arial" panose="020B0604020202020204" pitchFamily="34" charset="0"/>
            </a:endParaRPr>
          </a:p>
        </p:txBody>
      </p:sp>
      <p:sp>
        <p:nvSpPr>
          <p:cNvPr id="35854" name="object 15"/>
          <p:cNvSpPr/>
          <p:nvPr/>
        </p:nvSpPr>
        <p:spPr bwMode="auto">
          <a:xfrm>
            <a:off x="8628063" y="3975100"/>
            <a:ext cx="180975" cy="427038"/>
          </a:xfrm>
          <a:custGeom>
            <a:avLst/>
            <a:gdLst>
              <a:gd name="T0" fmla="*/ 75745 w 180593"/>
              <a:gd name="T1" fmla="*/ 61050 h 426720"/>
              <a:gd name="T2" fmla="*/ 7651 w 180593"/>
              <a:gd name="T3" fmla="*/ 0 h 426720"/>
              <a:gd name="T4" fmla="*/ 0 w 180593"/>
              <a:gd name="T5" fmla="*/ 90814 h 426720"/>
              <a:gd name="T6" fmla="*/ 26782 w 180593"/>
              <a:gd name="T7" fmla="*/ 80289 h 426720"/>
              <a:gd name="T8" fmla="*/ 26782 w 180593"/>
              <a:gd name="T9" fmla="*/ 62578 h 426720"/>
              <a:gd name="T10" fmla="*/ 28313 w 180593"/>
              <a:gd name="T11" fmla="*/ 59524 h 426720"/>
              <a:gd name="T12" fmla="*/ 30608 w 180593"/>
              <a:gd name="T13" fmla="*/ 58762 h 426720"/>
              <a:gd name="T14" fmla="*/ 32891 w 180593"/>
              <a:gd name="T15" fmla="*/ 57236 h 426720"/>
              <a:gd name="T16" fmla="*/ 35953 w 180593"/>
              <a:gd name="T17" fmla="*/ 58762 h 426720"/>
              <a:gd name="T18" fmla="*/ 37483 w 180593"/>
              <a:gd name="T19" fmla="*/ 61814 h 426720"/>
              <a:gd name="T20" fmla="*/ 42423 w 180593"/>
              <a:gd name="T21" fmla="*/ 74143 h 426720"/>
              <a:gd name="T22" fmla="*/ 75745 w 180593"/>
              <a:gd name="T23" fmla="*/ 61050 h 426720"/>
              <a:gd name="T24" fmla="*/ 42423 w 180593"/>
              <a:gd name="T25" fmla="*/ 74143 h 426720"/>
              <a:gd name="T26" fmla="*/ 37483 w 180593"/>
              <a:gd name="T27" fmla="*/ 61814 h 426720"/>
              <a:gd name="T28" fmla="*/ 35953 w 180593"/>
              <a:gd name="T29" fmla="*/ 58762 h 426720"/>
              <a:gd name="T30" fmla="*/ 32891 w 180593"/>
              <a:gd name="T31" fmla="*/ 57236 h 426720"/>
              <a:gd name="T32" fmla="*/ 30608 w 180593"/>
              <a:gd name="T33" fmla="*/ 58762 h 426720"/>
              <a:gd name="T34" fmla="*/ 28313 w 180593"/>
              <a:gd name="T35" fmla="*/ 59524 h 426720"/>
              <a:gd name="T36" fmla="*/ 26782 w 180593"/>
              <a:gd name="T37" fmla="*/ 62578 h 426720"/>
              <a:gd name="T38" fmla="*/ 27547 w 180593"/>
              <a:gd name="T39" fmla="*/ 64866 h 426720"/>
              <a:gd name="T40" fmla="*/ 32796 w 180593"/>
              <a:gd name="T41" fmla="*/ 77926 h 426720"/>
              <a:gd name="T42" fmla="*/ 42423 w 180593"/>
              <a:gd name="T43" fmla="*/ 74143 h 426720"/>
              <a:gd name="T44" fmla="*/ 32796 w 180593"/>
              <a:gd name="T45" fmla="*/ 77926 h 426720"/>
              <a:gd name="T46" fmla="*/ 27547 w 180593"/>
              <a:gd name="T47" fmla="*/ 64866 h 426720"/>
              <a:gd name="T48" fmla="*/ 26782 w 180593"/>
              <a:gd name="T49" fmla="*/ 62578 h 426720"/>
              <a:gd name="T50" fmla="*/ 26782 w 180593"/>
              <a:gd name="T51" fmla="*/ 80289 h 426720"/>
              <a:gd name="T52" fmla="*/ 32796 w 180593"/>
              <a:gd name="T53" fmla="*/ 77926 h 426720"/>
              <a:gd name="T54" fmla="*/ 181358 w 180593"/>
              <a:gd name="T55" fmla="*/ 422014 h 426720"/>
              <a:gd name="T56" fmla="*/ 180592 w 180593"/>
              <a:gd name="T57" fmla="*/ 418962 h 426720"/>
              <a:gd name="T58" fmla="*/ 42423 w 180593"/>
              <a:gd name="T59" fmla="*/ 74143 h 426720"/>
              <a:gd name="T60" fmla="*/ 32796 w 180593"/>
              <a:gd name="T61" fmla="*/ 77926 h 426720"/>
              <a:gd name="T62" fmla="*/ 171398 w 180593"/>
              <a:gd name="T63" fmla="*/ 422778 h 426720"/>
              <a:gd name="T64" fmla="*/ 172176 w 180593"/>
              <a:gd name="T65" fmla="*/ 425830 h 426720"/>
              <a:gd name="T66" fmla="*/ 175237 w 180593"/>
              <a:gd name="T67" fmla="*/ 427356 h 426720"/>
              <a:gd name="T68" fmla="*/ 177520 w 180593"/>
              <a:gd name="T69" fmla="*/ 425830 h 426720"/>
              <a:gd name="T70" fmla="*/ 180592 w 180593"/>
              <a:gd name="T71" fmla="*/ 425067 h 426720"/>
              <a:gd name="T72" fmla="*/ 181358 w 180593"/>
              <a:gd name="T73" fmla="*/ 422014 h 4267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0593"/>
              <a:gd name="T112" fmla="*/ 0 h 426720"/>
              <a:gd name="T113" fmla="*/ 180593 w 180593"/>
              <a:gd name="T114" fmla="*/ 426720 h 4267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0593" h="426720">
                <a:moveTo>
                  <a:pt x="75425" y="60960"/>
                </a:moveTo>
                <a:lnTo>
                  <a:pt x="7619" y="0"/>
                </a:lnTo>
                <a:lnTo>
                  <a:pt x="0" y="90678"/>
                </a:lnTo>
                <a:lnTo>
                  <a:pt x="26669" y="80169"/>
                </a:lnTo>
                <a:lnTo>
                  <a:pt x="26669" y="62484"/>
                </a:lnTo>
                <a:lnTo>
                  <a:pt x="28193" y="59436"/>
                </a:lnTo>
                <a:lnTo>
                  <a:pt x="30479" y="58674"/>
                </a:lnTo>
                <a:lnTo>
                  <a:pt x="32753" y="57150"/>
                </a:lnTo>
                <a:lnTo>
                  <a:pt x="35801" y="58674"/>
                </a:lnTo>
                <a:lnTo>
                  <a:pt x="37325" y="61722"/>
                </a:lnTo>
                <a:lnTo>
                  <a:pt x="42244" y="74033"/>
                </a:lnTo>
                <a:lnTo>
                  <a:pt x="75425" y="60960"/>
                </a:lnTo>
                <a:close/>
              </a:path>
              <a:path w="180593" h="426720">
                <a:moveTo>
                  <a:pt x="42244" y="74033"/>
                </a:moveTo>
                <a:lnTo>
                  <a:pt x="37325" y="61722"/>
                </a:lnTo>
                <a:lnTo>
                  <a:pt x="35801" y="58674"/>
                </a:lnTo>
                <a:lnTo>
                  <a:pt x="32753" y="57150"/>
                </a:lnTo>
                <a:lnTo>
                  <a:pt x="30479" y="58674"/>
                </a:lnTo>
                <a:lnTo>
                  <a:pt x="28193" y="59436"/>
                </a:lnTo>
                <a:lnTo>
                  <a:pt x="26669" y="62484"/>
                </a:lnTo>
                <a:lnTo>
                  <a:pt x="27431" y="64770"/>
                </a:lnTo>
                <a:lnTo>
                  <a:pt x="32658" y="77810"/>
                </a:lnTo>
                <a:lnTo>
                  <a:pt x="42244" y="74033"/>
                </a:lnTo>
                <a:close/>
              </a:path>
              <a:path w="180593" h="426720">
                <a:moveTo>
                  <a:pt x="32658" y="77810"/>
                </a:moveTo>
                <a:lnTo>
                  <a:pt x="27431" y="64770"/>
                </a:lnTo>
                <a:lnTo>
                  <a:pt x="26669" y="62484"/>
                </a:lnTo>
                <a:lnTo>
                  <a:pt x="26669" y="80169"/>
                </a:lnTo>
                <a:lnTo>
                  <a:pt x="32658" y="77810"/>
                </a:lnTo>
                <a:close/>
              </a:path>
              <a:path w="180593" h="426720">
                <a:moveTo>
                  <a:pt x="180593" y="421386"/>
                </a:moveTo>
                <a:lnTo>
                  <a:pt x="179831" y="418338"/>
                </a:lnTo>
                <a:lnTo>
                  <a:pt x="42244" y="74033"/>
                </a:lnTo>
                <a:lnTo>
                  <a:pt x="32658" y="77810"/>
                </a:lnTo>
                <a:lnTo>
                  <a:pt x="170675" y="422148"/>
                </a:lnTo>
                <a:lnTo>
                  <a:pt x="171450" y="425196"/>
                </a:lnTo>
                <a:lnTo>
                  <a:pt x="174498" y="426720"/>
                </a:lnTo>
                <a:lnTo>
                  <a:pt x="176771" y="425196"/>
                </a:lnTo>
                <a:lnTo>
                  <a:pt x="179831" y="424434"/>
                </a:lnTo>
                <a:lnTo>
                  <a:pt x="180593" y="421386"/>
                </a:lnTo>
                <a:close/>
              </a:path>
            </a:pathLst>
          </a:custGeom>
          <a:solidFill>
            <a:srgbClr val="000000"/>
          </a:solidFill>
          <a:ln w="9525">
            <a:noFill/>
            <a:round/>
          </a:ln>
        </p:spPr>
        <p:txBody>
          <a:bodyPr lIns="0" tIns="0" rIns="0" bIns="0"/>
          <a:lstStyle/>
          <a:p>
            <a:endParaRPr lang="el-GR"/>
          </a:p>
        </p:txBody>
      </p:sp>
      <p:sp>
        <p:nvSpPr>
          <p:cNvPr id="35855" name="object 16"/>
          <p:cNvSpPr/>
          <p:nvPr/>
        </p:nvSpPr>
        <p:spPr bwMode="auto">
          <a:xfrm>
            <a:off x="5616575" y="3046413"/>
            <a:ext cx="339725" cy="341312"/>
          </a:xfrm>
          <a:custGeom>
            <a:avLst/>
            <a:gdLst>
              <a:gd name="T0" fmla="*/ 285397 w 340614"/>
              <a:gd name="T1" fmla="*/ 279930 h 341375"/>
              <a:gd name="T2" fmla="*/ 6822 w 340614"/>
              <a:gd name="T3" fmla="*/ 0 h 341375"/>
              <a:gd name="T4" fmla="*/ 3790 w 340614"/>
              <a:gd name="T5" fmla="*/ 0 h 341375"/>
              <a:gd name="T6" fmla="*/ 0 w 340614"/>
              <a:gd name="T7" fmla="*/ 3807 h 341375"/>
              <a:gd name="T8" fmla="*/ 0 w 340614"/>
              <a:gd name="T9" fmla="*/ 6855 h 341375"/>
              <a:gd name="T10" fmla="*/ 1516 w 340614"/>
              <a:gd name="T11" fmla="*/ 9139 h 341375"/>
              <a:gd name="T12" fmla="*/ 278562 w 340614"/>
              <a:gd name="T13" fmla="*/ 286799 h 341375"/>
              <a:gd name="T14" fmla="*/ 285397 w 340614"/>
              <a:gd name="T15" fmla="*/ 279930 h 341375"/>
              <a:gd name="T16" fmla="*/ 297146 w 340614"/>
              <a:gd name="T17" fmla="*/ 327162 h 341375"/>
              <a:gd name="T18" fmla="*/ 297146 w 340614"/>
              <a:gd name="T19" fmla="*/ 294785 h 341375"/>
              <a:gd name="T20" fmla="*/ 294872 w 340614"/>
              <a:gd name="T21" fmla="*/ 296307 h 341375"/>
              <a:gd name="T22" fmla="*/ 293356 w 340614"/>
              <a:gd name="T23" fmla="*/ 298593 h 341375"/>
              <a:gd name="T24" fmla="*/ 289566 w 340614"/>
              <a:gd name="T25" fmla="*/ 298593 h 341375"/>
              <a:gd name="T26" fmla="*/ 288050 w 340614"/>
              <a:gd name="T27" fmla="*/ 296307 h 341375"/>
              <a:gd name="T28" fmla="*/ 278562 w 340614"/>
              <a:gd name="T29" fmla="*/ 286799 h 341375"/>
              <a:gd name="T30" fmla="*/ 253181 w 340614"/>
              <a:gd name="T31" fmla="*/ 312304 h 341375"/>
              <a:gd name="T32" fmla="*/ 297146 w 340614"/>
              <a:gd name="T33" fmla="*/ 327162 h 341375"/>
              <a:gd name="T34" fmla="*/ 297146 w 340614"/>
              <a:gd name="T35" fmla="*/ 294785 h 341375"/>
              <a:gd name="T36" fmla="*/ 297146 w 340614"/>
              <a:gd name="T37" fmla="*/ 291737 h 341375"/>
              <a:gd name="T38" fmla="*/ 285397 w 340614"/>
              <a:gd name="T39" fmla="*/ 279930 h 341375"/>
              <a:gd name="T40" fmla="*/ 278562 w 340614"/>
              <a:gd name="T41" fmla="*/ 286799 h 341375"/>
              <a:gd name="T42" fmla="*/ 288050 w 340614"/>
              <a:gd name="T43" fmla="*/ 296307 h 341375"/>
              <a:gd name="T44" fmla="*/ 289566 w 340614"/>
              <a:gd name="T45" fmla="*/ 298593 h 341375"/>
              <a:gd name="T46" fmla="*/ 293356 w 340614"/>
              <a:gd name="T47" fmla="*/ 298593 h 341375"/>
              <a:gd name="T48" fmla="*/ 294872 w 340614"/>
              <a:gd name="T49" fmla="*/ 296307 h 341375"/>
              <a:gd name="T50" fmla="*/ 297146 w 340614"/>
              <a:gd name="T51" fmla="*/ 294785 h 341375"/>
              <a:gd name="T52" fmla="*/ 338838 w 340614"/>
              <a:gd name="T53" fmla="*/ 341249 h 341375"/>
              <a:gd name="T54" fmla="*/ 310792 w 340614"/>
              <a:gd name="T55" fmla="*/ 254413 h 341375"/>
              <a:gd name="T56" fmla="*/ 285397 w 340614"/>
              <a:gd name="T57" fmla="*/ 279930 h 341375"/>
              <a:gd name="T58" fmla="*/ 297146 w 340614"/>
              <a:gd name="T59" fmla="*/ 291737 h 341375"/>
              <a:gd name="T60" fmla="*/ 297146 w 340614"/>
              <a:gd name="T61" fmla="*/ 327162 h 341375"/>
              <a:gd name="T62" fmla="*/ 338838 w 340614"/>
              <a:gd name="T63" fmla="*/ 341249 h 341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0614"/>
              <a:gd name="T97" fmla="*/ 0 h 341375"/>
              <a:gd name="T98" fmla="*/ 340614 w 340614"/>
              <a:gd name="T99" fmla="*/ 341375 h 3413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0614" h="341375">
                <a:moveTo>
                  <a:pt x="286893" y="280034"/>
                </a:moveTo>
                <a:lnTo>
                  <a:pt x="6858" y="0"/>
                </a:lnTo>
                <a:lnTo>
                  <a:pt x="3810" y="0"/>
                </a:lnTo>
                <a:lnTo>
                  <a:pt x="0" y="3809"/>
                </a:lnTo>
                <a:lnTo>
                  <a:pt x="0" y="6857"/>
                </a:lnTo>
                <a:lnTo>
                  <a:pt x="1524" y="9143"/>
                </a:lnTo>
                <a:lnTo>
                  <a:pt x="280022" y="286905"/>
                </a:lnTo>
                <a:lnTo>
                  <a:pt x="286893" y="280034"/>
                </a:lnTo>
                <a:close/>
              </a:path>
              <a:path w="340614" h="341375">
                <a:moveTo>
                  <a:pt x="298704" y="327282"/>
                </a:moveTo>
                <a:lnTo>
                  <a:pt x="298704" y="294893"/>
                </a:lnTo>
                <a:lnTo>
                  <a:pt x="296418" y="296417"/>
                </a:lnTo>
                <a:lnTo>
                  <a:pt x="294894" y="298703"/>
                </a:lnTo>
                <a:lnTo>
                  <a:pt x="291084" y="298703"/>
                </a:lnTo>
                <a:lnTo>
                  <a:pt x="289560" y="296417"/>
                </a:lnTo>
                <a:lnTo>
                  <a:pt x="280022" y="286905"/>
                </a:lnTo>
                <a:lnTo>
                  <a:pt x="254508" y="312420"/>
                </a:lnTo>
                <a:lnTo>
                  <a:pt x="298704" y="327282"/>
                </a:lnTo>
                <a:close/>
              </a:path>
              <a:path w="340614" h="341375">
                <a:moveTo>
                  <a:pt x="298704" y="294893"/>
                </a:moveTo>
                <a:lnTo>
                  <a:pt x="298704" y="291845"/>
                </a:lnTo>
                <a:lnTo>
                  <a:pt x="286893" y="280034"/>
                </a:lnTo>
                <a:lnTo>
                  <a:pt x="280022" y="286905"/>
                </a:lnTo>
                <a:lnTo>
                  <a:pt x="289560" y="296417"/>
                </a:lnTo>
                <a:lnTo>
                  <a:pt x="291084" y="298703"/>
                </a:lnTo>
                <a:lnTo>
                  <a:pt x="294894" y="298703"/>
                </a:lnTo>
                <a:lnTo>
                  <a:pt x="296418" y="296417"/>
                </a:lnTo>
                <a:lnTo>
                  <a:pt x="298704" y="294893"/>
                </a:lnTo>
                <a:close/>
              </a:path>
              <a:path w="340614" h="341375">
                <a:moveTo>
                  <a:pt x="340614" y="341375"/>
                </a:moveTo>
                <a:lnTo>
                  <a:pt x="312420" y="254507"/>
                </a:lnTo>
                <a:lnTo>
                  <a:pt x="286893" y="280034"/>
                </a:lnTo>
                <a:lnTo>
                  <a:pt x="298704" y="291845"/>
                </a:lnTo>
                <a:lnTo>
                  <a:pt x="298704" y="327282"/>
                </a:lnTo>
                <a:lnTo>
                  <a:pt x="340614" y="341375"/>
                </a:lnTo>
                <a:close/>
              </a:path>
            </a:pathLst>
          </a:custGeom>
          <a:solidFill>
            <a:srgbClr val="000000"/>
          </a:solidFill>
          <a:ln w="9525">
            <a:noFill/>
            <a:round/>
          </a:ln>
        </p:spPr>
        <p:txBody>
          <a:bodyPr lIns="0" tIns="0" rIns="0" bIns="0"/>
          <a:lstStyle/>
          <a:p>
            <a:endParaRPr lang="el-GR"/>
          </a:p>
        </p:txBody>
      </p:sp>
      <p:sp>
        <p:nvSpPr>
          <p:cNvPr id="17" name="object 17"/>
          <p:cNvSpPr txBox="1"/>
          <p:nvPr/>
        </p:nvSpPr>
        <p:spPr>
          <a:xfrm>
            <a:off x="2060575" y="2170113"/>
            <a:ext cx="1766888" cy="352425"/>
          </a:xfrm>
          <a:prstGeom prst="rect">
            <a:avLst/>
          </a:prstGeom>
        </p:spPr>
        <p:txBody>
          <a:bodyPr lIns="0" tIns="0" rIns="0" bIns="0"/>
          <a:lstStyle/>
          <a:p>
            <a:pPr marL="12700" fontAlgn="auto">
              <a:spcBef>
                <a:spcPts val="0"/>
              </a:spcBef>
              <a:spcAft>
                <a:spcPts val="0"/>
              </a:spcAft>
              <a:defRPr/>
            </a:pPr>
            <a:r>
              <a:rPr sz="2250" b="1" spc="-25" dirty="0">
                <a:latin typeface="Arial" panose="020B0604020202020204"/>
                <a:cs typeface="Arial" panose="020B0604020202020204"/>
              </a:rPr>
              <a:t>M</a:t>
            </a:r>
            <a:r>
              <a:rPr sz="2250" b="1" spc="-20" dirty="0">
                <a:latin typeface="Arial" panose="020B0604020202020204"/>
                <a:cs typeface="Arial" panose="020B0604020202020204"/>
              </a:rPr>
              <a:t>C</a:t>
            </a:r>
            <a:r>
              <a:rPr sz="2250" b="1" spc="-15" dirty="0">
                <a:latin typeface="Arial" panose="020B0604020202020204"/>
                <a:cs typeface="Arial" panose="020B0604020202020204"/>
              </a:rPr>
              <a:t>-</a:t>
            </a:r>
            <a:r>
              <a:rPr sz="2250" b="1" spc="-20" dirty="0">
                <a:latin typeface="Arial" panose="020B0604020202020204"/>
                <a:cs typeface="Arial" panose="020B0604020202020204"/>
              </a:rPr>
              <a:t>C design</a:t>
            </a:r>
            <a:endParaRPr sz="2250">
              <a:latin typeface="Arial" panose="020B0604020202020204"/>
              <a:cs typeface="Arial" panose="020B0604020202020204"/>
            </a:endParaRPr>
          </a:p>
        </p:txBody>
      </p:sp>
      <p:sp>
        <p:nvSpPr>
          <p:cNvPr id="35857" name="object 18"/>
          <p:cNvSpPr>
            <a:spLocks noChangeArrowheads="1"/>
          </p:cNvSpPr>
          <p:nvPr/>
        </p:nvSpPr>
        <p:spPr bwMode="auto">
          <a:xfrm>
            <a:off x="600075" y="2540000"/>
            <a:ext cx="4351338" cy="3617913"/>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9" name="object 19"/>
          <p:cNvSpPr txBox="1"/>
          <p:nvPr/>
        </p:nvSpPr>
        <p:spPr>
          <a:xfrm>
            <a:off x="2613025" y="5697538"/>
            <a:ext cx="1370013" cy="239712"/>
          </a:xfrm>
          <a:prstGeom prst="rect">
            <a:avLst/>
          </a:prstGeom>
        </p:spPr>
        <p:txBody>
          <a:bodyPr lIns="0" tIns="0" rIns="0" bIns="0"/>
          <a:lstStyle/>
          <a:p>
            <a:pPr marL="12700" fontAlgn="auto">
              <a:spcBef>
                <a:spcPts val="0"/>
              </a:spcBef>
              <a:spcAft>
                <a:spcPts val="0"/>
              </a:spcAft>
              <a:defRPr/>
            </a:pPr>
            <a:r>
              <a:rPr sz="1500" b="1" spc="-15" dirty="0">
                <a:latin typeface="Arial" panose="020B0604020202020204"/>
                <a:cs typeface="Arial" panose="020B0604020202020204"/>
              </a:rPr>
              <a:t>Startin</a:t>
            </a:r>
            <a:r>
              <a:rPr sz="1500" b="1" spc="-10" dirty="0">
                <a:latin typeface="Arial" panose="020B0604020202020204"/>
                <a:cs typeface="Arial" panose="020B0604020202020204"/>
              </a:rPr>
              <a:t>g </a:t>
            </a:r>
            <a:r>
              <a:rPr sz="1500" b="1" spc="-15" dirty="0">
                <a:latin typeface="Arial" panose="020B0604020202020204"/>
                <a:cs typeface="Arial" panose="020B0604020202020204"/>
              </a:rPr>
              <a:t>valves</a:t>
            </a:r>
            <a:endParaRPr sz="1500">
              <a:latin typeface="Arial" panose="020B0604020202020204"/>
              <a:cs typeface="Arial" panose="020B0604020202020204"/>
            </a:endParaRPr>
          </a:p>
        </p:txBody>
      </p:sp>
      <p:sp>
        <p:nvSpPr>
          <p:cNvPr id="35859" name="object 20"/>
          <p:cNvSpPr txBox="1">
            <a:spLocks noChangeArrowheads="1"/>
          </p:cNvSpPr>
          <p:nvPr/>
        </p:nvSpPr>
        <p:spPr bwMode="auto">
          <a:xfrm>
            <a:off x="879475" y="4373563"/>
            <a:ext cx="1044575" cy="517525"/>
          </a:xfrm>
          <a:prstGeom prst="rect">
            <a:avLst/>
          </a:prstGeom>
          <a:noFill/>
          <a:ln w="9525">
            <a:noFill/>
            <a:miter lim="800000"/>
          </a:ln>
        </p:spPr>
        <p:txBody>
          <a:bodyPr lIns="0" tIns="0" rIns="0" bIns="0"/>
          <a:lstStyle/>
          <a:p>
            <a:pPr marL="12700" indent="20955">
              <a:lnSpc>
                <a:spcPct val="111000"/>
              </a:lnSpc>
            </a:pPr>
            <a:r>
              <a:rPr lang="el-GR" sz="1500" b="1">
                <a:cs typeface="Arial" panose="020B0604020202020204" pitchFamily="34" charset="0"/>
              </a:rPr>
              <a:t>Starting air distributor</a:t>
            </a:r>
            <a:endParaRPr lang="el-GR" sz="1500">
              <a:cs typeface="Arial" panose="020B0604020202020204" pitchFamily="34" charset="0"/>
            </a:endParaRPr>
          </a:p>
        </p:txBody>
      </p:sp>
      <p:sp>
        <p:nvSpPr>
          <p:cNvPr id="35860" name="object 21"/>
          <p:cNvSpPr>
            <a:spLocks noChangeArrowheads="1"/>
          </p:cNvSpPr>
          <p:nvPr/>
        </p:nvSpPr>
        <p:spPr bwMode="auto">
          <a:xfrm>
            <a:off x="9775825" y="1446213"/>
            <a:ext cx="560388" cy="585787"/>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5861" name="object 22"/>
          <p:cNvSpPr/>
          <p:nvPr/>
        </p:nvSpPr>
        <p:spPr bwMode="auto">
          <a:xfrm>
            <a:off x="10071100" y="2030413"/>
            <a:ext cx="1588" cy="0"/>
          </a:xfrm>
          <a:custGeom>
            <a:avLst/>
            <a:gdLst>
              <a:gd name="T0" fmla="*/ 0 w 1523"/>
              <a:gd name="T1" fmla="*/ 1656 w 1523"/>
              <a:gd name="T2" fmla="*/ 0 60000 65536"/>
              <a:gd name="T3" fmla="*/ 0 60000 65536"/>
              <a:gd name="T4" fmla="*/ 0 w 1523"/>
              <a:gd name="T5" fmla="*/ 1523 w 1523"/>
            </a:gdLst>
            <a:ahLst/>
            <a:cxnLst>
              <a:cxn ang="T2">
                <a:pos x="T0" y="0"/>
              </a:cxn>
              <a:cxn ang="T3">
                <a:pos x="T1" y="0"/>
              </a:cxn>
            </a:cxnLst>
            <a:rect l="T4" t="0" r="T5" b="0"/>
            <a:pathLst>
              <a:path w="1523">
                <a:moveTo>
                  <a:pt x="0" y="0"/>
                </a:moveTo>
                <a:lnTo>
                  <a:pt x="1523" y="0"/>
                </a:lnTo>
              </a:path>
            </a:pathLst>
          </a:custGeom>
          <a:noFill/>
          <a:ln w="3175">
            <a:solidFill>
              <a:srgbClr val="FAF6F6"/>
            </a:solidFill>
            <a:round/>
          </a:ln>
        </p:spPr>
        <p:txBody>
          <a:bodyPr lIns="0" tIns="0" rIns="0" bIns="0"/>
          <a:lstStyle/>
          <a:p>
            <a:endParaRPr lang="el-GR"/>
          </a:p>
        </p:txBody>
      </p:sp>
      <p:sp>
        <p:nvSpPr>
          <p:cNvPr id="35862" name="object 23"/>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24" name="object 24"/>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25" name="object 25"/>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26" name="object 26"/>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27" name="object 27"/>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75AF036F-0F7F-499E-B90E-DAD028A77D7E}"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6866"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6867"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6868" name="object 5"/>
          <p:cNvSpPr/>
          <p:nvPr/>
        </p:nvSpPr>
        <p:spPr bwMode="auto">
          <a:xfrm>
            <a:off x="1543050" y="241300"/>
            <a:ext cx="6062663" cy="912813"/>
          </a:xfrm>
          <a:custGeom>
            <a:avLst/>
            <a:gdLst>
              <a:gd name="T0" fmla="*/ 0 w 6061709"/>
              <a:gd name="T1" fmla="*/ 0 h 913638"/>
              <a:gd name="T2" fmla="*/ 0 w 6061709"/>
              <a:gd name="T3" fmla="*/ 911989 h 913638"/>
              <a:gd name="T4" fmla="*/ 6063615 w 6061709"/>
              <a:gd name="T5" fmla="*/ 911989 h 913638"/>
              <a:gd name="T6" fmla="*/ 6063615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5" dirty="0">
                <a:solidFill>
                  <a:srgbClr val="FFFFFF"/>
                </a:solidFill>
                <a:latin typeface="Arial" panose="020B0604020202020204"/>
                <a:cs typeface="Arial" panose="020B0604020202020204"/>
              </a:rPr>
              <a:t>Startin</a:t>
            </a:r>
            <a:r>
              <a:rPr sz="2750" b="1" spc="15" dirty="0">
                <a:solidFill>
                  <a:srgbClr val="FFFFFF"/>
                </a:solidFill>
                <a:latin typeface="Arial" panose="020B0604020202020204"/>
                <a:cs typeface="Arial" panose="020B0604020202020204"/>
              </a:rPr>
              <a:t>g </a:t>
            </a:r>
            <a:r>
              <a:rPr sz="2750" b="1" spc="5" dirty="0">
                <a:solidFill>
                  <a:srgbClr val="FFFFFF"/>
                </a:solidFill>
                <a:latin typeface="Arial" panose="020B0604020202020204"/>
                <a:cs typeface="Arial" panose="020B0604020202020204"/>
              </a:rPr>
              <a:t>air-</a:t>
            </a:r>
            <a:endParaRPr sz="2750">
              <a:solidFill>
                <a:sysClr val="windowText" lastClr="000000"/>
              </a:solidFill>
              <a:latin typeface="Arial" panose="020B0604020202020204"/>
              <a:cs typeface="Arial" panose="020B0604020202020204"/>
            </a:endParaRPr>
          </a:p>
        </p:txBody>
      </p:sp>
      <p:sp>
        <p:nvSpPr>
          <p:cNvPr id="7" name="object 7"/>
          <p:cNvSpPr txBox="1"/>
          <p:nvPr/>
        </p:nvSpPr>
        <p:spPr>
          <a:xfrm>
            <a:off x="1530350" y="725488"/>
            <a:ext cx="3008313" cy="428625"/>
          </a:xfrm>
          <a:prstGeom prst="rect">
            <a:avLst/>
          </a:prstGeom>
        </p:spPr>
        <p:txBody>
          <a:bodyPr lIns="0" tIns="0" rIns="0" bIns="0"/>
          <a:lstStyle/>
          <a:p>
            <a:pPr marL="12700" fontAlgn="auto">
              <a:spcBef>
                <a:spcPts val="0"/>
              </a:spcBef>
              <a:spcAft>
                <a:spcPts val="0"/>
              </a:spcAft>
              <a:defRPr/>
            </a:pPr>
            <a:r>
              <a:rPr sz="2750" b="1" spc="10" dirty="0">
                <a:solidFill>
                  <a:srgbClr val="FFFFFF"/>
                </a:solidFill>
                <a:latin typeface="Arial" panose="020B0604020202020204"/>
                <a:cs typeface="Arial" panose="020B0604020202020204"/>
              </a:rPr>
              <a:t>an</a:t>
            </a:r>
            <a:r>
              <a:rPr sz="2750" b="1" spc="15" dirty="0">
                <a:solidFill>
                  <a:srgbClr val="FFFFFF"/>
                </a:solidFill>
                <a:latin typeface="Arial" panose="020B0604020202020204"/>
                <a:cs typeface="Arial" panose="020B0604020202020204"/>
              </a:rPr>
              <a:t>d</a:t>
            </a:r>
            <a:r>
              <a:rPr sz="2750" b="1" spc="10" dirty="0">
                <a:solidFill>
                  <a:srgbClr val="FFFFFF"/>
                </a:solidFill>
                <a:latin typeface="Arial" panose="020B0604020202020204"/>
                <a:cs typeface="Arial" panose="020B0604020202020204"/>
              </a:rPr>
              <a:t> </a:t>
            </a:r>
            <a:r>
              <a:rPr sz="2750" b="1" spc="5" dirty="0">
                <a:solidFill>
                  <a:srgbClr val="FFFFFF"/>
                </a:solidFill>
                <a:latin typeface="Arial" panose="020B0604020202020204"/>
                <a:cs typeface="Arial" panose="020B0604020202020204"/>
              </a:rPr>
              <a:t>pilot</a:t>
            </a:r>
            <a:r>
              <a:rPr sz="2750" b="1" spc="10" dirty="0">
                <a:solidFill>
                  <a:srgbClr val="FFFFFF"/>
                </a:solidFill>
                <a:latin typeface="Arial" panose="020B0604020202020204"/>
                <a:cs typeface="Arial" panose="020B0604020202020204"/>
              </a:rPr>
              <a:t> </a:t>
            </a:r>
            <a:r>
              <a:rPr sz="2750" b="1" spc="5" dirty="0">
                <a:solidFill>
                  <a:srgbClr val="FFFFFF"/>
                </a:solidFill>
                <a:latin typeface="Arial" panose="020B0604020202020204"/>
                <a:cs typeface="Arial" panose="020B0604020202020204"/>
              </a:rPr>
              <a:t>ai</a:t>
            </a:r>
            <a:r>
              <a:rPr sz="2750" b="1" spc="10" dirty="0">
                <a:solidFill>
                  <a:srgbClr val="FFFFFF"/>
                </a:solidFill>
                <a:latin typeface="Arial" panose="020B0604020202020204"/>
                <a:cs typeface="Arial" panose="020B0604020202020204"/>
              </a:rPr>
              <a:t>r </a:t>
            </a:r>
            <a:r>
              <a:rPr sz="2750" b="1" spc="5" dirty="0">
                <a:solidFill>
                  <a:srgbClr val="FFFFFF"/>
                </a:solidFill>
                <a:latin typeface="Arial" panose="020B0604020202020204"/>
                <a:cs typeface="Arial" panose="020B0604020202020204"/>
              </a:rPr>
              <a:t>valve</a:t>
            </a:r>
            <a:endParaRPr sz="2750">
              <a:latin typeface="Arial" panose="020B0604020202020204"/>
              <a:cs typeface="Arial" panose="020B0604020202020204"/>
            </a:endParaRPr>
          </a:p>
        </p:txBody>
      </p:sp>
      <p:sp>
        <p:nvSpPr>
          <p:cNvPr id="36871" name="object 8"/>
          <p:cNvSpPr>
            <a:spLocks noChangeArrowheads="1"/>
          </p:cNvSpPr>
          <p:nvPr/>
        </p:nvSpPr>
        <p:spPr bwMode="auto">
          <a:xfrm>
            <a:off x="647700" y="1408113"/>
            <a:ext cx="4392613" cy="5872162"/>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6872" name="object 9"/>
          <p:cNvSpPr>
            <a:spLocks noChangeArrowheads="1"/>
          </p:cNvSpPr>
          <p:nvPr/>
        </p:nvSpPr>
        <p:spPr bwMode="auto">
          <a:xfrm>
            <a:off x="5649913" y="1408113"/>
            <a:ext cx="4394200" cy="587375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6873" name="object 10"/>
          <p:cNvSpPr/>
          <p:nvPr/>
        </p:nvSpPr>
        <p:spPr bwMode="auto">
          <a:xfrm>
            <a:off x="4287838" y="3381375"/>
            <a:ext cx="1739900" cy="334963"/>
          </a:xfrm>
          <a:custGeom>
            <a:avLst/>
            <a:gdLst>
              <a:gd name="T0" fmla="*/ 0 w 1740407"/>
              <a:gd name="T1" fmla="*/ 0 h 335280"/>
              <a:gd name="T2" fmla="*/ 0 w 1740407"/>
              <a:gd name="T3" fmla="*/ 334646 h 335280"/>
              <a:gd name="T4" fmla="*/ 1739393 w 1740407"/>
              <a:gd name="T5" fmla="*/ 334645 h 335280"/>
              <a:gd name="T6" fmla="*/ 1739393 w 1740407"/>
              <a:gd name="T7" fmla="*/ 0 h 335280"/>
              <a:gd name="T8" fmla="*/ 0 w 1740407"/>
              <a:gd name="T9" fmla="*/ 0 h 335280"/>
              <a:gd name="T10" fmla="*/ 0 60000 65536"/>
              <a:gd name="T11" fmla="*/ 0 60000 65536"/>
              <a:gd name="T12" fmla="*/ 0 60000 65536"/>
              <a:gd name="T13" fmla="*/ 0 60000 65536"/>
              <a:gd name="T14" fmla="*/ 0 60000 65536"/>
              <a:gd name="T15" fmla="*/ 0 w 1740407"/>
              <a:gd name="T16" fmla="*/ 0 h 335280"/>
              <a:gd name="T17" fmla="*/ 1740407 w 1740407"/>
              <a:gd name="T18" fmla="*/ 335280 h 335280"/>
            </a:gdLst>
            <a:ahLst/>
            <a:cxnLst>
              <a:cxn ang="T10">
                <a:pos x="T0" y="T1"/>
              </a:cxn>
              <a:cxn ang="T11">
                <a:pos x="T2" y="T3"/>
              </a:cxn>
              <a:cxn ang="T12">
                <a:pos x="T4" y="T5"/>
              </a:cxn>
              <a:cxn ang="T13">
                <a:pos x="T6" y="T7"/>
              </a:cxn>
              <a:cxn ang="T14">
                <a:pos x="T8" y="T9"/>
              </a:cxn>
            </a:cxnLst>
            <a:rect l="T15" t="T16" r="T17" b="T18"/>
            <a:pathLst>
              <a:path w="1740407" h="335280">
                <a:moveTo>
                  <a:pt x="0" y="0"/>
                </a:moveTo>
                <a:lnTo>
                  <a:pt x="0" y="335280"/>
                </a:lnTo>
                <a:lnTo>
                  <a:pt x="1740407" y="335279"/>
                </a:lnTo>
                <a:lnTo>
                  <a:pt x="1740407" y="0"/>
                </a:lnTo>
                <a:lnTo>
                  <a:pt x="0" y="0"/>
                </a:lnTo>
                <a:close/>
              </a:path>
            </a:pathLst>
          </a:custGeom>
          <a:solidFill>
            <a:srgbClr val="F8F8F8"/>
          </a:solidFill>
          <a:ln w="9525">
            <a:noFill/>
            <a:round/>
          </a:ln>
        </p:spPr>
        <p:txBody>
          <a:bodyPr lIns="0" tIns="0" rIns="0" bIns="0"/>
          <a:lstStyle/>
          <a:p>
            <a:endParaRPr lang="el-GR"/>
          </a:p>
        </p:txBody>
      </p:sp>
      <p:sp>
        <p:nvSpPr>
          <p:cNvPr id="11" name="object 11"/>
          <p:cNvSpPr txBox="1"/>
          <p:nvPr/>
        </p:nvSpPr>
        <p:spPr>
          <a:xfrm>
            <a:off x="4375150" y="3424238"/>
            <a:ext cx="1436688" cy="239712"/>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Startin</a:t>
            </a:r>
            <a:r>
              <a:rPr sz="1500" spc="-10" dirty="0">
                <a:latin typeface="Arial" panose="020B0604020202020204"/>
                <a:cs typeface="Arial" panose="020B0604020202020204"/>
              </a:rPr>
              <a:t>g </a:t>
            </a:r>
            <a:r>
              <a:rPr sz="1500" spc="-15" dirty="0">
                <a:latin typeface="Arial" panose="020B0604020202020204"/>
                <a:cs typeface="Arial" panose="020B0604020202020204"/>
              </a:rPr>
              <a:t>ai</a:t>
            </a:r>
            <a:r>
              <a:rPr sz="1500" spc="-5" dirty="0">
                <a:latin typeface="Arial" panose="020B0604020202020204"/>
                <a:cs typeface="Arial" panose="020B0604020202020204"/>
              </a:rPr>
              <a:t>r </a:t>
            </a:r>
            <a:r>
              <a:rPr sz="1500" spc="-15" dirty="0">
                <a:latin typeface="Arial" panose="020B0604020202020204"/>
                <a:cs typeface="Arial" panose="020B0604020202020204"/>
              </a:rPr>
              <a:t>valve</a:t>
            </a:r>
            <a:endParaRPr sz="1500">
              <a:latin typeface="Arial" panose="020B0604020202020204"/>
              <a:cs typeface="Arial" panose="020B0604020202020204"/>
            </a:endParaRPr>
          </a:p>
        </p:txBody>
      </p:sp>
      <p:sp>
        <p:nvSpPr>
          <p:cNvPr id="36875" name="object 12"/>
          <p:cNvSpPr/>
          <p:nvPr/>
        </p:nvSpPr>
        <p:spPr bwMode="auto">
          <a:xfrm>
            <a:off x="4406900" y="4960938"/>
            <a:ext cx="1501775" cy="334962"/>
          </a:xfrm>
          <a:custGeom>
            <a:avLst/>
            <a:gdLst>
              <a:gd name="T0" fmla="*/ 0 w 1502664"/>
              <a:gd name="T1" fmla="*/ 0 h 335280"/>
              <a:gd name="T2" fmla="*/ 0 w 1502664"/>
              <a:gd name="T3" fmla="*/ 334644 h 335280"/>
              <a:gd name="T4" fmla="*/ 1500887 w 1502664"/>
              <a:gd name="T5" fmla="*/ 334643 h 335280"/>
              <a:gd name="T6" fmla="*/ 1500887 w 1502664"/>
              <a:gd name="T7" fmla="*/ 0 h 335280"/>
              <a:gd name="T8" fmla="*/ 0 w 1502664"/>
              <a:gd name="T9" fmla="*/ 0 h 335280"/>
              <a:gd name="T10" fmla="*/ 0 60000 65536"/>
              <a:gd name="T11" fmla="*/ 0 60000 65536"/>
              <a:gd name="T12" fmla="*/ 0 60000 65536"/>
              <a:gd name="T13" fmla="*/ 0 60000 65536"/>
              <a:gd name="T14" fmla="*/ 0 60000 65536"/>
              <a:gd name="T15" fmla="*/ 0 w 1502664"/>
              <a:gd name="T16" fmla="*/ 0 h 335280"/>
              <a:gd name="T17" fmla="*/ 1502664 w 1502664"/>
              <a:gd name="T18" fmla="*/ 335280 h 335280"/>
            </a:gdLst>
            <a:ahLst/>
            <a:cxnLst>
              <a:cxn ang="T10">
                <a:pos x="T0" y="T1"/>
              </a:cxn>
              <a:cxn ang="T11">
                <a:pos x="T2" y="T3"/>
              </a:cxn>
              <a:cxn ang="T12">
                <a:pos x="T4" y="T5"/>
              </a:cxn>
              <a:cxn ang="T13">
                <a:pos x="T6" y="T7"/>
              </a:cxn>
              <a:cxn ang="T14">
                <a:pos x="T8" y="T9"/>
              </a:cxn>
            </a:cxnLst>
            <a:rect l="T15" t="T16" r="T17" b="T18"/>
            <a:pathLst>
              <a:path w="1502664" h="335280">
                <a:moveTo>
                  <a:pt x="0" y="0"/>
                </a:moveTo>
                <a:lnTo>
                  <a:pt x="0" y="335280"/>
                </a:lnTo>
                <a:lnTo>
                  <a:pt x="1502664" y="335279"/>
                </a:lnTo>
                <a:lnTo>
                  <a:pt x="1502664" y="0"/>
                </a:lnTo>
                <a:lnTo>
                  <a:pt x="0" y="0"/>
                </a:lnTo>
                <a:close/>
              </a:path>
            </a:pathLst>
          </a:custGeom>
          <a:solidFill>
            <a:srgbClr val="F8F8F8"/>
          </a:solidFill>
          <a:ln w="9525">
            <a:noFill/>
            <a:round/>
          </a:ln>
        </p:spPr>
        <p:txBody>
          <a:bodyPr lIns="0" tIns="0" rIns="0" bIns="0"/>
          <a:lstStyle/>
          <a:p>
            <a:endParaRPr lang="el-GR"/>
          </a:p>
        </p:txBody>
      </p:sp>
      <p:sp>
        <p:nvSpPr>
          <p:cNvPr id="13" name="object 13"/>
          <p:cNvSpPr txBox="1"/>
          <p:nvPr/>
        </p:nvSpPr>
        <p:spPr>
          <a:xfrm>
            <a:off x="4494213" y="5003800"/>
            <a:ext cx="1152525" cy="238125"/>
          </a:xfrm>
          <a:prstGeom prst="rect">
            <a:avLst/>
          </a:prstGeom>
        </p:spPr>
        <p:txBody>
          <a:bodyPr lIns="0" tIns="0" rIns="0" bIns="0"/>
          <a:lstStyle/>
          <a:p>
            <a:pPr marL="12700" fontAlgn="auto">
              <a:spcBef>
                <a:spcPts val="0"/>
              </a:spcBef>
              <a:spcAft>
                <a:spcPts val="0"/>
              </a:spcAft>
              <a:defRPr/>
            </a:pPr>
            <a:r>
              <a:rPr sz="1500" spc="-15" dirty="0">
                <a:latin typeface="Arial" panose="020B0604020202020204"/>
                <a:cs typeface="Arial" panose="020B0604020202020204"/>
              </a:rPr>
              <a:t>Pilo</a:t>
            </a:r>
            <a:r>
              <a:rPr sz="1500" spc="-5" dirty="0">
                <a:latin typeface="Arial" panose="020B0604020202020204"/>
                <a:cs typeface="Arial" panose="020B0604020202020204"/>
              </a:rPr>
              <a:t>t </a:t>
            </a:r>
            <a:r>
              <a:rPr sz="1500" spc="-15" dirty="0">
                <a:latin typeface="Arial" panose="020B0604020202020204"/>
                <a:cs typeface="Arial" panose="020B0604020202020204"/>
              </a:rPr>
              <a:t>ai</a:t>
            </a:r>
            <a:r>
              <a:rPr sz="1500" spc="-5" dirty="0">
                <a:latin typeface="Arial" panose="020B0604020202020204"/>
                <a:cs typeface="Arial" panose="020B0604020202020204"/>
              </a:rPr>
              <a:t>r </a:t>
            </a:r>
            <a:r>
              <a:rPr sz="1500" spc="-15" dirty="0">
                <a:latin typeface="Arial" panose="020B0604020202020204"/>
                <a:cs typeface="Arial" panose="020B0604020202020204"/>
              </a:rPr>
              <a:t>valve</a:t>
            </a:r>
            <a:endParaRPr sz="1500">
              <a:latin typeface="Arial" panose="020B0604020202020204"/>
              <a:cs typeface="Arial" panose="020B0604020202020204"/>
            </a:endParaRPr>
          </a:p>
        </p:txBody>
      </p:sp>
      <p:sp>
        <p:nvSpPr>
          <p:cNvPr id="36877" name="object 14"/>
          <p:cNvSpPr/>
          <p:nvPr/>
        </p:nvSpPr>
        <p:spPr bwMode="auto">
          <a:xfrm>
            <a:off x="5908675" y="3525838"/>
            <a:ext cx="1820863" cy="82550"/>
          </a:xfrm>
          <a:custGeom>
            <a:avLst/>
            <a:gdLst>
              <a:gd name="T0" fmla="*/ 1739760 w 1820405"/>
              <a:gd name="T1" fmla="*/ 14060 h 81534"/>
              <a:gd name="T2" fmla="*/ 1728812 w 1820405"/>
              <a:gd name="T3" fmla="*/ 0 h 81534"/>
              <a:gd name="T4" fmla="*/ 0 w 1820405"/>
              <a:gd name="T5" fmla="*/ 0 h 81534"/>
              <a:gd name="T6" fmla="*/ 0 w 1820405"/>
              <a:gd name="T7" fmla="*/ 28120 h 81534"/>
              <a:gd name="T8" fmla="*/ 1728812 w 1820405"/>
              <a:gd name="T9" fmla="*/ 28120 h 81534"/>
              <a:gd name="T10" fmla="*/ 1739760 w 1820405"/>
              <a:gd name="T11" fmla="*/ 14060 h 81534"/>
              <a:gd name="T12" fmla="*/ 1821321 w 1820405"/>
              <a:gd name="T13" fmla="*/ 14060 h 81534"/>
              <a:gd name="T14" fmla="*/ 1685630 w 1820405"/>
              <a:gd name="T15" fmla="*/ -55458 h 81534"/>
              <a:gd name="T16" fmla="*/ 1728812 w 1820405"/>
              <a:gd name="T17" fmla="*/ 0 h 81534"/>
              <a:gd name="T18" fmla="*/ 1739760 w 1820405"/>
              <a:gd name="T19" fmla="*/ 0 h 81534"/>
              <a:gd name="T20" fmla="*/ 1739760 w 1820405"/>
              <a:gd name="T21" fmla="*/ 55846 h 81534"/>
              <a:gd name="T22" fmla="*/ 1821321 w 1820405"/>
              <a:gd name="T23" fmla="*/ 14060 h 81534"/>
              <a:gd name="T24" fmla="*/ 1739760 w 1820405"/>
              <a:gd name="T25" fmla="*/ 55846 h 81534"/>
              <a:gd name="T26" fmla="*/ 1739760 w 1820405"/>
              <a:gd name="T27" fmla="*/ 28120 h 81534"/>
              <a:gd name="T28" fmla="*/ 1728812 w 1820405"/>
              <a:gd name="T29" fmla="*/ 28120 h 81534"/>
              <a:gd name="T30" fmla="*/ 1685630 w 1820405"/>
              <a:gd name="T31" fmla="*/ 83579 h 81534"/>
              <a:gd name="T32" fmla="*/ 1739760 w 1820405"/>
              <a:gd name="T33" fmla="*/ 55846 h 81534"/>
              <a:gd name="T34" fmla="*/ 1739760 w 1820405"/>
              <a:gd name="T35" fmla="*/ 14060 h 81534"/>
              <a:gd name="T36" fmla="*/ 1739760 w 1820405"/>
              <a:gd name="T37" fmla="*/ 0 h 81534"/>
              <a:gd name="T38" fmla="*/ 1728812 w 1820405"/>
              <a:gd name="T39" fmla="*/ 0 h 81534"/>
              <a:gd name="T40" fmla="*/ 1739760 w 1820405"/>
              <a:gd name="T41" fmla="*/ 14060 h 81534"/>
              <a:gd name="T42" fmla="*/ 1739760 w 1820405"/>
              <a:gd name="T43" fmla="*/ 28120 h 81534"/>
              <a:gd name="T44" fmla="*/ 1739760 w 1820405"/>
              <a:gd name="T45" fmla="*/ 14060 h 81534"/>
              <a:gd name="T46" fmla="*/ 1728812 w 1820405"/>
              <a:gd name="T47" fmla="*/ 28120 h 81534"/>
              <a:gd name="T48" fmla="*/ 1739760 w 1820405"/>
              <a:gd name="T49" fmla="*/ 28120 h 815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0405"/>
              <a:gd name="T76" fmla="*/ 0 h 81534"/>
              <a:gd name="T77" fmla="*/ 1820405 w 1820405"/>
              <a:gd name="T78" fmla="*/ 81534 h 815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0405" h="81534">
                <a:moveTo>
                  <a:pt x="1738884" y="13716"/>
                </a:moveTo>
                <a:lnTo>
                  <a:pt x="1727942" y="0"/>
                </a:lnTo>
                <a:lnTo>
                  <a:pt x="0" y="0"/>
                </a:lnTo>
                <a:lnTo>
                  <a:pt x="0" y="27432"/>
                </a:lnTo>
                <a:lnTo>
                  <a:pt x="1727942" y="27432"/>
                </a:lnTo>
                <a:lnTo>
                  <a:pt x="1738884" y="13716"/>
                </a:lnTo>
                <a:close/>
              </a:path>
              <a:path w="1820405" h="81534">
                <a:moveTo>
                  <a:pt x="1820405" y="13716"/>
                </a:moveTo>
                <a:lnTo>
                  <a:pt x="1684782" y="-54101"/>
                </a:lnTo>
                <a:lnTo>
                  <a:pt x="1727942" y="0"/>
                </a:lnTo>
                <a:lnTo>
                  <a:pt x="1738884" y="0"/>
                </a:lnTo>
                <a:lnTo>
                  <a:pt x="1738884" y="54480"/>
                </a:lnTo>
                <a:lnTo>
                  <a:pt x="1820405" y="13716"/>
                </a:lnTo>
                <a:close/>
              </a:path>
              <a:path w="1820405" h="81534">
                <a:moveTo>
                  <a:pt x="1738884" y="54480"/>
                </a:moveTo>
                <a:lnTo>
                  <a:pt x="1738884" y="27432"/>
                </a:lnTo>
                <a:lnTo>
                  <a:pt x="1727942" y="27432"/>
                </a:lnTo>
                <a:lnTo>
                  <a:pt x="1684782" y="81534"/>
                </a:lnTo>
                <a:lnTo>
                  <a:pt x="1738884" y="54480"/>
                </a:lnTo>
                <a:close/>
              </a:path>
              <a:path w="1820405" h="81534">
                <a:moveTo>
                  <a:pt x="1738884" y="13716"/>
                </a:moveTo>
                <a:lnTo>
                  <a:pt x="1738884" y="0"/>
                </a:lnTo>
                <a:lnTo>
                  <a:pt x="1727942" y="0"/>
                </a:lnTo>
                <a:lnTo>
                  <a:pt x="1738884" y="13716"/>
                </a:lnTo>
                <a:close/>
              </a:path>
              <a:path w="1820405" h="81534">
                <a:moveTo>
                  <a:pt x="1738884" y="27432"/>
                </a:moveTo>
                <a:lnTo>
                  <a:pt x="1738884" y="13716"/>
                </a:lnTo>
                <a:lnTo>
                  <a:pt x="1727942" y="27432"/>
                </a:lnTo>
                <a:lnTo>
                  <a:pt x="1738884" y="27432"/>
                </a:lnTo>
                <a:close/>
              </a:path>
            </a:pathLst>
          </a:custGeom>
          <a:solidFill>
            <a:srgbClr val="FF6600"/>
          </a:solidFill>
          <a:ln w="9525">
            <a:noFill/>
            <a:round/>
          </a:ln>
        </p:spPr>
        <p:txBody>
          <a:bodyPr lIns="0" tIns="0" rIns="0" bIns="0"/>
          <a:lstStyle/>
          <a:p>
            <a:endParaRPr lang="el-GR"/>
          </a:p>
        </p:txBody>
      </p:sp>
      <p:sp>
        <p:nvSpPr>
          <p:cNvPr id="36878" name="object 15"/>
          <p:cNvSpPr/>
          <p:nvPr/>
        </p:nvSpPr>
        <p:spPr bwMode="auto">
          <a:xfrm>
            <a:off x="5751513" y="5113338"/>
            <a:ext cx="1662112" cy="80962"/>
          </a:xfrm>
          <a:custGeom>
            <a:avLst/>
            <a:gdLst>
              <a:gd name="T0" fmla="*/ 1580049 w 1662684"/>
              <a:gd name="T1" fmla="*/ 13015 h 80772"/>
              <a:gd name="T2" fmla="*/ 1569605 w 1662684"/>
              <a:gd name="T3" fmla="*/ 0 h 80772"/>
              <a:gd name="T4" fmla="*/ 0 w 1662684"/>
              <a:gd name="T5" fmla="*/ 0 h 80772"/>
              <a:gd name="T6" fmla="*/ 0 w 1662684"/>
              <a:gd name="T7" fmla="*/ 26796 h 80772"/>
              <a:gd name="T8" fmla="*/ 1569115 w 1662684"/>
              <a:gd name="T9" fmla="*/ 26796 h 80772"/>
              <a:gd name="T10" fmla="*/ 1580049 w 1662684"/>
              <a:gd name="T11" fmla="*/ 13015 h 80772"/>
              <a:gd name="T12" fmla="*/ 1661540 w 1662684"/>
              <a:gd name="T13" fmla="*/ 13015 h 80772"/>
              <a:gd name="T14" fmla="*/ 1525985 w 1662684"/>
              <a:gd name="T15" fmla="*/ -54356 h 80772"/>
              <a:gd name="T16" fmla="*/ 1569605 w 1662684"/>
              <a:gd name="T17" fmla="*/ 0 h 80772"/>
              <a:gd name="T18" fmla="*/ 1580062 w 1662684"/>
              <a:gd name="T19" fmla="*/ 0 h 80772"/>
              <a:gd name="T20" fmla="*/ 1580062 w 1662684"/>
              <a:gd name="T21" fmla="*/ 53970 h 80772"/>
              <a:gd name="T22" fmla="*/ 1661540 w 1662684"/>
              <a:gd name="T23" fmla="*/ 13015 h 80772"/>
              <a:gd name="T24" fmla="*/ 1580062 w 1662684"/>
              <a:gd name="T25" fmla="*/ 53970 h 80772"/>
              <a:gd name="T26" fmla="*/ 1580062 w 1662684"/>
              <a:gd name="T27" fmla="*/ 26796 h 80772"/>
              <a:gd name="T28" fmla="*/ 1569115 w 1662684"/>
              <a:gd name="T29" fmla="*/ 26796 h 80772"/>
              <a:gd name="T30" fmla="*/ 1525985 w 1662684"/>
              <a:gd name="T31" fmla="*/ 81152 h 80772"/>
              <a:gd name="T32" fmla="*/ 1580062 w 1662684"/>
              <a:gd name="T33" fmla="*/ 53970 h 80772"/>
              <a:gd name="T34" fmla="*/ 1580049 w 1662684"/>
              <a:gd name="T35" fmla="*/ 26796 h 80772"/>
              <a:gd name="T36" fmla="*/ 1580049 w 1662684"/>
              <a:gd name="T37" fmla="*/ 13015 h 80772"/>
              <a:gd name="T38" fmla="*/ 1569115 w 1662684"/>
              <a:gd name="T39" fmla="*/ 26796 h 80772"/>
              <a:gd name="T40" fmla="*/ 1580049 w 1662684"/>
              <a:gd name="T41" fmla="*/ 26796 h 80772"/>
              <a:gd name="T42" fmla="*/ 1580062 w 1662684"/>
              <a:gd name="T43" fmla="*/ 26796 h 80772"/>
              <a:gd name="T44" fmla="*/ 1580062 w 1662684"/>
              <a:gd name="T45" fmla="*/ 0 h 80772"/>
              <a:gd name="T46" fmla="*/ 1569605 w 1662684"/>
              <a:gd name="T47" fmla="*/ 0 h 80772"/>
              <a:gd name="T48" fmla="*/ 1580049 w 1662684"/>
              <a:gd name="T49" fmla="*/ 13015 h 80772"/>
              <a:gd name="T50" fmla="*/ 1580049 w 1662684"/>
              <a:gd name="T51" fmla="*/ 26796 h 807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62684"/>
              <a:gd name="T79" fmla="*/ 0 h 80772"/>
              <a:gd name="T80" fmla="*/ 1662684 w 1662684"/>
              <a:gd name="T81" fmla="*/ 80772 h 807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62684" h="80772">
                <a:moveTo>
                  <a:pt x="1581137" y="12954"/>
                </a:moveTo>
                <a:lnTo>
                  <a:pt x="1570685" y="0"/>
                </a:lnTo>
                <a:lnTo>
                  <a:pt x="0" y="0"/>
                </a:lnTo>
                <a:lnTo>
                  <a:pt x="0" y="26670"/>
                </a:lnTo>
                <a:lnTo>
                  <a:pt x="1570195" y="26670"/>
                </a:lnTo>
                <a:lnTo>
                  <a:pt x="1581137" y="12954"/>
                </a:lnTo>
                <a:close/>
              </a:path>
              <a:path w="1662684" h="80772">
                <a:moveTo>
                  <a:pt x="1662684" y="12954"/>
                </a:moveTo>
                <a:lnTo>
                  <a:pt x="1527035" y="-54101"/>
                </a:lnTo>
                <a:lnTo>
                  <a:pt x="1570685" y="0"/>
                </a:lnTo>
                <a:lnTo>
                  <a:pt x="1581150" y="0"/>
                </a:lnTo>
                <a:lnTo>
                  <a:pt x="1581150" y="53717"/>
                </a:lnTo>
                <a:lnTo>
                  <a:pt x="1662684" y="12954"/>
                </a:lnTo>
                <a:close/>
              </a:path>
              <a:path w="1662684" h="80772">
                <a:moveTo>
                  <a:pt x="1581150" y="53717"/>
                </a:moveTo>
                <a:lnTo>
                  <a:pt x="1581150" y="26670"/>
                </a:lnTo>
                <a:lnTo>
                  <a:pt x="1570195" y="26670"/>
                </a:lnTo>
                <a:lnTo>
                  <a:pt x="1527035" y="80772"/>
                </a:lnTo>
                <a:lnTo>
                  <a:pt x="1581150" y="53717"/>
                </a:lnTo>
                <a:close/>
              </a:path>
              <a:path w="1662684" h="80772">
                <a:moveTo>
                  <a:pt x="1581137" y="26670"/>
                </a:moveTo>
                <a:lnTo>
                  <a:pt x="1581137" y="12954"/>
                </a:lnTo>
                <a:lnTo>
                  <a:pt x="1570195" y="26670"/>
                </a:lnTo>
                <a:lnTo>
                  <a:pt x="1581137" y="26670"/>
                </a:lnTo>
                <a:close/>
              </a:path>
              <a:path w="1662684" h="80772">
                <a:moveTo>
                  <a:pt x="1581150" y="26670"/>
                </a:moveTo>
                <a:lnTo>
                  <a:pt x="1581150" y="0"/>
                </a:lnTo>
                <a:lnTo>
                  <a:pt x="1570685" y="0"/>
                </a:lnTo>
                <a:lnTo>
                  <a:pt x="1581137" y="12954"/>
                </a:lnTo>
                <a:lnTo>
                  <a:pt x="1581137" y="26670"/>
                </a:lnTo>
                <a:close/>
              </a:path>
            </a:pathLst>
          </a:custGeom>
          <a:solidFill>
            <a:srgbClr val="FF6600"/>
          </a:solidFill>
          <a:ln w="9525">
            <a:noFill/>
            <a:round/>
          </a:ln>
        </p:spPr>
        <p:txBody>
          <a:bodyPr lIns="0" tIns="0" rIns="0" bIns="0"/>
          <a:lstStyle/>
          <a:p>
            <a:endParaRPr lang="el-GR"/>
          </a:p>
        </p:txBody>
      </p:sp>
      <p:sp>
        <p:nvSpPr>
          <p:cNvPr id="36879" name="object 16"/>
          <p:cNvSpPr/>
          <p:nvPr/>
        </p:nvSpPr>
        <p:spPr bwMode="auto">
          <a:xfrm>
            <a:off x="3308350" y="3479800"/>
            <a:ext cx="1019175" cy="136525"/>
          </a:xfrm>
          <a:custGeom>
            <a:avLst/>
            <a:gdLst>
              <a:gd name="T0" fmla="*/ 135331 w 1020317"/>
              <a:gd name="T1" fmla="*/ 0 h 135636"/>
              <a:gd name="T2" fmla="*/ 0 w 1020317"/>
              <a:gd name="T3" fmla="*/ 69481 h 135636"/>
              <a:gd name="T4" fmla="*/ 81351 w 1020317"/>
              <a:gd name="T5" fmla="*/ 110092 h 135636"/>
              <a:gd name="T6" fmla="*/ 81351 w 1020317"/>
              <a:gd name="T7" fmla="*/ 55585 h 135636"/>
              <a:gd name="T8" fmla="*/ 92176 w 1020317"/>
              <a:gd name="T9" fmla="*/ 55549 h 135636"/>
              <a:gd name="T10" fmla="*/ 135331 w 1020317"/>
              <a:gd name="T11" fmla="*/ 0 h 135636"/>
              <a:gd name="T12" fmla="*/ 92176 w 1020317"/>
              <a:gd name="T13" fmla="*/ 55549 h 135636"/>
              <a:gd name="T14" fmla="*/ 81351 w 1020317"/>
              <a:gd name="T15" fmla="*/ 55585 h 135636"/>
              <a:gd name="T16" fmla="*/ 81351 w 1020317"/>
              <a:gd name="T17" fmla="*/ 69481 h 135636"/>
              <a:gd name="T18" fmla="*/ 92176 w 1020317"/>
              <a:gd name="T19" fmla="*/ 55549 h 135636"/>
              <a:gd name="T20" fmla="*/ 1018034 w 1020317"/>
              <a:gd name="T21" fmla="*/ 79518 h 135636"/>
              <a:gd name="T22" fmla="*/ 1018034 w 1020317"/>
              <a:gd name="T23" fmla="*/ 52498 h 135636"/>
              <a:gd name="T24" fmla="*/ 92176 w 1020317"/>
              <a:gd name="T25" fmla="*/ 55549 h 135636"/>
              <a:gd name="T26" fmla="*/ 81351 w 1020317"/>
              <a:gd name="T27" fmla="*/ 69481 h 135636"/>
              <a:gd name="T28" fmla="*/ 91898 w 1020317"/>
              <a:gd name="T29" fmla="*/ 82571 h 135636"/>
              <a:gd name="T30" fmla="*/ 1018034 w 1020317"/>
              <a:gd name="T31" fmla="*/ 79518 h 135636"/>
              <a:gd name="T32" fmla="*/ 91898 w 1020317"/>
              <a:gd name="T33" fmla="*/ 82571 h 135636"/>
              <a:gd name="T34" fmla="*/ 81351 w 1020317"/>
              <a:gd name="T35" fmla="*/ 69481 h 135636"/>
              <a:gd name="T36" fmla="*/ 81351 w 1020317"/>
              <a:gd name="T37" fmla="*/ 82606 h 135636"/>
              <a:gd name="T38" fmla="*/ 91898 w 1020317"/>
              <a:gd name="T39" fmla="*/ 82571 h 135636"/>
              <a:gd name="T40" fmla="*/ 136092 w 1020317"/>
              <a:gd name="T41" fmla="*/ 137420 h 135636"/>
              <a:gd name="T42" fmla="*/ 91898 w 1020317"/>
              <a:gd name="T43" fmla="*/ 82571 h 135636"/>
              <a:gd name="T44" fmla="*/ 81351 w 1020317"/>
              <a:gd name="T45" fmla="*/ 82606 h 135636"/>
              <a:gd name="T46" fmla="*/ 81351 w 1020317"/>
              <a:gd name="T47" fmla="*/ 110092 h 135636"/>
              <a:gd name="T48" fmla="*/ 136092 w 1020317"/>
              <a:gd name="T49" fmla="*/ 137420 h 1356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0317"/>
              <a:gd name="T76" fmla="*/ 0 h 135636"/>
              <a:gd name="T77" fmla="*/ 1020317 w 1020317"/>
              <a:gd name="T78" fmla="*/ 135636 h 1356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0317" h="135636">
                <a:moveTo>
                  <a:pt x="135635" y="0"/>
                </a:moveTo>
                <a:lnTo>
                  <a:pt x="0" y="68580"/>
                </a:lnTo>
                <a:lnTo>
                  <a:pt x="81533" y="108663"/>
                </a:lnTo>
                <a:lnTo>
                  <a:pt x="81533" y="54863"/>
                </a:lnTo>
                <a:lnTo>
                  <a:pt x="92382" y="54828"/>
                </a:lnTo>
                <a:lnTo>
                  <a:pt x="135635" y="0"/>
                </a:lnTo>
                <a:close/>
              </a:path>
              <a:path w="1020317" h="135636">
                <a:moveTo>
                  <a:pt x="92382" y="54828"/>
                </a:moveTo>
                <a:lnTo>
                  <a:pt x="81533" y="54863"/>
                </a:lnTo>
                <a:lnTo>
                  <a:pt x="81533" y="68580"/>
                </a:lnTo>
                <a:lnTo>
                  <a:pt x="92382" y="54828"/>
                </a:lnTo>
                <a:close/>
              </a:path>
              <a:path w="1020317" h="135636">
                <a:moveTo>
                  <a:pt x="1020317" y="78486"/>
                </a:moveTo>
                <a:lnTo>
                  <a:pt x="1020317" y="51816"/>
                </a:lnTo>
                <a:lnTo>
                  <a:pt x="92382" y="54828"/>
                </a:lnTo>
                <a:lnTo>
                  <a:pt x="81533" y="68580"/>
                </a:lnTo>
                <a:lnTo>
                  <a:pt x="92104" y="81499"/>
                </a:lnTo>
                <a:lnTo>
                  <a:pt x="1020317" y="78486"/>
                </a:lnTo>
                <a:close/>
              </a:path>
              <a:path w="1020317" h="135636">
                <a:moveTo>
                  <a:pt x="92104" y="81499"/>
                </a:moveTo>
                <a:lnTo>
                  <a:pt x="81533" y="68580"/>
                </a:lnTo>
                <a:lnTo>
                  <a:pt x="81533" y="81534"/>
                </a:lnTo>
                <a:lnTo>
                  <a:pt x="92104" y="81499"/>
                </a:lnTo>
                <a:close/>
              </a:path>
              <a:path w="1020317" h="135636">
                <a:moveTo>
                  <a:pt x="136397" y="135636"/>
                </a:moveTo>
                <a:lnTo>
                  <a:pt x="92104" y="81499"/>
                </a:lnTo>
                <a:lnTo>
                  <a:pt x="81533" y="81534"/>
                </a:lnTo>
                <a:lnTo>
                  <a:pt x="81533" y="108663"/>
                </a:lnTo>
                <a:lnTo>
                  <a:pt x="136397" y="135636"/>
                </a:lnTo>
                <a:close/>
              </a:path>
            </a:pathLst>
          </a:custGeom>
          <a:solidFill>
            <a:srgbClr val="FF6600"/>
          </a:solidFill>
          <a:ln w="9525">
            <a:noFill/>
            <a:round/>
          </a:ln>
        </p:spPr>
        <p:txBody>
          <a:bodyPr lIns="0" tIns="0" rIns="0" bIns="0"/>
          <a:lstStyle/>
          <a:p>
            <a:endParaRPr lang="el-GR"/>
          </a:p>
        </p:txBody>
      </p:sp>
      <p:sp>
        <p:nvSpPr>
          <p:cNvPr id="36880" name="object 17"/>
          <p:cNvSpPr/>
          <p:nvPr/>
        </p:nvSpPr>
        <p:spPr bwMode="auto">
          <a:xfrm>
            <a:off x="3224213" y="5059363"/>
            <a:ext cx="1263650" cy="134937"/>
          </a:xfrm>
          <a:custGeom>
            <a:avLst/>
            <a:gdLst>
              <a:gd name="T0" fmla="*/ 135853 w 1262633"/>
              <a:gd name="T1" fmla="*/ 0 h 134874"/>
              <a:gd name="T2" fmla="*/ 0 w 1262633"/>
              <a:gd name="T3" fmla="*/ 67118 h 134874"/>
              <a:gd name="T4" fmla="*/ 81665 w 1262633"/>
              <a:gd name="T5" fmla="*/ 107923 h 134874"/>
              <a:gd name="T6" fmla="*/ 81665 w 1262633"/>
              <a:gd name="T7" fmla="*/ 54152 h 134874"/>
              <a:gd name="T8" fmla="*/ 92133 w 1262633"/>
              <a:gd name="T9" fmla="*/ 54152 h 134874"/>
              <a:gd name="T10" fmla="*/ 135853 w 1262633"/>
              <a:gd name="T11" fmla="*/ 0 h 134874"/>
              <a:gd name="T12" fmla="*/ 92133 w 1262633"/>
              <a:gd name="T13" fmla="*/ 54152 h 134874"/>
              <a:gd name="T14" fmla="*/ 81665 w 1262633"/>
              <a:gd name="T15" fmla="*/ 54152 h 134874"/>
              <a:gd name="T16" fmla="*/ 81665 w 1262633"/>
              <a:gd name="T17" fmla="*/ 67118 h 134874"/>
              <a:gd name="T18" fmla="*/ 92133 w 1262633"/>
              <a:gd name="T19" fmla="*/ 54152 h 134874"/>
              <a:gd name="T20" fmla="*/ 1264668 w 1262633"/>
              <a:gd name="T21" fmla="*/ 80848 h 134874"/>
              <a:gd name="T22" fmla="*/ 1264668 w 1262633"/>
              <a:gd name="T23" fmla="*/ 54152 h 134874"/>
              <a:gd name="T24" fmla="*/ 92133 w 1262633"/>
              <a:gd name="T25" fmla="*/ 54152 h 134874"/>
              <a:gd name="T26" fmla="*/ 81665 w 1262633"/>
              <a:gd name="T27" fmla="*/ 67118 h 134874"/>
              <a:gd name="T28" fmla="*/ 92624 w 1262633"/>
              <a:gd name="T29" fmla="*/ 80848 h 134874"/>
              <a:gd name="T30" fmla="*/ 1264668 w 1262633"/>
              <a:gd name="T31" fmla="*/ 80848 h 134874"/>
              <a:gd name="T32" fmla="*/ 92624 w 1262633"/>
              <a:gd name="T33" fmla="*/ 80848 h 134874"/>
              <a:gd name="T34" fmla="*/ 81665 w 1262633"/>
              <a:gd name="T35" fmla="*/ 67118 h 134874"/>
              <a:gd name="T36" fmla="*/ 81665 w 1262633"/>
              <a:gd name="T37" fmla="*/ 80848 h 134874"/>
              <a:gd name="T38" fmla="*/ 92624 w 1262633"/>
              <a:gd name="T39" fmla="*/ 80848 h 134874"/>
              <a:gd name="T40" fmla="*/ 135853 w 1262633"/>
              <a:gd name="T41" fmla="*/ 135000 h 134874"/>
              <a:gd name="T42" fmla="*/ 92624 w 1262633"/>
              <a:gd name="T43" fmla="*/ 80848 h 134874"/>
              <a:gd name="T44" fmla="*/ 81665 w 1262633"/>
              <a:gd name="T45" fmla="*/ 80848 h 134874"/>
              <a:gd name="T46" fmla="*/ 81665 w 1262633"/>
              <a:gd name="T47" fmla="*/ 107923 h 134874"/>
              <a:gd name="T48" fmla="*/ 135853 w 1262633"/>
              <a:gd name="T49" fmla="*/ 135000 h 1348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2633"/>
              <a:gd name="T76" fmla="*/ 0 h 134874"/>
              <a:gd name="T77" fmla="*/ 1262633 w 1262633"/>
              <a:gd name="T78" fmla="*/ 134874 h 1348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2633" h="134874">
                <a:moveTo>
                  <a:pt x="135635" y="0"/>
                </a:moveTo>
                <a:lnTo>
                  <a:pt x="0" y="67056"/>
                </a:lnTo>
                <a:lnTo>
                  <a:pt x="81533" y="107823"/>
                </a:lnTo>
                <a:lnTo>
                  <a:pt x="81533" y="54102"/>
                </a:lnTo>
                <a:lnTo>
                  <a:pt x="91985" y="54102"/>
                </a:lnTo>
                <a:lnTo>
                  <a:pt x="135635" y="0"/>
                </a:lnTo>
                <a:close/>
              </a:path>
              <a:path w="1262633" h="134874">
                <a:moveTo>
                  <a:pt x="91985" y="54102"/>
                </a:moveTo>
                <a:lnTo>
                  <a:pt x="81533" y="54102"/>
                </a:lnTo>
                <a:lnTo>
                  <a:pt x="81533" y="67056"/>
                </a:lnTo>
                <a:lnTo>
                  <a:pt x="91985" y="54102"/>
                </a:lnTo>
                <a:close/>
              </a:path>
              <a:path w="1262633" h="134874">
                <a:moveTo>
                  <a:pt x="1262633" y="80772"/>
                </a:moveTo>
                <a:lnTo>
                  <a:pt x="1262633" y="54102"/>
                </a:lnTo>
                <a:lnTo>
                  <a:pt x="91985" y="54102"/>
                </a:lnTo>
                <a:lnTo>
                  <a:pt x="81533" y="67056"/>
                </a:lnTo>
                <a:lnTo>
                  <a:pt x="92475" y="80772"/>
                </a:lnTo>
                <a:lnTo>
                  <a:pt x="1262633" y="80772"/>
                </a:lnTo>
                <a:close/>
              </a:path>
              <a:path w="1262633" h="134874">
                <a:moveTo>
                  <a:pt x="92475" y="80772"/>
                </a:moveTo>
                <a:lnTo>
                  <a:pt x="81533" y="67056"/>
                </a:lnTo>
                <a:lnTo>
                  <a:pt x="81533" y="80772"/>
                </a:lnTo>
                <a:lnTo>
                  <a:pt x="92475" y="80772"/>
                </a:lnTo>
                <a:close/>
              </a:path>
              <a:path w="1262633" h="134874">
                <a:moveTo>
                  <a:pt x="135635" y="134874"/>
                </a:moveTo>
                <a:lnTo>
                  <a:pt x="92475" y="80772"/>
                </a:lnTo>
                <a:lnTo>
                  <a:pt x="81533" y="80772"/>
                </a:lnTo>
                <a:lnTo>
                  <a:pt x="81533" y="107823"/>
                </a:lnTo>
                <a:lnTo>
                  <a:pt x="135635" y="134874"/>
                </a:lnTo>
                <a:close/>
              </a:path>
            </a:pathLst>
          </a:custGeom>
          <a:solidFill>
            <a:srgbClr val="FF6600"/>
          </a:solidFill>
          <a:ln w="9525">
            <a:noFill/>
            <a:round/>
          </a:ln>
        </p:spPr>
        <p:txBody>
          <a:bodyPr lIns="0" tIns="0" rIns="0" bIns="0"/>
          <a:lstStyle/>
          <a:p>
            <a:endParaRPr lang="el-GR"/>
          </a:p>
        </p:txBody>
      </p:sp>
      <p:sp>
        <p:nvSpPr>
          <p:cNvPr id="36881" name="object 18"/>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9" name="object 19"/>
          <p:cNvSpPr txBox="1"/>
          <p:nvPr/>
        </p:nvSpPr>
        <p:spPr>
          <a:xfrm>
            <a:off x="2100263" y="7343775"/>
            <a:ext cx="313690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a:t>
            </a: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E C</a:t>
            </a:r>
            <a:r>
              <a:rPr sz="1050" spc="-5" dirty="0">
                <a:latin typeface="Arial" panose="020B0604020202020204"/>
                <a:cs typeface="Arial" panose="020B0604020202020204"/>
              </a:rPr>
              <a:t>o</a:t>
            </a:r>
            <a:r>
              <a:rPr sz="1050" spc="-10" dirty="0">
                <a:latin typeface="Arial" panose="020B0604020202020204"/>
                <a:cs typeface="Arial" panose="020B0604020202020204"/>
              </a:rPr>
              <a:t>n</a:t>
            </a:r>
            <a:r>
              <a:rPr sz="1050" spc="5" dirty="0">
                <a:latin typeface="Arial" panose="020B0604020202020204"/>
                <a:cs typeface="Arial" panose="020B0604020202020204"/>
              </a:rPr>
              <a:t>c</a:t>
            </a:r>
            <a:r>
              <a:rPr sz="1050" dirty="0">
                <a:latin typeface="Arial" panose="020B0604020202020204"/>
                <a:cs typeface="Arial" panose="020B0604020202020204"/>
              </a:rPr>
              <a:t>ept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20" name="object 2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21" name="object 2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22" name="object 22"/>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A3F64E6F-4E35-4E26-A8B2-E3F8F41F22A9}"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7890" name="object 3"/>
          <p:cNvSpPr/>
          <p:nvPr/>
        </p:nvSpPr>
        <p:spPr bwMode="auto">
          <a:xfrm>
            <a:off x="7480300" y="7299325"/>
            <a:ext cx="0" cy="257175"/>
          </a:xfrm>
          <a:custGeom>
            <a:avLst/>
            <a:gdLst>
              <a:gd name="T0" fmla="*/ 25717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7891"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7892" name="object 5"/>
          <p:cNvSpPr>
            <a:spLocks noChangeArrowheads="1"/>
          </p:cNvSpPr>
          <p:nvPr/>
        </p:nvSpPr>
        <p:spPr bwMode="auto">
          <a:xfrm>
            <a:off x="1541463" y="1468438"/>
            <a:ext cx="7610475" cy="5719762"/>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7893" name="object 6"/>
          <p:cNvSpPr/>
          <p:nvPr/>
        </p:nvSpPr>
        <p:spPr bwMode="auto">
          <a:xfrm>
            <a:off x="1543050" y="241300"/>
            <a:ext cx="6062663" cy="912813"/>
          </a:xfrm>
          <a:custGeom>
            <a:avLst/>
            <a:gdLst>
              <a:gd name="T0" fmla="*/ 0 w 6061709"/>
              <a:gd name="T1" fmla="*/ 0 h 913638"/>
              <a:gd name="T2" fmla="*/ 0 w 6061709"/>
              <a:gd name="T3" fmla="*/ 912813 h 913638"/>
              <a:gd name="T4" fmla="*/ 6062663 w 6061709"/>
              <a:gd name="T5" fmla="*/ 912813 h 913638"/>
              <a:gd name="T6" fmla="*/ 6062663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7" name="object 7"/>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10" dirty="0" smtClean="0">
                <a:solidFill>
                  <a:srgbClr val="FFFFFF"/>
                </a:solidFill>
                <a:latin typeface="Arial" panose="020B0604020202020204"/>
                <a:cs typeface="Arial" panose="020B0604020202020204"/>
              </a:rPr>
              <a:t>Electrical driven start-up </a:t>
            </a:r>
            <a:r>
              <a:rPr sz="2750" b="1" spc="15" dirty="0" smtClean="0">
                <a:solidFill>
                  <a:srgbClr val="FFFFFF"/>
                </a:solidFill>
                <a:latin typeface="Arial" panose="020B0604020202020204"/>
                <a:cs typeface="Arial" panose="020B0604020202020204"/>
              </a:rPr>
              <a:t>pumps</a:t>
            </a:r>
            <a:endParaRPr sz="2750">
              <a:solidFill>
                <a:sysClr val="windowText" lastClr="000000"/>
              </a:solidFill>
              <a:latin typeface="Arial" panose="020B0604020202020204"/>
              <a:cs typeface="Arial" panose="020B0604020202020204"/>
            </a:endParaRPr>
          </a:p>
        </p:txBody>
      </p:sp>
      <p:sp>
        <p:nvSpPr>
          <p:cNvPr id="37895" name="object 8"/>
          <p:cNvSpPr/>
          <p:nvPr/>
        </p:nvSpPr>
        <p:spPr bwMode="auto">
          <a:xfrm>
            <a:off x="330200" y="6350"/>
            <a:ext cx="10033000" cy="7543800"/>
          </a:xfrm>
          <a:custGeom>
            <a:avLst/>
            <a:gdLst>
              <a:gd name="T0" fmla="*/ 10033000 w 10033254"/>
              <a:gd name="T1" fmla="*/ 7543800 h 7543800"/>
              <a:gd name="T2" fmla="*/ 10033000 w 10033254"/>
              <a:gd name="T3" fmla="*/ 0 h 7543800"/>
              <a:gd name="T4" fmla="*/ 0 w 10033254"/>
              <a:gd name="T5" fmla="*/ 0 h 7543800"/>
              <a:gd name="T6" fmla="*/ 0 w 10033254"/>
              <a:gd name="T7" fmla="*/ 7543800 h 7543800"/>
              <a:gd name="T8" fmla="*/ 10033000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 name="object 9"/>
          <p:cNvSpPr txBox="1"/>
          <p:nvPr/>
        </p:nvSpPr>
        <p:spPr>
          <a:xfrm>
            <a:off x="2100263" y="7343775"/>
            <a:ext cx="382905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Power</a:t>
            </a:r>
            <a:r>
              <a:rPr sz="1050" spc="-10" dirty="0">
                <a:latin typeface="Arial" panose="020B0604020202020204"/>
                <a:cs typeface="Arial" panose="020B0604020202020204"/>
              </a:rPr>
              <a:t> </a:t>
            </a:r>
            <a:r>
              <a:rPr sz="1050" dirty="0">
                <a:latin typeface="Arial" panose="020B0604020202020204"/>
                <a:cs typeface="Arial" panose="020B0604020202020204"/>
              </a:rPr>
              <a:t>Supply</a:t>
            </a:r>
            <a:r>
              <a:rPr sz="1050" spc="-5" dirty="0">
                <a:latin typeface="Arial" panose="020B0604020202020204"/>
                <a:cs typeface="Arial" panose="020B0604020202020204"/>
              </a:rPr>
              <a:t> (</a:t>
            </a:r>
            <a:r>
              <a:rPr sz="1050" spc="5" dirty="0">
                <a:latin typeface="Arial" panose="020B0604020202020204"/>
                <a:cs typeface="Arial" panose="020B0604020202020204"/>
              </a:rPr>
              <a:t>J</a:t>
            </a:r>
            <a:r>
              <a:rPr sz="1050" dirty="0">
                <a:latin typeface="Arial" panose="020B0604020202020204"/>
                <a:cs typeface="Arial" panose="020B0604020202020204"/>
              </a:rPr>
              <a:t>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0" name="object 10"/>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1" name="object 11"/>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2" name="object 12"/>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092A60DC-3FEB-43AE-B2DF-414588CFA5E5}"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8914" name="object 3"/>
          <p:cNvSpPr/>
          <p:nvPr/>
        </p:nvSpPr>
        <p:spPr bwMode="auto">
          <a:xfrm>
            <a:off x="7480300" y="7299325"/>
            <a:ext cx="0" cy="257175"/>
          </a:xfrm>
          <a:custGeom>
            <a:avLst/>
            <a:gdLst>
              <a:gd name="T0" fmla="*/ 25717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8915"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8916" name="object 5"/>
          <p:cNvSpPr/>
          <p:nvPr/>
        </p:nvSpPr>
        <p:spPr bwMode="auto">
          <a:xfrm>
            <a:off x="1543050" y="241300"/>
            <a:ext cx="6062663" cy="912813"/>
          </a:xfrm>
          <a:custGeom>
            <a:avLst/>
            <a:gdLst>
              <a:gd name="T0" fmla="*/ 0 w 6061709"/>
              <a:gd name="T1" fmla="*/ 0 h 913638"/>
              <a:gd name="T2" fmla="*/ 0 w 6061709"/>
              <a:gd name="T3" fmla="*/ 912813 h 913638"/>
              <a:gd name="T4" fmla="*/ 6062663 w 6061709"/>
              <a:gd name="T5" fmla="*/ 912813 h 913638"/>
              <a:gd name="T6" fmla="*/ 6062663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30350" y="301625"/>
            <a:ext cx="3635375" cy="428625"/>
          </a:xfrm>
          <a:prstGeom prst="rect">
            <a:avLst/>
          </a:prstGeom>
        </p:spPr>
        <p:txBody>
          <a:bodyPr lIns="0" tIns="0" rIns="0" bIns="0"/>
          <a:lstStyle/>
          <a:p>
            <a:pPr marL="12700" fontAlgn="auto">
              <a:spcBef>
                <a:spcPts val="0"/>
              </a:spcBef>
              <a:spcAft>
                <a:spcPts val="0"/>
              </a:spcAft>
              <a:defRPr/>
            </a:pPr>
            <a:r>
              <a:rPr sz="2750" b="1" spc="10" dirty="0">
                <a:solidFill>
                  <a:srgbClr val="FFFFFF"/>
                </a:solidFill>
                <a:latin typeface="Arial" panose="020B0604020202020204"/>
                <a:cs typeface="Arial" panose="020B0604020202020204"/>
              </a:rPr>
              <a:t>Swas</a:t>
            </a:r>
            <a:r>
              <a:rPr sz="2750" b="1" spc="15" dirty="0">
                <a:solidFill>
                  <a:srgbClr val="FFFFFF"/>
                </a:solidFill>
                <a:latin typeface="Arial" panose="020B0604020202020204"/>
                <a:cs typeface="Arial" panose="020B0604020202020204"/>
              </a:rPr>
              <a:t>h</a:t>
            </a:r>
            <a:r>
              <a:rPr sz="2750" b="1" spc="10" dirty="0">
                <a:solidFill>
                  <a:srgbClr val="FFFFFF"/>
                </a:solidFill>
                <a:latin typeface="Arial" panose="020B0604020202020204"/>
                <a:cs typeface="Arial" panose="020B0604020202020204"/>
              </a:rPr>
              <a:t> </a:t>
            </a:r>
            <a:r>
              <a:rPr sz="2750" b="1" spc="5" dirty="0">
                <a:solidFill>
                  <a:srgbClr val="FFFFFF"/>
                </a:solidFill>
                <a:latin typeface="Arial" panose="020B0604020202020204"/>
                <a:cs typeface="Arial" panose="020B0604020202020204"/>
              </a:rPr>
              <a:t>plat</a:t>
            </a:r>
            <a:r>
              <a:rPr sz="2750" b="1" spc="15" dirty="0">
                <a:solidFill>
                  <a:srgbClr val="FFFFFF"/>
                </a:solidFill>
                <a:latin typeface="Arial" panose="020B0604020202020204"/>
                <a:cs typeface="Arial" panose="020B0604020202020204"/>
              </a:rPr>
              <a:t>e</a:t>
            </a:r>
            <a:r>
              <a:rPr sz="2750" b="1" spc="10" dirty="0">
                <a:solidFill>
                  <a:srgbClr val="FFFFFF"/>
                </a:solidFill>
                <a:latin typeface="Arial" panose="020B0604020202020204"/>
                <a:cs typeface="Arial" panose="020B0604020202020204"/>
              </a:rPr>
              <a:t> </a:t>
            </a:r>
            <a:r>
              <a:rPr sz="2750" b="1" spc="5" dirty="0">
                <a:solidFill>
                  <a:srgbClr val="FFFFFF"/>
                </a:solidFill>
                <a:latin typeface="Arial" panose="020B0604020202020204"/>
                <a:cs typeface="Arial" panose="020B0604020202020204"/>
              </a:rPr>
              <a:t>principle</a:t>
            </a:r>
            <a:endParaRPr sz="2750">
              <a:latin typeface="Arial" panose="020B0604020202020204"/>
              <a:cs typeface="Arial" panose="020B0604020202020204"/>
            </a:endParaRPr>
          </a:p>
        </p:txBody>
      </p:sp>
      <p:sp>
        <p:nvSpPr>
          <p:cNvPr id="7" name="object 7"/>
          <p:cNvSpPr txBox="1"/>
          <p:nvPr/>
        </p:nvSpPr>
        <p:spPr>
          <a:xfrm>
            <a:off x="1530350" y="725488"/>
            <a:ext cx="828675" cy="428625"/>
          </a:xfrm>
          <a:prstGeom prst="rect">
            <a:avLst/>
          </a:prstGeom>
        </p:spPr>
        <p:txBody>
          <a:bodyPr lIns="0" tIns="0" rIns="0" bIns="0"/>
          <a:lstStyle/>
          <a:p>
            <a:pPr marL="12700" fontAlgn="auto">
              <a:spcBef>
                <a:spcPts val="0"/>
              </a:spcBef>
              <a:spcAft>
                <a:spcPts val="0"/>
              </a:spcAft>
              <a:defRPr/>
            </a:pPr>
            <a:r>
              <a:rPr sz="2750" b="1" spc="10" dirty="0">
                <a:solidFill>
                  <a:srgbClr val="FFFFFF"/>
                </a:solidFill>
                <a:latin typeface="Arial" panose="020B0604020202020204"/>
                <a:cs typeface="Arial" panose="020B0604020202020204"/>
              </a:rPr>
              <a:t>Flow</a:t>
            </a:r>
            <a:endParaRPr sz="2750">
              <a:latin typeface="Arial" panose="020B0604020202020204"/>
              <a:cs typeface="Arial" panose="020B0604020202020204"/>
            </a:endParaRPr>
          </a:p>
        </p:txBody>
      </p:sp>
      <p:sp>
        <p:nvSpPr>
          <p:cNvPr id="38919" name="object 8"/>
          <p:cNvSpPr>
            <a:spLocks noChangeArrowheads="1"/>
          </p:cNvSpPr>
          <p:nvPr/>
        </p:nvSpPr>
        <p:spPr bwMode="auto">
          <a:xfrm>
            <a:off x="4554538" y="2190750"/>
            <a:ext cx="4668837" cy="396716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8920" name="object 9"/>
          <p:cNvSpPr/>
          <p:nvPr/>
        </p:nvSpPr>
        <p:spPr bwMode="auto">
          <a:xfrm>
            <a:off x="4554538" y="2190750"/>
            <a:ext cx="4668837" cy="3967163"/>
          </a:xfrm>
          <a:custGeom>
            <a:avLst/>
            <a:gdLst>
              <a:gd name="T0" fmla="*/ 0 w 4668773"/>
              <a:gd name="T1" fmla="*/ 0 h 3966972"/>
              <a:gd name="T2" fmla="*/ 0 w 4668773"/>
              <a:gd name="T3" fmla="*/ 3967163 h 3966972"/>
              <a:gd name="T4" fmla="*/ 4668837 w 4668773"/>
              <a:gd name="T5" fmla="*/ 3967163 h 3966972"/>
              <a:gd name="T6" fmla="*/ 4668837 w 4668773"/>
              <a:gd name="T7" fmla="*/ 0 h 3966972"/>
              <a:gd name="T8" fmla="*/ 0 w 4668773"/>
              <a:gd name="T9" fmla="*/ 0 h 3966972"/>
              <a:gd name="T10" fmla="*/ 0 60000 65536"/>
              <a:gd name="T11" fmla="*/ 0 60000 65536"/>
              <a:gd name="T12" fmla="*/ 0 60000 65536"/>
              <a:gd name="T13" fmla="*/ 0 60000 65536"/>
              <a:gd name="T14" fmla="*/ 0 60000 65536"/>
              <a:gd name="T15" fmla="*/ 0 w 4668773"/>
              <a:gd name="T16" fmla="*/ 0 h 3966972"/>
              <a:gd name="T17" fmla="*/ 4668773 w 4668773"/>
              <a:gd name="T18" fmla="*/ 3966972 h 3966972"/>
            </a:gdLst>
            <a:ahLst/>
            <a:cxnLst>
              <a:cxn ang="T10">
                <a:pos x="T0" y="T1"/>
              </a:cxn>
              <a:cxn ang="T11">
                <a:pos x="T2" y="T3"/>
              </a:cxn>
              <a:cxn ang="T12">
                <a:pos x="T4" y="T5"/>
              </a:cxn>
              <a:cxn ang="T13">
                <a:pos x="T6" y="T7"/>
              </a:cxn>
              <a:cxn ang="T14">
                <a:pos x="T8" y="T9"/>
              </a:cxn>
            </a:cxnLst>
            <a:rect l="T15" t="T16" r="T17" b="T18"/>
            <a:pathLst>
              <a:path w="4668773" h="3966972">
                <a:moveTo>
                  <a:pt x="0" y="0"/>
                </a:moveTo>
                <a:lnTo>
                  <a:pt x="0" y="3966972"/>
                </a:lnTo>
                <a:lnTo>
                  <a:pt x="4668773" y="3966972"/>
                </a:lnTo>
                <a:lnTo>
                  <a:pt x="4668773" y="0"/>
                </a:lnTo>
                <a:lnTo>
                  <a:pt x="0" y="0"/>
                </a:lnTo>
                <a:close/>
              </a:path>
            </a:pathLst>
          </a:custGeom>
          <a:noFill/>
          <a:ln w="30505">
            <a:solidFill>
              <a:srgbClr val="000000"/>
            </a:solidFill>
            <a:round/>
          </a:ln>
        </p:spPr>
        <p:txBody>
          <a:bodyPr lIns="0" tIns="0" rIns="0" bIns="0"/>
          <a:lstStyle/>
          <a:p>
            <a:endParaRPr lang="el-GR"/>
          </a:p>
        </p:txBody>
      </p:sp>
      <p:sp>
        <p:nvSpPr>
          <p:cNvPr id="38921" name="object 10"/>
          <p:cNvSpPr/>
          <p:nvPr/>
        </p:nvSpPr>
        <p:spPr bwMode="auto">
          <a:xfrm>
            <a:off x="6927850" y="2587625"/>
            <a:ext cx="319088" cy="793750"/>
          </a:xfrm>
          <a:custGeom>
            <a:avLst/>
            <a:gdLst>
              <a:gd name="T0" fmla="*/ 0 w 318528"/>
              <a:gd name="T1" fmla="*/ 0 h 793242"/>
              <a:gd name="T2" fmla="*/ 0 w 318528"/>
              <a:gd name="T3" fmla="*/ 793750 h 793242"/>
              <a:gd name="T4" fmla="*/ 319088 w 318528"/>
              <a:gd name="T5" fmla="*/ 793750 h 793242"/>
              <a:gd name="T6" fmla="*/ 319088 w 318528"/>
              <a:gd name="T7" fmla="*/ 0 h 793242"/>
              <a:gd name="T8" fmla="*/ 0 w 318528"/>
              <a:gd name="T9" fmla="*/ 0 h 793242"/>
              <a:gd name="T10" fmla="*/ 0 60000 65536"/>
              <a:gd name="T11" fmla="*/ 0 60000 65536"/>
              <a:gd name="T12" fmla="*/ 0 60000 65536"/>
              <a:gd name="T13" fmla="*/ 0 60000 65536"/>
              <a:gd name="T14" fmla="*/ 0 60000 65536"/>
              <a:gd name="T15" fmla="*/ 0 w 318528"/>
              <a:gd name="T16" fmla="*/ 0 h 793242"/>
              <a:gd name="T17" fmla="*/ 318528 w 318528"/>
              <a:gd name="T18" fmla="*/ 793242 h 793242"/>
            </a:gdLst>
            <a:ahLst/>
            <a:cxnLst>
              <a:cxn ang="T10">
                <a:pos x="T0" y="T1"/>
              </a:cxn>
              <a:cxn ang="T11">
                <a:pos x="T2" y="T3"/>
              </a:cxn>
              <a:cxn ang="T12">
                <a:pos x="T4" y="T5"/>
              </a:cxn>
              <a:cxn ang="T13">
                <a:pos x="T6" y="T7"/>
              </a:cxn>
              <a:cxn ang="T14">
                <a:pos x="T8" y="T9"/>
              </a:cxn>
            </a:cxnLst>
            <a:rect l="T15" t="T16" r="T17" b="T18"/>
            <a:pathLst>
              <a:path w="318528" h="793242">
                <a:moveTo>
                  <a:pt x="0" y="0"/>
                </a:moveTo>
                <a:lnTo>
                  <a:pt x="0" y="793242"/>
                </a:lnTo>
                <a:lnTo>
                  <a:pt x="318528" y="793242"/>
                </a:lnTo>
                <a:lnTo>
                  <a:pt x="318528" y="0"/>
                </a:lnTo>
                <a:lnTo>
                  <a:pt x="0" y="0"/>
                </a:lnTo>
                <a:close/>
              </a:path>
            </a:pathLst>
          </a:custGeom>
          <a:solidFill>
            <a:srgbClr val="FFFFFF"/>
          </a:solidFill>
          <a:ln w="9525">
            <a:noFill/>
            <a:round/>
          </a:ln>
        </p:spPr>
        <p:txBody>
          <a:bodyPr lIns="0" tIns="0" rIns="0" bIns="0"/>
          <a:lstStyle/>
          <a:p>
            <a:endParaRPr lang="el-GR"/>
          </a:p>
        </p:txBody>
      </p:sp>
      <p:sp>
        <p:nvSpPr>
          <p:cNvPr id="38922" name="object 11"/>
          <p:cNvSpPr/>
          <p:nvPr/>
        </p:nvSpPr>
        <p:spPr bwMode="auto">
          <a:xfrm>
            <a:off x="4554538" y="2587625"/>
            <a:ext cx="1897062" cy="354013"/>
          </a:xfrm>
          <a:custGeom>
            <a:avLst/>
            <a:gdLst>
              <a:gd name="T0" fmla="*/ 0 w 1896605"/>
              <a:gd name="T1" fmla="*/ 0 h 354329"/>
              <a:gd name="T2" fmla="*/ 0 w 1896605"/>
              <a:gd name="T3" fmla="*/ 354014 h 354329"/>
              <a:gd name="T4" fmla="*/ 1897062 w 1896605"/>
              <a:gd name="T5" fmla="*/ 354014 h 354329"/>
              <a:gd name="T6" fmla="*/ 1897062 w 1896605"/>
              <a:gd name="T7" fmla="*/ 0 h 354329"/>
              <a:gd name="T8" fmla="*/ 0 w 1896605"/>
              <a:gd name="T9" fmla="*/ 0 h 354329"/>
              <a:gd name="T10" fmla="*/ 0 60000 65536"/>
              <a:gd name="T11" fmla="*/ 0 60000 65536"/>
              <a:gd name="T12" fmla="*/ 0 60000 65536"/>
              <a:gd name="T13" fmla="*/ 0 60000 65536"/>
              <a:gd name="T14" fmla="*/ 0 60000 65536"/>
              <a:gd name="T15" fmla="*/ 0 w 1896605"/>
              <a:gd name="T16" fmla="*/ 0 h 354329"/>
              <a:gd name="T17" fmla="*/ 1896605 w 1896605"/>
              <a:gd name="T18" fmla="*/ 354329 h 354329"/>
            </a:gdLst>
            <a:ahLst/>
            <a:cxnLst>
              <a:cxn ang="T10">
                <a:pos x="T0" y="T1"/>
              </a:cxn>
              <a:cxn ang="T11">
                <a:pos x="T2" y="T3"/>
              </a:cxn>
              <a:cxn ang="T12">
                <a:pos x="T4" y="T5"/>
              </a:cxn>
              <a:cxn ang="T13">
                <a:pos x="T6" y="T7"/>
              </a:cxn>
              <a:cxn ang="T14">
                <a:pos x="T8" y="T9"/>
              </a:cxn>
            </a:cxnLst>
            <a:rect l="T15" t="T16" r="T17" b="T18"/>
            <a:pathLst>
              <a:path w="1896605" h="354329">
                <a:moveTo>
                  <a:pt x="0" y="0"/>
                </a:moveTo>
                <a:lnTo>
                  <a:pt x="0" y="354330"/>
                </a:lnTo>
                <a:lnTo>
                  <a:pt x="1896605" y="354330"/>
                </a:lnTo>
                <a:lnTo>
                  <a:pt x="1896605" y="0"/>
                </a:lnTo>
                <a:lnTo>
                  <a:pt x="0" y="0"/>
                </a:lnTo>
                <a:close/>
              </a:path>
            </a:pathLst>
          </a:custGeom>
          <a:solidFill>
            <a:srgbClr val="FFFFFF"/>
          </a:solidFill>
          <a:ln w="9525">
            <a:noFill/>
            <a:round/>
          </a:ln>
        </p:spPr>
        <p:txBody>
          <a:bodyPr lIns="0" tIns="0" rIns="0" bIns="0"/>
          <a:lstStyle/>
          <a:p>
            <a:endParaRPr lang="el-GR"/>
          </a:p>
        </p:txBody>
      </p:sp>
      <p:sp>
        <p:nvSpPr>
          <p:cNvPr id="38923" name="object 12"/>
          <p:cNvSpPr/>
          <p:nvPr/>
        </p:nvSpPr>
        <p:spPr bwMode="auto">
          <a:xfrm>
            <a:off x="4554538" y="3021013"/>
            <a:ext cx="1897062" cy="360362"/>
          </a:xfrm>
          <a:custGeom>
            <a:avLst/>
            <a:gdLst>
              <a:gd name="T0" fmla="*/ 0 w 1896605"/>
              <a:gd name="T1" fmla="*/ 0 h 359664"/>
              <a:gd name="T2" fmla="*/ 0 w 1896605"/>
              <a:gd name="T3" fmla="*/ 360362 h 359664"/>
              <a:gd name="T4" fmla="*/ 1897062 w 1896605"/>
              <a:gd name="T5" fmla="*/ 360362 h 359664"/>
              <a:gd name="T6" fmla="*/ 1897062 w 1896605"/>
              <a:gd name="T7" fmla="*/ 0 h 359664"/>
              <a:gd name="T8" fmla="*/ 0 w 1896605"/>
              <a:gd name="T9" fmla="*/ 0 h 359664"/>
              <a:gd name="T10" fmla="*/ 0 60000 65536"/>
              <a:gd name="T11" fmla="*/ 0 60000 65536"/>
              <a:gd name="T12" fmla="*/ 0 60000 65536"/>
              <a:gd name="T13" fmla="*/ 0 60000 65536"/>
              <a:gd name="T14" fmla="*/ 0 60000 65536"/>
              <a:gd name="T15" fmla="*/ 0 w 1896605"/>
              <a:gd name="T16" fmla="*/ 0 h 359664"/>
              <a:gd name="T17" fmla="*/ 1896605 w 1896605"/>
              <a:gd name="T18" fmla="*/ 359664 h 359664"/>
            </a:gdLst>
            <a:ahLst/>
            <a:cxnLst>
              <a:cxn ang="T10">
                <a:pos x="T0" y="T1"/>
              </a:cxn>
              <a:cxn ang="T11">
                <a:pos x="T2" y="T3"/>
              </a:cxn>
              <a:cxn ang="T12">
                <a:pos x="T4" y="T5"/>
              </a:cxn>
              <a:cxn ang="T13">
                <a:pos x="T6" y="T7"/>
              </a:cxn>
              <a:cxn ang="T14">
                <a:pos x="T8" y="T9"/>
              </a:cxn>
            </a:cxnLst>
            <a:rect l="T15" t="T16" r="T17" b="T18"/>
            <a:pathLst>
              <a:path w="1896605" h="359664">
                <a:moveTo>
                  <a:pt x="0" y="0"/>
                </a:moveTo>
                <a:lnTo>
                  <a:pt x="0" y="359664"/>
                </a:lnTo>
                <a:lnTo>
                  <a:pt x="1896605" y="359664"/>
                </a:lnTo>
                <a:lnTo>
                  <a:pt x="1896605" y="0"/>
                </a:lnTo>
                <a:lnTo>
                  <a:pt x="0" y="0"/>
                </a:lnTo>
                <a:close/>
              </a:path>
            </a:pathLst>
          </a:custGeom>
          <a:solidFill>
            <a:srgbClr val="FFFFFF"/>
          </a:solidFill>
          <a:ln w="9525">
            <a:noFill/>
            <a:round/>
          </a:ln>
        </p:spPr>
        <p:txBody>
          <a:bodyPr lIns="0" tIns="0" rIns="0" bIns="0"/>
          <a:lstStyle/>
          <a:p>
            <a:endParaRPr lang="el-GR"/>
          </a:p>
        </p:txBody>
      </p:sp>
      <p:sp>
        <p:nvSpPr>
          <p:cNvPr id="38924" name="object 13"/>
          <p:cNvSpPr/>
          <p:nvPr/>
        </p:nvSpPr>
        <p:spPr bwMode="auto">
          <a:xfrm>
            <a:off x="4554538" y="2587625"/>
            <a:ext cx="2692400" cy="793750"/>
          </a:xfrm>
          <a:custGeom>
            <a:avLst/>
            <a:gdLst>
              <a:gd name="T0" fmla="*/ 0 w 2691384"/>
              <a:gd name="T1" fmla="*/ 0 h 793241"/>
              <a:gd name="T2" fmla="*/ 0 w 2691384"/>
              <a:gd name="T3" fmla="*/ 793750 h 793241"/>
              <a:gd name="T4" fmla="*/ 2692400 w 2691384"/>
              <a:gd name="T5" fmla="*/ 793750 h 793241"/>
              <a:gd name="T6" fmla="*/ 2692400 w 2691384"/>
              <a:gd name="T7" fmla="*/ 0 h 793241"/>
              <a:gd name="T8" fmla="*/ 0 w 2691384"/>
              <a:gd name="T9" fmla="*/ 0 h 793241"/>
              <a:gd name="T10" fmla="*/ 0 60000 65536"/>
              <a:gd name="T11" fmla="*/ 0 60000 65536"/>
              <a:gd name="T12" fmla="*/ 0 60000 65536"/>
              <a:gd name="T13" fmla="*/ 0 60000 65536"/>
              <a:gd name="T14" fmla="*/ 0 60000 65536"/>
              <a:gd name="T15" fmla="*/ 0 w 2691384"/>
              <a:gd name="T16" fmla="*/ 0 h 793241"/>
              <a:gd name="T17" fmla="*/ 2691384 w 2691384"/>
              <a:gd name="T18" fmla="*/ 793241 h 793241"/>
            </a:gdLst>
            <a:ahLst/>
            <a:cxnLst>
              <a:cxn ang="T10">
                <a:pos x="T0" y="T1"/>
              </a:cxn>
              <a:cxn ang="T11">
                <a:pos x="T2" y="T3"/>
              </a:cxn>
              <a:cxn ang="T12">
                <a:pos x="T4" y="T5"/>
              </a:cxn>
              <a:cxn ang="T13">
                <a:pos x="T6" y="T7"/>
              </a:cxn>
              <a:cxn ang="T14">
                <a:pos x="T8" y="T9"/>
              </a:cxn>
            </a:cxnLst>
            <a:rect l="T15" t="T16" r="T17" b="T18"/>
            <a:pathLst>
              <a:path w="2691384" h="793241">
                <a:moveTo>
                  <a:pt x="0" y="0"/>
                </a:moveTo>
                <a:lnTo>
                  <a:pt x="0" y="793241"/>
                </a:lnTo>
                <a:lnTo>
                  <a:pt x="2691384" y="793241"/>
                </a:lnTo>
                <a:lnTo>
                  <a:pt x="2691384" y="0"/>
                </a:lnTo>
                <a:lnTo>
                  <a:pt x="0" y="0"/>
                </a:lnTo>
                <a:close/>
              </a:path>
            </a:pathLst>
          </a:custGeom>
          <a:noFill/>
          <a:ln w="13563">
            <a:solidFill>
              <a:srgbClr val="000000"/>
            </a:solidFill>
            <a:round/>
          </a:ln>
        </p:spPr>
        <p:txBody>
          <a:bodyPr lIns="0" tIns="0" rIns="0" bIns="0"/>
          <a:lstStyle/>
          <a:p>
            <a:endParaRPr lang="el-GR"/>
          </a:p>
        </p:txBody>
      </p:sp>
      <p:sp>
        <p:nvSpPr>
          <p:cNvPr id="38925" name="object 14"/>
          <p:cNvSpPr/>
          <p:nvPr/>
        </p:nvSpPr>
        <p:spPr bwMode="auto">
          <a:xfrm>
            <a:off x="5840413" y="4967288"/>
            <a:ext cx="1406525" cy="793750"/>
          </a:xfrm>
          <a:custGeom>
            <a:avLst/>
            <a:gdLst>
              <a:gd name="T0" fmla="*/ 0 w 1406652"/>
              <a:gd name="T1" fmla="*/ 0 h 794766"/>
              <a:gd name="T2" fmla="*/ 0 w 1406652"/>
              <a:gd name="T3" fmla="*/ 793750 h 794766"/>
              <a:gd name="T4" fmla="*/ 1406525 w 1406652"/>
              <a:gd name="T5" fmla="*/ 793750 h 794766"/>
              <a:gd name="T6" fmla="*/ 1406525 w 1406652"/>
              <a:gd name="T7" fmla="*/ 0 h 794766"/>
              <a:gd name="T8" fmla="*/ 0 w 1406652"/>
              <a:gd name="T9" fmla="*/ 0 h 794766"/>
              <a:gd name="T10" fmla="*/ 0 60000 65536"/>
              <a:gd name="T11" fmla="*/ 0 60000 65536"/>
              <a:gd name="T12" fmla="*/ 0 60000 65536"/>
              <a:gd name="T13" fmla="*/ 0 60000 65536"/>
              <a:gd name="T14" fmla="*/ 0 60000 65536"/>
              <a:gd name="T15" fmla="*/ 0 w 1406652"/>
              <a:gd name="T16" fmla="*/ 0 h 794766"/>
              <a:gd name="T17" fmla="*/ 1406652 w 1406652"/>
              <a:gd name="T18" fmla="*/ 794766 h 794766"/>
            </a:gdLst>
            <a:ahLst/>
            <a:cxnLst>
              <a:cxn ang="T10">
                <a:pos x="T0" y="T1"/>
              </a:cxn>
              <a:cxn ang="T11">
                <a:pos x="T2" y="T3"/>
              </a:cxn>
              <a:cxn ang="T12">
                <a:pos x="T4" y="T5"/>
              </a:cxn>
              <a:cxn ang="T13">
                <a:pos x="T6" y="T7"/>
              </a:cxn>
              <a:cxn ang="T14">
                <a:pos x="T8" y="T9"/>
              </a:cxn>
            </a:cxnLst>
            <a:rect l="T15" t="T16" r="T17" b="T18"/>
            <a:pathLst>
              <a:path w="1406652" h="794766">
                <a:moveTo>
                  <a:pt x="0" y="0"/>
                </a:moveTo>
                <a:lnTo>
                  <a:pt x="0" y="794766"/>
                </a:lnTo>
                <a:lnTo>
                  <a:pt x="1406652" y="794766"/>
                </a:lnTo>
                <a:lnTo>
                  <a:pt x="1406652" y="0"/>
                </a:lnTo>
                <a:lnTo>
                  <a:pt x="0" y="0"/>
                </a:lnTo>
                <a:close/>
              </a:path>
            </a:pathLst>
          </a:custGeom>
          <a:solidFill>
            <a:srgbClr val="FFFFFF"/>
          </a:solidFill>
          <a:ln w="9525">
            <a:noFill/>
            <a:round/>
          </a:ln>
        </p:spPr>
        <p:txBody>
          <a:bodyPr lIns="0" tIns="0" rIns="0" bIns="0"/>
          <a:lstStyle/>
          <a:p>
            <a:endParaRPr lang="el-GR"/>
          </a:p>
        </p:txBody>
      </p:sp>
      <p:sp>
        <p:nvSpPr>
          <p:cNvPr id="38926" name="object 15"/>
          <p:cNvSpPr/>
          <p:nvPr/>
        </p:nvSpPr>
        <p:spPr bwMode="auto">
          <a:xfrm>
            <a:off x="4554538" y="4967288"/>
            <a:ext cx="809625" cy="350837"/>
          </a:xfrm>
          <a:custGeom>
            <a:avLst/>
            <a:gdLst>
              <a:gd name="T0" fmla="*/ 0 w 808482"/>
              <a:gd name="T1" fmla="*/ 0 h 351282"/>
              <a:gd name="T2" fmla="*/ 0 w 808482"/>
              <a:gd name="T3" fmla="*/ 350837 h 351282"/>
              <a:gd name="T4" fmla="*/ 809625 w 808482"/>
              <a:gd name="T5" fmla="*/ 350837 h 351282"/>
              <a:gd name="T6" fmla="*/ 809625 w 808482"/>
              <a:gd name="T7" fmla="*/ 0 h 351282"/>
              <a:gd name="T8" fmla="*/ 0 w 808482"/>
              <a:gd name="T9" fmla="*/ 0 h 351282"/>
              <a:gd name="T10" fmla="*/ 0 60000 65536"/>
              <a:gd name="T11" fmla="*/ 0 60000 65536"/>
              <a:gd name="T12" fmla="*/ 0 60000 65536"/>
              <a:gd name="T13" fmla="*/ 0 60000 65536"/>
              <a:gd name="T14" fmla="*/ 0 60000 65536"/>
              <a:gd name="T15" fmla="*/ 0 w 808482"/>
              <a:gd name="T16" fmla="*/ 0 h 351282"/>
              <a:gd name="T17" fmla="*/ 808482 w 808482"/>
              <a:gd name="T18" fmla="*/ 351282 h 351282"/>
            </a:gdLst>
            <a:ahLst/>
            <a:cxnLst>
              <a:cxn ang="T10">
                <a:pos x="T0" y="T1"/>
              </a:cxn>
              <a:cxn ang="T11">
                <a:pos x="T2" y="T3"/>
              </a:cxn>
              <a:cxn ang="T12">
                <a:pos x="T4" y="T5"/>
              </a:cxn>
              <a:cxn ang="T13">
                <a:pos x="T6" y="T7"/>
              </a:cxn>
              <a:cxn ang="T14">
                <a:pos x="T8" y="T9"/>
              </a:cxn>
            </a:cxnLst>
            <a:rect l="T15" t="T16" r="T17" b="T18"/>
            <a:pathLst>
              <a:path w="808482" h="351282">
                <a:moveTo>
                  <a:pt x="0" y="0"/>
                </a:moveTo>
                <a:lnTo>
                  <a:pt x="0" y="351282"/>
                </a:lnTo>
                <a:lnTo>
                  <a:pt x="808482" y="351282"/>
                </a:lnTo>
                <a:lnTo>
                  <a:pt x="808482" y="0"/>
                </a:lnTo>
                <a:lnTo>
                  <a:pt x="0" y="0"/>
                </a:lnTo>
                <a:close/>
              </a:path>
            </a:pathLst>
          </a:custGeom>
          <a:solidFill>
            <a:srgbClr val="FFFFFF"/>
          </a:solidFill>
          <a:ln w="9525">
            <a:noFill/>
            <a:round/>
          </a:ln>
        </p:spPr>
        <p:txBody>
          <a:bodyPr lIns="0" tIns="0" rIns="0" bIns="0"/>
          <a:lstStyle/>
          <a:p>
            <a:endParaRPr lang="el-GR"/>
          </a:p>
        </p:txBody>
      </p:sp>
      <p:sp>
        <p:nvSpPr>
          <p:cNvPr id="38927" name="object 16"/>
          <p:cNvSpPr/>
          <p:nvPr/>
        </p:nvSpPr>
        <p:spPr bwMode="auto">
          <a:xfrm>
            <a:off x="4554538" y="5395913"/>
            <a:ext cx="809625" cy="365125"/>
          </a:xfrm>
          <a:custGeom>
            <a:avLst/>
            <a:gdLst>
              <a:gd name="T0" fmla="*/ 0 w 808482"/>
              <a:gd name="T1" fmla="*/ 0 h 365759"/>
              <a:gd name="T2" fmla="*/ 0 w 808482"/>
              <a:gd name="T3" fmla="*/ 365125 h 365759"/>
              <a:gd name="T4" fmla="*/ 809625 w 808482"/>
              <a:gd name="T5" fmla="*/ 365125 h 365759"/>
              <a:gd name="T6" fmla="*/ 809625 w 808482"/>
              <a:gd name="T7" fmla="*/ 0 h 365759"/>
              <a:gd name="T8" fmla="*/ 0 w 808482"/>
              <a:gd name="T9" fmla="*/ 0 h 365759"/>
              <a:gd name="T10" fmla="*/ 0 60000 65536"/>
              <a:gd name="T11" fmla="*/ 0 60000 65536"/>
              <a:gd name="T12" fmla="*/ 0 60000 65536"/>
              <a:gd name="T13" fmla="*/ 0 60000 65536"/>
              <a:gd name="T14" fmla="*/ 0 60000 65536"/>
              <a:gd name="T15" fmla="*/ 0 w 808482"/>
              <a:gd name="T16" fmla="*/ 0 h 365759"/>
              <a:gd name="T17" fmla="*/ 808482 w 808482"/>
              <a:gd name="T18" fmla="*/ 365759 h 365759"/>
            </a:gdLst>
            <a:ahLst/>
            <a:cxnLst>
              <a:cxn ang="T10">
                <a:pos x="T0" y="T1"/>
              </a:cxn>
              <a:cxn ang="T11">
                <a:pos x="T2" y="T3"/>
              </a:cxn>
              <a:cxn ang="T12">
                <a:pos x="T4" y="T5"/>
              </a:cxn>
              <a:cxn ang="T13">
                <a:pos x="T6" y="T7"/>
              </a:cxn>
              <a:cxn ang="T14">
                <a:pos x="T8" y="T9"/>
              </a:cxn>
            </a:cxnLst>
            <a:rect l="T15" t="T16" r="T17" b="T18"/>
            <a:pathLst>
              <a:path w="808482" h="365759">
                <a:moveTo>
                  <a:pt x="0" y="0"/>
                </a:moveTo>
                <a:lnTo>
                  <a:pt x="0" y="365759"/>
                </a:lnTo>
                <a:lnTo>
                  <a:pt x="808482" y="365759"/>
                </a:lnTo>
                <a:lnTo>
                  <a:pt x="808482" y="0"/>
                </a:lnTo>
                <a:lnTo>
                  <a:pt x="0" y="0"/>
                </a:lnTo>
                <a:close/>
              </a:path>
            </a:pathLst>
          </a:custGeom>
          <a:solidFill>
            <a:srgbClr val="FFFFFF"/>
          </a:solidFill>
          <a:ln w="9525">
            <a:noFill/>
            <a:round/>
          </a:ln>
        </p:spPr>
        <p:txBody>
          <a:bodyPr lIns="0" tIns="0" rIns="0" bIns="0"/>
          <a:lstStyle/>
          <a:p>
            <a:endParaRPr lang="el-GR"/>
          </a:p>
        </p:txBody>
      </p:sp>
      <p:sp>
        <p:nvSpPr>
          <p:cNvPr id="38928" name="object 17"/>
          <p:cNvSpPr/>
          <p:nvPr/>
        </p:nvSpPr>
        <p:spPr bwMode="auto">
          <a:xfrm>
            <a:off x="4554538" y="4967288"/>
            <a:ext cx="2692400" cy="793750"/>
          </a:xfrm>
          <a:custGeom>
            <a:avLst/>
            <a:gdLst>
              <a:gd name="T0" fmla="*/ 0 w 2691384"/>
              <a:gd name="T1" fmla="*/ 0 h 794766"/>
              <a:gd name="T2" fmla="*/ 0 w 2691384"/>
              <a:gd name="T3" fmla="*/ 793750 h 794766"/>
              <a:gd name="T4" fmla="*/ 2692400 w 2691384"/>
              <a:gd name="T5" fmla="*/ 793749 h 794766"/>
              <a:gd name="T6" fmla="*/ 2692400 w 2691384"/>
              <a:gd name="T7" fmla="*/ 0 h 794766"/>
              <a:gd name="T8" fmla="*/ 0 w 2691384"/>
              <a:gd name="T9" fmla="*/ 0 h 794766"/>
              <a:gd name="T10" fmla="*/ 0 60000 65536"/>
              <a:gd name="T11" fmla="*/ 0 60000 65536"/>
              <a:gd name="T12" fmla="*/ 0 60000 65536"/>
              <a:gd name="T13" fmla="*/ 0 60000 65536"/>
              <a:gd name="T14" fmla="*/ 0 60000 65536"/>
              <a:gd name="T15" fmla="*/ 0 w 2691384"/>
              <a:gd name="T16" fmla="*/ 0 h 794766"/>
              <a:gd name="T17" fmla="*/ 2691384 w 2691384"/>
              <a:gd name="T18" fmla="*/ 794766 h 794766"/>
            </a:gdLst>
            <a:ahLst/>
            <a:cxnLst>
              <a:cxn ang="T10">
                <a:pos x="T0" y="T1"/>
              </a:cxn>
              <a:cxn ang="T11">
                <a:pos x="T2" y="T3"/>
              </a:cxn>
              <a:cxn ang="T12">
                <a:pos x="T4" y="T5"/>
              </a:cxn>
              <a:cxn ang="T13">
                <a:pos x="T6" y="T7"/>
              </a:cxn>
              <a:cxn ang="T14">
                <a:pos x="T8" y="T9"/>
              </a:cxn>
            </a:cxnLst>
            <a:rect l="T15" t="T16" r="T17" b="T18"/>
            <a:pathLst>
              <a:path w="2691384" h="794766">
                <a:moveTo>
                  <a:pt x="0" y="0"/>
                </a:moveTo>
                <a:lnTo>
                  <a:pt x="0" y="794766"/>
                </a:lnTo>
                <a:lnTo>
                  <a:pt x="2691384" y="794765"/>
                </a:lnTo>
                <a:lnTo>
                  <a:pt x="2691384" y="0"/>
                </a:lnTo>
                <a:lnTo>
                  <a:pt x="0" y="0"/>
                </a:lnTo>
                <a:close/>
              </a:path>
            </a:pathLst>
          </a:custGeom>
          <a:noFill/>
          <a:ln w="13563">
            <a:solidFill>
              <a:srgbClr val="000000"/>
            </a:solidFill>
            <a:round/>
          </a:ln>
        </p:spPr>
        <p:txBody>
          <a:bodyPr lIns="0" tIns="0" rIns="0" bIns="0"/>
          <a:lstStyle/>
          <a:p>
            <a:endParaRPr lang="el-GR"/>
          </a:p>
        </p:txBody>
      </p:sp>
      <p:sp>
        <p:nvSpPr>
          <p:cNvPr id="38929" name="object 18"/>
          <p:cNvSpPr/>
          <p:nvPr/>
        </p:nvSpPr>
        <p:spPr bwMode="auto">
          <a:xfrm>
            <a:off x="7246938" y="2806700"/>
            <a:ext cx="868362" cy="315913"/>
          </a:xfrm>
          <a:custGeom>
            <a:avLst/>
            <a:gdLst>
              <a:gd name="T0" fmla="*/ 0 w 869442"/>
              <a:gd name="T1" fmla="*/ 0 h 315467"/>
              <a:gd name="T2" fmla="*/ 0 w 869442"/>
              <a:gd name="T3" fmla="*/ 315913 h 315467"/>
              <a:gd name="T4" fmla="*/ 868362 w 869442"/>
              <a:gd name="T5" fmla="*/ 315913 h 315467"/>
              <a:gd name="T6" fmla="*/ 868362 w 869442"/>
              <a:gd name="T7" fmla="*/ 0 h 315467"/>
              <a:gd name="T8" fmla="*/ 0 w 869442"/>
              <a:gd name="T9" fmla="*/ 0 h 315467"/>
              <a:gd name="T10" fmla="*/ 0 60000 65536"/>
              <a:gd name="T11" fmla="*/ 0 60000 65536"/>
              <a:gd name="T12" fmla="*/ 0 60000 65536"/>
              <a:gd name="T13" fmla="*/ 0 60000 65536"/>
              <a:gd name="T14" fmla="*/ 0 60000 65536"/>
              <a:gd name="T15" fmla="*/ 0 w 869442"/>
              <a:gd name="T16" fmla="*/ 0 h 315467"/>
              <a:gd name="T17" fmla="*/ 869442 w 869442"/>
              <a:gd name="T18" fmla="*/ 315467 h 315467"/>
            </a:gdLst>
            <a:ahLst/>
            <a:cxnLst>
              <a:cxn ang="T10">
                <a:pos x="T0" y="T1"/>
              </a:cxn>
              <a:cxn ang="T11">
                <a:pos x="T2" y="T3"/>
              </a:cxn>
              <a:cxn ang="T12">
                <a:pos x="T4" y="T5"/>
              </a:cxn>
              <a:cxn ang="T13">
                <a:pos x="T6" y="T7"/>
              </a:cxn>
              <a:cxn ang="T14">
                <a:pos x="T8" y="T9"/>
              </a:cxn>
            </a:cxnLst>
            <a:rect l="T15" t="T16" r="T17" b="T18"/>
            <a:pathLst>
              <a:path w="869442" h="315467">
                <a:moveTo>
                  <a:pt x="0" y="0"/>
                </a:moveTo>
                <a:lnTo>
                  <a:pt x="0" y="315467"/>
                </a:lnTo>
                <a:lnTo>
                  <a:pt x="869442" y="315467"/>
                </a:lnTo>
                <a:lnTo>
                  <a:pt x="869442" y="0"/>
                </a:lnTo>
                <a:lnTo>
                  <a:pt x="0" y="0"/>
                </a:lnTo>
                <a:close/>
              </a:path>
            </a:pathLst>
          </a:custGeom>
          <a:solidFill>
            <a:srgbClr val="FFFFFF"/>
          </a:solidFill>
          <a:ln w="9525">
            <a:noFill/>
            <a:round/>
          </a:ln>
        </p:spPr>
        <p:txBody>
          <a:bodyPr lIns="0" tIns="0" rIns="0" bIns="0"/>
          <a:lstStyle/>
          <a:p>
            <a:endParaRPr lang="el-GR"/>
          </a:p>
        </p:txBody>
      </p:sp>
      <p:sp>
        <p:nvSpPr>
          <p:cNvPr id="38930" name="object 19"/>
          <p:cNvSpPr/>
          <p:nvPr/>
        </p:nvSpPr>
        <p:spPr bwMode="auto">
          <a:xfrm>
            <a:off x="7246938" y="2806700"/>
            <a:ext cx="1263650" cy="315913"/>
          </a:xfrm>
          <a:custGeom>
            <a:avLst/>
            <a:gdLst>
              <a:gd name="T0" fmla="*/ 0 w 1264157"/>
              <a:gd name="T1" fmla="*/ 0 h 315467"/>
              <a:gd name="T2" fmla="*/ 0 w 1264157"/>
              <a:gd name="T3" fmla="*/ 315914 h 315467"/>
              <a:gd name="T4" fmla="*/ 1263650 w 1264157"/>
              <a:gd name="T5" fmla="*/ 315914 h 315467"/>
              <a:gd name="T6" fmla="*/ 1263650 w 1264157"/>
              <a:gd name="T7" fmla="*/ 0 h 315467"/>
              <a:gd name="T8" fmla="*/ 0 w 1264157"/>
              <a:gd name="T9" fmla="*/ 0 h 315467"/>
              <a:gd name="T10" fmla="*/ 0 60000 65536"/>
              <a:gd name="T11" fmla="*/ 0 60000 65536"/>
              <a:gd name="T12" fmla="*/ 0 60000 65536"/>
              <a:gd name="T13" fmla="*/ 0 60000 65536"/>
              <a:gd name="T14" fmla="*/ 0 60000 65536"/>
              <a:gd name="T15" fmla="*/ 0 w 1264157"/>
              <a:gd name="T16" fmla="*/ 0 h 315467"/>
              <a:gd name="T17" fmla="*/ 1264157 w 1264157"/>
              <a:gd name="T18" fmla="*/ 315467 h 315467"/>
            </a:gdLst>
            <a:ahLst/>
            <a:cxnLst>
              <a:cxn ang="T10">
                <a:pos x="T0" y="T1"/>
              </a:cxn>
              <a:cxn ang="T11">
                <a:pos x="T2" y="T3"/>
              </a:cxn>
              <a:cxn ang="T12">
                <a:pos x="T4" y="T5"/>
              </a:cxn>
              <a:cxn ang="T13">
                <a:pos x="T6" y="T7"/>
              </a:cxn>
              <a:cxn ang="T14">
                <a:pos x="T8" y="T9"/>
              </a:cxn>
            </a:cxnLst>
            <a:rect l="T15" t="T16" r="T17" b="T18"/>
            <a:pathLst>
              <a:path w="1264157" h="315467">
                <a:moveTo>
                  <a:pt x="0" y="0"/>
                </a:moveTo>
                <a:lnTo>
                  <a:pt x="0" y="315468"/>
                </a:lnTo>
                <a:lnTo>
                  <a:pt x="1264157" y="315468"/>
                </a:lnTo>
                <a:lnTo>
                  <a:pt x="1264157" y="0"/>
                </a:lnTo>
                <a:lnTo>
                  <a:pt x="0" y="0"/>
                </a:lnTo>
                <a:close/>
              </a:path>
            </a:pathLst>
          </a:custGeom>
          <a:noFill/>
          <a:ln w="13563">
            <a:solidFill>
              <a:srgbClr val="000000"/>
            </a:solidFill>
            <a:round/>
          </a:ln>
        </p:spPr>
        <p:txBody>
          <a:bodyPr lIns="0" tIns="0" rIns="0" bIns="0"/>
          <a:lstStyle/>
          <a:p>
            <a:endParaRPr lang="el-GR"/>
          </a:p>
        </p:txBody>
      </p:sp>
      <p:sp>
        <p:nvSpPr>
          <p:cNvPr id="38931" name="object 20"/>
          <p:cNvSpPr/>
          <p:nvPr/>
        </p:nvSpPr>
        <p:spPr bwMode="auto">
          <a:xfrm>
            <a:off x="7246938" y="5184775"/>
            <a:ext cx="1263650" cy="317500"/>
          </a:xfrm>
          <a:custGeom>
            <a:avLst/>
            <a:gdLst>
              <a:gd name="T0" fmla="*/ 0 w 1264157"/>
              <a:gd name="T1" fmla="*/ 0 h 316991"/>
              <a:gd name="T2" fmla="*/ 0 w 1264157"/>
              <a:gd name="T3" fmla="*/ 317500 h 316991"/>
              <a:gd name="T4" fmla="*/ 1263650 w 1264157"/>
              <a:gd name="T5" fmla="*/ 317500 h 316991"/>
              <a:gd name="T6" fmla="*/ 1263650 w 1264157"/>
              <a:gd name="T7" fmla="*/ 0 h 316991"/>
              <a:gd name="T8" fmla="*/ 0 w 1264157"/>
              <a:gd name="T9" fmla="*/ 0 h 316991"/>
              <a:gd name="T10" fmla="*/ 0 60000 65536"/>
              <a:gd name="T11" fmla="*/ 0 60000 65536"/>
              <a:gd name="T12" fmla="*/ 0 60000 65536"/>
              <a:gd name="T13" fmla="*/ 0 60000 65536"/>
              <a:gd name="T14" fmla="*/ 0 60000 65536"/>
              <a:gd name="T15" fmla="*/ 0 w 1264157"/>
              <a:gd name="T16" fmla="*/ 0 h 316991"/>
              <a:gd name="T17" fmla="*/ 1264157 w 1264157"/>
              <a:gd name="T18" fmla="*/ 316991 h 316991"/>
            </a:gdLst>
            <a:ahLst/>
            <a:cxnLst>
              <a:cxn ang="T10">
                <a:pos x="T0" y="T1"/>
              </a:cxn>
              <a:cxn ang="T11">
                <a:pos x="T2" y="T3"/>
              </a:cxn>
              <a:cxn ang="T12">
                <a:pos x="T4" y="T5"/>
              </a:cxn>
              <a:cxn ang="T13">
                <a:pos x="T6" y="T7"/>
              </a:cxn>
              <a:cxn ang="T14">
                <a:pos x="T8" y="T9"/>
              </a:cxn>
            </a:cxnLst>
            <a:rect l="T15" t="T16" r="T17" b="T18"/>
            <a:pathLst>
              <a:path w="1264157" h="316991">
                <a:moveTo>
                  <a:pt x="0" y="0"/>
                </a:moveTo>
                <a:lnTo>
                  <a:pt x="0" y="316991"/>
                </a:lnTo>
                <a:lnTo>
                  <a:pt x="1264157" y="316991"/>
                </a:lnTo>
                <a:lnTo>
                  <a:pt x="1264157" y="0"/>
                </a:lnTo>
                <a:lnTo>
                  <a:pt x="0" y="0"/>
                </a:lnTo>
                <a:close/>
              </a:path>
            </a:pathLst>
          </a:custGeom>
          <a:solidFill>
            <a:srgbClr val="FFFFFF"/>
          </a:solidFill>
          <a:ln w="9525">
            <a:noFill/>
            <a:round/>
          </a:ln>
        </p:spPr>
        <p:txBody>
          <a:bodyPr lIns="0" tIns="0" rIns="0" bIns="0"/>
          <a:lstStyle/>
          <a:p>
            <a:endParaRPr lang="el-GR"/>
          </a:p>
        </p:txBody>
      </p:sp>
      <p:sp>
        <p:nvSpPr>
          <p:cNvPr id="38932" name="object 21"/>
          <p:cNvSpPr/>
          <p:nvPr/>
        </p:nvSpPr>
        <p:spPr bwMode="auto">
          <a:xfrm>
            <a:off x="7246938" y="5184775"/>
            <a:ext cx="1263650" cy="317500"/>
          </a:xfrm>
          <a:custGeom>
            <a:avLst/>
            <a:gdLst>
              <a:gd name="T0" fmla="*/ 0 w 1264157"/>
              <a:gd name="T1" fmla="*/ 0 h 316991"/>
              <a:gd name="T2" fmla="*/ 0 w 1264157"/>
              <a:gd name="T3" fmla="*/ 317500 h 316991"/>
              <a:gd name="T4" fmla="*/ 1263650 w 1264157"/>
              <a:gd name="T5" fmla="*/ 317500 h 316991"/>
              <a:gd name="T6" fmla="*/ 1263650 w 1264157"/>
              <a:gd name="T7" fmla="*/ 0 h 316991"/>
              <a:gd name="T8" fmla="*/ 0 w 1264157"/>
              <a:gd name="T9" fmla="*/ 0 h 316991"/>
              <a:gd name="T10" fmla="*/ 0 60000 65536"/>
              <a:gd name="T11" fmla="*/ 0 60000 65536"/>
              <a:gd name="T12" fmla="*/ 0 60000 65536"/>
              <a:gd name="T13" fmla="*/ 0 60000 65536"/>
              <a:gd name="T14" fmla="*/ 0 60000 65536"/>
              <a:gd name="T15" fmla="*/ 0 w 1264157"/>
              <a:gd name="T16" fmla="*/ 0 h 316991"/>
              <a:gd name="T17" fmla="*/ 1264157 w 1264157"/>
              <a:gd name="T18" fmla="*/ 316991 h 316991"/>
            </a:gdLst>
            <a:ahLst/>
            <a:cxnLst>
              <a:cxn ang="T10">
                <a:pos x="T0" y="T1"/>
              </a:cxn>
              <a:cxn ang="T11">
                <a:pos x="T2" y="T3"/>
              </a:cxn>
              <a:cxn ang="T12">
                <a:pos x="T4" y="T5"/>
              </a:cxn>
              <a:cxn ang="T13">
                <a:pos x="T6" y="T7"/>
              </a:cxn>
              <a:cxn ang="T14">
                <a:pos x="T8" y="T9"/>
              </a:cxn>
            </a:cxnLst>
            <a:rect l="T15" t="T16" r="T17" b="T18"/>
            <a:pathLst>
              <a:path w="1264157" h="316991">
                <a:moveTo>
                  <a:pt x="0" y="0"/>
                </a:moveTo>
                <a:lnTo>
                  <a:pt x="0" y="316991"/>
                </a:lnTo>
                <a:lnTo>
                  <a:pt x="1264157" y="316991"/>
                </a:lnTo>
                <a:lnTo>
                  <a:pt x="1264157" y="0"/>
                </a:lnTo>
                <a:lnTo>
                  <a:pt x="0" y="0"/>
                </a:lnTo>
                <a:close/>
              </a:path>
            </a:pathLst>
          </a:custGeom>
          <a:noFill/>
          <a:ln w="13563">
            <a:solidFill>
              <a:srgbClr val="000000"/>
            </a:solidFill>
            <a:round/>
          </a:ln>
        </p:spPr>
        <p:txBody>
          <a:bodyPr lIns="0" tIns="0" rIns="0" bIns="0"/>
          <a:lstStyle/>
          <a:p>
            <a:endParaRPr lang="el-GR"/>
          </a:p>
        </p:txBody>
      </p:sp>
      <p:sp>
        <p:nvSpPr>
          <p:cNvPr id="38933" name="object 22"/>
          <p:cNvSpPr/>
          <p:nvPr/>
        </p:nvSpPr>
        <p:spPr bwMode="auto">
          <a:xfrm>
            <a:off x="8115300" y="2181225"/>
            <a:ext cx="396875" cy="952500"/>
          </a:xfrm>
          <a:custGeom>
            <a:avLst/>
            <a:gdLst>
              <a:gd name="T0" fmla="*/ 0 w 396240"/>
              <a:gd name="T1" fmla="*/ 0 h 952500"/>
              <a:gd name="T2" fmla="*/ 0 w 396240"/>
              <a:gd name="T3" fmla="*/ 952500 h 952500"/>
              <a:gd name="T4" fmla="*/ 396875 w 396240"/>
              <a:gd name="T5" fmla="*/ 952500 h 952500"/>
              <a:gd name="T6" fmla="*/ 396875 w 396240"/>
              <a:gd name="T7" fmla="*/ 0 h 952500"/>
              <a:gd name="T8" fmla="*/ 0 w 396240"/>
              <a:gd name="T9" fmla="*/ 0 h 952500"/>
              <a:gd name="T10" fmla="*/ 0 60000 65536"/>
              <a:gd name="T11" fmla="*/ 0 60000 65536"/>
              <a:gd name="T12" fmla="*/ 0 60000 65536"/>
              <a:gd name="T13" fmla="*/ 0 60000 65536"/>
              <a:gd name="T14" fmla="*/ 0 60000 65536"/>
              <a:gd name="T15" fmla="*/ 0 w 396240"/>
              <a:gd name="T16" fmla="*/ 0 h 952500"/>
              <a:gd name="T17" fmla="*/ 396240 w 396240"/>
              <a:gd name="T18" fmla="*/ 952500 h 952500"/>
            </a:gdLst>
            <a:ahLst/>
            <a:cxnLst>
              <a:cxn ang="T10">
                <a:pos x="T0" y="T1"/>
              </a:cxn>
              <a:cxn ang="T11">
                <a:pos x="T2" y="T3"/>
              </a:cxn>
              <a:cxn ang="T12">
                <a:pos x="T4" y="T5"/>
              </a:cxn>
              <a:cxn ang="T13">
                <a:pos x="T6" y="T7"/>
              </a:cxn>
              <a:cxn ang="T14">
                <a:pos x="T8" y="T9"/>
              </a:cxn>
            </a:cxnLst>
            <a:rect l="T15" t="T16" r="T17" b="T18"/>
            <a:pathLst>
              <a:path w="396240" h="952500">
                <a:moveTo>
                  <a:pt x="0" y="0"/>
                </a:moveTo>
                <a:lnTo>
                  <a:pt x="0" y="952500"/>
                </a:lnTo>
                <a:lnTo>
                  <a:pt x="396240" y="952500"/>
                </a:lnTo>
                <a:lnTo>
                  <a:pt x="396240" y="0"/>
                </a:lnTo>
                <a:lnTo>
                  <a:pt x="0" y="0"/>
                </a:lnTo>
                <a:close/>
              </a:path>
            </a:pathLst>
          </a:custGeom>
          <a:solidFill>
            <a:srgbClr val="FFFFFF"/>
          </a:solidFill>
          <a:ln w="9525">
            <a:noFill/>
            <a:round/>
          </a:ln>
        </p:spPr>
        <p:txBody>
          <a:bodyPr lIns="0" tIns="0" rIns="0" bIns="0"/>
          <a:lstStyle/>
          <a:p>
            <a:endParaRPr lang="el-GR"/>
          </a:p>
        </p:txBody>
      </p:sp>
      <p:sp>
        <p:nvSpPr>
          <p:cNvPr id="38934" name="object 23"/>
          <p:cNvSpPr/>
          <p:nvPr/>
        </p:nvSpPr>
        <p:spPr bwMode="auto">
          <a:xfrm>
            <a:off x="8115300" y="2181225"/>
            <a:ext cx="396875" cy="952500"/>
          </a:xfrm>
          <a:custGeom>
            <a:avLst/>
            <a:gdLst>
              <a:gd name="T0" fmla="*/ 0 w 396240"/>
              <a:gd name="T1" fmla="*/ 0 h 952500"/>
              <a:gd name="T2" fmla="*/ 0 w 396240"/>
              <a:gd name="T3" fmla="*/ 952500 h 952500"/>
              <a:gd name="T4" fmla="*/ 396875 w 396240"/>
              <a:gd name="T5" fmla="*/ 952500 h 952500"/>
              <a:gd name="T6" fmla="*/ 396875 w 396240"/>
              <a:gd name="T7" fmla="*/ 0 h 952500"/>
              <a:gd name="T8" fmla="*/ 0 w 396240"/>
              <a:gd name="T9" fmla="*/ 0 h 952500"/>
              <a:gd name="T10" fmla="*/ 0 60000 65536"/>
              <a:gd name="T11" fmla="*/ 0 60000 65536"/>
              <a:gd name="T12" fmla="*/ 0 60000 65536"/>
              <a:gd name="T13" fmla="*/ 0 60000 65536"/>
              <a:gd name="T14" fmla="*/ 0 60000 65536"/>
              <a:gd name="T15" fmla="*/ 0 w 396240"/>
              <a:gd name="T16" fmla="*/ 0 h 952500"/>
              <a:gd name="T17" fmla="*/ 396240 w 396240"/>
              <a:gd name="T18" fmla="*/ 952500 h 952500"/>
            </a:gdLst>
            <a:ahLst/>
            <a:cxnLst>
              <a:cxn ang="T10">
                <a:pos x="T0" y="T1"/>
              </a:cxn>
              <a:cxn ang="T11">
                <a:pos x="T2" y="T3"/>
              </a:cxn>
              <a:cxn ang="T12">
                <a:pos x="T4" y="T5"/>
              </a:cxn>
              <a:cxn ang="T13">
                <a:pos x="T6" y="T7"/>
              </a:cxn>
              <a:cxn ang="T14">
                <a:pos x="T8" y="T9"/>
              </a:cxn>
            </a:cxnLst>
            <a:rect l="T15" t="T16" r="T17" b="T18"/>
            <a:pathLst>
              <a:path w="396240" h="952500">
                <a:moveTo>
                  <a:pt x="0" y="0"/>
                </a:moveTo>
                <a:lnTo>
                  <a:pt x="0" y="952500"/>
                </a:lnTo>
                <a:lnTo>
                  <a:pt x="396240" y="952500"/>
                </a:lnTo>
                <a:lnTo>
                  <a:pt x="396240" y="0"/>
                </a:lnTo>
                <a:lnTo>
                  <a:pt x="0" y="0"/>
                </a:lnTo>
                <a:close/>
              </a:path>
            </a:pathLst>
          </a:custGeom>
          <a:noFill/>
          <a:ln w="13563">
            <a:solidFill>
              <a:srgbClr val="000000"/>
            </a:solidFill>
            <a:round/>
          </a:ln>
        </p:spPr>
        <p:txBody>
          <a:bodyPr lIns="0" tIns="0" rIns="0" bIns="0"/>
          <a:lstStyle/>
          <a:p>
            <a:endParaRPr lang="el-GR"/>
          </a:p>
        </p:txBody>
      </p:sp>
      <p:sp>
        <p:nvSpPr>
          <p:cNvPr id="38935" name="object 24"/>
          <p:cNvSpPr/>
          <p:nvPr/>
        </p:nvSpPr>
        <p:spPr bwMode="auto">
          <a:xfrm>
            <a:off x="8113713" y="5189538"/>
            <a:ext cx="396875" cy="952500"/>
          </a:xfrm>
          <a:custGeom>
            <a:avLst/>
            <a:gdLst>
              <a:gd name="T0" fmla="*/ 0 w 396240"/>
              <a:gd name="T1" fmla="*/ 0 h 952500"/>
              <a:gd name="T2" fmla="*/ 0 w 396240"/>
              <a:gd name="T3" fmla="*/ 952500 h 952500"/>
              <a:gd name="T4" fmla="*/ 396875 w 396240"/>
              <a:gd name="T5" fmla="*/ 952500 h 952500"/>
              <a:gd name="T6" fmla="*/ 396875 w 396240"/>
              <a:gd name="T7" fmla="*/ 0 h 952500"/>
              <a:gd name="T8" fmla="*/ 0 w 396240"/>
              <a:gd name="T9" fmla="*/ 0 h 952500"/>
              <a:gd name="T10" fmla="*/ 0 60000 65536"/>
              <a:gd name="T11" fmla="*/ 0 60000 65536"/>
              <a:gd name="T12" fmla="*/ 0 60000 65536"/>
              <a:gd name="T13" fmla="*/ 0 60000 65536"/>
              <a:gd name="T14" fmla="*/ 0 60000 65536"/>
              <a:gd name="T15" fmla="*/ 0 w 396240"/>
              <a:gd name="T16" fmla="*/ 0 h 952500"/>
              <a:gd name="T17" fmla="*/ 396240 w 396240"/>
              <a:gd name="T18" fmla="*/ 952500 h 952500"/>
            </a:gdLst>
            <a:ahLst/>
            <a:cxnLst>
              <a:cxn ang="T10">
                <a:pos x="T0" y="T1"/>
              </a:cxn>
              <a:cxn ang="T11">
                <a:pos x="T2" y="T3"/>
              </a:cxn>
              <a:cxn ang="T12">
                <a:pos x="T4" y="T5"/>
              </a:cxn>
              <a:cxn ang="T13">
                <a:pos x="T6" y="T7"/>
              </a:cxn>
              <a:cxn ang="T14">
                <a:pos x="T8" y="T9"/>
              </a:cxn>
            </a:cxnLst>
            <a:rect l="T15" t="T16" r="T17" b="T18"/>
            <a:pathLst>
              <a:path w="396240" h="952500">
                <a:moveTo>
                  <a:pt x="0" y="0"/>
                </a:moveTo>
                <a:lnTo>
                  <a:pt x="0" y="952500"/>
                </a:lnTo>
                <a:lnTo>
                  <a:pt x="396240" y="952500"/>
                </a:lnTo>
                <a:lnTo>
                  <a:pt x="396240" y="0"/>
                </a:lnTo>
                <a:lnTo>
                  <a:pt x="0" y="0"/>
                </a:lnTo>
                <a:close/>
              </a:path>
            </a:pathLst>
          </a:custGeom>
          <a:solidFill>
            <a:srgbClr val="FFFFFF"/>
          </a:solidFill>
          <a:ln w="9525">
            <a:noFill/>
            <a:round/>
          </a:ln>
        </p:spPr>
        <p:txBody>
          <a:bodyPr lIns="0" tIns="0" rIns="0" bIns="0"/>
          <a:lstStyle/>
          <a:p>
            <a:endParaRPr lang="el-GR"/>
          </a:p>
        </p:txBody>
      </p:sp>
      <p:sp>
        <p:nvSpPr>
          <p:cNvPr id="38936" name="object 25"/>
          <p:cNvSpPr/>
          <p:nvPr/>
        </p:nvSpPr>
        <p:spPr bwMode="auto">
          <a:xfrm>
            <a:off x="8113713" y="5189538"/>
            <a:ext cx="396875" cy="952500"/>
          </a:xfrm>
          <a:custGeom>
            <a:avLst/>
            <a:gdLst>
              <a:gd name="T0" fmla="*/ 0 w 396240"/>
              <a:gd name="T1" fmla="*/ 0 h 952500"/>
              <a:gd name="T2" fmla="*/ 0 w 396240"/>
              <a:gd name="T3" fmla="*/ 952500 h 952500"/>
              <a:gd name="T4" fmla="*/ 396875 w 396240"/>
              <a:gd name="T5" fmla="*/ 952500 h 952500"/>
              <a:gd name="T6" fmla="*/ 396875 w 396240"/>
              <a:gd name="T7" fmla="*/ 0 h 952500"/>
              <a:gd name="T8" fmla="*/ 0 w 396240"/>
              <a:gd name="T9" fmla="*/ 0 h 952500"/>
              <a:gd name="T10" fmla="*/ 0 60000 65536"/>
              <a:gd name="T11" fmla="*/ 0 60000 65536"/>
              <a:gd name="T12" fmla="*/ 0 60000 65536"/>
              <a:gd name="T13" fmla="*/ 0 60000 65536"/>
              <a:gd name="T14" fmla="*/ 0 60000 65536"/>
              <a:gd name="T15" fmla="*/ 0 w 396240"/>
              <a:gd name="T16" fmla="*/ 0 h 952500"/>
              <a:gd name="T17" fmla="*/ 396240 w 396240"/>
              <a:gd name="T18" fmla="*/ 952500 h 952500"/>
            </a:gdLst>
            <a:ahLst/>
            <a:cxnLst>
              <a:cxn ang="T10">
                <a:pos x="T0" y="T1"/>
              </a:cxn>
              <a:cxn ang="T11">
                <a:pos x="T2" y="T3"/>
              </a:cxn>
              <a:cxn ang="T12">
                <a:pos x="T4" y="T5"/>
              </a:cxn>
              <a:cxn ang="T13">
                <a:pos x="T6" y="T7"/>
              </a:cxn>
              <a:cxn ang="T14">
                <a:pos x="T8" y="T9"/>
              </a:cxn>
            </a:cxnLst>
            <a:rect l="T15" t="T16" r="T17" b="T18"/>
            <a:pathLst>
              <a:path w="396240" h="952500">
                <a:moveTo>
                  <a:pt x="0" y="0"/>
                </a:moveTo>
                <a:lnTo>
                  <a:pt x="0" y="952500"/>
                </a:lnTo>
                <a:lnTo>
                  <a:pt x="396240" y="952500"/>
                </a:lnTo>
                <a:lnTo>
                  <a:pt x="396240" y="0"/>
                </a:lnTo>
                <a:lnTo>
                  <a:pt x="0" y="0"/>
                </a:lnTo>
                <a:close/>
              </a:path>
            </a:pathLst>
          </a:custGeom>
          <a:noFill/>
          <a:ln w="13563">
            <a:solidFill>
              <a:srgbClr val="000000"/>
            </a:solidFill>
            <a:round/>
          </a:ln>
        </p:spPr>
        <p:txBody>
          <a:bodyPr lIns="0" tIns="0" rIns="0" bIns="0"/>
          <a:lstStyle/>
          <a:p>
            <a:endParaRPr lang="el-GR"/>
          </a:p>
        </p:txBody>
      </p:sp>
      <p:sp>
        <p:nvSpPr>
          <p:cNvPr id="38937" name="object 26"/>
          <p:cNvSpPr>
            <a:spLocks noChangeArrowheads="1"/>
          </p:cNvSpPr>
          <p:nvPr/>
        </p:nvSpPr>
        <p:spPr bwMode="auto">
          <a:xfrm>
            <a:off x="915988" y="3914775"/>
            <a:ext cx="3638550" cy="50800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8938" name="object 27"/>
          <p:cNvSpPr/>
          <p:nvPr/>
        </p:nvSpPr>
        <p:spPr bwMode="auto">
          <a:xfrm>
            <a:off x="915988" y="3914775"/>
            <a:ext cx="3638550" cy="508000"/>
          </a:xfrm>
          <a:custGeom>
            <a:avLst/>
            <a:gdLst>
              <a:gd name="T0" fmla="*/ 0 w 3638550"/>
              <a:gd name="T1" fmla="*/ 0 h 509015"/>
              <a:gd name="T2" fmla="*/ 0 w 3638550"/>
              <a:gd name="T3" fmla="*/ 508000 h 509015"/>
              <a:gd name="T4" fmla="*/ 3638550 w 3638550"/>
              <a:gd name="T5" fmla="*/ 508000 h 509015"/>
              <a:gd name="T6" fmla="*/ 3638550 w 3638550"/>
              <a:gd name="T7" fmla="*/ 0 h 509015"/>
              <a:gd name="T8" fmla="*/ 0 w 3638550"/>
              <a:gd name="T9" fmla="*/ 0 h 509015"/>
              <a:gd name="T10" fmla="*/ 0 60000 65536"/>
              <a:gd name="T11" fmla="*/ 0 60000 65536"/>
              <a:gd name="T12" fmla="*/ 0 60000 65536"/>
              <a:gd name="T13" fmla="*/ 0 60000 65536"/>
              <a:gd name="T14" fmla="*/ 0 60000 65536"/>
              <a:gd name="T15" fmla="*/ 0 w 3638550"/>
              <a:gd name="T16" fmla="*/ 0 h 509015"/>
              <a:gd name="T17" fmla="*/ 3638550 w 3638550"/>
              <a:gd name="T18" fmla="*/ 509015 h 509015"/>
            </a:gdLst>
            <a:ahLst/>
            <a:cxnLst>
              <a:cxn ang="T10">
                <a:pos x="T0" y="T1"/>
              </a:cxn>
              <a:cxn ang="T11">
                <a:pos x="T2" y="T3"/>
              </a:cxn>
              <a:cxn ang="T12">
                <a:pos x="T4" y="T5"/>
              </a:cxn>
              <a:cxn ang="T13">
                <a:pos x="T6" y="T7"/>
              </a:cxn>
              <a:cxn ang="T14">
                <a:pos x="T8" y="T9"/>
              </a:cxn>
            </a:cxnLst>
            <a:rect l="T15" t="T16" r="T17" b="T18"/>
            <a:pathLst>
              <a:path w="3638550" h="509015">
                <a:moveTo>
                  <a:pt x="0" y="0"/>
                </a:moveTo>
                <a:lnTo>
                  <a:pt x="0" y="509015"/>
                </a:lnTo>
                <a:lnTo>
                  <a:pt x="3638550" y="509015"/>
                </a:lnTo>
                <a:lnTo>
                  <a:pt x="3638550" y="0"/>
                </a:lnTo>
                <a:lnTo>
                  <a:pt x="0" y="0"/>
                </a:lnTo>
                <a:close/>
              </a:path>
            </a:pathLst>
          </a:custGeom>
          <a:noFill/>
          <a:ln w="13563">
            <a:solidFill>
              <a:srgbClr val="000000"/>
            </a:solidFill>
            <a:round/>
          </a:ln>
        </p:spPr>
        <p:txBody>
          <a:bodyPr lIns="0" tIns="0" rIns="0" bIns="0"/>
          <a:lstStyle/>
          <a:p>
            <a:endParaRPr lang="el-GR"/>
          </a:p>
        </p:txBody>
      </p:sp>
      <p:sp>
        <p:nvSpPr>
          <p:cNvPr id="38939" name="object 28"/>
          <p:cNvSpPr>
            <a:spLocks noChangeArrowheads="1"/>
          </p:cNvSpPr>
          <p:nvPr/>
        </p:nvSpPr>
        <p:spPr bwMode="auto">
          <a:xfrm>
            <a:off x="2568575" y="2533650"/>
            <a:ext cx="1809750" cy="3284538"/>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8940" name="object 29"/>
          <p:cNvSpPr/>
          <p:nvPr/>
        </p:nvSpPr>
        <p:spPr bwMode="auto">
          <a:xfrm>
            <a:off x="2568575" y="2533650"/>
            <a:ext cx="1809750" cy="3284538"/>
          </a:xfrm>
          <a:custGeom>
            <a:avLst/>
            <a:gdLst>
              <a:gd name="T0" fmla="*/ 1452522 w 1810511"/>
              <a:gd name="T1" fmla="*/ 0 h 3284982"/>
              <a:gd name="T2" fmla="*/ 0 w 1810511"/>
              <a:gd name="T3" fmla="*/ 3118445 h 3284982"/>
              <a:gd name="T4" fmla="*/ 357988 w 1810511"/>
              <a:gd name="T5" fmla="*/ 3284538 h 3284982"/>
              <a:gd name="T6" fmla="*/ 1809750 w 1810511"/>
              <a:gd name="T7" fmla="*/ 166855 h 3284982"/>
              <a:gd name="T8" fmla="*/ 1452522 w 1810511"/>
              <a:gd name="T9" fmla="*/ 0 h 3284982"/>
              <a:gd name="T10" fmla="*/ 0 60000 65536"/>
              <a:gd name="T11" fmla="*/ 0 60000 65536"/>
              <a:gd name="T12" fmla="*/ 0 60000 65536"/>
              <a:gd name="T13" fmla="*/ 0 60000 65536"/>
              <a:gd name="T14" fmla="*/ 0 60000 65536"/>
              <a:gd name="T15" fmla="*/ 0 w 1810511"/>
              <a:gd name="T16" fmla="*/ 0 h 3284982"/>
              <a:gd name="T17" fmla="*/ 1810511 w 1810511"/>
              <a:gd name="T18" fmla="*/ 3284982 h 3284982"/>
            </a:gdLst>
            <a:ahLst/>
            <a:cxnLst>
              <a:cxn ang="T10">
                <a:pos x="T0" y="T1"/>
              </a:cxn>
              <a:cxn ang="T11">
                <a:pos x="T2" y="T3"/>
              </a:cxn>
              <a:cxn ang="T12">
                <a:pos x="T4" y="T5"/>
              </a:cxn>
              <a:cxn ang="T13">
                <a:pos x="T6" y="T7"/>
              </a:cxn>
              <a:cxn ang="T14">
                <a:pos x="T8" y="T9"/>
              </a:cxn>
            </a:cxnLst>
            <a:rect l="T15" t="T16" r="T17" b="T18"/>
            <a:pathLst>
              <a:path w="1810511" h="3284982">
                <a:moveTo>
                  <a:pt x="1453133" y="0"/>
                </a:moveTo>
                <a:lnTo>
                  <a:pt x="0" y="3118866"/>
                </a:lnTo>
                <a:lnTo>
                  <a:pt x="358139" y="3284982"/>
                </a:lnTo>
                <a:lnTo>
                  <a:pt x="1810511" y="166878"/>
                </a:lnTo>
                <a:lnTo>
                  <a:pt x="1453133" y="0"/>
                </a:lnTo>
                <a:close/>
              </a:path>
            </a:pathLst>
          </a:custGeom>
          <a:noFill/>
          <a:ln w="27114">
            <a:solidFill>
              <a:srgbClr val="000000"/>
            </a:solidFill>
            <a:round/>
          </a:ln>
        </p:spPr>
        <p:txBody>
          <a:bodyPr lIns="0" tIns="0" rIns="0" bIns="0"/>
          <a:lstStyle/>
          <a:p>
            <a:endParaRPr lang="el-GR"/>
          </a:p>
        </p:txBody>
      </p:sp>
      <p:sp>
        <p:nvSpPr>
          <p:cNvPr id="38941" name="object 30"/>
          <p:cNvSpPr/>
          <p:nvPr/>
        </p:nvSpPr>
        <p:spPr bwMode="auto">
          <a:xfrm>
            <a:off x="3482975" y="3736975"/>
            <a:ext cx="287338" cy="134938"/>
          </a:xfrm>
          <a:custGeom>
            <a:avLst/>
            <a:gdLst>
              <a:gd name="T0" fmla="*/ 0 w 287274"/>
              <a:gd name="T1" fmla="*/ 0 h 134112"/>
              <a:gd name="T2" fmla="*/ 287338 w 287274"/>
              <a:gd name="T3" fmla="*/ 134938 h 134112"/>
              <a:gd name="T4" fmla="*/ 0 60000 65536"/>
              <a:gd name="T5" fmla="*/ 0 60000 65536"/>
              <a:gd name="T6" fmla="*/ 0 w 287274"/>
              <a:gd name="T7" fmla="*/ 0 h 134112"/>
              <a:gd name="T8" fmla="*/ 287274 w 287274"/>
              <a:gd name="T9" fmla="*/ 134112 h 134112"/>
            </a:gdLst>
            <a:ahLst/>
            <a:cxnLst>
              <a:cxn ang="T4">
                <a:pos x="T0" y="T1"/>
              </a:cxn>
              <a:cxn ang="T5">
                <a:pos x="T2" y="T3"/>
              </a:cxn>
            </a:cxnLst>
            <a:rect l="T6" t="T7" r="T8" b="T9"/>
            <a:pathLst>
              <a:path w="287274" h="134112">
                <a:moveTo>
                  <a:pt x="0" y="0"/>
                </a:moveTo>
                <a:lnTo>
                  <a:pt x="287274" y="134112"/>
                </a:lnTo>
              </a:path>
            </a:pathLst>
          </a:custGeom>
          <a:noFill/>
          <a:ln w="30505">
            <a:solidFill>
              <a:srgbClr val="000000"/>
            </a:solidFill>
            <a:prstDash val="dash"/>
            <a:round/>
          </a:ln>
        </p:spPr>
        <p:txBody>
          <a:bodyPr lIns="0" tIns="0" rIns="0" bIns="0"/>
          <a:lstStyle/>
          <a:p>
            <a:endParaRPr lang="el-GR"/>
          </a:p>
        </p:txBody>
      </p:sp>
      <p:sp>
        <p:nvSpPr>
          <p:cNvPr id="38942" name="object 31"/>
          <p:cNvSpPr/>
          <p:nvPr/>
        </p:nvSpPr>
        <p:spPr bwMode="auto">
          <a:xfrm>
            <a:off x="3149600" y="4456113"/>
            <a:ext cx="287338" cy="134937"/>
          </a:xfrm>
          <a:custGeom>
            <a:avLst/>
            <a:gdLst>
              <a:gd name="T0" fmla="*/ 0 w 287274"/>
              <a:gd name="T1" fmla="*/ 0 h 134112"/>
              <a:gd name="T2" fmla="*/ 287337 w 287274"/>
              <a:gd name="T3" fmla="*/ 134937 h 134112"/>
              <a:gd name="T4" fmla="*/ 0 60000 65536"/>
              <a:gd name="T5" fmla="*/ 0 60000 65536"/>
              <a:gd name="T6" fmla="*/ 0 w 287274"/>
              <a:gd name="T7" fmla="*/ 0 h 134112"/>
              <a:gd name="T8" fmla="*/ 287274 w 287274"/>
              <a:gd name="T9" fmla="*/ 134112 h 134112"/>
            </a:gdLst>
            <a:ahLst/>
            <a:cxnLst>
              <a:cxn ang="T4">
                <a:pos x="T0" y="T1"/>
              </a:cxn>
              <a:cxn ang="T5">
                <a:pos x="T2" y="T3"/>
              </a:cxn>
            </a:cxnLst>
            <a:rect l="T6" t="T7" r="T8" b="T9"/>
            <a:pathLst>
              <a:path w="287274" h="134112">
                <a:moveTo>
                  <a:pt x="0" y="0"/>
                </a:moveTo>
                <a:lnTo>
                  <a:pt x="287273" y="134112"/>
                </a:lnTo>
              </a:path>
            </a:pathLst>
          </a:custGeom>
          <a:noFill/>
          <a:ln w="30505">
            <a:solidFill>
              <a:srgbClr val="000000"/>
            </a:solidFill>
            <a:prstDash val="dash"/>
            <a:round/>
          </a:ln>
        </p:spPr>
        <p:txBody>
          <a:bodyPr lIns="0" tIns="0" rIns="0" bIns="0"/>
          <a:lstStyle/>
          <a:p>
            <a:endParaRPr lang="el-GR"/>
          </a:p>
        </p:txBody>
      </p:sp>
      <p:sp>
        <p:nvSpPr>
          <p:cNvPr id="38943" name="object 32"/>
          <p:cNvSpPr/>
          <p:nvPr/>
        </p:nvSpPr>
        <p:spPr bwMode="auto">
          <a:xfrm>
            <a:off x="3149600" y="3736975"/>
            <a:ext cx="652463" cy="866775"/>
          </a:xfrm>
          <a:custGeom>
            <a:avLst/>
            <a:gdLst>
              <a:gd name="T0" fmla="*/ 652463 w 651509"/>
              <a:gd name="T1" fmla="*/ 147130 h 866393"/>
              <a:gd name="T2" fmla="*/ 335770 w 651509"/>
              <a:gd name="T3" fmla="*/ 0 h 866393"/>
              <a:gd name="T4" fmla="*/ 0 w 651509"/>
              <a:gd name="T5" fmla="*/ 718882 h 866393"/>
              <a:gd name="T6" fmla="*/ 316692 w 651509"/>
              <a:gd name="T7" fmla="*/ 866775 h 866393"/>
              <a:gd name="T8" fmla="*/ 652463 w 651509"/>
              <a:gd name="T9" fmla="*/ 147130 h 866393"/>
              <a:gd name="T10" fmla="*/ 0 60000 65536"/>
              <a:gd name="T11" fmla="*/ 0 60000 65536"/>
              <a:gd name="T12" fmla="*/ 0 60000 65536"/>
              <a:gd name="T13" fmla="*/ 0 60000 65536"/>
              <a:gd name="T14" fmla="*/ 0 60000 65536"/>
              <a:gd name="T15" fmla="*/ 0 w 651509"/>
              <a:gd name="T16" fmla="*/ 0 h 866393"/>
              <a:gd name="T17" fmla="*/ 651509 w 651509"/>
              <a:gd name="T18" fmla="*/ 866393 h 866393"/>
            </a:gdLst>
            <a:ahLst/>
            <a:cxnLst>
              <a:cxn ang="T10">
                <a:pos x="T0" y="T1"/>
              </a:cxn>
              <a:cxn ang="T11">
                <a:pos x="T2" y="T3"/>
              </a:cxn>
              <a:cxn ang="T12">
                <a:pos x="T4" y="T5"/>
              </a:cxn>
              <a:cxn ang="T13">
                <a:pos x="T6" y="T7"/>
              </a:cxn>
              <a:cxn ang="T14">
                <a:pos x="T8" y="T9"/>
              </a:cxn>
            </a:cxnLst>
            <a:rect l="T15" t="T16" r="T17" b="T18"/>
            <a:pathLst>
              <a:path w="651509" h="866393">
                <a:moveTo>
                  <a:pt x="651509" y="147065"/>
                </a:moveTo>
                <a:lnTo>
                  <a:pt x="335279" y="0"/>
                </a:lnTo>
                <a:lnTo>
                  <a:pt x="0" y="718565"/>
                </a:lnTo>
                <a:lnTo>
                  <a:pt x="316229" y="866393"/>
                </a:lnTo>
                <a:lnTo>
                  <a:pt x="651509" y="147065"/>
                </a:lnTo>
                <a:close/>
              </a:path>
            </a:pathLst>
          </a:custGeom>
          <a:solidFill>
            <a:srgbClr val="FFFFFF"/>
          </a:solidFill>
          <a:ln w="9525">
            <a:noFill/>
            <a:round/>
          </a:ln>
        </p:spPr>
        <p:txBody>
          <a:bodyPr lIns="0" tIns="0" rIns="0" bIns="0"/>
          <a:lstStyle/>
          <a:p>
            <a:endParaRPr lang="el-GR"/>
          </a:p>
        </p:txBody>
      </p:sp>
      <p:sp>
        <p:nvSpPr>
          <p:cNvPr id="38944" name="object 33"/>
          <p:cNvSpPr/>
          <p:nvPr/>
        </p:nvSpPr>
        <p:spPr bwMode="auto">
          <a:xfrm>
            <a:off x="2098675" y="3514725"/>
            <a:ext cx="2870200" cy="1347788"/>
          </a:xfrm>
          <a:custGeom>
            <a:avLst/>
            <a:gdLst>
              <a:gd name="T0" fmla="*/ 0 w 2869691"/>
              <a:gd name="T1" fmla="*/ 0 h 1347978"/>
              <a:gd name="T2" fmla="*/ 2870200 w 2869691"/>
              <a:gd name="T3" fmla="*/ 1347788 h 1347978"/>
              <a:gd name="T4" fmla="*/ 0 60000 65536"/>
              <a:gd name="T5" fmla="*/ 0 60000 65536"/>
              <a:gd name="T6" fmla="*/ 0 w 2869691"/>
              <a:gd name="T7" fmla="*/ 0 h 1347978"/>
              <a:gd name="T8" fmla="*/ 2869691 w 2869691"/>
              <a:gd name="T9" fmla="*/ 1347978 h 1347978"/>
            </a:gdLst>
            <a:ahLst/>
            <a:cxnLst>
              <a:cxn ang="T4">
                <a:pos x="T0" y="T1"/>
              </a:cxn>
              <a:cxn ang="T5">
                <a:pos x="T2" y="T3"/>
              </a:cxn>
            </a:cxnLst>
            <a:rect l="T6" t="T7" r="T8" b="T9"/>
            <a:pathLst>
              <a:path w="2869691" h="1347978">
                <a:moveTo>
                  <a:pt x="0" y="0"/>
                </a:moveTo>
                <a:lnTo>
                  <a:pt x="2869691" y="1347978"/>
                </a:lnTo>
              </a:path>
            </a:pathLst>
          </a:custGeom>
          <a:noFill/>
          <a:ln w="13563">
            <a:solidFill>
              <a:srgbClr val="000000"/>
            </a:solidFill>
            <a:prstDash val="lgDash"/>
            <a:round/>
          </a:ln>
        </p:spPr>
        <p:txBody>
          <a:bodyPr lIns="0" tIns="0" rIns="0" bIns="0"/>
          <a:lstStyle/>
          <a:p>
            <a:endParaRPr lang="el-GR"/>
          </a:p>
        </p:txBody>
      </p:sp>
      <p:sp>
        <p:nvSpPr>
          <p:cNvPr id="38945" name="object 34"/>
          <p:cNvSpPr/>
          <p:nvPr/>
        </p:nvSpPr>
        <p:spPr bwMode="auto">
          <a:xfrm>
            <a:off x="6451600" y="2589213"/>
            <a:ext cx="476250" cy="792162"/>
          </a:xfrm>
          <a:custGeom>
            <a:avLst/>
            <a:gdLst>
              <a:gd name="T0" fmla="*/ 0 w 476250"/>
              <a:gd name="T1" fmla="*/ 0 h 791717"/>
              <a:gd name="T2" fmla="*/ 0 w 476250"/>
              <a:gd name="T3" fmla="*/ 792162 h 791717"/>
              <a:gd name="T4" fmla="*/ 476250 w 476250"/>
              <a:gd name="T5" fmla="*/ 792162 h 791717"/>
              <a:gd name="T6" fmla="*/ 476250 w 476250"/>
              <a:gd name="T7" fmla="*/ 0 h 791717"/>
              <a:gd name="T8" fmla="*/ 0 w 476250"/>
              <a:gd name="T9" fmla="*/ 0 h 791717"/>
              <a:gd name="T10" fmla="*/ 0 60000 65536"/>
              <a:gd name="T11" fmla="*/ 0 60000 65536"/>
              <a:gd name="T12" fmla="*/ 0 60000 65536"/>
              <a:gd name="T13" fmla="*/ 0 60000 65536"/>
              <a:gd name="T14" fmla="*/ 0 60000 65536"/>
              <a:gd name="T15" fmla="*/ 0 w 476250"/>
              <a:gd name="T16" fmla="*/ 0 h 791717"/>
              <a:gd name="T17" fmla="*/ 476250 w 476250"/>
              <a:gd name="T18" fmla="*/ 791717 h 791717"/>
            </a:gdLst>
            <a:ahLst/>
            <a:cxnLst>
              <a:cxn ang="T10">
                <a:pos x="T0" y="T1"/>
              </a:cxn>
              <a:cxn ang="T11">
                <a:pos x="T2" y="T3"/>
              </a:cxn>
              <a:cxn ang="T12">
                <a:pos x="T4" y="T5"/>
              </a:cxn>
              <a:cxn ang="T13">
                <a:pos x="T6" y="T7"/>
              </a:cxn>
              <a:cxn ang="T14">
                <a:pos x="T8" y="T9"/>
              </a:cxn>
            </a:cxnLst>
            <a:rect l="T15" t="T16" r="T17" b="T18"/>
            <a:pathLst>
              <a:path w="476250" h="791717">
                <a:moveTo>
                  <a:pt x="0" y="0"/>
                </a:moveTo>
                <a:lnTo>
                  <a:pt x="0" y="791717"/>
                </a:lnTo>
                <a:lnTo>
                  <a:pt x="476250" y="791717"/>
                </a:lnTo>
                <a:lnTo>
                  <a:pt x="476250" y="0"/>
                </a:lnTo>
                <a:lnTo>
                  <a:pt x="0" y="0"/>
                </a:lnTo>
                <a:close/>
              </a:path>
            </a:pathLst>
          </a:custGeom>
          <a:solidFill>
            <a:srgbClr val="FF0000"/>
          </a:solidFill>
          <a:ln w="9525">
            <a:noFill/>
            <a:round/>
          </a:ln>
        </p:spPr>
        <p:txBody>
          <a:bodyPr lIns="0" tIns="0" rIns="0" bIns="0"/>
          <a:lstStyle/>
          <a:p>
            <a:endParaRPr lang="el-GR"/>
          </a:p>
        </p:txBody>
      </p:sp>
      <p:sp>
        <p:nvSpPr>
          <p:cNvPr id="38946" name="object 35"/>
          <p:cNvSpPr/>
          <p:nvPr/>
        </p:nvSpPr>
        <p:spPr bwMode="auto">
          <a:xfrm>
            <a:off x="6451600" y="2589213"/>
            <a:ext cx="476250" cy="792162"/>
          </a:xfrm>
          <a:custGeom>
            <a:avLst/>
            <a:gdLst>
              <a:gd name="T0" fmla="*/ 0 w 476250"/>
              <a:gd name="T1" fmla="*/ 0 h 791717"/>
              <a:gd name="T2" fmla="*/ 0 w 476250"/>
              <a:gd name="T3" fmla="*/ 792162 h 791717"/>
              <a:gd name="T4" fmla="*/ 476250 w 476250"/>
              <a:gd name="T5" fmla="*/ 792162 h 791717"/>
              <a:gd name="T6" fmla="*/ 476250 w 476250"/>
              <a:gd name="T7" fmla="*/ 0 h 791717"/>
              <a:gd name="T8" fmla="*/ 0 w 476250"/>
              <a:gd name="T9" fmla="*/ 0 h 791717"/>
              <a:gd name="T10" fmla="*/ 0 60000 65536"/>
              <a:gd name="T11" fmla="*/ 0 60000 65536"/>
              <a:gd name="T12" fmla="*/ 0 60000 65536"/>
              <a:gd name="T13" fmla="*/ 0 60000 65536"/>
              <a:gd name="T14" fmla="*/ 0 60000 65536"/>
              <a:gd name="T15" fmla="*/ 0 w 476250"/>
              <a:gd name="T16" fmla="*/ 0 h 791717"/>
              <a:gd name="T17" fmla="*/ 476250 w 476250"/>
              <a:gd name="T18" fmla="*/ 791717 h 791717"/>
            </a:gdLst>
            <a:ahLst/>
            <a:cxnLst>
              <a:cxn ang="T10">
                <a:pos x="T0" y="T1"/>
              </a:cxn>
              <a:cxn ang="T11">
                <a:pos x="T2" y="T3"/>
              </a:cxn>
              <a:cxn ang="T12">
                <a:pos x="T4" y="T5"/>
              </a:cxn>
              <a:cxn ang="T13">
                <a:pos x="T6" y="T7"/>
              </a:cxn>
              <a:cxn ang="T14">
                <a:pos x="T8" y="T9"/>
              </a:cxn>
            </a:cxnLst>
            <a:rect l="T15" t="T16" r="T17" b="T18"/>
            <a:pathLst>
              <a:path w="476250" h="791717">
                <a:moveTo>
                  <a:pt x="0" y="0"/>
                </a:moveTo>
                <a:lnTo>
                  <a:pt x="0" y="791717"/>
                </a:lnTo>
                <a:lnTo>
                  <a:pt x="476250" y="791717"/>
                </a:lnTo>
                <a:lnTo>
                  <a:pt x="476250" y="0"/>
                </a:lnTo>
                <a:lnTo>
                  <a:pt x="0" y="0"/>
                </a:lnTo>
                <a:close/>
              </a:path>
            </a:pathLst>
          </a:custGeom>
          <a:noFill/>
          <a:ln w="13563">
            <a:solidFill>
              <a:srgbClr val="000000"/>
            </a:solidFill>
            <a:round/>
          </a:ln>
        </p:spPr>
        <p:txBody>
          <a:bodyPr lIns="0" tIns="0" rIns="0" bIns="0"/>
          <a:lstStyle/>
          <a:p>
            <a:endParaRPr lang="el-GR"/>
          </a:p>
        </p:txBody>
      </p:sp>
      <p:sp>
        <p:nvSpPr>
          <p:cNvPr id="38947" name="object 36"/>
          <p:cNvSpPr/>
          <p:nvPr/>
        </p:nvSpPr>
        <p:spPr bwMode="auto">
          <a:xfrm>
            <a:off x="6496050" y="2906713"/>
            <a:ext cx="157163" cy="157162"/>
          </a:xfrm>
          <a:custGeom>
            <a:avLst/>
            <a:gdLst>
              <a:gd name="T0" fmla="*/ 157163 w 156210"/>
              <a:gd name="T1" fmla="*/ 80321 h 157501"/>
              <a:gd name="T2" fmla="*/ 146078 w 156210"/>
              <a:gd name="T3" fmla="*/ 38755 h 157501"/>
              <a:gd name="T4" fmla="*/ 116950 w 156210"/>
              <a:gd name="T5" fmla="*/ 10076 h 157501"/>
              <a:gd name="T6" fmla="*/ 78222 w 156210"/>
              <a:gd name="T7" fmla="*/ 0 h 157501"/>
              <a:gd name="T8" fmla="*/ 63591 w 156210"/>
              <a:gd name="T9" fmla="*/ 1333 h 157501"/>
              <a:gd name="T10" fmla="*/ 26089 w 156210"/>
              <a:gd name="T11" fmla="*/ 19427 h 157501"/>
              <a:gd name="T12" fmla="*/ 3238 w 156210"/>
              <a:gd name="T13" fmla="*/ 53637 h 157501"/>
              <a:gd name="T14" fmla="*/ 0 w 156210"/>
              <a:gd name="T15" fmla="*/ 67506 h 157501"/>
              <a:gd name="T16" fmla="*/ 942 w 156210"/>
              <a:gd name="T17" fmla="*/ 84257 h 157501"/>
              <a:gd name="T18" fmla="*/ 16330 w 156210"/>
              <a:gd name="T19" fmla="*/ 125398 h 157501"/>
              <a:gd name="T20" fmla="*/ 46447 w 156210"/>
              <a:gd name="T21" fmla="*/ 150620 h 157501"/>
              <a:gd name="T22" fmla="*/ 72092 w 156210"/>
              <a:gd name="T23" fmla="*/ 157162 h 157501"/>
              <a:gd name="T24" fmla="*/ 87899 w 156210"/>
              <a:gd name="T25" fmla="*/ 156007 h 157501"/>
              <a:gd name="T26" fmla="*/ 127416 w 156210"/>
              <a:gd name="T27" fmla="*/ 139419 h 157501"/>
              <a:gd name="T28" fmla="*/ 151658 w 156210"/>
              <a:gd name="T29" fmla="*/ 107447 h 157501"/>
              <a:gd name="T30" fmla="*/ 157163 w 156210"/>
              <a:gd name="T31" fmla="*/ 80321 h 1575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210"/>
              <a:gd name="T49" fmla="*/ 0 h 157501"/>
              <a:gd name="T50" fmla="*/ 156210 w 156210"/>
              <a:gd name="T51" fmla="*/ 157501 h 1575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210" h="157501">
                <a:moveTo>
                  <a:pt x="156210" y="80494"/>
                </a:moveTo>
                <a:lnTo>
                  <a:pt x="145192" y="38839"/>
                </a:lnTo>
                <a:lnTo>
                  <a:pt x="116241" y="10098"/>
                </a:lnTo>
                <a:lnTo>
                  <a:pt x="77748" y="0"/>
                </a:lnTo>
                <a:lnTo>
                  <a:pt x="63205" y="1336"/>
                </a:lnTo>
                <a:lnTo>
                  <a:pt x="25931" y="19469"/>
                </a:lnTo>
                <a:lnTo>
                  <a:pt x="3218" y="53753"/>
                </a:lnTo>
                <a:lnTo>
                  <a:pt x="0" y="67652"/>
                </a:lnTo>
                <a:lnTo>
                  <a:pt x="936" y="84439"/>
                </a:lnTo>
                <a:lnTo>
                  <a:pt x="16231" y="125669"/>
                </a:lnTo>
                <a:lnTo>
                  <a:pt x="46165" y="150945"/>
                </a:lnTo>
                <a:lnTo>
                  <a:pt x="71655" y="157501"/>
                </a:lnTo>
                <a:lnTo>
                  <a:pt x="87366" y="156344"/>
                </a:lnTo>
                <a:lnTo>
                  <a:pt x="126643" y="139720"/>
                </a:lnTo>
                <a:lnTo>
                  <a:pt x="150738" y="107679"/>
                </a:lnTo>
                <a:lnTo>
                  <a:pt x="156210" y="80494"/>
                </a:lnTo>
                <a:close/>
              </a:path>
            </a:pathLst>
          </a:custGeom>
          <a:solidFill>
            <a:srgbClr val="B2B2B2"/>
          </a:solidFill>
          <a:ln w="9525">
            <a:noFill/>
            <a:round/>
          </a:ln>
        </p:spPr>
        <p:txBody>
          <a:bodyPr lIns="0" tIns="0" rIns="0" bIns="0"/>
          <a:lstStyle/>
          <a:p>
            <a:endParaRPr lang="el-GR"/>
          </a:p>
        </p:txBody>
      </p:sp>
      <p:sp>
        <p:nvSpPr>
          <p:cNvPr id="38948" name="object 37"/>
          <p:cNvSpPr/>
          <p:nvPr/>
        </p:nvSpPr>
        <p:spPr bwMode="auto">
          <a:xfrm>
            <a:off x="6496050" y="2906713"/>
            <a:ext cx="157163" cy="157162"/>
          </a:xfrm>
          <a:custGeom>
            <a:avLst/>
            <a:gdLst>
              <a:gd name="T0" fmla="*/ 78222 w 156210"/>
              <a:gd name="T1" fmla="*/ 0 h 157501"/>
              <a:gd name="T2" fmla="*/ 37283 w 156210"/>
              <a:gd name="T3" fmla="*/ 11287 h 157501"/>
              <a:gd name="T4" fmla="*/ 8826 w 156210"/>
              <a:gd name="T5" fmla="*/ 40842 h 157501"/>
              <a:gd name="T6" fmla="*/ 0 w 156210"/>
              <a:gd name="T7" fmla="*/ 67506 h 157501"/>
              <a:gd name="T8" fmla="*/ 942 w 156210"/>
              <a:gd name="T9" fmla="*/ 84257 h 157501"/>
              <a:gd name="T10" fmla="*/ 16330 w 156210"/>
              <a:gd name="T11" fmla="*/ 125398 h 157501"/>
              <a:gd name="T12" fmla="*/ 46447 w 156210"/>
              <a:gd name="T13" fmla="*/ 150620 h 157501"/>
              <a:gd name="T14" fmla="*/ 72092 w 156210"/>
              <a:gd name="T15" fmla="*/ 157162 h 157501"/>
              <a:gd name="T16" fmla="*/ 87899 w 156210"/>
              <a:gd name="T17" fmla="*/ 156007 h 157501"/>
              <a:gd name="T18" fmla="*/ 127416 w 156210"/>
              <a:gd name="T19" fmla="*/ 139419 h 157501"/>
              <a:gd name="T20" fmla="*/ 151658 w 156210"/>
              <a:gd name="T21" fmla="*/ 107447 h 157501"/>
              <a:gd name="T22" fmla="*/ 157163 w 156210"/>
              <a:gd name="T23" fmla="*/ 80321 h 157501"/>
              <a:gd name="T24" fmla="*/ 155859 w 156210"/>
              <a:gd name="T25" fmla="*/ 65389 h 157501"/>
              <a:gd name="T26" fmla="*/ 138063 w 156210"/>
              <a:gd name="T27" fmla="*/ 27481 h 157501"/>
              <a:gd name="T28" fmla="*/ 104316 w 156210"/>
              <a:gd name="T29" fmla="*/ 4374 h 157501"/>
              <a:gd name="T30" fmla="*/ 78222 w 156210"/>
              <a:gd name="T31" fmla="*/ 0 h 1575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210"/>
              <a:gd name="T49" fmla="*/ 0 h 157501"/>
              <a:gd name="T50" fmla="*/ 156210 w 156210"/>
              <a:gd name="T51" fmla="*/ 157501 h 1575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210" h="157501">
                <a:moveTo>
                  <a:pt x="77748" y="0"/>
                </a:moveTo>
                <a:lnTo>
                  <a:pt x="37057" y="11311"/>
                </a:lnTo>
                <a:lnTo>
                  <a:pt x="8772" y="40930"/>
                </a:lnTo>
                <a:lnTo>
                  <a:pt x="0" y="67652"/>
                </a:lnTo>
                <a:lnTo>
                  <a:pt x="936" y="84439"/>
                </a:lnTo>
                <a:lnTo>
                  <a:pt x="16231" y="125669"/>
                </a:lnTo>
                <a:lnTo>
                  <a:pt x="46165" y="150945"/>
                </a:lnTo>
                <a:lnTo>
                  <a:pt x="71655" y="157501"/>
                </a:lnTo>
                <a:lnTo>
                  <a:pt x="87366" y="156344"/>
                </a:lnTo>
                <a:lnTo>
                  <a:pt x="126643" y="139720"/>
                </a:lnTo>
                <a:lnTo>
                  <a:pt x="150738" y="107679"/>
                </a:lnTo>
                <a:lnTo>
                  <a:pt x="156210" y="80494"/>
                </a:lnTo>
                <a:lnTo>
                  <a:pt x="154914" y="65530"/>
                </a:lnTo>
                <a:lnTo>
                  <a:pt x="137226" y="27540"/>
                </a:lnTo>
                <a:lnTo>
                  <a:pt x="103683" y="4383"/>
                </a:lnTo>
                <a:lnTo>
                  <a:pt x="77748" y="0"/>
                </a:lnTo>
                <a:close/>
              </a:path>
            </a:pathLst>
          </a:custGeom>
          <a:noFill/>
          <a:ln w="13563">
            <a:solidFill>
              <a:srgbClr val="000000"/>
            </a:solidFill>
            <a:round/>
          </a:ln>
        </p:spPr>
        <p:txBody>
          <a:bodyPr lIns="0" tIns="0" rIns="0" bIns="0"/>
          <a:lstStyle/>
          <a:p>
            <a:endParaRPr lang="el-GR"/>
          </a:p>
        </p:txBody>
      </p:sp>
      <p:sp>
        <p:nvSpPr>
          <p:cNvPr id="38949" name="object 38"/>
          <p:cNvSpPr/>
          <p:nvPr/>
        </p:nvSpPr>
        <p:spPr bwMode="auto">
          <a:xfrm>
            <a:off x="4030663" y="2895600"/>
            <a:ext cx="158750" cy="158750"/>
          </a:xfrm>
          <a:custGeom>
            <a:avLst/>
            <a:gdLst>
              <a:gd name="T0" fmla="*/ 158750 w 158146"/>
              <a:gd name="T1" fmla="*/ 84851 h 158820"/>
              <a:gd name="T2" fmla="*/ 148364 w 158146"/>
              <a:gd name="T3" fmla="*/ 41519 h 158820"/>
              <a:gd name="T4" fmla="*/ 120673 w 158146"/>
              <a:gd name="T5" fmla="*/ 11844 h 158820"/>
              <a:gd name="T6" fmla="*/ 81454 w 158146"/>
              <a:gd name="T7" fmla="*/ 47 h 158820"/>
              <a:gd name="T8" fmla="*/ 78631 w 158146"/>
              <a:gd name="T9" fmla="*/ 0 h 158820"/>
              <a:gd name="T10" fmla="*/ 64145 w 158146"/>
              <a:gd name="T11" fmla="*/ 1311 h 158820"/>
              <a:gd name="T12" fmla="*/ 26694 w 158146"/>
              <a:gd name="T13" fmla="*/ 19184 h 158820"/>
              <a:gd name="T14" fmla="*/ 3442 w 158146"/>
              <a:gd name="T15" fmla="*/ 53211 h 158820"/>
              <a:gd name="T16" fmla="*/ 0 w 158146"/>
              <a:gd name="T17" fmla="*/ 67087 h 158820"/>
              <a:gd name="T18" fmla="*/ 876 w 158146"/>
              <a:gd name="T19" fmla="*/ 83969 h 158820"/>
              <a:gd name="T20" fmla="*/ 15886 w 158146"/>
              <a:gd name="T21" fmla="*/ 125601 h 158820"/>
              <a:gd name="T22" fmla="*/ 45329 w 158146"/>
              <a:gd name="T23" fmla="*/ 151544 h 158820"/>
              <a:gd name="T24" fmla="*/ 70347 w 158146"/>
              <a:gd name="T25" fmla="*/ 158750 h 158820"/>
              <a:gd name="T26" fmla="*/ 86553 w 158146"/>
              <a:gd name="T27" fmla="*/ 157693 h 158820"/>
              <a:gd name="T28" fmla="*/ 126987 w 158146"/>
              <a:gd name="T29" fmla="*/ 141782 h 158820"/>
              <a:gd name="T30" fmla="*/ 152222 w 158146"/>
              <a:gd name="T31" fmla="*/ 110979 h 158820"/>
              <a:gd name="T32" fmla="*/ 158750 w 158146"/>
              <a:gd name="T33" fmla="*/ 84851 h 1588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146"/>
              <a:gd name="T52" fmla="*/ 0 h 158820"/>
              <a:gd name="T53" fmla="*/ 158146 w 158146"/>
              <a:gd name="T54" fmla="*/ 158820 h 1588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146" h="158820">
                <a:moveTo>
                  <a:pt x="158146" y="84888"/>
                </a:moveTo>
                <a:lnTo>
                  <a:pt x="147800" y="41537"/>
                </a:lnTo>
                <a:lnTo>
                  <a:pt x="120214" y="11849"/>
                </a:lnTo>
                <a:lnTo>
                  <a:pt x="81144" y="47"/>
                </a:lnTo>
                <a:lnTo>
                  <a:pt x="78332" y="0"/>
                </a:lnTo>
                <a:lnTo>
                  <a:pt x="63901" y="1312"/>
                </a:lnTo>
                <a:lnTo>
                  <a:pt x="26592" y="19192"/>
                </a:lnTo>
                <a:lnTo>
                  <a:pt x="3429" y="53234"/>
                </a:lnTo>
                <a:lnTo>
                  <a:pt x="0" y="67117"/>
                </a:lnTo>
                <a:lnTo>
                  <a:pt x="873" y="84006"/>
                </a:lnTo>
                <a:lnTo>
                  <a:pt x="15826" y="125656"/>
                </a:lnTo>
                <a:lnTo>
                  <a:pt x="45157" y="151611"/>
                </a:lnTo>
                <a:lnTo>
                  <a:pt x="70079" y="158820"/>
                </a:lnTo>
                <a:lnTo>
                  <a:pt x="86224" y="157763"/>
                </a:lnTo>
                <a:lnTo>
                  <a:pt x="126504" y="141845"/>
                </a:lnTo>
                <a:lnTo>
                  <a:pt x="151643" y="111028"/>
                </a:lnTo>
                <a:lnTo>
                  <a:pt x="158146" y="84888"/>
                </a:lnTo>
                <a:close/>
              </a:path>
            </a:pathLst>
          </a:custGeom>
          <a:solidFill>
            <a:srgbClr val="B2B2B2"/>
          </a:solidFill>
          <a:ln w="9525">
            <a:noFill/>
            <a:round/>
          </a:ln>
        </p:spPr>
        <p:txBody>
          <a:bodyPr lIns="0" tIns="0" rIns="0" bIns="0"/>
          <a:lstStyle/>
          <a:p>
            <a:endParaRPr lang="el-GR"/>
          </a:p>
        </p:txBody>
      </p:sp>
      <p:sp>
        <p:nvSpPr>
          <p:cNvPr id="38950" name="object 39"/>
          <p:cNvSpPr/>
          <p:nvPr/>
        </p:nvSpPr>
        <p:spPr bwMode="auto">
          <a:xfrm>
            <a:off x="4030663" y="2895600"/>
            <a:ext cx="158750" cy="158750"/>
          </a:xfrm>
          <a:custGeom>
            <a:avLst/>
            <a:gdLst>
              <a:gd name="T0" fmla="*/ 78631 w 158146"/>
              <a:gd name="T1" fmla="*/ 0 h 158820"/>
              <a:gd name="T2" fmla="*/ 37929 w 158146"/>
              <a:gd name="T3" fmla="*/ 11129 h 158820"/>
              <a:gd name="T4" fmla="*/ 9203 w 158146"/>
              <a:gd name="T5" fmla="*/ 40450 h 158820"/>
              <a:gd name="T6" fmla="*/ 0 w 158146"/>
              <a:gd name="T7" fmla="*/ 67087 h 158820"/>
              <a:gd name="T8" fmla="*/ 876 w 158146"/>
              <a:gd name="T9" fmla="*/ 83969 h 158820"/>
              <a:gd name="T10" fmla="*/ 15886 w 158146"/>
              <a:gd name="T11" fmla="*/ 125601 h 158820"/>
              <a:gd name="T12" fmla="*/ 45329 w 158146"/>
              <a:gd name="T13" fmla="*/ 151544 h 158820"/>
              <a:gd name="T14" fmla="*/ 70347 w 158146"/>
              <a:gd name="T15" fmla="*/ 158750 h 158820"/>
              <a:gd name="T16" fmla="*/ 86553 w 158146"/>
              <a:gd name="T17" fmla="*/ 157693 h 158820"/>
              <a:gd name="T18" fmla="*/ 126987 w 158146"/>
              <a:gd name="T19" fmla="*/ 141782 h 158820"/>
              <a:gd name="T20" fmla="*/ 152222 w 158146"/>
              <a:gd name="T21" fmla="*/ 110979 h 158820"/>
              <a:gd name="T22" fmla="*/ 158750 w 158146"/>
              <a:gd name="T23" fmla="*/ 84851 h 158820"/>
              <a:gd name="T24" fmla="*/ 157568 w 158146"/>
              <a:gd name="T25" fmla="*/ 69150 h 158820"/>
              <a:gd name="T26" fmla="*/ 140772 w 158146"/>
              <a:gd name="T27" fmla="*/ 29901 h 158820"/>
              <a:gd name="T28" fmla="*/ 108595 w 158146"/>
              <a:gd name="T29" fmla="*/ 5716 h 158820"/>
              <a:gd name="T30" fmla="*/ 78631 w 158146"/>
              <a:gd name="T31" fmla="*/ 0 h 1588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8146"/>
              <a:gd name="T49" fmla="*/ 0 h 158820"/>
              <a:gd name="T50" fmla="*/ 158146 w 158146"/>
              <a:gd name="T51" fmla="*/ 158820 h 1588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8146" h="158820">
                <a:moveTo>
                  <a:pt x="78332" y="0"/>
                </a:moveTo>
                <a:lnTo>
                  <a:pt x="37785" y="11134"/>
                </a:lnTo>
                <a:lnTo>
                  <a:pt x="9168" y="40468"/>
                </a:lnTo>
                <a:lnTo>
                  <a:pt x="0" y="67117"/>
                </a:lnTo>
                <a:lnTo>
                  <a:pt x="873" y="84006"/>
                </a:lnTo>
                <a:lnTo>
                  <a:pt x="15826" y="125656"/>
                </a:lnTo>
                <a:lnTo>
                  <a:pt x="45157" y="151611"/>
                </a:lnTo>
                <a:lnTo>
                  <a:pt x="70079" y="158820"/>
                </a:lnTo>
                <a:lnTo>
                  <a:pt x="86224" y="157763"/>
                </a:lnTo>
                <a:lnTo>
                  <a:pt x="126504" y="141845"/>
                </a:lnTo>
                <a:lnTo>
                  <a:pt x="151643" y="111028"/>
                </a:lnTo>
                <a:lnTo>
                  <a:pt x="158146" y="84888"/>
                </a:lnTo>
                <a:lnTo>
                  <a:pt x="156968" y="69180"/>
                </a:lnTo>
                <a:lnTo>
                  <a:pt x="140236" y="29914"/>
                </a:lnTo>
                <a:lnTo>
                  <a:pt x="108182" y="5719"/>
                </a:lnTo>
                <a:lnTo>
                  <a:pt x="78332" y="0"/>
                </a:lnTo>
                <a:close/>
              </a:path>
            </a:pathLst>
          </a:custGeom>
          <a:noFill/>
          <a:ln w="13563">
            <a:solidFill>
              <a:srgbClr val="000000"/>
            </a:solidFill>
            <a:round/>
          </a:ln>
        </p:spPr>
        <p:txBody>
          <a:bodyPr lIns="0" tIns="0" rIns="0" bIns="0"/>
          <a:lstStyle/>
          <a:p>
            <a:endParaRPr lang="el-GR"/>
          </a:p>
        </p:txBody>
      </p:sp>
      <p:sp>
        <p:nvSpPr>
          <p:cNvPr id="38951" name="object 40"/>
          <p:cNvSpPr/>
          <p:nvPr/>
        </p:nvSpPr>
        <p:spPr bwMode="auto">
          <a:xfrm>
            <a:off x="4194175" y="2941638"/>
            <a:ext cx="2295525" cy="79375"/>
          </a:xfrm>
          <a:custGeom>
            <a:avLst/>
            <a:gdLst>
              <a:gd name="T0" fmla="*/ 0 w 2294382"/>
              <a:gd name="T1" fmla="*/ 0 h 79248"/>
              <a:gd name="T2" fmla="*/ 0 w 2294382"/>
              <a:gd name="T3" fmla="*/ 79375 h 79248"/>
              <a:gd name="T4" fmla="*/ 2295525 w 2294382"/>
              <a:gd name="T5" fmla="*/ 79375 h 79248"/>
              <a:gd name="T6" fmla="*/ 2295525 w 2294382"/>
              <a:gd name="T7" fmla="*/ 0 h 79248"/>
              <a:gd name="T8" fmla="*/ 0 w 2294382"/>
              <a:gd name="T9" fmla="*/ 0 h 79248"/>
              <a:gd name="T10" fmla="*/ 0 60000 65536"/>
              <a:gd name="T11" fmla="*/ 0 60000 65536"/>
              <a:gd name="T12" fmla="*/ 0 60000 65536"/>
              <a:gd name="T13" fmla="*/ 0 60000 65536"/>
              <a:gd name="T14" fmla="*/ 0 60000 65536"/>
              <a:gd name="T15" fmla="*/ 0 w 2294382"/>
              <a:gd name="T16" fmla="*/ 0 h 79248"/>
              <a:gd name="T17" fmla="*/ 2294382 w 2294382"/>
              <a:gd name="T18" fmla="*/ 79248 h 79248"/>
            </a:gdLst>
            <a:ahLst/>
            <a:cxnLst>
              <a:cxn ang="T10">
                <a:pos x="T0" y="T1"/>
              </a:cxn>
              <a:cxn ang="T11">
                <a:pos x="T2" y="T3"/>
              </a:cxn>
              <a:cxn ang="T12">
                <a:pos x="T4" y="T5"/>
              </a:cxn>
              <a:cxn ang="T13">
                <a:pos x="T6" y="T7"/>
              </a:cxn>
              <a:cxn ang="T14">
                <a:pos x="T8" y="T9"/>
              </a:cxn>
            </a:cxnLst>
            <a:rect l="T15" t="T16" r="T17" b="T18"/>
            <a:pathLst>
              <a:path w="2294382" h="79248">
                <a:moveTo>
                  <a:pt x="0" y="0"/>
                </a:moveTo>
                <a:lnTo>
                  <a:pt x="0" y="79248"/>
                </a:lnTo>
                <a:lnTo>
                  <a:pt x="2294382" y="79248"/>
                </a:lnTo>
                <a:lnTo>
                  <a:pt x="2294382" y="0"/>
                </a:lnTo>
                <a:lnTo>
                  <a:pt x="0" y="0"/>
                </a:lnTo>
                <a:close/>
              </a:path>
            </a:pathLst>
          </a:custGeom>
          <a:solidFill>
            <a:srgbClr val="000000"/>
          </a:solidFill>
          <a:ln w="9525">
            <a:noFill/>
            <a:round/>
          </a:ln>
        </p:spPr>
        <p:txBody>
          <a:bodyPr lIns="0" tIns="0" rIns="0" bIns="0"/>
          <a:lstStyle/>
          <a:p>
            <a:endParaRPr lang="el-GR"/>
          </a:p>
        </p:txBody>
      </p:sp>
      <p:sp>
        <p:nvSpPr>
          <p:cNvPr id="38952" name="object 41"/>
          <p:cNvSpPr/>
          <p:nvPr/>
        </p:nvSpPr>
        <p:spPr bwMode="auto">
          <a:xfrm>
            <a:off x="4194175" y="2941638"/>
            <a:ext cx="2295525" cy="79375"/>
          </a:xfrm>
          <a:custGeom>
            <a:avLst/>
            <a:gdLst>
              <a:gd name="T0" fmla="*/ 0 w 2294382"/>
              <a:gd name="T1" fmla="*/ 0 h 79248"/>
              <a:gd name="T2" fmla="*/ 0 w 2294382"/>
              <a:gd name="T3" fmla="*/ 79375 h 79248"/>
              <a:gd name="T4" fmla="*/ 2295525 w 2294382"/>
              <a:gd name="T5" fmla="*/ 79375 h 79248"/>
              <a:gd name="T6" fmla="*/ 2295525 w 2294382"/>
              <a:gd name="T7" fmla="*/ 0 h 79248"/>
              <a:gd name="T8" fmla="*/ 0 w 2294382"/>
              <a:gd name="T9" fmla="*/ 0 h 79248"/>
              <a:gd name="T10" fmla="*/ 0 60000 65536"/>
              <a:gd name="T11" fmla="*/ 0 60000 65536"/>
              <a:gd name="T12" fmla="*/ 0 60000 65536"/>
              <a:gd name="T13" fmla="*/ 0 60000 65536"/>
              <a:gd name="T14" fmla="*/ 0 60000 65536"/>
              <a:gd name="T15" fmla="*/ 0 w 2294382"/>
              <a:gd name="T16" fmla="*/ 0 h 79248"/>
              <a:gd name="T17" fmla="*/ 2294382 w 2294382"/>
              <a:gd name="T18" fmla="*/ 79248 h 79248"/>
            </a:gdLst>
            <a:ahLst/>
            <a:cxnLst>
              <a:cxn ang="T10">
                <a:pos x="T0" y="T1"/>
              </a:cxn>
              <a:cxn ang="T11">
                <a:pos x="T2" y="T3"/>
              </a:cxn>
              <a:cxn ang="T12">
                <a:pos x="T4" y="T5"/>
              </a:cxn>
              <a:cxn ang="T13">
                <a:pos x="T6" y="T7"/>
              </a:cxn>
              <a:cxn ang="T14">
                <a:pos x="T8" y="T9"/>
              </a:cxn>
            </a:cxnLst>
            <a:rect l="T15" t="T16" r="T17" b="T18"/>
            <a:pathLst>
              <a:path w="2294382" h="79248">
                <a:moveTo>
                  <a:pt x="0" y="0"/>
                </a:moveTo>
                <a:lnTo>
                  <a:pt x="0" y="79248"/>
                </a:lnTo>
                <a:lnTo>
                  <a:pt x="2294382" y="79248"/>
                </a:lnTo>
                <a:lnTo>
                  <a:pt x="2294382" y="0"/>
                </a:lnTo>
                <a:lnTo>
                  <a:pt x="0" y="0"/>
                </a:lnTo>
                <a:close/>
              </a:path>
            </a:pathLst>
          </a:custGeom>
          <a:noFill/>
          <a:ln w="27114">
            <a:solidFill>
              <a:srgbClr val="000000"/>
            </a:solidFill>
            <a:round/>
          </a:ln>
        </p:spPr>
        <p:txBody>
          <a:bodyPr lIns="0" tIns="0" rIns="0" bIns="0"/>
          <a:lstStyle/>
          <a:p>
            <a:endParaRPr lang="el-GR"/>
          </a:p>
        </p:txBody>
      </p:sp>
      <p:sp>
        <p:nvSpPr>
          <p:cNvPr id="38953" name="object 42"/>
          <p:cNvSpPr/>
          <p:nvPr/>
        </p:nvSpPr>
        <p:spPr bwMode="auto">
          <a:xfrm>
            <a:off x="5364163" y="4967288"/>
            <a:ext cx="476250" cy="792162"/>
          </a:xfrm>
          <a:custGeom>
            <a:avLst/>
            <a:gdLst>
              <a:gd name="T0" fmla="*/ 0 w 476250"/>
              <a:gd name="T1" fmla="*/ 0 h 793241"/>
              <a:gd name="T2" fmla="*/ 0 w 476250"/>
              <a:gd name="T3" fmla="*/ 792162 h 793241"/>
              <a:gd name="T4" fmla="*/ 476250 w 476250"/>
              <a:gd name="T5" fmla="*/ 792162 h 793241"/>
              <a:gd name="T6" fmla="*/ 476250 w 476250"/>
              <a:gd name="T7" fmla="*/ 0 h 793241"/>
              <a:gd name="T8" fmla="*/ 0 w 476250"/>
              <a:gd name="T9" fmla="*/ 0 h 793241"/>
              <a:gd name="T10" fmla="*/ 0 60000 65536"/>
              <a:gd name="T11" fmla="*/ 0 60000 65536"/>
              <a:gd name="T12" fmla="*/ 0 60000 65536"/>
              <a:gd name="T13" fmla="*/ 0 60000 65536"/>
              <a:gd name="T14" fmla="*/ 0 60000 65536"/>
              <a:gd name="T15" fmla="*/ 0 w 476250"/>
              <a:gd name="T16" fmla="*/ 0 h 793241"/>
              <a:gd name="T17" fmla="*/ 476250 w 476250"/>
              <a:gd name="T18" fmla="*/ 793241 h 793241"/>
            </a:gdLst>
            <a:ahLst/>
            <a:cxnLst>
              <a:cxn ang="T10">
                <a:pos x="T0" y="T1"/>
              </a:cxn>
              <a:cxn ang="T11">
                <a:pos x="T2" y="T3"/>
              </a:cxn>
              <a:cxn ang="T12">
                <a:pos x="T4" y="T5"/>
              </a:cxn>
              <a:cxn ang="T13">
                <a:pos x="T6" y="T7"/>
              </a:cxn>
              <a:cxn ang="T14">
                <a:pos x="T8" y="T9"/>
              </a:cxn>
            </a:cxnLst>
            <a:rect l="T15" t="T16" r="T17" b="T18"/>
            <a:pathLst>
              <a:path w="476250" h="793241">
                <a:moveTo>
                  <a:pt x="0" y="0"/>
                </a:moveTo>
                <a:lnTo>
                  <a:pt x="0" y="793241"/>
                </a:lnTo>
                <a:lnTo>
                  <a:pt x="476250" y="793241"/>
                </a:lnTo>
                <a:lnTo>
                  <a:pt x="476250" y="0"/>
                </a:lnTo>
                <a:lnTo>
                  <a:pt x="0" y="0"/>
                </a:lnTo>
                <a:close/>
              </a:path>
            </a:pathLst>
          </a:custGeom>
          <a:solidFill>
            <a:srgbClr val="0000FF"/>
          </a:solidFill>
          <a:ln w="9525">
            <a:noFill/>
            <a:round/>
          </a:ln>
        </p:spPr>
        <p:txBody>
          <a:bodyPr lIns="0" tIns="0" rIns="0" bIns="0"/>
          <a:lstStyle/>
          <a:p>
            <a:endParaRPr lang="el-GR"/>
          </a:p>
        </p:txBody>
      </p:sp>
      <p:sp>
        <p:nvSpPr>
          <p:cNvPr id="38954" name="object 43"/>
          <p:cNvSpPr/>
          <p:nvPr/>
        </p:nvSpPr>
        <p:spPr bwMode="auto">
          <a:xfrm>
            <a:off x="5364163" y="4967288"/>
            <a:ext cx="476250" cy="792162"/>
          </a:xfrm>
          <a:custGeom>
            <a:avLst/>
            <a:gdLst>
              <a:gd name="T0" fmla="*/ 0 w 476250"/>
              <a:gd name="T1" fmla="*/ 0 h 793241"/>
              <a:gd name="T2" fmla="*/ 0 w 476250"/>
              <a:gd name="T3" fmla="*/ 792162 h 793241"/>
              <a:gd name="T4" fmla="*/ 476250 w 476250"/>
              <a:gd name="T5" fmla="*/ 792162 h 793241"/>
              <a:gd name="T6" fmla="*/ 476250 w 476250"/>
              <a:gd name="T7" fmla="*/ 0 h 793241"/>
              <a:gd name="T8" fmla="*/ 0 w 476250"/>
              <a:gd name="T9" fmla="*/ 0 h 793241"/>
              <a:gd name="T10" fmla="*/ 0 60000 65536"/>
              <a:gd name="T11" fmla="*/ 0 60000 65536"/>
              <a:gd name="T12" fmla="*/ 0 60000 65536"/>
              <a:gd name="T13" fmla="*/ 0 60000 65536"/>
              <a:gd name="T14" fmla="*/ 0 60000 65536"/>
              <a:gd name="T15" fmla="*/ 0 w 476250"/>
              <a:gd name="T16" fmla="*/ 0 h 793241"/>
              <a:gd name="T17" fmla="*/ 476250 w 476250"/>
              <a:gd name="T18" fmla="*/ 793241 h 793241"/>
            </a:gdLst>
            <a:ahLst/>
            <a:cxnLst>
              <a:cxn ang="T10">
                <a:pos x="T0" y="T1"/>
              </a:cxn>
              <a:cxn ang="T11">
                <a:pos x="T2" y="T3"/>
              </a:cxn>
              <a:cxn ang="T12">
                <a:pos x="T4" y="T5"/>
              </a:cxn>
              <a:cxn ang="T13">
                <a:pos x="T6" y="T7"/>
              </a:cxn>
              <a:cxn ang="T14">
                <a:pos x="T8" y="T9"/>
              </a:cxn>
            </a:cxnLst>
            <a:rect l="T15" t="T16" r="T17" b="T18"/>
            <a:pathLst>
              <a:path w="476250" h="793241">
                <a:moveTo>
                  <a:pt x="0" y="0"/>
                </a:moveTo>
                <a:lnTo>
                  <a:pt x="0" y="793241"/>
                </a:lnTo>
                <a:lnTo>
                  <a:pt x="476250" y="793241"/>
                </a:lnTo>
                <a:lnTo>
                  <a:pt x="476250" y="0"/>
                </a:lnTo>
                <a:lnTo>
                  <a:pt x="0" y="0"/>
                </a:lnTo>
                <a:close/>
              </a:path>
            </a:pathLst>
          </a:custGeom>
          <a:noFill/>
          <a:ln w="13563">
            <a:solidFill>
              <a:srgbClr val="000000"/>
            </a:solidFill>
            <a:round/>
          </a:ln>
        </p:spPr>
        <p:txBody>
          <a:bodyPr lIns="0" tIns="0" rIns="0" bIns="0"/>
          <a:lstStyle/>
          <a:p>
            <a:endParaRPr lang="el-GR"/>
          </a:p>
        </p:txBody>
      </p:sp>
      <p:sp>
        <p:nvSpPr>
          <p:cNvPr id="38955" name="object 44"/>
          <p:cNvSpPr/>
          <p:nvPr/>
        </p:nvSpPr>
        <p:spPr bwMode="auto">
          <a:xfrm>
            <a:off x="5395913" y="5286375"/>
            <a:ext cx="157162" cy="158750"/>
          </a:xfrm>
          <a:custGeom>
            <a:avLst/>
            <a:gdLst>
              <a:gd name="T0" fmla="*/ 157162 w 156699"/>
              <a:gd name="T1" fmla="*/ 83667 h 158820"/>
              <a:gd name="T2" fmla="*/ 146612 w 156699"/>
              <a:gd name="T3" fmla="*/ 40532 h 158820"/>
              <a:gd name="T4" fmla="*/ 118649 w 156699"/>
              <a:gd name="T5" fmla="*/ 11077 h 158820"/>
              <a:gd name="T6" fmla="*/ 79163 w 156699"/>
              <a:gd name="T7" fmla="*/ 2 h 158820"/>
              <a:gd name="T8" fmla="*/ 78563 w 156699"/>
              <a:gd name="T9" fmla="*/ 0 h 158820"/>
              <a:gd name="T10" fmla="*/ 64090 w 156699"/>
              <a:gd name="T11" fmla="*/ 1311 h 158820"/>
              <a:gd name="T12" fmla="*/ 26671 w 156699"/>
              <a:gd name="T13" fmla="*/ 19184 h 158820"/>
              <a:gd name="T14" fmla="*/ 3439 w 156699"/>
              <a:gd name="T15" fmla="*/ 53211 h 158820"/>
              <a:gd name="T16" fmla="*/ 0 w 156699"/>
              <a:gd name="T17" fmla="*/ 67087 h 158820"/>
              <a:gd name="T18" fmla="*/ 876 w 156699"/>
              <a:gd name="T19" fmla="*/ 83969 h 158820"/>
              <a:gd name="T20" fmla="*/ 15873 w 156699"/>
              <a:gd name="T21" fmla="*/ 125601 h 158820"/>
              <a:gd name="T22" fmla="*/ 45290 w 156699"/>
              <a:gd name="T23" fmla="*/ 151544 h 158820"/>
              <a:gd name="T24" fmla="*/ 70286 w 156699"/>
              <a:gd name="T25" fmla="*/ 158750 h 158820"/>
              <a:gd name="T26" fmla="*/ 86381 w 156699"/>
              <a:gd name="T27" fmla="*/ 157672 h 158820"/>
              <a:gd name="T28" fmla="*/ 126375 w 156699"/>
              <a:gd name="T29" fmla="*/ 141475 h 158820"/>
              <a:gd name="T30" fmla="*/ 151050 w 156699"/>
              <a:gd name="T31" fmla="*/ 110170 h 158820"/>
              <a:gd name="T32" fmla="*/ 157162 w 156699"/>
              <a:gd name="T33" fmla="*/ 83667 h 1588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699"/>
              <a:gd name="T52" fmla="*/ 0 h 158820"/>
              <a:gd name="T53" fmla="*/ 156699 w 156699"/>
              <a:gd name="T54" fmla="*/ 158820 h 1588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699" h="158820">
                <a:moveTo>
                  <a:pt x="156699" y="83704"/>
                </a:moveTo>
                <a:lnTo>
                  <a:pt x="146180" y="40550"/>
                </a:lnTo>
                <a:lnTo>
                  <a:pt x="118299" y="11082"/>
                </a:lnTo>
                <a:lnTo>
                  <a:pt x="78930" y="2"/>
                </a:lnTo>
                <a:lnTo>
                  <a:pt x="78332" y="0"/>
                </a:lnTo>
                <a:lnTo>
                  <a:pt x="63901" y="1312"/>
                </a:lnTo>
                <a:lnTo>
                  <a:pt x="26592" y="19192"/>
                </a:lnTo>
                <a:lnTo>
                  <a:pt x="3429" y="53234"/>
                </a:lnTo>
                <a:lnTo>
                  <a:pt x="0" y="67117"/>
                </a:lnTo>
                <a:lnTo>
                  <a:pt x="873" y="84006"/>
                </a:lnTo>
                <a:lnTo>
                  <a:pt x="15826" y="125656"/>
                </a:lnTo>
                <a:lnTo>
                  <a:pt x="45157" y="151611"/>
                </a:lnTo>
                <a:lnTo>
                  <a:pt x="70079" y="158820"/>
                </a:lnTo>
                <a:lnTo>
                  <a:pt x="86127" y="157742"/>
                </a:lnTo>
                <a:lnTo>
                  <a:pt x="126003" y="141537"/>
                </a:lnTo>
                <a:lnTo>
                  <a:pt x="150605" y="110219"/>
                </a:lnTo>
                <a:lnTo>
                  <a:pt x="156699" y="83704"/>
                </a:lnTo>
                <a:close/>
              </a:path>
            </a:pathLst>
          </a:custGeom>
          <a:solidFill>
            <a:srgbClr val="B2B2B2"/>
          </a:solidFill>
          <a:ln w="9525">
            <a:noFill/>
            <a:round/>
          </a:ln>
        </p:spPr>
        <p:txBody>
          <a:bodyPr lIns="0" tIns="0" rIns="0" bIns="0"/>
          <a:lstStyle/>
          <a:p>
            <a:endParaRPr lang="el-GR"/>
          </a:p>
        </p:txBody>
      </p:sp>
      <p:sp>
        <p:nvSpPr>
          <p:cNvPr id="38956" name="object 45"/>
          <p:cNvSpPr/>
          <p:nvPr/>
        </p:nvSpPr>
        <p:spPr bwMode="auto">
          <a:xfrm>
            <a:off x="5395913" y="5286375"/>
            <a:ext cx="157162" cy="158750"/>
          </a:xfrm>
          <a:custGeom>
            <a:avLst/>
            <a:gdLst>
              <a:gd name="T0" fmla="*/ 78563 w 156699"/>
              <a:gd name="T1" fmla="*/ 0 h 158820"/>
              <a:gd name="T2" fmla="*/ 37897 w 156699"/>
              <a:gd name="T3" fmla="*/ 11129 h 158820"/>
              <a:gd name="T4" fmla="*/ 9195 w 156699"/>
              <a:gd name="T5" fmla="*/ 40450 h 158820"/>
              <a:gd name="T6" fmla="*/ 0 w 156699"/>
              <a:gd name="T7" fmla="*/ 67087 h 158820"/>
              <a:gd name="T8" fmla="*/ 876 w 156699"/>
              <a:gd name="T9" fmla="*/ 83969 h 158820"/>
              <a:gd name="T10" fmla="*/ 15873 w 156699"/>
              <a:gd name="T11" fmla="*/ 125601 h 158820"/>
              <a:gd name="T12" fmla="*/ 45290 w 156699"/>
              <a:gd name="T13" fmla="*/ 151544 h 158820"/>
              <a:gd name="T14" fmla="*/ 70286 w 156699"/>
              <a:gd name="T15" fmla="*/ 158750 h 158820"/>
              <a:gd name="T16" fmla="*/ 86381 w 156699"/>
              <a:gd name="T17" fmla="*/ 157672 h 158820"/>
              <a:gd name="T18" fmla="*/ 126375 w 156699"/>
              <a:gd name="T19" fmla="*/ 141475 h 158820"/>
              <a:gd name="T20" fmla="*/ 151050 w 156699"/>
              <a:gd name="T21" fmla="*/ 110170 h 158820"/>
              <a:gd name="T22" fmla="*/ 157162 w 156699"/>
              <a:gd name="T23" fmla="*/ 83667 h 158820"/>
              <a:gd name="T24" fmla="*/ 155943 w 156699"/>
              <a:gd name="T25" fmla="*/ 68059 h 158820"/>
              <a:gd name="T26" fmla="*/ 138934 w 156699"/>
              <a:gd name="T27" fmla="*/ 28962 h 158820"/>
              <a:gd name="T28" fmla="*/ 106477 w 156699"/>
              <a:gd name="T29" fmla="*/ 5112 h 158820"/>
              <a:gd name="T30" fmla="*/ 78563 w 156699"/>
              <a:gd name="T31" fmla="*/ 0 h 1588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699"/>
              <a:gd name="T49" fmla="*/ 0 h 158820"/>
              <a:gd name="T50" fmla="*/ 156699 w 156699"/>
              <a:gd name="T51" fmla="*/ 158820 h 1588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699" h="158820">
                <a:moveTo>
                  <a:pt x="78332" y="0"/>
                </a:moveTo>
                <a:lnTo>
                  <a:pt x="37785" y="11134"/>
                </a:lnTo>
                <a:lnTo>
                  <a:pt x="9168" y="40468"/>
                </a:lnTo>
                <a:lnTo>
                  <a:pt x="0" y="67117"/>
                </a:lnTo>
                <a:lnTo>
                  <a:pt x="873" y="84006"/>
                </a:lnTo>
                <a:lnTo>
                  <a:pt x="15826" y="125656"/>
                </a:lnTo>
                <a:lnTo>
                  <a:pt x="45157" y="151611"/>
                </a:lnTo>
                <a:lnTo>
                  <a:pt x="70079" y="158820"/>
                </a:lnTo>
                <a:lnTo>
                  <a:pt x="86127" y="157742"/>
                </a:lnTo>
                <a:lnTo>
                  <a:pt x="126003" y="141537"/>
                </a:lnTo>
                <a:lnTo>
                  <a:pt x="150605" y="110219"/>
                </a:lnTo>
                <a:lnTo>
                  <a:pt x="156699" y="83704"/>
                </a:lnTo>
                <a:lnTo>
                  <a:pt x="155484" y="68089"/>
                </a:lnTo>
                <a:lnTo>
                  <a:pt x="138525" y="28975"/>
                </a:lnTo>
                <a:lnTo>
                  <a:pt x="106163" y="5114"/>
                </a:lnTo>
                <a:lnTo>
                  <a:pt x="78332" y="0"/>
                </a:lnTo>
                <a:close/>
              </a:path>
            </a:pathLst>
          </a:custGeom>
          <a:noFill/>
          <a:ln w="13563">
            <a:solidFill>
              <a:srgbClr val="000000"/>
            </a:solidFill>
            <a:round/>
          </a:ln>
        </p:spPr>
        <p:txBody>
          <a:bodyPr lIns="0" tIns="0" rIns="0" bIns="0"/>
          <a:lstStyle/>
          <a:p>
            <a:endParaRPr lang="el-GR"/>
          </a:p>
        </p:txBody>
      </p:sp>
      <p:sp>
        <p:nvSpPr>
          <p:cNvPr id="38957" name="object 46"/>
          <p:cNvSpPr/>
          <p:nvPr/>
        </p:nvSpPr>
        <p:spPr bwMode="auto">
          <a:xfrm>
            <a:off x="2938463" y="5275263"/>
            <a:ext cx="157162" cy="158750"/>
          </a:xfrm>
          <a:custGeom>
            <a:avLst/>
            <a:gdLst>
              <a:gd name="T0" fmla="*/ 157162 w 157994"/>
              <a:gd name="T1" fmla="*/ 85292 h 158724"/>
              <a:gd name="T2" fmla="*/ 147001 w 157994"/>
              <a:gd name="T3" fmla="*/ 41921 h 158724"/>
              <a:gd name="T4" fmla="*/ 119808 w 157994"/>
              <a:gd name="T5" fmla="*/ 11954 h 158724"/>
              <a:gd name="T6" fmla="*/ 81022 w 157994"/>
              <a:gd name="T7" fmla="*/ 39 h 158724"/>
              <a:gd name="T8" fmla="*/ 78503 w 157994"/>
              <a:gd name="T9" fmla="*/ 0 h 158724"/>
              <a:gd name="T10" fmla="*/ 64054 w 157994"/>
              <a:gd name="T11" fmla="*/ 1314 h 158724"/>
              <a:gd name="T12" fmla="*/ 26802 w 157994"/>
              <a:gd name="T13" fmla="*/ 19176 h 158724"/>
              <a:gd name="T14" fmla="*/ 3555 w 157994"/>
              <a:gd name="T15" fmla="*/ 53027 h 158724"/>
              <a:gd name="T16" fmla="*/ 0 w 157994"/>
              <a:gd name="T17" fmla="*/ 66776 h 158724"/>
              <a:gd name="T18" fmla="*/ 806 w 157994"/>
              <a:gd name="T19" fmla="*/ 83650 h 158724"/>
              <a:gd name="T20" fmla="*/ 15439 w 157994"/>
              <a:gd name="T21" fmla="*/ 125276 h 158724"/>
              <a:gd name="T22" fmla="*/ 44458 w 157994"/>
              <a:gd name="T23" fmla="*/ 151339 h 158724"/>
              <a:gd name="T24" fmla="*/ 69297 w 157994"/>
              <a:gd name="T25" fmla="*/ 158750 h 158724"/>
              <a:gd name="T26" fmla="*/ 85655 w 157994"/>
              <a:gd name="T27" fmla="*/ 157717 h 158724"/>
              <a:gd name="T28" fmla="*/ 126038 w 157994"/>
              <a:gd name="T29" fmla="*/ 141836 h 158724"/>
              <a:gd name="T30" fmla="*/ 150861 w 157994"/>
              <a:gd name="T31" fmla="*/ 111168 h 158724"/>
              <a:gd name="T32" fmla="*/ 157162 w 157994"/>
              <a:gd name="T33" fmla="*/ 85292 h 1587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7994"/>
              <a:gd name="T52" fmla="*/ 0 h 158724"/>
              <a:gd name="T53" fmla="*/ 157994 w 157994"/>
              <a:gd name="T54" fmla="*/ 158724 h 1587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7994" h="158724">
                <a:moveTo>
                  <a:pt x="157994" y="85278"/>
                </a:moveTo>
                <a:lnTo>
                  <a:pt x="147779" y="41914"/>
                </a:lnTo>
                <a:lnTo>
                  <a:pt x="120442" y="11952"/>
                </a:lnTo>
                <a:lnTo>
                  <a:pt x="81451" y="39"/>
                </a:lnTo>
                <a:lnTo>
                  <a:pt x="78919" y="0"/>
                </a:lnTo>
                <a:lnTo>
                  <a:pt x="64393" y="1314"/>
                </a:lnTo>
                <a:lnTo>
                  <a:pt x="26944" y="19173"/>
                </a:lnTo>
                <a:lnTo>
                  <a:pt x="3574" y="53018"/>
                </a:lnTo>
                <a:lnTo>
                  <a:pt x="0" y="66765"/>
                </a:lnTo>
                <a:lnTo>
                  <a:pt x="810" y="83636"/>
                </a:lnTo>
                <a:lnTo>
                  <a:pt x="15521" y="125256"/>
                </a:lnTo>
                <a:lnTo>
                  <a:pt x="44693" y="151314"/>
                </a:lnTo>
                <a:lnTo>
                  <a:pt x="69664" y="158724"/>
                </a:lnTo>
                <a:lnTo>
                  <a:pt x="86108" y="157691"/>
                </a:lnTo>
                <a:lnTo>
                  <a:pt x="126705" y="141813"/>
                </a:lnTo>
                <a:lnTo>
                  <a:pt x="151660" y="111150"/>
                </a:lnTo>
                <a:lnTo>
                  <a:pt x="157994" y="85278"/>
                </a:lnTo>
                <a:close/>
              </a:path>
            </a:pathLst>
          </a:custGeom>
          <a:solidFill>
            <a:srgbClr val="B2B2B2"/>
          </a:solidFill>
          <a:ln w="9525">
            <a:noFill/>
            <a:round/>
          </a:ln>
        </p:spPr>
        <p:txBody>
          <a:bodyPr lIns="0" tIns="0" rIns="0" bIns="0"/>
          <a:lstStyle/>
          <a:p>
            <a:endParaRPr lang="el-GR"/>
          </a:p>
        </p:txBody>
      </p:sp>
      <p:sp>
        <p:nvSpPr>
          <p:cNvPr id="38958" name="object 47"/>
          <p:cNvSpPr/>
          <p:nvPr/>
        </p:nvSpPr>
        <p:spPr bwMode="auto">
          <a:xfrm>
            <a:off x="2938463" y="5275263"/>
            <a:ext cx="157162" cy="158750"/>
          </a:xfrm>
          <a:custGeom>
            <a:avLst/>
            <a:gdLst>
              <a:gd name="T0" fmla="*/ 78503 w 157994"/>
              <a:gd name="T1" fmla="*/ 0 h 158724"/>
              <a:gd name="T2" fmla="*/ 37972 w 157994"/>
              <a:gd name="T3" fmla="*/ 11136 h 158724"/>
              <a:gd name="T4" fmla="*/ 9362 w 157994"/>
              <a:gd name="T5" fmla="*/ 40355 h 158724"/>
              <a:gd name="T6" fmla="*/ 0 w 157994"/>
              <a:gd name="T7" fmla="*/ 66776 h 158724"/>
              <a:gd name="T8" fmla="*/ 806 w 157994"/>
              <a:gd name="T9" fmla="*/ 83650 h 158724"/>
              <a:gd name="T10" fmla="*/ 15439 w 157994"/>
              <a:gd name="T11" fmla="*/ 125276 h 158724"/>
              <a:gd name="T12" fmla="*/ 44458 w 157994"/>
              <a:gd name="T13" fmla="*/ 151339 h 158724"/>
              <a:gd name="T14" fmla="*/ 69297 w 157994"/>
              <a:gd name="T15" fmla="*/ 158750 h 158724"/>
              <a:gd name="T16" fmla="*/ 85655 w 157994"/>
              <a:gd name="T17" fmla="*/ 157717 h 158724"/>
              <a:gd name="T18" fmla="*/ 126038 w 157994"/>
              <a:gd name="T19" fmla="*/ 141836 h 158724"/>
              <a:gd name="T20" fmla="*/ 150861 w 157994"/>
              <a:gd name="T21" fmla="*/ 111168 h 158724"/>
              <a:gd name="T22" fmla="*/ 157162 w 157994"/>
              <a:gd name="T23" fmla="*/ 85292 h 158724"/>
              <a:gd name="T24" fmla="*/ 156003 w 157994"/>
              <a:gd name="T25" fmla="*/ 69632 h 158724"/>
              <a:gd name="T26" fmla="*/ 139560 w 157994"/>
              <a:gd name="T27" fmla="*/ 30213 h 158724"/>
              <a:gd name="T28" fmla="*/ 107899 w 157994"/>
              <a:gd name="T29" fmla="*/ 5747 h 158724"/>
              <a:gd name="T30" fmla="*/ 78503 w 157994"/>
              <a:gd name="T31" fmla="*/ 0 h 1587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994"/>
              <a:gd name="T49" fmla="*/ 0 h 158724"/>
              <a:gd name="T50" fmla="*/ 157994 w 157994"/>
              <a:gd name="T51" fmla="*/ 158724 h 1587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994" h="158724">
                <a:moveTo>
                  <a:pt x="78919" y="0"/>
                </a:moveTo>
                <a:lnTo>
                  <a:pt x="38173" y="11134"/>
                </a:lnTo>
                <a:lnTo>
                  <a:pt x="9412" y="40348"/>
                </a:lnTo>
                <a:lnTo>
                  <a:pt x="0" y="66765"/>
                </a:lnTo>
                <a:lnTo>
                  <a:pt x="810" y="83636"/>
                </a:lnTo>
                <a:lnTo>
                  <a:pt x="15521" y="125256"/>
                </a:lnTo>
                <a:lnTo>
                  <a:pt x="44693" y="151314"/>
                </a:lnTo>
                <a:lnTo>
                  <a:pt x="69664" y="158724"/>
                </a:lnTo>
                <a:lnTo>
                  <a:pt x="86108" y="157691"/>
                </a:lnTo>
                <a:lnTo>
                  <a:pt x="126705" y="141813"/>
                </a:lnTo>
                <a:lnTo>
                  <a:pt x="151660" y="111150"/>
                </a:lnTo>
                <a:lnTo>
                  <a:pt x="157994" y="85278"/>
                </a:lnTo>
                <a:lnTo>
                  <a:pt x="156829" y="69621"/>
                </a:lnTo>
                <a:lnTo>
                  <a:pt x="140299" y="30208"/>
                </a:lnTo>
                <a:lnTo>
                  <a:pt x="108470" y="5746"/>
                </a:lnTo>
                <a:lnTo>
                  <a:pt x="78919" y="0"/>
                </a:lnTo>
                <a:close/>
              </a:path>
            </a:pathLst>
          </a:custGeom>
          <a:noFill/>
          <a:ln w="13563">
            <a:solidFill>
              <a:srgbClr val="000000"/>
            </a:solidFill>
            <a:round/>
          </a:ln>
        </p:spPr>
        <p:txBody>
          <a:bodyPr lIns="0" tIns="0" rIns="0" bIns="0"/>
          <a:lstStyle/>
          <a:p>
            <a:endParaRPr lang="el-GR"/>
          </a:p>
        </p:txBody>
      </p:sp>
      <p:sp>
        <p:nvSpPr>
          <p:cNvPr id="38959" name="object 48"/>
          <p:cNvSpPr/>
          <p:nvPr/>
        </p:nvSpPr>
        <p:spPr bwMode="auto">
          <a:xfrm>
            <a:off x="3101975" y="5318125"/>
            <a:ext cx="2292350" cy="77788"/>
          </a:xfrm>
          <a:custGeom>
            <a:avLst/>
            <a:gdLst>
              <a:gd name="T0" fmla="*/ 0 w 2292857"/>
              <a:gd name="T1" fmla="*/ 0 h 77724"/>
              <a:gd name="T2" fmla="*/ 0 w 2292857"/>
              <a:gd name="T3" fmla="*/ 77788 h 77724"/>
              <a:gd name="T4" fmla="*/ 2292350 w 2292857"/>
              <a:gd name="T5" fmla="*/ 77788 h 77724"/>
              <a:gd name="T6" fmla="*/ 2292350 w 2292857"/>
              <a:gd name="T7" fmla="*/ 0 h 77724"/>
              <a:gd name="T8" fmla="*/ 0 w 2292857"/>
              <a:gd name="T9" fmla="*/ 0 h 77724"/>
              <a:gd name="T10" fmla="*/ 0 60000 65536"/>
              <a:gd name="T11" fmla="*/ 0 60000 65536"/>
              <a:gd name="T12" fmla="*/ 0 60000 65536"/>
              <a:gd name="T13" fmla="*/ 0 60000 65536"/>
              <a:gd name="T14" fmla="*/ 0 60000 65536"/>
              <a:gd name="T15" fmla="*/ 0 w 2292857"/>
              <a:gd name="T16" fmla="*/ 0 h 77724"/>
              <a:gd name="T17" fmla="*/ 2292857 w 2292857"/>
              <a:gd name="T18" fmla="*/ 77724 h 77724"/>
            </a:gdLst>
            <a:ahLst/>
            <a:cxnLst>
              <a:cxn ang="T10">
                <a:pos x="T0" y="T1"/>
              </a:cxn>
              <a:cxn ang="T11">
                <a:pos x="T2" y="T3"/>
              </a:cxn>
              <a:cxn ang="T12">
                <a:pos x="T4" y="T5"/>
              </a:cxn>
              <a:cxn ang="T13">
                <a:pos x="T6" y="T7"/>
              </a:cxn>
              <a:cxn ang="T14">
                <a:pos x="T8" y="T9"/>
              </a:cxn>
            </a:cxnLst>
            <a:rect l="T15" t="T16" r="T17" b="T18"/>
            <a:pathLst>
              <a:path w="2292857" h="77724">
                <a:moveTo>
                  <a:pt x="0" y="0"/>
                </a:moveTo>
                <a:lnTo>
                  <a:pt x="0" y="77724"/>
                </a:lnTo>
                <a:lnTo>
                  <a:pt x="2292857" y="77724"/>
                </a:lnTo>
                <a:lnTo>
                  <a:pt x="2292857" y="0"/>
                </a:lnTo>
                <a:lnTo>
                  <a:pt x="0" y="0"/>
                </a:lnTo>
                <a:close/>
              </a:path>
            </a:pathLst>
          </a:custGeom>
          <a:solidFill>
            <a:srgbClr val="000000"/>
          </a:solidFill>
          <a:ln w="9525">
            <a:noFill/>
            <a:round/>
          </a:ln>
        </p:spPr>
        <p:txBody>
          <a:bodyPr lIns="0" tIns="0" rIns="0" bIns="0"/>
          <a:lstStyle/>
          <a:p>
            <a:endParaRPr lang="el-GR"/>
          </a:p>
        </p:txBody>
      </p:sp>
      <p:sp>
        <p:nvSpPr>
          <p:cNvPr id="38960" name="object 49"/>
          <p:cNvSpPr/>
          <p:nvPr/>
        </p:nvSpPr>
        <p:spPr bwMode="auto">
          <a:xfrm>
            <a:off x="3101975" y="5318125"/>
            <a:ext cx="2292350" cy="77788"/>
          </a:xfrm>
          <a:custGeom>
            <a:avLst/>
            <a:gdLst>
              <a:gd name="T0" fmla="*/ 0 w 2292857"/>
              <a:gd name="T1" fmla="*/ 0 h 77724"/>
              <a:gd name="T2" fmla="*/ 0 w 2292857"/>
              <a:gd name="T3" fmla="*/ 77788 h 77724"/>
              <a:gd name="T4" fmla="*/ 2292350 w 2292857"/>
              <a:gd name="T5" fmla="*/ 77788 h 77724"/>
              <a:gd name="T6" fmla="*/ 2292350 w 2292857"/>
              <a:gd name="T7" fmla="*/ 0 h 77724"/>
              <a:gd name="T8" fmla="*/ 0 w 2292857"/>
              <a:gd name="T9" fmla="*/ 0 h 77724"/>
              <a:gd name="T10" fmla="*/ 0 60000 65536"/>
              <a:gd name="T11" fmla="*/ 0 60000 65536"/>
              <a:gd name="T12" fmla="*/ 0 60000 65536"/>
              <a:gd name="T13" fmla="*/ 0 60000 65536"/>
              <a:gd name="T14" fmla="*/ 0 60000 65536"/>
              <a:gd name="T15" fmla="*/ 0 w 2292857"/>
              <a:gd name="T16" fmla="*/ 0 h 77724"/>
              <a:gd name="T17" fmla="*/ 2292857 w 2292857"/>
              <a:gd name="T18" fmla="*/ 77724 h 77724"/>
            </a:gdLst>
            <a:ahLst/>
            <a:cxnLst>
              <a:cxn ang="T10">
                <a:pos x="T0" y="T1"/>
              </a:cxn>
              <a:cxn ang="T11">
                <a:pos x="T2" y="T3"/>
              </a:cxn>
              <a:cxn ang="T12">
                <a:pos x="T4" y="T5"/>
              </a:cxn>
              <a:cxn ang="T13">
                <a:pos x="T6" y="T7"/>
              </a:cxn>
              <a:cxn ang="T14">
                <a:pos x="T8" y="T9"/>
              </a:cxn>
            </a:cxnLst>
            <a:rect l="T15" t="T16" r="T17" b="T18"/>
            <a:pathLst>
              <a:path w="2292857" h="77724">
                <a:moveTo>
                  <a:pt x="0" y="0"/>
                </a:moveTo>
                <a:lnTo>
                  <a:pt x="0" y="77724"/>
                </a:lnTo>
                <a:lnTo>
                  <a:pt x="2292857" y="77724"/>
                </a:lnTo>
                <a:lnTo>
                  <a:pt x="2292857" y="0"/>
                </a:lnTo>
                <a:lnTo>
                  <a:pt x="0" y="0"/>
                </a:lnTo>
                <a:close/>
              </a:path>
            </a:pathLst>
          </a:custGeom>
          <a:noFill/>
          <a:ln w="27114">
            <a:solidFill>
              <a:srgbClr val="000000"/>
            </a:solidFill>
            <a:round/>
          </a:ln>
        </p:spPr>
        <p:txBody>
          <a:bodyPr lIns="0" tIns="0" rIns="0" bIns="0"/>
          <a:lstStyle/>
          <a:p>
            <a:endParaRPr lang="el-GR"/>
          </a:p>
        </p:txBody>
      </p:sp>
      <p:sp>
        <p:nvSpPr>
          <p:cNvPr id="38961" name="object 50"/>
          <p:cNvSpPr/>
          <p:nvPr/>
        </p:nvSpPr>
        <p:spPr bwMode="auto">
          <a:xfrm>
            <a:off x="679450" y="4175125"/>
            <a:ext cx="7673975" cy="0"/>
          </a:xfrm>
          <a:custGeom>
            <a:avLst/>
            <a:gdLst>
              <a:gd name="T0" fmla="*/ 0 w 7673340"/>
              <a:gd name="T1" fmla="*/ 7673975 w 7673340"/>
              <a:gd name="T2" fmla="*/ 0 60000 65536"/>
              <a:gd name="T3" fmla="*/ 0 60000 65536"/>
              <a:gd name="T4" fmla="*/ 0 w 7673340"/>
              <a:gd name="T5" fmla="*/ 7673340 w 7673340"/>
            </a:gdLst>
            <a:ahLst/>
            <a:cxnLst>
              <a:cxn ang="T2">
                <a:pos x="T0" y="0"/>
              </a:cxn>
              <a:cxn ang="T3">
                <a:pos x="T1" y="0"/>
              </a:cxn>
            </a:cxnLst>
            <a:rect l="T4" t="0" r="T5" b="0"/>
            <a:pathLst>
              <a:path w="7673340">
                <a:moveTo>
                  <a:pt x="0" y="0"/>
                </a:moveTo>
                <a:lnTo>
                  <a:pt x="7673340" y="0"/>
                </a:lnTo>
              </a:path>
            </a:pathLst>
          </a:custGeom>
          <a:noFill/>
          <a:ln w="13563">
            <a:solidFill>
              <a:srgbClr val="000000"/>
            </a:solidFill>
            <a:prstDash val="lgDash"/>
            <a:round/>
          </a:ln>
        </p:spPr>
        <p:txBody>
          <a:bodyPr lIns="0" tIns="0" rIns="0" bIns="0"/>
          <a:lstStyle/>
          <a:p>
            <a:endParaRPr lang="el-GR"/>
          </a:p>
        </p:txBody>
      </p:sp>
      <p:sp>
        <p:nvSpPr>
          <p:cNvPr id="38962" name="object 51"/>
          <p:cNvSpPr/>
          <p:nvPr/>
        </p:nvSpPr>
        <p:spPr bwMode="auto">
          <a:xfrm>
            <a:off x="5842000" y="1635125"/>
            <a:ext cx="22225" cy="3332163"/>
          </a:xfrm>
          <a:custGeom>
            <a:avLst/>
            <a:gdLst>
              <a:gd name="T0" fmla="*/ 0 w 22097"/>
              <a:gd name="T1" fmla="*/ 3332163 h 3331464"/>
              <a:gd name="T2" fmla="*/ 22225 w 22097"/>
              <a:gd name="T3" fmla="*/ 0 h 3331464"/>
              <a:gd name="T4" fmla="*/ 0 60000 65536"/>
              <a:gd name="T5" fmla="*/ 0 60000 65536"/>
              <a:gd name="T6" fmla="*/ 0 w 22097"/>
              <a:gd name="T7" fmla="*/ 0 h 3331464"/>
              <a:gd name="T8" fmla="*/ 22097 w 22097"/>
              <a:gd name="T9" fmla="*/ 3331464 h 3331464"/>
            </a:gdLst>
            <a:ahLst/>
            <a:cxnLst>
              <a:cxn ang="T4">
                <a:pos x="T0" y="T1"/>
              </a:cxn>
              <a:cxn ang="T5">
                <a:pos x="T2" y="T3"/>
              </a:cxn>
            </a:cxnLst>
            <a:rect l="T6" t="T7" r="T8" b="T9"/>
            <a:pathLst>
              <a:path w="22097" h="3331464">
                <a:moveTo>
                  <a:pt x="0" y="3331464"/>
                </a:moveTo>
                <a:lnTo>
                  <a:pt x="22097" y="0"/>
                </a:lnTo>
              </a:path>
            </a:pathLst>
          </a:custGeom>
          <a:noFill/>
          <a:ln w="13563">
            <a:solidFill>
              <a:srgbClr val="000000"/>
            </a:solidFill>
            <a:prstDash val="dash"/>
            <a:round/>
          </a:ln>
        </p:spPr>
        <p:txBody>
          <a:bodyPr lIns="0" tIns="0" rIns="0" bIns="0"/>
          <a:lstStyle/>
          <a:p>
            <a:endParaRPr lang="el-GR"/>
          </a:p>
        </p:txBody>
      </p:sp>
      <p:sp>
        <p:nvSpPr>
          <p:cNvPr id="38963" name="object 52"/>
          <p:cNvSpPr/>
          <p:nvPr/>
        </p:nvSpPr>
        <p:spPr bwMode="auto">
          <a:xfrm>
            <a:off x="6927850" y="1635125"/>
            <a:ext cx="0" cy="954088"/>
          </a:xfrm>
          <a:custGeom>
            <a:avLst/>
            <a:gdLst>
              <a:gd name="T0" fmla="*/ 0 h 954024"/>
              <a:gd name="T1" fmla="*/ 954087 h 954024"/>
              <a:gd name="T2" fmla="*/ 0 60000 65536"/>
              <a:gd name="T3" fmla="*/ 0 60000 65536"/>
              <a:gd name="T4" fmla="*/ 0 h 954024"/>
              <a:gd name="T5" fmla="*/ 954024 h 954024"/>
            </a:gdLst>
            <a:ahLst/>
            <a:cxnLst>
              <a:cxn ang="T2">
                <a:pos x="0" y="T0"/>
              </a:cxn>
              <a:cxn ang="T3">
                <a:pos x="0" y="T1"/>
              </a:cxn>
            </a:cxnLst>
            <a:rect l="0" t="T4" r="0" b="T5"/>
            <a:pathLst>
              <a:path h="954024">
                <a:moveTo>
                  <a:pt x="0" y="0"/>
                </a:moveTo>
                <a:lnTo>
                  <a:pt x="0" y="954023"/>
                </a:lnTo>
              </a:path>
            </a:pathLst>
          </a:custGeom>
          <a:noFill/>
          <a:ln w="13563">
            <a:solidFill>
              <a:srgbClr val="000000"/>
            </a:solidFill>
            <a:prstDash val="dash"/>
            <a:round/>
          </a:ln>
        </p:spPr>
        <p:txBody>
          <a:bodyPr lIns="0" tIns="0" rIns="0" bIns="0"/>
          <a:lstStyle/>
          <a:p>
            <a:endParaRPr lang="el-GR"/>
          </a:p>
        </p:txBody>
      </p:sp>
      <p:sp>
        <p:nvSpPr>
          <p:cNvPr id="53" name="object 53"/>
          <p:cNvSpPr txBox="1"/>
          <p:nvPr/>
        </p:nvSpPr>
        <p:spPr>
          <a:xfrm>
            <a:off x="5999163" y="1500188"/>
            <a:ext cx="771525" cy="315912"/>
          </a:xfrm>
          <a:prstGeom prst="rect">
            <a:avLst/>
          </a:prstGeom>
        </p:spPr>
        <p:txBody>
          <a:bodyPr lIns="0" tIns="0" rIns="0" bIns="0"/>
          <a:lstStyle/>
          <a:p>
            <a:pPr marL="12700" fontAlgn="auto">
              <a:spcBef>
                <a:spcPts val="0"/>
              </a:spcBef>
              <a:spcAft>
                <a:spcPts val="0"/>
              </a:spcAft>
              <a:defRPr/>
            </a:pPr>
            <a:r>
              <a:rPr sz="2000" spc="5" dirty="0">
                <a:latin typeface="Arial" panose="020B0604020202020204"/>
                <a:cs typeface="Arial" panose="020B0604020202020204"/>
              </a:rPr>
              <a:t>Stroke</a:t>
            </a:r>
            <a:endParaRPr sz="2000">
              <a:latin typeface="Arial" panose="020B0604020202020204"/>
              <a:cs typeface="Arial" panose="020B0604020202020204"/>
            </a:endParaRPr>
          </a:p>
        </p:txBody>
      </p:sp>
      <p:sp>
        <p:nvSpPr>
          <p:cNvPr id="38965" name="object 54"/>
          <p:cNvSpPr/>
          <p:nvPr/>
        </p:nvSpPr>
        <p:spPr bwMode="auto">
          <a:xfrm>
            <a:off x="5854700" y="1817688"/>
            <a:ext cx="1081088" cy="109537"/>
          </a:xfrm>
          <a:custGeom>
            <a:avLst/>
            <a:gdLst>
              <a:gd name="T0" fmla="*/ 100566 w 1081278"/>
              <a:gd name="T1" fmla="*/ 4533 h 110489"/>
              <a:gd name="T2" fmla="*/ 94470 w 1081278"/>
              <a:gd name="T3" fmla="*/ 0 h 110489"/>
              <a:gd name="T4" fmla="*/ 0 w 1081278"/>
              <a:gd name="T5" fmla="*/ 54390 h 110489"/>
              <a:gd name="T6" fmla="*/ 13713 w 1081278"/>
              <a:gd name="T7" fmla="*/ 48348 h 110489"/>
              <a:gd name="T8" fmla="*/ 98281 w 1081278"/>
              <a:gd name="T9" fmla="*/ 13598 h 110489"/>
              <a:gd name="T10" fmla="*/ 102851 w 1081278"/>
              <a:gd name="T11" fmla="*/ 7553 h 110489"/>
              <a:gd name="T12" fmla="*/ 13713 w 1081278"/>
              <a:gd name="T13" fmla="*/ 48348 h 110489"/>
              <a:gd name="T14" fmla="*/ 16760 w 1081278"/>
              <a:gd name="T15" fmla="*/ 61190 h 110489"/>
              <a:gd name="T16" fmla="*/ 26621 w 1081278"/>
              <a:gd name="T17" fmla="*/ 54768 h 110489"/>
              <a:gd name="T18" fmla="*/ 102851 w 1081278"/>
              <a:gd name="T19" fmla="*/ 101983 h 110489"/>
              <a:gd name="T20" fmla="*/ 98281 w 1081278"/>
              <a:gd name="T21" fmla="*/ 95940 h 110489"/>
              <a:gd name="T22" fmla="*/ 13713 w 1081278"/>
              <a:gd name="T23" fmla="*/ 61190 h 110489"/>
              <a:gd name="T24" fmla="*/ 91423 w 1081278"/>
              <a:gd name="T25" fmla="*/ 107272 h 110489"/>
              <a:gd name="T26" fmla="*/ 99043 w 1081278"/>
              <a:gd name="T27" fmla="*/ 108027 h 110489"/>
              <a:gd name="T28" fmla="*/ 102851 w 1081278"/>
              <a:gd name="T29" fmla="*/ 101983 h 110489"/>
              <a:gd name="T30" fmla="*/ 16760 w 1081278"/>
              <a:gd name="T31" fmla="*/ 49103 h 110489"/>
              <a:gd name="T32" fmla="*/ 26621 w 1081278"/>
              <a:gd name="T33" fmla="*/ 54768 h 110489"/>
              <a:gd name="T34" fmla="*/ 26621 w 1081278"/>
              <a:gd name="T35" fmla="*/ 54768 h 110489"/>
              <a:gd name="T36" fmla="*/ 16760 w 1081278"/>
              <a:gd name="T37" fmla="*/ 61190 h 110489"/>
              <a:gd name="T38" fmla="*/ 1054464 w 1081278"/>
              <a:gd name="T39" fmla="*/ 54768 h 110489"/>
              <a:gd name="T40" fmla="*/ 37798 w 1081278"/>
              <a:gd name="T41" fmla="*/ 48348 h 110489"/>
              <a:gd name="T42" fmla="*/ 37798 w 1081278"/>
              <a:gd name="T43" fmla="*/ 61190 h 110489"/>
              <a:gd name="T44" fmla="*/ 1054464 w 1081278"/>
              <a:gd name="T45" fmla="*/ 54768 h 110489"/>
              <a:gd name="T46" fmla="*/ 989664 w 1081278"/>
              <a:gd name="T47" fmla="*/ 1511 h 110489"/>
              <a:gd name="T48" fmla="*/ 982032 w 1081278"/>
              <a:gd name="T49" fmla="*/ 755 h 110489"/>
              <a:gd name="T50" fmla="*/ 978223 w 1081278"/>
              <a:gd name="T51" fmla="*/ 7553 h 110489"/>
              <a:gd name="T52" fmla="*/ 982794 w 1081278"/>
              <a:gd name="T53" fmla="*/ 13598 h 110489"/>
              <a:gd name="T54" fmla="*/ 1067374 w 1081278"/>
              <a:gd name="T55" fmla="*/ 48348 h 110489"/>
              <a:gd name="T56" fmla="*/ 1081088 w 1081278"/>
              <a:gd name="T57" fmla="*/ 54390 h 110489"/>
              <a:gd name="T58" fmla="*/ 1067374 w 1081278"/>
              <a:gd name="T59" fmla="*/ 61190 h 110489"/>
              <a:gd name="T60" fmla="*/ 982794 w 1081278"/>
              <a:gd name="T61" fmla="*/ 95940 h 110489"/>
              <a:gd name="T62" fmla="*/ 978223 w 1081278"/>
              <a:gd name="T63" fmla="*/ 101983 h 110489"/>
              <a:gd name="T64" fmla="*/ 982032 w 1081278"/>
              <a:gd name="T65" fmla="*/ 108027 h 110489"/>
              <a:gd name="T66" fmla="*/ 989664 w 1081278"/>
              <a:gd name="T67" fmla="*/ 107272 h 110489"/>
              <a:gd name="T68" fmla="*/ 1067374 w 1081278"/>
              <a:gd name="T69" fmla="*/ 61190 h 110489"/>
              <a:gd name="T70" fmla="*/ 1043285 w 1081278"/>
              <a:gd name="T71" fmla="*/ 48348 h 110489"/>
              <a:gd name="T72" fmla="*/ 1064327 w 1081278"/>
              <a:gd name="T73" fmla="*/ 49103 h 110489"/>
              <a:gd name="T74" fmla="*/ 1067374 w 1081278"/>
              <a:gd name="T75" fmla="*/ 61190 h 110489"/>
              <a:gd name="T76" fmla="*/ 1064327 w 1081278"/>
              <a:gd name="T77" fmla="*/ 60435 h 110489"/>
              <a:gd name="T78" fmla="*/ 1043285 w 1081278"/>
              <a:gd name="T79" fmla="*/ 61190 h 110489"/>
              <a:gd name="T80" fmla="*/ 1064327 w 1081278"/>
              <a:gd name="T81" fmla="*/ 60435 h 110489"/>
              <a:gd name="T82" fmla="*/ 1054464 w 1081278"/>
              <a:gd name="T83" fmla="*/ 54768 h 1104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81278"/>
              <a:gd name="T127" fmla="*/ 0 h 110489"/>
              <a:gd name="T128" fmla="*/ 1081278 w 1081278"/>
              <a:gd name="T129" fmla="*/ 110489 h 1104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81278" h="110489">
                <a:moveTo>
                  <a:pt x="102869" y="7619"/>
                </a:moveTo>
                <a:lnTo>
                  <a:pt x="100584" y="4572"/>
                </a:lnTo>
                <a:lnTo>
                  <a:pt x="99060" y="762"/>
                </a:lnTo>
                <a:lnTo>
                  <a:pt x="94487" y="0"/>
                </a:lnTo>
                <a:lnTo>
                  <a:pt x="91439" y="1524"/>
                </a:lnTo>
                <a:lnTo>
                  <a:pt x="0" y="54863"/>
                </a:lnTo>
                <a:lnTo>
                  <a:pt x="13715" y="62864"/>
                </a:lnTo>
                <a:lnTo>
                  <a:pt x="13715" y="48768"/>
                </a:lnTo>
                <a:lnTo>
                  <a:pt x="37805" y="48768"/>
                </a:lnTo>
                <a:lnTo>
                  <a:pt x="98298" y="13716"/>
                </a:lnTo>
                <a:lnTo>
                  <a:pt x="101346" y="11430"/>
                </a:lnTo>
                <a:lnTo>
                  <a:pt x="102869" y="7619"/>
                </a:lnTo>
                <a:close/>
              </a:path>
              <a:path w="1081278" h="110489">
                <a:moveTo>
                  <a:pt x="37805" y="48768"/>
                </a:moveTo>
                <a:lnTo>
                  <a:pt x="13715" y="48768"/>
                </a:lnTo>
                <a:lnTo>
                  <a:pt x="13715" y="61722"/>
                </a:lnTo>
                <a:lnTo>
                  <a:pt x="16763" y="61722"/>
                </a:lnTo>
                <a:lnTo>
                  <a:pt x="16763" y="49530"/>
                </a:lnTo>
                <a:lnTo>
                  <a:pt x="26626" y="55244"/>
                </a:lnTo>
                <a:lnTo>
                  <a:pt x="37805" y="48768"/>
                </a:lnTo>
                <a:close/>
              </a:path>
              <a:path w="1081278" h="110489">
                <a:moveTo>
                  <a:pt x="102869" y="102869"/>
                </a:moveTo>
                <a:lnTo>
                  <a:pt x="101346" y="99060"/>
                </a:lnTo>
                <a:lnTo>
                  <a:pt x="98298" y="96774"/>
                </a:lnTo>
                <a:lnTo>
                  <a:pt x="37805" y="61722"/>
                </a:lnTo>
                <a:lnTo>
                  <a:pt x="13715" y="61722"/>
                </a:lnTo>
                <a:lnTo>
                  <a:pt x="13715" y="62864"/>
                </a:lnTo>
                <a:lnTo>
                  <a:pt x="91439" y="108204"/>
                </a:lnTo>
                <a:lnTo>
                  <a:pt x="94487" y="110490"/>
                </a:lnTo>
                <a:lnTo>
                  <a:pt x="99060" y="108966"/>
                </a:lnTo>
                <a:lnTo>
                  <a:pt x="100584" y="105918"/>
                </a:lnTo>
                <a:lnTo>
                  <a:pt x="102869" y="102869"/>
                </a:lnTo>
                <a:close/>
              </a:path>
              <a:path w="1081278" h="110489">
                <a:moveTo>
                  <a:pt x="26626" y="55244"/>
                </a:moveTo>
                <a:lnTo>
                  <a:pt x="16763" y="49530"/>
                </a:lnTo>
                <a:lnTo>
                  <a:pt x="16763" y="60960"/>
                </a:lnTo>
                <a:lnTo>
                  <a:pt x="26626" y="55244"/>
                </a:lnTo>
                <a:close/>
              </a:path>
              <a:path w="1081278" h="110489">
                <a:moveTo>
                  <a:pt x="37805" y="61722"/>
                </a:moveTo>
                <a:lnTo>
                  <a:pt x="26626" y="55244"/>
                </a:lnTo>
                <a:lnTo>
                  <a:pt x="16763" y="60960"/>
                </a:lnTo>
                <a:lnTo>
                  <a:pt x="16763" y="61722"/>
                </a:lnTo>
                <a:lnTo>
                  <a:pt x="37805" y="61722"/>
                </a:lnTo>
                <a:close/>
              </a:path>
              <a:path w="1081278" h="110489">
                <a:moveTo>
                  <a:pt x="1054649" y="55244"/>
                </a:moveTo>
                <a:lnTo>
                  <a:pt x="1043469" y="48768"/>
                </a:lnTo>
                <a:lnTo>
                  <a:pt x="37805" y="48768"/>
                </a:lnTo>
                <a:lnTo>
                  <a:pt x="26626" y="55244"/>
                </a:lnTo>
                <a:lnTo>
                  <a:pt x="37805" y="61722"/>
                </a:lnTo>
                <a:lnTo>
                  <a:pt x="1043469" y="61722"/>
                </a:lnTo>
                <a:lnTo>
                  <a:pt x="1054649" y="55244"/>
                </a:lnTo>
                <a:close/>
              </a:path>
              <a:path w="1081278" h="110489">
                <a:moveTo>
                  <a:pt x="1081278" y="54863"/>
                </a:moveTo>
                <a:lnTo>
                  <a:pt x="989838" y="1524"/>
                </a:lnTo>
                <a:lnTo>
                  <a:pt x="986777" y="0"/>
                </a:lnTo>
                <a:lnTo>
                  <a:pt x="982205" y="762"/>
                </a:lnTo>
                <a:lnTo>
                  <a:pt x="980681" y="4572"/>
                </a:lnTo>
                <a:lnTo>
                  <a:pt x="978395" y="7619"/>
                </a:lnTo>
                <a:lnTo>
                  <a:pt x="979919" y="11430"/>
                </a:lnTo>
                <a:lnTo>
                  <a:pt x="982967" y="13716"/>
                </a:lnTo>
                <a:lnTo>
                  <a:pt x="1043469" y="48768"/>
                </a:lnTo>
                <a:lnTo>
                  <a:pt x="1067562" y="48768"/>
                </a:lnTo>
                <a:lnTo>
                  <a:pt x="1067562" y="62865"/>
                </a:lnTo>
                <a:lnTo>
                  <a:pt x="1081278" y="54863"/>
                </a:lnTo>
                <a:close/>
              </a:path>
              <a:path w="1081278" h="110489">
                <a:moveTo>
                  <a:pt x="1067562" y="62865"/>
                </a:moveTo>
                <a:lnTo>
                  <a:pt x="1067562" y="61722"/>
                </a:lnTo>
                <a:lnTo>
                  <a:pt x="1043469" y="61722"/>
                </a:lnTo>
                <a:lnTo>
                  <a:pt x="982967" y="96774"/>
                </a:lnTo>
                <a:lnTo>
                  <a:pt x="979919" y="99060"/>
                </a:lnTo>
                <a:lnTo>
                  <a:pt x="978395" y="102869"/>
                </a:lnTo>
                <a:lnTo>
                  <a:pt x="980681" y="105918"/>
                </a:lnTo>
                <a:lnTo>
                  <a:pt x="982205" y="108966"/>
                </a:lnTo>
                <a:lnTo>
                  <a:pt x="986777" y="110490"/>
                </a:lnTo>
                <a:lnTo>
                  <a:pt x="989838" y="108204"/>
                </a:lnTo>
                <a:lnTo>
                  <a:pt x="1067562" y="62865"/>
                </a:lnTo>
                <a:close/>
              </a:path>
              <a:path w="1081278" h="110489">
                <a:moveTo>
                  <a:pt x="1067562" y="61722"/>
                </a:moveTo>
                <a:lnTo>
                  <a:pt x="1067562" y="48768"/>
                </a:lnTo>
                <a:lnTo>
                  <a:pt x="1043469" y="48768"/>
                </a:lnTo>
                <a:lnTo>
                  <a:pt x="1054649" y="55244"/>
                </a:lnTo>
                <a:lnTo>
                  <a:pt x="1064514" y="49530"/>
                </a:lnTo>
                <a:lnTo>
                  <a:pt x="1064514" y="61722"/>
                </a:lnTo>
                <a:lnTo>
                  <a:pt x="1067562" y="61722"/>
                </a:lnTo>
                <a:close/>
              </a:path>
              <a:path w="1081278" h="110489">
                <a:moveTo>
                  <a:pt x="1064514" y="61722"/>
                </a:moveTo>
                <a:lnTo>
                  <a:pt x="1064514" y="60960"/>
                </a:lnTo>
                <a:lnTo>
                  <a:pt x="1054649" y="55244"/>
                </a:lnTo>
                <a:lnTo>
                  <a:pt x="1043469" y="61722"/>
                </a:lnTo>
                <a:lnTo>
                  <a:pt x="1064514" y="61722"/>
                </a:lnTo>
                <a:close/>
              </a:path>
              <a:path w="1081278" h="110489">
                <a:moveTo>
                  <a:pt x="1064514" y="60960"/>
                </a:moveTo>
                <a:lnTo>
                  <a:pt x="1064514" y="49530"/>
                </a:lnTo>
                <a:lnTo>
                  <a:pt x="1054649" y="55244"/>
                </a:lnTo>
                <a:lnTo>
                  <a:pt x="1064514" y="60960"/>
                </a:lnTo>
                <a:close/>
              </a:path>
            </a:pathLst>
          </a:custGeom>
          <a:solidFill>
            <a:srgbClr val="000000"/>
          </a:solidFill>
          <a:ln w="9525">
            <a:noFill/>
            <a:round/>
          </a:ln>
        </p:spPr>
        <p:txBody>
          <a:bodyPr lIns="0" tIns="0" rIns="0" bIns="0"/>
          <a:lstStyle/>
          <a:p>
            <a:endParaRPr lang="el-GR"/>
          </a:p>
        </p:txBody>
      </p:sp>
      <p:sp>
        <p:nvSpPr>
          <p:cNvPr id="38966" name="object 55"/>
          <p:cNvSpPr/>
          <p:nvPr/>
        </p:nvSpPr>
        <p:spPr bwMode="auto">
          <a:xfrm>
            <a:off x="554038" y="3854450"/>
            <a:ext cx="739775" cy="515938"/>
          </a:xfrm>
          <a:custGeom>
            <a:avLst/>
            <a:gdLst>
              <a:gd name="T0" fmla="*/ 739775 w 739901"/>
              <a:gd name="T1" fmla="*/ 412281 h 515811"/>
              <a:gd name="T2" fmla="*/ 723251 w 739901"/>
              <a:gd name="T3" fmla="*/ 339000 h 515811"/>
              <a:gd name="T4" fmla="*/ 701109 w 739901"/>
              <a:gd name="T5" fmla="*/ 270636 h 515811"/>
              <a:gd name="T6" fmla="*/ 674039 w 739901"/>
              <a:gd name="T7" fmla="*/ 208033 h 515811"/>
              <a:gd name="T8" fmla="*/ 642732 w 739901"/>
              <a:gd name="T9" fmla="*/ 152039 h 515811"/>
              <a:gd name="T10" fmla="*/ 607877 w 739901"/>
              <a:gd name="T11" fmla="*/ 103499 h 515811"/>
              <a:gd name="T12" fmla="*/ 570165 w 739901"/>
              <a:gd name="T13" fmla="*/ 63260 h 515811"/>
              <a:gd name="T14" fmla="*/ 530287 w 739901"/>
              <a:gd name="T15" fmla="*/ 32166 h 515811"/>
              <a:gd name="T16" fmla="*/ 488932 w 739901"/>
              <a:gd name="T17" fmla="*/ 11065 h 515811"/>
              <a:gd name="T18" fmla="*/ 446790 w 739901"/>
              <a:gd name="T19" fmla="*/ 802 h 515811"/>
              <a:gd name="T20" fmla="*/ 425640 w 739901"/>
              <a:gd name="T21" fmla="*/ 0 h 515811"/>
              <a:gd name="T22" fmla="*/ 404553 w 739901"/>
              <a:gd name="T23" fmla="*/ 2224 h 515811"/>
              <a:gd name="T24" fmla="*/ 259035 w 739901"/>
              <a:gd name="T25" fmla="*/ 28138 h 515811"/>
              <a:gd name="T26" fmla="*/ 212743 w 739901"/>
              <a:gd name="T27" fmla="*/ 44556 h 515811"/>
              <a:gd name="T28" fmla="*/ 171748 w 739901"/>
              <a:gd name="T29" fmla="*/ 75724 h 515811"/>
              <a:gd name="T30" fmla="*/ 136821 w 739901"/>
              <a:gd name="T31" fmla="*/ 120237 h 515811"/>
              <a:gd name="T32" fmla="*/ 117288 w 739901"/>
              <a:gd name="T33" fmla="*/ 156634 h 515811"/>
              <a:gd name="T34" fmla="*/ 101025 w 739901"/>
              <a:gd name="T35" fmla="*/ 197921 h 515811"/>
              <a:gd name="T36" fmla="*/ 88257 w 739901"/>
              <a:gd name="T37" fmla="*/ 243682 h 515811"/>
              <a:gd name="T38" fmla="*/ 79216 w 739901"/>
              <a:gd name="T39" fmla="*/ 293503 h 515811"/>
              <a:gd name="T40" fmla="*/ 74128 w 739901"/>
              <a:gd name="T41" fmla="*/ 346966 h 515811"/>
              <a:gd name="T42" fmla="*/ 73140 w 739901"/>
              <a:gd name="T43" fmla="*/ 374933 h 515811"/>
              <a:gd name="T44" fmla="*/ 0 w 739901"/>
              <a:gd name="T45" fmla="*/ 387891 h 515811"/>
              <a:gd name="T46" fmla="*/ 158469 w 739901"/>
              <a:gd name="T47" fmla="*/ 515938 h 515811"/>
              <a:gd name="T48" fmla="*/ 291034 w 739901"/>
              <a:gd name="T49" fmla="*/ 336062 h 515811"/>
              <a:gd name="T50" fmla="*/ 218657 w 739901"/>
              <a:gd name="T51" fmla="*/ 349019 h 515811"/>
              <a:gd name="T52" fmla="*/ 219306 w 739901"/>
              <a:gd name="T53" fmla="*/ 327839 h 515811"/>
              <a:gd name="T54" fmla="*/ 222415 w 739901"/>
              <a:gd name="T55" fmla="*/ 286749 h 515811"/>
              <a:gd name="T56" fmla="*/ 227870 w 739901"/>
              <a:gd name="T57" fmla="*/ 247529 h 515811"/>
              <a:gd name="T58" fmla="*/ 240269 w 739901"/>
              <a:gd name="T59" fmla="*/ 192666 h 515811"/>
              <a:gd name="T60" fmla="*/ 257481 w 739901"/>
              <a:gd name="T61" fmla="*/ 143196 h 515811"/>
              <a:gd name="T62" fmla="*/ 279229 w 739901"/>
              <a:gd name="T63" fmla="*/ 99828 h 515811"/>
              <a:gd name="T64" fmla="*/ 305236 w 739901"/>
              <a:gd name="T65" fmla="*/ 63271 h 515811"/>
              <a:gd name="T66" fmla="*/ 335222 w 739901"/>
              <a:gd name="T67" fmla="*/ 34235 h 515811"/>
              <a:gd name="T68" fmla="*/ 352832 w 739901"/>
              <a:gd name="T69" fmla="*/ 40890 h 515811"/>
              <a:gd name="T70" fmla="*/ 387301 w 739901"/>
              <a:gd name="T71" fmla="*/ 59622 h 515811"/>
              <a:gd name="T72" fmla="*/ 420492 w 739901"/>
              <a:gd name="T73" fmla="*/ 85135 h 515811"/>
              <a:gd name="T74" fmla="*/ 452072 w 739901"/>
              <a:gd name="T75" fmla="*/ 116892 h 515811"/>
              <a:gd name="T76" fmla="*/ 481708 w 739901"/>
              <a:gd name="T77" fmla="*/ 154350 h 515811"/>
              <a:gd name="T78" fmla="*/ 509063 w 739901"/>
              <a:gd name="T79" fmla="*/ 196973 h 515811"/>
              <a:gd name="T80" fmla="*/ 533808 w 739901"/>
              <a:gd name="T81" fmla="*/ 244218 h 515811"/>
              <a:gd name="T82" fmla="*/ 555605 w 739901"/>
              <a:gd name="T83" fmla="*/ 295547 h 515811"/>
              <a:gd name="T84" fmla="*/ 574123 w 739901"/>
              <a:gd name="T85" fmla="*/ 350420 h 515811"/>
              <a:gd name="T86" fmla="*/ 589028 w 739901"/>
              <a:gd name="T87" fmla="*/ 408298 h 515811"/>
              <a:gd name="T88" fmla="*/ 595021 w 739901"/>
              <a:gd name="T89" fmla="*/ 438195 h 515811"/>
              <a:gd name="T90" fmla="*/ 739775 w 739901"/>
              <a:gd name="T91" fmla="*/ 412281 h 5158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9901"/>
              <a:gd name="T139" fmla="*/ 0 h 515811"/>
              <a:gd name="T140" fmla="*/ 739901 w 739901"/>
              <a:gd name="T141" fmla="*/ 515811 h 5158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9901" h="515811">
                <a:moveTo>
                  <a:pt x="739901" y="412179"/>
                </a:moveTo>
                <a:lnTo>
                  <a:pt x="723374" y="338917"/>
                </a:lnTo>
                <a:lnTo>
                  <a:pt x="701228" y="270569"/>
                </a:lnTo>
                <a:lnTo>
                  <a:pt x="674154" y="207982"/>
                </a:lnTo>
                <a:lnTo>
                  <a:pt x="642841" y="152002"/>
                </a:lnTo>
                <a:lnTo>
                  <a:pt x="607980" y="103474"/>
                </a:lnTo>
                <a:lnTo>
                  <a:pt x="570262" y="63244"/>
                </a:lnTo>
                <a:lnTo>
                  <a:pt x="530377" y="32158"/>
                </a:lnTo>
                <a:lnTo>
                  <a:pt x="489015" y="11062"/>
                </a:lnTo>
                <a:lnTo>
                  <a:pt x="446866" y="802"/>
                </a:lnTo>
                <a:lnTo>
                  <a:pt x="425713" y="0"/>
                </a:lnTo>
                <a:lnTo>
                  <a:pt x="404622" y="2223"/>
                </a:lnTo>
                <a:lnTo>
                  <a:pt x="259079" y="28131"/>
                </a:lnTo>
                <a:lnTo>
                  <a:pt x="212779" y="44545"/>
                </a:lnTo>
                <a:lnTo>
                  <a:pt x="171777" y="75705"/>
                </a:lnTo>
                <a:lnTo>
                  <a:pt x="136844" y="120207"/>
                </a:lnTo>
                <a:lnTo>
                  <a:pt x="117308" y="156595"/>
                </a:lnTo>
                <a:lnTo>
                  <a:pt x="101042" y="197872"/>
                </a:lnTo>
                <a:lnTo>
                  <a:pt x="88272" y="243622"/>
                </a:lnTo>
                <a:lnTo>
                  <a:pt x="79229" y="293431"/>
                </a:lnTo>
                <a:lnTo>
                  <a:pt x="74141" y="346881"/>
                </a:lnTo>
                <a:lnTo>
                  <a:pt x="73152" y="374841"/>
                </a:lnTo>
                <a:lnTo>
                  <a:pt x="0" y="387795"/>
                </a:lnTo>
                <a:lnTo>
                  <a:pt x="158496" y="515811"/>
                </a:lnTo>
                <a:lnTo>
                  <a:pt x="291084" y="335979"/>
                </a:lnTo>
                <a:lnTo>
                  <a:pt x="218694" y="348933"/>
                </a:lnTo>
                <a:lnTo>
                  <a:pt x="219343" y="327758"/>
                </a:lnTo>
                <a:lnTo>
                  <a:pt x="222453" y="286678"/>
                </a:lnTo>
                <a:lnTo>
                  <a:pt x="227909" y="247468"/>
                </a:lnTo>
                <a:lnTo>
                  <a:pt x="240310" y="192619"/>
                </a:lnTo>
                <a:lnTo>
                  <a:pt x="257525" y="143161"/>
                </a:lnTo>
                <a:lnTo>
                  <a:pt x="279277" y="99803"/>
                </a:lnTo>
                <a:lnTo>
                  <a:pt x="305288" y="63255"/>
                </a:lnTo>
                <a:lnTo>
                  <a:pt x="335279" y="34227"/>
                </a:lnTo>
                <a:lnTo>
                  <a:pt x="352892" y="40880"/>
                </a:lnTo>
                <a:lnTo>
                  <a:pt x="387367" y="59607"/>
                </a:lnTo>
                <a:lnTo>
                  <a:pt x="420564" y="85114"/>
                </a:lnTo>
                <a:lnTo>
                  <a:pt x="452149" y="116863"/>
                </a:lnTo>
                <a:lnTo>
                  <a:pt x="481790" y="154312"/>
                </a:lnTo>
                <a:lnTo>
                  <a:pt x="509150" y="196924"/>
                </a:lnTo>
                <a:lnTo>
                  <a:pt x="533899" y="244158"/>
                </a:lnTo>
                <a:lnTo>
                  <a:pt x="555700" y="295474"/>
                </a:lnTo>
                <a:lnTo>
                  <a:pt x="574221" y="350334"/>
                </a:lnTo>
                <a:lnTo>
                  <a:pt x="589128" y="408197"/>
                </a:lnTo>
                <a:lnTo>
                  <a:pt x="595122" y="438087"/>
                </a:lnTo>
                <a:lnTo>
                  <a:pt x="739901" y="412179"/>
                </a:lnTo>
                <a:close/>
              </a:path>
            </a:pathLst>
          </a:custGeom>
          <a:noFill/>
          <a:ln w="13563">
            <a:solidFill>
              <a:srgbClr val="000000"/>
            </a:solidFill>
            <a:round/>
          </a:ln>
        </p:spPr>
        <p:txBody>
          <a:bodyPr lIns="0" tIns="0" rIns="0" bIns="0"/>
          <a:lstStyle/>
          <a:p>
            <a:endParaRPr lang="el-GR"/>
          </a:p>
        </p:txBody>
      </p:sp>
      <p:sp>
        <p:nvSpPr>
          <p:cNvPr id="38967" name="object 56"/>
          <p:cNvSpPr/>
          <p:nvPr/>
        </p:nvSpPr>
        <p:spPr bwMode="auto">
          <a:xfrm>
            <a:off x="889000" y="3856038"/>
            <a:ext cx="69850" cy="31750"/>
          </a:xfrm>
          <a:custGeom>
            <a:avLst/>
            <a:gdLst>
              <a:gd name="T0" fmla="*/ 69850 w 69198"/>
              <a:gd name="T1" fmla="*/ 0 h 31891"/>
              <a:gd name="T2" fmla="*/ 22035 w 69198"/>
              <a:gd name="T3" fmla="*/ 17139 h 31891"/>
              <a:gd name="T4" fmla="*/ 10879 w 69198"/>
              <a:gd name="T5" fmla="*/ 23941 h 31891"/>
              <a:gd name="T6" fmla="*/ 0 w 69198"/>
              <a:gd name="T7" fmla="*/ 31750 h 31891"/>
              <a:gd name="T8" fmla="*/ 0 60000 65536"/>
              <a:gd name="T9" fmla="*/ 0 60000 65536"/>
              <a:gd name="T10" fmla="*/ 0 60000 65536"/>
              <a:gd name="T11" fmla="*/ 0 60000 65536"/>
              <a:gd name="T12" fmla="*/ 0 w 69198"/>
              <a:gd name="T13" fmla="*/ 0 h 31891"/>
              <a:gd name="T14" fmla="*/ 69198 w 69198"/>
              <a:gd name="T15" fmla="*/ 31891 h 31891"/>
            </a:gdLst>
            <a:ahLst/>
            <a:cxnLst>
              <a:cxn ang="T8">
                <a:pos x="T0" y="T1"/>
              </a:cxn>
              <a:cxn ang="T9">
                <a:pos x="T2" y="T3"/>
              </a:cxn>
              <a:cxn ang="T10">
                <a:pos x="T4" y="T5"/>
              </a:cxn>
              <a:cxn ang="T11">
                <a:pos x="T6" y="T7"/>
              </a:cxn>
            </a:cxnLst>
            <a:rect l="T12" t="T13" r="T14" b="T15"/>
            <a:pathLst>
              <a:path w="69198" h="31891">
                <a:moveTo>
                  <a:pt x="69198" y="0"/>
                </a:moveTo>
                <a:lnTo>
                  <a:pt x="21829" y="17215"/>
                </a:lnTo>
                <a:lnTo>
                  <a:pt x="10777" y="24047"/>
                </a:lnTo>
                <a:lnTo>
                  <a:pt x="0" y="31891"/>
                </a:lnTo>
              </a:path>
            </a:pathLst>
          </a:custGeom>
          <a:noFill/>
          <a:ln w="13563">
            <a:solidFill>
              <a:srgbClr val="000000"/>
            </a:solidFill>
            <a:round/>
          </a:ln>
        </p:spPr>
        <p:txBody>
          <a:bodyPr lIns="0" tIns="0" rIns="0" bIns="0"/>
          <a:lstStyle/>
          <a:p>
            <a:endParaRPr lang="el-GR"/>
          </a:p>
        </p:txBody>
      </p:sp>
      <p:sp>
        <p:nvSpPr>
          <p:cNvPr id="38968" name="object 57"/>
          <p:cNvSpPr/>
          <p:nvPr/>
        </p:nvSpPr>
        <p:spPr bwMode="auto">
          <a:xfrm>
            <a:off x="2005013" y="3578225"/>
            <a:ext cx="152400" cy="573088"/>
          </a:xfrm>
          <a:custGeom>
            <a:avLst/>
            <a:gdLst>
              <a:gd name="T0" fmla="*/ 101599 w 153162"/>
              <a:gd name="T1" fmla="*/ 558589 h 572262"/>
              <a:gd name="T2" fmla="*/ 78811 w 153162"/>
              <a:gd name="T3" fmla="*/ 549671 h 572262"/>
              <a:gd name="T4" fmla="*/ 6823 w 153162"/>
              <a:gd name="T5" fmla="*/ 525013 h 572262"/>
              <a:gd name="T6" fmla="*/ 1516 w 153162"/>
              <a:gd name="T7" fmla="*/ 531117 h 572262"/>
              <a:gd name="T8" fmla="*/ 2275 w 153162"/>
              <a:gd name="T9" fmla="*/ 537985 h 572262"/>
              <a:gd name="T10" fmla="*/ 101599 w 153162"/>
              <a:gd name="T11" fmla="*/ 571806 h 572262"/>
              <a:gd name="T12" fmla="*/ 98487 w 153162"/>
              <a:gd name="T13" fmla="*/ 52515 h 572262"/>
              <a:gd name="T14" fmla="*/ 39550 w 153162"/>
              <a:gd name="T15" fmla="*/ 161065 h 572262"/>
              <a:gd name="T16" fmla="*/ 10411 w 153162"/>
              <a:gd name="T17" fmla="*/ 279718 h 572262"/>
              <a:gd name="T18" fmla="*/ 10294 w 153162"/>
              <a:gd name="T19" fmla="*/ 370428 h 572262"/>
              <a:gd name="T20" fmla="*/ 21417 w 153162"/>
              <a:gd name="T21" fmla="*/ 429806 h 572262"/>
              <a:gd name="T22" fmla="*/ 21564 w 153162"/>
              <a:gd name="T23" fmla="*/ 337988 h 572262"/>
              <a:gd name="T24" fmla="*/ 28175 w 153162"/>
              <a:gd name="T25" fmla="*/ 250347 h 572262"/>
              <a:gd name="T26" fmla="*/ 64320 w 153162"/>
              <a:gd name="T27" fmla="*/ 137565 h 572262"/>
              <a:gd name="T28" fmla="*/ 128560 w 153162"/>
              <a:gd name="T29" fmla="*/ 36348 h 572262"/>
              <a:gd name="T30" fmla="*/ 133641 w 153162"/>
              <a:gd name="T31" fmla="*/ 19049 h 572262"/>
              <a:gd name="T32" fmla="*/ 84587 w 153162"/>
              <a:gd name="T33" fmla="*/ 535325 h 572262"/>
              <a:gd name="T34" fmla="*/ 67309 w 153162"/>
              <a:gd name="T35" fmla="*/ 507346 h 572262"/>
              <a:gd name="T36" fmla="*/ 27719 w 153162"/>
              <a:gd name="T37" fmla="*/ 396104 h 572262"/>
              <a:gd name="T38" fmla="*/ 21564 w 153162"/>
              <a:gd name="T39" fmla="*/ 430275 h 572262"/>
              <a:gd name="T40" fmla="*/ 72592 w 153162"/>
              <a:gd name="T41" fmla="*/ 541345 h 572262"/>
              <a:gd name="T42" fmla="*/ 88025 w 153162"/>
              <a:gd name="T43" fmla="*/ 552763 h 572262"/>
              <a:gd name="T44" fmla="*/ 50800 w 153162"/>
              <a:gd name="T45" fmla="*/ 27472 h 572262"/>
              <a:gd name="T46" fmla="*/ 45492 w 153162"/>
              <a:gd name="T47" fmla="*/ 32049 h 572262"/>
              <a:gd name="T48" fmla="*/ 50800 w 153162"/>
              <a:gd name="T49" fmla="*/ 41970 h 572262"/>
              <a:gd name="T50" fmla="*/ 122629 w 153162"/>
              <a:gd name="T51" fmla="*/ 22030 h 572262"/>
              <a:gd name="T52" fmla="*/ 148608 w 153162"/>
              <a:gd name="T53" fmla="*/ 13735 h 572262"/>
              <a:gd name="T54" fmla="*/ 152400 w 153162"/>
              <a:gd name="T55" fmla="*/ 0 h 572262"/>
              <a:gd name="T56" fmla="*/ 84918 w 153162"/>
              <a:gd name="T57" fmla="*/ 465491 h 572262"/>
              <a:gd name="T58" fmla="*/ 73545 w 153162"/>
              <a:gd name="T59" fmla="*/ 464728 h 572262"/>
              <a:gd name="T60" fmla="*/ 84587 w 153162"/>
              <a:gd name="T61" fmla="*/ 535325 h 572262"/>
              <a:gd name="T62" fmla="*/ 101599 w 153162"/>
              <a:gd name="T63" fmla="*/ 571806 h 572262"/>
              <a:gd name="T64" fmla="*/ 98567 w 153162"/>
              <a:gd name="T65" fmla="*/ 561172 h 572262"/>
              <a:gd name="T66" fmla="*/ 90227 w 153162"/>
              <a:gd name="T67" fmla="*/ 563931 h 572262"/>
              <a:gd name="T68" fmla="*/ 78811 w 153162"/>
              <a:gd name="T69" fmla="*/ 549671 h 572262"/>
              <a:gd name="T70" fmla="*/ 98567 w 153162"/>
              <a:gd name="T71" fmla="*/ 561172 h 572262"/>
              <a:gd name="T72" fmla="*/ 84587 w 153162"/>
              <a:gd name="T73" fmla="*/ 535325 h 572262"/>
              <a:gd name="T74" fmla="*/ 98567 w 153162"/>
              <a:gd name="T75" fmla="*/ 556300 h 572262"/>
              <a:gd name="T76" fmla="*/ 101599 w 153162"/>
              <a:gd name="T77" fmla="*/ 558589 h 572262"/>
              <a:gd name="T78" fmla="*/ 88025 w 153162"/>
              <a:gd name="T79" fmla="*/ 552763 h 572262"/>
              <a:gd name="T80" fmla="*/ 98567 w 153162"/>
              <a:gd name="T81" fmla="*/ 556300 h 572262"/>
              <a:gd name="T82" fmla="*/ 148608 w 153162"/>
              <a:gd name="T83" fmla="*/ 13735 h 572262"/>
              <a:gd name="T84" fmla="*/ 113731 w 153162"/>
              <a:gd name="T85" fmla="*/ 99203 h 572262"/>
              <a:gd name="T86" fmla="*/ 114490 w 153162"/>
              <a:gd name="T87" fmla="*/ 106834 h 572262"/>
              <a:gd name="T88" fmla="*/ 125863 w 153162"/>
              <a:gd name="T89" fmla="*/ 106071 h 572262"/>
              <a:gd name="T90" fmla="*/ 148608 w 153162"/>
              <a:gd name="T91" fmla="*/ 15037 h 572262"/>
              <a:gd name="T92" fmla="*/ 137993 w 153162"/>
              <a:gd name="T93" fmla="*/ 4579 h 572262"/>
              <a:gd name="T94" fmla="*/ 133641 w 153162"/>
              <a:gd name="T95" fmla="*/ 19049 h 572262"/>
              <a:gd name="T96" fmla="*/ 144818 w 153162"/>
              <a:gd name="T97" fmla="*/ 16024 h 572262"/>
              <a:gd name="T98" fmla="*/ 148608 w 153162"/>
              <a:gd name="T99" fmla="*/ 13735 h 572262"/>
              <a:gd name="T100" fmla="*/ 144818 w 153162"/>
              <a:gd name="T101" fmla="*/ 16024 h 572262"/>
              <a:gd name="T102" fmla="*/ 129649 w 153162"/>
              <a:gd name="T103" fmla="*/ 35122 h 572262"/>
              <a:gd name="T104" fmla="*/ 144818 w 153162"/>
              <a:gd name="T105" fmla="*/ 16024 h 572262"/>
              <a:gd name="T106" fmla="*/ 133641 w 153162"/>
              <a:gd name="T107" fmla="*/ 19049 h 5722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3162"/>
              <a:gd name="T163" fmla="*/ 0 h 572262"/>
              <a:gd name="T164" fmla="*/ 153162 w 153162"/>
              <a:gd name="T165" fmla="*/ 572262 h 5722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3162" h="572262">
                <a:moveTo>
                  <a:pt x="102107" y="570982"/>
                </a:moveTo>
                <a:lnTo>
                  <a:pt x="102107" y="557784"/>
                </a:lnTo>
                <a:lnTo>
                  <a:pt x="92201" y="566165"/>
                </a:lnTo>
                <a:lnTo>
                  <a:pt x="79205" y="548879"/>
                </a:lnTo>
                <a:lnTo>
                  <a:pt x="9906" y="525780"/>
                </a:lnTo>
                <a:lnTo>
                  <a:pt x="6857" y="524256"/>
                </a:lnTo>
                <a:lnTo>
                  <a:pt x="2286" y="526542"/>
                </a:lnTo>
                <a:lnTo>
                  <a:pt x="1524" y="530351"/>
                </a:lnTo>
                <a:lnTo>
                  <a:pt x="0" y="533400"/>
                </a:lnTo>
                <a:lnTo>
                  <a:pt x="2286" y="537210"/>
                </a:lnTo>
                <a:lnTo>
                  <a:pt x="6095" y="538734"/>
                </a:lnTo>
                <a:lnTo>
                  <a:pt x="102107" y="570982"/>
                </a:lnTo>
                <a:close/>
              </a:path>
              <a:path w="153162" h="572262">
                <a:moveTo>
                  <a:pt x="134309" y="19022"/>
                </a:moveTo>
                <a:lnTo>
                  <a:pt x="98979" y="52439"/>
                </a:lnTo>
                <a:lnTo>
                  <a:pt x="65848" y="104865"/>
                </a:lnTo>
                <a:lnTo>
                  <a:pt x="39748" y="160833"/>
                </a:lnTo>
                <a:lnTo>
                  <a:pt x="21134" y="219323"/>
                </a:lnTo>
                <a:lnTo>
                  <a:pt x="10463" y="279315"/>
                </a:lnTo>
                <a:lnTo>
                  <a:pt x="8189" y="339792"/>
                </a:lnTo>
                <a:lnTo>
                  <a:pt x="10345" y="369894"/>
                </a:lnTo>
                <a:lnTo>
                  <a:pt x="14777" y="399763"/>
                </a:lnTo>
                <a:lnTo>
                  <a:pt x="21524" y="429187"/>
                </a:lnTo>
                <a:lnTo>
                  <a:pt x="21672" y="429655"/>
                </a:lnTo>
                <a:lnTo>
                  <a:pt x="21672" y="337501"/>
                </a:lnTo>
                <a:lnTo>
                  <a:pt x="21817" y="308274"/>
                </a:lnTo>
                <a:lnTo>
                  <a:pt x="28316" y="249986"/>
                </a:lnTo>
                <a:lnTo>
                  <a:pt x="42735" y="192703"/>
                </a:lnTo>
                <a:lnTo>
                  <a:pt x="64642" y="137367"/>
                </a:lnTo>
                <a:lnTo>
                  <a:pt x="93608" y="84917"/>
                </a:lnTo>
                <a:lnTo>
                  <a:pt x="129203" y="36296"/>
                </a:lnTo>
                <a:lnTo>
                  <a:pt x="130297" y="35071"/>
                </a:lnTo>
                <a:lnTo>
                  <a:pt x="134309" y="19022"/>
                </a:lnTo>
                <a:close/>
              </a:path>
              <a:path w="153162" h="572262">
                <a:moveTo>
                  <a:pt x="88465" y="551966"/>
                </a:moveTo>
                <a:lnTo>
                  <a:pt x="85010" y="534553"/>
                </a:lnTo>
                <a:lnTo>
                  <a:pt x="83618" y="532662"/>
                </a:lnTo>
                <a:lnTo>
                  <a:pt x="67646" y="506615"/>
                </a:lnTo>
                <a:lnTo>
                  <a:pt x="43040" y="452218"/>
                </a:lnTo>
                <a:lnTo>
                  <a:pt x="27858" y="395533"/>
                </a:lnTo>
                <a:lnTo>
                  <a:pt x="21672" y="337501"/>
                </a:lnTo>
                <a:lnTo>
                  <a:pt x="21672" y="429655"/>
                </a:lnTo>
                <a:lnTo>
                  <a:pt x="42242" y="486417"/>
                </a:lnTo>
                <a:lnTo>
                  <a:pt x="72955" y="540565"/>
                </a:lnTo>
                <a:lnTo>
                  <a:pt x="79205" y="548879"/>
                </a:lnTo>
                <a:lnTo>
                  <a:pt x="88465" y="551966"/>
                </a:lnTo>
                <a:close/>
              </a:path>
              <a:path w="153162" h="572262">
                <a:moveTo>
                  <a:pt x="153162" y="0"/>
                </a:moveTo>
                <a:lnTo>
                  <a:pt x="51054" y="27432"/>
                </a:lnTo>
                <a:lnTo>
                  <a:pt x="48006" y="28194"/>
                </a:lnTo>
                <a:lnTo>
                  <a:pt x="45719" y="32003"/>
                </a:lnTo>
                <a:lnTo>
                  <a:pt x="47243" y="39624"/>
                </a:lnTo>
                <a:lnTo>
                  <a:pt x="51054" y="41910"/>
                </a:lnTo>
                <a:lnTo>
                  <a:pt x="54863" y="40386"/>
                </a:lnTo>
                <a:lnTo>
                  <a:pt x="123242" y="21998"/>
                </a:lnTo>
                <a:lnTo>
                  <a:pt x="138683" y="4572"/>
                </a:lnTo>
                <a:lnTo>
                  <a:pt x="149351" y="13715"/>
                </a:lnTo>
                <a:lnTo>
                  <a:pt x="149351" y="15015"/>
                </a:lnTo>
                <a:lnTo>
                  <a:pt x="153162" y="0"/>
                </a:lnTo>
                <a:close/>
              </a:path>
              <a:path w="153162" h="572262">
                <a:moveTo>
                  <a:pt x="105918" y="572262"/>
                </a:moveTo>
                <a:lnTo>
                  <a:pt x="85343" y="464820"/>
                </a:lnTo>
                <a:lnTo>
                  <a:pt x="81533" y="462534"/>
                </a:lnTo>
                <a:lnTo>
                  <a:pt x="73913" y="464058"/>
                </a:lnTo>
                <a:lnTo>
                  <a:pt x="71628" y="467106"/>
                </a:lnTo>
                <a:lnTo>
                  <a:pt x="85010" y="534553"/>
                </a:lnTo>
                <a:lnTo>
                  <a:pt x="102107" y="557784"/>
                </a:lnTo>
                <a:lnTo>
                  <a:pt x="102107" y="570982"/>
                </a:lnTo>
                <a:lnTo>
                  <a:pt x="105918" y="572262"/>
                </a:lnTo>
                <a:close/>
              </a:path>
              <a:path w="153162" h="572262">
                <a:moveTo>
                  <a:pt x="99060" y="560363"/>
                </a:moveTo>
                <a:lnTo>
                  <a:pt x="99060" y="555498"/>
                </a:lnTo>
                <a:lnTo>
                  <a:pt x="90678" y="563118"/>
                </a:lnTo>
                <a:lnTo>
                  <a:pt x="88465" y="551966"/>
                </a:lnTo>
                <a:lnTo>
                  <a:pt x="79205" y="548879"/>
                </a:lnTo>
                <a:lnTo>
                  <a:pt x="92201" y="566165"/>
                </a:lnTo>
                <a:lnTo>
                  <a:pt x="99060" y="560363"/>
                </a:lnTo>
                <a:close/>
              </a:path>
              <a:path w="153162" h="572262">
                <a:moveTo>
                  <a:pt x="102107" y="557784"/>
                </a:moveTo>
                <a:lnTo>
                  <a:pt x="85010" y="534553"/>
                </a:lnTo>
                <a:lnTo>
                  <a:pt x="88465" y="551966"/>
                </a:lnTo>
                <a:lnTo>
                  <a:pt x="99060" y="555498"/>
                </a:lnTo>
                <a:lnTo>
                  <a:pt x="99060" y="560363"/>
                </a:lnTo>
                <a:lnTo>
                  <a:pt x="102107" y="557784"/>
                </a:lnTo>
                <a:close/>
              </a:path>
              <a:path w="153162" h="572262">
                <a:moveTo>
                  <a:pt x="99060" y="555498"/>
                </a:moveTo>
                <a:lnTo>
                  <a:pt x="88465" y="551966"/>
                </a:lnTo>
                <a:lnTo>
                  <a:pt x="90678" y="563118"/>
                </a:lnTo>
                <a:lnTo>
                  <a:pt x="99060" y="555498"/>
                </a:lnTo>
                <a:close/>
              </a:path>
              <a:path w="153162" h="572262">
                <a:moveTo>
                  <a:pt x="149351" y="15015"/>
                </a:moveTo>
                <a:lnTo>
                  <a:pt x="149351" y="13715"/>
                </a:lnTo>
                <a:lnTo>
                  <a:pt x="130297" y="35071"/>
                </a:lnTo>
                <a:lnTo>
                  <a:pt x="114300" y="99060"/>
                </a:lnTo>
                <a:lnTo>
                  <a:pt x="112775" y="102870"/>
                </a:lnTo>
                <a:lnTo>
                  <a:pt x="115062" y="106680"/>
                </a:lnTo>
                <a:lnTo>
                  <a:pt x="122681" y="108203"/>
                </a:lnTo>
                <a:lnTo>
                  <a:pt x="126492" y="105918"/>
                </a:lnTo>
                <a:lnTo>
                  <a:pt x="127254" y="102108"/>
                </a:lnTo>
                <a:lnTo>
                  <a:pt x="149351" y="15015"/>
                </a:lnTo>
                <a:close/>
              </a:path>
              <a:path w="153162" h="572262">
                <a:moveTo>
                  <a:pt x="149351" y="13715"/>
                </a:moveTo>
                <a:lnTo>
                  <a:pt x="138683" y="4572"/>
                </a:lnTo>
                <a:lnTo>
                  <a:pt x="123242" y="21998"/>
                </a:lnTo>
                <a:lnTo>
                  <a:pt x="134309" y="19022"/>
                </a:lnTo>
                <a:lnTo>
                  <a:pt x="137160" y="7620"/>
                </a:lnTo>
                <a:lnTo>
                  <a:pt x="145542" y="16001"/>
                </a:lnTo>
                <a:lnTo>
                  <a:pt x="145542" y="17985"/>
                </a:lnTo>
                <a:lnTo>
                  <a:pt x="149351" y="13715"/>
                </a:lnTo>
                <a:close/>
              </a:path>
              <a:path w="153162" h="572262">
                <a:moveTo>
                  <a:pt x="145542" y="17985"/>
                </a:moveTo>
                <a:lnTo>
                  <a:pt x="145542" y="16001"/>
                </a:lnTo>
                <a:lnTo>
                  <a:pt x="134309" y="19022"/>
                </a:lnTo>
                <a:lnTo>
                  <a:pt x="130297" y="35071"/>
                </a:lnTo>
                <a:lnTo>
                  <a:pt x="145542" y="17985"/>
                </a:lnTo>
                <a:close/>
              </a:path>
              <a:path w="153162" h="572262">
                <a:moveTo>
                  <a:pt x="145542" y="16001"/>
                </a:moveTo>
                <a:lnTo>
                  <a:pt x="137160" y="7620"/>
                </a:lnTo>
                <a:lnTo>
                  <a:pt x="134309" y="19022"/>
                </a:lnTo>
                <a:lnTo>
                  <a:pt x="145542" y="16001"/>
                </a:lnTo>
                <a:close/>
              </a:path>
            </a:pathLst>
          </a:custGeom>
          <a:solidFill>
            <a:srgbClr val="000000"/>
          </a:solidFill>
          <a:ln w="9525">
            <a:noFill/>
            <a:round/>
          </a:ln>
        </p:spPr>
        <p:txBody>
          <a:bodyPr lIns="0" tIns="0" rIns="0" bIns="0"/>
          <a:lstStyle/>
          <a:p>
            <a:endParaRPr lang="el-GR"/>
          </a:p>
        </p:txBody>
      </p:sp>
      <p:sp>
        <p:nvSpPr>
          <p:cNvPr id="58" name="object 58"/>
          <p:cNvSpPr txBox="1"/>
          <p:nvPr/>
        </p:nvSpPr>
        <p:spPr>
          <a:xfrm>
            <a:off x="1693863" y="3517900"/>
            <a:ext cx="174625" cy="315913"/>
          </a:xfrm>
          <a:prstGeom prst="rect">
            <a:avLst/>
          </a:prstGeom>
        </p:spPr>
        <p:txBody>
          <a:bodyPr lIns="0" tIns="0" rIns="0" bIns="0"/>
          <a:lstStyle/>
          <a:p>
            <a:pPr marL="12700" fontAlgn="auto">
              <a:spcBef>
                <a:spcPts val="0"/>
              </a:spcBef>
              <a:spcAft>
                <a:spcPts val="0"/>
              </a:spcAft>
              <a:defRPr/>
            </a:pPr>
            <a:r>
              <a:rPr sz="2000" spc="10" dirty="0">
                <a:latin typeface="Arial" panose="020B0604020202020204"/>
                <a:cs typeface="Arial" panose="020B0604020202020204"/>
              </a:rPr>
              <a:t>α</a:t>
            </a:r>
            <a:endParaRPr sz="2000">
              <a:latin typeface="Arial" panose="020B0604020202020204"/>
              <a:cs typeface="Arial" panose="020B0604020202020204"/>
            </a:endParaRPr>
          </a:p>
        </p:txBody>
      </p:sp>
      <p:sp>
        <p:nvSpPr>
          <p:cNvPr id="59" name="object 59"/>
          <p:cNvSpPr txBox="1"/>
          <p:nvPr/>
        </p:nvSpPr>
        <p:spPr>
          <a:xfrm>
            <a:off x="508000" y="1579563"/>
            <a:ext cx="3894138" cy="315912"/>
          </a:xfrm>
          <a:prstGeom prst="rect">
            <a:avLst/>
          </a:prstGeom>
        </p:spPr>
        <p:txBody>
          <a:bodyPr lIns="0" tIns="0" rIns="0" bIns="0"/>
          <a:lstStyle/>
          <a:p>
            <a:pPr marL="12700" fontAlgn="auto">
              <a:spcBef>
                <a:spcPts val="0"/>
              </a:spcBef>
              <a:spcAft>
                <a:spcPts val="0"/>
              </a:spcAft>
              <a:defRPr/>
            </a:pPr>
            <a:r>
              <a:rPr sz="2000" spc="10" dirty="0">
                <a:latin typeface="Arial" panose="020B0604020202020204"/>
                <a:cs typeface="Arial" panose="020B0604020202020204"/>
              </a:rPr>
              <a:t>The </a:t>
            </a:r>
            <a:r>
              <a:rPr sz="2000" spc="5" dirty="0">
                <a:latin typeface="Arial" panose="020B0604020202020204"/>
                <a:cs typeface="Arial" panose="020B0604020202020204"/>
              </a:rPr>
              <a:t>stroke</a:t>
            </a:r>
            <a:r>
              <a:rPr sz="2000" spc="10" dirty="0">
                <a:latin typeface="Arial" panose="020B0604020202020204"/>
                <a:cs typeface="Arial" panose="020B0604020202020204"/>
              </a:rPr>
              <a:t> </a:t>
            </a:r>
            <a:r>
              <a:rPr sz="2000" spc="5" dirty="0">
                <a:latin typeface="Arial" panose="020B0604020202020204"/>
                <a:cs typeface="Arial" panose="020B0604020202020204"/>
              </a:rPr>
              <a:t>is</a:t>
            </a:r>
            <a:r>
              <a:rPr sz="2000" spc="10" dirty="0">
                <a:latin typeface="Arial" panose="020B0604020202020204"/>
                <a:cs typeface="Arial" panose="020B0604020202020204"/>
              </a:rPr>
              <a:t> </a:t>
            </a:r>
            <a:r>
              <a:rPr sz="2000" spc="5" dirty="0">
                <a:latin typeface="Arial" panose="020B0604020202020204"/>
                <a:cs typeface="Arial" panose="020B0604020202020204"/>
              </a:rPr>
              <a:t>given</a:t>
            </a:r>
            <a:r>
              <a:rPr sz="2000" spc="10" dirty="0">
                <a:latin typeface="Arial" panose="020B0604020202020204"/>
                <a:cs typeface="Arial" panose="020B0604020202020204"/>
              </a:rPr>
              <a:t> by </a:t>
            </a:r>
            <a:r>
              <a:rPr sz="2000" spc="5" dirty="0">
                <a:latin typeface="Arial" panose="020B0604020202020204"/>
                <a:cs typeface="Arial" panose="020B0604020202020204"/>
              </a:rPr>
              <a:t>the </a:t>
            </a:r>
            <a:r>
              <a:rPr sz="2000" spc="10" dirty="0">
                <a:latin typeface="Arial" panose="020B0604020202020204"/>
                <a:cs typeface="Arial" panose="020B0604020202020204"/>
              </a:rPr>
              <a:t>α</a:t>
            </a:r>
            <a:r>
              <a:rPr sz="2000" spc="5" dirty="0">
                <a:latin typeface="Arial" panose="020B0604020202020204"/>
                <a:cs typeface="Arial" panose="020B0604020202020204"/>
              </a:rPr>
              <a:t> </a:t>
            </a:r>
            <a:r>
              <a:rPr sz="2000" spc="10" dirty="0">
                <a:latin typeface="Arial" panose="020B0604020202020204"/>
                <a:cs typeface="Arial" panose="020B0604020202020204"/>
              </a:rPr>
              <a:t>angle</a:t>
            </a:r>
            <a:endParaRPr sz="2000">
              <a:latin typeface="Arial" panose="020B0604020202020204"/>
              <a:cs typeface="Arial" panose="020B0604020202020204"/>
            </a:endParaRPr>
          </a:p>
        </p:txBody>
      </p:sp>
      <p:sp>
        <p:nvSpPr>
          <p:cNvPr id="38971" name="object 60"/>
          <p:cNvSpPr/>
          <p:nvPr/>
        </p:nvSpPr>
        <p:spPr bwMode="auto">
          <a:xfrm>
            <a:off x="2112963" y="5724525"/>
            <a:ext cx="620712" cy="941388"/>
          </a:xfrm>
          <a:custGeom>
            <a:avLst/>
            <a:gdLst>
              <a:gd name="T0" fmla="*/ 620712 w 620268"/>
              <a:gd name="T1" fmla="*/ 0 h 940308"/>
              <a:gd name="T2" fmla="*/ 0 w 620268"/>
              <a:gd name="T3" fmla="*/ 941388 h 940308"/>
              <a:gd name="T4" fmla="*/ 0 60000 65536"/>
              <a:gd name="T5" fmla="*/ 0 60000 65536"/>
              <a:gd name="T6" fmla="*/ 0 w 620268"/>
              <a:gd name="T7" fmla="*/ 0 h 940308"/>
              <a:gd name="T8" fmla="*/ 620268 w 620268"/>
              <a:gd name="T9" fmla="*/ 940308 h 940308"/>
            </a:gdLst>
            <a:ahLst/>
            <a:cxnLst>
              <a:cxn ang="T4">
                <a:pos x="T0" y="T1"/>
              </a:cxn>
              <a:cxn ang="T5">
                <a:pos x="T2" y="T3"/>
              </a:cxn>
            </a:cxnLst>
            <a:rect l="T6" t="T7" r="T8" b="T9"/>
            <a:pathLst>
              <a:path w="620268" h="940308">
                <a:moveTo>
                  <a:pt x="620268" y="0"/>
                </a:moveTo>
                <a:lnTo>
                  <a:pt x="0" y="940308"/>
                </a:lnTo>
              </a:path>
            </a:pathLst>
          </a:custGeom>
          <a:noFill/>
          <a:ln w="40678">
            <a:solidFill>
              <a:srgbClr val="000000"/>
            </a:solidFill>
            <a:round/>
          </a:ln>
        </p:spPr>
        <p:txBody>
          <a:bodyPr lIns="0" tIns="0" rIns="0" bIns="0"/>
          <a:lstStyle/>
          <a:p>
            <a:endParaRPr lang="el-GR"/>
          </a:p>
        </p:txBody>
      </p:sp>
      <p:sp>
        <p:nvSpPr>
          <p:cNvPr id="38972" name="object 61"/>
          <p:cNvSpPr/>
          <p:nvPr/>
        </p:nvSpPr>
        <p:spPr bwMode="auto">
          <a:xfrm>
            <a:off x="2170113" y="6713538"/>
            <a:ext cx="3321050" cy="0"/>
          </a:xfrm>
          <a:custGeom>
            <a:avLst/>
            <a:gdLst>
              <a:gd name="T0" fmla="*/ 3321050 w 3320008"/>
              <a:gd name="T1" fmla="*/ 0 w 3320008"/>
              <a:gd name="T2" fmla="*/ 0 60000 65536"/>
              <a:gd name="T3" fmla="*/ 0 60000 65536"/>
              <a:gd name="T4" fmla="*/ 0 w 3320008"/>
              <a:gd name="T5" fmla="*/ 3320008 w 3320008"/>
            </a:gdLst>
            <a:ahLst/>
            <a:cxnLst>
              <a:cxn ang="T2">
                <a:pos x="T0" y="0"/>
              </a:cxn>
              <a:cxn ang="T3">
                <a:pos x="T1" y="0"/>
              </a:cxn>
            </a:cxnLst>
            <a:rect l="T4" t="0" r="T5" b="0"/>
            <a:pathLst>
              <a:path w="3320008">
                <a:moveTo>
                  <a:pt x="3320008" y="0"/>
                </a:moveTo>
                <a:lnTo>
                  <a:pt x="0" y="0"/>
                </a:lnTo>
              </a:path>
            </a:pathLst>
          </a:custGeom>
          <a:noFill/>
          <a:ln w="81343">
            <a:solidFill>
              <a:srgbClr val="000000"/>
            </a:solidFill>
            <a:round/>
          </a:ln>
        </p:spPr>
        <p:txBody>
          <a:bodyPr lIns="0" tIns="0" rIns="0" bIns="0"/>
          <a:lstStyle/>
          <a:p>
            <a:endParaRPr lang="el-GR"/>
          </a:p>
        </p:txBody>
      </p:sp>
      <p:sp>
        <p:nvSpPr>
          <p:cNvPr id="38973" name="object 62"/>
          <p:cNvSpPr/>
          <p:nvPr/>
        </p:nvSpPr>
        <p:spPr bwMode="auto">
          <a:xfrm>
            <a:off x="5521325" y="6475413"/>
            <a:ext cx="0" cy="476250"/>
          </a:xfrm>
          <a:custGeom>
            <a:avLst/>
            <a:gdLst>
              <a:gd name="T0" fmla="*/ 0 h 476250"/>
              <a:gd name="T1" fmla="*/ 476250 h 476250"/>
              <a:gd name="T2" fmla="*/ 0 60000 65536"/>
              <a:gd name="T3" fmla="*/ 0 60000 65536"/>
              <a:gd name="T4" fmla="*/ 0 h 476250"/>
              <a:gd name="T5" fmla="*/ 476250 h 476250"/>
            </a:gdLst>
            <a:ahLst/>
            <a:cxnLst>
              <a:cxn ang="T2">
                <a:pos x="0" y="T0"/>
              </a:cxn>
              <a:cxn ang="T3">
                <a:pos x="0" y="T1"/>
              </a:cxn>
            </a:cxnLst>
            <a:rect l="0" t="T4" r="0" b="T5"/>
            <a:pathLst>
              <a:path h="476250">
                <a:moveTo>
                  <a:pt x="0" y="0"/>
                </a:moveTo>
                <a:lnTo>
                  <a:pt x="0" y="476250"/>
                </a:lnTo>
              </a:path>
            </a:pathLst>
          </a:custGeom>
          <a:noFill/>
          <a:ln w="61010">
            <a:solidFill>
              <a:srgbClr val="000000"/>
            </a:solidFill>
            <a:round/>
          </a:ln>
        </p:spPr>
        <p:txBody>
          <a:bodyPr lIns="0" tIns="0" rIns="0" bIns="0"/>
          <a:lstStyle/>
          <a:p>
            <a:endParaRPr lang="el-GR"/>
          </a:p>
        </p:txBody>
      </p:sp>
      <p:sp>
        <p:nvSpPr>
          <p:cNvPr id="38974" name="object 63"/>
          <p:cNvSpPr/>
          <p:nvPr/>
        </p:nvSpPr>
        <p:spPr bwMode="auto">
          <a:xfrm>
            <a:off x="2012950" y="6624638"/>
            <a:ext cx="157163" cy="158750"/>
          </a:xfrm>
          <a:custGeom>
            <a:avLst/>
            <a:gdLst>
              <a:gd name="T0" fmla="*/ 157163 w 157917"/>
              <a:gd name="T1" fmla="*/ 86011 h 159419"/>
              <a:gd name="T2" fmla="*/ 147031 w 157917"/>
              <a:gd name="T3" fmla="*/ 42346 h 159419"/>
              <a:gd name="T4" fmla="*/ 120020 w 157917"/>
              <a:gd name="T5" fmla="*/ 12265 h 159419"/>
              <a:gd name="T6" fmla="*/ 81939 w 157917"/>
              <a:gd name="T7" fmla="*/ 74 h 159419"/>
              <a:gd name="T8" fmla="*/ 78542 w 157917"/>
              <a:gd name="T9" fmla="*/ 0 h 159419"/>
              <a:gd name="T10" fmla="*/ 64086 w 157917"/>
              <a:gd name="T11" fmla="*/ 1308 h 159419"/>
              <a:gd name="T12" fmla="*/ 26815 w 157917"/>
              <a:gd name="T13" fmla="*/ 19093 h 159419"/>
              <a:gd name="T14" fmla="*/ 3557 w 157917"/>
              <a:gd name="T15" fmla="*/ 52796 h 159419"/>
              <a:gd name="T16" fmla="*/ 0 w 157917"/>
              <a:gd name="T17" fmla="*/ 66485 h 159419"/>
              <a:gd name="T18" fmla="*/ 797 w 157917"/>
              <a:gd name="T19" fmla="*/ 83421 h 159419"/>
              <a:gd name="T20" fmla="*/ 15307 w 157917"/>
              <a:gd name="T21" fmla="*/ 125123 h 159419"/>
              <a:gd name="T22" fmla="*/ 44105 w 157917"/>
              <a:gd name="T23" fmla="*/ 151233 h 159419"/>
              <a:gd name="T24" fmla="*/ 68780 w 157917"/>
              <a:gd name="T25" fmla="*/ 158750 h 159419"/>
              <a:gd name="T26" fmla="*/ 84983 w 157917"/>
              <a:gd name="T27" fmla="*/ 157756 h 159419"/>
              <a:gd name="T28" fmla="*/ 125317 w 157917"/>
              <a:gd name="T29" fmla="*/ 142164 h 159419"/>
              <a:gd name="T30" fmla="*/ 150509 w 157917"/>
              <a:gd name="T31" fmla="*/ 111809 h 159419"/>
              <a:gd name="T32" fmla="*/ 157163 w 157917"/>
              <a:gd name="T33" fmla="*/ 86011 h 1594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7917"/>
              <a:gd name="T52" fmla="*/ 0 h 159419"/>
              <a:gd name="T53" fmla="*/ 157917 w 157917"/>
              <a:gd name="T54" fmla="*/ 159419 h 1594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7917" h="159419">
                <a:moveTo>
                  <a:pt x="157917" y="86373"/>
                </a:moveTo>
                <a:lnTo>
                  <a:pt x="147736" y="42524"/>
                </a:lnTo>
                <a:lnTo>
                  <a:pt x="120596" y="12317"/>
                </a:lnTo>
                <a:lnTo>
                  <a:pt x="82332" y="74"/>
                </a:lnTo>
                <a:lnTo>
                  <a:pt x="78919" y="0"/>
                </a:lnTo>
                <a:lnTo>
                  <a:pt x="64393" y="1314"/>
                </a:lnTo>
                <a:lnTo>
                  <a:pt x="26944" y="19173"/>
                </a:lnTo>
                <a:lnTo>
                  <a:pt x="3574" y="53018"/>
                </a:lnTo>
                <a:lnTo>
                  <a:pt x="0" y="66765"/>
                </a:lnTo>
                <a:lnTo>
                  <a:pt x="801" y="83773"/>
                </a:lnTo>
                <a:lnTo>
                  <a:pt x="15380" y="125650"/>
                </a:lnTo>
                <a:lnTo>
                  <a:pt x="44317" y="151870"/>
                </a:lnTo>
                <a:lnTo>
                  <a:pt x="69110" y="159419"/>
                </a:lnTo>
                <a:lnTo>
                  <a:pt x="85391" y="158421"/>
                </a:lnTo>
                <a:lnTo>
                  <a:pt x="125918" y="142763"/>
                </a:lnTo>
                <a:lnTo>
                  <a:pt x="151231" y="112280"/>
                </a:lnTo>
                <a:lnTo>
                  <a:pt x="157917" y="86373"/>
                </a:lnTo>
                <a:close/>
              </a:path>
            </a:pathLst>
          </a:custGeom>
          <a:solidFill>
            <a:srgbClr val="808080"/>
          </a:solidFill>
          <a:ln w="9525">
            <a:noFill/>
            <a:round/>
          </a:ln>
        </p:spPr>
        <p:txBody>
          <a:bodyPr lIns="0" tIns="0" rIns="0" bIns="0"/>
          <a:lstStyle/>
          <a:p>
            <a:endParaRPr lang="el-GR"/>
          </a:p>
        </p:txBody>
      </p:sp>
      <p:sp>
        <p:nvSpPr>
          <p:cNvPr id="38975" name="object 64"/>
          <p:cNvSpPr/>
          <p:nvPr/>
        </p:nvSpPr>
        <p:spPr bwMode="auto">
          <a:xfrm>
            <a:off x="2012950" y="6624638"/>
            <a:ext cx="157163" cy="158750"/>
          </a:xfrm>
          <a:custGeom>
            <a:avLst/>
            <a:gdLst>
              <a:gd name="T0" fmla="*/ 78542 w 157917"/>
              <a:gd name="T1" fmla="*/ 0 h 159419"/>
              <a:gd name="T2" fmla="*/ 37991 w 157917"/>
              <a:gd name="T3" fmla="*/ 11087 h 159419"/>
              <a:gd name="T4" fmla="*/ 9367 w 157917"/>
              <a:gd name="T5" fmla="*/ 40179 h 159419"/>
              <a:gd name="T6" fmla="*/ 0 w 157917"/>
              <a:gd name="T7" fmla="*/ 66485 h 159419"/>
              <a:gd name="T8" fmla="*/ 797 w 157917"/>
              <a:gd name="T9" fmla="*/ 83421 h 159419"/>
              <a:gd name="T10" fmla="*/ 15307 w 157917"/>
              <a:gd name="T11" fmla="*/ 125123 h 159419"/>
              <a:gd name="T12" fmla="*/ 44105 w 157917"/>
              <a:gd name="T13" fmla="*/ 151233 h 159419"/>
              <a:gd name="T14" fmla="*/ 68780 w 157917"/>
              <a:gd name="T15" fmla="*/ 158750 h 159419"/>
              <a:gd name="T16" fmla="*/ 84983 w 157917"/>
              <a:gd name="T17" fmla="*/ 157756 h 159419"/>
              <a:gd name="T18" fmla="*/ 125317 w 157917"/>
              <a:gd name="T19" fmla="*/ 142164 h 159419"/>
              <a:gd name="T20" fmla="*/ 150509 w 157917"/>
              <a:gd name="T21" fmla="*/ 111809 h 159419"/>
              <a:gd name="T22" fmla="*/ 157163 w 157917"/>
              <a:gd name="T23" fmla="*/ 86011 h 159419"/>
              <a:gd name="T24" fmla="*/ 156019 w 157917"/>
              <a:gd name="T25" fmla="*/ 70212 h 159419"/>
              <a:gd name="T26" fmla="*/ 139616 w 157917"/>
              <a:gd name="T27" fmla="*/ 30597 h 159419"/>
              <a:gd name="T28" fmla="*/ 108270 w 157917"/>
              <a:gd name="T29" fmla="*/ 6002 h 159419"/>
              <a:gd name="T30" fmla="*/ 78542 w 157917"/>
              <a:gd name="T31" fmla="*/ 0 h 159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917"/>
              <a:gd name="T49" fmla="*/ 0 h 159419"/>
              <a:gd name="T50" fmla="*/ 157917 w 157917"/>
              <a:gd name="T51" fmla="*/ 159419 h 1594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917" h="159419">
                <a:moveTo>
                  <a:pt x="78919" y="0"/>
                </a:moveTo>
                <a:lnTo>
                  <a:pt x="38173" y="11134"/>
                </a:lnTo>
                <a:lnTo>
                  <a:pt x="9412" y="40348"/>
                </a:lnTo>
                <a:lnTo>
                  <a:pt x="0" y="66765"/>
                </a:lnTo>
                <a:lnTo>
                  <a:pt x="801" y="83773"/>
                </a:lnTo>
                <a:lnTo>
                  <a:pt x="15380" y="125650"/>
                </a:lnTo>
                <a:lnTo>
                  <a:pt x="44317" y="151870"/>
                </a:lnTo>
                <a:lnTo>
                  <a:pt x="69110" y="159419"/>
                </a:lnTo>
                <a:lnTo>
                  <a:pt x="85391" y="158421"/>
                </a:lnTo>
                <a:lnTo>
                  <a:pt x="125918" y="142763"/>
                </a:lnTo>
                <a:lnTo>
                  <a:pt x="151231" y="112280"/>
                </a:lnTo>
                <a:lnTo>
                  <a:pt x="157917" y="86373"/>
                </a:lnTo>
                <a:lnTo>
                  <a:pt x="156768" y="70508"/>
                </a:lnTo>
                <a:lnTo>
                  <a:pt x="140286" y="30726"/>
                </a:lnTo>
                <a:lnTo>
                  <a:pt x="108789" y="6027"/>
                </a:lnTo>
                <a:lnTo>
                  <a:pt x="78919" y="0"/>
                </a:lnTo>
                <a:close/>
              </a:path>
            </a:pathLst>
          </a:custGeom>
          <a:noFill/>
          <a:ln w="27114">
            <a:solidFill>
              <a:srgbClr val="000000"/>
            </a:solidFill>
            <a:round/>
          </a:ln>
        </p:spPr>
        <p:txBody>
          <a:bodyPr lIns="0" tIns="0" rIns="0" bIns="0"/>
          <a:lstStyle/>
          <a:p>
            <a:endParaRPr lang="el-GR"/>
          </a:p>
        </p:txBody>
      </p:sp>
      <p:sp>
        <p:nvSpPr>
          <p:cNvPr id="38976" name="object 65"/>
          <p:cNvSpPr/>
          <p:nvPr/>
        </p:nvSpPr>
        <p:spPr bwMode="auto">
          <a:xfrm>
            <a:off x="5089525" y="6475413"/>
            <a:ext cx="3557588" cy="476250"/>
          </a:xfrm>
          <a:custGeom>
            <a:avLst/>
            <a:gdLst>
              <a:gd name="T0" fmla="*/ 0 w 3558540"/>
              <a:gd name="T1" fmla="*/ 0 h 476250"/>
              <a:gd name="T2" fmla="*/ 0 w 3558540"/>
              <a:gd name="T3" fmla="*/ 476250 h 476250"/>
              <a:gd name="T4" fmla="*/ 3557588 w 3558540"/>
              <a:gd name="T5" fmla="*/ 476250 h 476250"/>
              <a:gd name="T6" fmla="*/ 3557588 w 3558540"/>
              <a:gd name="T7" fmla="*/ 0 h 476250"/>
              <a:gd name="T8" fmla="*/ 0 w 3558540"/>
              <a:gd name="T9" fmla="*/ 0 h 476250"/>
              <a:gd name="T10" fmla="*/ 0 60000 65536"/>
              <a:gd name="T11" fmla="*/ 0 60000 65536"/>
              <a:gd name="T12" fmla="*/ 0 60000 65536"/>
              <a:gd name="T13" fmla="*/ 0 60000 65536"/>
              <a:gd name="T14" fmla="*/ 0 60000 65536"/>
              <a:gd name="T15" fmla="*/ 0 w 3558540"/>
              <a:gd name="T16" fmla="*/ 0 h 476250"/>
              <a:gd name="T17" fmla="*/ 3558540 w 3558540"/>
              <a:gd name="T18" fmla="*/ 476250 h 476250"/>
            </a:gdLst>
            <a:ahLst/>
            <a:cxnLst>
              <a:cxn ang="T10">
                <a:pos x="T0" y="T1"/>
              </a:cxn>
              <a:cxn ang="T11">
                <a:pos x="T2" y="T3"/>
              </a:cxn>
              <a:cxn ang="T12">
                <a:pos x="T4" y="T5"/>
              </a:cxn>
              <a:cxn ang="T13">
                <a:pos x="T6" y="T7"/>
              </a:cxn>
              <a:cxn ang="T14">
                <a:pos x="T8" y="T9"/>
              </a:cxn>
            </a:cxnLst>
            <a:rect l="T15" t="T16" r="T17" b="T18"/>
            <a:pathLst>
              <a:path w="3558540" h="476250">
                <a:moveTo>
                  <a:pt x="0" y="0"/>
                </a:moveTo>
                <a:lnTo>
                  <a:pt x="0" y="476250"/>
                </a:lnTo>
                <a:lnTo>
                  <a:pt x="3558540" y="476250"/>
                </a:lnTo>
                <a:lnTo>
                  <a:pt x="3558540" y="0"/>
                </a:lnTo>
                <a:lnTo>
                  <a:pt x="0" y="0"/>
                </a:lnTo>
                <a:close/>
              </a:path>
            </a:pathLst>
          </a:custGeom>
          <a:noFill/>
          <a:ln w="27114">
            <a:solidFill>
              <a:srgbClr val="000000"/>
            </a:solidFill>
            <a:round/>
          </a:ln>
        </p:spPr>
        <p:txBody>
          <a:bodyPr lIns="0" tIns="0" rIns="0" bIns="0"/>
          <a:lstStyle/>
          <a:p>
            <a:endParaRPr lang="el-GR"/>
          </a:p>
        </p:txBody>
      </p:sp>
      <p:sp>
        <p:nvSpPr>
          <p:cNvPr id="38977" name="object 66"/>
          <p:cNvSpPr/>
          <p:nvPr/>
        </p:nvSpPr>
        <p:spPr bwMode="auto">
          <a:xfrm>
            <a:off x="8504238" y="6951663"/>
            <a:ext cx="0" cy="158750"/>
          </a:xfrm>
          <a:custGeom>
            <a:avLst/>
            <a:gdLst>
              <a:gd name="T0" fmla="*/ 0 h 159257"/>
              <a:gd name="T1" fmla="*/ 158750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4986">
            <a:solidFill>
              <a:srgbClr val="000000"/>
            </a:solidFill>
            <a:round/>
          </a:ln>
        </p:spPr>
        <p:txBody>
          <a:bodyPr lIns="0" tIns="0" rIns="0" bIns="0"/>
          <a:lstStyle/>
          <a:p>
            <a:endParaRPr lang="el-GR"/>
          </a:p>
        </p:txBody>
      </p:sp>
      <p:sp>
        <p:nvSpPr>
          <p:cNvPr id="38978" name="object 67"/>
          <p:cNvSpPr/>
          <p:nvPr/>
        </p:nvSpPr>
        <p:spPr bwMode="auto">
          <a:xfrm>
            <a:off x="8477250" y="6951663"/>
            <a:ext cx="0" cy="158750"/>
          </a:xfrm>
          <a:custGeom>
            <a:avLst/>
            <a:gdLst>
              <a:gd name="T0" fmla="*/ 0 h 159257"/>
              <a:gd name="T1" fmla="*/ 158750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4223">
            <a:solidFill>
              <a:srgbClr val="000000"/>
            </a:solidFill>
            <a:round/>
          </a:ln>
        </p:spPr>
        <p:txBody>
          <a:bodyPr lIns="0" tIns="0" rIns="0" bIns="0"/>
          <a:lstStyle/>
          <a:p>
            <a:endParaRPr lang="el-GR"/>
          </a:p>
        </p:txBody>
      </p:sp>
      <p:sp>
        <p:nvSpPr>
          <p:cNvPr id="38979" name="object 68"/>
          <p:cNvSpPr/>
          <p:nvPr/>
        </p:nvSpPr>
        <p:spPr bwMode="auto">
          <a:xfrm>
            <a:off x="5181600" y="6951663"/>
            <a:ext cx="0" cy="158750"/>
          </a:xfrm>
          <a:custGeom>
            <a:avLst/>
            <a:gdLst>
              <a:gd name="T0" fmla="*/ 0 h 159257"/>
              <a:gd name="T1" fmla="*/ 158750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4985">
            <a:solidFill>
              <a:srgbClr val="000000"/>
            </a:solidFill>
            <a:round/>
          </a:ln>
        </p:spPr>
        <p:txBody>
          <a:bodyPr lIns="0" tIns="0" rIns="0" bIns="0"/>
          <a:lstStyle/>
          <a:p>
            <a:endParaRPr lang="el-GR"/>
          </a:p>
        </p:txBody>
      </p:sp>
      <p:sp>
        <p:nvSpPr>
          <p:cNvPr id="38980" name="object 69"/>
          <p:cNvSpPr/>
          <p:nvPr/>
        </p:nvSpPr>
        <p:spPr bwMode="auto">
          <a:xfrm>
            <a:off x="5154613" y="6951663"/>
            <a:ext cx="0" cy="158750"/>
          </a:xfrm>
          <a:custGeom>
            <a:avLst/>
            <a:gdLst>
              <a:gd name="T0" fmla="*/ 0 h 159257"/>
              <a:gd name="T1" fmla="*/ 158750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4223">
            <a:solidFill>
              <a:srgbClr val="000000"/>
            </a:solidFill>
            <a:round/>
          </a:ln>
        </p:spPr>
        <p:txBody>
          <a:bodyPr lIns="0" tIns="0" rIns="0" bIns="0"/>
          <a:lstStyle/>
          <a:p>
            <a:endParaRPr lang="el-GR"/>
          </a:p>
        </p:txBody>
      </p:sp>
      <p:sp>
        <p:nvSpPr>
          <p:cNvPr id="38981" name="object 70"/>
          <p:cNvSpPr/>
          <p:nvPr/>
        </p:nvSpPr>
        <p:spPr bwMode="auto">
          <a:xfrm>
            <a:off x="8202613" y="5683250"/>
            <a:ext cx="203200" cy="315913"/>
          </a:xfrm>
          <a:custGeom>
            <a:avLst/>
            <a:gdLst>
              <a:gd name="T0" fmla="*/ 203200 w 203453"/>
              <a:gd name="T1" fmla="*/ 203741 h 315467"/>
              <a:gd name="T2" fmla="*/ 101968 w 203453"/>
              <a:gd name="T3" fmla="*/ 0 h 315467"/>
              <a:gd name="T4" fmla="*/ 0 w 203453"/>
              <a:gd name="T5" fmla="*/ 203741 h 315467"/>
              <a:gd name="T6" fmla="*/ 81420 w 203453"/>
              <a:gd name="T7" fmla="*/ 203741 h 315467"/>
              <a:gd name="T8" fmla="*/ 81420 w 203453"/>
              <a:gd name="T9" fmla="*/ 183138 h 315467"/>
              <a:gd name="T10" fmla="*/ 121756 w 203453"/>
              <a:gd name="T11" fmla="*/ 183138 h 315467"/>
              <a:gd name="T12" fmla="*/ 121756 w 203453"/>
              <a:gd name="T13" fmla="*/ 203741 h 315467"/>
              <a:gd name="T14" fmla="*/ 203200 w 203453"/>
              <a:gd name="T15" fmla="*/ 203741 h 315467"/>
              <a:gd name="T16" fmla="*/ 121756 w 203453"/>
              <a:gd name="T17" fmla="*/ 203741 h 315467"/>
              <a:gd name="T18" fmla="*/ 121756 w 203453"/>
              <a:gd name="T19" fmla="*/ 183138 h 315467"/>
              <a:gd name="T20" fmla="*/ 81420 w 203453"/>
              <a:gd name="T21" fmla="*/ 183138 h 315467"/>
              <a:gd name="T22" fmla="*/ 81420 w 203453"/>
              <a:gd name="T23" fmla="*/ 203741 h 315467"/>
              <a:gd name="T24" fmla="*/ 121756 w 203453"/>
              <a:gd name="T25" fmla="*/ 203741 h 315467"/>
              <a:gd name="T26" fmla="*/ 121756 w 203453"/>
              <a:gd name="T27" fmla="*/ 315913 h 315467"/>
              <a:gd name="T28" fmla="*/ 121756 w 203453"/>
              <a:gd name="T29" fmla="*/ 203741 h 315467"/>
              <a:gd name="T30" fmla="*/ 81420 w 203453"/>
              <a:gd name="T31" fmla="*/ 203741 h 315467"/>
              <a:gd name="T32" fmla="*/ 81420 w 203453"/>
              <a:gd name="T33" fmla="*/ 315913 h 315467"/>
              <a:gd name="T34" fmla="*/ 121756 w 203453"/>
              <a:gd name="T35" fmla="*/ 315913 h 3154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453"/>
              <a:gd name="T55" fmla="*/ 0 h 315467"/>
              <a:gd name="T56" fmla="*/ 203453 w 203453"/>
              <a:gd name="T57" fmla="*/ 315467 h 3154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453" h="315467">
                <a:moveTo>
                  <a:pt x="203453" y="203453"/>
                </a:moveTo>
                <a:lnTo>
                  <a:pt x="102095" y="0"/>
                </a:lnTo>
                <a:lnTo>
                  <a:pt x="0" y="203453"/>
                </a:lnTo>
                <a:lnTo>
                  <a:pt x="81521" y="203453"/>
                </a:lnTo>
                <a:lnTo>
                  <a:pt x="81521" y="182879"/>
                </a:lnTo>
                <a:lnTo>
                  <a:pt x="121908" y="182879"/>
                </a:lnTo>
                <a:lnTo>
                  <a:pt x="121908" y="203453"/>
                </a:lnTo>
                <a:lnTo>
                  <a:pt x="203453" y="203453"/>
                </a:lnTo>
                <a:close/>
              </a:path>
              <a:path w="203453" h="315467">
                <a:moveTo>
                  <a:pt x="121908" y="203453"/>
                </a:moveTo>
                <a:lnTo>
                  <a:pt x="121908" y="182879"/>
                </a:lnTo>
                <a:lnTo>
                  <a:pt x="81521" y="182879"/>
                </a:lnTo>
                <a:lnTo>
                  <a:pt x="81521" y="203453"/>
                </a:lnTo>
                <a:lnTo>
                  <a:pt x="121908" y="203453"/>
                </a:lnTo>
                <a:close/>
              </a:path>
              <a:path w="203453" h="315467">
                <a:moveTo>
                  <a:pt x="121908" y="315467"/>
                </a:moveTo>
                <a:lnTo>
                  <a:pt x="121908" y="203453"/>
                </a:lnTo>
                <a:lnTo>
                  <a:pt x="81521" y="203453"/>
                </a:lnTo>
                <a:lnTo>
                  <a:pt x="81521" y="315467"/>
                </a:lnTo>
                <a:lnTo>
                  <a:pt x="121908" y="315467"/>
                </a:lnTo>
                <a:close/>
              </a:path>
            </a:pathLst>
          </a:custGeom>
          <a:solidFill>
            <a:srgbClr val="0000FF"/>
          </a:solidFill>
          <a:ln w="9525">
            <a:noFill/>
            <a:round/>
          </a:ln>
        </p:spPr>
        <p:txBody>
          <a:bodyPr lIns="0" tIns="0" rIns="0" bIns="0"/>
          <a:lstStyle/>
          <a:p>
            <a:endParaRPr lang="el-GR"/>
          </a:p>
        </p:txBody>
      </p:sp>
      <p:sp>
        <p:nvSpPr>
          <p:cNvPr id="38982" name="object 71"/>
          <p:cNvSpPr/>
          <p:nvPr/>
        </p:nvSpPr>
        <p:spPr bwMode="auto">
          <a:xfrm>
            <a:off x="8199438" y="2351088"/>
            <a:ext cx="203200" cy="315912"/>
          </a:xfrm>
          <a:custGeom>
            <a:avLst/>
            <a:gdLst>
              <a:gd name="T0" fmla="*/ 203200 w 203441"/>
              <a:gd name="T1" fmla="*/ 202488 h 316230"/>
              <a:gd name="T2" fmla="*/ 101213 w 203441"/>
              <a:gd name="T3" fmla="*/ 0 h 316230"/>
              <a:gd name="T4" fmla="*/ 0 w 203441"/>
              <a:gd name="T5" fmla="*/ 202488 h 316230"/>
              <a:gd name="T6" fmla="*/ 80676 w 203441"/>
              <a:gd name="T7" fmla="*/ 202488 h 316230"/>
              <a:gd name="T8" fmla="*/ 80676 w 203441"/>
              <a:gd name="T9" fmla="*/ 182696 h 316230"/>
              <a:gd name="T10" fmla="*/ 121776 w 203441"/>
              <a:gd name="T11" fmla="*/ 182696 h 316230"/>
              <a:gd name="T12" fmla="*/ 121776 w 203441"/>
              <a:gd name="T13" fmla="*/ 202488 h 316230"/>
              <a:gd name="T14" fmla="*/ 203200 w 203441"/>
              <a:gd name="T15" fmla="*/ 202488 h 316230"/>
              <a:gd name="T16" fmla="*/ 121776 w 203441"/>
              <a:gd name="T17" fmla="*/ 202488 h 316230"/>
              <a:gd name="T18" fmla="*/ 121776 w 203441"/>
              <a:gd name="T19" fmla="*/ 182696 h 316230"/>
              <a:gd name="T20" fmla="*/ 80676 w 203441"/>
              <a:gd name="T21" fmla="*/ 182696 h 316230"/>
              <a:gd name="T22" fmla="*/ 80676 w 203441"/>
              <a:gd name="T23" fmla="*/ 202488 h 316230"/>
              <a:gd name="T24" fmla="*/ 121776 w 203441"/>
              <a:gd name="T25" fmla="*/ 202488 h 316230"/>
              <a:gd name="T26" fmla="*/ 121776 w 203441"/>
              <a:gd name="T27" fmla="*/ 315912 h 316230"/>
              <a:gd name="T28" fmla="*/ 121776 w 203441"/>
              <a:gd name="T29" fmla="*/ 202488 h 316230"/>
              <a:gd name="T30" fmla="*/ 80676 w 203441"/>
              <a:gd name="T31" fmla="*/ 202488 h 316230"/>
              <a:gd name="T32" fmla="*/ 80676 w 203441"/>
              <a:gd name="T33" fmla="*/ 315912 h 316230"/>
              <a:gd name="T34" fmla="*/ 121776 w 203441"/>
              <a:gd name="T35" fmla="*/ 315912 h 3162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441"/>
              <a:gd name="T55" fmla="*/ 0 h 316230"/>
              <a:gd name="T56" fmla="*/ 203441 w 203441"/>
              <a:gd name="T57" fmla="*/ 316230 h 3162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441" h="316230">
                <a:moveTo>
                  <a:pt x="203441" y="202692"/>
                </a:moveTo>
                <a:lnTo>
                  <a:pt x="101333" y="0"/>
                </a:lnTo>
                <a:lnTo>
                  <a:pt x="0" y="202692"/>
                </a:lnTo>
                <a:lnTo>
                  <a:pt x="80772" y="202692"/>
                </a:lnTo>
                <a:lnTo>
                  <a:pt x="80772" y="182880"/>
                </a:lnTo>
                <a:lnTo>
                  <a:pt x="121920" y="182880"/>
                </a:lnTo>
                <a:lnTo>
                  <a:pt x="121920" y="202692"/>
                </a:lnTo>
                <a:lnTo>
                  <a:pt x="203441" y="202692"/>
                </a:lnTo>
                <a:close/>
              </a:path>
              <a:path w="203441" h="316230">
                <a:moveTo>
                  <a:pt x="121920" y="202692"/>
                </a:moveTo>
                <a:lnTo>
                  <a:pt x="121920" y="182880"/>
                </a:lnTo>
                <a:lnTo>
                  <a:pt x="80772" y="182880"/>
                </a:lnTo>
                <a:lnTo>
                  <a:pt x="80772" y="202692"/>
                </a:lnTo>
                <a:lnTo>
                  <a:pt x="121920" y="202692"/>
                </a:lnTo>
                <a:close/>
              </a:path>
              <a:path w="203441" h="316230">
                <a:moveTo>
                  <a:pt x="121920" y="316230"/>
                </a:moveTo>
                <a:lnTo>
                  <a:pt x="121920" y="202692"/>
                </a:lnTo>
                <a:lnTo>
                  <a:pt x="80772" y="202692"/>
                </a:lnTo>
                <a:lnTo>
                  <a:pt x="80772" y="316230"/>
                </a:lnTo>
                <a:lnTo>
                  <a:pt x="121920" y="316230"/>
                </a:lnTo>
                <a:close/>
              </a:path>
            </a:pathLst>
          </a:custGeom>
          <a:solidFill>
            <a:srgbClr val="FF0000"/>
          </a:solidFill>
          <a:ln w="9525">
            <a:noFill/>
            <a:round/>
          </a:ln>
        </p:spPr>
        <p:txBody>
          <a:bodyPr lIns="0" tIns="0" rIns="0" bIns="0"/>
          <a:lstStyle/>
          <a:p>
            <a:endParaRPr lang="el-GR"/>
          </a:p>
        </p:txBody>
      </p:sp>
      <p:sp>
        <p:nvSpPr>
          <p:cNvPr id="38983" name="object 72"/>
          <p:cNvSpPr/>
          <p:nvPr/>
        </p:nvSpPr>
        <p:spPr bwMode="auto">
          <a:xfrm>
            <a:off x="330200" y="6350"/>
            <a:ext cx="10033000" cy="7543800"/>
          </a:xfrm>
          <a:custGeom>
            <a:avLst/>
            <a:gdLst>
              <a:gd name="T0" fmla="*/ 10033000 w 10033254"/>
              <a:gd name="T1" fmla="*/ 7543800 h 7543800"/>
              <a:gd name="T2" fmla="*/ 10033000 w 10033254"/>
              <a:gd name="T3" fmla="*/ 0 h 7543800"/>
              <a:gd name="T4" fmla="*/ 0 w 10033254"/>
              <a:gd name="T5" fmla="*/ 0 h 7543800"/>
              <a:gd name="T6" fmla="*/ 0 w 10033254"/>
              <a:gd name="T7" fmla="*/ 7543800 h 7543800"/>
              <a:gd name="T8" fmla="*/ 10033000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73" name="object 73"/>
          <p:cNvSpPr txBox="1"/>
          <p:nvPr/>
        </p:nvSpPr>
        <p:spPr>
          <a:xfrm>
            <a:off x="2100263" y="7343775"/>
            <a:ext cx="382905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Power</a:t>
            </a:r>
            <a:r>
              <a:rPr sz="1050" spc="-10" dirty="0">
                <a:latin typeface="Arial" panose="020B0604020202020204"/>
                <a:cs typeface="Arial" panose="020B0604020202020204"/>
              </a:rPr>
              <a:t> </a:t>
            </a:r>
            <a:r>
              <a:rPr sz="1050" dirty="0">
                <a:latin typeface="Arial" panose="020B0604020202020204"/>
                <a:cs typeface="Arial" panose="020B0604020202020204"/>
              </a:rPr>
              <a:t>Supply</a:t>
            </a:r>
            <a:r>
              <a:rPr sz="1050" spc="-5" dirty="0">
                <a:latin typeface="Arial" panose="020B0604020202020204"/>
                <a:cs typeface="Arial" panose="020B0604020202020204"/>
              </a:rPr>
              <a:t> (</a:t>
            </a:r>
            <a:r>
              <a:rPr sz="1050" spc="5" dirty="0">
                <a:latin typeface="Arial" panose="020B0604020202020204"/>
                <a:cs typeface="Arial" panose="020B0604020202020204"/>
              </a:rPr>
              <a:t>J</a:t>
            </a:r>
            <a:r>
              <a:rPr sz="1050" dirty="0">
                <a:latin typeface="Arial" panose="020B0604020202020204"/>
                <a:cs typeface="Arial" panose="020B0604020202020204"/>
              </a:rPr>
              <a:t>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74" name="object 74"/>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75" name="object 75"/>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76" name="object 76"/>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781575DE-638F-4CFC-8F95-240719A9F57C}"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9938" name="object 3"/>
          <p:cNvSpPr/>
          <p:nvPr/>
        </p:nvSpPr>
        <p:spPr bwMode="auto">
          <a:xfrm>
            <a:off x="7480300" y="7299325"/>
            <a:ext cx="0" cy="257175"/>
          </a:xfrm>
          <a:custGeom>
            <a:avLst/>
            <a:gdLst>
              <a:gd name="T0" fmla="*/ 25717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39939"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9940" name="object 5"/>
          <p:cNvSpPr/>
          <p:nvPr/>
        </p:nvSpPr>
        <p:spPr bwMode="auto">
          <a:xfrm>
            <a:off x="1543050" y="241300"/>
            <a:ext cx="6062663" cy="912813"/>
          </a:xfrm>
          <a:custGeom>
            <a:avLst/>
            <a:gdLst>
              <a:gd name="T0" fmla="*/ 0 w 6061709"/>
              <a:gd name="T1" fmla="*/ 0 h 913638"/>
              <a:gd name="T2" fmla="*/ 0 w 6061709"/>
              <a:gd name="T3" fmla="*/ 912813 h 913638"/>
              <a:gd name="T4" fmla="*/ 6062663 w 6061709"/>
              <a:gd name="T5" fmla="*/ 912813 h 913638"/>
              <a:gd name="T6" fmla="*/ 6062663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p:nvPr/>
        </p:nvSpPr>
        <p:spPr>
          <a:xfrm>
            <a:off x="1530350" y="301625"/>
            <a:ext cx="3378200" cy="428625"/>
          </a:xfrm>
          <a:prstGeom prst="rect">
            <a:avLst/>
          </a:prstGeom>
        </p:spPr>
        <p:txBody>
          <a:bodyPr lIns="0" tIns="0" rIns="0" bIns="0"/>
          <a:lstStyle/>
          <a:p>
            <a:pPr marL="12700" fontAlgn="auto">
              <a:spcBef>
                <a:spcPts val="0"/>
              </a:spcBef>
              <a:spcAft>
                <a:spcPts val="0"/>
              </a:spcAft>
              <a:defRPr/>
            </a:pPr>
            <a:r>
              <a:rPr sz="2750" b="1" spc="5" dirty="0">
                <a:solidFill>
                  <a:srgbClr val="FFFFFF"/>
                </a:solidFill>
                <a:latin typeface="Arial" panose="020B0604020202020204"/>
                <a:cs typeface="Arial" panose="020B0604020202020204"/>
              </a:rPr>
              <a:t>Axial pisto</a:t>
            </a:r>
            <a:r>
              <a:rPr sz="2750" b="1" spc="15" dirty="0">
                <a:solidFill>
                  <a:srgbClr val="FFFFFF"/>
                </a:solidFill>
                <a:latin typeface="Arial" panose="020B0604020202020204"/>
                <a:cs typeface="Arial" panose="020B0604020202020204"/>
              </a:rPr>
              <a:t>n</a:t>
            </a:r>
            <a:r>
              <a:rPr sz="2750" b="1" spc="5" dirty="0">
                <a:solidFill>
                  <a:srgbClr val="FFFFFF"/>
                </a:solidFill>
                <a:latin typeface="Arial" panose="020B0604020202020204"/>
                <a:cs typeface="Arial" panose="020B0604020202020204"/>
              </a:rPr>
              <a:t> </a:t>
            </a:r>
            <a:r>
              <a:rPr sz="2750" b="1" spc="10" dirty="0">
                <a:solidFill>
                  <a:srgbClr val="FFFFFF"/>
                </a:solidFill>
                <a:latin typeface="Arial" panose="020B0604020202020204"/>
                <a:cs typeface="Arial" panose="020B0604020202020204"/>
              </a:rPr>
              <a:t>pum</a:t>
            </a:r>
            <a:r>
              <a:rPr sz="2750" b="1" spc="15" dirty="0">
                <a:solidFill>
                  <a:srgbClr val="FFFFFF"/>
                </a:solidFill>
                <a:latin typeface="Arial" panose="020B0604020202020204"/>
                <a:cs typeface="Arial" panose="020B0604020202020204"/>
              </a:rPr>
              <a:t>p</a:t>
            </a:r>
            <a:r>
              <a:rPr sz="2750" b="1" spc="5" dirty="0">
                <a:solidFill>
                  <a:srgbClr val="FFFFFF"/>
                </a:solidFill>
                <a:latin typeface="Arial" panose="020B0604020202020204"/>
                <a:cs typeface="Arial" panose="020B0604020202020204"/>
              </a:rPr>
              <a:t> </a:t>
            </a:r>
            <a:r>
              <a:rPr sz="2750" b="1" spc="15" dirty="0">
                <a:solidFill>
                  <a:srgbClr val="FFFFFF"/>
                </a:solidFill>
                <a:latin typeface="Arial" panose="020B0604020202020204"/>
                <a:cs typeface="Arial" panose="020B0604020202020204"/>
              </a:rPr>
              <a:t>–</a:t>
            </a:r>
            <a:endParaRPr sz="2750">
              <a:latin typeface="Arial" panose="020B0604020202020204"/>
              <a:cs typeface="Arial" panose="020B0604020202020204"/>
            </a:endParaRPr>
          </a:p>
        </p:txBody>
      </p:sp>
      <p:sp>
        <p:nvSpPr>
          <p:cNvPr id="7" name="object 7"/>
          <p:cNvSpPr txBox="1"/>
          <p:nvPr/>
        </p:nvSpPr>
        <p:spPr>
          <a:xfrm>
            <a:off x="1530350" y="725488"/>
            <a:ext cx="2416175" cy="428625"/>
          </a:xfrm>
          <a:prstGeom prst="rect">
            <a:avLst/>
          </a:prstGeom>
        </p:spPr>
        <p:txBody>
          <a:bodyPr lIns="0" tIns="0" rIns="0" bIns="0"/>
          <a:lstStyle/>
          <a:p>
            <a:pPr marL="12700" fontAlgn="auto">
              <a:spcBef>
                <a:spcPts val="0"/>
              </a:spcBef>
              <a:spcAft>
                <a:spcPts val="0"/>
              </a:spcAft>
              <a:defRPr/>
            </a:pPr>
            <a:r>
              <a:rPr sz="2750" b="1" spc="5" dirty="0">
                <a:solidFill>
                  <a:srgbClr val="FFFFFF"/>
                </a:solidFill>
                <a:latin typeface="Arial" panose="020B0604020202020204"/>
                <a:cs typeface="Arial" panose="020B0604020202020204"/>
              </a:rPr>
              <a:t>Rotatin</a:t>
            </a:r>
            <a:r>
              <a:rPr sz="2750" b="1" spc="15" dirty="0">
                <a:solidFill>
                  <a:srgbClr val="FFFFFF"/>
                </a:solidFill>
                <a:latin typeface="Arial" panose="020B0604020202020204"/>
                <a:cs typeface="Arial" panose="020B0604020202020204"/>
              </a:rPr>
              <a:t>g</a:t>
            </a:r>
            <a:r>
              <a:rPr sz="2750" b="1" spc="5" dirty="0">
                <a:solidFill>
                  <a:srgbClr val="FFFFFF"/>
                </a:solidFill>
                <a:latin typeface="Arial" panose="020B0604020202020204"/>
                <a:cs typeface="Arial" panose="020B0604020202020204"/>
              </a:rPr>
              <a:t> parts</a:t>
            </a:r>
            <a:endParaRPr sz="2750">
              <a:latin typeface="Arial" panose="020B0604020202020204"/>
              <a:cs typeface="Arial" panose="020B0604020202020204"/>
            </a:endParaRPr>
          </a:p>
        </p:txBody>
      </p:sp>
      <p:sp>
        <p:nvSpPr>
          <p:cNvPr id="39943" name="object 8"/>
          <p:cNvSpPr/>
          <p:nvPr/>
        </p:nvSpPr>
        <p:spPr bwMode="auto">
          <a:xfrm>
            <a:off x="2239963" y="2093913"/>
            <a:ext cx="873125" cy="1079500"/>
          </a:xfrm>
          <a:custGeom>
            <a:avLst/>
            <a:gdLst>
              <a:gd name="T0" fmla="*/ 837728 w 872553"/>
              <a:gd name="T1" fmla="*/ 565454 h 1079083"/>
              <a:gd name="T2" fmla="*/ 798316 w 872553"/>
              <a:gd name="T3" fmla="*/ 493010 h 1079083"/>
              <a:gd name="T4" fmla="*/ 777098 w 872553"/>
              <a:gd name="T5" fmla="*/ 414707 h 1079083"/>
              <a:gd name="T6" fmla="*/ 772019 w 872553"/>
              <a:gd name="T7" fmla="*/ 339867 h 1079083"/>
              <a:gd name="T8" fmla="*/ 755302 w 872553"/>
              <a:gd name="T9" fmla="*/ 264040 h 1079083"/>
              <a:gd name="T10" fmla="*/ 723083 w 872553"/>
              <a:gd name="T11" fmla="*/ 193399 h 1079083"/>
              <a:gd name="T12" fmla="*/ 677369 w 872553"/>
              <a:gd name="T13" fmla="*/ 130420 h 1079083"/>
              <a:gd name="T14" fmla="*/ 620167 w 872553"/>
              <a:gd name="T15" fmla="*/ 77581 h 1079083"/>
              <a:gd name="T16" fmla="*/ 550460 w 872553"/>
              <a:gd name="T17" fmla="*/ 35785 h 1079083"/>
              <a:gd name="T18" fmla="*/ 472666 w 872553"/>
              <a:gd name="T19" fmla="*/ 9354 h 1079083"/>
              <a:gd name="T20" fmla="*/ 393098 w 872553"/>
              <a:gd name="T21" fmla="*/ 0 h 1079083"/>
              <a:gd name="T22" fmla="*/ 314333 w 872553"/>
              <a:gd name="T23" fmla="*/ 6650 h 1079083"/>
              <a:gd name="T24" fmla="*/ 238952 w 872553"/>
              <a:gd name="T25" fmla="*/ 28233 h 1079083"/>
              <a:gd name="T26" fmla="*/ 169529 w 872553"/>
              <a:gd name="T27" fmla="*/ 63678 h 1079083"/>
              <a:gd name="T28" fmla="*/ 108645 w 872553"/>
              <a:gd name="T29" fmla="*/ 111913 h 1079083"/>
              <a:gd name="T30" fmla="*/ 58876 w 872553"/>
              <a:gd name="T31" fmla="*/ 171867 h 1079083"/>
              <a:gd name="T32" fmla="*/ 22800 w 872553"/>
              <a:gd name="T33" fmla="*/ 242469 h 1079083"/>
              <a:gd name="T34" fmla="*/ 2995 w 872553"/>
              <a:gd name="T35" fmla="*/ 322647 h 1079083"/>
              <a:gd name="T36" fmla="*/ 1668 w 872553"/>
              <a:gd name="T37" fmla="*/ 411761 h 1079083"/>
              <a:gd name="T38" fmla="*/ 13948 w 872553"/>
              <a:gd name="T39" fmla="*/ 501197 h 1079083"/>
              <a:gd name="T40" fmla="*/ 37367 w 872553"/>
              <a:gd name="T41" fmla="*/ 587402 h 1079083"/>
              <a:gd name="T42" fmla="*/ 70992 w 872553"/>
              <a:gd name="T43" fmla="*/ 669867 h 1079083"/>
              <a:gd name="T44" fmla="*/ 113881 w 872553"/>
              <a:gd name="T45" fmla="*/ 748081 h 1079083"/>
              <a:gd name="T46" fmla="*/ 165099 w 872553"/>
              <a:gd name="T47" fmla="*/ 821535 h 1079083"/>
              <a:gd name="T48" fmla="*/ 223709 w 872553"/>
              <a:gd name="T49" fmla="*/ 889720 h 1079083"/>
              <a:gd name="T50" fmla="*/ 288771 w 872553"/>
              <a:gd name="T51" fmla="*/ 952124 h 1079083"/>
              <a:gd name="T52" fmla="*/ 359350 w 872553"/>
              <a:gd name="T53" fmla="*/ 1008237 h 1079083"/>
              <a:gd name="T54" fmla="*/ 434509 w 872553"/>
              <a:gd name="T55" fmla="*/ 1057552 h 1079083"/>
              <a:gd name="T56" fmla="*/ 486475 w 872553"/>
              <a:gd name="T57" fmla="*/ 1014705 h 1079083"/>
              <a:gd name="T58" fmla="*/ 543662 w 872553"/>
              <a:gd name="T59" fmla="*/ 875205 h 1079083"/>
              <a:gd name="T60" fmla="*/ 632875 w 872553"/>
              <a:gd name="T61" fmla="*/ 724271 h 1079083"/>
              <a:gd name="T62" fmla="*/ 754112 w 872553"/>
              <a:gd name="T63" fmla="*/ 618312 h 10790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2553"/>
              <a:gd name="T97" fmla="*/ 0 h 1079083"/>
              <a:gd name="T98" fmla="*/ 872553 w 872553"/>
              <a:gd name="T99" fmla="*/ 1079083 h 10790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2553" h="1079083">
                <a:moveTo>
                  <a:pt x="872553" y="601424"/>
                </a:moveTo>
                <a:lnTo>
                  <a:pt x="837179" y="565236"/>
                </a:lnTo>
                <a:lnTo>
                  <a:pt x="815338" y="530878"/>
                </a:lnTo>
                <a:lnTo>
                  <a:pt x="797793" y="492820"/>
                </a:lnTo>
                <a:lnTo>
                  <a:pt x="784794" y="453298"/>
                </a:lnTo>
                <a:lnTo>
                  <a:pt x="776589" y="414547"/>
                </a:lnTo>
                <a:lnTo>
                  <a:pt x="773034" y="359205"/>
                </a:lnTo>
                <a:lnTo>
                  <a:pt x="771513" y="339736"/>
                </a:lnTo>
                <a:lnTo>
                  <a:pt x="765222" y="301344"/>
                </a:lnTo>
                <a:lnTo>
                  <a:pt x="754807" y="263938"/>
                </a:lnTo>
                <a:lnTo>
                  <a:pt x="740519" y="227829"/>
                </a:lnTo>
                <a:lnTo>
                  <a:pt x="722609" y="193324"/>
                </a:lnTo>
                <a:lnTo>
                  <a:pt x="701327" y="160735"/>
                </a:lnTo>
                <a:lnTo>
                  <a:pt x="676925" y="130370"/>
                </a:lnTo>
                <a:lnTo>
                  <a:pt x="649653" y="102539"/>
                </a:lnTo>
                <a:lnTo>
                  <a:pt x="619761" y="77551"/>
                </a:lnTo>
                <a:lnTo>
                  <a:pt x="587502" y="55717"/>
                </a:lnTo>
                <a:lnTo>
                  <a:pt x="550099" y="35771"/>
                </a:lnTo>
                <a:lnTo>
                  <a:pt x="511610" y="20360"/>
                </a:lnTo>
                <a:lnTo>
                  <a:pt x="472356" y="9350"/>
                </a:lnTo>
                <a:lnTo>
                  <a:pt x="432658" y="2608"/>
                </a:lnTo>
                <a:lnTo>
                  <a:pt x="392840" y="0"/>
                </a:lnTo>
                <a:lnTo>
                  <a:pt x="353222" y="1390"/>
                </a:lnTo>
                <a:lnTo>
                  <a:pt x="314127" y="6647"/>
                </a:lnTo>
                <a:lnTo>
                  <a:pt x="275878" y="15635"/>
                </a:lnTo>
                <a:lnTo>
                  <a:pt x="238795" y="28222"/>
                </a:lnTo>
                <a:lnTo>
                  <a:pt x="203201" y="44272"/>
                </a:lnTo>
                <a:lnTo>
                  <a:pt x="169418" y="63653"/>
                </a:lnTo>
                <a:lnTo>
                  <a:pt x="137768" y="86230"/>
                </a:lnTo>
                <a:lnTo>
                  <a:pt x="108574" y="111870"/>
                </a:lnTo>
                <a:lnTo>
                  <a:pt x="82156" y="140438"/>
                </a:lnTo>
                <a:lnTo>
                  <a:pt x="58837" y="171801"/>
                </a:lnTo>
                <a:lnTo>
                  <a:pt x="38940" y="205824"/>
                </a:lnTo>
                <a:lnTo>
                  <a:pt x="22785" y="242375"/>
                </a:lnTo>
                <a:lnTo>
                  <a:pt x="10695" y="281319"/>
                </a:lnTo>
                <a:lnTo>
                  <a:pt x="2993" y="322522"/>
                </a:lnTo>
                <a:lnTo>
                  <a:pt x="0" y="365851"/>
                </a:lnTo>
                <a:lnTo>
                  <a:pt x="1667" y="411602"/>
                </a:lnTo>
                <a:lnTo>
                  <a:pt x="6353" y="456675"/>
                </a:lnTo>
                <a:lnTo>
                  <a:pt x="13939" y="501003"/>
                </a:lnTo>
                <a:lnTo>
                  <a:pt x="24308" y="544524"/>
                </a:lnTo>
                <a:lnTo>
                  <a:pt x="37343" y="587175"/>
                </a:lnTo>
                <a:lnTo>
                  <a:pt x="52928" y="628890"/>
                </a:lnTo>
                <a:lnTo>
                  <a:pt x="70945" y="669608"/>
                </a:lnTo>
                <a:lnTo>
                  <a:pt x="91277" y="709263"/>
                </a:lnTo>
                <a:lnTo>
                  <a:pt x="113806" y="747792"/>
                </a:lnTo>
                <a:lnTo>
                  <a:pt x="138417" y="785132"/>
                </a:lnTo>
                <a:lnTo>
                  <a:pt x="164991" y="821218"/>
                </a:lnTo>
                <a:lnTo>
                  <a:pt x="193412" y="855987"/>
                </a:lnTo>
                <a:lnTo>
                  <a:pt x="223562" y="889376"/>
                </a:lnTo>
                <a:lnTo>
                  <a:pt x="255324" y="921320"/>
                </a:lnTo>
                <a:lnTo>
                  <a:pt x="288582" y="951756"/>
                </a:lnTo>
                <a:lnTo>
                  <a:pt x="323218" y="980620"/>
                </a:lnTo>
                <a:lnTo>
                  <a:pt x="359115" y="1007848"/>
                </a:lnTo>
                <a:lnTo>
                  <a:pt x="396156" y="1033377"/>
                </a:lnTo>
                <a:lnTo>
                  <a:pt x="434224" y="1057143"/>
                </a:lnTo>
                <a:lnTo>
                  <a:pt x="473202" y="1079083"/>
                </a:lnTo>
                <a:lnTo>
                  <a:pt x="486156" y="1014313"/>
                </a:lnTo>
                <a:lnTo>
                  <a:pt x="512064" y="947257"/>
                </a:lnTo>
                <a:lnTo>
                  <a:pt x="543306" y="874867"/>
                </a:lnTo>
                <a:lnTo>
                  <a:pt x="584454" y="798667"/>
                </a:lnTo>
                <a:lnTo>
                  <a:pt x="632460" y="723991"/>
                </a:lnTo>
                <a:lnTo>
                  <a:pt x="689610" y="659983"/>
                </a:lnTo>
                <a:lnTo>
                  <a:pt x="753618" y="618073"/>
                </a:lnTo>
                <a:lnTo>
                  <a:pt x="872553" y="601424"/>
                </a:lnTo>
                <a:close/>
              </a:path>
            </a:pathLst>
          </a:custGeom>
          <a:solidFill>
            <a:srgbClr val="0000FF"/>
          </a:solidFill>
          <a:ln w="9525">
            <a:noFill/>
            <a:round/>
          </a:ln>
        </p:spPr>
        <p:txBody>
          <a:bodyPr lIns="0" tIns="0" rIns="0" bIns="0"/>
          <a:lstStyle/>
          <a:p>
            <a:endParaRPr lang="el-GR"/>
          </a:p>
        </p:txBody>
      </p:sp>
      <p:sp>
        <p:nvSpPr>
          <p:cNvPr id="39944" name="object 9"/>
          <p:cNvSpPr/>
          <p:nvPr/>
        </p:nvSpPr>
        <p:spPr bwMode="auto">
          <a:xfrm>
            <a:off x="2239963" y="2093913"/>
            <a:ext cx="873125" cy="1079500"/>
          </a:xfrm>
          <a:custGeom>
            <a:avLst/>
            <a:gdLst>
              <a:gd name="T0" fmla="*/ 2995 w 872553"/>
              <a:gd name="T1" fmla="*/ 322647 h 1079083"/>
              <a:gd name="T2" fmla="*/ 22800 w 872553"/>
              <a:gd name="T3" fmla="*/ 242469 h 1079083"/>
              <a:gd name="T4" fmla="*/ 58876 w 872553"/>
              <a:gd name="T5" fmla="*/ 171867 h 1079083"/>
              <a:gd name="T6" fmla="*/ 108645 w 872553"/>
              <a:gd name="T7" fmla="*/ 111913 h 1079083"/>
              <a:gd name="T8" fmla="*/ 169529 w 872553"/>
              <a:gd name="T9" fmla="*/ 63678 h 1079083"/>
              <a:gd name="T10" fmla="*/ 238952 w 872553"/>
              <a:gd name="T11" fmla="*/ 28233 h 1079083"/>
              <a:gd name="T12" fmla="*/ 314333 w 872553"/>
              <a:gd name="T13" fmla="*/ 6650 h 1079083"/>
              <a:gd name="T14" fmla="*/ 393098 w 872553"/>
              <a:gd name="T15" fmla="*/ 0 h 1079083"/>
              <a:gd name="T16" fmla="*/ 472666 w 872553"/>
              <a:gd name="T17" fmla="*/ 9354 h 1079083"/>
              <a:gd name="T18" fmla="*/ 550460 w 872553"/>
              <a:gd name="T19" fmla="*/ 35785 h 1079083"/>
              <a:gd name="T20" fmla="*/ 620167 w 872553"/>
              <a:gd name="T21" fmla="*/ 77581 h 1079083"/>
              <a:gd name="T22" fmla="*/ 677369 w 872553"/>
              <a:gd name="T23" fmla="*/ 130420 h 1079083"/>
              <a:gd name="T24" fmla="*/ 723083 w 872553"/>
              <a:gd name="T25" fmla="*/ 193399 h 1079083"/>
              <a:gd name="T26" fmla="*/ 755302 w 872553"/>
              <a:gd name="T27" fmla="*/ 264040 h 1079083"/>
              <a:gd name="T28" fmla="*/ 772019 w 872553"/>
              <a:gd name="T29" fmla="*/ 339867 h 1079083"/>
              <a:gd name="T30" fmla="*/ 774414 w 872553"/>
              <a:gd name="T31" fmla="*/ 390398 h 1079083"/>
              <a:gd name="T32" fmla="*/ 793463 w 872553"/>
              <a:gd name="T33" fmla="*/ 479884 h 1079083"/>
              <a:gd name="T34" fmla="*/ 829981 w 872553"/>
              <a:gd name="T35" fmla="*/ 554547 h 1079083"/>
              <a:gd name="T36" fmla="*/ 873125 w 872553"/>
              <a:gd name="T37" fmla="*/ 601656 h 1079083"/>
              <a:gd name="T38" fmla="*/ 690062 w 872553"/>
              <a:gd name="T39" fmla="*/ 660238 h 1079083"/>
              <a:gd name="T40" fmla="*/ 584837 w 872553"/>
              <a:gd name="T41" fmla="*/ 798976 h 1079083"/>
              <a:gd name="T42" fmla="*/ 512400 w 872553"/>
              <a:gd name="T43" fmla="*/ 947623 h 1079083"/>
              <a:gd name="T44" fmla="*/ 473512 w 872553"/>
              <a:gd name="T45" fmla="*/ 1079500 h 1079083"/>
              <a:gd name="T46" fmla="*/ 396416 w 872553"/>
              <a:gd name="T47" fmla="*/ 1033776 h 1079083"/>
              <a:gd name="T48" fmla="*/ 323430 w 872553"/>
              <a:gd name="T49" fmla="*/ 980999 h 1079083"/>
              <a:gd name="T50" fmla="*/ 255491 w 872553"/>
              <a:gd name="T51" fmla="*/ 921676 h 1079083"/>
              <a:gd name="T52" fmla="*/ 193539 w 872553"/>
              <a:gd name="T53" fmla="*/ 856318 h 1079083"/>
              <a:gd name="T54" fmla="*/ 138508 w 872553"/>
              <a:gd name="T55" fmla="*/ 785435 h 1079083"/>
              <a:gd name="T56" fmla="*/ 91337 w 872553"/>
              <a:gd name="T57" fmla="*/ 709537 h 1079083"/>
              <a:gd name="T58" fmla="*/ 52963 w 872553"/>
              <a:gd name="T59" fmla="*/ 629133 h 1079083"/>
              <a:gd name="T60" fmla="*/ 24324 w 872553"/>
              <a:gd name="T61" fmla="*/ 544734 h 1079083"/>
              <a:gd name="T62" fmla="*/ 6357 w 872553"/>
              <a:gd name="T63" fmla="*/ 456851 h 1079083"/>
              <a:gd name="T64" fmla="*/ 0 w 872553"/>
              <a:gd name="T65" fmla="*/ 365992 h 10790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72553"/>
              <a:gd name="T100" fmla="*/ 0 h 1079083"/>
              <a:gd name="T101" fmla="*/ 872553 w 872553"/>
              <a:gd name="T102" fmla="*/ 1079083 h 10790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72553" h="1079083">
                <a:moveTo>
                  <a:pt x="0" y="365851"/>
                </a:moveTo>
                <a:lnTo>
                  <a:pt x="2993" y="322522"/>
                </a:lnTo>
                <a:lnTo>
                  <a:pt x="10695" y="281319"/>
                </a:lnTo>
                <a:lnTo>
                  <a:pt x="22785" y="242375"/>
                </a:lnTo>
                <a:lnTo>
                  <a:pt x="38940" y="205824"/>
                </a:lnTo>
                <a:lnTo>
                  <a:pt x="58837" y="171801"/>
                </a:lnTo>
                <a:lnTo>
                  <a:pt x="82156" y="140438"/>
                </a:lnTo>
                <a:lnTo>
                  <a:pt x="108574" y="111870"/>
                </a:lnTo>
                <a:lnTo>
                  <a:pt x="137768" y="86230"/>
                </a:lnTo>
                <a:lnTo>
                  <a:pt x="169418" y="63653"/>
                </a:lnTo>
                <a:lnTo>
                  <a:pt x="203201" y="44272"/>
                </a:lnTo>
                <a:lnTo>
                  <a:pt x="238795" y="28222"/>
                </a:lnTo>
                <a:lnTo>
                  <a:pt x="275878" y="15635"/>
                </a:lnTo>
                <a:lnTo>
                  <a:pt x="314127" y="6647"/>
                </a:lnTo>
                <a:lnTo>
                  <a:pt x="353222" y="1390"/>
                </a:lnTo>
                <a:lnTo>
                  <a:pt x="392840" y="0"/>
                </a:lnTo>
                <a:lnTo>
                  <a:pt x="432658" y="2608"/>
                </a:lnTo>
                <a:lnTo>
                  <a:pt x="472356" y="9350"/>
                </a:lnTo>
                <a:lnTo>
                  <a:pt x="511610" y="20360"/>
                </a:lnTo>
                <a:lnTo>
                  <a:pt x="550099" y="35771"/>
                </a:lnTo>
                <a:lnTo>
                  <a:pt x="587502" y="55717"/>
                </a:lnTo>
                <a:lnTo>
                  <a:pt x="619761" y="77551"/>
                </a:lnTo>
                <a:lnTo>
                  <a:pt x="649653" y="102539"/>
                </a:lnTo>
                <a:lnTo>
                  <a:pt x="676925" y="130370"/>
                </a:lnTo>
                <a:lnTo>
                  <a:pt x="701327" y="160735"/>
                </a:lnTo>
                <a:lnTo>
                  <a:pt x="722609" y="193324"/>
                </a:lnTo>
                <a:lnTo>
                  <a:pt x="740519" y="227829"/>
                </a:lnTo>
                <a:lnTo>
                  <a:pt x="754807" y="263938"/>
                </a:lnTo>
                <a:lnTo>
                  <a:pt x="765222" y="301344"/>
                </a:lnTo>
                <a:lnTo>
                  <a:pt x="771513" y="339736"/>
                </a:lnTo>
                <a:lnTo>
                  <a:pt x="773430" y="378805"/>
                </a:lnTo>
                <a:lnTo>
                  <a:pt x="773907" y="390247"/>
                </a:lnTo>
                <a:lnTo>
                  <a:pt x="781514" y="440185"/>
                </a:lnTo>
                <a:lnTo>
                  <a:pt x="792943" y="479699"/>
                </a:lnTo>
                <a:lnTo>
                  <a:pt x="809000" y="518493"/>
                </a:lnTo>
                <a:lnTo>
                  <a:pt x="829437" y="554333"/>
                </a:lnTo>
                <a:lnTo>
                  <a:pt x="854004" y="584981"/>
                </a:lnTo>
                <a:lnTo>
                  <a:pt x="872553" y="601424"/>
                </a:lnTo>
                <a:lnTo>
                  <a:pt x="753618" y="618073"/>
                </a:lnTo>
                <a:lnTo>
                  <a:pt x="689610" y="659983"/>
                </a:lnTo>
                <a:lnTo>
                  <a:pt x="632460" y="723991"/>
                </a:lnTo>
                <a:lnTo>
                  <a:pt x="584454" y="798667"/>
                </a:lnTo>
                <a:lnTo>
                  <a:pt x="543306" y="874867"/>
                </a:lnTo>
                <a:lnTo>
                  <a:pt x="512064" y="947257"/>
                </a:lnTo>
                <a:lnTo>
                  <a:pt x="486156" y="1014313"/>
                </a:lnTo>
                <a:lnTo>
                  <a:pt x="473202" y="1079083"/>
                </a:lnTo>
                <a:lnTo>
                  <a:pt x="434224" y="1057143"/>
                </a:lnTo>
                <a:lnTo>
                  <a:pt x="396156" y="1033377"/>
                </a:lnTo>
                <a:lnTo>
                  <a:pt x="359115" y="1007848"/>
                </a:lnTo>
                <a:lnTo>
                  <a:pt x="323218" y="980620"/>
                </a:lnTo>
                <a:lnTo>
                  <a:pt x="288582" y="951756"/>
                </a:lnTo>
                <a:lnTo>
                  <a:pt x="255324" y="921320"/>
                </a:lnTo>
                <a:lnTo>
                  <a:pt x="223562" y="889376"/>
                </a:lnTo>
                <a:lnTo>
                  <a:pt x="193412" y="855987"/>
                </a:lnTo>
                <a:lnTo>
                  <a:pt x="164991" y="821218"/>
                </a:lnTo>
                <a:lnTo>
                  <a:pt x="138417" y="785132"/>
                </a:lnTo>
                <a:lnTo>
                  <a:pt x="113806" y="747792"/>
                </a:lnTo>
                <a:lnTo>
                  <a:pt x="91277" y="709263"/>
                </a:lnTo>
                <a:lnTo>
                  <a:pt x="70945" y="669608"/>
                </a:lnTo>
                <a:lnTo>
                  <a:pt x="52928" y="628890"/>
                </a:lnTo>
                <a:lnTo>
                  <a:pt x="37343" y="587175"/>
                </a:lnTo>
                <a:lnTo>
                  <a:pt x="24308" y="544524"/>
                </a:lnTo>
                <a:lnTo>
                  <a:pt x="13939" y="501003"/>
                </a:lnTo>
                <a:lnTo>
                  <a:pt x="6353" y="456675"/>
                </a:lnTo>
                <a:lnTo>
                  <a:pt x="1667" y="411602"/>
                </a:lnTo>
                <a:lnTo>
                  <a:pt x="0" y="365851"/>
                </a:lnTo>
              </a:path>
            </a:pathLst>
          </a:custGeom>
          <a:noFill/>
          <a:ln w="3175">
            <a:solidFill>
              <a:srgbClr val="000000"/>
            </a:solidFill>
            <a:round/>
          </a:ln>
        </p:spPr>
        <p:txBody>
          <a:bodyPr lIns="0" tIns="0" rIns="0" bIns="0"/>
          <a:lstStyle/>
          <a:p>
            <a:endParaRPr lang="el-GR"/>
          </a:p>
        </p:txBody>
      </p:sp>
      <p:sp>
        <p:nvSpPr>
          <p:cNvPr id="39945" name="object 10"/>
          <p:cNvSpPr/>
          <p:nvPr/>
        </p:nvSpPr>
        <p:spPr bwMode="auto">
          <a:xfrm>
            <a:off x="1804988" y="3754438"/>
            <a:ext cx="847725" cy="1077912"/>
          </a:xfrm>
          <a:custGeom>
            <a:avLst/>
            <a:gdLst>
              <a:gd name="T0" fmla="*/ 740635 w 847335"/>
              <a:gd name="T1" fmla="*/ 12610 h 1077223"/>
              <a:gd name="T2" fmla="*/ 656038 w 847335"/>
              <a:gd name="T3" fmla="*/ 49595 h 1077223"/>
              <a:gd name="T4" fmla="*/ 564339 w 847335"/>
              <a:gd name="T5" fmla="*/ 100345 h 1077223"/>
              <a:gd name="T6" fmla="*/ 469235 w 847335"/>
              <a:gd name="T7" fmla="*/ 162555 h 1077223"/>
              <a:gd name="T8" fmla="*/ 374428 w 847335"/>
              <a:gd name="T9" fmla="*/ 233918 h 1077223"/>
              <a:gd name="T10" fmla="*/ 283619 w 847335"/>
              <a:gd name="T11" fmla="*/ 312129 h 1077223"/>
              <a:gd name="T12" fmla="*/ 200503 w 847335"/>
              <a:gd name="T13" fmla="*/ 394883 h 1077223"/>
              <a:gd name="T14" fmla="*/ 128785 w 847335"/>
              <a:gd name="T15" fmla="*/ 479874 h 1077223"/>
              <a:gd name="T16" fmla="*/ 72161 w 847335"/>
              <a:gd name="T17" fmla="*/ 564794 h 1077223"/>
              <a:gd name="T18" fmla="*/ 34334 w 847335"/>
              <a:gd name="T19" fmla="*/ 647339 h 1077223"/>
              <a:gd name="T20" fmla="*/ 13134 w 847335"/>
              <a:gd name="T21" fmla="*/ 713642 h 1077223"/>
              <a:gd name="T22" fmla="*/ 1445 w 847335"/>
              <a:gd name="T23" fmla="*/ 767583 h 1077223"/>
              <a:gd name="T24" fmla="*/ 1325 w 847335"/>
              <a:gd name="T25" fmla="*/ 821259 h 1077223"/>
              <a:gd name="T26" fmla="*/ 31890 w 847335"/>
              <a:gd name="T27" fmla="*/ 922350 h 1077223"/>
              <a:gd name="T28" fmla="*/ 97014 w 847335"/>
              <a:gd name="T29" fmla="*/ 1005977 h 1077223"/>
              <a:gd name="T30" fmla="*/ 188879 w 847335"/>
              <a:gd name="T31" fmla="*/ 1061199 h 1077223"/>
              <a:gd name="T32" fmla="*/ 287591 w 847335"/>
              <a:gd name="T33" fmla="*/ 1077912 h 1077223"/>
              <a:gd name="T34" fmla="*/ 348106 w 847335"/>
              <a:gd name="T35" fmla="*/ 1070818 h 1077223"/>
              <a:gd name="T36" fmla="*/ 424693 w 847335"/>
              <a:gd name="T37" fmla="*/ 1039291 h 1077223"/>
              <a:gd name="T38" fmla="*/ 485340 w 847335"/>
              <a:gd name="T39" fmla="*/ 1002118 h 1077223"/>
              <a:gd name="T40" fmla="*/ 538211 w 847335"/>
              <a:gd name="T41" fmla="*/ 970646 h 1077223"/>
              <a:gd name="T42" fmla="*/ 626872 w 847335"/>
              <a:gd name="T43" fmla="*/ 928713 h 1077223"/>
              <a:gd name="T44" fmla="*/ 718864 w 847335"/>
              <a:gd name="T45" fmla="*/ 899899 h 1077223"/>
              <a:gd name="T46" fmla="*/ 761138 w 847335"/>
              <a:gd name="T47" fmla="*/ 310362 h 1077223"/>
              <a:gd name="T48" fmla="*/ 763265 w 847335"/>
              <a:gd name="T49" fmla="*/ 216998 h 1077223"/>
              <a:gd name="T50" fmla="*/ 768055 w 847335"/>
              <a:gd name="T51" fmla="*/ 126625 h 1077223"/>
              <a:gd name="T52" fmla="*/ 774997 w 847335"/>
              <a:gd name="T53" fmla="*/ 40763 h 1077223"/>
              <a:gd name="T54" fmla="*/ 847725 w 847335"/>
              <a:gd name="T55" fmla="*/ 885247 h 1077223"/>
              <a:gd name="T56" fmla="*/ 820015 w 847335"/>
              <a:gd name="T57" fmla="*/ 809465 h 1077223"/>
              <a:gd name="T58" fmla="*/ 798307 w 847335"/>
              <a:gd name="T59" fmla="*/ 726799 h 1077223"/>
              <a:gd name="T60" fmla="*/ 782090 w 847335"/>
              <a:gd name="T61" fmla="*/ 638770 h 1077223"/>
              <a:gd name="T62" fmla="*/ 770847 w 847335"/>
              <a:gd name="T63" fmla="*/ 546897 h 1077223"/>
              <a:gd name="T64" fmla="*/ 764067 w 847335"/>
              <a:gd name="T65" fmla="*/ 452697 h 1077223"/>
              <a:gd name="T66" fmla="*/ 761234 w 847335"/>
              <a:gd name="T67" fmla="*/ 357693 h 1077223"/>
              <a:gd name="T68" fmla="*/ 761138 w 847335"/>
              <a:gd name="T69" fmla="*/ 891837 h 1077223"/>
              <a:gd name="T70" fmla="*/ 831187 w 847335"/>
              <a:gd name="T71" fmla="*/ 885457 h 10772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7335"/>
              <a:gd name="T109" fmla="*/ 0 h 1077223"/>
              <a:gd name="T110" fmla="*/ 847335 w 847335"/>
              <a:gd name="T111" fmla="*/ 1077223 h 10772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7335" h="1077223">
                <a:moveTo>
                  <a:pt x="778755" y="0"/>
                </a:moveTo>
                <a:lnTo>
                  <a:pt x="740294" y="12602"/>
                </a:lnTo>
                <a:lnTo>
                  <a:pt x="699134" y="29219"/>
                </a:lnTo>
                <a:lnTo>
                  <a:pt x="655736" y="49563"/>
                </a:lnTo>
                <a:lnTo>
                  <a:pt x="610564" y="73347"/>
                </a:lnTo>
                <a:lnTo>
                  <a:pt x="564079" y="100281"/>
                </a:lnTo>
                <a:lnTo>
                  <a:pt x="516743" y="130079"/>
                </a:lnTo>
                <a:lnTo>
                  <a:pt x="469019" y="162451"/>
                </a:lnTo>
                <a:lnTo>
                  <a:pt x="421370" y="197111"/>
                </a:lnTo>
                <a:lnTo>
                  <a:pt x="374256" y="233769"/>
                </a:lnTo>
                <a:lnTo>
                  <a:pt x="328142" y="272138"/>
                </a:lnTo>
                <a:lnTo>
                  <a:pt x="283488" y="311930"/>
                </a:lnTo>
                <a:lnTo>
                  <a:pt x="240757" y="352857"/>
                </a:lnTo>
                <a:lnTo>
                  <a:pt x="200411" y="394631"/>
                </a:lnTo>
                <a:lnTo>
                  <a:pt x="162913" y="436963"/>
                </a:lnTo>
                <a:lnTo>
                  <a:pt x="128726" y="479567"/>
                </a:lnTo>
                <a:lnTo>
                  <a:pt x="98310" y="522152"/>
                </a:lnTo>
                <a:lnTo>
                  <a:pt x="72128" y="564433"/>
                </a:lnTo>
                <a:lnTo>
                  <a:pt x="50644" y="606120"/>
                </a:lnTo>
                <a:lnTo>
                  <a:pt x="34318" y="646925"/>
                </a:lnTo>
                <a:lnTo>
                  <a:pt x="23613" y="686562"/>
                </a:lnTo>
                <a:lnTo>
                  <a:pt x="13128" y="713186"/>
                </a:lnTo>
                <a:lnTo>
                  <a:pt x="5779" y="740087"/>
                </a:lnTo>
                <a:lnTo>
                  <a:pt x="1444" y="767092"/>
                </a:lnTo>
                <a:lnTo>
                  <a:pt x="0" y="794032"/>
                </a:lnTo>
                <a:lnTo>
                  <a:pt x="1324" y="820734"/>
                </a:lnTo>
                <a:lnTo>
                  <a:pt x="11794" y="872746"/>
                </a:lnTo>
                <a:lnTo>
                  <a:pt x="31875" y="921761"/>
                </a:lnTo>
                <a:lnTo>
                  <a:pt x="60593" y="966412"/>
                </a:lnTo>
                <a:lnTo>
                  <a:pt x="96969" y="1005334"/>
                </a:lnTo>
                <a:lnTo>
                  <a:pt x="140028" y="1037159"/>
                </a:lnTo>
                <a:lnTo>
                  <a:pt x="188792" y="1060521"/>
                </a:lnTo>
                <a:lnTo>
                  <a:pt x="242286" y="1074053"/>
                </a:lnTo>
                <a:lnTo>
                  <a:pt x="287459" y="1077223"/>
                </a:lnTo>
                <a:lnTo>
                  <a:pt x="303611" y="1076764"/>
                </a:lnTo>
                <a:lnTo>
                  <a:pt x="347946" y="1070134"/>
                </a:lnTo>
                <a:lnTo>
                  <a:pt x="387599" y="1056883"/>
                </a:lnTo>
                <a:lnTo>
                  <a:pt x="424498" y="1038627"/>
                </a:lnTo>
                <a:lnTo>
                  <a:pt x="460573" y="1016987"/>
                </a:lnTo>
                <a:lnTo>
                  <a:pt x="485117" y="1001478"/>
                </a:lnTo>
                <a:lnTo>
                  <a:pt x="497751" y="993580"/>
                </a:lnTo>
                <a:lnTo>
                  <a:pt x="537963" y="970026"/>
                </a:lnTo>
                <a:lnTo>
                  <a:pt x="581894" y="947556"/>
                </a:lnTo>
                <a:lnTo>
                  <a:pt x="626584" y="928120"/>
                </a:lnTo>
                <a:lnTo>
                  <a:pt x="672105" y="911962"/>
                </a:lnTo>
                <a:lnTo>
                  <a:pt x="718533" y="899324"/>
                </a:lnTo>
                <a:lnTo>
                  <a:pt x="760788" y="891267"/>
                </a:lnTo>
                <a:lnTo>
                  <a:pt x="760788" y="310164"/>
                </a:lnTo>
                <a:lnTo>
                  <a:pt x="761486" y="263233"/>
                </a:lnTo>
                <a:lnTo>
                  <a:pt x="762914" y="216859"/>
                </a:lnTo>
                <a:lnTo>
                  <a:pt x="765007" y="171232"/>
                </a:lnTo>
                <a:lnTo>
                  <a:pt x="767702" y="126544"/>
                </a:lnTo>
                <a:lnTo>
                  <a:pt x="770935" y="82982"/>
                </a:lnTo>
                <a:lnTo>
                  <a:pt x="774640" y="40737"/>
                </a:lnTo>
                <a:lnTo>
                  <a:pt x="778755" y="0"/>
                </a:lnTo>
                <a:close/>
              </a:path>
              <a:path w="847335" h="1077223">
                <a:moveTo>
                  <a:pt x="847335" y="884681"/>
                </a:moveTo>
                <a:lnTo>
                  <a:pt x="832704" y="847769"/>
                </a:lnTo>
                <a:lnTo>
                  <a:pt x="819638" y="808948"/>
                </a:lnTo>
                <a:lnTo>
                  <a:pt x="808071" y="768407"/>
                </a:lnTo>
                <a:lnTo>
                  <a:pt x="797940" y="726335"/>
                </a:lnTo>
                <a:lnTo>
                  <a:pt x="789181" y="682924"/>
                </a:lnTo>
                <a:lnTo>
                  <a:pt x="781730" y="638362"/>
                </a:lnTo>
                <a:lnTo>
                  <a:pt x="775522" y="592840"/>
                </a:lnTo>
                <a:lnTo>
                  <a:pt x="770492" y="546547"/>
                </a:lnTo>
                <a:lnTo>
                  <a:pt x="766578" y="499673"/>
                </a:lnTo>
                <a:lnTo>
                  <a:pt x="763715" y="452408"/>
                </a:lnTo>
                <a:lnTo>
                  <a:pt x="761838" y="404942"/>
                </a:lnTo>
                <a:lnTo>
                  <a:pt x="760884" y="357464"/>
                </a:lnTo>
                <a:lnTo>
                  <a:pt x="760788" y="310164"/>
                </a:lnTo>
                <a:lnTo>
                  <a:pt x="760788" y="891267"/>
                </a:lnTo>
                <a:lnTo>
                  <a:pt x="814404" y="885581"/>
                </a:lnTo>
                <a:lnTo>
                  <a:pt x="830805" y="884891"/>
                </a:lnTo>
                <a:lnTo>
                  <a:pt x="847335" y="884681"/>
                </a:lnTo>
                <a:close/>
              </a:path>
            </a:pathLst>
          </a:custGeom>
          <a:solidFill>
            <a:srgbClr val="FF0000"/>
          </a:solidFill>
          <a:ln w="9525">
            <a:noFill/>
            <a:round/>
          </a:ln>
        </p:spPr>
        <p:txBody>
          <a:bodyPr lIns="0" tIns="0" rIns="0" bIns="0"/>
          <a:lstStyle/>
          <a:p>
            <a:endParaRPr lang="el-GR"/>
          </a:p>
        </p:txBody>
      </p:sp>
      <p:sp>
        <p:nvSpPr>
          <p:cNvPr id="39946" name="object 11"/>
          <p:cNvSpPr/>
          <p:nvPr/>
        </p:nvSpPr>
        <p:spPr bwMode="auto">
          <a:xfrm>
            <a:off x="2646363" y="2711450"/>
            <a:ext cx="728662" cy="2092325"/>
          </a:xfrm>
          <a:custGeom>
            <a:avLst/>
            <a:gdLst>
              <a:gd name="T0" fmla="*/ 725224 w 727994"/>
              <a:gd name="T1" fmla="*/ 580824 h 2092452"/>
              <a:gd name="T2" fmla="*/ 704255 w 727994"/>
              <a:gd name="T3" fmla="*/ 379573 h 2092452"/>
              <a:gd name="T4" fmla="*/ 657381 w 727994"/>
              <a:gd name="T5" fmla="*/ 190660 h 2092452"/>
              <a:gd name="T6" fmla="*/ 492436 w 727994"/>
              <a:gd name="T7" fmla="*/ 0 h 2092452"/>
              <a:gd name="T8" fmla="*/ 304812 w 727994"/>
              <a:gd name="T9" fmla="*/ 119627 h 2092452"/>
              <a:gd name="T10" fmla="*/ 235978 w 727994"/>
              <a:gd name="T11" fmla="*/ 234671 h 2092452"/>
              <a:gd name="T12" fmla="*/ 177566 w 727994"/>
              <a:gd name="T13" fmla="*/ 361775 h 2092452"/>
              <a:gd name="T14" fmla="*/ 128967 w 727994"/>
              <a:gd name="T15" fmla="*/ 497293 h 2092452"/>
              <a:gd name="T16" fmla="*/ 89574 w 727994"/>
              <a:gd name="T17" fmla="*/ 637582 h 2092452"/>
              <a:gd name="T18" fmla="*/ 58778 w 727994"/>
              <a:gd name="T19" fmla="*/ 778999 h 2092452"/>
              <a:gd name="T20" fmla="*/ 35970 w 727994"/>
              <a:gd name="T21" fmla="*/ 917899 h 2092452"/>
              <a:gd name="T22" fmla="*/ 22501 w 727994"/>
              <a:gd name="T23" fmla="*/ 1021529 h 2092452"/>
              <a:gd name="T24" fmla="*/ 5261 w 727994"/>
              <a:gd name="T25" fmla="*/ 1197541 h 2092452"/>
              <a:gd name="T26" fmla="*/ 393 w 727994"/>
              <a:gd name="T27" fmla="*/ 1419021 h 2092452"/>
              <a:gd name="T28" fmla="*/ 9520 w 727994"/>
              <a:gd name="T29" fmla="*/ 1597812 h 2092452"/>
              <a:gd name="T30" fmla="*/ 36036 w 727994"/>
              <a:gd name="T31" fmla="*/ 1774411 h 2092452"/>
              <a:gd name="T32" fmla="*/ 101172 w 727994"/>
              <a:gd name="T33" fmla="*/ 1971936 h 2092452"/>
              <a:gd name="T34" fmla="*/ 197146 w 727994"/>
              <a:gd name="T35" fmla="*/ 1199838 h 2092452"/>
              <a:gd name="T36" fmla="*/ 202460 w 727994"/>
              <a:gd name="T37" fmla="*/ 1074762 h 2092452"/>
              <a:gd name="T38" fmla="*/ 219366 w 727994"/>
              <a:gd name="T39" fmla="*/ 948683 h 2092452"/>
              <a:gd name="T40" fmla="*/ 249126 w 727994"/>
              <a:gd name="T41" fmla="*/ 817766 h 2092452"/>
              <a:gd name="T42" fmla="*/ 295093 w 727994"/>
              <a:gd name="T43" fmla="*/ 693296 h 2092452"/>
              <a:gd name="T44" fmla="*/ 378794 w 727994"/>
              <a:gd name="T45" fmla="*/ 580609 h 2092452"/>
              <a:gd name="T46" fmla="*/ 436048 w 727994"/>
              <a:gd name="T47" fmla="*/ 715904 h 2092452"/>
              <a:gd name="T48" fmla="*/ 449795 w 727994"/>
              <a:gd name="T49" fmla="*/ 852451 h 2092452"/>
              <a:gd name="T50" fmla="*/ 490859 w 727994"/>
              <a:gd name="T51" fmla="*/ 1864170 h 2092452"/>
              <a:gd name="T52" fmla="*/ 577637 w 727994"/>
              <a:gd name="T53" fmla="*/ 1660766 h 2092452"/>
              <a:gd name="T54" fmla="*/ 639524 w 727994"/>
              <a:gd name="T55" fmla="*/ 1449098 h 2092452"/>
              <a:gd name="T56" fmla="*/ 675659 w 727994"/>
              <a:gd name="T57" fmla="*/ 1282640 h 2092452"/>
              <a:gd name="T58" fmla="*/ 701025 w 727994"/>
              <a:gd name="T59" fmla="*/ 1122796 h 2092452"/>
              <a:gd name="T60" fmla="*/ 720813 w 727994"/>
              <a:gd name="T61" fmla="*/ 932668 h 2092452"/>
              <a:gd name="T62" fmla="*/ 728084 w 727994"/>
              <a:gd name="T63" fmla="*/ 777911 h 2092452"/>
              <a:gd name="T64" fmla="*/ 450220 w 727994"/>
              <a:gd name="T65" fmla="*/ 1933709 h 2092452"/>
              <a:gd name="T66" fmla="*/ 445163 w 727994"/>
              <a:gd name="T67" fmla="*/ 1004068 h 2092452"/>
              <a:gd name="T68" fmla="*/ 423635 w 727994"/>
              <a:gd name="T69" fmla="*/ 1157902 h 2092452"/>
              <a:gd name="T70" fmla="*/ 386693 w 727994"/>
              <a:gd name="T71" fmla="*/ 1301103 h 2092452"/>
              <a:gd name="T72" fmla="*/ 335820 w 727994"/>
              <a:gd name="T73" fmla="*/ 1420820 h 2092452"/>
              <a:gd name="T74" fmla="*/ 254762 w 727994"/>
              <a:gd name="T75" fmla="*/ 1486331 h 2092452"/>
              <a:gd name="T76" fmla="*/ 209085 w 727994"/>
              <a:gd name="T77" fmla="*/ 1359520 h 2092452"/>
              <a:gd name="T78" fmla="*/ 197146 w 727994"/>
              <a:gd name="T79" fmla="*/ 1199838 h 2092452"/>
              <a:gd name="T80" fmla="*/ 268966 w 727994"/>
              <a:gd name="T81" fmla="*/ 2092325 h 2092452"/>
              <a:gd name="T82" fmla="*/ 416993 w 727994"/>
              <a:gd name="T83" fmla="*/ 1981757 h 20924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27994"/>
              <a:gd name="T127" fmla="*/ 0 h 2092452"/>
              <a:gd name="T128" fmla="*/ 727994 w 727994"/>
              <a:gd name="T129" fmla="*/ 2092452 h 20924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27994" h="2092452">
                <a:moveTo>
                  <a:pt x="727994" y="713740"/>
                </a:moveTo>
                <a:lnTo>
                  <a:pt x="727137" y="647836"/>
                </a:lnTo>
                <a:lnTo>
                  <a:pt x="724559" y="580859"/>
                </a:lnTo>
                <a:lnTo>
                  <a:pt x="719971" y="513419"/>
                </a:lnTo>
                <a:lnTo>
                  <a:pt x="713083" y="446128"/>
                </a:lnTo>
                <a:lnTo>
                  <a:pt x="703609" y="379596"/>
                </a:lnTo>
                <a:lnTo>
                  <a:pt x="691259" y="314435"/>
                </a:lnTo>
                <a:lnTo>
                  <a:pt x="675745" y="251257"/>
                </a:lnTo>
                <a:lnTo>
                  <a:pt x="656778" y="190672"/>
                </a:lnTo>
                <a:lnTo>
                  <a:pt x="605523" y="83819"/>
                </a:lnTo>
                <a:lnTo>
                  <a:pt x="553707" y="26669"/>
                </a:lnTo>
                <a:lnTo>
                  <a:pt x="491985" y="0"/>
                </a:lnTo>
                <a:lnTo>
                  <a:pt x="425691" y="10668"/>
                </a:lnTo>
                <a:lnTo>
                  <a:pt x="362445" y="54102"/>
                </a:lnTo>
                <a:lnTo>
                  <a:pt x="304533" y="119634"/>
                </a:lnTo>
                <a:lnTo>
                  <a:pt x="280415" y="156419"/>
                </a:lnTo>
                <a:lnTo>
                  <a:pt x="257498" y="194815"/>
                </a:lnTo>
                <a:lnTo>
                  <a:pt x="235762" y="234685"/>
                </a:lnTo>
                <a:lnTo>
                  <a:pt x="215182" y="275896"/>
                </a:lnTo>
                <a:lnTo>
                  <a:pt x="195736" y="318311"/>
                </a:lnTo>
                <a:lnTo>
                  <a:pt x="177403" y="361797"/>
                </a:lnTo>
                <a:lnTo>
                  <a:pt x="160159" y="406217"/>
                </a:lnTo>
                <a:lnTo>
                  <a:pt x="143982" y="451438"/>
                </a:lnTo>
                <a:lnTo>
                  <a:pt x="128849" y="497323"/>
                </a:lnTo>
                <a:lnTo>
                  <a:pt x="114738" y="543739"/>
                </a:lnTo>
                <a:lnTo>
                  <a:pt x="101627" y="590550"/>
                </a:lnTo>
                <a:lnTo>
                  <a:pt x="89492" y="637621"/>
                </a:lnTo>
                <a:lnTo>
                  <a:pt x="78312" y="684817"/>
                </a:lnTo>
                <a:lnTo>
                  <a:pt x="68063" y="732004"/>
                </a:lnTo>
                <a:lnTo>
                  <a:pt x="58724" y="779046"/>
                </a:lnTo>
                <a:lnTo>
                  <a:pt x="50271" y="825809"/>
                </a:lnTo>
                <a:lnTo>
                  <a:pt x="42683" y="872157"/>
                </a:lnTo>
                <a:lnTo>
                  <a:pt x="35937" y="917955"/>
                </a:lnTo>
                <a:lnTo>
                  <a:pt x="30010" y="963069"/>
                </a:lnTo>
                <a:lnTo>
                  <a:pt x="24879" y="1007364"/>
                </a:lnTo>
                <a:lnTo>
                  <a:pt x="22480" y="1021591"/>
                </a:lnTo>
                <a:lnTo>
                  <a:pt x="16358" y="1064876"/>
                </a:lnTo>
                <a:lnTo>
                  <a:pt x="10320" y="1123591"/>
                </a:lnTo>
                <a:lnTo>
                  <a:pt x="5256" y="1197613"/>
                </a:lnTo>
                <a:lnTo>
                  <a:pt x="495" y="1299972"/>
                </a:lnTo>
                <a:lnTo>
                  <a:pt x="0" y="1359468"/>
                </a:lnTo>
                <a:lnTo>
                  <a:pt x="393" y="1419107"/>
                </a:lnTo>
                <a:lnTo>
                  <a:pt x="1936" y="1478791"/>
                </a:lnTo>
                <a:lnTo>
                  <a:pt x="4888" y="1538423"/>
                </a:lnTo>
                <a:lnTo>
                  <a:pt x="9511" y="1597909"/>
                </a:lnTo>
                <a:lnTo>
                  <a:pt x="16064" y="1657151"/>
                </a:lnTo>
                <a:lnTo>
                  <a:pt x="24808" y="1716053"/>
                </a:lnTo>
                <a:lnTo>
                  <a:pt x="36003" y="1774519"/>
                </a:lnTo>
                <a:lnTo>
                  <a:pt x="49910" y="1832454"/>
                </a:lnTo>
                <a:lnTo>
                  <a:pt x="66789" y="1889760"/>
                </a:lnTo>
                <a:lnTo>
                  <a:pt x="101079" y="1972056"/>
                </a:lnTo>
                <a:lnTo>
                  <a:pt x="146799" y="2040636"/>
                </a:lnTo>
                <a:lnTo>
                  <a:pt x="196965" y="2078761"/>
                </a:lnTo>
                <a:lnTo>
                  <a:pt x="196965" y="1199911"/>
                </a:lnTo>
                <a:lnTo>
                  <a:pt x="197232" y="1173321"/>
                </a:lnTo>
                <a:lnTo>
                  <a:pt x="199093" y="1122077"/>
                </a:lnTo>
                <a:lnTo>
                  <a:pt x="202274" y="1074827"/>
                </a:lnTo>
                <a:lnTo>
                  <a:pt x="206235" y="1033272"/>
                </a:lnTo>
                <a:lnTo>
                  <a:pt x="212116" y="991598"/>
                </a:lnTo>
                <a:lnTo>
                  <a:pt x="219165" y="948741"/>
                </a:lnTo>
                <a:lnTo>
                  <a:pt x="227540" y="905175"/>
                </a:lnTo>
                <a:lnTo>
                  <a:pt x="237398" y="861375"/>
                </a:lnTo>
                <a:lnTo>
                  <a:pt x="248898" y="817816"/>
                </a:lnTo>
                <a:lnTo>
                  <a:pt x="262196" y="774974"/>
                </a:lnTo>
                <a:lnTo>
                  <a:pt x="277452" y="733323"/>
                </a:lnTo>
                <a:lnTo>
                  <a:pt x="294822" y="693338"/>
                </a:lnTo>
                <a:lnTo>
                  <a:pt x="314465" y="655494"/>
                </a:lnTo>
                <a:lnTo>
                  <a:pt x="336537" y="620268"/>
                </a:lnTo>
                <a:lnTo>
                  <a:pt x="378447" y="580644"/>
                </a:lnTo>
                <a:lnTo>
                  <a:pt x="402069" y="607314"/>
                </a:lnTo>
                <a:lnTo>
                  <a:pt x="426733" y="675999"/>
                </a:lnTo>
                <a:lnTo>
                  <a:pt x="435648" y="715947"/>
                </a:lnTo>
                <a:lnTo>
                  <a:pt x="442358" y="758998"/>
                </a:lnTo>
                <a:lnTo>
                  <a:pt x="446918" y="804675"/>
                </a:lnTo>
                <a:lnTo>
                  <a:pt x="449383" y="852503"/>
                </a:lnTo>
                <a:lnTo>
                  <a:pt x="449807" y="1933826"/>
                </a:lnTo>
                <a:lnTo>
                  <a:pt x="455219" y="1925552"/>
                </a:lnTo>
                <a:lnTo>
                  <a:pt x="490409" y="1864283"/>
                </a:lnTo>
                <a:lnTo>
                  <a:pt x="522345" y="1799074"/>
                </a:lnTo>
                <a:lnTo>
                  <a:pt x="551189" y="1730933"/>
                </a:lnTo>
                <a:lnTo>
                  <a:pt x="577107" y="1660867"/>
                </a:lnTo>
                <a:lnTo>
                  <a:pt x="600262" y="1589883"/>
                </a:lnTo>
                <a:lnTo>
                  <a:pt x="620817" y="1518987"/>
                </a:lnTo>
                <a:lnTo>
                  <a:pt x="638938" y="1449186"/>
                </a:lnTo>
                <a:lnTo>
                  <a:pt x="654787" y="1381486"/>
                </a:lnTo>
                <a:lnTo>
                  <a:pt x="664657" y="1335578"/>
                </a:lnTo>
                <a:lnTo>
                  <a:pt x="675040" y="1282718"/>
                </a:lnTo>
                <a:lnTo>
                  <a:pt x="684458" y="1229586"/>
                </a:lnTo>
                <a:lnTo>
                  <a:pt x="692908" y="1176271"/>
                </a:lnTo>
                <a:lnTo>
                  <a:pt x="700382" y="1122864"/>
                </a:lnTo>
                <a:lnTo>
                  <a:pt x="705345" y="1082802"/>
                </a:lnTo>
                <a:lnTo>
                  <a:pt x="715385" y="987083"/>
                </a:lnTo>
                <a:lnTo>
                  <a:pt x="720152" y="932725"/>
                </a:lnTo>
                <a:lnTo>
                  <a:pt x="723061" y="891857"/>
                </a:lnTo>
                <a:lnTo>
                  <a:pt x="725275" y="850744"/>
                </a:lnTo>
                <a:lnTo>
                  <a:pt x="727417" y="777958"/>
                </a:lnTo>
                <a:lnTo>
                  <a:pt x="727866" y="746097"/>
                </a:lnTo>
                <a:lnTo>
                  <a:pt x="727994" y="713740"/>
                </a:lnTo>
                <a:close/>
              </a:path>
              <a:path w="727994" h="2092452">
                <a:moveTo>
                  <a:pt x="449807" y="1933826"/>
                </a:moveTo>
                <a:lnTo>
                  <a:pt x="449807" y="902005"/>
                </a:lnTo>
                <a:lnTo>
                  <a:pt x="448246" y="952706"/>
                </a:lnTo>
                <a:lnTo>
                  <a:pt x="444755" y="1004129"/>
                </a:lnTo>
                <a:lnTo>
                  <a:pt x="439388" y="1055798"/>
                </a:lnTo>
                <a:lnTo>
                  <a:pt x="432200" y="1107238"/>
                </a:lnTo>
                <a:lnTo>
                  <a:pt x="423247" y="1157972"/>
                </a:lnTo>
                <a:lnTo>
                  <a:pt x="412582" y="1207525"/>
                </a:lnTo>
                <a:lnTo>
                  <a:pt x="400261" y="1255421"/>
                </a:lnTo>
                <a:lnTo>
                  <a:pt x="386339" y="1301182"/>
                </a:lnTo>
                <a:lnTo>
                  <a:pt x="370870" y="1344335"/>
                </a:lnTo>
                <a:lnTo>
                  <a:pt x="353909" y="1384401"/>
                </a:lnTo>
                <a:lnTo>
                  <a:pt x="335512" y="1420906"/>
                </a:lnTo>
                <a:lnTo>
                  <a:pt x="294627" y="1481328"/>
                </a:lnTo>
                <a:lnTo>
                  <a:pt x="266433" y="1501140"/>
                </a:lnTo>
                <a:lnTo>
                  <a:pt x="254528" y="1486421"/>
                </a:lnTo>
                <a:lnTo>
                  <a:pt x="234673" y="1450633"/>
                </a:lnTo>
                <a:lnTo>
                  <a:pt x="219640" y="1407793"/>
                </a:lnTo>
                <a:lnTo>
                  <a:pt x="208893" y="1359602"/>
                </a:lnTo>
                <a:lnTo>
                  <a:pt x="201890" y="1307758"/>
                </a:lnTo>
                <a:lnTo>
                  <a:pt x="198094" y="1253961"/>
                </a:lnTo>
                <a:lnTo>
                  <a:pt x="196965" y="1199911"/>
                </a:lnTo>
                <a:lnTo>
                  <a:pt x="196965" y="2078761"/>
                </a:lnTo>
                <a:lnTo>
                  <a:pt x="203949" y="2084070"/>
                </a:lnTo>
                <a:lnTo>
                  <a:pt x="268719" y="2092452"/>
                </a:lnTo>
                <a:lnTo>
                  <a:pt x="334251" y="2064258"/>
                </a:lnTo>
                <a:lnTo>
                  <a:pt x="395973" y="2007870"/>
                </a:lnTo>
                <a:lnTo>
                  <a:pt x="416611" y="1981877"/>
                </a:lnTo>
                <a:lnTo>
                  <a:pt x="436353" y="1954396"/>
                </a:lnTo>
                <a:lnTo>
                  <a:pt x="449807" y="1933826"/>
                </a:lnTo>
                <a:close/>
              </a:path>
            </a:pathLst>
          </a:custGeom>
          <a:solidFill>
            <a:srgbClr val="B2B2B2"/>
          </a:solidFill>
          <a:ln w="9525">
            <a:noFill/>
            <a:round/>
          </a:ln>
        </p:spPr>
        <p:txBody>
          <a:bodyPr lIns="0" tIns="0" rIns="0" bIns="0"/>
          <a:lstStyle/>
          <a:p>
            <a:endParaRPr lang="el-GR"/>
          </a:p>
        </p:txBody>
      </p:sp>
      <p:sp>
        <p:nvSpPr>
          <p:cNvPr id="39947" name="object 12"/>
          <p:cNvSpPr>
            <a:spLocks noChangeArrowheads="1"/>
          </p:cNvSpPr>
          <p:nvPr/>
        </p:nvSpPr>
        <p:spPr bwMode="auto">
          <a:xfrm>
            <a:off x="2563813" y="2700338"/>
            <a:ext cx="765175" cy="2106612"/>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9948" name="object 13"/>
          <p:cNvSpPr>
            <a:spLocks noChangeArrowheads="1"/>
          </p:cNvSpPr>
          <p:nvPr/>
        </p:nvSpPr>
        <p:spPr bwMode="auto">
          <a:xfrm>
            <a:off x="3633788" y="2852738"/>
            <a:ext cx="2206625" cy="2192337"/>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9949" name="object 14"/>
          <p:cNvSpPr/>
          <p:nvPr/>
        </p:nvSpPr>
        <p:spPr bwMode="auto">
          <a:xfrm>
            <a:off x="4922838" y="3070225"/>
            <a:ext cx="668337" cy="1927225"/>
          </a:xfrm>
          <a:custGeom>
            <a:avLst/>
            <a:gdLst>
              <a:gd name="T0" fmla="*/ 658845 w 668325"/>
              <a:gd name="T1" fmla="*/ 426573 h 1927860"/>
              <a:gd name="T2" fmla="*/ 645000 w 668325"/>
              <a:gd name="T3" fmla="*/ 326089 h 1927860"/>
              <a:gd name="T4" fmla="*/ 622277 w 668325"/>
              <a:gd name="T5" fmla="*/ 226193 h 1927860"/>
              <a:gd name="T6" fmla="*/ 538795 w 668325"/>
              <a:gd name="T7" fmla="*/ 51798 h 1927860"/>
              <a:gd name="T8" fmla="*/ 429065 w 668325"/>
              <a:gd name="T9" fmla="*/ 0 h 1927860"/>
              <a:gd name="T10" fmla="*/ 311715 w 668325"/>
              <a:gd name="T11" fmla="*/ 72365 h 1927860"/>
              <a:gd name="T12" fmla="*/ 241771 w 668325"/>
              <a:gd name="T13" fmla="*/ 171297 h 1927860"/>
              <a:gd name="T14" fmla="*/ 204082 w 668325"/>
              <a:gd name="T15" fmla="*/ 242818 h 1927860"/>
              <a:gd name="T16" fmla="*/ 170380 w 668325"/>
              <a:gd name="T17" fmla="*/ 317964 h 1927860"/>
              <a:gd name="T18" fmla="*/ 140436 w 668325"/>
              <a:gd name="T19" fmla="*/ 396034 h 1927860"/>
              <a:gd name="T20" fmla="*/ 114016 w 668325"/>
              <a:gd name="T21" fmla="*/ 476325 h 1927860"/>
              <a:gd name="T22" fmla="*/ 90891 w 668325"/>
              <a:gd name="T23" fmla="*/ 558136 h 1927860"/>
              <a:gd name="T24" fmla="*/ 70828 w 668325"/>
              <a:gd name="T25" fmla="*/ 640766 h 1927860"/>
              <a:gd name="T26" fmla="*/ 53597 w 668325"/>
              <a:gd name="T27" fmla="*/ 723513 h 1927860"/>
              <a:gd name="T28" fmla="*/ 38966 w 668325"/>
              <a:gd name="T29" fmla="*/ 805675 h 1927860"/>
              <a:gd name="T30" fmla="*/ 26703 w 668325"/>
              <a:gd name="T31" fmla="*/ 886550 h 1927860"/>
              <a:gd name="T32" fmla="*/ 16772 w 668325"/>
              <a:gd name="T33" fmla="*/ 968002 h 1927860"/>
              <a:gd name="T34" fmla="*/ 8796 w 668325"/>
              <a:gd name="T35" fmla="*/ 1055649 h 1927860"/>
              <a:gd name="T36" fmla="*/ 3039 w 668325"/>
              <a:gd name="T37" fmla="*/ 1147659 h 1927860"/>
              <a:gd name="T38" fmla="*/ 157 w 668325"/>
              <a:gd name="T39" fmla="*/ 1242521 h 1927860"/>
              <a:gd name="T40" fmla="*/ 807 w 668325"/>
              <a:gd name="T41" fmla="*/ 1338725 h 1927860"/>
              <a:gd name="T42" fmla="*/ 5644 w 668325"/>
              <a:gd name="T43" fmla="*/ 1434762 h 1927860"/>
              <a:gd name="T44" fmla="*/ 15325 w 668325"/>
              <a:gd name="T45" fmla="*/ 1529123 h 1927860"/>
              <a:gd name="T46" fmla="*/ 30507 w 668325"/>
              <a:gd name="T47" fmla="*/ 1620298 h 1927860"/>
              <a:gd name="T48" fmla="*/ 51844 w 668325"/>
              <a:gd name="T49" fmla="*/ 1706777 h 1927860"/>
              <a:gd name="T50" fmla="*/ 79993 w 668325"/>
              <a:gd name="T51" fmla="*/ 1787050 h 1927860"/>
              <a:gd name="T52" fmla="*/ 140262 w 668325"/>
              <a:gd name="T53" fmla="*/ 1886091 h 1927860"/>
              <a:gd name="T54" fmla="*/ 146394 w 668325"/>
              <a:gd name="T55" fmla="*/ 1139887 h 1927860"/>
              <a:gd name="T56" fmla="*/ 151942 w 668325"/>
              <a:gd name="T57" fmla="*/ 1009319 h 1927860"/>
              <a:gd name="T58" fmla="*/ 168259 w 668325"/>
              <a:gd name="T59" fmla="*/ 876611 h 1927860"/>
              <a:gd name="T60" fmla="*/ 194492 w 668325"/>
              <a:gd name="T61" fmla="*/ 748580 h 1927860"/>
              <a:gd name="T62" fmla="*/ 229791 w 668325"/>
              <a:gd name="T63" fmla="*/ 632043 h 1927860"/>
              <a:gd name="T64" fmla="*/ 273302 w 668325"/>
              <a:gd name="T65" fmla="*/ 533816 h 1927860"/>
              <a:gd name="T66" fmla="*/ 324173 w 668325"/>
              <a:gd name="T67" fmla="*/ 460716 h 1927860"/>
              <a:gd name="T68" fmla="*/ 419158 w 668325"/>
              <a:gd name="T69" fmla="*/ 425056 h 1927860"/>
              <a:gd name="T70" fmla="*/ 553273 w 668325"/>
              <a:gd name="T71" fmla="*/ 1466367 h 1927860"/>
              <a:gd name="T72" fmla="*/ 253040 w 668325"/>
              <a:gd name="T73" fmla="*/ 1504454 h 1927860"/>
              <a:gd name="T74" fmla="*/ 185229 w 668325"/>
              <a:gd name="T75" fmla="*/ 1412207 h 1927860"/>
              <a:gd name="T76" fmla="*/ 160127 w 668325"/>
              <a:gd name="T77" fmla="*/ 1316814 h 1927860"/>
              <a:gd name="T78" fmla="*/ 147924 w 668325"/>
              <a:gd name="T79" fmla="*/ 1202238 h 1927860"/>
              <a:gd name="T80" fmla="*/ 146394 w 668325"/>
              <a:gd name="T81" fmla="*/ 1890380 h 1927860"/>
              <a:gd name="T82" fmla="*/ 253040 w 668325"/>
              <a:gd name="T83" fmla="*/ 1927225 h 1927860"/>
              <a:gd name="T84" fmla="*/ 369628 w 668325"/>
              <a:gd name="T85" fmla="*/ 1847241 h 1927860"/>
              <a:gd name="T86" fmla="*/ 418594 w 668325"/>
              <a:gd name="T87" fmla="*/ 1778475 h 1927860"/>
              <a:gd name="T88" fmla="*/ 460184 w 668325"/>
              <a:gd name="T89" fmla="*/ 1704230 h 1927860"/>
              <a:gd name="T90" fmla="*/ 495655 w 668325"/>
              <a:gd name="T91" fmla="*/ 1626279 h 1927860"/>
              <a:gd name="T92" fmla="*/ 526266 w 668325"/>
              <a:gd name="T93" fmla="*/ 1546400 h 1927860"/>
              <a:gd name="T94" fmla="*/ 553273 w 668325"/>
              <a:gd name="T95" fmla="*/ 1466367 h 19278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8325"/>
              <a:gd name="T145" fmla="*/ 0 h 1927860"/>
              <a:gd name="T146" fmla="*/ 668325 w 668325"/>
              <a:gd name="T147" fmla="*/ 1927860 h 19278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8325" h="1927860">
                <a:moveTo>
                  <a:pt x="668325" y="529589"/>
                </a:moveTo>
                <a:lnTo>
                  <a:pt x="658833" y="426714"/>
                </a:lnTo>
                <a:lnTo>
                  <a:pt x="652737" y="376271"/>
                </a:lnTo>
                <a:lnTo>
                  <a:pt x="644988" y="326196"/>
                </a:lnTo>
                <a:lnTo>
                  <a:pt x="635019" y="276269"/>
                </a:lnTo>
                <a:lnTo>
                  <a:pt x="622266" y="226268"/>
                </a:lnTo>
                <a:lnTo>
                  <a:pt x="579933" y="116585"/>
                </a:lnTo>
                <a:lnTo>
                  <a:pt x="538785" y="51815"/>
                </a:lnTo>
                <a:lnTo>
                  <a:pt x="487731" y="9905"/>
                </a:lnTo>
                <a:lnTo>
                  <a:pt x="429057" y="0"/>
                </a:lnTo>
                <a:lnTo>
                  <a:pt x="368097" y="22859"/>
                </a:lnTo>
                <a:lnTo>
                  <a:pt x="311709" y="72389"/>
                </a:lnTo>
                <a:lnTo>
                  <a:pt x="262179" y="137159"/>
                </a:lnTo>
                <a:lnTo>
                  <a:pt x="241767" y="171353"/>
                </a:lnTo>
                <a:lnTo>
                  <a:pt x="222410" y="206628"/>
                </a:lnTo>
                <a:lnTo>
                  <a:pt x="204078" y="242898"/>
                </a:lnTo>
                <a:lnTo>
                  <a:pt x="186744" y="280074"/>
                </a:lnTo>
                <a:lnTo>
                  <a:pt x="170377" y="318069"/>
                </a:lnTo>
                <a:lnTo>
                  <a:pt x="154950" y="356795"/>
                </a:lnTo>
                <a:lnTo>
                  <a:pt x="140433" y="396164"/>
                </a:lnTo>
                <a:lnTo>
                  <a:pt x="126798" y="436089"/>
                </a:lnTo>
                <a:lnTo>
                  <a:pt x="114014" y="476482"/>
                </a:lnTo>
                <a:lnTo>
                  <a:pt x="102055" y="517255"/>
                </a:lnTo>
                <a:lnTo>
                  <a:pt x="90889" y="558320"/>
                </a:lnTo>
                <a:lnTo>
                  <a:pt x="80490" y="599590"/>
                </a:lnTo>
                <a:lnTo>
                  <a:pt x="70827" y="640977"/>
                </a:lnTo>
                <a:lnTo>
                  <a:pt x="61872" y="682393"/>
                </a:lnTo>
                <a:lnTo>
                  <a:pt x="53596" y="723751"/>
                </a:lnTo>
                <a:lnTo>
                  <a:pt x="45970" y="764962"/>
                </a:lnTo>
                <a:lnTo>
                  <a:pt x="38965" y="805940"/>
                </a:lnTo>
                <a:lnTo>
                  <a:pt x="32552" y="846596"/>
                </a:lnTo>
                <a:lnTo>
                  <a:pt x="26703" y="886842"/>
                </a:lnTo>
                <a:lnTo>
                  <a:pt x="21387" y="926591"/>
                </a:lnTo>
                <a:lnTo>
                  <a:pt x="16772" y="968321"/>
                </a:lnTo>
                <a:lnTo>
                  <a:pt x="12547" y="1011520"/>
                </a:lnTo>
                <a:lnTo>
                  <a:pt x="8796" y="1055997"/>
                </a:lnTo>
                <a:lnTo>
                  <a:pt x="5599" y="1101566"/>
                </a:lnTo>
                <a:lnTo>
                  <a:pt x="3039" y="1148037"/>
                </a:lnTo>
                <a:lnTo>
                  <a:pt x="1197" y="1195221"/>
                </a:lnTo>
                <a:lnTo>
                  <a:pt x="157" y="1242930"/>
                </a:lnTo>
                <a:lnTo>
                  <a:pt x="0" y="1290974"/>
                </a:lnTo>
                <a:lnTo>
                  <a:pt x="807" y="1339166"/>
                </a:lnTo>
                <a:lnTo>
                  <a:pt x="2661" y="1387316"/>
                </a:lnTo>
                <a:lnTo>
                  <a:pt x="5644" y="1435235"/>
                </a:lnTo>
                <a:lnTo>
                  <a:pt x="9838" y="1482735"/>
                </a:lnTo>
                <a:lnTo>
                  <a:pt x="15325" y="1529627"/>
                </a:lnTo>
                <a:lnTo>
                  <a:pt x="22187" y="1575722"/>
                </a:lnTo>
                <a:lnTo>
                  <a:pt x="30506" y="1620832"/>
                </a:lnTo>
                <a:lnTo>
                  <a:pt x="40364" y="1664767"/>
                </a:lnTo>
                <a:lnTo>
                  <a:pt x="51843" y="1707339"/>
                </a:lnTo>
                <a:lnTo>
                  <a:pt x="65025" y="1748360"/>
                </a:lnTo>
                <a:lnTo>
                  <a:pt x="79992" y="1787639"/>
                </a:lnTo>
                <a:lnTo>
                  <a:pt x="96825" y="1824989"/>
                </a:lnTo>
                <a:lnTo>
                  <a:pt x="140259" y="1886712"/>
                </a:lnTo>
                <a:lnTo>
                  <a:pt x="146391" y="1891003"/>
                </a:lnTo>
                <a:lnTo>
                  <a:pt x="146391" y="1140262"/>
                </a:lnTo>
                <a:lnTo>
                  <a:pt x="147765" y="1075651"/>
                </a:lnTo>
                <a:lnTo>
                  <a:pt x="151939" y="1009652"/>
                </a:lnTo>
                <a:lnTo>
                  <a:pt x="158804" y="943117"/>
                </a:lnTo>
                <a:lnTo>
                  <a:pt x="168256" y="876900"/>
                </a:lnTo>
                <a:lnTo>
                  <a:pt x="180186" y="811853"/>
                </a:lnTo>
                <a:lnTo>
                  <a:pt x="194489" y="748827"/>
                </a:lnTo>
                <a:lnTo>
                  <a:pt x="211058" y="688676"/>
                </a:lnTo>
                <a:lnTo>
                  <a:pt x="229787" y="632251"/>
                </a:lnTo>
                <a:lnTo>
                  <a:pt x="250569" y="580406"/>
                </a:lnTo>
                <a:lnTo>
                  <a:pt x="273297" y="533992"/>
                </a:lnTo>
                <a:lnTo>
                  <a:pt x="297865" y="493862"/>
                </a:lnTo>
                <a:lnTo>
                  <a:pt x="324167" y="460868"/>
                </a:lnTo>
                <a:lnTo>
                  <a:pt x="385623" y="421386"/>
                </a:lnTo>
                <a:lnTo>
                  <a:pt x="419151" y="425196"/>
                </a:lnTo>
                <a:lnTo>
                  <a:pt x="668325" y="529589"/>
                </a:lnTo>
                <a:close/>
              </a:path>
              <a:path w="668325" h="1927860">
                <a:moveTo>
                  <a:pt x="553263" y="1466850"/>
                </a:moveTo>
                <a:lnTo>
                  <a:pt x="286563" y="1508760"/>
                </a:lnTo>
                <a:lnTo>
                  <a:pt x="253035" y="1504950"/>
                </a:lnTo>
                <a:lnTo>
                  <a:pt x="224079" y="1482089"/>
                </a:lnTo>
                <a:lnTo>
                  <a:pt x="185226" y="1412672"/>
                </a:lnTo>
                <a:lnTo>
                  <a:pt x="171009" y="1367785"/>
                </a:lnTo>
                <a:lnTo>
                  <a:pt x="160124" y="1317248"/>
                </a:lnTo>
                <a:lnTo>
                  <a:pt x="152463" y="1261913"/>
                </a:lnTo>
                <a:lnTo>
                  <a:pt x="147921" y="1202634"/>
                </a:lnTo>
                <a:lnTo>
                  <a:pt x="146391" y="1140262"/>
                </a:lnTo>
                <a:lnTo>
                  <a:pt x="146391" y="1891003"/>
                </a:lnTo>
                <a:lnTo>
                  <a:pt x="193599" y="1924050"/>
                </a:lnTo>
                <a:lnTo>
                  <a:pt x="253035" y="1927860"/>
                </a:lnTo>
                <a:lnTo>
                  <a:pt x="313233" y="1900427"/>
                </a:lnTo>
                <a:lnTo>
                  <a:pt x="369621" y="1847850"/>
                </a:lnTo>
                <a:lnTo>
                  <a:pt x="395105" y="1814251"/>
                </a:lnTo>
                <a:lnTo>
                  <a:pt x="418587" y="1779061"/>
                </a:lnTo>
                <a:lnTo>
                  <a:pt x="440225" y="1742500"/>
                </a:lnTo>
                <a:lnTo>
                  <a:pt x="460176" y="1704791"/>
                </a:lnTo>
                <a:lnTo>
                  <a:pt x="478597" y="1666155"/>
                </a:lnTo>
                <a:lnTo>
                  <a:pt x="495646" y="1626815"/>
                </a:lnTo>
                <a:lnTo>
                  <a:pt x="511480" y="1586993"/>
                </a:lnTo>
                <a:lnTo>
                  <a:pt x="526256" y="1546909"/>
                </a:lnTo>
                <a:lnTo>
                  <a:pt x="540131" y="1506788"/>
                </a:lnTo>
                <a:lnTo>
                  <a:pt x="553263" y="1466850"/>
                </a:lnTo>
                <a:close/>
              </a:path>
            </a:pathLst>
          </a:custGeom>
          <a:solidFill>
            <a:srgbClr val="E4E4E4"/>
          </a:solidFill>
          <a:ln w="9525">
            <a:noFill/>
            <a:round/>
          </a:ln>
        </p:spPr>
        <p:txBody>
          <a:bodyPr lIns="0" tIns="0" rIns="0" bIns="0"/>
          <a:lstStyle/>
          <a:p>
            <a:endParaRPr lang="el-GR"/>
          </a:p>
        </p:txBody>
      </p:sp>
      <p:sp>
        <p:nvSpPr>
          <p:cNvPr id="39950" name="object 15"/>
          <p:cNvSpPr>
            <a:spLocks noChangeArrowheads="1"/>
          </p:cNvSpPr>
          <p:nvPr/>
        </p:nvSpPr>
        <p:spPr bwMode="auto">
          <a:xfrm>
            <a:off x="1597025" y="1512888"/>
            <a:ext cx="7391400" cy="3954462"/>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9951" name="object 16"/>
          <p:cNvSpPr>
            <a:spLocks noChangeArrowheads="1"/>
          </p:cNvSpPr>
          <p:nvPr/>
        </p:nvSpPr>
        <p:spPr bwMode="auto">
          <a:xfrm>
            <a:off x="2108200" y="5210175"/>
            <a:ext cx="2532063" cy="1900238"/>
          </a:xfrm>
          <a:prstGeom prst="rect">
            <a:avLst/>
          </a:prstGeom>
          <a:blipFill dpi="0" rotWithShape="1">
            <a:blip r:embed="rId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39952" name="object 17"/>
          <p:cNvSpPr/>
          <p:nvPr/>
        </p:nvSpPr>
        <p:spPr bwMode="auto">
          <a:xfrm>
            <a:off x="4238625" y="5954713"/>
            <a:ext cx="711200" cy="407987"/>
          </a:xfrm>
          <a:custGeom>
            <a:avLst/>
            <a:gdLst>
              <a:gd name="T0" fmla="*/ 406617 w 711707"/>
              <a:gd name="T1" fmla="*/ 0 h 406908"/>
              <a:gd name="T2" fmla="*/ 0 w 711707"/>
              <a:gd name="T3" fmla="*/ 203994 h 406908"/>
              <a:gd name="T4" fmla="*/ 244427 w 711707"/>
              <a:gd name="T5" fmla="*/ 326619 h 406908"/>
              <a:gd name="T6" fmla="*/ 244427 w 711707"/>
              <a:gd name="T7" fmla="*/ 162736 h 406908"/>
              <a:gd name="T8" fmla="*/ 277229 w 711707"/>
              <a:gd name="T9" fmla="*/ 162736 h 406908"/>
              <a:gd name="T10" fmla="*/ 406617 w 711707"/>
              <a:gd name="T11" fmla="*/ 0 h 406908"/>
              <a:gd name="T12" fmla="*/ 277229 w 711707"/>
              <a:gd name="T13" fmla="*/ 162736 h 406908"/>
              <a:gd name="T14" fmla="*/ 244427 w 711707"/>
              <a:gd name="T15" fmla="*/ 162736 h 406908"/>
              <a:gd name="T16" fmla="*/ 244427 w 711707"/>
              <a:gd name="T17" fmla="*/ 203994 h 406908"/>
              <a:gd name="T18" fmla="*/ 277229 w 711707"/>
              <a:gd name="T19" fmla="*/ 162736 h 406908"/>
              <a:gd name="T20" fmla="*/ 711200 w 711707"/>
              <a:gd name="T21" fmla="*/ 244487 h 406908"/>
              <a:gd name="T22" fmla="*/ 711200 w 711707"/>
              <a:gd name="T23" fmla="*/ 162736 h 406908"/>
              <a:gd name="T24" fmla="*/ 277229 w 711707"/>
              <a:gd name="T25" fmla="*/ 162736 h 406908"/>
              <a:gd name="T26" fmla="*/ 244427 w 711707"/>
              <a:gd name="T27" fmla="*/ 203994 h 406908"/>
              <a:gd name="T28" fmla="*/ 276623 w 711707"/>
              <a:gd name="T29" fmla="*/ 244487 h 406908"/>
              <a:gd name="T30" fmla="*/ 711200 w 711707"/>
              <a:gd name="T31" fmla="*/ 244487 h 406908"/>
              <a:gd name="T32" fmla="*/ 276623 w 711707"/>
              <a:gd name="T33" fmla="*/ 244487 h 406908"/>
              <a:gd name="T34" fmla="*/ 244427 w 711707"/>
              <a:gd name="T35" fmla="*/ 203994 h 406908"/>
              <a:gd name="T36" fmla="*/ 244427 w 711707"/>
              <a:gd name="T37" fmla="*/ 244487 h 406908"/>
              <a:gd name="T38" fmla="*/ 276623 w 711707"/>
              <a:gd name="T39" fmla="*/ 244487 h 406908"/>
              <a:gd name="T40" fmla="*/ 406617 w 711707"/>
              <a:gd name="T41" fmla="*/ 407987 h 406908"/>
              <a:gd name="T42" fmla="*/ 276623 w 711707"/>
              <a:gd name="T43" fmla="*/ 244487 h 406908"/>
              <a:gd name="T44" fmla="*/ 244427 w 711707"/>
              <a:gd name="T45" fmla="*/ 244487 h 406908"/>
              <a:gd name="T46" fmla="*/ 244427 w 711707"/>
              <a:gd name="T47" fmla="*/ 326619 h 406908"/>
              <a:gd name="T48" fmla="*/ 406617 w 711707"/>
              <a:gd name="T49" fmla="*/ 407987 h 4069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1707"/>
              <a:gd name="T76" fmla="*/ 0 h 406908"/>
              <a:gd name="T77" fmla="*/ 711707 w 711707"/>
              <a:gd name="T78" fmla="*/ 406908 h 4069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1707" h="406908">
                <a:moveTo>
                  <a:pt x="406907" y="0"/>
                </a:moveTo>
                <a:lnTo>
                  <a:pt x="0" y="203454"/>
                </a:lnTo>
                <a:lnTo>
                  <a:pt x="244601" y="325755"/>
                </a:lnTo>
                <a:lnTo>
                  <a:pt x="244601" y="162306"/>
                </a:lnTo>
                <a:lnTo>
                  <a:pt x="277427" y="162306"/>
                </a:lnTo>
                <a:lnTo>
                  <a:pt x="406907" y="0"/>
                </a:lnTo>
                <a:close/>
              </a:path>
              <a:path w="711707" h="406908">
                <a:moveTo>
                  <a:pt x="277427" y="162306"/>
                </a:moveTo>
                <a:lnTo>
                  <a:pt x="244601" y="162306"/>
                </a:lnTo>
                <a:lnTo>
                  <a:pt x="244601" y="203454"/>
                </a:lnTo>
                <a:lnTo>
                  <a:pt x="277427" y="162306"/>
                </a:lnTo>
                <a:close/>
              </a:path>
              <a:path w="711707" h="406908">
                <a:moveTo>
                  <a:pt x="711707" y="243840"/>
                </a:moveTo>
                <a:lnTo>
                  <a:pt x="711707" y="162306"/>
                </a:lnTo>
                <a:lnTo>
                  <a:pt x="277427" y="162306"/>
                </a:lnTo>
                <a:lnTo>
                  <a:pt x="244601" y="203454"/>
                </a:lnTo>
                <a:lnTo>
                  <a:pt x="276820" y="243840"/>
                </a:lnTo>
                <a:lnTo>
                  <a:pt x="711707" y="243840"/>
                </a:lnTo>
                <a:close/>
              </a:path>
              <a:path w="711707" h="406908">
                <a:moveTo>
                  <a:pt x="276820" y="243840"/>
                </a:moveTo>
                <a:lnTo>
                  <a:pt x="244601" y="203454"/>
                </a:lnTo>
                <a:lnTo>
                  <a:pt x="244601" y="243840"/>
                </a:lnTo>
                <a:lnTo>
                  <a:pt x="276820" y="243840"/>
                </a:lnTo>
                <a:close/>
              </a:path>
              <a:path w="711707" h="406908">
                <a:moveTo>
                  <a:pt x="406907" y="406908"/>
                </a:moveTo>
                <a:lnTo>
                  <a:pt x="276820" y="243840"/>
                </a:lnTo>
                <a:lnTo>
                  <a:pt x="244601" y="243840"/>
                </a:lnTo>
                <a:lnTo>
                  <a:pt x="244601" y="325755"/>
                </a:lnTo>
                <a:lnTo>
                  <a:pt x="406907" y="406908"/>
                </a:lnTo>
                <a:close/>
              </a:path>
            </a:pathLst>
          </a:custGeom>
          <a:solidFill>
            <a:srgbClr val="0000FF"/>
          </a:solidFill>
          <a:ln w="9525">
            <a:noFill/>
            <a:round/>
          </a:ln>
        </p:spPr>
        <p:txBody>
          <a:bodyPr lIns="0" tIns="0" rIns="0" bIns="0"/>
          <a:lstStyle/>
          <a:p>
            <a:endParaRPr lang="el-GR"/>
          </a:p>
        </p:txBody>
      </p:sp>
      <p:sp>
        <p:nvSpPr>
          <p:cNvPr id="39953" name="object 18"/>
          <p:cNvSpPr/>
          <p:nvPr/>
        </p:nvSpPr>
        <p:spPr bwMode="auto">
          <a:xfrm>
            <a:off x="1944688" y="5954713"/>
            <a:ext cx="712787" cy="407987"/>
          </a:xfrm>
          <a:custGeom>
            <a:avLst/>
            <a:gdLst>
              <a:gd name="T0" fmla="*/ 407525 w 711708"/>
              <a:gd name="T1" fmla="*/ 0 h 406908"/>
              <a:gd name="T2" fmla="*/ 0 w 711708"/>
              <a:gd name="T3" fmla="*/ 203994 h 406908"/>
              <a:gd name="T4" fmla="*/ 244973 w 711708"/>
              <a:gd name="T5" fmla="*/ 326619 h 406908"/>
              <a:gd name="T6" fmla="*/ 244973 w 711708"/>
              <a:gd name="T7" fmla="*/ 162736 h 406908"/>
              <a:gd name="T8" fmla="*/ 277848 w 711708"/>
              <a:gd name="T9" fmla="*/ 162736 h 406908"/>
              <a:gd name="T10" fmla="*/ 407525 w 711708"/>
              <a:gd name="T11" fmla="*/ 0 h 406908"/>
              <a:gd name="T12" fmla="*/ 277848 w 711708"/>
              <a:gd name="T13" fmla="*/ 162736 h 406908"/>
              <a:gd name="T14" fmla="*/ 244973 w 711708"/>
              <a:gd name="T15" fmla="*/ 162736 h 406908"/>
              <a:gd name="T16" fmla="*/ 244973 w 711708"/>
              <a:gd name="T17" fmla="*/ 203994 h 406908"/>
              <a:gd name="T18" fmla="*/ 277848 w 711708"/>
              <a:gd name="T19" fmla="*/ 162736 h 406908"/>
              <a:gd name="T20" fmla="*/ 712787 w 711708"/>
              <a:gd name="T21" fmla="*/ 244487 h 406908"/>
              <a:gd name="T22" fmla="*/ 712787 w 711708"/>
              <a:gd name="T23" fmla="*/ 162736 h 406908"/>
              <a:gd name="T24" fmla="*/ 277848 w 711708"/>
              <a:gd name="T25" fmla="*/ 162736 h 406908"/>
              <a:gd name="T26" fmla="*/ 244973 w 711708"/>
              <a:gd name="T27" fmla="*/ 203994 h 406908"/>
              <a:gd name="T28" fmla="*/ 277240 w 711708"/>
              <a:gd name="T29" fmla="*/ 244487 h 406908"/>
              <a:gd name="T30" fmla="*/ 712787 w 711708"/>
              <a:gd name="T31" fmla="*/ 244487 h 406908"/>
              <a:gd name="T32" fmla="*/ 277240 w 711708"/>
              <a:gd name="T33" fmla="*/ 244487 h 406908"/>
              <a:gd name="T34" fmla="*/ 244973 w 711708"/>
              <a:gd name="T35" fmla="*/ 203994 h 406908"/>
              <a:gd name="T36" fmla="*/ 244973 w 711708"/>
              <a:gd name="T37" fmla="*/ 244487 h 406908"/>
              <a:gd name="T38" fmla="*/ 277240 w 711708"/>
              <a:gd name="T39" fmla="*/ 244487 h 406908"/>
              <a:gd name="T40" fmla="*/ 407525 w 711708"/>
              <a:gd name="T41" fmla="*/ 407987 h 406908"/>
              <a:gd name="T42" fmla="*/ 277240 w 711708"/>
              <a:gd name="T43" fmla="*/ 244487 h 406908"/>
              <a:gd name="T44" fmla="*/ 244973 w 711708"/>
              <a:gd name="T45" fmla="*/ 244487 h 406908"/>
              <a:gd name="T46" fmla="*/ 244973 w 711708"/>
              <a:gd name="T47" fmla="*/ 326619 h 406908"/>
              <a:gd name="T48" fmla="*/ 407525 w 711708"/>
              <a:gd name="T49" fmla="*/ 407987 h 4069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1708"/>
              <a:gd name="T76" fmla="*/ 0 h 406908"/>
              <a:gd name="T77" fmla="*/ 711708 w 711708"/>
              <a:gd name="T78" fmla="*/ 406908 h 4069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1708" h="406908">
                <a:moveTo>
                  <a:pt x="406908" y="0"/>
                </a:moveTo>
                <a:lnTo>
                  <a:pt x="0" y="203454"/>
                </a:lnTo>
                <a:lnTo>
                  <a:pt x="244602" y="325755"/>
                </a:lnTo>
                <a:lnTo>
                  <a:pt x="244602" y="162306"/>
                </a:lnTo>
                <a:lnTo>
                  <a:pt x="277427" y="162306"/>
                </a:lnTo>
                <a:lnTo>
                  <a:pt x="406908" y="0"/>
                </a:lnTo>
                <a:close/>
              </a:path>
              <a:path w="711708" h="406908">
                <a:moveTo>
                  <a:pt x="277427" y="162306"/>
                </a:moveTo>
                <a:lnTo>
                  <a:pt x="244602" y="162306"/>
                </a:lnTo>
                <a:lnTo>
                  <a:pt x="244602" y="203454"/>
                </a:lnTo>
                <a:lnTo>
                  <a:pt x="277427" y="162306"/>
                </a:lnTo>
                <a:close/>
              </a:path>
              <a:path w="711708" h="406908">
                <a:moveTo>
                  <a:pt x="711708" y="243840"/>
                </a:moveTo>
                <a:lnTo>
                  <a:pt x="711708" y="162306"/>
                </a:lnTo>
                <a:lnTo>
                  <a:pt x="277427" y="162306"/>
                </a:lnTo>
                <a:lnTo>
                  <a:pt x="244602" y="203454"/>
                </a:lnTo>
                <a:lnTo>
                  <a:pt x="276820" y="243840"/>
                </a:lnTo>
                <a:lnTo>
                  <a:pt x="711708" y="243840"/>
                </a:lnTo>
                <a:close/>
              </a:path>
              <a:path w="711708" h="406908">
                <a:moveTo>
                  <a:pt x="276820" y="243840"/>
                </a:moveTo>
                <a:lnTo>
                  <a:pt x="244602" y="203454"/>
                </a:lnTo>
                <a:lnTo>
                  <a:pt x="244602" y="243840"/>
                </a:lnTo>
                <a:lnTo>
                  <a:pt x="276820" y="243840"/>
                </a:lnTo>
                <a:close/>
              </a:path>
              <a:path w="711708" h="406908">
                <a:moveTo>
                  <a:pt x="406908" y="406908"/>
                </a:moveTo>
                <a:lnTo>
                  <a:pt x="276820" y="243840"/>
                </a:lnTo>
                <a:lnTo>
                  <a:pt x="244602" y="243840"/>
                </a:lnTo>
                <a:lnTo>
                  <a:pt x="244602" y="325755"/>
                </a:lnTo>
                <a:lnTo>
                  <a:pt x="406908" y="406908"/>
                </a:lnTo>
                <a:close/>
              </a:path>
            </a:pathLst>
          </a:custGeom>
          <a:solidFill>
            <a:srgbClr val="FF0000"/>
          </a:solidFill>
          <a:ln w="9525">
            <a:noFill/>
            <a:round/>
          </a:ln>
        </p:spPr>
        <p:txBody>
          <a:bodyPr lIns="0" tIns="0" rIns="0" bIns="0"/>
          <a:lstStyle/>
          <a:p>
            <a:endParaRPr lang="el-GR"/>
          </a:p>
        </p:txBody>
      </p:sp>
      <p:sp>
        <p:nvSpPr>
          <p:cNvPr id="19" name="object 19"/>
          <p:cNvSpPr txBox="1"/>
          <p:nvPr/>
        </p:nvSpPr>
        <p:spPr>
          <a:xfrm>
            <a:off x="5018088" y="6008688"/>
            <a:ext cx="1431925" cy="314325"/>
          </a:xfrm>
          <a:prstGeom prst="rect">
            <a:avLst/>
          </a:prstGeom>
        </p:spPr>
        <p:txBody>
          <a:bodyPr lIns="0" tIns="0" rIns="0" bIns="0"/>
          <a:lstStyle/>
          <a:p>
            <a:pPr marL="12700" fontAlgn="auto">
              <a:spcBef>
                <a:spcPts val="0"/>
              </a:spcBef>
              <a:spcAft>
                <a:spcPts val="0"/>
              </a:spcAft>
              <a:defRPr/>
            </a:pPr>
            <a:r>
              <a:rPr sz="2000" spc="5" dirty="0">
                <a:latin typeface="Arial" panose="020B0604020202020204"/>
                <a:cs typeface="Arial" panose="020B0604020202020204"/>
              </a:rPr>
              <a:t>Suction side</a:t>
            </a:r>
            <a:endParaRPr sz="2000">
              <a:latin typeface="Arial" panose="020B0604020202020204"/>
              <a:cs typeface="Arial" panose="020B0604020202020204"/>
            </a:endParaRPr>
          </a:p>
        </p:txBody>
      </p:sp>
      <p:sp>
        <p:nvSpPr>
          <p:cNvPr id="20" name="object 20"/>
          <p:cNvSpPr txBox="1"/>
          <p:nvPr/>
        </p:nvSpPr>
        <p:spPr>
          <a:xfrm>
            <a:off x="331788" y="6011863"/>
            <a:ext cx="1604962" cy="314325"/>
          </a:xfrm>
          <a:prstGeom prst="rect">
            <a:avLst/>
          </a:prstGeom>
        </p:spPr>
        <p:txBody>
          <a:bodyPr lIns="0" tIns="0" rIns="0" bIns="0"/>
          <a:lstStyle/>
          <a:p>
            <a:pPr marL="12700" fontAlgn="auto">
              <a:spcBef>
                <a:spcPts val="0"/>
              </a:spcBef>
              <a:spcAft>
                <a:spcPts val="0"/>
              </a:spcAft>
              <a:defRPr/>
            </a:pPr>
            <a:r>
              <a:rPr sz="2000" spc="10" dirty="0">
                <a:latin typeface="Arial" panose="020B0604020202020204"/>
                <a:cs typeface="Arial" panose="020B0604020202020204"/>
              </a:rPr>
              <a:t>Pressure </a:t>
            </a:r>
            <a:r>
              <a:rPr sz="2000" spc="5" dirty="0">
                <a:latin typeface="Arial" panose="020B0604020202020204"/>
                <a:cs typeface="Arial" panose="020B0604020202020204"/>
              </a:rPr>
              <a:t>side</a:t>
            </a:r>
            <a:endParaRPr sz="2000">
              <a:latin typeface="Arial" panose="020B0604020202020204"/>
              <a:cs typeface="Arial" panose="020B0604020202020204"/>
            </a:endParaRPr>
          </a:p>
        </p:txBody>
      </p:sp>
      <p:sp>
        <p:nvSpPr>
          <p:cNvPr id="39956" name="object 21"/>
          <p:cNvSpPr/>
          <p:nvPr/>
        </p:nvSpPr>
        <p:spPr bwMode="auto">
          <a:xfrm>
            <a:off x="7086600" y="2578100"/>
            <a:ext cx="644525" cy="642938"/>
          </a:xfrm>
          <a:custGeom>
            <a:avLst/>
            <a:gdLst>
              <a:gd name="T0" fmla="*/ 161514 w 644639"/>
              <a:gd name="T1" fmla="*/ 588853 h 643127"/>
              <a:gd name="T2" fmla="*/ 83981 w 644639"/>
              <a:gd name="T3" fmla="*/ 580306 h 643127"/>
              <a:gd name="T4" fmla="*/ 75412 w 644639"/>
              <a:gd name="T5" fmla="*/ 588853 h 643127"/>
              <a:gd name="T6" fmla="*/ 54079 w 644639"/>
              <a:gd name="T7" fmla="*/ 567523 h 643127"/>
              <a:gd name="T8" fmla="*/ 54079 w 644639"/>
              <a:gd name="T9" fmla="*/ 481442 h 643127"/>
              <a:gd name="T10" fmla="*/ 0 w 644639"/>
              <a:gd name="T11" fmla="*/ 642939 h 643127"/>
              <a:gd name="T12" fmla="*/ 54079 w 644639"/>
              <a:gd name="T13" fmla="*/ 624829 h 643127"/>
              <a:gd name="T14" fmla="*/ 54079 w 644639"/>
              <a:gd name="T15" fmla="*/ 567523 h 643127"/>
              <a:gd name="T16" fmla="*/ 62638 w 644639"/>
              <a:gd name="T17" fmla="*/ 558977 h 643127"/>
              <a:gd name="T18" fmla="*/ 62638 w 644639"/>
              <a:gd name="T19" fmla="*/ 621963 h 643127"/>
              <a:gd name="T20" fmla="*/ 161514 w 644639"/>
              <a:gd name="T21" fmla="*/ 588853 h 643127"/>
              <a:gd name="T22" fmla="*/ 83981 w 644639"/>
              <a:gd name="T23" fmla="*/ 580306 h 643127"/>
              <a:gd name="T24" fmla="*/ 64758 w 644639"/>
              <a:gd name="T25" fmla="*/ 578188 h 643127"/>
              <a:gd name="T26" fmla="*/ 62638 w 644639"/>
              <a:gd name="T27" fmla="*/ 558977 h 643127"/>
              <a:gd name="T28" fmla="*/ 54079 w 644639"/>
              <a:gd name="T29" fmla="*/ 567523 h 643127"/>
              <a:gd name="T30" fmla="*/ 75412 w 644639"/>
              <a:gd name="T31" fmla="*/ 588853 h 643127"/>
              <a:gd name="T32" fmla="*/ 83981 w 644639"/>
              <a:gd name="T33" fmla="*/ 580306 h 643127"/>
              <a:gd name="T34" fmla="*/ 644525 w 644639"/>
              <a:gd name="T35" fmla="*/ 21330 h 643127"/>
              <a:gd name="T36" fmla="*/ 622431 w 644639"/>
              <a:gd name="T37" fmla="*/ 0 h 643127"/>
              <a:gd name="T38" fmla="*/ 62638 w 644639"/>
              <a:gd name="T39" fmla="*/ 558977 h 643127"/>
              <a:gd name="T40" fmla="*/ 64758 w 644639"/>
              <a:gd name="T41" fmla="*/ 578188 h 643127"/>
              <a:gd name="T42" fmla="*/ 83981 w 644639"/>
              <a:gd name="T43" fmla="*/ 580306 h 643127"/>
              <a:gd name="T44" fmla="*/ 644525 w 644639"/>
              <a:gd name="T45" fmla="*/ 21330 h 643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4639"/>
              <a:gd name="T70" fmla="*/ 0 h 643127"/>
              <a:gd name="T71" fmla="*/ 644639 w 644639"/>
              <a:gd name="T72" fmla="*/ 643127 h 643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4639" h="643127">
                <a:moveTo>
                  <a:pt x="161543" y="589026"/>
                </a:moveTo>
                <a:lnTo>
                  <a:pt x="83996" y="580477"/>
                </a:lnTo>
                <a:lnTo>
                  <a:pt x="75425" y="589026"/>
                </a:lnTo>
                <a:lnTo>
                  <a:pt x="54089" y="567690"/>
                </a:lnTo>
                <a:lnTo>
                  <a:pt x="54089" y="481584"/>
                </a:lnTo>
                <a:lnTo>
                  <a:pt x="0" y="643128"/>
                </a:lnTo>
                <a:lnTo>
                  <a:pt x="54089" y="625013"/>
                </a:lnTo>
                <a:lnTo>
                  <a:pt x="54089" y="567690"/>
                </a:lnTo>
                <a:lnTo>
                  <a:pt x="62649" y="559141"/>
                </a:lnTo>
                <a:lnTo>
                  <a:pt x="62649" y="622146"/>
                </a:lnTo>
                <a:lnTo>
                  <a:pt x="161543" y="589026"/>
                </a:lnTo>
                <a:close/>
              </a:path>
              <a:path w="644639" h="643127">
                <a:moveTo>
                  <a:pt x="83996" y="580477"/>
                </a:moveTo>
                <a:lnTo>
                  <a:pt x="64769" y="578358"/>
                </a:lnTo>
                <a:lnTo>
                  <a:pt x="62649" y="559141"/>
                </a:lnTo>
                <a:lnTo>
                  <a:pt x="54089" y="567690"/>
                </a:lnTo>
                <a:lnTo>
                  <a:pt x="75425" y="589026"/>
                </a:lnTo>
                <a:lnTo>
                  <a:pt x="83996" y="580477"/>
                </a:lnTo>
                <a:close/>
              </a:path>
              <a:path w="644639" h="643127">
                <a:moveTo>
                  <a:pt x="644639" y="21336"/>
                </a:moveTo>
                <a:lnTo>
                  <a:pt x="622541" y="0"/>
                </a:lnTo>
                <a:lnTo>
                  <a:pt x="62649" y="559141"/>
                </a:lnTo>
                <a:lnTo>
                  <a:pt x="64769" y="578358"/>
                </a:lnTo>
                <a:lnTo>
                  <a:pt x="83996" y="580477"/>
                </a:lnTo>
                <a:lnTo>
                  <a:pt x="644639" y="21336"/>
                </a:lnTo>
                <a:close/>
              </a:path>
            </a:pathLst>
          </a:custGeom>
          <a:solidFill>
            <a:srgbClr val="FF6600"/>
          </a:solidFill>
          <a:ln w="9525">
            <a:noFill/>
            <a:round/>
          </a:ln>
        </p:spPr>
        <p:txBody>
          <a:bodyPr lIns="0" tIns="0" rIns="0" bIns="0"/>
          <a:lstStyle/>
          <a:p>
            <a:endParaRPr lang="el-GR"/>
          </a:p>
        </p:txBody>
      </p:sp>
      <p:sp>
        <p:nvSpPr>
          <p:cNvPr id="22" name="object 22"/>
          <p:cNvSpPr txBox="1"/>
          <p:nvPr/>
        </p:nvSpPr>
        <p:spPr>
          <a:xfrm>
            <a:off x="7626350" y="2198688"/>
            <a:ext cx="873125" cy="314325"/>
          </a:xfrm>
          <a:prstGeom prst="rect">
            <a:avLst/>
          </a:prstGeom>
        </p:spPr>
        <p:txBody>
          <a:bodyPr lIns="0" tIns="0" rIns="0" bIns="0"/>
          <a:lstStyle/>
          <a:p>
            <a:pPr marL="12700" fontAlgn="auto">
              <a:spcBef>
                <a:spcPts val="0"/>
              </a:spcBef>
              <a:spcAft>
                <a:spcPts val="0"/>
              </a:spcAft>
              <a:defRPr/>
            </a:pPr>
            <a:r>
              <a:rPr sz="2000" spc="5" dirty="0">
                <a:latin typeface="Arial" panose="020B0604020202020204"/>
                <a:cs typeface="Arial" panose="020B0604020202020204"/>
              </a:rPr>
              <a:t>Pistons</a:t>
            </a:r>
            <a:endParaRPr sz="2000">
              <a:latin typeface="Arial" panose="020B0604020202020204"/>
              <a:cs typeface="Arial" panose="020B0604020202020204"/>
            </a:endParaRPr>
          </a:p>
        </p:txBody>
      </p:sp>
      <p:sp>
        <p:nvSpPr>
          <p:cNvPr id="39958" name="object 23"/>
          <p:cNvSpPr/>
          <p:nvPr/>
        </p:nvSpPr>
        <p:spPr bwMode="auto">
          <a:xfrm>
            <a:off x="330200" y="6350"/>
            <a:ext cx="10033000" cy="7543800"/>
          </a:xfrm>
          <a:custGeom>
            <a:avLst/>
            <a:gdLst>
              <a:gd name="T0" fmla="*/ 10033000 w 10033254"/>
              <a:gd name="T1" fmla="*/ 7543800 h 7543800"/>
              <a:gd name="T2" fmla="*/ 10033000 w 10033254"/>
              <a:gd name="T3" fmla="*/ 0 h 7543800"/>
              <a:gd name="T4" fmla="*/ 0 w 10033254"/>
              <a:gd name="T5" fmla="*/ 0 h 7543800"/>
              <a:gd name="T6" fmla="*/ 0 w 10033254"/>
              <a:gd name="T7" fmla="*/ 7543800 h 7543800"/>
              <a:gd name="T8" fmla="*/ 10033000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24" name="object 24"/>
          <p:cNvSpPr txBox="1"/>
          <p:nvPr/>
        </p:nvSpPr>
        <p:spPr>
          <a:xfrm>
            <a:off x="2100263" y="7343775"/>
            <a:ext cx="382905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Power</a:t>
            </a:r>
            <a:r>
              <a:rPr sz="1050" spc="-10" dirty="0">
                <a:latin typeface="Arial" panose="020B0604020202020204"/>
                <a:cs typeface="Arial" panose="020B0604020202020204"/>
              </a:rPr>
              <a:t> </a:t>
            </a:r>
            <a:r>
              <a:rPr sz="1050" dirty="0">
                <a:latin typeface="Arial" panose="020B0604020202020204"/>
                <a:cs typeface="Arial" panose="020B0604020202020204"/>
              </a:rPr>
              <a:t>Supply</a:t>
            </a:r>
            <a:r>
              <a:rPr sz="1050" spc="-5" dirty="0">
                <a:latin typeface="Arial" panose="020B0604020202020204"/>
                <a:cs typeface="Arial" panose="020B0604020202020204"/>
              </a:rPr>
              <a:t> (</a:t>
            </a:r>
            <a:r>
              <a:rPr sz="1050" spc="5" dirty="0">
                <a:latin typeface="Arial" panose="020B0604020202020204"/>
                <a:cs typeface="Arial" panose="020B0604020202020204"/>
              </a:rPr>
              <a:t>J</a:t>
            </a:r>
            <a:r>
              <a:rPr sz="1050" dirty="0">
                <a:latin typeface="Arial" panose="020B0604020202020204"/>
                <a:cs typeface="Arial" panose="020B0604020202020204"/>
              </a:rPr>
              <a:t>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25" name="object 25"/>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26" name="object 26"/>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27" name="object 27"/>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EC3169A4-DCC7-4789-8448-A5D95F7DBF18}"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0962"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40963"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0964" name="object 5"/>
          <p:cNvSpPr>
            <a:spLocks noChangeArrowheads="1"/>
          </p:cNvSpPr>
          <p:nvPr/>
        </p:nvSpPr>
        <p:spPr bwMode="auto">
          <a:xfrm>
            <a:off x="339725" y="1477963"/>
            <a:ext cx="7221538" cy="558800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0965" name="object 6"/>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7" name="object 7"/>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2750" b="1" spc="5" dirty="0" smtClean="0">
                <a:solidFill>
                  <a:srgbClr val="FFFFFF"/>
                </a:solidFill>
                <a:latin typeface="Arial" panose="020B0604020202020204"/>
                <a:cs typeface="Arial" panose="020B0604020202020204"/>
              </a:rPr>
              <a:t>Axial</a:t>
            </a:r>
            <a:r>
              <a:rPr sz="2750" b="1" spc="10" dirty="0" smtClean="0">
                <a:solidFill>
                  <a:srgbClr val="FFFFFF"/>
                </a:solidFill>
                <a:latin typeface="Arial" panose="020B0604020202020204"/>
                <a:cs typeface="Arial" panose="020B0604020202020204"/>
              </a:rPr>
              <a:t> </a:t>
            </a:r>
            <a:r>
              <a:rPr sz="2750" b="1" spc="15" dirty="0" smtClean="0">
                <a:solidFill>
                  <a:srgbClr val="FFFFFF"/>
                </a:solidFill>
                <a:latin typeface="Arial" panose="020B0604020202020204"/>
                <a:cs typeface="Arial" panose="020B0604020202020204"/>
              </a:rPr>
              <a:t>p</a:t>
            </a:r>
            <a:r>
              <a:rPr sz="2750" b="1" spc="5" dirty="0" smtClean="0">
                <a:solidFill>
                  <a:srgbClr val="FFFFFF"/>
                </a:solidFill>
                <a:latin typeface="Arial" panose="020B0604020202020204"/>
                <a:cs typeface="Arial" panose="020B0604020202020204"/>
              </a:rPr>
              <a:t>isto</a:t>
            </a:r>
            <a:r>
              <a:rPr sz="2750" b="1" spc="15" dirty="0" smtClean="0">
                <a:solidFill>
                  <a:srgbClr val="FFFFFF"/>
                </a:solidFill>
                <a:latin typeface="Arial" panose="020B0604020202020204"/>
                <a:cs typeface="Arial" panose="020B0604020202020204"/>
              </a:rPr>
              <a:t>n </a:t>
            </a:r>
            <a:r>
              <a:rPr sz="2750" b="1" spc="10" dirty="0" smtClean="0">
                <a:solidFill>
                  <a:srgbClr val="FFFFFF"/>
                </a:solidFill>
                <a:latin typeface="Arial" panose="020B0604020202020204"/>
                <a:cs typeface="Arial" panose="020B0604020202020204"/>
              </a:rPr>
              <a:t>pump</a:t>
            </a:r>
            <a:endParaRPr sz="2750">
              <a:solidFill>
                <a:sysClr val="windowText" lastClr="000000"/>
              </a:solidFill>
              <a:latin typeface="Arial" panose="020B0604020202020204"/>
              <a:cs typeface="Arial" panose="020B0604020202020204"/>
            </a:endParaRPr>
          </a:p>
        </p:txBody>
      </p:sp>
      <p:sp>
        <p:nvSpPr>
          <p:cNvPr id="40967" name="object 8"/>
          <p:cNvSpPr/>
          <p:nvPr/>
        </p:nvSpPr>
        <p:spPr bwMode="auto">
          <a:xfrm>
            <a:off x="7561263" y="1871663"/>
            <a:ext cx="2787650" cy="2159000"/>
          </a:xfrm>
          <a:custGeom>
            <a:avLst/>
            <a:gdLst>
              <a:gd name="T0" fmla="*/ 0 w 2787396"/>
              <a:gd name="T1" fmla="*/ 0 h 2157983"/>
              <a:gd name="T2" fmla="*/ 0 w 2787396"/>
              <a:gd name="T3" fmla="*/ 2157983 h 2157983"/>
              <a:gd name="T4" fmla="*/ 2787396 w 2787396"/>
              <a:gd name="T5" fmla="*/ 2157983 h 2157983"/>
              <a:gd name="T6" fmla="*/ 2787396 w 2787396"/>
              <a:gd name="T7" fmla="*/ 0 h 2157983"/>
              <a:gd name="T8" fmla="*/ 0 w 2787396"/>
              <a:gd name="T9" fmla="*/ 0 h 2157983"/>
              <a:gd name="T10" fmla="*/ 0 60000 65536"/>
              <a:gd name="T11" fmla="*/ 0 60000 65536"/>
              <a:gd name="T12" fmla="*/ 0 60000 65536"/>
              <a:gd name="T13" fmla="*/ 0 60000 65536"/>
              <a:gd name="T14" fmla="*/ 0 60000 65536"/>
              <a:gd name="T15" fmla="*/ 0 w 2787396"/>
              <a:gd name="T16" fmla="*/ 0 h 2157983"/>
              <a:gd name="T17" fmla="*/ 2787396 w 2787396"/>
              <a:gd name="T18" fmla="*/ 2157983 h 2157983"/>
            </a:gdLst>
            <a:ahLst/>
            <a:cxnLst>
              <a:cxn ang="T10">
                <a:pos x="T0" y="T1"/>
              </a:cxn>
              <a:cxn ang="T11">
                <a:pos x="T2" y="T3"/>
              </a:cxn>
              <a:cxn ang="T12">
                <a:pos x="T4" y="T5"/>
              </a:cxn>
              <a:cxn ang="T13">
                <a:pos x="T6" y="T7"/>
              </a:cxn>
              <a:cxn ang="T14">
                <a:pos x="T8" y="T9"/>
              </a:cxn>
            </a:cxnLst>
            <a:rect l="T15" t="T16" r="T17" b="T18"/>
            <a:pathLst>
              <a:path w="2787396" h="2157983">
                <a:moveTo>
                  <a:pt x="0" y="0"/>
                </a:moveTo>
                <a:lnTo>
                  <a:pt x="0" y="2157983"/>
                </a:lnTo>
                <a:lnTo>
                  <a:pt x="2787396" y="2157983"/>
                </a:lnTo>
                <a:lnTo>
                  <a:pt x="2787396" y="0"/>
                </a:lnTo>
                <a:lnTo>
                  <a:pt x="0" y="0"/>
                </a:lnTo>
                <a:close/>
              </a:path>
            </a:pathLst>
          </a:custGeom>
          <a:noFill/>
          <a:ln w="27114">
            <a:solidFill>
              <a:srgbClr val="FFFFFF"/>
            </a:solidFill>
            <a:round/>
          </a:ln>
        </p:spPr>
        <p:txBody>
          <a:bodyPr lIns="0" tIns="0" rIns="0" bIns="0"/>
          <a:lstStyle/>
          <a:p>
            <a:endParaRPr lang="el-GR"/>
          </a:p>
        </p:txBody>
      </p:sp>
      <p:sp>
        <p:nvSpPr>
          <p:cNvPr id="9" name="object 9"/>
          <p:cNvSpPr txBox="1"/>
          <p:nvPr/>
        </p:nvSpPr>
        <p:spPr>
          <a:xfrm>
            <a:off x="7562850" y="1897063"/>
            <a:ext cx="2625725" cy="2055812"/>
          </a:xfrm>
          <a:prstGeom prst="rect">
            <a:avLst/>
          </a:prstGeom>
        </p:spPr>
        <p:txBody>
          <a:bodyPr lIns="0" tIns="0" rIns="0" bIns="0"/>
          <a:lstStyle/>
          <a:p>
            <a:pPr marL="12700" fontAlgn="auto">
              <a:spcBef>
                <a:spcPts val="0"/>
              </a:spcBef>
              <a:spcAft>
                <a:spcPts val="0"/>
              </a:spcAft>
              <a:defRPr/>
            </a:pPr>
            <a:r>
              <a:rPr sz="1500" spc="-20" dirty="0">
                <a:latin typeface="Arial" panose="020B0604020202020204"/>
                <a:cs typeface="Arial" panose="020B0604020202020204"/>
              </a:rPr>
              <a:t>Pum</a:t>
            </a:r>
            <a:r>
              <a:rPr sz="1500" spc="-10" dirty="0">
                <a:latin typeface="Arial" panose="020B0604020202020204"/>
                <a:cs typeface="Arial" panose="020B0604020202020204"/>
              </a:rPr>
              <a:t>p</a:t>
            </a:r>
            <a:r>
              <a:rPr sz="1500" spc="-5" dirty="0">
                <a:latin typeface="Arial" panose="020B0604020202020204"/>
                <a:cs typeface="Arial" panose="020B0604020202020204"/>
              </a:rPr>
              <a:t> </a:t>
            </a:r>
            <a:r>
              <a:rPr sz="1500" spc="-15" dirty="0">
                <a:latin typeface="Arial" panose="020B0604020202020204"/>
                <a:cs typeface="Arial" panose="020B0604020202020204"/>
              </a:rPr>
              <a:t>sizes:</a:t>
            </a:r>
            <a:endParaRPr sz="1500">
              <a:latin typeface="Arial" panose="020B0604020202020204"/>
              <a:cs typeface="Arial" panose="020B0604020202020204"/>
            </a:endParaRPr>
          </a:p>
          <a:p>
            <a:pPr fontAlgn="auto">
              <a:lnSpc>
                <a:spcPts val="950"/>
              </a:lnSpc>
              <a:spcBef>
                <a:spcPts val="5"/>
              </a:spcBef>
              <a:spcAft>
                <a:spcPts val="0"/>
              </a:spcAft>
              <a:defRPr/>
            </a:pPr>
            <a:endParaRPr sz="950">
              <a:latin typeface="+mn-lt"/>
            </a:endParaRPr>
          </a:p>
          <a:p>
            <a:pPr marL="217170" indent="-205105" fontAlgn="auto">
              <a:spcBef>
                <a:spcPts val="0"/>
              </a:spcBef>
              <a:spcAft>
                <a:spcPts val="0"/>
              </a:spcAft>
              <a:buSzPct val="107000"/>
              <a:buFont typeface="Arial" panose="020B0604020202020204"/>
              <a:buChar char="•"/>
              <a:tabLst>
                <a:tab pos="217170" algn="l"/>
              </a:tabLst>
              <a:defRPr/>
            </a:pPr>
            <a:r>
              <a:rPr sz="1500" spc="-15" dirty="0">
                <a:latin typeface="Arial" panose="020B0604020202020204"/>
                <a:cs typeface="Arial" panose="020B0604020202020204"/>
              </a:rPr>
              <a:t>12</a:t>
            </a:r>
            <a:r>
              <a:rPr sz="1500" spc="-10" dirty="0">
                <a:latin typeface="Arial" panose="020B0604020202020204"/>
                <a:cs typeface="Arial" panose="020B0604020202020204"/>
              </a:rPr>
              <a:t>5 </a:t>
            </a:r>
            <a:r>
              <a:rPr sz="1500" spc="-15" dirty="0">
                <a:latin typeface="Arial" panose="020B0604020202020204"/>
                <a:cs typeface="Arial" panose="020B0604020202020204"/>
              </a:rPr>
              <a:t>ccm/re</a:t>
            </a:r>
            <a:r>
              <a:rPr sz="1500" spc="-10" dirty="0">
                <a:latin typeface="Arial" panose="020B0604020202020204"/>
                <a:cs typeface="Arial" panose="020B0604020202020204"/>
              </a:rPr>
              <a:t>v </a:t>
            </a:r>
            <a:r>
              <a:rPr sz="1500" spc="-15" dirty="0">
                <a:latin typeface="Arial" panose="020B0604020202020204"/>
                <a:cs typeface="Arial" panose="020B0604020202020204"/>
              </a:rPr>
              <a:t> </a:t>
            </a:r>
            <a:r>
              <a:rPr sz="1500" spc="-5" dirty="0">
                <a:latin typeface="Arial" panose="020B0604020202020204"/>
                <a:cs typeface="Arial" panose="020B0604020202020204"/>
              </a:rPr>
              <a:t>- </a:t>
            </a:r>
            <a:r>
              <a:rPr sz="1500" spc="-10" dirty="0">
                <a:latin typeface="Arial" panose="020B0604020202020204"/>
                <a:cs typeface="Arial" panose="020B0604020202020204"/>
              </a:rPr>
              <a:t> 3 </a:t>
            </a:r>
            <a:r>
              <a:rPr sz="1500" spc="-15" dirty="0">
                <a:latin typeface="Arial" panose="020B0604020202020204"/>
                <a:cs typeface="Arial" panose="020B0604020202020204"/>
              </a:rPr>
              <a:t>pumps</a:t>
            </a:r>
            <a:endParaRPr sz="1500">
              <a:latin typeface="Arial" panose="020B0604020202020204"/>
              <a:cs typeface="Arial" panose="020B0604020202020204"/>
            </a:endParaRPr>
          </a:p>
          <a:p>
            <a:pPr fontAlgn="auto">
              <a:lnSpc>
                <a:spcPts val="900"/>
              </a:lnSpc>
              <a:spcBef>
                <a:spcPts val="35"/>
              </a:spcBef>
              <a:spcAft>
                <a:spcPts val="0"/>
              </a:spcAft>
              <a:buFont typeface="Arial" panose="020B0604020202020204"/>
              <a:buChar char="•"/>
              <a:defRPr/>
            </a:pPr>
            <a:endParaRPr sz="900">
              <a:latin typeface="+mn-lt"/>
            </a:endParaRPr>
          </a:p>
          <a:p>
            <a:pPr marL="217170" indent="-205105" fontAlgn="auto">
              <a:spcBef>
                <a:spcPts val="0"/>
              </a:spcBef>
              <a:spcAft>
                <a:spcPts val="0"/>
              </a:spcAft>
              <a:buSzPct val="107000"/>
              <a:buFont typeface="Arial" panose="020B0604020202020204"/>
              <a:buChar char="•"/>
              <a:tabLst>
                <a:tab pos="217170" algn="l"/>
              </a:tabLst>
              <a:defRPr/>
            </a:pPr>
            <a:r>
              <a:rPr sz="1500" spc="-15" dirty="0">
                <a:latin typeface="Arial" panose="020B0604020202020204"/>
                <a:cs typeface="Arial" panose="020B0604020202020204"/>
              </a:rPr>
              <a:t>18</a:t>
            </a:r>
            <a:r>
              <a:rPr sz="1500" spc="-10" dirty="0">
                <a:latin typeface="Arial" panose="020B0604020202020204"/>
                <a:cs typeface="Arial" panose="020B0604020202020204"/>
              </a:rPr>
              <a:t>0 </a:t>
            </a:r>
            <a:r>
              <a:rPr sz="1500" spc="-15" dirty="0">
                <a:latin typeface="Arial" panose="020B0604020202020204"/>
                <a:cs typeface="Arial" panose="020B0604020202020204"/>
              </a:rPr>
              <a:t>ccm/re</a:t>
            </a:r>
            <a:r>
              <a:rPr sz="1500" spc="-10" dirty="0">
                <a:latin typeface="Arial" panose="020B0604020202020204"/>
                <a:cs typeface="Arial" panose="020B0604020202020204"/>
              </a:rPr>
              <a:t>v </a:t>
            </a:r>
            <a:r>
              <a:rPr sz="1500" spc="-15" dirty="0">
                <a:latin typeface="Arial" panose="020B0604020202020204"/>
                <a:cs typeface="Arial" panose="020B0604020202020204"/>
              </a:rPr>
              <a:t> </a:t>
            </a:r>
            <a:r>
              <a:rPr sz="1500" spc="-5" dirty="0">
                <a:latin typeface="Arial" panose="020B0604020202020204"/>
                <a:cs typeface="Arial" panose="020B0604020202020204"/>
              </a:rPr>
              <a:t>- </a:t>
            </a:r>
            <a:r>
              <a:rPr sz="1500" spc="-10" dirty="0">
                <a:latin typeface="Arial" panose="020B0604020202020204"/>
                <a:cs typeface="Arial" panose="020B0604020202020204"/>
              </a:rPr>
              <a:t> 3 </a:t>
            </a:r>
            <a:r>
              <a:rPr sz="1500" spc="-15" dirty="0">
                <a:latin typeface="Arial" panose="020B0604020202020204"/>
                <a:cs typeface="Arial" panose="020B0604020202020204"/>
              </a:rPr>
              <a:t>pumps</a:t>
            </a:r>
            <a:endParaRPr sz="1500">
              <a:latin typeface="Arial" panose="020B0604020202020204"/>
              <a:cs typeface="Arial" panose="020B0604020202020204"/>
            </a:endParaRPr>
          </a:p>
          <a:p>
            <a:pPr fontAlgn="auto">
              <a:lnSpc>
                <a:spcPts val="900"/>
              </a:lnSpc>
              <a:spcBef>
                <a:spcPts val="35"/>
              </a:spcBef>
              <a:spcAft>
                <a:spcPts val="0"/>
              </a:spcAft>
              <a:buFont typeface="Arial" panose="020B0604020202020204"/>
              <a:buChar char="•"/>
              <a:defRPr/>
            </a:pPr>
            <a:endParaRPr sz="900">
              <a:latin typeface="+mn-lt"/>
            </a:endParaRPr>
          </a:p>
          <a:p>
            <a:pPr marL="217170" indent="-205105" fontAlgn="auto">
              <a:spcBef>
                <a:spcPts val="0"/>
              </a:spcBef>
              <a:spcAft>
                <a:spcPts val="0"/>
              </a:spcAft>
              <a:buSzPct val="107000"/>
              <a:buFont typeface="Arial" panose="020B0604020202020204"/>
              <a:buChar char="•"/>
              <a:tabLst>
                <a:tab pos="217170" algn="l"/>
              </a:tabLst>
              <a:defRPr/>
            </a:pPr>
            <a:r>
              <a:rPr sz="1500" spc="-15" dirty="0">
                <a:latin typeface="Arial" panose="020B0604020202020204"/>
                <a:cs typeface="Arial" panose="020B0604020202020204"/>
              </a:rPr>
              <a:t>25</a:t>
            </a:r>
            <a:r>
              <a:rPr sz="1500" spc="-10" dirty="0">
                <a:latin typeface="Arial" panose="020B0604020202020204"/>
                <a:cs typeface="Arial" panose="020B0604020202020204"/>
              </a:rPr>
              <a:t>0 </a:t>
            </a:r>
            <a:r>
              <a:rPr sz="1500" spc="-15" dirty="0">
                <a:latin typeface="Arial" panose="020B0604020202020204"/>
                <a:cs typeface="Arial" panose="020B0604020202020204"/>
              </a:rPr>
              <a:t>ccm/re</a:t>
            </a:r>
            <a:r>
              <a:rPr sz="1500" spc="-10" dirty="0">
                <a:latin typeface="Arial" panose="020B0604020202020204"/>
                <a:cs typeface="Arial" panose="020B0604020202020204"/>
              </a:rPr>
              <a:t>v </a:t>
            </a:r>
            <a:r>
              <a:rPr sz="1500" spc="-15" dirty="0">
                <a:latin typeface="Arial" panose="020B0604020202020204"/>
                <a:cs typeface="Arial" panose="020B0604020202020204"/>
              </a:rPr>
              <a:t> </a:t>
            </a:r>
            <a:r>
              <a:rPr sz="1500" spc="-5" dirty="0">
                <a:latin typeface="Arial" panose="020B0604020202020204"/>
                <a:cs typeface="Arial" panose="020B0604020202020204"/>
              </a:rPr>
              <a:t>- </a:t>
            </a:r>
            <a:r>
              <a:rPr sz="1500" spc="-10" dirty="0">
                <a:latin typeface="Arial" panose="020B0604020202020204"/>
                <a:cs typeface="Arial" panose="020B0604020202020204"/>
              </a:rPr>
              <a:t> 3 </a:t>
            </a:r>
            <a:r>
              <a:rPr sz="1500" spc="-15" dirty="0">
                <a:latin typeface="Arial" panose="020B0604020202020204"/>
                <a:cs typeface="Arial" panose="020B0604020202020204"/>
              </a:rPr>
              <a:t>pumps</a:t>
            </a:r>
            <a:endParaRPr sz="1500">
              <a:latin typeface="Arial" panose="020B0604020202020204"/>
              <a:cs typeface="Arial" panose="020B0604020202020204"/>
            </a:endParaRPr>
          </a:p>
          <a:p>
            <a:pPr fontAlgn="auto">
              <a:lnSpc>
                <a:spcPts val="900"/>
              </a:lnSpc>
              <a:spcBef>
                <a:spcPts val="35"/>
              </a:spcBef>
              <a:spcAft>
                <a:spcPts val="0"/>
              </a:spcAft>
              <a:buFont typeface="Arial" panose="020B0604020202020204"/>
              <a:buChar char="•"/>
              <a:defRPr/>
            </a:pPr>
            <a:endParaRPr sz="900">
              <a:latin typeface="+mn-lt"/>
            </a:endParaRPr>
          </a:p>
          <a:p>
            <a:pPr marL="217170" indent="-205105" fontAlgn="auto">
              <a:spcBef>
                <a:spcPts val="0"/>
              </a:spcBef>
              <a:spcAft>
                <a:spcPts val="0"/>
              </a:spcAft>
              <a:buSzPct val="107000"/>
              <a:buFont typeface="Arial" panose="020B0604020202020204"/>
              <a:buChar char="•"/>
              <a:tabLst>
                <a:tab pos="217170" algn="l"/>
              </a:tabLst>
              <a:defRPr/>
            </a:pPr>
            <a:r>
              <a:rPr sz="1500" spc="-15" dirty="0">
                <a:latin typeface="Arial" panose="020B0604020202020204"/>
                <a:cs typeface="Arial" panose="020B0604020202020204"/>
              </a:rPr>
              <a:t>35</a:t>
            </a:r>
            <a:r>
              <a:rPr sz="1500" spc="-10" dirty="0">
                <a:latin typeface="Arial" panose="020B0604020202020204"/>
                <a:cs typeface="Arial" panose="020B0604020202020204"/>
              </a:rPr>
              <a:t>5 </a:t>
            </a:r>
            <a:r>
              <a:rPr sz="1500" spc="-15" dirty="0">
                <a:latin typeface="Arial" panose="020B0604020202020204"/>
                <a:cs typeface="Arial" panose="020B0604020202020204"/>
              </a:rPr>
              <a:t>ccm/re</a:t>
            </a:r>
            <a:r>
              <a:rPr sz="1500" spc="-10" dirty="0">
                <a:latin typeface="Arial" panose="020B0604020202020204"/>
                <a:cs typeface="Arial" panose="020B0604020202020204"/>
              </a:rPr>
              <a:t>v </a:t>
            </a:r>
            <a:r>
              <a:rPr sz="1500" spc="-15" dirty="0">
                <a:latin typeface="Arial" panose="020B0604020202020204"/>
                <a:cs typeface="Arial" panose="020B0604020202020204"/>
              </a:rPr>
              <a:t> </a:t>
            </a:r>
            <a:r>
              <a:rPr sz="1500" spc="-5" dirty="0">
                <a:latin typeface="Arial" panose="020B0604020202020204"/>
                <a:cs typeface="Arial" panose="020B0604020202020204"/>
              </a:rPr>
              <a:t>- </a:t>
            </a:r>
            <a:r>
              <a:rPr sz="1500" spc="-10" dirty="0">
                <a:latin typeface="Arial" panose="020B0604020202020204"/>
                <a:cs typeface="Arial" panose="020B0604020202020204"/>
              </a:rPr>
              <a:t> 3 </a:t>
            </a:r>
            <a:r>
              <a:rPr sz="1500" spc="-15" dirty="0">
                <a:latin typeface="Arial" panose="020B0604020202020204"/>
                <a:cs typeface="Arial" panose="020B0604020202020204"/>
              </a:rPr>
              <a:t>pumps</a:t>
            </a:r>
            <a:endParaRPr sz="1500">
              <a:latin typeface="Arial" panose="020B0604020202020204"/>
              <a:cs typeface="Arial" panose="020B0604020202020204"/>
            </a:endParaRPr>
          </a:p>
          <a:p>
            <a:pPr fontAlgn="auto">
              <a:lnSpc>
                <a:spcPts val="900"/>
              </a:lnSpc>
              <a:spcBef>
                <a:spcPts val="35"/>
              </a:spcBef>
              <a:spcAft>
                <a:spcPts val="0"/>
              </a:spcAft>
              <a:buFont typeface="Arial" panose="020B0604020202020204"/>
              <a:buChar char="•"/>
              <a:defRPr/>
            </a:pPr>
            <a:endParaRPr sz="900">
              <a:latin typeface="+mn-lt"/>
            </a:endParaRPr>
          </a:p>
          <a:p>
            <a:pPr marL="217170" indent="-205105" fontAlgn="auto">
              <a:spcBef>
                <a:spcPts val="0"/>
              </a:spcBef>
              <a:spcAft>
                <a:spcPts val="0"/>
              </a:spcAft>
              <a:buSzPct val="107000"/>
              <a:buFont typeface="Arial" panose="020B0604020202020204"/>
              <a:buChar char="•"/>
              <a:tabLst>
                <a:tab pos="217170" algn="l"/>
              </a:tabLst>
              <a:defRPr/>
            </a:pPr>
            <a:r>
              <a:rPr sz="1500" spc="-15" dirty="0">
                <a:latin typeface="Arial" panose="020B0604020202020204"/>
                <a:cs typeface="Arial" panose="020B0604020202020204"/>
              </a:rPr>
              <a:t>50</a:t>
            </a:r>
            <a:r>
              <a:rPr sz="1500" spc="-10" dirty="0">
                <a:latin typeface="Arial" panose="020B0604020202020204"/>
                <a:cs typeface="Arial" panose="020B0604020202020204"/>
              </a:rPr>
              <a:t>0 </a:t>
            </a:r>
            <a:r>
              <a:rPr sz="1500" spc="-15" dirty="0">
                <a:latin typeface="Arial" panose="020B0604020202020204"/>
                <a:cs typeface="Arial" panose="020B0604020202020204"/>
              </a:rPr>
              <a:t>ccm/re</a:t>
            </a:r>
            <a:r>
              <a:rPr sz="1500" spc="-10" dirty="0">
                <a:latin typeface="Arial" panose="020B0604020202020204"/>
                <a:cs typeface="Arial" panose="020B0604020202020204"/>
              </a:rPr>
              <a:t>v  </a:t>
            </a:r>
            <a:r>
              <a:rPr sz="1500" spc="-5" dirty="0">
                <a:latin typeface="Arial" panose="020B0604020202020204"/>
                <a:cs typeface="Arial" panose="020B0604020202020204"/>
              </a:rPr>
              <a:t>- </a:t>
            </a:r>
            <a:r>
              <a:rPr sz="1500" spc="-10" dirty="0">
                <a:latin typeface="Arial" panose="020B0604020202020204"/>
                <a:cs typeface="Arial" panose="020B0604020202020204"/>
              </a:rPr>
              <a:t> 3 to 5 </a:t>
            </a:r>
            <a:r>
              <a:rPr sz="1500" spc="-15" dirty="0">
                <a:latin typeface="Arial" panose="020B0604020202020204"/>
                <a:cs typeface="Arial" panose="020B0604020202020204"/>
              </a:rPr>
              <a:t>pumps</a:t>
            </a:r>
            <a:endParaRPr sz="1500">
              <a:latin typeface="Arial" panose="020B0604020202020204"/>
              <a:cs typeface="Arial" panose="020B0604020202020204"/>
            </a:endParaRPr>
          </a:p>
        </p:txBody>
      </p:sp>
      <p:sp>
        <p:nvSpPr>
          <p:cNvPr id="40969" name="object 10"/>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1" name="object 11"/>
          <p:cNvSpPr txBox="1"/>
          <p:nvPr/>
        </p:nvSpPr>
        <p:spPr>
          <a:xfrm>
            <a:off x="2100263" y="7343775"/>
            <a:ext cx="3829050"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 </a:t>
            </a:r>
            <a:r>
              <a:rPr sz="1050" dirty="0">
                <a:latin typeface="Arial" panose="020B0604020202020204"/>
                <a:cs typeface="Arial" panose="020B0604020202020204"/>
              </a:rPr>
              <a:t>Engin</a:t>
            </a:r>
            <a:r>
              <a:rPr sz="1050" spc="5" dirty="0">
                <a:latin typeface="Arial" panose="020B0604020202020204"/>
                <a:cs typeface="Arial" panose="020B0604020202020204"/>
              </a:rPr>
              <a:t>e </a:t>
            </a:r>
            <a:r>
              <a:rPr sz="1050" spc="-5" dirty="0">
                <a:latin typeface="Arial" panose="020B0604020202020204"/>
                <a:cs typeface="Arial" panose="020B0604020202020204"/>
              </a:rPr>
              <a:t>contr</a:t>
            </a:r>
            <a:r>
              <a:rPr sz="1050" dirty="0">
                <a:latin typeface="Arial" panose="020B0604020202020204"/>
                <a:cs typeface="Arial" panose="020B0604020202020204"/>
              </a:rPr>
              <a:t>ol</a:t>
            </a:r>
            <a:r>
              <a:rPr sz="1050" spc="-5" dirty="0">
                <a:latin typeface="Arial" panose="020B0604020202020204"/>
                <a:cs typeface="Arial" panose="020B0604020202020204"/>
              </a:rPr>
              <a:t> </a:t>
            </a:r>
            <a:r>
              <a:rPr sz="1050" spc="5" dirty="0">
                <a:latin typeface="Arial" panose="020B0604020202020204"/>
                <a:cs typeface="Arial" panose="020B0604020202020204"/>
              </a:rPr>
              <a:t>s</a:t>
            </a:r>
            <a:r>
              <a:rPr sz="1050" spc="-5" dirty="0">
                <a:latin typeface="Arial" panose="020B0604020202020204"/>
                <a:cs typeface="Arial" panose="020B0604020202020204"/>
              </a:rPr>
              <a:t>y</a:t>
            </a:r>
            <a:r>
              <a:rPr sz="1050" spc="5" dirty="0">
                <a:latin typeface="Arial" panose="020B0604020202020204"/>
                <a:cs typeface="Arial" panose="020B0604020202020204"/>
              </a:rPr>
              <a:t>s</a:t>
            </a:r>
            <a:r>
              <a:rPr sz="1050" spc="-5" dirty="0">
                <a:latin typeface="Arial" panose="020B0604020202020204"/>
                <a:cs typeface="Arial" panose="020B0604020202020204"/>
              </a:rPr>
              <a:t>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Power</a:t>
            </a:r>
            <a:r>
              <a:rPr sz="1050" spc="-10" dirty="0">
                <a:latin typeface="Arial" panose="020B0604020202020204"/>
                <a:cs typeface="Arial" panose="020B0604020202020204"/>
              </a:rPr>
              <a:t> </a:t>
            </a:r>
            <a:r>
              <a:rPr sz="1050" dirty="0">
                <a:latin typeface="Arial" panose="020B0604020202020204"/>
                <a:cs typeface="Arial" panose="020B0604020202020204"/>
              </a:rPr>
              <a:t>Supply</a:t>
            </a:r>
            <a:r>
              <a:rPr sz="1050" spc="-5" dirty="0">
                <a:latin typeface="Arial" panose="020B0604020202020204"/>
                <a:cs typeface="Arial" panose="020B0604020202020204"/>
              </a:rPr>
              <a:t> (</a:t>
            </a:r>
            <a:r>
              <a:rPr sz="1050" spc="5" dirty="0">
                <a:latin typeface="Arial" panose="020B0604020202020204"/>
                <a:cs typeface="Arial" panose="020B0604020202020204"/>
              </a:rPr>
              <a:t>J</a:t>
            </a:r>
            <a:r>
              <a:rPr sz="1050" dirty="0">
                <a:latin typeface="Arial" panose="020B0604020202020204"/>
                <a:cs typeface="Arial" panose="020B0604020202020204"/>
              </a:rPr>
              <a:t>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2" name="object 12"/>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3" name="object 13"/>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4" name="object 14"/>
          <p:cNvSpPr txBox="1">
            <a:spLocks noGrp="1"/>
          </p:cNvSpPr>
          <p:nvPr/>
        </p:nvSpPr>
        <p:spPr>
          <a:xfrm>
            <a:off x="9894888" y="7343775"/>
            <a:ext cx="3714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D276936D-D65E-468B-8AB4-7AADBA667FAC}"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bject 2"/>
          <p:cNvSpPr/>
          <p:nvPr/>
        </p:nvSpPr>
        <p:spPr bwMode="auto">
          <a:xfrm>
            <a:off x="323850" y="1398588"/>
            <a:ext cx="10045700" cy="6157912"/>
          </a:xfrm>
          <a:custGeom>
            <a:avLst/>
            <a:gdLst>
              <a:gd name="T0" fmla="*/ 0 w 10046208"/>
              <a:gd name="T1" fmla="*/ 0 h 6158484"/>
              <a:gd name="T2" fmla="*/ 0 w 10046208"/>
              <a:gd name="T3" fmla="*/ 6158484 h 6158484"/>
              <a:gd name="T4" fmla="*/ 10046208 w 10046208"/>
              <a:gd name="T5" fmla="*/ 6158484 h 6158484"/>
              <a:gd name="T6" fmla="*/ 10046208 w 10046208"/>
              <a:gd name="T7" fmla="*/ 0 h 6158484"/>
              <a:gd name="T8" fmla="*/ 0 w 10046208"/>
              <a:gd name="T9" fmla="*/ 0 h 6158484"/>
              <a:gd name="T10" fmla="*/ 0 60000 65536"/>
              <a:gd name="T11" fmla="*/ 0 60000 65536"/>
              <a:gd name="T12" fmla="*/ 0 60000 65536"/>
              <a:gd name="T13" fmla="*/ 0 60000 65536"/>
              <a:gd name="T14" fmla="*/ 0 60000 65536"/>
              <a:gd name="T15" fmla="*/ 0 w 10046208"/>
              <a:gd name="T16" fmla="*/ 0 h 6158484"/>
              <a:gd name="T17" fmla="*/ 10046208 w 10046208"/>
              <a:gd name="T18" fmla="*/ 6158484 h 6158484"/>
            </a:gdLst>
            <a:ahLst/>
            <a:cxnLst>
              <a:cxn ang="T10">
                <a:pos x="T0" y="T1"/>
              </a:cxn>
              <a:cxn ang="T11">
                <a:pos x="T2" y="T3"/>
              </a:cxn>
              <a:cxn ang="T12">
                <a:pos x="T4" y="T5"/>
              </a:cxn>
              <a:cxn ang="T13">
                <a:pos x="T6" y="T7"/>
              </a:cxn>
              <a:cxn ang="T14">
                <a:pos x="T8" y="T9"/>
              </a:cxn>
            </a:cxnLst>
            <a:rect l="T15" t="T16" r="T17" b="T18"/>
            <a:pathLst>
              <a:path w="10046208" h="6158484">
                <a:moveTo>
                  <a:pt x="0" y="0"/>
                </a:moveTo>
                <a:lnTo>
                  <a:pt x="0" y="6158484"/>
                </a:lnTo>
                <a:lnTo>
                  <a:pt x="10046208" y="6158484"/>
                </a:lnTo>
                <a:lnTo>
                  <a:pt x="10046208" y="0"/>
                </a:lnTo>
                <a:lnTo>
                  <a:pt x="0" y="0"/>
                </a:lnTo>
                <a:close/>
              </a:path>
            </a:pathLst>
          </a:custGeom>
          <a:solidFill>
            <a:srgbClr val="F8F8F8"/>
          </a:solidFill>
          <a:ln w="9525">
            <a:noFill/>
            <a:round/>
          </a:ln>
        </p:spPr>
        <p:txBody>
          <a:bodyPr lIns="0" tIns="0" rIns="0" bIns="0"/>
          <a:lstStyle/>
          <a:p>
            <a:endParaRPr lang="el-GR"/>
          </a:p>
        </p:txBody>
      </p:sp>
      <p:sp>
        <p:nvSpPr>
          <p:cNvPr id="41986" name="object 3"/>
          <p:cNvSpPr/>
          <p:nvPr/>
        </p:nvSpPr>
        <p:spPr bwMode="auto">
          <a:xfrm>
            <a:off x="323850" y="1588"/>
            <a:ext cx="10045700" cy="1397000"/>
          </a:xfrm>
          <a:custGeom>
            <a:avLst/>
            <a:gdLst>
              <a:gd name="T0" fmla="*/ 0 w 10046208"/>
              <a:gd name="T1" fmla="*/ 0 h 1396746"/>
              <a:gd name="T2" fmla="*/ 0 w 10046208"/>
              <a:gd name="T3" fmla="*/ 1396746 h 1396746"/>
              <a:gd name="T4" fmla="*/ 10046208 w 10046208"/>
              <a:gd name="T5" fmla="*/ 1396745 h 1396746"/>
              <a:gd name="T6" fmla="*/ 10046208 w 10046208"/>
              <a:gd name="T7" fmla="*/ 0 h 1396746"/>
              <a:gd name="T8" fmla="*/ 0 w 10046208"/>
              <a:gd name="T9" fmla="*/ 0 h 1396746"/>
              <a:gd name="T10" fmla="*/ 0 60000 65536"/>
              <a:gd name="T11" fmla="*/ 0 60000 65536"/>
              <a:gd name="T12" fmla="*/ 0 60000 65536"/>
              <a:gd name="T13" fmla="*/ 0 60000 65536"/>
              <a:gd name="T14" fmla="*/ 0 60000 65536"/>
              <a:gd name="T15" fmla="*/ 0 w 10046208"/>
              <a:gd name="T16" fmla="*/ 0 h 1396746"/>
              <a:gd name="T17" fmla="*/ 10046208 w 10046208"/>
              <a:gd name="T18" fmla="*/ 1396746 h 1396746"/>
            </a:gdLst>
            <a:ahLst/>
            <a:cxnLst>
              <a:cxn ang="T10">
                <a:pos x="T0" y="T1"/>
              </a:cxn>
              <a:cxn ang="T11">
                <a:pos x="T2" y="T3"/>
              </a:cxn>
              <a:cxn ang="T12">
                <a:pos x="T4" y="T5"/>
              </a:cxn>
              <a:cxn ang="T13">
                <a:pos x="T6" y="T7"/>
              </a:cxn>
              <a:cxn ang="T14">
                <a:pos x="T8" y="T9"/>
              </a:cxn>
            </a:cxnLst>
            <a:rect l="T15" t="T16" r="T17" b="T18"/>
            <a:pathLst>
              <a:path w="10046208" h="1396746">
                <a:moveTo>
                  <a:pt x="0" y="0"/>
                </a:moveTo>
                <a:lnTo>
                  <a:pt x="0" y="1396746"/>
                </a:lnTo>
                <a:lnTo>
                  <a:pt x="10046208" y="1396745"/>
                </a:lnTo>
                <a:lnTo>
                  <a:pt x="10046208" y="0"/>
                </a:lnTo>
                <a:lnTo>
                  <a:pt x="0" y="0"/>
                </a:lnTo>
                <a:close/>
              </a:path>
            </a:pathLst>
          </a:custGeom>
          <a:solidFill>
            <a:srgbClr val="3D4B5A"/>
          </a:solidFill>
          <a:ln w="9525">
            <a:noFill/>
            <a:round/>
          </a:ln>
        </p:spPr>
        <p:txBody>
          <a:bodyPr lIns="0" tIns="0" rIns="0" bIns="0"/>
          <a:lstStyle/>
          <a:p>
            <a:endParaRPr lang="el-GR"/>
          </a:p>
        </p:txBody>
      </p:sp>
      <p:sp>
        <p:nvSpPr>
          <p:cNvPr id="41987" name="object 4"/>
          <p:cNvSpPr/>
          <p:nvPr/>
        </p:nvSpPr>
        <p:spPr bwMode="auto">
          <a:xfrm>
            <a:off x="88900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41988" name="object 5"/>
          <p:cNvSpPr/>
          <p:nvPr/>
        </p:nvSpPr>
        <p:spPr bwMode="auto">
          <a:xfrm>
            <a:off x="9736138"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41989" name="object 6"/>
          <p:cNvSpPr/>
          <p:nvPr/>
        </p:nvSpPr>
        <p:spPr bwMode="auto">
          <a:xfrm>
            <a:off x="323850" y="7294563"/>
            <a:ext cx="10045700" cy="0"/>
          </a:xfrm>
          <a:custGeom>
            <a:avLst/>
            <a:gdLst>
              <a:gd name="T0" fmla="*/ 0 w 10046208"/>
              <a:gd name="T1" fmla="*/ 10046208 w 10046208"/>
              <a:gd name="T2" fmla="*/ 0 60000 65536"/>
              <a:gd name="T3" fmla="*/ 0 60000 65536"/>
              <a:gd name="T4" fmla="*/ 0 w 10046208"/>
              <a:gd name="T5" fmla="*/ 10046208 w 10046208"/>
            </a:gdLst>
            <a:ahLst/>
            <a:cxnLst>
              <a:cxn ang="T2">
                <a:pos x="T0" y="0"/>
              </a:cxn>
              <a:cxn ang="T3">
                <a:pos x="T1" y="0"/>
              </a:cxn>
            </a:cxnLst>
            <a:rect l="T4" t="0" r="T5" b="0"/>
            <a:pathLst>
              <a:path w="10046208">
                <a:moveTo>
                  <a:pt x="0" y="0"/>
                </a:moveTo>
                <a:lnTo>
                  <a:pt x="10046208" y="0"/>
                </a:lnTo>
              </a:path>
            </a:pathLst>
          </a:custGeom>
          <a:noFill/>
          <a:ln w="13563">
            <a:solidFill>
              <a:srgbClr val="3C505A"/>
            </a:solidFill>
            <a:round/>
          </a:ln>
        </p:spPr>
        <p:txBody>
          <a:bodyPr lIns="0" tIns="0" rIns="0" bIns="0"/>
          <a:lstStyle/>
          <a:p>
            <a:endParaRPr lang="el-GR"/>
          </a:p>
        </p:txBody>
      </p:sp>
      <p:sp>
        <p:nvSpPr>
          <p:cNvPr id="41990" name="object 7"/>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1991" name="object 8"/>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41992" name="object 9"/>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1993" name="object 10"/>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41994" name="object 11"/>
          <p:cNvSpPr txBox="1">
            <a:spLocks noChangeArrowheads="1"/>
          </p:cNvSpPr>
          <p:nvPr/>
        </p:nvSpPr>
        <p:spPr bwMode="auto">
          <a:xfrm>
            <a:off x="1530350" y="296863"/>
            <a:ext cx="4473575" cy="857250"/>
          </a:xfrm>
          <a:prstGeom prst="rect">
            <a:avLst/>
          </a:prstGeom>
          <a:noFill/>
          <a:ln w="9525">
            <a:noFill/>
            <a:miter lim="800000"/>
          </a:ln>
        </p:spPr>
        <p:txBody>
          <a:bodyPr lIns="0" tIns="0" rIns="0" bIns="0"/>
          <a:lstStyle/>
          <a:p>
            <a:pPr marL="12700">
              <a:lnSpc>
                <a:spcPct val="101000"/>
              </a:lnSpc>
            </a:pPr>
            <a:r>
              <a:rPr lang="el-GR" sz="2700" b="1">
                <a:solidFill>
                  <a:srgbClr val="FFFFFF"/>
                </a:solidFill>
                <a:cs typeface="Arial" panose="020B0604020202020204" pitchFamily="34" charset="0"/>
              </a:rPr>
              <a:t>ME – Engine, Pump Drive and Moment Compensator</a:t>
            </a:r>
            <a:endParaRPr lang="el-GR" sz="2700">
              <a:cs typeface="Arial" panose="020B0604020202020204" pitchFamily="34" charset="0"/>
            </a:endParaRPr>
          </a:p>
        </p:txBody>
      </p:sp>
      <p:sp>
        <p:nvSpPr>
          <p:cNvPr id="41995" name="object 12"/>
          <p:cNvSpPr>
            <a:spLocks noChangeArrowheads="1"/>
          </p:cNvSpPr>
          <p:nvPr/>
        </p:nvSpPr>
        <p:spPr bwMode="auto">
          <a:xfrm>
            <a:off x="6340475" y="1570038"/>
            <a:ext cx="2330450" cy="5540375"/>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1996" name="object 13"/>
          <p:cNvSpPr/>
          <p:nvPr/>
        </p:nvSpPr>
        <p:spPr bwMode="auto">
          <a:xfrm>
            <a:off x="2182813" y="2371725"/>
            <a:ext cx="3033712" cy="2816225"/>
          </a:xfrm>
          <a:custGeom>
            <a:avLst/>
            <a:gdLst>
              <a:gd name="T0" fmla="*/ 541020 w 3033521"/>
              <a:gd name="T1" fmla="*/ 2815483 h 2817114"/>
              <a:gd name="T2" fmla="*/ 541020 w 3033521"/>
              <a:gd name="T3" fmla="*/ 1285494 h 2817114"/>
              <a:gd name="T4" fmla="*/ 159258 w 3033521"/>
              <a:gd name="T5" fmla="*/ 2616708 h 2817114"/>
              <a:gd name="T6" fmla="*/ 127254 w 3033521"/>
              <a:gd name="T7" fmla="*/ 2616708 h 2817114"/>
              <a:gd name="T8" fmla="*/ 4572 w 3033521"/>
              <a:gd name="T9" fmla="*/ 2780538 h 2817114"/>
              <a:gd name="T10" fmla="*/ 0 w 3033521"/>
              <a:gd name="T11" fmla="*/ 2817114 h 2817114"/>
              <a:gd name="T12" fmla="*/ 541020 w 3033521"/>
              <a:gd name="T13" fmla="*/ 2815483 h 2817114"/>
              <a:gd name="T14" fmla="*/ 900684 w 3033521"/>
              <a:gd name="T15" fmla="*/ 2814399 h 2817114"/>
              <a:gd name="T16" fmla="*/ 900683 w 3033521"/>
              <a:gd name="T17" fmla="*/ 22860 h 2817114"/>
              <a:gd name="T18" fmla="*/ 759713 w 3033521"/>
              <a:gd name="T19" fmla="*/ 510540 h 2817114"/>
              <a:gd name="T20" fmla="*/ 741426 w 3033521"/>
              <a:gd name="T21" fmla="*/ 505968 h 2817114"/>
              <a:gd name="T22" fmla="*/ 518160 w 3033521"/>
              <a:gd name="T23" fmla="*/ 1276350 h 2817114"/>
              <a:gd name="T24" fmla="*/ 541020 w 3033521"/>
              <a:gd name="T25" fmla="*/ 1285494 h 2817114"/>
              <a:gd name="T26" fmla="*/ 541020 w 3033521"/>
              <a:gd name="T27" fmla="*/ 2815483 h 2817114"/>
              <a:gd name="T28" fmla="*/ 900684 w 3033521"/>
              <a:gd name="T29" fmla="*/ 2814399 h 2817114"/>
              <a:gd name="T30" fmla="*/ 2141981 w 3033521"/>
              <a:gd name="T31" fmla="*/ 22860 h 2817114"/>
              <a:gd name="T32" fmla="*/ 2141981 w 3033521"/>
              <a:gd name="T33" fmla="*/ 0 h 2817114"/>
              <a:gd name="T34" fmla="*/ 873251 w 3033521"/>
              <a:gd name="T35" fmla="*/ 0 h 2817114"/>
              <a:gd name="T36" fmla="*/ 873251 w 3033521"/>
              <a:gd name="T37" fmla="*/ 22860 h 2817114"/>
              <a:gd name="T38" fmla="*/ 900683 w 3033521"/>
              <a:gd name="T39" fmla="*/ 22860 h 2817114"/>
              <a:gd name="T40" fmla="*/ 900684 w 3033521"/>
              <a:gd name="T41" fmla="*/ 2814399 h 2817114"/>
              <a:gd name="T42" fmla="*/ 2119883 w 3033521"/>
              <a:gd name="T43" fmla="*/ 2810723 h 2817114"/>
              <a:gd name="T44" fmla="*/ 2119883 w 3033521"/>
              <a:gd name="T45" fmla="*/ 22860 h 2817114"/>
              <a:gd name="T46" fmla="*/ 2141981 w 3033521"/>
              <a:gd name="T47" fmla="*/ 22860 h 2817114"/>
              <a:gd name="T48" fmla="*/ 3019805 w 3033521"/>
              <a:gd name="T49" fmla="*/ 2785110 h 2817114"/>
              <a:gd name="T50" fmla="*/ 2901695 w 3033521"/>
              <a:gd name="T51" fmla="*/ 2616708 h 2817114"/>
              <a:gd name="T52" fmla="*/ 2865881 w 3033521"/>
              <a:gd name="T53" fmla="*/ 2616708 h 2817114"/>
              <a:gd name="T54" fmla="*/ 2119883 w 3033521"/>
              <a:gd name="T55" fmla="*/ 22860 h 2817114"/>
              <a:gd name="T56" fmla="*/ 2119883 w 3033521"/>
              <a:gd name="T57" fmla="*/ 2810723 h 2817114"/>
              <a:gd name="T58" fmla="*/ 3015987 w 3033521"/>
              <a:gd name="T59" fmla="*/ 2808022 h 2817114"/>
              <a:gd name="T60" fmla="*/ 3019805 w 3033521"/>
              <a:gd name="T61" fmla="*/ 2785110 h 2817114"/>
              <a:gd name="T62" fmla="*/ 3033521 w 3033521"/>
              <a:gd name="T63" fmla="*/ 2807970 h 2817114"/>
              <a:gd name="T64" fmla="*/ 3015987 w 3033521"/>
              <a:gd name="T65" fmla="*/ 2808022 h 2817114"/>
              <a:gd name="T66" fmla="*/ 3015233 w 3033521"/>
              <a:gd name="T67" fmla="*/ 2812542 h 2817114"/>
              <a:gd name="T68" fmla="*/ 3033521 w 3033521"/>
              <a:gd name="T69" fmla="*/ 2807970 h 28171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33521"/>
              <a:gd name="T106" fmla="*/ 0 h 2817114"/>
              <a:gd name="T107" fmla="*/ 3033521 w 3033521"/>
              <a:gd name="T108" fmla="*/ 2817114 h 28171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33521" h="2817114">
                <a:moveTo>
                  <a:pt x="541020" y="2815483"/>
                </a:moveTo>
                <a:lnTo>
                  <a:pt x="541020" y="1285494"/>
                </a:lnTo>
                <a:lnTo>
                  <a:pt x="159258" y="2616708"/>
                </a:lnTo>
                <a:lnTo>
                  <a:pt x="127254" y="2616708"/>
                </a:lnTo>
                <a:lnTo>
                  <a:pt x="4572" y="2780538"/>
                </a:lnTo>
                <a:lnTo>
                  <a:pt x="0" y="2817114"/>
                </a:lnTo>
                <a:lnTo>
                  <a:pt x="541020" y="2815483"/>
                </a:lnTo>
                <a:close/>
              </a:path>
              <a:path w="3033521" h="2817114">
                <a:moveTo>
                  <a:pt x="900684" y="2814399"/>
                </a:moveTo>
                <a:lnTo>
                  <a:pt x="900683" y="22860"/>
                </a:lnTo>
                <a:lnTo>
                  <a:pt x="759713" y="510540"/>
                </a:lnTo>
                <a:lnTo>
                  <a:pt x="741426" y="505968"/>
                </a:lnTo>
                <a:lnTo>
                  <a:pt x="518160" y="1276350"/>
                </a:lnTo>
                <a:lnTo>
                  <a:pt x="541020" y="1285494"/>
                </a:lnTo>
                <a:lnTo>
                  <a:pt x="541020" y="2815483"/>
                </a:lnTo>
                <a:lnTo>
                  <a:pt x="900684" y="2814399"/>
                </a:lnTo>
                <a:close/>
              </a:path>
              <a:path w="3033521" h="2817114">
                <a:moveTo>
                  <a:pt x="2141981" y="22860"/>
                </a:moveTo>
                <a:lnTo>
                  <a:pt x="2141981" y="0"/>
                </a:lnTo>
                <a:lnTo>
                  <a:pt x="873251" y="0"/>
                </a:lnTo>
                <a:lnTo>
                  <a:pt x="873251" y="22860"/>
                </a:lnTo>
                <a:lnTo>
                  <a:pt x="900683" y="22860"/>
                </a:lnTo>
                <a:lnTo>
                  <a:pt x="900684" y="2814399"/>
                </a:lnTo>
                <a:lnTo>
                  <a:pt x="2119883" y="2810723"/>
                </a:lnTo>
                <a:lnTo>
                  <a:pt x="2119883" y="22860"/>
                </a:lnTo>
                <a:lnTo>
                  <a:pt x="2141981" y="22860"/>
                </a:lnTo>
                <a:close/>
              </a:path>
              <a:path w="3033521" h="2817114">
                <a:moveTo>
                  <a:pt x="3019805" y="2785110"/>
                </a:moveTo>
                <a:lnTo>
                  <a:pt x="2901695" y="2616708"/>
                </a:lnTo>
                <a:lnTo>
                  <a:pt x="2865881" y="2616708"/>
                </a:lnTo>
                <a:lnTo>
                  <a:pt x="2119883" y="22860"/>
                </a:lnTo>
                <a:lnTo>
                  <a:pt x="2119883" y="2810723"/>
                </a:lnTo>
                <a:lnTo>
                  <a:pt x="3015987" y="2808022"/>
                </a:lnTo>
                <a:lnTo>
                  <a:pt x="3019805" y="2785110"/>
                </a:lnTo>
                <a:close/>
              </a:path>
              <a:path w="3033521" h="2817114">
                <a:moveTo>
                  <a:pt x="3033521" y="2807970"/>
                </a:moveTo>
                <a:lnTo>
                  <a:pt x="3015987" y="2808022"/>
                </a:lnTo>
                <a:lnTo>
                  <a:pt x="3015233" y="2812542"/>
                </a:lnTo>
                <a:lnTo>
                  <a:pt x="3033521" y="2807970"/>
                </a:lnTo>
                <a:close/>
              </a:path>
            </a:pathLst>
          </a:custGeom>
          <a:solidFill>
            <a:srgbClr val="75C5F0"/>
          </a:solidFill>
          <a:ln w="9525">
            <a:noFill/>
            <a:round/>
          </a:ln>
        </p:spPr>
        <p:txBody>
          <a:bodyPr lIns="0" tIns="0" rIns="0" bIns="0"/>
          <a:lstStyle/>
          <a:p>
            <a:endParaRPr lang="el-GR"/>
          </a:p>
        </p:txBody>
      </p:sp>
      <p:sp>
        <p:nvSpPr>
          <p:cNvPr id="41997" name="object 14"/>
          <p:cNvSpPr/>
          <p:nvPr/>
        </p:nvSpPr>
        <p:spPr bwMode="auto">
          <a:xfrm>
            <a:off x="2182813" y="2371725"/>
            <a:ext cx="3033712" cy="2816225"/>
          </a:xfrm>
          <a:custGeom>
            <a:avLst/>
            <a:gdLst>
              <a:gd name="T0" fmla="*/ 0 w 3033521"/>
              <a:gd name="T1" fmla="*/ 2817114 h 2817114"/>
              <a:gd name="T2" fmla="*/ 4572 w 3033521"/>
              <a:gd name="T3" fmla="*/ 2780538 h 2817114"/>
              <a:gd name="T4" fmla="*/ 127254 w 3033521"/>
              <a:gd name="T5" fmla="*/ 2616708 h 2817114"/>
              <a:gd name="T6" fmla="*/ 159258 w 3033521"/>
              <a:gd name="T7" fmla="*/ 2616708 h 2817114"/>
              <a:gd name="T8" fmla="*/ 541020 w 3033521"/>
              <a:gd name="T9" fmla="*/ 1285494 h 2817114"/>
              <a:gd name="T10" fmla="*/ 518160 w 3033521"/>
              <a:gd name="T11" fmla="*/ 1276350 h 2817114"/>
              <a:gd name="T12" fmla="*/ 741426 w 3033521"/>
              <a:gd name="T13" fmla="*/ 505968 h 2817114"/>
              <a:gd name="T14" fmla="*/ 759713 w 3033521"/>
              <a:gd name="T15" fmla="*/ 510540 h 2817114"/>
              <a:gd name="T16" fmla="*/ 900683 w 3033521"/>
              <a:gd name="T17" fmla="*/ 22860 h 2817114"/>
              <a:gd name="T18" fmla="*/ 873251 w 3033521"/>
              <a:gd name="T19" fmla="*/ 22860 h 2817114"/>
              <a:gd name="T20" fmla="*/ 873251 w 3033521"/>
              <a:gd name="T21" fmla="*/ 0 h 2817114"/>
              <a:gd name="T22" fmla="*/ 2141981 w 3033521"/>
              <a:gd name="T23" fmla="*/ 0 h 2817114"/>
              <a:gd name="T24" fmla="*/ 2141981 w 3033521"/>
              <a:gd name="T25" fmla="*/ 22860 h 2817114"/>
              <a:gd name="T26" fmla="*/ 2119883 w 3033521"/>
              <a:gd name="T27" fmla="*/ 22860 h 2817114"/>
              <a:gd name="T28" fmla="*/ 2865881 w 3033521"/>
              <a:gd name="T29" fmla="*/ 2616708 h 2817114"/>
              <a:gd name="T30" fmla="*/ 2901695 w 3033521"/>
              <a:gd name="T31" fmla="*/ 2616708 h 2817114"/>
              <a:gd name="T32" fmla="*/ 3019805 w 3033521"/>
              <a:gd name="T33" fmla="*/ 2785110 h 2817114"/>
              <a:gd name="T34" fmla="*/ 3015233 w 3033521"/>
              <a:gd name="T35" fmla="*/ 2812542 h 2817114"/>
              <a:gd name="T36" fmla="*/ 3033521 w 3033521"/>
              <a:gd name="T37" fmla="*/ 2807970 h 2817114"/>
              <a:gd name="T38" fmla="*/ 0 w 3033521"/>
              <a:gd name="T39" fmla="*/ 2817114 h 28171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33521"/>
              <a:gd name="T61" fmla="*/ 0 h 2817114"/>
              <a:gd name="T62" fmla="*/ 3033521 w 3033521"/>
              <a:gd name="T63" fmla="*/ 2817114 h 28171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33521" h="2817114">
                <a:moveTo>
                  <a:pt x="0" y="2817114"/>
                </a:moveTo>
                <a:lnTo>
                  <a:pt x="4572" y="2780538"/>
                </a:lnTo>
                <a:lnTo>
                  <a:pt x="127254" y="2616708"/>
                </a:lnTo>
                <a:lnTo>
                  <a:pt x="159258" y="2616708"/>
                </a:lnTo>
                <a:lnTo>
                  <a:pt x="541020" y="1285494"/>
                </a:lnTo>
                <a:lnTo>
                  <a:pt x="518160" y="1276350"/>
                </a:lnTo>
                <a:lnTo>
                  <a:pt x="741426" y="505968"/>
                </a:lnTo>
                <a:lnTo>
                  <a:pt x="759713" y="510540"/>
                </a:lnTo>
                <a:lnTo>
                  <a:pt x="900683" y="22860"/>
                </a:lnTo>
                <a:lnTo>
                  <a:pt x="873251" y="22860"/>
                </a:lnTo>
                <a:lnTo>
                  <a:pt x="873251" y="0"/>
                </a:lnTo>
                <a:lnTo>
                  <a:pt x="2141981" y="0"/>
                </a:lnTo>
                <a:lnTo>
                  <a:pt x="2141981" y="22860"/>
                </a:lnTo>
                <a:lnTo>
                  <a:pt x="2119883" y="22860"/>
                </a:lnTo>
                <a:lnTo>
                  <a:pt x="2865881" y="2616708"/>
                </a:lnTo>
                <a:lnTo>
                  <a:pt x="2901695" y="2616708"/>
                </a:lnTo>
                <a:lnTo>
                  <a:pt x="3019805" y="2785110"/>
                </a:lnTo>
                <a:lnTo>
                  <a:pt x="3015233" y="2812542"/>
                </a:lnTo>
                <a:lnTo>
                  <a:pt x="3033521" y="2807970"/>
                </a:lnTo>
                <a:lnTo>
                  <a:pt x="0" y="2817114"/>
                </a:lnTo>
                <a:close/>
              </a:path>
            </a:pathLst>
          </a:custGeom>
          <a:noFill/>
          <a:ln w="4546">
            <a:solidFill>
              <a:srgbClr val="1F1A17"/>
            </a:solidFill>
            <a:round/>
          </a:ln>
        </p:spPr>
        <p:txBody>
          <a:bodyPr lIns="0" tIns="0" rIns="0" bIns="0"/>
          <a:lstStyle/>
          <a:p>
            <a:endParaRPr lang="el-GR"/>
          </a:p>
        </p:txBody>
      </p:sp>
      <p:sp>
        <p:nvSpPr>
          <p:cNvPr id="41998" name="object 15"/>
          <p:cNvSpPr/>
          <p:nvPr/>
        </p:nvSpPr>
        <p:spPr bwMode="auto">
          <a:xfrm>
            <a:off x="3146425" y="3948113"/>
            <a:ext cx="696913" cy="706437"/>
          </a:xfrm>
          <a:custGeom>
            <a:avLst/>
            <a:gdLst>
              <a:gd name="T0" fmla="*/ 696468 w 696468"/>
              <a:gd name="T1" fmla="*/ 355853 h 706374"/>
              <a:gd name="T2" fmla="*/ 691704 w 696468"/>
              <a:gd name="T3" fmla="*/ 313606 h 706374"/>
              <a:gd name="T4" fmla="*/ 684490 w 696468"/>
              <a:gd name="T5" fmla="*/ 272127 h 706374"/>
              <a:gd name="T6" fmla="*/ 673902 w 696468"/>
              <a:gd name="T7" fmla="*/ 231976 h 706374"/>
              <a:gd name="T8" fmla="*/ 659019 w 696468"/>
              <a:gd name="T9" fmla="*/ 193712 h 706374"/>
              <a:gd name="T10" fmla="*/ 638917 w 696468"/>
              <a:gd name="T11" fmla="*/ 157895 h 706374"/>
              <a:gd name="T12" fmla="*/ 612674 w 696468"/>
              <a:gd name="T13" fmla="*/ 125084 h 706374"/>
              <a:gd name="T14" fmla="*/ 591311 w 696468"/>
              <a:gd name="T15" fmla="*/ 105155 h 706374"/>
              <a:gd name="T16" fmla="*/ 569213 w 696468"/>
              <a:gd name="T17" fmla="*/ 82295 h 706374"/>
              <a:gd name="T18" fmla="*/ 541782 w 696468"/>
              <a:gd name="T19" fmla="*/ 59436 h 706374"/>
              <a:gd name="T20" fmla="*/ 514349 w 696468"/>
              <a:gd name="T21" fmla="*/ 41148 h 706374"/>
              <a:gd name="T22" fmla="*/ 450341 w 696468"/>
              <a:gd name="T23" fmla="*/ 13715 h 706374"/>
              <a:gd name="T24" fmla="*/ 419099 w 696468"/>
              <a:gd name="T25" fmla="*/ 9143 h 706374"/>
              <a:gd name="T26" fmla="*/ 382523 w 696468"/>
              <a:gd name="T27" fmla="*/ 0 h 706374"/>
              <a:gd name="T28" fmla="*/ 313944 w 696468"/>
              <a:gd name="T29" fmla="*/ 0 h 706374"/>
              <a:gd name="T30" fmla="*/ 278129 w 696468"/>
              <a:gd name="T31" fmla="*/ 9143 h 706374"/>
              <a:gd name="T32" fmla="*/ 246125 w 696468"/>
              <a:gd name="T33" fmla="*/ 13715 h 706374"/>
              <a:gd name="T34" fmla="*/ 182118 w 696468"/>
              <a:gd name="T35" fmla="*/ 41148 h 706374"/>
              <a:gd name="T36" fmla="*/ 154685 w 696468"/>
              <a:gd name="T37" fmla="*/ 59436 h 706374"/>
              <a:gd name="T38" fmla="*/ 128015 w 696468"/>
              <a:gd name="T39" fmla="*/ 82295 h 706374"/>
              <a:gd name="T40" fmla="*/ 105143 w 696468"/>
              <a:gd name="T41" fmla="*/ 105155 h 706374"/>
              <a:gd name="T42" fmla="*/ 94052 w 696468"/>
              <a:gd name="T43" fmla="*/ 114911 h 706374"/>
              <a:gd name="T44" fmla="*/ 65557 w 696468"/>
              <a:gd name="T45" fmla="*/ 146596 h 706374"/>
              <a:gd name="T46" fmla="*/ 43511 w 696468"/>
              <a:gd name="T47" fmla="*/ 181474 h 706374"/>
              <a:gd name="T48" fmla="*/ 26992 w 696468"/>
              <a:gd name="T49" fmla="*/ 218984 h 706374"/>
              <a:gd name="T50" fmla="*/ 15077 w 696468"/>
              <a:gd name="T51" fmla="*/ 258568 h 706374"/>
              <a:gd name="T52" fmla="*/ 6844 w 696468"/>
              <a:gd name="T53" fmla="*/ 299667 h 706374"/>
              <a:gd name="T54" fmla="*/ 1370 w 696468"/>
              <a:gd name="T55" fmla="*/ 341720 h 706374"/>
              <a:gd name="T56" fmla="*/ 0 w 696468"/>
              <a:gd name="T57" fmla="*/ 355853 h 706374"/>
              <a:gd name="T58" fmla="*/ 3664 w 696468"/>
              <a:gd name="T59" fmla="*/ 385473 h 706374"/>
              <a:gd name="T60" fmla="*/ 10142 w 696468"/>
              <a:gd name="T61" fmla="*/ 427134 h 706374"/>
              <a:gd name="T62" fmla="*/ 18994 w 696468"/>
              <a:gd name="T63" fmla="*/ 465909 h 706374"/>
              <a:gd name="T64" fmla="*/ 31572 w 696468"/>
              <a:gd name="T65" fmla="*/ 502290 h 706374"/>
              <a:gd name="T66" fmla="*/ 49223 w 696468"/>
              <a:gd name="T67" fmla="*/ 536768 h 706374"/>
              <a:gd name="T68" fmla="*/ 73297 w 696468"/>
              <a:gd name="T69" fmla="*/ 569834 h 706374"/>
              <a:gd name="T70" fmla="*/ 105143 w 696468"/>
              <a:gd name="T71" fmla="*/ 601979 h 706374"/>
              <a:gd name="T72" fmla="*/ 128015 w 696468"/>
              <a:gd name="T73" fmla="*/ 624839 h 706374"/>
              <a:gd name="T74" fmla="*/ 182118 w 696468"/>
              <a:gd name="T75" fmla="*/ 665226 h 706374"/>
              <a:gd name="T76" fmla="*/ 246125 w 696468"/>
              <a:gd name="T77" fmla="*/ 692657 h 706374"/>
              <a:gd name="T78" fmla="*/ 313944 w 696468"/>
              <a:gd name="T79" fmla="*/ 706374 h 706374"/>
              <a:gd name="T80" fmla="*/ 382523 w 696468"/>
              <a:gd name="T81" fmla="*/ 706374 h 706374"/>
              <a:gd name="T82" fmla="*/ 450341 w 696468"/>
              <a:gd name="T83" fmla="*/ 692657 h 706374"/>
              <a:gd name="T84" fmla="*/ 514349 w 696468"/>
              <a:gd name="T85" fmla="*/ 665226 h 706374"/>
              <a:gd name="T86" fmla="*/ 569213 w 696468"/>
              <a:gd name="T87" fmla="*/ 624839 h 706374"/>
              <a:gd name="T88" fmla="*/ 591311 w 696468"/>
              <a:gd name="T89" fmla="*/ 601979 h 706374"/>
              <a:gd name="T90" fmla="*/ 602874 w 696468"/>
              <a:gd name="T91" fmla="*/ 591336 h 706374"/>
              <a:gd name="T92" fmla="*/ 631979 w 696468"/>
              <a:gd name="T93" fmla="*/ 558938 h 706374"/>
              <a:gd name="T94" fmla="*/ 653763 w 696468"/>
              <a:gd name="T95" fmla="*/ 525456 h 706374"/>
              <a:gd name="T96" fmla="*/ 669574 w 696468"/>
              <a:gd name="T97" fmla="*/ 490399 h 706374"/>
              <a:gd name="T98" fmla="*/ 680762 w 696468"/>
              <a:gd name="T99" fmla="*/ 453275 h 706374"/>
              <a:gd name="T100" fmla="*/ 688676 w 696468"/>
              <a:gd name="T101" fmla="*/ 413592 h 706374"/>
              <a:gd name="T102" fmla="*/ 692799 w 696468"/>
              <a:gd name="T103" fmla="*/ 385473 h 706374"/>
              <a:gd name="T104" fmla="*/ 696468 w 696468"/>
              <a:gd name="T105" fmla="*/ 355853 h 7063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96468"/>
              <a:gd name="T160" fmla="*/ 0 h 706374"/>
              <a:gd name="T161" fmla="*/ 696468 w 696468"/>
              <a:gd name="T162" fmla="*/ 706374 h 7063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96468" h="706374">
                <a:moveTo>
                  <a:pt x="696468" y="355853"/>
                </a:moveTo>
                <a:lnTo>
                  <a:pt x="691704" y="313606"/>
                </a:lnTo>
                <a:lnTo>
                  <a:pt x="684490" y="272127"/>
                </a:lnTo>
                <a:lnTo>
                  <a:pt x="673902" y="231976"/>
                </a:lnTo>
                <a:lnTo>
                  <a:pt x="659019" y="193712"/>
                </a:lnTo>
                <a:lnTo>
                  <a:pt x="638917" y="157895"/>
                </a:lnTo>
                <a:lnTo>
                  <a:pt x="612674" y="125084"/>
                </a:lnTo>
                <a:lnTo>
                  <a:pt x="591311" y="105155"/>
                </a:lnTo>
                <a:lnTo>
                  <a:pt x="569213" y="82295"/>
                </a:lnTo>
                <a:lnTo>
                  <a:pt x="541782" y="59436"/>
                </a:lnTo>
                <a:lnTo>
                  <a:pt x="514349" y="41148"/>
                </a:lnTo>
                <a:lnTo>
                  <a:pt x="450341" y="13715"/>
                </a:lnTo>
                <a:lnTo>
                  <a:pt x="419099" y="9143"/>
                </a:lnTo>
                <a:lnTo>
                  <a:pt x="382523" y="0"/>
                </a:lnTo>
                <a:lnTo>
                  <a:pt x="313944" y="0"/>
                </a:lnTo>
                <a:lnTo>
                  <a:pt x="278129" y="9143"/>
                </a:lnTo>
                <a:lnTo>
                  <a:pt x="246125" y="13715"/>
                </a:lnTo>
                <a:lnTo>
                  <a:pt x="182118" y="41148"/>
                </a:lnTo>
                <a:lnTo>
                  <a:pt x="154685" y="59436"/>
                </a:lnTo>
                <a:lnTo>
                  <a:pt x="128015" y="82295"/>
                </a:lnTo>
                <a:lnTo>
                  <a:pt x="105143" y="105155"/>
                </a:lnTo>
                <a:lnTo>
                  <a:pt x="94052" y="114911"/>
                </a:lnTo>
                <a:lnTo>
                  <a:pt x="65557" y="146596"/>
                </a:lnTo>
                <a:lnTo>
                  <a:pt x="43511" y="181474"/>
                </a:lnTo>
                <a:lnTo>
                  <a:pt x="26992" y="218984"/>
                </a:lnTo>
                <a:lnTo>
                  <a:pt x="15077" y="258568"/>
                </a:lnTo>
                <a:lnTo>
                  <a:pt x="6844" y="299667"/>
                </a:lnTo>
                <a:lnTo>
                  <a:pt x="1370" y="341720"/>
                </a:lnTo>
                <a:lnTo>
                  <a:pt x="0" y="355853"/>
                </a:lnTo>
                <a:lnTo>
                  <a:pt x="3664" y="385473"/>
                </a:lnTo>
                <a:lnTo>
                  <a:pt x="10142" y="427134"/>
                </a:lnTo>
                <a:lnTo>
                  <a:pt x="18994" y="465909"/>
                </a:lnTo>
                <a:lnTo>
                  <a:pt x="31572" y="502290"/>
                </a:lnTo>
                <a:lnTo>
                  <a:pt x="49223" y="536768"/>
                </a:lnTo>
                <a:lnTo>
                  <a:pt x="73297" y="569834"/>
                </a:lnTo>
                <a:lnTo>
                  <a:pt x="105143" y="601979"/>
                </a:lnTo>
                <a:lnTo>
                  <a:pt x="128015" y="624839"/>
                </a:lnTo>
                <a:lnTo>
                  <a:pt x="182118" y="665226"/>
                </a:lnTo>
                <a:lnTo>
                  <a:pt x="246125" y="692657"/>
                </a:lnTo>
                <a:lnTo>
                  <a:pt x="313944" y="706374"/>
                </a:lnTo>
                <a:lnTo>
                  <a:pt x="382523" y="706374"/>
                </a:lnTo>
                <a:lnTo>
                  <a:pt x="450341" y="692657"/>
                </a:lnTo>
                <a:lnTo>
                  <a:pt x="514349" y="665226"/>
                </a:lnTo>
                <a:lnTo>
                  <a:pt x="569213" y="624839"/>
                </a:lnTo>
                <a:lnTo>
                  <a:pt x="591311" y="601979"/>
                </a:lnTo>
                <a:lnTo>
                  <a:pt x="602874" y="591336"/>
                </a:lnTo>
                <a:lnTo>
                  <a:pt x="631979" y="558938"/>
                </a:lnTo>
                <a:lnTo>
                  <a:pt x="653763" y="525456"/>
                </a:lnTo>
                <a:lnTo>
                  <a:pt x="669574" y="490399"/>
                </a:lnTo>
                <a:lnTo>
                  <a:pt x="680762" y="453275"/>
                </a:lnTo>
                <a:lnTo>
                  <a:pt x="688676" y="413592"/>
                </a:lnTo>
                <a:lnTo>
                  <a:pt x="692799" y="385473"/>
                </a:lnTo>
                <a:lnTo>
                  <a:pt x="696468" y="355853"/>
                </a:lnTo>
                <a:close/>
              </a:path>
            </a:pathLst>
          </a:custGeom>
          <a:solidFill>
            <a:srgbClr val="FFFFFF"/>
          </a:solidFill>
          <a:ln w="9525">
            <a:noFill/>
            <a:round/>
          </a:ln>
        </p:spPr>
        <p:txBody>
          <a:bodyPr lIns="0" tIns="0" rIns="0" bIns="0"/>
          <a:lstStyle/>
          <a:p>
            <a:endParaRPr lang="el-GR"/>
          </a:p>
        </p:txBody>
      </p:sp>
      <p:sp>
        <p:nvSpPr>
          <p:cNvPr id="41999" name="object 16"/>
          <p:cNvSpPr/>
          <p:nvPr/>
        </p:nvSpPr>
        <p:spPr bwMode="auto">
          <a:xfrm>
            <a:off x="3397250" y="4203700"/>
            <a:ext cx="185738" cy="187325"/>
          </a:xfrm>
          <a:custGeom>
            <a:avLst/>
            <a:gdLst>
              <a:gd name="T0" fmla="*/ 184900 w 184900"/>
              <a:gd name="T1" fmla="*/ 96574 h 187488"/>
              <a:gd name="T2" fmla="*/ 173301 w 184900"/>
              <a:gd name="T3" fmla="*/ 49554 h 187488"/>
              <a:gd name="T4" fmla="*/ 144142 w 184900"/>
              <a:gd name="T5" fmla="*/ 16447 h 187488"/>
              <a:gd name="T6" fmla="*/ 104022 w 184900"/>
              <a:gd name="T7" fmla="*/ 778 h 187488"/>
              <a:gd name="T8" fmla="*/ 93053 w 184900"/>
              <a:gd name="T9" fmla="*/ 0 h 187488"/>
              <a:gd name="T10" fmla="*/ 81914 w 184900"/>
              <a:gd name="T11" fmla="*/ 586 h 187488"/>
              <a:gd name="T12" fmla="*/ 37726 w 184900"/>
              <a:gd name="T13" fmla="*/ 17693 h 187488"/>
              <a:gd name="T14" fmla="*/ 11846 w 184900"/>
              <a:gd name="T15" fmla="*/ 51767 h 187488"/>
              <a:gd name="T16" fmla="*/ 0 w 184900"/>
              <a:gd name="T17" fmla="*/ 95099 h 187488"/>
              <a:gd name="T18" fmla="*/ 678 w 184900"/>
              <a:gd name="T19" fmla="*/ 106118 h 187488"/>
              <a:gd name="T20" fmla="*/ 20195 w 184900"/>
              <a:gd name="T21" fmla="*/ 151924 h 187488"/>
              <a:gd name="T22" fmla="*/ 50793 w 184900"/>
              <a:gd name="T23" fmla="*/ 175903 h 187488"/>
              <a:gd name="T24" fmla="*/ 93349 w 184900"/>
              <a:gd name="T25" fmla="*/ 187488 h 187488"/>
              <a:gd name="T26" fmla="*/ 104022 w 184900"/>
              <a:gd name="T27" fmla="*/ 186811 h 187488"/>
              <a:gd name="T28" fmla="*/ 145588 w 184900"/>
              <a:gd name="T29" fmla="*/ 170121 h 187488"/>
              <a:gd name="T30" fmla="*/ 180328 w 184900"/>
              <a:gd name="T31" fmla="*/ 119434 h 187488"/>
              <a:gd name="T32" fmla="*/ 184900 w 184900"/>
              <a:gd name="T33" fmla="*/ 96574 h 187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4900"/>
              <a:gd name="T52" fmla="*/ 0 h 187488"/>
              <a:gd name="T53" fmla="*/ 184900 w 184900"/>
              <a:gd name="T54" fmla="*/ 187488 h 187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4900" h="187488">
                <a:moveTo>
                  <a:pt x="184900" y="96574"/>
                </a:moveTo>
                <a:lnTo>
                  <a:pt x="173301" y="49554"/>
                </a:lnTo>
                <a:lnTo>
                  <a:pt x="144142" y="16447"/>
                </a:lnTo>
                <a:lnTo>
                  <a:pt x="104022" y="778"/>
                </a:lnTo>
                <a:lnTo>
                  <a:pt x="93053" y="0"/>
                </a:lnTo>
                <a:lnTo>
                  <a:pt x="81914" y="586"/>
                </a:lnTo>
                <a:lnTo>
                  <a:pt x="37726" y="17693"/>
                </a:lnTo>
                <a:lnTo>
                  <a:pt x="11846" y="51767"/>
                </a:lnTo>
                <a:lnTo>
                  <a:pt x="0" y="95099"/>
                </a:lnTo>
                <a:lnTo>
                  <a:pt x="678" y="106118"/>
                </a:lnTo>
                <a:lnTo>
                  <a:pt x="20195" y="151924"/>
                </a:lnTo>
                <a:lnTo>
                  <a:pt x="50793" y="175903"/>
                </a:lnTo>
                <a:lnTo>
                  <a:pt x="93349" y="187488"/>
                </a:lnTo>
                <a:lnTo>
                  <a:pt x="104022" y="186811"/>
                </a:lnTo>
                <a:lnTo>
                  <a:pt x="145588" y="170121"/>
                </a:lnTo>
                <a:lnTo>
                  <a:pt x="180328" y="119434"/>
                </a:lnTo>
                <a:lnTo>
                  <a:pt x="184900" y="96574"/>
                </a:lnTo>
                <a:close/>
              </a:path>
            </a:pathLst>
          </a:custGeom>
          <a:solidFill>
            <a:srgbClr val="75C5F0"/>
          </a:solidFill>
          <a:ln w="9525">
            <a:noFill/>
            <a:round/>
          </a:ln>
        </p:spPr>
        <p:txBody>
          <a:bodyPr lIns="0" tIns="0" rIns="0" bIns="0"/>
          <a:lstStyle/>
          <a:p>
            <a:endParaRPr lang="el-GR"/>
          </a:p>
        </p:txBody>
      </p:sp>
      <p:sp>
        <p:nvSpPr>
          <p:cNvPr id="42000" name="object 17"/>
          <p:cNvSpPr/>
          <p:nvPr/>
        </p:nvSpPr>
        <p:spPr bwMode="auto">
          <a:xfrm>
            <a:off x="3387725" y="4194175"/>
            <a:ext cx="204788" cy="206375"/>
          </a:xfrm>
          <a:custGeom>
            <a:avLst/>
            <a:gdLst>
              <a:gd name="T0" fmla="*/ 18668 w 204216"/>
              <a:gd name="T1" fmla="*/ 102870 h 204977"/>
              <a:gd name="T2" fmla="*/ 6096 w 204216"/>
              <a:gd name="T3" fmla="*/ 103631 h 204977"/>
              <a:gd name="T4" fmla="*/ 9144 w 204216"/>
              <a:gd name="T5" fmla="*/ 130301 h 204977"/>
              <a:gd name="T6" fmla="*/ 13716 w 204216"/>
              <a:gd name="T7" fmla="*/ 77724 h 204977"/>
              <a:gd name="T8" fmla="*/ 13716 w 204216"/>
              <a:gd name="T9" fmla="*/ 130301 h 204977"/>
              <a:gd name="T10" fmla="*/ 30676 w 204216"/>
              <a:gd name="T11" fmla="*/ 147557 h 204977"/>
              <a:gd name="T12" fmla="*/ 9144 w 204216"/>
              <a:gd name="T13" fmla="*/ 130301 h 204977"/>
              <a:gd name="T14" fmla="*/ 18287 w 204216"/>
              <a:gd name="T15" fmla="*/ 105155 h 204977"/>
              <a:gd name="T16" fmla="*/ 40386 w 204216"/>
              <a:gd name="T17" fmla="*/ 32003 h 204977"/>
              <a:gd name="T18" fmla="*/ 21031 w 204216"/>
              <a:gd name="T19" fmla="*/ 51206 h 204977"/>
              <a:gd name="T20" fmla="*/ 22860 w 204216"/>
              <a:gd name="T21" fmla="*/ 54863 h 204977"/>
              <a:gd name="T22" fmla="*/ 18287 w 204216"/>
              <a:gd name="T23" fmla="*/ 159257 h 204977"/>
              <a:gd name="T24" fmla="*/ 25146 w 204216"/>
              <a:gd name="T25" fmla="*/ 52577 h 204977"/>
              <a:gd name="T26" fmla="*/ 22156 w 204216"/>
              <a:gd name="T27" fmla="*/ 81944 h 204977"/>
              <a:gd name="T28" fmla="*/ 32004 w 204216"/>
              <a:gd name="T29" fmla="*/ 146303 h 204977"/>
              <a:gd name="T30" fmla="*/ 43052 w 204216"/>
              <a:gd name="T31" fmla="*/ 172974 h 204977"/>
              <a:gd name="T32" fmla="*/ 58674 w 204216"/>
              <a:gd name="T33" fmla="*/ 9143 h 204977"/>
              <a:gd name="T34" fmla="*/ 39984 w 204216"/>
              <a:gd name="T35" fmla="*/ 31041 h 204977"/>
              <a:gd name="T36" fmla="*/ 39274 w 204216"/>
              <a:gd name="T37" fmla="*/ 175640 h 204977"/>
              <a:gd name="T38" fmla="*/ 49530 w 204216"/>
              <a:gd name="T39" fmla="*/ 168401 h 204977"/>
              <a:gd name="T40" fmla="*/ 40386 w 204216"/>
              <a:gd name="T41" fmla="*/ 174856 h 204977"/>
              <a:gd name="T42" fmla="*/ 47819 w 204216"/>
              <a:gd name="T43" fmla="*/ 166245 h 204977"/>
              <a:gd name="T44" fmla="*/ 49530 w 204216"/>
              <a:gd name="T45" fmla="*/ 190158 h 204977"/>
              <a:gd name="T46" fmla="*/ 63246 w 204216"/>
              <a:gd name="T47" fmla="*/ 195834 h 204977"/>
              <a:gd name="T48" fmla="*/ 67818 w 204216"/>
              <a:gd name="T49" fmla="*/ 27431 h 204977"/>
              <a:gd name="T50" fmla="*/ 118110 w 204216"/>
              <a:gd name="T51" fmla="*/ 0 h 204977"/>
              <a:gd name="T52" fmla="*/ 118110 w 204216"/>
              <a:gd name="T53" fmla="*/ 204977 h 204977"/>
              <a:gd name="T54" fmla="*/ 118110 w 204216"/>
              <a:gd name="T55" fmla="*/ 0 h 204977"/>
              <a:gd name="T56" fmla="*/ 113537 w 204216"/>
              <a:gd name="T57" fmla="*/ 22860 h 204977"/>
              <a:gd name="T58" fmla="*/ 145542 w 204216"/>
              <a:gd name="T59" fmla="*/ 195834 h 204977"/>
              <a:gd name="T60" fmla="*/ 140970 w 204216"/>
              <a:gd name="T61" fmla="*/ 27431 h 204977"/>
              <a:gd name="T62" fmla="*/ 136398 w 204216"/>
              <a:gd name="T63" fmla="*/ 177545 h 204977"/>
              <a:gd name="T64" fmla="*/ 145542 w 204216"/>
              <a:gd name="T65" fmla="*/ 9143 h 204977"/>
              <a:gd name="T66" fmla="*/ 145542 w 204216"/>
              <a:gd name="T67" fmla="*/ 195834 h 204977"/>
              <a:gd name="T68" fmla="*/ 172974 w 204216"/>
              <a:gd name="T69" fmla="*/ 59436 h 204977"/>
              <a:gd name="T70" fmla="*/ 154686 w 204216"/>
              <a:gd name="T71" fmla="*/ 168401 h 204977"/>
              <a:gd name="T72" fmla="*/ 162001 w 204216"/>
              <a:gd name="T73" fmla="*/ 35661 h 204977"/>
              <a:gd name="T74" fmla="*/ 159258 w 204216"/>
              <a:gd name="T75" fmla="*/ 163829 h 204977"/>
              <a:gd name="T76" fmla="*/ 168402 w 204216"/>
              <a:gd name="T77" fmla="*/ 22860 h 204977"/>
              <a:gd name="T78" fmla="*/ 179159 w 204216"/>
              <a:gd name="T79" fmla="*/ 53250 h 204977"/>
              <a:gd name="T80" fmla="*/ 174117 w 204216"/>
              <a:gd name="T81" fmla="*/ 58292 h 204977"/>
              <a:gd name="T82" fmla="*/ 172974 w 204216"/>
              <a:gd name="T83" fmla="*/ 150875 h 204977"/>
              <a:gd name="T84" fmla="*/ 182118 w 204216"/>
              <a:gd name="T85" fmla="*/ 54863 h 204977"/>
              <a:gd name="T86" fmla="*/ 190500 w 204216"/>
              <a:gd name="T87" fmla="*/ 159257 h 204977"/>
              <a:gd name="T88" fmla="*/ 190500 w 204216"/>
              <a:gd name="T89" fmla="*/ 50291 h 204977"/>
              <a:gd name="T90" fmla="*/ 182819 w 204216"/>
              <a:gd name="T91" fmla="*/ 81930 h 204977"/>
              <a:gd name="T92" fmla="*/ 195453 w 204216"/>
              <a:gd name="T93" fmla="*/ 102869 h 204977"/>
              <a:gd name="T94" fmla="*/ 195072 w 204216"/>
              <a:gd name="T95" fmla="*/ 105155 h 204977"/>
              <a:gd name="T96" fmla="*/ 182118 w 204216"/>
              <a:gd name="T97" fmla="*/ 154686 h 204977"/>
              <a:gd name="T98" fmla="*/ 182819 w 204216"/>
              <a:gd name="T99" fmla="*/ 81930 h 204977"/>
              <a:gd name="T100" fmla="*/ 186690 w 204216"/>
              <a:gd name="T101" fmla="*/ 159257 h 204977"/>
              <a:gd name="T102" fmla="*/ 195453 w 204216"/>
              <a:gd name="T103" fmla="*/ 102869 h 204977"/>
              <a:gd name="T104" fmla="*/ 190880 w 204216"/>
              <a:gd name="T105" fmla="*/ 77724 h 204977"/>
              <a:gd name="T106" fmla="*/ 199644 w 204216"/>
              <a:gd name="T107" fmla="*/ 73151 h 204977"/>
              <a:gd name="T108" fmla="*/ 204216 w 204216"/>
              <a:gd name="T109" fmla="*/ 105155 h 204977"/>
              <a:gd name="T110" fmla="*/ 198207 w 204216"/>
              <a:gd name="T111" fmla="*/ 103588 h 2049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4216"/>
              <a:gd name="T169" fmla="*/ 0 h 204977"/>
              <a:gd name="T170" fmla="*/ 204216 w 204216"/>
              <a:gd name="T171" fmla="*/ 204977 h 20497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4216" h="204977">
                <a:moveTo>
                  <a:pt x="22156" y="81944"/>
                </a:moveTo>
                <a:lnTo>
                  <a:pt x="13716" y="77724"/>
                </a:lnTo>
                <a:lnTo>
                  <a:pt x="4572" y="77724"/>
                </a:lnTo>
                <a:lnTo>
                  <a:pt x="0" y="100584"/>
                </a:lnTo>
                <a:lnTo>
                  <a:pt x="9144" y="102869"/>
                </a:lnTo>
                <a:lnTo>
                  <a:pt x="18287" y="100584"/>
                </a:lnTo>
                <a:lnTo>
                  <a:pt x="18668" y="102870"/>
                </a:lnTo>
                <a:lnTo>
                  <a:pt x="22156" y="81944"/>
                </a:lnTo>
                <a:close/>
              </a:path>
              <a:path w="204216" h="204977">
                <a:moveTo>
                  <a:pt x="6096" y="103631"/>
                </a:moveTo>
                <a:lnTo>
                  <a:pt x="0" y="100584"/>
                </a:lnTo>
                <a:lnTo>
                  <a:pt x="0" y="105155"/>
                </a:lnTo>
                <a:lnTo>
                  <a:pt x="6096" y="103631"/>
                </a:lnTo>
                <a:close/>
              </a:path>
              <a:path w="204216" h="204977">
                <a:moveTo>
                  <a:pt x="9144" y="105155"/>
                </a:moveTo>
                <a:lnTo>
                  <a:pt x="6096" y="103631"/>
                </a:lnTo>
                <a:lnTo>
                  <a:pt x="0" y="105155"/>
                </a:lnTo>
                <a:lnTo>
                  <a:pt x="9144" y="105155"/>
                </a:lnTo>
                <a:close/>
              </a:path>
              <a:path w="204216" h="204977">
                <a:moveTo>
                  <a:pt x="9144" y="130301"/>
                </a:moveTo>
                <a:lnTo>
                  <a:pt x="9144" y="105155"/>
                </a:lnTo>
                <a:lnTo>
                  <a:pt x="0" y="105155"/>
                </a:lnTo>
                <a:lnTo>
                  <a:pt x="4572" y="132587"/>
                </a:lnTo>
                <a:lnTo>
                  <a:pt x="9144" y="130301"/>
                </a:lnTo>
                <a:close/>
              </a:path>
              <a:path w="204216" h="204977">
                <a:moveTo>
                  <a:pt x="22860" y="77724"/>
                </a:moveTo>
                <a:lnTo>
                  <a:pt x="22860" y="54863"/>
                </a:lnTo>
                <a:lnTo>
                  <a:pt x="18287" y="50291"/>
                </a:lnTo>
                <a:lnTo>
                  <a:pt x="4572" y="73151"/>
                </a:lnTo>
                <a:lnTo>
                  <a:pt x="13716" y="77724"/>
                </a:lnTo>
                <a:lnTo>
                  <a:pt x="22860" y="77724"/>
                </a:lnTo>
                <a:close/>
              </a:path>
              <a:path w="204216" h="204977">
                <a:moveTo>
                  <a:pt x="13716" y="77724"/>
                </a:moveTo>
                <a:lnTo>
                  <a:pt x="4572" y="73151"/>
                </a:lnTo>
                <a:lnTo>
                  <a:pt x="4572" y="77724"/>
                </a:lnTo>
                <a:lnTo>
                  <a:pt x="13716" y="77724"/>
                </a:lnTo>
                <a:close/>
              </a:path>
              <a:path w="204216" h="204977">
                <a:moveTo>
                  <a:pt x="13716" y="130301"/>
                </a:moveTo>
                <a:lnTo>
                  <a:pt x="13716" y="128015"/>
                </a:lnTo>
                <a:lnTo>
                  <a:pt x="4572" y="132587"/>
                </a:lnTo>
                <a:lnTo>
                  <a:pt x="13716" y="130301"/>
                </a:lnTo>
                <a:close/>
              </a:path>
              <a:path w="204216" h="204977">
                <a:moveTo>
                  <a:pt x="30676" y="147557"/>
                </a:moveTo>
                <a:lnTo>
                  <a:pt x="22860" y="128015"/>
                </a:lnTo>
                <a:lnTo>
                  <a:pt x="4572" y="132587"/>
                </a:lnTo>
                <a:lnTo>
                  <a:pt x="18287" y="159257"/>
                </a:lnTo>
                <a:lnTo>
                  <a:pt x="22860" y="154686"/>
                </a:lnTo>
                <a:lnTo>
                  <a:pt x="22860" y="154939"/>
                </a:lnTo>
                <a:lnTo>
                  <a:pt x="30676" y="147557"/>
                </a:lnTo>
                <a:close/>
              </a:path>
              <a:path w="204216" h="204977">
                <a:moveTo>
                  <a:pt x="22860" y="128015"/>
                </a:moveTo>
                <a:lnTo>
                  <a:pt x="18668" y="102870"/>
                </a:lnTo>
                <a:lnTo>
                  <a:pt x="18287" y="105155"/>
                </a:lnTo>
                <a:lnTo>
                  <a:pt x="9144" y="102869"/>
                </a:lnTo>
                <a:lnTo>
                  <a:pt x="6096" y="103631"/>
                </a:lnTo>
                <a:lnTo>
                  <a:pt x="9144" y="105155"/>
                </a:lnTo>
                <a:lnTo>
                  <a:pt x="9144" y="130301"/>
                </a:lnTo>
                <a:lnTo>
                  <a:pt x="13716" y="128015"/>
                </a:lnTo>
                <a:lnTo>
                  <a:pt x="13716" y="130301"/>
                </a:lnTo>
                <a:lnTo>
                  <a:pt x="22860" y="128015"/>
                </a:lnTo>
                <a:close/>
              </a:path>
              <a:path w="204216" h="204977">
                <a:moveTo>
                  <a:pt x="18668" y="102870"/>
                </a:moveTo>
                <a:lnTo>
                  <a:pt x="18287" y="100584"/>
                </a:lnTo>
                <a:lnTo>
                  <a:pt x="9144" y="102869"/>
                </a:lnTo>
                <a:lnTo>
                  <a:pt x="18287" y="105155"/>
                </a:lnTo>
                <a:lnTo>
                  <a:pt x="18668" y="102870"/>
                </a:lnTo>
                <a:close/>
              </a:path>
              <a:path w="204216" h="204977">
                <a:moveTo>
                  <a:pt x="22860" y="77724"/>
                </a:moveTo>
                <a:lnTo>
                  <a:pt x="13716" y="77724"/>
                </a:lnTo>
                <a:lnTo>
                  <a:pt x="22156" y="81944"/>
                </a:lnTo>
                <a:lnTo>
                  <a:pt x="22860" y="77724"/>
                </a:lnTo>
                <a:close/>
              </a:path>
              <a:path w="204216" h="204977">
                <a:moveTo>
                  <a:pt x="40386" y="50689"/>
                </a:moveTo>
                <a:lnTo>
                  <a:pt x="40386" y="32003"/>
                </a:lnTo>
                <a:lnTo>
                  <a:pt x="36575" y="27431"/>
                </a:lnTo>
                <a:lnTo>
                  <a:pt x="18287" y="45719"/>
                </a:lnTo>
                <a:lnTo>
                  <a:pt x="25146" y="52577"/>
                </a:lnTo>
                <a:lnTo>
                  <a:pt x="32004" y="54863"/>
                </a:lnTo>
                <a:lnTo>
                  <a:pt x="32004" y="59436"/>
                </a:lnTo>
                <a:lnTo>
                  <a:pt x="40386" y="50689"/>
                </a:lnTo>
                <a:close/>
              </a:path>
              <a:path w="204216" h="204977">
                <a:moveTo>
                  <a:pt x="21031" y="51206"/>
                </a:moveTo>
                <a:lnTo>
                  <a:pt x="18287" y="45719"/>
                </a:lnTo>
                <a:lnTo>
                  <a:pt x="18287" y="50291"/>
                </a:lnTo>
                <a:lnTo>
                  <a:pt x="21031" y="51206"/>
                </a:lnTo>
                <a:close/>
              </a:path>
              <a:path w="204216" h="204977">
                <a:moveTo>
                  <a:pt x="22860" y="54863"/>
                </a:moveTo>
                <a:lnTo>
                  <a:pt x="21031" y="51206"/>
                </a:lnTo>
                <a:lnTo>
                  <a:pt x="18287" y="50291"/>
                </a:lnTo>
                <a:lnTo>
                  <a:pt x="22860" y="54863"/>
                </a:lnTo>
                <a:close/>
              </a:path>
              <a:path w="204216" h="204977">
                <a:moveTo>
                  <a:pt x="22860" y="154939"/>
                </a:moveTo>
                <a:lnTo>
                  <a:pt x="22860" y="154686"/>
                </a:lnTo>
                <a:lnTo>
                  <a:pt x="18287" y="159257"/>
                </a:lnTo>
                <a:lnTo>
                  <a:pt x="22860" y="154939"/>
                </a:lnTo>
                <a:close/>
              </a:path>
              <a:path w="204216" h="204977">
                <a:moveTo>
                  <a:pt x="32004" y="150875"/>
                </a:moveTo>
                <a:lnTo>
                  <a:pt x="30676" y="147557"/>
                </a:lnTo>
                <a:lnTo>
                  <a:pt x="18287" y="159257"/>
                </a:lnTo>
                <a:lnTo>
                  <a:pt x="32004" y="150875"/>
                </a:lnTo>
                <a:close/>
              </a:path>
              <a:path w="204216" h="204977">
                <a:moveTo>
                  <a:pt x="32004" y="172974"/>
                </a:moveTo>
                <a:lnTo>
                  <a:pt x="32004" y="150875"/>
                </a:lnTo>
                <a:lnTo>
                  <a:pt x="18287" y="159257"/>
                </a:lnTo>
                <a:lnTo>
                  <a:pt x="32004" y="172974"/>
                </a:lnTo>
                <a:close/>
              </a:path>
              <a:path w="204216" h="204977">
                <a:moveTo>
                  <a:pt x="30861" y="58292"/>
                </a:moveTo>
                <a:lnTo>
                  <a:pt x="25146" y="52577"/>
                </a:lnTo>
                <a:lnTo>
                  <a:pt x="21031" y="51206"/>
                </a:lnTo>
                <a:lnTo>
                  <a:pt x="22860" y="54863"/>
                </a:lnTo>
                <a:lnTo>
                  <a:pt x="22860" y="82295"/>
                </a:lnTo>
                <a:lnTo>
                  <a:pt x="30861" y="58292"/>
                </a:lnTo>
                <a:close/>
              </a:path>
              <a:path w="204216" h="204977">
                <a:moveTo>
                  <a:pt x="22860" y="82295"/>
                </a:moveTo>
                <a:lnTo>
                  <a:pt x="22860" y="77724"/>
                </a:lnTo>
                <a:lnTo>
                  <a:pt x="22156" y="81944"/>
                </a:lnTo>
                <a:lnTo>
                  <a:pt x="22860" y="82295"/>
                </a:lnTo>
                <a:close/>
              </a:path>
              <a:path w="204216" h="204977">
                <a:moveTo>
                  <a:pt x="32004" y="54863"/>
                </a:moveTo>
                <a:lnTo>
                  <a:pt x="25146" y="52577"/>
                </a:lnTo>
                <a:lnTo>
                  <a:pt x="30861" y="58292"/>
                </a:lnTo>
                <a:lnTo>
                  <a:pt x="32004" y="54863"/>
                </a:lnTo>
                <a:close/>
              </a:path>
              <a:path w="204216" h="204977">
                <a:moveTo>
                  <a:pt x="47819" y="166245"/>
                </a:moveTo>
                <a:lnTo>
                  <a:pt x="32004" y="146303"/>
                </a:lnTo>
                <a:lnTo>
                  <a:pt x="30676" y="147557"/>
                </a:lnTo>
                <a:lnTo>
                  <a:pt x="32004" y="150875"/>
                </a:lnTo>
                <a:lnTo>
                  <a:pt x="32004" y="172974"/>
                </a:lnTo>
                <a:lnTo>
                  <a:pt x="36575" y="177545"/>
                </a:lnTo>
                <a:lnTo>
                  <a:pt x="40386" y="172974"/>
                </a:lnTo>
                <a:lnTo>
                  <a:pt x="40386" y="174856"/>
                </a:lnTo>
                <a:lnTo>
                  <a:pt x="43052" y="172974"/>
                </a:lnTo>
                <a:lnTo>
                  <a:pt x="47819" y="166245"/>
                </a:lnTo>
                <a:close/>
              </a:path>
              <a:path w="204216" h="204977">
                <a:moveTo>
                  <a:pt x="32004" y="59436"/>
                </a:moveTo>
                <a:lnTo>
                  <a:pt x="32004" y="54863"/>
                </a:lnTo>
                <a:lnTo>
                  <a:pt x="30861" y="58292"/>
                </a:lnTo>
                <a:lnTo>
                  <a:pt x="32004" y="59436"/>
                </a:lnTo>
                <a:close/>
              </a:path>
              <a:path w="204216" h="204977">
                <a:moveTo>
                  <a:pt x="67818" y="27431"/>
                </a:moveTo>
                <a:lnTo>
                  <a:pt x="58674" y="9143"/>
                </a:lnTo>
                <a:lnTo>
                  <a:pt x="36575" y="22860"/>
                </a:lnTo>
                <a:lnTo>
                  <a:pt x="49530" y="41148"/>
                </a:lnTo>
                <a:lnTo>
                  <a:pt x="67818" y="27431"/>
                </a:lnTo>
                <a:close/>
              </a:path>
              <a:path w="204216" h="204977">
                <a:moveTo>
                  <a:pt x="39984" y="31041"/>
                </a:moveTo>
                <a:lnTo>
                  <a:pt x="36575" y="22860"/>
                </a:lnTo>
                <a:lnTo>
                  <a:pt x="36575" y="27431"/>
                </a:lnTo>
                <a:lnTo>
                  <a:pt x="39984" y="31041"/>
                </a:lnTo>
                <a:close/>
              </a:path>
              <a:path w="204216" h="204977">
                <a:moveTo>
                  <a:pt x="40386" y="32003"/>
                </a:moveTo>
                <a:lnTo>
                  <a:pt x="39984" y="31041"/>
                </a:lnTo>
                <a:lnTo>
                  <a:pt x="36575" y="27431"/>
                </a:lnTo>
                <a:lnTo>
                  <a:pt x="40386" y="32003"/>
                </a:lnTo>
                <a:close/>
              </a:path>
              <a:path w="204216" h="204977">
                <a:moveTo>
                  <a:pt x="40386" y="172974"/>
                </a:moveTo>
                <a:lnTo>
                  <a:pt x="36575" y="177545"/>
                </a:lnTo>
                <a:lnTo>
                  <a:pt x="39274" y="175640"/>
                </a:lnTo>
                <a:lnTo>
                  <a:pt x="40386" y="172974"/>
                </a:lnTo>
                <a:close/>
              </a:path>
              <a:path w="204216" h="204977">
                <a:moveTo>
                  <a:pt x="39274" y="175640"/>
                </a:moveTo>
                <a:lnTo>
                  <a:pt x="36575" y="177545"/>
                </a:lnTo>
                <a:lnTo>
                  <a:pt x="36575" y="182117"/>
                </a:lnTo>
                <a:lnTo>
                  <a:pt x="39274" y="175640"/>
                </a:lnTo>
                <a:close/>
              </a:path>
              <a:path w="204216" h="204977">
                <a:moveTo>
                  <a:pt x="49530" y="190158"/>
                </a:moveTo>
                <a:lnTo>
                  <a:pt x="49530" y="168401"/>
                </a:lnTo>
                <a:lnTo>
                  <a:pt x="43052" y="172974"/>
                </a:lnTo>
                <a:lnTo>
                  <a:pt x="36575" y="182117"/>
                </a:lnTo>
                <a:lnTo>
                  <a:pt x="49530" y="190158"/>
                </a:lnTo>
                <a:close/>
              </a:path>
              <a:path w="204216" h="204977">
                <a:moveTo>
                  <a:pt x="40386" y="174856"/>
                </a:moveTo>
                <a:lnTo>
                  <a:pt x="40386" y="172974"/>
                </a:lnTo>
                <a:lnTo>
                  <a:pt x="39274" y="175640"/>
                </a:lnTo>
                <a:lnTo>
                  <a:pt x="40386" y="174856"/>
                </a:lnTo>
                <a:close/>
              </a:path>
              <a:path w="204216" h="204977">
                <a:moveTo>
                  <a:pt x="49530" y="41148"/>
                </a:moveTo>
                <a:lnTo>
                  <a:pt x="39984" y="31041"/>
                </a:lnTo>
                <a:lnTo>
                  <a:pt x="40386" y="32003"/>
                </a:lnTo>
                <a:lnTo>
                  <a:pt x="40386" y="50689"/>
                </a:lnTo>
                <a:lnTo>
                  <a:pt x="49530" y="41148"/>
                </a:lnTo>
                <a:close/>
              </a:path>
              <a:path w="204216" h="204977">
                <a:moveTo>
                  <a:pt x="49530" y="168401"/>
                </a:moveTo>
                <a:lnTo>
                  <a:pt x="47819" y="166245"/>
                </a:lnTo>
                <a:lnTo>
                  <a:pt x="43052" y="172974"/>
                </a:lnTo>
                <a:lnTo>
                  <a:pt x="49530" y="168401"/>
                </a:lnTo>
                <a:close/>
              </a:path>
              <a:path w="204216" h="204977">
                <a:moveTo>
                  <a:pt x="67818" y="177545"/>
                </a:moveTo>
                <a:lnTo>
                  <a:pt x="49530" y="163829"/>
                </a:lnTo>
                <a:lnTo>
                  <a:pt x="47819" y="166245"/>
                </a:lnTo>
                <a:lnTo>
                  <a:pt x="49530" y="168401"/>
                </a:lnTo>
                <a:lnTo>
                  <a:pt x="49530" y="190158"/>
                </a:lnTo>
                <a:lnTo>
                  <a:pt x="58674" y="195834"/>
                </a:lnTo>
                <a:lnTo>
                  <a:pt x="67818" y="177545"/>
                </a:lnTo>
                <a:close/>
              </a:path>
              <a:path w="204216" h="204977">
                <a:moveTo>
                  <a:pt x="63246" y="18287"/>
                </a:moveTo>
                <a:lnTo>
                  <a:pt x="63246" y="9143"/>
                </a:lnTo>
                <a:lnTo>
                  <a:pt x="58674" y="9143"/>
                </a:lnTo>
                <a:lnTo>
                  <a:pt x="63246" y="18287"/>
                </a:lnTo>
                <a:close/>
              </a:path>
              <a:path w="204216" h="204977">
                <a:moveTo>
                  <a:pt x="63246" y="195834"/>
                </a:moveTo>
                <a:lnTo>
                  <a:pt x="63246" y="186689"/>
                </a:lnTo>
                <a:lnTo>
                  <a:pt x="58674" y="195834"/>
                </a:lnTo>
                <a:lnTo>
                  <a:pt x="63246" y="195834"/>
                </a:lnTo>
                <a:close/>
              </a:path>
              <a:path w="204216" h="204977">
                <a:moveTo>
                  <a:pt x="90678" y="18287"/>
                </a:moveTo>
                <a:lnTo>
                  <a:pt x="86106" y="0"/>
                </a:lnTo>
                <a:lnTo>
                  <a:pt x="63246" y="9143"/>
                </a:lnTo>
                <a:lnTo>
                  <a:pt x="67818" y="27431"/>
                </a:lnTo>
                <a:lnTo>
                  <a:pt x="90678" y="18287"/>
                </a:lnTo>
                <a:close/>
              </a:path>
              <a:path w="204216" h="204977">
                <a:moveTo>
                  <a:pt x="90678" y="186689"/>
                </a:moveTo>
                <a:lnTo>
                  <a:pt x="67818" y="177545"/>
                </a:lnTo>
                <a:lnTo>
                  <a:pt x="63246" y="195834"/>
                </a:lnTo>
                <a:lnTo>
                  <a:pt x="86106" y="204977"/>
                </a:lnTo>
                <a:lnTo>
                  <a:pt x="90678" y="186689"/>
                </a:lnTo>
                <a:close/>
              </a:path>
              <a:path w="204216" h="204977">
                <a:moveTo>
                  <a:pt x="118110" y="0"/>
                </a:moveTo>
                <a:lnTo>
                  <a:pt x="86106" y="0"/>
                </a:lnTo>
                <a:lnTo>
                  <a:pt x="90678" y="9143"/>
                </a:lnTo>
                <a:lnTo>
                  <a:pt x="90677" y="22860"/>
                </a:lnTo>
                <a:lnTo>
                  <a:pt x="113537" y="22860"/>
                </a:lnTo>
                <a:lnTo>
                  <a:pt x="113537" y="18287"/>
                </a:lnTo>
                <a:lnTo>
                  <a:pt x="118110" y="0"/>
                </a:lnTo>
                <a:close/>
              </a:path>
              <a:path w="204216" h="204977">
                <a:moveTo>
                  <a:pt x="118110" y="204977"/>
                </a:moveTo>
                <a:lnTo>
                  <a:pt x="113537" y="186689"/>
                </a:lnTo>
                <a:lnTo>
                  <a:pt x="90678" y="186689"/>
                </a:lnTo>
                <a:lnTo>
                  <a:pt x="90678" y="195834"/>
                </a:lnTo>
                <a:lnTo>
                  <a:pt x="86106" y="204977"/>
                </a:lnTo>
                <a:lnTo>
                  <a:pt x="118110" y="204977"/>
                </a:lnTo>
                <a:close/>
              </a:path>
              <a:path w="204216" h="204977">
                <a:moveTo>
                  <a:pt x="145542" y="9143"/>
                </a:moveTo>
                <a:lnTo>
                  <a:pt x="118110" y="0"/>
                </a:lnTo>
                <a:lnTo>
                  <a:pt x="113537" y="18287"/>
                </a:lnTo>
                <a:lnTo>
                  <a:pt x="137051" y="26125"/>
                </a:lnTo>
                <a:lnTo>
                  <a:pt x="145542" y="9143"/>
                </a:lnTo>
                <a:close/>
              </a:path>
              <a:path w="204216" h="204977">
                <a:moveTo>
                  <a:pt x="118110" y="22860"/>
                </a:moveTo>
                <a:lnTo>
                  <a:pt x="118110" y="19812"/>
                </a:lnTo>
                <a:lnTo>
                  <a:pt x="113537" y="18287"/>
                </a:lnTo>
                <a:lnTo>
                  <a:pt x="113537" y="22860"/>
                </a:lnTo>
                <a:lnTo>
                  <a:pt x="118110" y="22860"/>
                </a:lnTo>
                <a:close/>
              </a:path>
              <a:path w="204216" h="204977">
                <a:moveTo>
                  <a:pt x="145542" y="195834"/>
                </a:moveTo>
                <a:lnTo>
                  <a:pt x="137051" y="178852"/>
                </a:lnTo>
                <a:lnTo>
                  <a:pt x="113537" y="186689"/>
                </a:lnTo>
                <a:lnTo>
                  <a:pt x="118110" y="186689"/>
                </a:lnTo>
                <a:lnTo>
                  <a:pt x="118110" y="204977"/>
                </a:lnTo>
                <a:lnTo>
                  <a:pt x="145542" y="195834"/>
                </a:lnTo>
                <a:close/>
              </a:path>
              <a:path w="204216" h="204977">
                <a:moveTo>
                  <a:pt x="118110" y="204977"/>
                </a:moveTo>
                <a:lnTo>
                  <a:pt x="118110" y="186689"/>
                </a:lnTo>
                <a:lnTo>
                  <a:pt x="113537" y="186689"/>
                </a:lnTo>
                <a:lnTo>
                  <a:pt x="118110" y="204977"/>
                </a:lnTo>
                <a:close/>
              </a:path>
              <a:path w="204216" h="204977">
                <a:moveTo>
                  <a:pt x="168402" y="22860"/>
                </a:moveTo>
                <a:lnTo>
                  <a:pt x="145542" y="9143"/>
                </a:lnTo>
                <a:lnTo>
                  <a:pt x="140970" y="27431"/>
                </a:lnTo>
                <a:lnTo>
                  <a:pt x="137051" y="26125"/>
                </a:lnTo>
                <a:lnTo>
                  <a:pt x="136398" y="27431"/>
                </a:lnTo>
                <a:lnTo>
                  <a:pt x="156718" y="39624"/>
                </a:lnTo>
                <a:lnTo>
                  <a:pt x="162001" y="35661"/>
                </a:lnTo>
                <a:lnTo>
                  <a:pt x="168402" y="22860"/>
                </a:lnTo>
                <a:close/>
              </a:path>
              <a:path w="204216" h="204977">
                <a:moveTo>
                  <a:pt x="157692" y="164769"/>
                </a:moveTo>
                <a:lnTo>
                  <a:pt x="136398" y="177545"/>
                </a:lnTo>
                <a:lnTo>
                  <a:pt x="137051" y="178852"/>
                </a:lnTo>
                <a:lnTo>
                  <a:pt x="140970" y="177545"/>
                </a:lnTo>
                <a:lnTo>
                  <a:pt x="145542" y="195834"/>
                </a:lnTo>
                <a:lnTo>
                  <a:pt x="154686" y="190347"/>
                </a:lnTo>
                <a:lnTo>
                  <a:pt x="154686" y="168401"/>
                </a:lnTo>
                <a:lnTo>
                  <a:pt x="157692" y="164769"/>
                </a:lnTo>
                <a:close/>
              </a:path>
              <a:path w="204216" h="204977">
                <a:moveTo>
                  <a:pt x="145542" y="9143"/>
                </a:moveTo>
                <a:lnTo>
                  <a:pt x="137051" y="26125"/>
                </a:lnTo>
                <a:lnTo>
                  <a:pt x="140970" y="27431"/>
                </a:lnTo>
                <a:lnTo>
                  <a:pt x="145542" y="9143"/>
                </a:lnTo>
                <a:close/>
              </a:path>
              <a:path w="204216" h="204977">
                <a:moveTo>
                  <a:pt x="145542" y="195834"/>
                </a:moveTo>
                <a:lnTo>
                  <a:pt x="140970" y="177545"/>
                </a:lnTo>
                <a:lnTo>
                  <a:pt x="137051" y="178852"/>
                </a:lnTo>
                <a:lnTo>
                  <a:pt x="145542" y="195834"/>
                </a:lnTo>
                <a:close/>
              </a:path>
              <a:path w="204216" h="204977">
                <a:moveTo>
                  <a:pt x="186690" y="45719"/>
                </a:moveTo>
                <a:lnTo>
                  <a:pt x="172974" y="27431"/>
                </a:lnTo>
                <a:lnTo>
                  <a:pt x="162001" y="35661"/>
                </a:lnTo>
                <a:lnTo>
                  <a:pt x="159258" y="41148"/>
                </a:lnTo>
                <a:lnTo>
                  <a:pt x="156718" y="39624"/>
                </a:lnTo>
                <a:lnTo>
                  <a:pt x="154686" y="41148"/>
                </a:lnTo>
                <a:lnTo>
                  <a:pt x="172974" y="59436"/>
                </a:lnTo>
                <a:lnTo>
                  <a:pt x="172974" y="54863"/>
                </a:lnTo>
                <a:lnTo>
                  <a:pt x="179159" y="53250"/>
                </a:lnTo>
                <a:lnTo>
                  <a:pt x="186690" y="45719"/>
                </a:lnTo>
                <a:close/>
              </a:path>
              <a:path w="204216" h="204977">
                <a:moveTo>
                  <a:pt x="163830" y="172974"/>
                </a:moveTo>
                <a:lnTo>
                  <a:pt x="159258" y="163829"/>
                </a:lnTo>
                <a:lnTo>
                  <a:pt x="157692" y="164769"/>
                </a:lnTo>
                <a:lnTo>
                  <a:pt x="154686" y="168401"/>
                </a:lnTo>
                <a:lnTo>
                  <a:pt x="163830" y="172974"/>
                </a:lnTo>
                <a:close/>
              </a:path>
              <a:path w="204216" h="204977">
                <a:moveTo>
                  <a:pt x="168402" y="182117"/>
                </a:moveTo>
                <a:lnTo>
                  <a:pt x="163830" y="172974"/>
                </a:lnTo>
                <a:lnTo>
                  <a:pt x="154686" y="168401"/>
                </a:lnTo>
                <a:lnTo>
                  <a:pt x="154686" y="190347"/>
                </a:lnTo>
                <a:lnTo>
                  <a:pt x="168402" y="182117"/>
                </a:lnTo>
                <a:close/>
              </a:path>
              <a:path w="204216" h="204977">
                <a:moveTo>
                  <a:pt x="162001" y="35661"/>
                </a:moveTo>
                <a:lnTo>
                  <a:pt x="156718" y="39624"/>
                </a:lnTo>
                <a:lnTo>
                  <a:pt x="159258" y="41148"/>
                </a:lnTo>
                <a:lnTo>
                  <a:pt x="162001" y="35661"/>
                </a:lnTo>
                <a:close/>
              </a:path>
              <a:path w="204216" h="204977">
                <a:moveTo>
                  <a:pt x="174301" y="147557"/>
                </a:moveTo>
                <a:lnTo>
                  <a:pt x="172974" y="146303"/>
                </a:lnTo>
                <a:lnTo>
                  <a:pt x="157692" y="164769"/>
                </a:lnTo>
                <a:lnTo>
                  <a:pt x="159258" y="163829"/>
                </a:lnTo>
                <a:lnTo>
                  <a:pt x="163830" y="172974"/>
                </a:lnTo>
                <a:lnTo>
                  <a:pt x="172974" y="177545"/>
                </a:lnTo>
                <a:lnTo>
                  <a:pt x="172974" y="150875"/>
                </a:lnTo>
                <a:lnTo>
                  <a:pt x="174301" y="147557"/>
                </a:lnTo>
                <a:close/>
              </a:path>
              <a:path w="204216" h="204977">
                <a:moveTo>
                  <a:pt x="172974" y="27431"/>
                </a:moveTo>
                <a:lnTo>
                  <a:pt x="168402" y="27431"/>
                </a:lnTo>
                <a:lnTo>
                  <a:pt x="168402" y="22860"/>
                </a:lnTo>
                <a:lnTo>
                  <a:pt x="163830" y="32003"/>
                </a:lnTo>
                <a:lnTo>
                  <a:pt x="172974" y="27431"/>
                </a:lnTo>
                <a:close/>
              </a:path>
              <a:path w="204216" h="204977">
                <a:moveTo>
                  <a:pt x="172974" y="177545"/>
                </a:moveTo>
                <a:lnTo>
                  <a:pt x="163830" y="172974"/>
                </a:lnTo>
                <a:lnTo>
                  <a:pt x="168402" y="182117"/>
                </a:lnTo>
                <a:lnTo>
                  <a:pt x="172974" y="177545"/>
                </a:lnTo>
                <a:close/>
              </a:path>
              <a:path w="204216" h="204977">
                <a:moveTo>
                  <a:pt x="179159" y="53250"/>
                </a:moveTo>
                <a:lnTo>
                  <a:pt x="172974" y="54863"/>
                </a:lnTo>
                <a:lnTo>
                  <a:pt x="174117" y="58292"/>
                </a:lnTo>
                <a:lnTo>
                  <a:pt x="179159" y="53250"/>
                </a:lnTo>
                <a:close/>
              </a:path>
              <a:path w="204216" h="204977">
                <a:moveTo>
                  <a:pt x="174117" y="58292"/>
                </a:moveTo>
                <a:lnTo>
                  <a:pt x="172974" y="54863"/>
                </a:lnTo>
                <a:lnTo>
                  <a:pt x="172974" y="59436"/>
                </a:lnTo>
                <a:lnTo>
                  <a:pt x="174117" y="58292"/>
                </a:lnTo>
                <a:close/>
              </a:path>
              <a:path w="204216" h="204977">
                <a:moveTo>
                  <a:pt x="182781" y="155566"/>
                </a:moveTo>
                <a:lnTo>
                  <a:pt x="174301" y="147557"/>
                </a:lnTo>
                <a:lnTo>
                  <a:pt x="172974" y="150875"/>
                </a:lnTo>
                <a:lnTo>
                  <a:pt x="182781" y="155566"/>
                </a:lnTo>
                <a:close/>
              </a:path>
              <a:path w="204216" h="204977">
                <a:moveTo>
                  <a:pt x="186690" y="159257"/>
                </a:moveTo>
                <a:lnTo>
                  <a:pt x="182781" y="155566"/>
                </a:lnTo>
                <a:lnTo>
                  <a:pt x="172974" y="150875"/>
                </a:lnTo>
                <a:lnTo>
                  <a:pt x="172974" y="177545"/>
                </a:lnTo>
                <a:lnTo>
                  <a:pt x="186690" y="159257"/>
                </a:lnTo>
                <a:close/>
              </a:path>
              <a:path w="204216" h="204977">
                <a:moveTo>
                  <a:pt x="183489" y="52120"/>
                </a:moveTo>
                <a:lnTo>
                  <a:pt x="179159" y="53250"/>
                </a:lnTo>
                <a:lnTo>
                  <a:pt x="174117" y="58292"/>
                </a:lnTo>
                <a:lnTo>
                  <a:pt x="182118" y="82295"/>
                </a:lnTo>
                <a:lnTo>
                  <a:pt x="182118" y="54863"/>
                </a:lnTo>
                <a:lnTo>
                  <a:pt x="183489" y="52120"/>
                </a:lnTo>
                <a:close/>
              </a:path>
              <a:path w="204216" h="204977">
                <a:moveTo>
                  <a:pt x="199644" y="132587"/>
                </a:moveTo>
                <a:lnTo>
                  <a:pt x="182118" y="128015"/>
                </a:lnTo>
                <a:lnTo>
                  <a:pt x="174301" y="147557"/>
                </a:lnTo>
                <a:lnTo>
                  <a:pt x="182118" y="154939"/>
                </a:lnTo>
                <a:lnTo>
                  <a:pt x="182118" y="154686"/>
                </a:lnTo>
                <a:lnTo>
                  <a:pt x="190500" y="159257"/>
                </a:lnTo>
                <a:lnTo>
                  <a:pt x="199644" y="132587"/>
                </a:lnTo>
                <a:close/>
              </a:path>
              <a:path w="204216" h="204977">
                <a:moveTo>
                  <a:pt x="190500" y="50291"/>
                </a:moveTo>
                <a:lnTo>
                  <a:pt x="183489" y="52120"/>
                </a:lnTo>
                <a:lnTo>
                  <a:pt x="182118" y="54863"/>
                </a:lnTo>
                <a:lnTo>
                  <a:pt x="190500" y="50291"/>
                </a:lnTo>
                <a:close/>
              </a:path>
              <a:path w="204216" h="204977">
                <a:moveTo>
                  <a:pt x="199644" y="73151"/>
                </a:moveTo>
                <a:lnTo>
                  <a:pt x="190500" y="50291"/>
                </a:lnTo>
                <a:lnTo>
                  <a:pt x="182118" y="54863"/>
                </a:lnTo>
                <a:lnTo>
                  <a:pt x="182118" y="77724"/>
                </a:lnTo>
                <a:lnTo>
                  <a:pt x="190500" y="77724"/>
                </a:lnTo>
                <a:lnTo>
                  <a:pt x="199644" y="73151"/>
                </a:lnTo>
                <a:close/>
              </a:path>
              <a:path w="204216" h="204977">
                <a:moveTo>
                  <a:pt x="190880" y="77724"/>
                </a:moveTo>
                <a:lnTo>
                  <a:pt x="182118" y="77724"/>
                </a:lnTo>
                <a:lnTo>
                  <a:pt x="182819" y="81930"/>
                </a:lnTo>
                <a:lnTo>
                  <a:pt x="190880" y="77724"/>
                </a:lnTo>
                <a:close/>
              </a:path>
              <a:path w="204216" h="204977">
                <a:moveTo>
                  <a:pt x="182819" y="81930"/>
                </a:moveTo>
                <a:lnTo>
                  <a:pt x="182118" y="77724"/>
                </a:lnTo>
                <a:lnTo>
                  <a:pt x="182118" y="82295"/>
                </a:lnTo>
                <a:lnTo>
                  <a:pt x="182819" y="81930"/>
                </a:lnTo>
                <a:close/>
              </a:path>
              <a:path w="204216" h="204977">
                <a:moveTo>
                  <a:pt x="198207" y="103588"/>
                </a:moveTo>
                <a:lnTo>
                  <a:pt x="195453" y="102869"/>
                </a:lnTo>
                <a:lnTo>
                  <a:pt x="186690" y="105155"/>
                </a:lnTo>
                <a:lnTo>
                  <a:pt x="186309" y="102869"/>
                </a:lnTo>
                <a:lnTo>
                  <a:pt x="182118" y="128015"/>
                </a:lnTo>
                <a:lnTo>
                  <a:pt x="190500" y="130202"/>
                </a:lnTo>
                <a:lnTo>
                  <a:pt x="190500" y="128015"/>
                </a:lnTo>
                <a:lnTo>
                  <a:pt x="195072" y="130301"/>
                </a:lnTo>
                <a:lnTo>
                  <a:pt x="195072" y="105155"/>
                </a:lnTo>
                <a:lnTo>
                  <a:pt x="198207" y="103588"/>
                </a:lnTo>
                <a:close/>
              </a:path>
              <a:path w="204216" h="204977">
                <a:moveTo>
                  <a:pt x="190500" y="159257"/>
                </a:moveTo>
                <a:lnTo>
                  <a:pt x="182118" y="154686"/>
                </a:lnTo>
                <a:lnTo>
                  <a:pt x="183197" y="155765"/>
                </a:lnTo>
                <a:lnTo>
                  <a:pt x="190500" y="159257"/>
                </a:lnTo>
                <a:close/>
              </a:path>
              <a:path w="204216" h="204977">
                <a:moveTo>
                  <a:pt x="183197" y="155765"/>
                </a:moveTo>
                <a:lnTo>
                  <a:pt x="182118" y="154686"/>
                </a:lnTo>
                <a:lnTo>
                  <a:pt x="182118" y="154939"/>
                </a:lnTo>
                <a:lnTo>
                  <a:pt x="182819" y="155584"/>
                </a:lnTo>
                <a:lnTo>
                  <a:pt x="183197" y="155765"/>
                </a:lnTo>
                <a:close/>
              </a:path>
              <a:path w="204216" h="204977">
                <a:moveTo>
                  <a:pt x="204216" y="100584"/>
                </a:moveTo>
                <a:lnTo>
                  <a:pt x="199644" y="77724"/>
                </a:lnTo>
                <a:lnTo>
                  <a:pt x="190880" y="77724"/>
                </a:lnTo>
                <a:lnTo>
                  <a:pt x="182819" y="81930"/>
                </a:lnTo>
                <a:lnTo>
                  <a:pt x="186309" y="102869"/>
                </a:lnTo>
                <a:lnTo>
                  <a:pt x="186690" y="100584"/>
                </a:lnTo>
                <a:lnTo>
                  <a:pt x="195453" y="102869"/>
                </a:lnTo>
                <a:lnTo>
                  <a:pt x="204216" y="100584"/>
                </a:lnTo>
                <a:close/>
              </a:path>
              <a:path w="204216" h="204977">
                <a:moveTo>
                  <a:pt x="190500" y="159257"/>
                </a:moveTo>
                <a:lnTo>
                  <a:pt x="183197" y="155765"/>
                </a:lnTo>
                <a:lnTo>
                  <a:pt x="186690" y="159257"/>
                </a:lnTo>
                <a:lnTo>
                  <a:pt x="190500" y="159257"/>
                </a:lnTo>
                <a:close/>
              </a:path>
              <a:path w="204216" h="204977">
                <a:moveTo>
                  <a:pt x="190500" y="50291"/>
                </a:moveTo>
                <a:lnTo>
                  <a:pt x="190500" y="45719"/>
                </a:lnTo>
                <a:lnTo>
                  <a:pt x="186690" y="45719"/>
                </a:lnTo>
                <a:lnTo>
                  <a:pt x="183489" y="52120"/>
                </a:lnTo>
                <a:lnTo>
                  <a:pt x="190500" y="50291"/>
                </a:lnTo>
                <a:close/>
              </a:path>
              <a:path w="204216" h="204977">
                <a:moveTo>
                  <a:pt x="195453" y="102869"/>
                </a:moveTo>
                <a:lnTo>
                  <a:pt x="186690" y="100584"/>
                </a:lnTo>
                <a:lnTo>
                  <a:pt x="186309" y="102869"/>
                </a:lnTo>
                <a:lnTo>
                  <a:pt x="186690" y="105155"/>
                </a:lnTo>
                <a:lnTo>
                  <a:pt x="195453" y="102869"/>
                </a:lnTo>
                <a:close/>
              </a:path>
              <a:path w="204216" h="204977">
                <a:moveTo>
                  <a:pt x="199644" y="73151"/>
                </a:moveTo>
                <a:lnTo>
                  <a:pt x="190500" y="77724"/>
                </a:lnTo>
                <a:lnTo>
                  <a:pt x="190880" y="77724"/>
                </a:lnTo>
                <a:lnTo>
                  <a:pt x="199644" y="73151"/>
                </a:lnTo>
                <a:close/>
              </a:path>
              <a:path w="204216" h="204977">
                <a:moveTo>
                  <a:pt x="199644" y="132587"/>
                </a:moveTo>
                <a:lnTo>
                  <a:pt x="190500" y="128015"/>
                </a:lnTo>
                <a:lnTo>
                  <a:pt x="190500" y="130202"/>
                </a:lnTo>
                <a:lnTo>
                  <a:pt x="199644" y="132587"/>
                </a:lnTo>
                <a:close/>
              </a:path>
              <a:path w="204216" h="204977">
                <a:moveTo>
                  <a:pt x="199644" y="77724"/>
                </a:moveTo>
                <a:lnTo>
                  <a:pt x="199644" y="73151"/>
                </a:lnTo>
                <a:lnTo>
                  <a:pt x="190880" y="77724"/>
                </a:lnTo>
                <a:lnTo>
                  <a:pt x="199644" y="77724"/>
                </a:lnTo>
                <a:close/>
              </a:path>
              <a:path w="204216" h="204977">
                <a:moveTo>
                  <a:pt x="204216" y="105155"/>
                </a:moveTo>
                <a:lnTo>
                  <a:pt x="198207" y="103588"/>
                </a:lnTo>
                <a:lnTo>
                  <a:pt x="195072" y="105155"/>
                </a:lnTo>
                <a:lnTo>
                  <a:pt x="204216" y="105155"/>
                </a:lnTo>
                <a:close/>
              </a:path>
              <a:path w="204216" h="204977">
                <a:moveTo>
                  <a:pt x="204216" y="105155"/>
                </a:moveTo>
                <a:lnTo>
                  <a:pt x="195072" y="105155"/>
                </a:lnTo>
                <a:lnTo>
                  <a:pt x="195072" y="130301"/>
                </a:lnTo>
                <a:lnTo>
                  <a:pt x="199644" y="132587"/>
                </a:lnTo>
                <a:lnTo>
                  <a:pt x="204216" y="105155"/>
                </a:lnTo>
                <a:close/>
              </a:path>
              <a:path w="204216" h="204977">
                <a:moveTo>
                  <a:pt x="204216" y="105155"/>
                </a:moveTo>
                <a:lnTo>
                  <a:pt x="204216" y="100584"/>
                </a:lnTo>
                <a:lnTo>
                  <a:pt x="198207" y="103588"/>
                </a:lnTo>
                <a:lnTo>
                  <a:pt x="204216" y="105155"/>
                </a:lnTo>
                <a:close/>
              </a:path>
            </a:pathLst>
          </a:custGeom>
          <a:solidFill>
            <a:srgbClr val="28166F"/>
          </a:solidFill>
          <a:ln w="9525">
            <a:noFill/>
            <a:round/>
          </a:ln>
        </p:spPr>
        <p:txBody>
          <a:bodyPr lIns="0" tIns="0" rIns="0" bIns="0"/>
          <a:lstStyle/>
          <a:p>
            <a:endParaRPr lang="el-GR"/>
          </a:p>
        </p:txBody>
      </p:sp>
      <p:sp>
        <p:nvSpPr>
          <p:cNvPr id="42001" name="object 18"/>
          <p:cNvSpPr/>
          <p:nvPr/>
        </p:nvSpPr>
        <p:spPr bwMode="auto">
          <a:xfrm>
            <a:off x="3702050" y="3078163"/>
            <a:ext cx="700088" cy="715962"/>
          </a:xfrm>
          <a:custGeom>
            <a:avLst/>
            <a:gdLst>
              <a:gd name="T0" fmla="*/ 700277 w 700277"/>
              <a:gd name="T1" fmla="*/ 396240 h 715518"/>
              <a:gd name="T2" fmla="*/ 700277 w 700277"/>
              <a:gd name="T3" fmla="*/ 323088 h 715518"/>
              <a:gd name="T4" fmla="*/ 691134 w 700277"/>
              <a:gd name="T5" fmla="*/ 286512 h 715518"/>
              <a:gd name="T6" fmla="*/ 686562 w 700277"/>
              <a:gd name="T7" fmla="*/ 250698 h 715518"/>
              <a:gd name="T8" fmla="*/ 659129 w 700277"/>
              <a:gd name="T9" fmla="*/ 186690 h 715518"/>
              <a:gd name="T10" fmla="*/ 640841 w 700277"/>
              <a:gd name="T11" fmla="*/ 159257 h 715518"/>
              <a:gd name="T12" fmla="*/ 617981 w 700277"/>
              <a:gd name="T13" fmla="*/ 131825 h 715518"/>
              <a:gd name="T14" fmla="*/ 595884 w 700277"/>
              <a:gd name="T15" fmla="*/ 104393 h 715518"/>
              <a:gd name="T16" fmla="*/ 565475 w 700277"/>
              <a:gd name="T17" fmla="*/ 76679 h 715518"/>
              <a:gd name="T18" fmla="*/ 531860 w 700277"/>
              <a:gd name="T19" fmla="*/ 53311 h 715518"/>
              <a:gd name="T20" fmla="*/ 495621 w 700277"/>
              <a:gd name="T21" fmla="*/ 34230 h 715518"/>
              <a:gd name="T22" fmla="*/ 457345 w 700277"/>
              <a:gd name="T23" fmla="*/ 19378 h 715518"/>
              <a:gd name="T24" fmla="*/ 417615 w 700277"/>
              <a:gd name="T25" fmla="*/ 8696 h 715518"/>
              <a:gd name="T26" fmla="*/ 377017 w 700277"/>
              <a:gd name="T27" fmla="*/ 2125 h 715518"/>
              <a:gd name="T28" fmla="*/ 349758 w 700277"/>
              <a:gd name="T29" fmla="*/ 0 h 715518"/>
              <a:gd name="T30" fmla="*/ 336167 w 700277"/>
              <a:gd name="T31" fmla="*/ 1012 h 715518"/>
              <a:gd name="T32" fmla="*/ 295518 w 700277"/>
              <a:gd name="T33" fmla="*/ 6488 h 715518"/>
              <a:gd name="T34" fmla="*/ 255522 w 700277"/>
              <a:gd name="T35" fmla="*/ 15767 h 715518"/>
              <a:gd name="T36" fmla="*/ 216779 w 700277"/>
              <a:gd name="T37" fmla="*/ 29032 h 715518"/>
              <a:gd name="T38" fmla="*/ 179890 w 700277"/>
              <a:gd name="T39" fmla="*/ 46466 h 715518"/>
              <a:gd name="T40" fmla="*/ 145454 w 700277"/>
              <a:gd name="T41" fmla="*/ 68254 h 715518"/>
              <a:gd name="T42" fmla="*/ 114072 w 700277"/>
              <a:gd name="T43" fmla="*/ 94579 h 715518"/>
              <a:gd name="T44" fmla="*/ 58674 w 700277"/>
              <a:gd name="T45" fmla="*/ 159257 h 715518"/>
              <a:gd name="T46" fmla="*/ 26670 w 700277"/>
              <a:gd name="T47" fmla="*/ 218694 h 715518"/>
              <a:gd name="T48" fmla="*/ 9143 w 700277"/>
              <a:gd name="T49" fmla="*/ 286512 h 715518"/>
              <a:gd name="T50" fmla="*/ 0 w 700277"/>
              <a:gd name="T51" fmla="*/ 359664 h 715518"/>
              <a:gd name="T52" fmla="*/ 4069 w 700277"/>
              <a:gd name="T53" fmla="*/ 392150 h 715518"/>
              <a:gd name="T54" fmla="*/ 10657 w 700277"/>
              <a:gd name="T55" fmla="*/ 435025 h 715518"/>
              <a:gd name="T56" fmla="*/ 19213 w 700277"/>
              <a:gd name="T57" fmla="*/ 472644 h 715518"/>
              <a:gd name="T58" fmla="*/ 36387 w 700277"/>
              <a:gd name="T59" fmla="*/ 518065 h 715518"/>
              <a:gd name="T60" fmla="*/ 55617 w 700277"/>
              <a:gd name="T61" fmla="*/ 551159 h 715518"/>
              <a:gd name="T62" fmla="*/ 82027 w 700277"/>
              <a:gd name="T63" fmla="*/ 585631 h 715518"/>
              <a:gd name="T64" fmla="*/ 127253 w 700277"/>
              <a:gd name="T65" fmla="*/ 633222 h 715518"/>
              <a:gd name="T66" fmla="*/ 181355 w 700277"/>
              <a:gd name="T67" fmla="*/ 669798 h 715518"/>
              <a:gd name="T68" fmla="*/ 213360 w 700277"/>
              <a:gd name="T69" fmla="*/ 688086 h 715518"/>
              <a:gd name="T70" fmla="*/ 245363 w 700277"/>
              <a:gd name="T71" fmla="*/ 697230 h 715518"/>
              <a:gd name="T72" fmla="*/ 282084 w 700277"/>
              <a:gd name="T73" fmla="*/ 706415 h 715518"/>
              <a:gd name="T74" fmla="*/ 313943 w 700277"/>
              <a:gd name="T75" fmla="*/ 715518 h 715518"/>
              <a:gd name="T76" fmla="*/ 386334 w 700277"/>
              <a:gd name="T77" fmla="*/ 715518 h 715518"/>
              <a:gd name="T78" fmla="*/ 422910 w 700277"/>
              <a:gd name="T79" fmla="*/ 706374 h 715518"/>
              <a:gd name="T80" fmla="*/ 454913 w 700277"/>
              <a:gd name="T81" fmla="*/ 697230 h 715518"/>
              <a:gd name="T82" fmla="*/ 486155 w 700277"/>
              <a:gd name="T83" fmla="*/ 688086 h 715518"/>
              <a:gd name="T84" fmla="*/ 518160 w 700277"/>
              <a:gd name="T85" fmla="*/ 669798 h 715518"/>
              <a:gd name="T86" fmla="*/ 545591 w 700277"/>
              <a:gd name="T87" fmla="*/ 656082 h 715518"/>
              <a:gd name="T88" fmla="*/ 573024 w 700277"/>
              <a:gd name="T89" fmla="*/ 633222 h 715518"/>
              <a:gd name="T90" fmla="*/ 595884 w 700277"/>
              <a:gd name="T91" fmla="*/ 610362 h 715518"/>
              <a:gd name="T92" fmla="*/ 617981 w 700277"/>
              <a:gd name="T93" fmla="*/ 582930 h 715518"/>
              <a:gd name="T94" fmla="*/ 640841 w 700277"/>
              <a:gd name="T95" fmla="*/ 555498 h 715518"/>
              <a:gd name="T96" fmla="*/ 659129 w 700277"/>
              <a:gd name="T97" fmla="*/ 528066 h 715518"/>
              <a:gd name="T98" fmla="*/ 672846 w 700277"/>
              <a:gd name="T99" fmla="*/ 496824 h 715518"/>
              <a:gd name="T100" fmla="*/ 686562 w 700277"/>
              <a:gd name="T101" fmla="*/ 464820 h 715518"/>
              <a:gd name="T102" fmla="*/ 691134 w 700277"/>
              <a:gd name="T103" fmla="*/ 428244 h 715518"/>
              <a:gd name="T104" fmla="*/ 700277 w 700277"/>
              <a:gd name="T105" fmla="*/ 396240 h 7155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0277"/>
              <a:gd name="T160" fmla="*/ 0 h 715518"/>
              <a:gd name="T161" fmla="*/ 700277 w 700277"/>
              <a:gd name="T162" fmla="*/ 715518 h 7155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0277" h="715518">
                <a:moveTo>
                  <a:pt x="700277" y="396240"/>
                </a:moveTo>
                <a:lnTo>
                  <a:pt x="700277" y="323088"/>
                </a:lnTo>
                <a:lnTo>
                  <a:pt x="691134" y="286512"/>
                </a:lnTo>
                <a:lnTo>
                  <a:pt x="686562" y="250698"/>
                </a:lnTo>
                <a:lnTo>
                  <a:pt x="659129" y="186690"/>
                </a:lnTo>
                <a:lnTo>
                  <a:pt x="640841" y="159257"/>
                </a:lnTo>
                <a:lnTo>
                  <a:pt x="617981" y="131825"/>
                </a:lnTo>
                <a:lnTo>
                  <a:pt x="595884" y="104393"/>
                </a:lnTo>
                <a:lnTo>
                  <a:pt x="565475" y="76679"/>
                </a:lnTo>
                <a:lnTo>
                  <a:pt x="531860" y="53311"/>
                </a:lnTo>
                <a:lnTo>
                  <a:pt x="495621" y="34230"/>
                </a:lnTo>
                <a:lnTo>
                  <a:pt x="457345" y="19378"/>
                </a:lnTo>
                <a:lnTo>
                  <a:pt x="417615" y="8696"/>
                </a:lnTo>
                <a:lnTo>
                  <a:pt x="377017" y="2125"/>
                </a:lnTo>
                <a:lnTo>
                  <a:pt x="349758" y="0"/>
                </a:lnTo>
                <a:lnTo>
                  <a:pt x="336167" y="1012"/>
                </a:lnTo>
                <a:lnTo>
                  <a:pt x="295518" y="6488"/>
                </a:lnTo>
                <a:lnTo>
                  <a:pt x="255522" y="15767"/>
                </a:lnTo>
                <a:lnTo>
                  <a:pt x="216779" y="29032"/>
                </a:lnTo>
                <a:lnTo>
                  <a:pt x="179890" y="46466"/>
                </a:lnTo>
                <a:lnTo>
                  <a:pt x="145454" y="68254"/>
                </a:lnTo>
                <a:lnTo>
                  <a:pt x="114072" y="94579"/>
                </a:lnTo>
                <a:lnTo>
                  <a:pt x="58674" y="159257"/>
                </a:lnTo>
                <a:lnTo>
                  <a:pt x="26670" y="218694"/>
                </a:lnTo>
                <a:lnTo>
                  <a:pt x="9143" y="286512"/>
                </a:lnTo>
                <a:lnTo>
                  <a:pt x="0" y="359664"/>
                </a:lnTo>
                <a:lnTo>
                  <a:pt x="4069" y="392150"/>
                </a:lnTo>
                <a:lnTo>
                  <a:pt x="10657" y="435025"/>
                </a:lnTo>
                <a:lnTo>
                  <a:pt x="19213" y="472644"/>
                </a:lnTo>
                <a:lnTo>
                  <a:pt x="36387" y="518065"/>
                </a:lnTo>
                <a:lnTo>
                  <a:pt x="55617" y="551159"/>
                </a:lnTo>
                <a:lnTo>
                  <a:pt x="82027" y="585631"/>
                </a:lnTo>
                <a:lnTo>
                  <a:pt x="127253" y="633222"/>
                </a:lnTo>
                <a:lnTo>
                  <a:pt x="181355" y="669798"/>
                </a:lnTo>
                <a:lnTo>
                  <a:pt x="213360" y="688086"/>
                </a:lnTo>
                <a:lnTo>
                  <a:pt x="245363" y="697230"/>
                </a:lnTo>
                <a:lnTo>
                  <a:pt x="282084" y="706415"/>
                </a:lnTo>
                <a:lnTo>
                  <a:pt x="313943" y="715518"/>
                </a:lnTo>
                <a:lnTo>
                  <a:pt x="386334" y="715518"/>
                </a:lnTo>
                <a:lnTo>
                  <a:pt x="422910" y="706374"/>
                </a:lnTo>
                <a:lnTo>
                  <a:pt x="454913" y="697230"/>
                </a:lnTo>
                <a:lnTo>
                  <a:pt x="486155" y="688086"/>
                </a:lnTo>
                <a:lnTo>
                  <a:pt x="518160" y="669798"/>
                </a:lnTo>
                <a:lnTo>
                  <a:pt x="545591" y="656082"/>
                </a:lnTo>
                <a:lnTo>
                  <a:pt x="573024" y="633222"/>
                </a:lnTo>
                <a:lnTo>
                  <a:pt x="595884" y="610362"/>
                </a:lnTo>
                <a:lnTo>
                  <a:pt x="617981" y="582930"/>
                </a:lnTo>
                <a:lnTo>
                  <a:pt x="640841" y="555498"/>
                </a:lnTo>
                <a:lnTo>
                  <a:pt x="659129" y="528066"/>
                </a:lnTo>
                <a:lnTo>
                  <a:pt x="672846" y="496824"/>
                </a:lnTo>
                <a:lnTo>
                  <a:pt x="686562" y="464820"/>
                </a:lnTo>
                <a:lnTo>
                  <a:pt x="691134" y="428244"/>
                </a:lnTo>
                <a:lnTo>
                  <a:pt x="700277" y="396240"/>
                </a:lnTo>
                <a:close/>
              </a:path>
            </a:pathLst>
          </a:custGeom>
          <a:solidFill>
            <a:srgbClr val="FFFFFF"/>
          </a:solidFill>
          <a:ln w="9525">
            <a:noFill/>
            <a:round/>
          </a:ln>
        </p:spPr>
        <p:txBody>
          <a:bodyPr lIns="0" tIns="0" rIns="0" bIns="0"/>
          <a:lstStyle/>
          <a:p>
            <a:endParaRPr lang="el-GR"/>
          </a:p>
        </p:txBody>
      </p:sp>
      <p:sp>
        <p:nvSpPr>
          <p:cNvPr id="42002" name="object 19"/>
          <p:cNvSpPr/>
          <p:nvPr/>
        </p:nvSpPr>
        <p:spPr bwMode="auto">
          <a:xfrm>
            <a:off x="2924175" y="3000375"/>
            <a:ext cx="663575" cy="676275"/>
          </a:xfrm>
          <a:custGeom>
            <a:avLst/>
            <a:gdLst>
              <a:gd name="T0" fmla="*/ 664188 w 664188"/>
              <a:gd name="T1" fmla="*/ 334344 h 675697"/>
              <a:gd name="T2" fmla="*/ 659129 w 664188"/>
              <a:gd name="T3" fmla="*/ 268986 h 675697"/>
              <a:gd name="T4" fmla="*/ 623315 w 664188"/>
              <a:gd name="T5" fmla="*/ 172974 h 675697"/>
              <a:gd name="T6" fmla="*/ 586739 w 664188"/>
              <a:gd name="T7" fmla="*/ 122681 h 675697"/>
              <a:gd name="T8" fmla="*/ 568451 w 664188"/>
              <a:gd name="T9" fmla="*/ 95250 h 675697"/>
              <a:gd name="T10" fmla="*/ 541019 w 664188"/>
              <a:gd name="T11" fmla="*/ 77724 h 675697"/>
              <a:gd name="T12" fmla="*/ 518159 w 664188"/>
              <a:gd name="T13" fmla="*/ 54863 h 675697"/>
              <a:gd name="T14" fmla="*/ 491489 w 664188"/>
              <a:gd name="T15" fmla="*/ 41148 h 675697"/>
              <a:gd name="T16" fmla="*/ 459485 w 664188"/>
              <a:gd name="T17" fmla="*/ 22860 h 675697"/>
              <a:gd name="T18" fmla="*/ 432053 w 664188"/>
              <a:gd name="T19" fmla="*/ 13716 h 675697"/>
              <a:gd name="T20" fmla="*/ 400049 w 664188"/>
              <a:gd name="T21" fmla="*/ 4571 h 675697"/>
              <a:gd name="T22" fmla="*/ 368045 w 664188"/>
              <a:gd name="T23" fmla="*/ 0 h 675697"/>
              <a:gd name="T24" fmla="*/ 300227 w 664188"/>
              <a:gd name="T25" fmla="*/ 0 h 675697"/>
              <a:gd name="T26" fmla="*/ 263651 w 664188"/>
              <a:gd name="T27" fmla="*/ 4571 h 675697"/>
              <a:gd name="T28" fmla="*/ 231647 w 664188"/>
              <a:gd name="T29" fmla="*/ 13716 h 675697"/>
              <a:gd name="T30" fmla="*/ 204977 w 664188"/>
              <a:gd name="T31" fmla="*/ 22860 h 675697"/>
              <a:gd name="T32" fmla="*/ 172973 w 664188"/>
              <a:gd name="T33" fmla="*/ 41148 h 675697"/>
              <a:gd name="T34" fmla="*/ 145541 w 664188"/>
              <a:gd name="T35" fmla="*/ 54863 h 675697"/>
              <a:gd name="T36" fmla="*/ 118013 w 664188"/>
              <a:gd name="T37" fmla="*/ 81138 h 675697"/>
              <a:gd name="T38" fmla="*/ 108910 w 664188"/>
              <a:gd name="T39" fmla="*/ 88508 h 675697"/>
              <a:gd name="T40" fmla="*/ 99821 w 664188"/>
              <a:gd name="T41" fmla="*/ 96783 h 675697"/>
              <a:gd name="T42" fmla="*/ 73454 w 664188"/>
              <a:gd name="T43" fmla="*/ 125977 h 675697"/>
              <a:gd name="T44" fmla="*/ 49555 w 664188"/>
              <a:gd name="T45" fmla="*/ 160095 h 675697"/>
              <a:gd name="T46" fmla="*/ 29782 w 664188"/>
              <a:gd name="T47" fmla="*/ 196827 h 675697"/>
              <a:gd name="T48" fmla="*/ 15766 w 664188"/>
              <a:gd name="T49" fmla="*/ 233887 h 675697"/>
              <a:gd name="T50" fmla="*/ 9143 w 664188"/>
              <a:gd name="T51" fmla="*/ 268986 h 675697"/>
              <a:gd name="T52" fmla="*/ 0 w 664188"/>
              <a:gd name="T53" fmla="*/ 300990 h 675697"/>
              <a:gd name="T54" fmla="*/ 0 w 664188"/>
              <a:gd name="T55" fmla="*/ 368808 h 675697"/>
              <a:gd name="T56" fmla="*/ 9143 w 664188"/>
              <a:gd name="T57" fmla="*/ 405384 h 675697"/>
              <a:gd name="T58" fmla="*/ 13715 w 664188"/>
              <a:gd name="T59" fmla="*/ 437388 h 675697"/>
              <a:gd name="T60" fmla="*/ 27431 w 664188"/>
              <a:gd name="T61" fmla="*/ 469392 h 675697"/>
              <a:gd name="T62" fmla="*/ 41147 w 664188"/>
              <a:gd name="T63" fmla="*/ 496824 h 675697"/>
              <a:gd name="T64" fmla="*/ 59435 w 664188"/>
              <a:gd name="T65" fmla="*/ 524256 h 675697"/>
              <a:gd name="T66" fmla="*/ 76961 w 664188"/>
              <a:gd name="T67" fmla="*/ 551688 h 675697"/>
              <a:gd name="T68" fmla="*/ 122681 w 664188"/>
              <a:gd name="T69" fmla="*/ 596646 h 675697"/>
              <a:gd name="T70" fmla="*/ 172973 w 664188"/>
              <a:gd name="T71" fmla="*/ 633222 h 675697"/>
              <a:gd name="T72" fmla="*/ 209536 w 664188"/>
              <a:gd name="T73" fmla="*/ 649742 h 675697"/>
              <a:gd name="T74" fmla="*/ 219566 w 664188"/>
              <a:gd name="T75" fmla="*/ 655034 h 675697"/>
              <a:gd name="T76" fmla="*/ 266456 w 664188"/>
              <a:gd name="T77" fmla="*/ 669910 h 675697"/>
              <a:gd name="T78" fmla="*/ 306132 w 664188"/>
              <a:gd name="T79" fmla="*/ 674964 h 675697"/>
              <a:gd name="T80" fmla="*/ 333335 w 664188"/>
              <a:gd name="T81" fmla="*/ 675697 h 675697"/>
              <a:gd name="T82" fmla="*/ 346883 w 664188"/>
              <a:gd name="T83" fmla="*/ 675326 h 675697"/>
              <a:gd name="T84" fmla="*/ 386200 w 664188"/>
              <a:gd name="T85" fmla="*/ 671482 h 675697"/>
              <a:gd name="T86" fmla="*/ 432053 w 664188"/>
              <a:gd name="T87" fmla="*/ 660654 h 675697"/>
              <a:gd name="T88" fmla="*/ 459485 w 664188"/>
              <a:gd name="T89" fmla="*/ 646938 h 675697"/>
              <a:gd name="T90" fmla="*/ 491489 w 664188"/>
              <a:gd name="T91" fmla="*/ 633222 h 675697"/>
              <a:gd name="T92" fmla="*/ 568451 w 664188"/>
              <a:gd name="T93" fmla="*/ 574548 h 675697"/>
              <a:gd name="T94" fmla="*/ 611162 w 664188"/>
              <a:gd name="T95" fmla="*/ 521230 h 675697"/>
              <a:gd name="T96" fmla="*/ 632145 w 664188"/>
              <a:gd name="T97" fmla="*/ 479783 h 675697"/>
              <a:gd name="T98" fmla="*/ 650760 w 664188"/>
              <a:gd name="T99" fmla="*/ 436543 h 675697"/>
              <a:gd name="T100" fmla="*/ 660681 w 664188"/>
              <a:gd name="T101" fmla="*/ 396674 h 675697"/>
              <a:gd name="T102" fmla="*/ 664095 w 664188"/>
              <a:gd name="T103" fmla="*/ 348863 h 675697"/>
              <a:gd name="T104" fmla="*/ 664188 w 664188"/>
              <a:gd name="T105" fmla="*/ 334344 h 6756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4188"/>
              <a:gd name="T160" fmla="*/ 0 h 675697"/>
              <a:gd name="T161" fmla="*/ 664188 w 664188"/>
              <a:gd name="T162" fmla="*/ 675697 h 6756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4188" h="675697">
                <a:moveTo>
                  <a:pt x="664188" y="334344"/>
                </a:moveTo>
                <a:lnTo>
                  <a:pt x="659129" y="268986"/>
                </a:lnTo>
                <a:lnTo>
                  <a:pt x="623315" y="172974"/>
                </a:lnTo>
                <a:lnTo>
                  <a:pt x="586739" y="122681"/>
                </a:lnTo>
                <a:lnTo>
                  <a:pt x="568451" y="95250"/>
                </a:lnTo>
                <a:lnTo>
                  <a:pt x="541019" y="77724"/>
                </a:lnTo>
                <a:lnTo>
                  <a:pt x="518159" y="54863"/>
                </a:lnTo>
                <a:lnTo>
                  <a:pt x="491489" y="41148"/>
                </a:lnTo>
                <a:lnTo>
                  <a:pt x="459485" y="22860"/>
                </a:lnTo>
                <a:lnTo>
                  <a:pt x="432053" y="13716"/>
                </a:lnTo>
                <a:lnTo>
                  <a:pt x="400049" y="4571"/>
                </a:lnTo>
                <a:lnTo>
                  <a:pt x="368045" y="0"/>
                </a:lnTo>
                <a:lnTo>
                  <a:pt x="300227" y="0"/>
                </a:lnTo>
                <a:lnTo>
                  <a:pt x="263651" y="4571"/>
                </a:lnTo>
                <a:lnTo>
                  <a:pt x="231647" y="13716"/>
                </a:lnTo>
                <a:lnTo>
                  <a:pt x="204977" y="22860"/>
                </a:lnTo>
                <a:lnTo>
                  <a:pt x="172973" y="41148"/>
                </a:lnTo>
                <a:lnTo>
                  <a:pt x="145541" y="54863"/>
                </a:lnTo>
                <a:lnTo>
                  <a:pt x="118013" y="81138"/>
                </a:lnTo>
                <a:lnTo>
                  <a:pt x="108910" y="88508"/>
                </a:lnTo>
                <a:lnTo>
                  <a:pt x="99821" y="96783"/>
                </a:lnTo>
                <a:lnTo>
                  <a:pt x="73454" y="125977"/>
                </a:lnTo>
                <a:lnTo>
                  <a:pt x="49555" y="160095"/>
                </a:lnTo>
                <a:lnTo>
                  <a:pt x="29782" y="196827"/>
                </a:lnTo>
                <a:lnTo>
                  <a:pt x="15766" y="233887"/>
                </a:lnTo>
                <a:lnTo>
                  <a:pt x="9143" y="268986"/>
                </a:lnTo>
                <a:lnTo>
                  <a:pt x="0" y="300990"/>
                </a:lnTo>
                <a:lnTo>
                  <a:pt x="0" y="368808"/>
                </a:lnTo>
                <a:lnTo>
                  <a:pt x="9143" y="405384"/>
                </a:lnTo>
                <a:lnTo>
                  <a:pt x="13715" y="437388"/>
                </a:lnTo>
                <a:lnTo>
                  <a:pt x="27431" y="469392"/>
                </a:lnTo>
                <a:lnTo>
                  <a:pt x="41147" y="496824"/>
                </a:lnTo>
                <a:lnTo>
                  <a:pt x="59435" y="524256"/>
                </a:lnTo>
                <a:lnTo>
                  <a:pt x="76961" y="551688"/>
                </a:lnTo>
                <a:lnTo>
                  <a:pt x="122681" y="596646"/>
                </a:lnTo>
                <a:lnTo>
                  <a:pt x="172973" y="633222"/>
                </a:lnTo>
                <a:lnTo>
                  <a:pt x="209536" y="649742"/>
                </a:lnTo>
                <a:lnTo>
                  <a:pt x="219566" y="655034"/>
                </a:lnTo>
                <a:lnTo>
                  <a:pt x="266456" y="669910"/>
                </a:lnTo>
                <a:lnTo>
                  <a:pt x="306132" y="674964"/>
                </a:lnTo>
                <a:lnTo>
                  <a:pt x="333335" y="675697"/>
                </a:lnTo>
                <a:lnTo>
                  <a:pt x="346883" y="675326"/>
                </a:lnTo>
                <a:lnTo>
                  <a:pt x="386200" y="671482"/>
                </a:lnTo>
                <a:lnTo>
                  <a:pt x="432053" y="660654"/>
                </a:lnTo>
                <a:lnTo>
                  <a:pt x="459485" y="646938"/>
                </a:lnTo>
                <a:lnTo>
                  <a:pt x="491489" y="633222"/>
                </a:lnTo>
                <a:lnTo>
                  <a:pt x="568451" y="574548"/>
                </a:lnTo>
                <a:lnTo>
                  <a:pt x="611162" y="521230"/>
                </a:lnTo>
                <a:lnTo>
                  <a:pt x="632145" y="479783"/>
                </a:lnTo>
                <a:lnTo>
                  <a:pt x="650760" y="436543"/>
                </a:lnTo>
                <a:lnTo>
                  <a:pt x="660681" y="396674"/>
                </a:lnTo>
                <a:lnTo>
                  <a:pt x="664095" y="348863"/>
                </a:lnTo>
                <a:lnTo>
                  <a:pt x="664188" y="334344"/>
                </a:lnTo>
                <a:close/>
              </a:path>
            </a:pathLst>
          </a:custGeom>
          <a:solidFill>
            <a:srgbClr val="FFFFFF"/>
          </a:solidFill>
          <a:ln w="9525">
            <a:noFill/>
            <a:round/>
          </a:ln>
        </p:spPr>
        <p:txBody>
          <a:bodyPr lIns="0" tIns="0" rIns="0" bIns="0"/>
          <a:lstStyle/>
          <a:p>
            <a:endParaRPr lang="el-GR"/>
          </a:p>
        </p:txBody>
      </p:sp>
      <p:sp>
        <p:nvSpPr>
          <p:cNvPr id="42003" name="object 20"/>
          <p:cNvSpPr/>
          <p:nvPr/>
        </p:nvSpPr>
        <p:spPr bwMode="auto">
          <a:xfrm>
            <a:off x="2146300" y="5180013"/>
            <a:ext cx="3101975" cy="1525587"/>
          </a:xfrm>
          <a:custGeom>
            <a:avLst/>
            <a:gdLst>
              <a:gd name="T0" fmla="*/ 3102102 w 3102102"/>
              <a:gd name="T1" fmla="*/ 54863 h 1527048"/>
              <a:gd name="T2" fmla="*/ 3102102 w 3102102"/>
              <a:gd name="T3" fmla="*/ 32003 h 1527048"/>
              <a:gd name="T4" fmla="*/ 3070097 w 3102102"/>
              <a:gd name="T5" fmla="*/ 32003 h 1527048"/>
              <a:gd name="T6" fmla="*/ 3070097 w 3102102"/>
              <a:gd name="T7" fmla="*/ 4572 h 1527048"/>
              <a:gd name="T8" fmla="*/ 32004 w 3102102"/>
              <a:gd name="T9" fmla="*/ 0 h 1527048"/>
              <a:gd name="T10" fmla="*/ 27431 w 3102102"/>
              <a:gd name="T11" fmla="*/ 32003 h 1527048"/>
              <a:gd name="T12" fmla="*/ 0 w 3102102"/>
              <a:gd name="T13" fmla="*/ 32003 h 1527048"/>
              <a:gd name="T14" fmla="*/ 0 w 3102102"/>
              <a:gd name="T15" fmla="*/ 59436 h 1527048"/>
              <a:gd name="T16" fmla="*/ 4572 w 3102102"/>
              <a:gd name="T17" fmla="*/ 59436 h 1527048"/>
              <a:gd name="T18" fmla="*/ 236981 w 3102102"/>
              <a:gd name="T19" fmla="*/ 1527047 h 1527048"/>
              <a:gd name="T20" fmla="*/ 2865882 w 3102102"/>
              <a:gd name="T21" fmla="*/ 1522476 h 1527048"/>
              <a:gd name="T22" fmla="*/ 3088385 w 3102102"/>
              <a:gd name="T23" fmla="*/ 59436 h 1527048"/>
              <a:gd name="T24" fmla="*/ 3102102 w 3102102"/>
              <a:gd name="T25" fmla="*/ 54863 h 15270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2102"/>
              <a:gd name="T40" fmla="*/ 0 h 1527048"/>
              <a:gd name="T41" fmla="*/ 3102102 w 3102102"/>
              <a:gd name="T42" fmla="*/ 1527048 h 15270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2102" h="1527048">
                <a:moveTo>
                  <a:pt x="3102102" y="54863"/>
                </a:moveTo>
                <a:lnTo>
                  <a:pt x="3102102" y="32003"/>
                </a:lnTo>
                <a:lnTo>
                  <a:pt x="3070097" y="32003"/>
                </a:lnTo>
                <a:lnTo>
                  <a:pt x="3070097" y="4572"/>
                </a:lnTo>
                <a:lnTo>
                  <a:pt x="32004" y="0"/>
                </a:lnTo>
                <a:lnTo>
                  <a:pt x="27431" y="32003"/>
                </a:lnTo>
                <a:lnTo>
                  <a:pt x="0" y="32003"/>
                </a:lnTo>
                <a:lnTo>
                  <a:pt x="0" y="59436"/>
                </a:lnTo>
                <a:lnTo>
                  <a:pt x="4572" y="59436"/>
                </a:lnTo>
                <a:lnTo>
                  <a:pt x="236981" y="1527047"/>
                </a:lnTo>
                <a:lnTo>
                  <a:pt x="2865882" y="1522476"/>
                </a:lnTo>
                <a:lnTo>
                  <a:pt x="3088385" y="59436"/>
                </a:lnTo>
                <a:lnTo>
                  <a:pt x="3102102" y="54863"/>
                </a:lnTo>
                <a:close/>
              </a:path>
            </a:pathLst>
          </a:custGeom>
          <a:solidFill>
            <a:srgbClr val="85C225"/>
          </a:solidFill>
          <a:ln w="9525">
            <a:noFill/>
            <a:round/>
          </a:ln>
        </p:spPr>
        <p:txBody>
          <a:bodyPr lIns="0" tIns="0" rIns="0" bIns="0"/>
          <a:lstStyle/>
          <a:p>
            <a:endParaRPr lang="el-GR"/>
          </a:p>
        </p:txBody>
      </p:sp>
      <p:sp>
        <p:nvSpPr>
          <p:cNvPr id="42004" name="object 21"/>
          <p:cNvSpPr/>
          <p:nvPr/>
        </p:nvSpPr>
        <p:spPr bwMode="auto">
          <a:xfrm>
            <a:off x="2146300" y="5180013"/>
            <a:ext cx="3101975" cy="1525587"/>
          </a:xfrm>
          <a:custGeom>
            <a:avLst/>
            <a:gdLst>
              <a:gd name="T0" fmla="*/ 236981 w 3102102"/>
              <a:gd name="T1" fmla="*/ 1527047 h 1527048"/>
              <a:gd name="T2" fmla="*/ 4572 w 3102102"/>
              <a:gd name="T3" fmla="*/ 59436 h 1527048"/>
              <a:gd name="T4" fmla="*/ 0 w 3102102"/>
              <a:gd name="T5" fmla="*/ 59436 h 1527048"/>
              <a:gd name="T6" fmla="*/ 0 w 3102102"/>
              <a:gd name="T7" fmla="*/ 32003 h 1527048"/>
              <a:gd name="T8" fmla="*/ 27431 w 3102102"/>
              <a:gd name="T9" fmla="*/ 32003 h 1527048"/>
              <a:gd name="T10" fmla="*/ 32004 w 3102102"/>
              <a:gd name="T11" fmla="*/ 0 h 1527048"/>
              <a:gd name="T12" fmla="*/ 3070097 w 3102102"/>
              <a:gd name="T13" fmla="*/ 4572 h 1527048"/>
              <a:gd name="T14" fmla="*/ 3070097 w 3102102"/>
              <a:gd name="T15" fmla="*/ 32003 h 1527048"/>
              <a:gd name="T16" fmla="*/ 3102102 w 3102102"/>
              <a:gd name="T17" fmla="*/ 32003 h 1527048"/>
              <a:gd name="T18" fmla="*/ 3102102 w 3102102"/>
              <a:gd name="T19" fmla="*/ 54863 h 1527048"/>
              <a:gd name="T20" fmla="*/ 3088385 w 3102102"/>
              <a:gd name="T21" fmla="*/ 59436 h 1527048"/>
              <a:gd name="T22" fmla="*/ 2865882 w 3102102"/>
              <a:gd name="T23" fmla="*/ 1522476 h 1527048"/>
              <a:gd name="T24" fmla="*/ 236981 w 3102102"/>
              <a:gd name="T25" fmla="*/ 1527047 h 15270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2102"/>
              <a:gd name="T40" fmla="*/ 0 h 1527048"/>
              <a:gd name="T41" fmla="*/ 3102102 w 3102102"/>
              <a:gd name="T42" fmla="*/ 1527048 h 15270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2102" h="1527048">
                <a:moveTo>
                  <a:pt x="236981" y="1527047"/>
                </a:moveTo>
                <a:lnTo>
                  <a:pt x="4572" y="59436"/>
                </a:lnTo>
                <a:lnTo>
                  <a:pt x="0" y="59436"/>
                </a:lnTo>
                <a:lnTo>
                  <a:pt x="0" y="32003"/>
                </a:lnTo>
                <a:lnTo>
                  <a:pt x="27431" y="32003"/>
                </a:lnTo>
                <a:lnTo>
                  <a:pt x="32004" y="0"/>
                </a:lnTo>
                <a:lnTo>
                  <a:pt x="3070097" y="4572"/>
                </a:lnTo>
                <a:lnTo>
                  <a:pt x="3070097" y="32003"/>
                </a:lnTo>
                <a:lnTo>
                  <a:pt x="3102102" y="32003"/>
                </a:lnTo>
                <a:lnTo>
                  <a:pt x="3102102" y="54863"/>
                </a:lnTo>
                <a:lnTo>
                  <a:pt x="3088385" y="59436"/>
                </a:lnTo>
                <a:lnTo>
                  <a:pt x="2865882" y="1522476"/>
                </a:lnTo>
                <a:lnTo>
                  <a:pt x="236981" y="1527047"/>
                </a:lnTo>
                <a:close/>
              </a:path>
            </a:pathLst>
          </a:custGeom>
          <a:noFill/>
          <a:ln w="4546">
            <a:solidFill>
              <a:srgbClr val="1F1A17"/>
            </a:solidFill>
            <a:round/>
          </a:ln>
        </p:spPr>
        <p:txBody>
          <a:bodyPr lIns="0" tIns="0" rIns="0" bIns="0"/>
          <a:lstStyle/>
          <a:p>
            <a:endParaRPr lang="el-GR"/>
          </a:p>
        </p:txBody>
      </p:sp>
      <p:sp>
        <p:nvSpPr>
          <p:cNvPr id="42005" name="object 22"/>
          <p:cNvSpPr>
            <a:spLocks noChangeArrowheads="1"/>
          </p:cNvSpPr>
          <p:nvPr/>
        </p:nvSpPr>
        <p:spPr bwMode="auto">
          <a:xfrm>
            <a:off x="2989263" y="5072063"/>
            <a:ext cx="1397000" cy="1400175"/>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2006" name="object 23"/>
          <p:cNvSpPr/>
          <p:nvPr/>
        </p:nvSpPr>
        <p:spPr bwMode="auto">
          <a:xfrm>
            <a:off x="2755900" y="2393950"/>
            <a:ext cx="349250" cy="1168400"/>
          </a:xfrm>
          <a:custGeom>
            <a:avLst/>
            <a:gdLst>
              <a:gd name="T0" fmla="*/ 350519 w 350519"/>
              <a:gd name="T1" fmla="*/ 4571 h 1167384"/>
              <a:gd name="T2" fmla="*/ 332231 w 350519"/>
              <a:gd name="T3" fmla="*/ 0 h 1167384"/>
              <a:gd name="T4" fmla="*/ 0 w 350519"/>
              <a:gd name="T5" fmla="*/ 1158240 h 1167384"/>
              <a:gd name="T6" fmla="*/ 18287 w 350519"/>
              <a:gd name="T7" fmla="*/ 1167384 h 1167384"/>
              <a:gd name="T8" fmla="*/ 350519 w 350519"/>
              <a:gd name="T9" fmla="*/ 4571 h 1167384"/>
              <a:gd name="T10" fmla="*/ 0 60000 65536"/>
              <a:gd name="T11" fmla="*/ 0 60000 65536"/>
              <a:gd name="T12" fmla="*/ 0 60000 65536"/>
              <a:gd name="T13" fmla="*/ 0 60000 65536"/>
              <a:gd name="T14" fmla="*/ 0 60000 65536"/>
              <a:gd name="T15" fmla="*/ 0 w 350519"/>
              <a:gd name="T16" fmla="*/ 0 h 1167384"/>
              <a:gd name="T17" fmla="*/ 350519 w 350519"/>
              <a:gd name="T18" fmla="*/ 1167384 h 1167384"/>
            </a:gdLst>
            <a:ahLst/>
            <a:cxnLst>
              <a:cxn ang="T10">
                <a:pos x="T0" y="T1"/>
              </a:cxn>
              <a:cxn ang="T11">
                <a:pos x="T2" y="T3"/>
              </a:cxn>
              <a:cxn ang="T12">
                <a:pos x="T4" y="T5"/>
              </a:cxn>
              <a:cxn ang="T13">
                <a:pos x="T6" y="T7"/>
              </a:cxn>
              <a:cxn ang="T14">
                <a:pos x="T8" y="T9"/>
              </a:cxn>
            </a:cxnLst>
            <a:rect l="T15" t="T16" r="T17" b="T18"/>
            <a:pathLst>
              <a:path w="350519" h="1167384">
                <a:moveTo>
                  <a:pt x="350519" y="4571"/>
                </a:moveTo>
                <a:lnTo>
                  <a:pt x="332231" y="0"/>
                </a:lnTo>
                <a:lnTo>
                  <a:pt x="0" y="1158240"/>
                </a:lnTo>
                <a:lnTo>
                  <a:pt x="18287" y="1167384"/>
                </a:lnTo>
                <a:lnTo>
                  <a:pt x="350519" y="4571"/>
                </a:lnTo>
                <a:close/>
              </a:path>
            </a:pathLst>
          </a:custGeom>
          <a:solidFill>
            <a:srgbClr val="1F1A17"/>
          </a:solidFill>
          <a:ln w="9525">
            <a:noFill/>
            <a:round/>
          </a:ln>
        </p:spPr>
        <p:txBody>
          <a:bodyPr lIns="0" tIns="0" rIns="0" bIns="0"/>
          <a:lstStyle/>
          <a:p>
            <a:endParaRPr lang="el-GR"/>
          </a:p>
        </p:txBody>
      </p:sp>
      <p:sp>
        <p:nvSpPr>
          <p:cNvPr id="42007" name="object 24"/>
          <p:cNvSpPr/>
          <p:nvPr/>
        </p:nvSpPr>
        <p:spPr bwMode="auto">
          <a:xfrm>
            <a:off x="2278063" y="2393950"/>
            <a:ext cx="814387" cy="2794000"/>
          </a:xfrm>
          <a:custGeom>
            <a:avLst/>
            <a:gdLst>
              <a:gd name="T0" fmla="*/ 814577 w 814577"/>
              <a:gd name="T1" fmla="*/ 4571 h 2794254"/>
              <a:gd name="T2" fmla="*/ 796289 w 814577"/>
              <a:gd name="T3" fmla="*/ 0 h 2794254"/>
              <a:gd name="T4" fmla="*/ 0 w 814577"/>
              <a:gd name="T5" fmla="*/ 2785110 h 2794254"/>
              <a:gd name="T6" fmla="*/ 18287 w 814577"/>
              <a:gd name="T7" fmla="*/ 2794254 h 2794254"/>
              <a:gd name="T8" fmla="*/ 814577 w 814577"/>
              <a:gd name="T9" fmla="*/ 4571 h 2794254"/>
              <a:gd name="T10" fmla="*/ 0 60000 65536"/>
              <a:gd name="T11" fmla="*/ 0 60000 65536"/>
              <a:gd name="T12" fmla="*/ 0 60000 65536"/>
              <a:gd name="T13" fmla="*/ 0 60000 65536"/>
              <a:gd name="T14" fmla="*/ 0 60000 65536"/>
              <a:gd name="T15" fmla="*/ 0 w 814577"/>
              <a:gd name="T16" fmla="*/ 0 h 2794254"/>
              <a:gd name="T17" fmla="*/ 814577 w 814577"/>
              <a:gd name="T18" fmla="*/ 2794254 h 2794254"/>
            </a:gdLst>
            <a:ahLst/>
            <a:cxnLst>
              <a:cxn ang="T10">
                <a:pos x="T0" y="T1"/>
              </a:cxn>
              <a:cxn ang="T11">
                <a:pos x="T2" y="T3"/>
              </a:cxn>
              <a:cxn ang="T12">
                <a:pos x="T4" y="T5"/>
              </a:cxn>
              <a:cxn ang="T13">
                <a:pos x="T6" y="T7"/>
              </a:cxn>
              <a:cxn ang="T14">
                <a:pos x="T8" y="T9"/>
              </a:cxn>
            </a:cxnLst>
            <a:rect l="T15" t="T16" r="T17" b="T18"/>
            <a:pathLst>
              <a:path w="814577" h="2794254">
                <a:moveTo>
                  <a:pt x="814577" y="4571"/>
                </a:moveTo>
                <a:lnTo>
                  <a:pt x="796289" y="0"/>
                </a:lnTo>
                <a:lnTo>
                  <a:pt x="0" y="2785110"/>
                </a:lnTo>
                <a:lnTo>
                  <a:pt x="18287" y="2794254"/>
                </a:lnTo>
                <a:lnTo>
                  <a:pt x="814577" y="4571"/>
                </a:lnTo>
                <a:close/>
              </a:path>
            </a:pathLst>
          </a:custGeom>
          <a:solidFill>
            <a:srgbClr val="1F1A17"/>
          </a:solidFill>
          <a:ln w="9525">
            <a:noFill/>
            <a:round/>
          </a:ln>
        </p:spPr>
        <p:txBody>
          <a:bodyPr lIns="0" tIns="0" rIns="0" bIns="0"/>
          <a:lstStyle/>
          <a:p>
            <a:endParaRPr lang="el-GR"/>
          </a:p>
        </p:txBody>
      </p:sp>
      <p:sp>
        <p:nvSpPr>
          <p:cNvPr id="42008" name="object 25"/>
          <p:cNvSpPr/>
          <p:nvPr/>
        </p:nvSpPr>
        <p:spPr bwMode="auto">
          <a:xfrm>
            <a:off x="3046413" y="2376488"/>
            <a:ext cx="1277937" cy="0"/>
          </a:xfrm>
          <a:custGeom>
            <a:avLst/>
            <a:gdLst>
              <a:gd name="T0" fmla="*/ 1277873 w 1277873"/>
              <a:gd name="T1" fmla="*/ 0 w 1277873"/>
              <a:gd name="T2" fmla="*/ 0 60000 65536"/>
              <a:gd name="T3" fmla="*/ 0 60000 65536"/>
              <a:gd name="T4" fmla="*/ 0 w 1277873"/>
              <a:gd name="T5" fmla="*/ 1277873 w 1277873"/>
            </a:gdLst>
            <a:ahLst/>
            <a:cxnLst>
              <a:cxn ang="T2">
                <a:pos x="T0" y="0"/>
              </a:cxn>
              <a:cxn ang="T3">
                <a:pos x="T1" y="0"/>
              </a:cxn>
            </a:cxnLst>
            <a:rect l="T4" t="0" r="T5" b="0"/>
            <a:pathLst>
              <a:path w="1277873">
                <a:moveTo>
                  <a:pt x="1277873" y="0"/>
                </a:moveTo>
                <a:lnTo>
                  <a:pt x="0" y="0"/>
                </a:lnTo>
              </a:path>
            </a:pathLst>
          </a:custGeom>
          <a:noFill/>
          <a:ln w="30987">
            <a:solidFill>
              <a:srgbClr val="1F1A17"/>
            </a:solidFill>
            <a:round/>
          </a:ln>
        </p:spPr>
        <p:txBody>
          <a:bodyPr lIns="0" tIns="0" rIns="0" bIns="0"/>
          <a:lstStyle/>
          <a:p>
            <a:endParaRPr lang="el-GR"/>
          </a:p>
        </p:txBody>
      </p:sp>
      <p:sp>
        <p:nvSpPr>
          <p:cNvPr id="42009" name="object 26"/>
          <p:cNvSpPr/>
          <p:nvPr/>
        </p:nvSpPr>
        <p:spPr bwMode="auto">
          <a:xfrm>
            <a:off x="4087813" y="5203825"/>
            <a:ext cx="1141412" cy="0"/>
          </a:xfrm>
          <a:custGeom>
            <a:avLst/>
            <a:gdLst>
              <a:gd name="T0" fmla="*/ 1141476 w 1141476"/>
              <a:gd name="T1" fmla="*/ 0 w 1141476"/>
              <a:gd name="T2" fmla="*/ 0 60000 65536"/>
              <a:gd name="T3" fmla="*/ 0 60000 65536"/>
              <a:gd name="T4" fmla="*/ 0 w 1141476"/>
              <a:gd name="T5" fmla="*/ 1141476 w 1141476"/>
            </a:gdLst>
            <a:ahLst/>
            <a:cxnLst>
              <a:cxn ang="T2">
                <a:pos x="T0" y="0"/>
              </a:cxn>
              <a:cxn ang="T3">
                <a:pos x="T1" y="0"/>
              </a:cxn>
            </a:cxnLst>
            <a:rect l="T4" t="0" r="T5" b="0"/>
            <a:pathLst>
              <a:path w="1141476">
                <a:moveTo>
                  <a:pt x="1141476" y="0"/>
                </a:moveTo>
                <a:lnTo>
                  <a:pt x="0" y="0"/>
                </a:lnTo>
              </a:path>
            </a:pathLst>
          </a:custGeom>
          <a:noFill/>
          <a:ln w="35559">
            <a:solidFill>
              <a:srgbClr val="1F1A17"/>
            </a:solidFill>
            <a:round/>
          </a:ln>
        </p:spPr>
        <p:txBody>
          <a:bodyPr lIns="0" tIns="0" rIns="0" bIns="0"/>
          <a:lstStyle/>
          <a:p>
            <a:endParaRPr lang="el-GR"/>
          </a:p>
        </p:txBody>
      </p:sp>
      <p:sp>
        <p:nvSpPr>
          <p:cNvPr id="42010" name="object 27"/>
          <p:cNvSpPr/>
          <p:nvPr/>
        </p:nvSpPr>
        <p:spPr bwMode="auto">
          <a:xfrm>
            <a:off x="2178050" y="5156200"/>
            <a:ext cx="17463" cy="26988"/>
          </a:xfrm>
          <a:custGeom>
            <a:avLst/>
            <a:gdLst>
              <a:gd name="T0" fmla="*/ 9143 w 18287"/>
              <a:gd name="T1" fmla="*/ 0 h 27432"/>
              <a:gd name="T2" fmla="*/ 9143 w 18287"/>
              <a:gd name="T3" fmla="*/ 27432 h 27432"/>
              <a:gd name="T4" fmla="*/ 0 60000 65536"/>
              <a:gd name="T5" fmla="*/ 0 60000 65536"/>
              <a:gd name="T6" fmla="*/ 0 w 18287"/>
              <a:gd name="T7" fmla="*/ 0 h 27432"/>
              <a:gd name="T8" fmla="*/ 18287 w 18287"/>
              <a:gd name="T9" fmla="*/ 27432 h 27432"/>
            </a:gdLst>
            <a:ahLst/>
            <a:cxnLst>
              <a:cxn ang="T4">
                <a:pos x="T0" y="T1"/>
              </a:cxn>
              <a:cxn ang="T5">
                <a:pos x="T2" y="T3"/>
              </a:cxn>
            </a:cxnLst>
            <a:rect l="T6" t="T7" r="T8" b="T9"/>
            <a:pathLst>
              <a:path w="18287" h="27432">
                <a:moveTo>
                  <a:pt x="9143" y="0"/>
                </a:moveTo>
                <a:lnTo>
                  <a:pt x="9143" y="27432"/>
                </a:lnTo>
              </a:path>
            </a:pathLst>
          </a:custGeom>
          <a:noFill/>
          <a:ln w="19557">
            <a:solidFill>
              <a:srgbClr val="1F1A17"/>
            </a:solidFill>
            <a:round/>
          </a:ln>
        </p:spPr>
        <p:txBody>
          <a:bodyPr lIns="0" tIns="0" rIns="0" bIns="0"/>
          <a:lstStyle/>
          <a:p>
            <a:endParaRPr lang="el-GR"/>
          </a:p>
        </p:txBody>
      </p:sp>
      <p:sp>
        <p:nvSpPr>
          <p:cNvPr id="42011" name="object 28"/>
          <p:cNvSpPr/>
          <p:nvPr/>
        </p:nvSpPr>
        <p:spPr bwMode="auto">
          <a:xfrm>
            <a:off x="2178050" y="4983163"/>
            <a:ext cx="131763" cy="177800"/>
          </a:xfrm>
          <a:custGeom>
            <a:avLst/>
            <a:gdLst>
              <a:gd name="T0" fmla="*/ 131825 w 131825"/>
              <a:gd name="T1" fmla="*/ 9144 h 177546"/>
              <a:gd name="T2" fmla="*/ 118109 w 131825"/>
              <a:gd name="T3" fmla="*/ 0 h 177546"/>
              <a:gd name="T4" fmla="*/ 0 w 131825"/>
              <a:gd name="T5" fmla="*/ 163830 h 177546"/>
              <a:gd name="T6" fmla="*/ 18287 w 131825"/>
              <a:gd name="T7" fmla="*/ 177546 h 177546"/>
              <a:gd name="T8" fmla="*/ 131825 w 131825"/>
              <a:gd name="T9" fmla="*/ 9144 h 177546"/>
              <a:gd name="T10" fmla="*/ 0 60000 65536"/>
              <a:gd name="T11" fmla="*/ 0 60000 65536"/>
              <a:gd name="T12" fmla="*/ 0 60000 65536"/>
              <a:gd name="T13" fmla="*/ 0 60000 65536"/>
              <a:gd name="T14" fmla="*/ 0 60000 65536"/>
              <a:gd name="T15" fmla="*/ 0 w 131825"/>
              <a:gd name="T16" fmla="*/ 0 h 177546"/>
              <a:gd name="T17" fmla="*/ 131825 w 131825"/>
              <a:gd name="T18" fmla="*/ 177546 h 177546"/>
            </a:gdLst>
            <a:ahLst/>
            <a:cxnLst>
              <a:cxn ang="T10">
                <a:pos x="T0" y="T1"/>
              </a:cxn>
              <a:cxn ang="T11">
                <a:pos x="T2" y="T3"/>
              </a:cxn>
              <a:cxn ang="T12">
                <a:pos x="T4" y="T5"/>
              </a:cxn>
              <a:cxn ang="T13">
                <a:pos x="T6" y="T7"/>
              </a:cxn>
              <a:cxn ang="T14">
                <a:pos x="T8" y="T9"/>
              </a:cxn>
            </a:cxnLst>
            <a:rect l="T15" t="T16" r="T17" b="T18"/>
            <a:pathLst>
              <a:path w="131825" h="177546">
                <a:moveTo>
                  <a:pt x="131825" y="9144"/>
                </a:moveTo>
                <a:lnTo>
                  <a:pt x="118109" y="0"/>
                </a:lnTo>
                <a:lnTo>
                  <a:pt x="0" y="163830"/>
                </a:lnTo>
                <a:lnTo>
                  <a:pt x="18287" y="177546"/>
                </a:lnTo>
                <a:lnTo>
                  <a:pt x="131825" y="9144"/>
                </a:lnTo>
                <a:close/>
              </a:path>
            </a:pathLst>
          </a:custGeom>
          <a:solidFill>
            <a:srgbClr val="1F1A17"/>
          </a:solidFill>
          <a:ln w="9525">
            <a:noFill/>
            <a:round/>
          </a:ln>
        </p:spPr>
        <p:txBody>
          <a:bodyPr lIns="0" tIns="0" rIns="0" bIns="0"/>
          <a:lstStyle/>
          <a:p>
            <a:endParaRPr lang="el-GR"/>
          </a:p>
        </p:txBody>
      </p:sp>
      <p:sp>
        <p:nvSpPr>
          <p:cNvPr id="42012" name="object 29"/>
          <p:cNvSpPr/>
          <p:nvPr/>
        </p:nvSpPr>
        <p:spPr bwMode="auto">
          <a:xfrm>
            <a:off x="5189538" y="5156200"/>
            <a:ext cx="22225" cy="26988"/>
          </a:xfrm>
          <a:custGeom>
            <a:avLst/>
            <a:gdLst>
              <a:gd name="T0" fmla="*/ 11049 w 22098"/>
              <a:gd name="T1" fmla="*/ 0 h 27432"/>
              <a:gd name="T2" fmla="*/ 11049 w 22098"/>
              <a:gd name="T3" fmla="*/ 27432 h 27432"/>
              <a:gd name="T4" fmla="*/ 0 60000 65536"/>
              <a:gd name="T5" fmla="*/ 0 60000 65536"/>
              <a:gd name="T6" fmla="*/ 0 w 22098"/>
              <a:gd name="T7" fmla="*/ 0 h 27432"/>
              <a:gd name="T8" fmla="*/ 22098 w 22098"/>
              <a:gd name="T9" fmla="*/ 27432 h 27432"/>
            </a:gdLst>
            <a:ahLst/>
            <a:cxnLst>
              <a:cxn ang="T4">
                <a:pos x="T0" y="T1"/>
              </a:cxn>
              <a:cxn ang="T5">
                <a:pos x="T2" y="T3"/>
              </a:cxn>
            </a:cxnLst>
            <a:rect l="T6" t="T7" r="T8" b="T9"/>
            <a:pathLst>
              <a:path w="22098" h="27432">
                <a:moveTo>
                  <a:pt x="11049" y="0"/>
                </a:moveTo>
                <a:lnTo>
                  <a:pt x="11049" y="27432"/>
                </a:lnTo>
              </a:path>
            </a:pathLst>
          </a:custGeom>
          <a:noFill/>
          <a:ln w="23368">
            <a:solidFill>
              <a:srgbClr val="1F1A17"/>
            </a:solidFill>
            <a:round/>
          </a:ln>
        </p:spPr>
        <p:txBody>
          <a:bodyPr lIns="0" tIns="0" rIns="0" bIns="0"/>
          <a:lstStyle/>
          <a:p>
            <a:endParaRPr lang="el-GR"/>
          </a:p>
        </p:txBody>
      </p:sp>
      <p:sp>
        <p:nvSpPr>
          <p:cNvPr id="42013" name="object 30"/>
          <p:cNvSpPr/>
          <p:nvPr/>
        </p:nvSpPr>
        <p:spPr bwMode="auto">
          <a:xfrm>
            <a:off x="5075238" y="4983163"/>
            <a:ext cx="131762" cy="177800"/>
          </a:xfrm>
          <a:custGeom>
            <a:avLst/>
            <a:gdLst>
              <a:gd name="T0" fmla="*/ 131825 w 131825"/>
              <a:gd name="T1" fmla="*/ 163830 h 177546"/>
              <a:gd name="T2" fmla="*/ 13715 w 131825"/>
              <a:gd name="T3" fmla="*/ 0 h 177546"/>
              <a:gd name="T4" fmla="*/ 0 w 131825"/>
              <a:gd name="T5" fmla="*/ 9144 h 177546"/>
              <a:gd name="T6" fmla="*/ 118872 w 131825"/>
              <a:gd name="T7" fmla="*/ 177546 h 177546"/>
              <a:gd name="T8" fmla="*/ 131825 w 131825"/>
              <a:gd name="T9" fmla="*/ 163830 h 177546"/>
              <a:gd name="T10" fmla="*/ 0 60000 65536"/>
              <a:gd name="T11" fmla="*/ 0 60000 65536"/>
              <a:gd name="T12" fmla="*/ 0 60000 65536"/>
              <a:gd name="T13" fmla="*/ 0 60000 65536"/>
              <a:gd name="T14" fmla="*/ 0 60000 65536"/>
              <a:gd name="T15" fmla="*/ 0 w 131825"/>
              <a:gd name="T16" fmla="*/ 0 h 177546"/>
              <a:gd name="T17" fmla="*/ 131825 w 131825"/>
              <a:gd name="T18" fmla="*/ 177546 h 177546"/>
            </a:gdLst>
            <a:ahLst/>
            <a:cxnLst>
              <a:cxn ang="T10">
                <a:pos x="T0" y="T1"/>
              </a:cxn>
              <a:cxn ang="T11">
                <a:pos x="T2" y="T3"/>
              </a:cxn>
              <a:cxn ang="T12">
                <a:pos x="T4" y="T5"/>
              </a:cxn>
              <a:cxn ang="T13">
                <a:pos x="T6" y="T7"/>
              </a:cxn>
              <a:cxn ang="T14">
                <a:pos x="T8" y="T9"/>
              </a:cxn>
            </a:cxnLst>
            <a:rect l="T15" t="T16" r="T17" b="T18"/>
            <a:pathLst>
              <a:path w="131825" h="177546">
                <a:moveTo>
                  <a:pt x="131825" y="163830"/>
                </a:moveTo>
                <a:lnTo>
                  <a:pt x="13715" y="0"/>
                </a:lnTo>
                <a:lnTo>
                  <a:pt x="0" y="9144"/>
                </a:lnTo>
                <a:lnTo>
                  <a:pt x="118872" y="177546"/>
                </a:lnTo>
                <a:lnTo>
                  <a:pt x="131825" y="163830"/>
                </a:lnTo>
                <a:close/>
              </a:path>
            </a:pathLst>
          </a:custGeom>
          <a:solidFill>
            <a:srgbClr val="1F1A17"/>
          </a:solidFill>
          <a:ln w="9525">
            <a:noFill/>
            <a:round/>
          </a:ln>
        </p:spPr>
        <p:txBody>
          <a:bodyPr lIns="0" tIns="0" rIns="0" bIns="0"/>
          <a:lstStyle/>
          <a:p>
            <a:endParaRPr lang="el-GR"/>
          </a:p>
        </p:txBody>
      </p:sp>
      <p:sp>
        <p:nvSpPr>
          <p:cNvPr id="42014" name="object 31"/>
          <p:cNvSpPr/>
          <p:nvPr/>
        </p:nvSpPr>
        <p:spPr bwMode="auto">
          <a:xfrm>
            <a:off x="5043488" y="4978400"/>
            <a:ext cx="39687" cy="19050"/>
          </a:xfrm>
          <a:custGeom>
            <a:avLst/>
            <a:gdLst>
              <a:gd name="T0" fmla="*/ 20193 w 40386"/>
              <a:gd name="T1" fmla="*/ 0 h 18287"/>
              <a:gd name="T2" fmla="*/ 20193 w 40386"/>
              <a:gd name="T3" fmla="*/ 18287 h 18287"/>
              <a:gd name="T4" fmla="*/ 0 60000 65536"/>
              <a:gd name="T5" fmla="*/ 0 60000 65536"/>
              <a:gd name="T6" fmla="*/ 0 w 40386"/>
              <a:gd name="T7" fmla="*/ 0 h 18287"/>
              <a:gd name="T8" fmla="*/ 40386 w 40386"/>
              <a:gd name="T9" fmla="*/ 18287 h 18287"/>
            </a:gdLst>
            <a:ahLst/>
            <a:cxnLst>
              <a:cxn ang="T4">
                <a:pos x="T0" y="T1"/>
              </a:cxn>
              <a:cxn ang="T5">
                <a:pos x="T2" y="T3"/>
              </a:cxn>
            </a:cxnLst>
            <a:rect l="T6" t="T7" r="T8" b="T9"/>
            <a:pathLst>
              <a:path w="40386" h="18287">
                <a:moveTo>
                  <a:pt x="20193" y="0"/>
                </a:moveTo>
                <a:lnTo>
                  <a:pt x="20193" y="18287"/>
                </a:lnTo>
              </a:path>
            </a:pathLst>
          </a:custGeom>
          <a:noFill/>
          <a:ln w="41656">
            <a:solidFill>
              <a:srgbClr val="1F1A17"/>
            </a:solidFill>
            <a:round/>
          </a:ln>
        </p:spPr>
        <p:txBody>
          <a:bodyPr lIns="0" tIns="0" rIns="0" bIns="0"/>
          <a:lstStyle/>
          <a:p>
            <a:endParaRPr lang="el-GR"/>
          </a:p>
        </p:txBody>
      </p:sp>
      <p:sp>
        <p:nvSpPr>
          <p:cNvPr id="42015" name="object 32"/>
          <p:cNvSpPr/>
          <p:nvPr/>
        </p:nvSpPr>
        <p:spPr bwMode="auto">
          <a:xfrm>
            <a:off x="4297363" y="2393950"/>
            <a:ext cx="814387" cy="2794000"/>
          </a:xfrm>
          <a:custGeom>
            <a:avLst/>
            <a:gdLst>
              <a:gd name="T0" fmla="*/ 813815 w 813815"/>
              <a:gd name="T1" fmla="*/ 2785110 h 2794254"/>
              <a:gd name="T2" fmla="*/ 17525 w 813815"/>
              <a:gd name="T3" fmla="*/ 0 h 2794254"/>
              <a:gd name="T4" fmla="*/ 0 w 813815"/>
              <a:gd name="T5" fmla="*/ 4571 h 2794254"/>
              <a:gd name="T6" fmla="*/ 795527 w 813815"/>
              <a:gd name="T7" fmla="*/ 2794254 h 2794254"/>
              <a:gd name="T8" fmla="*/ 813815 w 813815"/>
              <a:gd name="T9" fmla="*/ 2785110 h 2794254"/>
              <a:gd name="T10" fmla="*/ 0 60000 65536"/>
              <a:gd name="T11" fmla="*/ 0 60000 65536"/>
              <a:gd name="T12" fmla="*/ 0 60000 65536"/>
              <a:gd name="T13" fmla="*/ 0 60000 65536"/>
              <a:gd name="T14" fmla="*/ 0 60000 65536"/>
              <a:gd name="T15" fmla="*/ 0 w 813815"/>
              <a:gd name="T16" fmla="*/ 0 h 2794254"/>
              <a:gd name="T17" fmla="*/ 813815 w 813815"/>
              <a:gd name="T18" fmla="*/ 2794254 h 2794254"/>
            </a:gdLst>
            <a:ahLst/>
            <a:cxnLst>
              <a:cxn ang="T10">
                <a:pos x="T0" y="T1"/>
              </a:cxn>
              <a:cxn ang="T11">
                <a:pos x="T2" y="T3"/>
              </a:cxn>
              <a:cxn ang="T12">
                <a:pos x="T4" y="T5"/>
              </a:cxn>
              <a:cxn ang="T13">
                <a:pos x="T6" y="T7"/>
              </a:cxn>
              <a:cxn ang="T14">
                <a:pos x="T8" y="T9"/>
              </a:cxn>
            </a:cxnLst>
            <a:rect l="T15" t="T16" r="T17" b="T18"/>
            <a:pathLst>
              <a:path w="813815" h="2794254">
                <a:moveTo>
                  <a:pt x="813815" y="2785110"/>
                </a:moveTo>
                <a:lnTo>
                  <a:pt x="17525" y="0"/>
                </a:lnTo>
                <a:lnTo>
                  <a:pt x="0" y="4571"/>
                </a:lnTo>
                <a:lnTo>
                  <a:pt x="795527" y="2794254"/>
                </a:lnTo>
                <a:lnTo>
                  <a:pt x="813815" y="2785110"/>
                </a:lnTo>
                <a:close/>
              </a:path>
            </a:pathLst>
          </a:custGeom>
          <a:solidFill>
            <a:srgbClr val="1F1A17"/>
          </a:solidFill>
          <a:ln w="9525">
            <a:noFill/>
            <a:round/>
          </a:ln>
        </p:spPr>
        <p:txBody>
          <a:bodyPr lIns="0" tIns="0" rIns="0" bIns="0"/>
          <a:lstStyle/>
          <a:p>
            <a:endParaRPr lang="el-GR"/>
          </a:p>
        </p:txBody>
      </p:sp>
      <p:sp>
        <p:nvSpPr>
          <p:cNvPr id="42016" name="object 33"/>
          <p:cNvSpPr>
            <a:spLocks noChangeArrowheads="1"/>
          </p:cNvSpPr>
          <p:nvPr/>
        </p:nvSpPr>
        <p:spPr bwMode="auto">
          <a:xfrm>
            <a:off x="2032000" y="1963738"/>
            <a:ext cx="3521075" cy="4748212"/>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2017" name="object 34"/>
          <p:cNvSpPr/>
          <p:nvPr/>
        </p:nvSpPr>
        <p:spPr bwMode="auto">
          <a:xfrm>
            <a:off x="4124325" y="2982913"/>
            <a:ext cx="23813" cy="26987"/>
          </a:xfrm>
          <a:custGeom>
            <a:avLst/>
            <a:gdLst>
              <a:gd name="T0" fmla="*/ 11430 w 22860"/>
              <a:gd name="T1" fmla="*/ 0 h 27432"/>
              <a:gd name="T2" fmla="*/ 11430 w 22860"/>
              <a:gd name="T3" fmla="*/ 27431 h 27432"/>
              <a:gd name="T4" fmla="*/ 0 60000 65536"/>
              <a:gd name="T5" fmla="*/ 0 60000 65536"/>
              <a:gd name="T6" fmla="*/ 0 w 22860"/>
              <a:gd name="T7" fmla="*/ 0 h 27432"/>
              <a:gd name="T8" fmla="*/ 22860 w 22860"/>
              <a:gd name="T9" fmla="*/ 27432 h 27432"/>
            </a:gdLst>
            <a:ahLst/>
            <a:cxnLst>
              <a:cxn ang="T4">
                <a:pos x="T0" y="T1"/>
              </a:cxn>
              <a:cxn ang="T5">
                <a:pos x="T2" y="T3"/>
              </a:cxn>
            </a:cxnLst>
            <a:rect l="T6" t="T7" r="T8" b="T9"/>
            <a:pathLst>
              <a:path w="22860" h="27432">
                <a:moveTo>
                  <a:pt x="11430" y="0"/>
                </a:moveTo>
                <a:lnTo>
                  <a:pt x="11430" y="27431"/>
                </a:lnTo>
              </a:path>
            </a:pathLst>
          </a:custGeom>
          <a:noFill/>
          <a:ln w="24130">
            <a:solidFill>
              <a:srgbClr val="28166F"/>
            </a:solidFill>
            <a:round/>
          </a:ln>
        </p:spPr>
        <p:txBody>
          <a:bodyPr lIns="0" tIns="0" rIns="0" bIns="0"/>
          <a:lstStyle/>
          <a:p>
            <a:endParaRPr lang="el-GR"/>
          </a:p>
        </p:txBody>
      </p:sp>
      <p:sp>
        <p:nvSpPr>
          <p:cNvPr id="42018" name="object 35"/>
          <p:cNvSpPr/>
          <p:nvPr/>
        </p:nvSpPr>
        <p:spPr bwMode="auto">
          <a:xfrm>
            <a:off x="4124325" y="3028950"/>
            <a:ext cx="23813" cy="31750"/>
          </a:xfrm>
          <a:custGeom>
            <a:avLst/>
            <a:gdLst>
              <a:gd name="T0" fmla="*/ 11430 w 22860"/>
              <a:gd name="T1" fmla="*/ 0 h 32004"/>
              <a:gd name="T2" fmla="*/ 11430 w 22860"/>
              <a:gd name="T3" fmla="*/ 32004 h 32004"/>
              <a:gd name="T4" fmla="*/ 0 60000 65536"/>
              <a:gd name="T5" fmla="*/ 0 60000 65536"/>
              <a:gd name="T6" fmla="*/ 0 w 22860"/>
              <a:gd name="T7" fmla="*/ 0 h 32004"/>
              <a:gd name="T8" fmla="*/ 22860 w 22860"/>
              <a:gd name="T9" fmla="*/ 32004 h 32004"/>
            </a:gdLst>
            <a:ahLst/>
            <a:cxnLst>
              <a:cxn ang="T4">
                <a:pos x="T0" y="T1"/>
              </a:cxn>
              <a:cxn ang="T5">
                <a:pos x="T2" y="T3"/>
              </a:cxn>
            </a:cxnLst>
            <a:rect l="T6" t="T7" r="T8" b="T9"/>
            <a:pathLst>
              <a:path w="22860" h="32004">
                <a:moveTo>
                  <a:pt x="11430" y="0"/>
                </a:moveTo>
                <a:lnTo>
                  <a:pt x="11430" y="32004"/>
                </a:lnTo>
              </a:path>
            </a:pathLst>
          </a:custGeom>
          <a:noFill/>
          <a:ln w="24130">
            <a:solidFill>
              <a:srgbClr val="28166F"/>
            </a:solidFill>
            <a:round/>
          </a:ln>
        </p:spPr>
        <p:txBody>
          <a:bodyPr lIns="0" tIns="0" rIns="0" bIns="0"/>
          <a:lstStyle/>
          <a:p>
            <a:endParaRPr lang="el-GR"/>
          </a:p>
        </p:txBody>
      </p:sp>
      <p:sp>
        <p:nvSpPr>
          <p:cNvPr id="42019" name="object 36"/>
          <p:cNvSpPr/>
          <p:nvPr/>
        </p:nvSpPr>
        <p:spPr bwMode="auto">
          <a:xfrm>
            <a:off x="4124325" y="3078163"/>
            <a:ext cx="23813" cy="26987"/>
          </a:xfrm>
          <a:custGeom>
            <a:avLst/>
            <a:gdLst>
              <a:gd name="T0" fmla="*/ 11430 w 22860"/>
              <a:gd name="T1" fmla="*/ 0 h 26670"/>
              <a:gd name="T2" fmla="*/ 11430 w 22860"/>
              <a:gd name="T3" fmla="*/ 26669 h 26670"/>
              <a:gd name="T4" fmla="*/ 0 60000 65536"/>
              <a:gd name="T5" fmla="*/ 0 60000 65536"/>
              <a:gd name="T6" fmla="*/ 0 w 22860"/>
              <a:gd name="T7" fmla="*/ 0 h 26670"/>
              <a:gd name="T8" fmla="*/ 22860 w 22860"/>
              <a:gd name="T9" fmla="*/ 26670 h 26670"/>
            </a:gdLst>
            <a:ahLst/>
            <a:cxnLst>
              <a:cxn ang="T4">
                <a:pos x="T0" y="T1"/>
              </a:cxn>
              <a:cxn ang="T5">
                <a:pos x="T2" y="T3"/>
              </a:cxn>
            </a:cxnLst>
            <a:rect l="T6" t="T7" r="T8" b="T9"/>
            <a:pathLst>
              <a:path w="22860" h="26670">
                <a:moveTo>
                  <a:pt x="11430" y="0"/>
                </a:moveTo>
                <a:lnTo>
                  <a:pt x="11430" y="26669"/>
                </a:lnTo>
              </a:path>
            </a:pathLst>
          </a:custGeom>
          <a:noFill/>
          <a:ln w="24130">
            <a:solidFill>
              <a:srgbClr val="28166F"/>
            </a:solidFill>
            <a:round/>
          </a:ln>
        </p:spPr>
        <p:txBody>
          <a:bodyPr lIns="0" tIns="0" rIns="0" bIns="0"/>
          <a:lstStyle/>
          <a:p>
            <a:endParaRPr lang="el-GR"/>
          </a:p>
        </p:txBody>
      </p:sp>
      <p:sp>
        <p:nvSpPr>
          <p:cNvPr id="42020" name="object 37"/>
          <p:cNvSpPr/>
          <p:nvPr/>
        </p:nvSpPr>
        <p:spPr bwMode="auto">
          <a:xfrm>
            <a:off x="4124325" y="3124200"/>
            <a:ext cx="23813" cy="31750"/>
          </a:xfrm>
          <a:custGeom>
            <a:avLst/>
            <a:gdLst>
              <a:gd name="T0" fmla="*/ 11430 w 22860"/>
              <a:gd name="T1" fmla="*/ 0 h 32004"/>
              <a:gd name="T2" fmla="*/ 11430 w 22860"/>
              <a:gd name="T3" fmla="*/ 32004 h 32004"/>
              <a:gd name="T4" fmla="*/ 0 60000 65536"/>
              <a:gd name="T5" fmla="*/ 0 60000 65536"/>
              <a:gd name="T6" fmla="*/ 0 w 22860"/>
              <a:gd name="T7" fmla="*/ 0 h 32004"/>
              <a:gd name="T8" fmla="*/ 22860 w 22860"/>
              <a:gd name="T9" fmla="*/ 32004 h 32004"/>
            </a:gdLst>
            <a:ahLst/>
            <a:cxnLst>
              <a:cxn ang="T4">
                <a:pos x="T0" y="T1"/>
              </a:cxn>
              <a:cxn ang="T5">
                <a:pos x="T2" y="T3"/>
              </a:cxn>
            </a:cxnLst>
            <a:rect l="T6" t="T7" r="T8" b="T9"/>
            <a:pathLst>
              <a:path w="22860" h="32004">
                <a:moveTo>
                  <a:pt x="11430" y="0"/>
                </a:moveTo>
                <a:lnTo>
                  <a:pt x="11430" y="32004"/>
                </a:lnTo>
              </a:path>
            </a:pathLst>
          </a:custGeom>
          <a:noFill/>
          <a:ln w="24130">
            <a:solidFill>
              <a:srgbClr val="28166F"/>
            </a:solidFill>
            <a:round/>
          </a:ln>
        </p:spPr>
        <p:txBody>
          <a:bodyPr lIns="0" tIns="0" rIns="0" bIns="0"/>
          <a:lstStyle/>
          <a:p>
            <a:endParaRPr lang="el-GR"/>
          </a:p>
        </p:txBody>
      </p:sp>
      <p:sp>
        <p:nvSpPr>
          <p:cNvPr id="42021" name="object 38"/>
          <p:cNvSpPr/>
          <p:nvPr/>
        </p:nvSpPr>
        <p:spPr bwMode="auto">
          <a:xfrm>
            <a:off x="4124325" y="3743325"/>
            <a:ext cx="23813" cy="28575"/>
          </a:xfrm>
          <a:custGeom>
            <a:avLst/>
            <a:gdLst>
              <a:gd name="T0" fmla="*/ 11430 w 22860"/>
              <a:gd name="T1" fmla="*/ 0 h 27432"/>
              <a:gd name="T2" fmla="*/ 11430 w 22860"/>
              <a:gd name="T3" fmla="*/ 27432 h 27432"/>
              <a:gd name="T4" fmla="*/ 0 60000 65536"/>
              <a:gd name="T5" fmla="*/ 0 60000 65536"/>
              <a:gd name="T6" fmla="*/ 0 w 22860"/>
              <a:gd name="T7" fmla="*/ 0 h 27432"/>
              <a:gd name="T8" fmla="*/ 22860 w 22860"/>
              <a:gd name="T9" fmla="*/ 27432 h 27432"/>
            </a:gdLst>
            <a:ahLst/>
            <a:cxnLst>
              <a:cxn ang="T4">
                <a:pos x="T0" y="T1"/>
              </a:cxn>
              <a:cxn ang="T5">
                <a:pos x="T2" y="T3"/>
              </a:cxn>
            </a:cxnLst>
            <a:rect l="T6" t="T7" r="T8" b="T9"/>
            <a:pathLst>
              <a:path w="22860" h="27432">
                <a:moveTo>
                  <a:pt x="11430" y="0"/>
                </a:moveTo>
                <a:lnTo>
                  <a:pt x="11430" y="27432"/>
                </a:lnTo>
              </a:path>
            </a:pathLst>
          </a:custGeom>
          <a:noFill/>
          <a:ln w="24130">
            <a:solidFill>
              <a:srgbClr val="28166F"/>
            </a:solidFill>
            <a:round/>
          </a:ln>
        </p:spPr>
        <p:txBody>
          <a:bodyPr lIns="0" tIns="0" rIns="0" bIns="0"/>
          <a:lstStyle/>
          <a:p>
            <a:endParaRPr lang="el-GR"/>
          </a:p>
        </p:txBody>
      </p:sp>
      <p:sp>
        <p:nvSpPr>
          <p:cNvPr id="42022" name="object 39"/>
          <p:cNvSpPr/>
          <p:nvPr/>
        </p:nvSpPr>
        <p:spPr bwMode="auto">
          <a:xfrm>
            <a:off x="4124325" y="3789363"/>
            <a:ext cx="23813" cy="26987"/>
          </a:xfrm>
          <a:custGeom>
            <a:avLst/>
            <a:gdLst>
              <a:gd name="T0" fmla="*/ 11430 w 22860"/>
              <a:gd name="T1" fmla="*/ 0 h 27432"/>
              <a:gd name="T2" fmla="*/ 11430 w 22860"/>
              <a:gd name="T3" fmla="*/ 27432 h 27432"/>
              <a:gd name="T4" fmla="*/ 0 60000 65536"/>
              <a:gd name="T5" fmla="*/ 0 60000 65536"/>
              <a:gd name="T6" fmla="*/ 0 w 22860"/>
              <a:gd name="T7" fmla="*/ 0 h 27432"/>
              <a:gd name="T8" fmla="*/ 22860 w 22860"/>
              <a:gd name="T9" fmla="*/ 27432 h 27432"/>
            </a:gdLst>
            <a:ahLst/>
            <a:cxnLst>
              <a:cxn ang="T4">
                <a:pos x="T0" y="T1"/>
              </a:cxn>
              <a:cxn ang="T5">
                <a:pos x="T2" y="T3"/>
              </a:cxn>
            </a:cxnLst>
            <a:rect l="T6" t="T7" r="T8" b="T9"/>
            <a:pathLst>
              <a:path w="22860" h="27432">
                <a:moveTo>
                  <a:pt x="11430" y="0"/>
                </a:moveTo>
                <a:lnTo>
                  <a:pt x="11430" y="27432"/>
                </a:lnTo>
              </a:path>
            </a:pathLst>
          </a:custGeom>
          <a:noFill/>
          <a:ln w="24130">
            <a:solidFill>
              <a:srgbClr val="28166F"/>
            </a:solidFill>
            <a:round/>
          </a:ln>
        </p:spPr>
        <p:txBody>
          <a:bodyPr lIns="0" tIns="0" rIns="0" bIns="0"/>
          <a:lstStyle/>
          <a:p>
            <a:endParaRPr lang="el-GR"/>
          </a:p>
        </p:txBody>
      </p:sp>
      <p:sp>
        <p:nvSpPr>
          <p:cNvPr id="42023" name="object 40"/>
          <p:cNvSpPr/>
          <p:nvPr/>
        </p:nvSpPr>
        <p:spPr bwMode="auto">
          <a:xfrm>
            <a:off x="4078288" y="2987675"/>
            <a:ext cx="19050" cy="26988"/>
          </a:xfrm>
          <a:custGeom>
            <a:avLst/>
            <a:gdLst>
              <a:gd name="T0" fmla="*/ 9143 w 18287"/>
              <a:gd name="T1" fmla="*/ 0 h 27432"/>
              <a:gd name="T2" fmla="*/ 9143 w 18287"/>
              <a:gd name="T3" fmla="*/ 27432 h 27432"/>
              <a:gd name="T4" fmla="*/ 0 60000 65536"/>
              <a:gd name="T5" fmla="*/ 0 60000 65536"/>
              <a:gd name="T6" fmla="*/ 0 w 18287"/>
              <a:gd name="T7" fmla="*/ 0 h 27432"/>
              <a:gd name="T8" fmla="*/ 18287 w 18287"/>
              <a:gd name="T9" fmla="*/ 27432 h 27432"/>
            </a:gdLst>
            <a:ahLst/>
            <a:cxnLst>
              <a:cxn ang="T4">
                <a:pos x="T0" y="T1"/>
              </a:cxn>
              <a:cxn ang="T5">
                <a:pos x="T2" y="T3"/>
              </a:cxn>
            </a:cxnLst>
            <a:rect l="T6" t="T7" r="T8" b="T9"/>
            <a:pathLst>
              <a:path w="18287" h="27432">
                <a:moveTo>
                  <a:pt x="9143" y="0"/>
                </a:moveTo>
                <a:lnTo>
                  <a:pt x="9143" y="27432"/>
                </a:lnTo>
              </a:path>
            </a:pathLst>
          </a:custGeom>
          <a:noFill/>
          <a:ln w="19557">
            <a:solidFill>
              <a:srgbClr val="28166F"/>
            </a:solidFill>
            <a:round/>
          </a:ln>
        </p:spPr>
        <p:txBody>
          <a:bodyPr lIns="0" tIns="0" rIns="0" bIns="0"/>
          <a:lstStyle/>
          <a:p>
            <a:endParaRPr lang="el-GR"/>
          </a:p>
        </p:txBody>
      </p:sp>
      <p:sp>
        <p:nvSpPr>
          <p:cNvPr id="42024" name="object 41"/>
          <p:cNvSpPr/>
          <p:nvPr/>
        </p:nvSpPr>
        <p:spPr bwMode="auto">
          <a:xfrm>
            <a:off x="4078288" y="3032125"/>
            <a:ext cx="19050" cy="33338"/>
          </a:xfrm>
          <a:custGeom>
            <a:avLst/>
            <a:gdLst>
              <a:gd name="T0" fmla="*/ 9143 w 18287"/>
              <a:gd name="T1" fmla="*/ 0 h 32004"/>
              <a:gd name="T2" fmla="*/ 9143 w 18287"/>
              <a:gd name="T3" fmla="*/ 32004 h 32004"/>
              <a:gd name="T4" fmla="*/ 0 60000 65536"/>
              <a:gd name="T5" fmla="*/ 0 60000 65536"/>
              <a:gd name="T6" fmla="*/ 0 w 18287"/>
              <a:gd name="T7" fmla="*/ 0 h 32004"/>
              <a:gd name="T8" fmla="*/ 18287 w 18287"/>
              <a:gd name="T9" fmla="*/ 32004 h 32004"/>
            </a:gdLst>
            <a:ahLst/>
            <a:cxnLst>
              <a:cxn ang="T4">
                <a:pos x="T0" y="T1"/>
              </a:cxn>
              <a:cxn ang="T5">
                <a:pos x="T2" y="T3"/>
              </a:cxn>
            </a:cxnLst>
            <a:rect l="T6" t="T7" r="T8" b="T9"/>
            <a:pathLst>
              <a:path w="18287" h="32004">
                <a:moveTo>
                  <a:pt x="9143" y="0"/>
                </a:moveTo>
                <a:lnTo>
                  <a:pt x="9143" y="32004"/>
                </a:lnTo>
              </a:path>
            </a:pathLst>
          </a:custGeom>
          <a:noFill/>
          <a:ln w="19557">
            <a:solidFill>
              <a:srgbClr val="28166F"/>
            </a:solidFill>
            <a:round/>
          </a:ln>
        </p:spPr>
        <p:txBody>
          <a:bodyPr lIns="0" tIns="0" rIns="0" bIns="0"/>
          <a:lstStyle/>
          <a:p>
            <a:endParaRPr lang="el-GR"/>
          </a:p>
        </p:txBody>
      </p:sp>
      <p:sp>
        <p:nvSpPr>
          <p:cNvPr id="42025" name="object 42"/>
          <p:cNvSpPr/>
          <p:nvPr/>
        </p:nvSpPr>
        <p:spPr bwMode="auto">
          <a:xfrm>
            <a:off x="4078288" y="3082925"/>
            <a:ext cx="19050" cy="26988"/>
          </a:xfrm>
          <a:custGeom>
            <a:avLst/>
            <a:gdLst>
              <a:gd name="T0" fmla="*/ 9143 w 18287"/>
              <a:gd name="T1" fmla="*/ 0 h 26669"/>
              <a:gd name="T2" fmla="*/ 9143 w 18287"/>
              <a:gd name="T3" fmla="*/ 26669 h 26669"/>
              <a:gd name="T4" fmla="*/ 0 60000 65536"/>
              <a:gd name="T5" fmla="*/ 0 60000 65536"/>
              <a:gd name="T6" fmla="*/ 0 w 18287"/>
              <a:gd name="T7" fmla="*/ 0 h 26669"/>
              <a:gd name="T8" fmla="*/ 18287 w 18287"/>
              <a:gd name="T9" fmla="*/ 26669 h 26669"/>
            </a:gdLst>
            <a:ahLst/>
            <a:cxnLst>
              <a:cxn ang="T4">
                <a:pos x="T0" y="T1"/>
              </a:cxn>
              <a:cxn ang="T5">
                <a:pos x="T2" y="T3"/>
              </a:cxn>
            </a:cxnLst>
            <a:rect l="T6" t="T7" r="T8" b="T9"/>
            <a:pathLst>
              <a:path w="18287" h="26669">
                <a:moveTo>
                  <a:pt x="9143" y="0"/>
                </a:moveTo>
                <a:lnTo>
                  <a:pt x="9143" y="26669"/>
                </a:lnTo>
              </a:path>
            </a:pathLst>
          </a:custGeom>
          <a:noFill/>
          <a:ln w="19557">
            <a:solidFill>
              <a:srgbClr val="28166F"/>
            </a:solidFill>
            <a:round/>
          </a:ln>
        </p:spPr>
        <p:txBody>
          <a:bodyPr lIns="0" tIns="0" rIns="0" bIns="0"/>
          <a:lstStyle/>
          <a:p>
            <a:endParaRPr lang="el-GR"/>
          </a:p>
        </p:txBody>
      </p:sp>
      <p:sp>
        <p:nvSpPr>
          <p:cNvPr id="42026" name="object 43"/>
          <p:cNvSpPr/>
          <p:nvPr/>
        </p:nvSpPr>
        <p:spPr bwMode="auto">
          <a:xfrm>
            <a:off x="4078288" y="3127375"/>
            <a:ext cx="19050" cy="33338"/>
          </a:xfrm>
          <a:custGeom>
            <a:avLst/>
            <a:gdLst>
              <a:gd name="T0" fmla="*/ 9143 w 18287"/>
              <a:gd name="T1" fmla="*/ 0 h 32004"/>
              <a:gd name="T2" fmla="*/ 9143 w 18287"/>
              <a:gd name="T3" fmla="*/ 32004 h 32004"/>
              <a:gd name="T4" fmla="*/ 0 60000 65536"/>
              <a:gd name="T5" fmla="*/ 0 60000 65536"/>
              <a:gd name="T6" fmla="*/ 0 w 18287"/>
              <a:gd name="T7" fmla="*/ 0 h 32004"/>
              <a:gd name="T8" fmla="*/ 18287 w 18287"/>
              <a:gd name="T9" fmla="*/ 32004 h 32004"/>
            </a:gdLst>
            <a:ahLst/>
            <a:cxnLst>
              <a:cxn ang="T4">
                <a:pos x="T0" y="T1"/>
              </a:cxn>
              <a:cxn ang="T5">
                <a:pos x="T2" y="T3"/>
              </a:cxn>
            </a:cxnLst>
            <a:rect l="T6" t="T7" r="T8" b="T9"/>
            <a:pathLst>
              <a:path w="18287" h="32004">
                <a:moveTo>
                  <a:pt x="9143" y="0"/>
                </a:moveTo>
                <a:lnTo>
                  <a:pt x="9143" y="32004"/>
                </a:lnTo>
              </a:path>
            </a:pathLst>
          </a:custGeom>
          <a:noFill/>
          <a:ln w="19557">
            <a:solidFill>
              <a:srgbClr val="28166F"/>
            </a:solidFill>
            <a:round/>
          </a:ln>
        </p:spPr>
        <p:txBody>
          <a:bodyPr lIns="0" tIns="0" rIns="0" bIns="0"/>
          <a:lstStyle/>
          <a:p>
            <a:endParaRPr lang="el-GR"/>
          </a:p>
        </p:txBody>
      </p:sp>
      <p:sp>
        <p:nvSpPr>
          <p:cNvPr id="42027" name="object 44"/>
          <p:cNvSpPr/>
          <p:nvPr/>
        </p:nvSpPr>
        <p:spPr bwMode="auto">
          <a:xfrm>
            <a:off x="4078288" y="3702050"/>
            <a:ext cx="19050" cy="28575"/>
          </a:xfrm>
          <a:custGeom>
            <a:avLst/>
            <a:gdLst>
              <a:gd name="T0" fmla="*/ 9143 w 18287"/>
              <a:gd name="T1" fmla="*/ 0 h 27432"/>
              <a:gd name="T2" fmla="*/ 9143 w 18287"/>
              <a:gd name="T3" fmla="*/ 27432 h 27432"/>
              <a:gd name="T4" fmla="*/ 0 60000 65536"/>
              <a:gd name="T5" fmla="*/ 0 60000 65536"/>
              <a:gd name="T6" fmla="*/ 0 w 18287"/>
              <a:gd name="T7" fmla="*/ 0 h 27432"/>
              <a:gd name="T8" fmla="*/ 18287 w 18287"/>
              <a:gd name="T9" fmla="*/ 27432 h 27432"/>
            </a:gdLst>
            <a:ahLst/>
            <a:cxnLst>
              <a:cxn ang="T4">
                <a:pos x="T0" y="T1"/>
              </a:cxn>
              <a:cxn ang="T5">
                <a:pos x="T2" y="T3"/>
              </a:cxn>
            </a:cxnLst>
            <a:rect l="T6" t="T7" r="T8" b="T9"/>
            <a:pathLst>
              <a:path w="18287" h="27432">
                <a:moveTo>
                  <a:pt x="9143" y="0"/>
                </a:moveTo>
                <a:lnTo>
                  <a:pt x="9143" y="27432"/>
                </a:lnTo>
              </a:path>
            </a:pathLst>
          </a:custGeom>
          <a:noFill/>
          <a:ln w="19557">
            <a:solidFill>
              <a:srgbClr val="28166F"/>
            </a:solidFill>
            <a:round/>
          </a:ln>
        </p:spPr>
        <p:txBody>
          <a:bodyPr lIns="0" tIns="0" rIns="0" bIns="0"/>
          <a:lstStyle/>
          <a:p>
            <a:endParaRPr lang="el-GR"/>
          </a:p>
        </p:txBody>
      </p:sp>
      <p:sp>
        <p:nvSpPr>
          <p:cNvPr id="42028" name="object 45"/>
          <p:cNvSpPr/>
          <p:nvPr/>
        </p:nvSpPr>
        <p:spPr bwMode="auto">
          <a:xfrm>
            <a:off x="4078288" y="3748088"/>
            <a:ext cx="19050" cy="31750"/>
          </a:xfrm>
          <a:custGeom>
            <a:avLst/>
            <a:gdLst>
              <a:gd name="T0" fmla="*/ 9143 w 18287"/>
              <a:gd name="T1" fmla="*/ 0 h 32003"/>
              <a:gd name="T2" fmla="*/ 9143 w 18287"/>
              <a:gd name="T3" fmla="*/ 32003 h 32003"/>
              <a:gd name="T4" fmla="*/ 0 60000 65536"/>
              <a:gd name="T5" fmla="*/ 0 60000 65536"/>
              <a:gd name="T6" fmla="*/ 0 w 18287"/>
              <a:gd name="T7" fmla="*/ 0 h 32003"/>
              <a:gd name="T8" fmla="*/ 18287 w 18287"/>
              <a:gd name="T9" fmla="*/ 32003 h 32003"/>
            </a:gdLst>
            <a:ahLst/>
            <a:cxnLst>
              <a:cxn ang="T4">
                <a:pos x="T0" y="T1"/>
              </a:cxn>
              <a:cxn ang="T5">
                <a:pos x="T2" y="T3"/>
              </a:cxn>
            </a:cxnLst>
            <a:rect l="T6" t="T7" r="T8" b="T9"/>
            <a:pathLst>
              <a:path w="18287" h="32003">
                <a:moveTo>
                  <a:pt x="9143" y="0"/>
                </a:moveTo>
                <a:lnTo>
                  <a:pt x="9143" y="32003"/>
                </a:lnTo>
              </a:path>
            </a:pathLst>
          </a:custGeom>
          <a:noFill/>
          <a:ln w="19557">
            <a:solidFill>
              <a:srgbClr val="28166F"/>
            </a:solidFill>
            <a:round/>
          </a:ln>
        </p:spPr>
        <p:txBody>
          <a:bodyPr lIns="0" tIns="0" rIns="0" bIns="0"/>
          <a:lstStyle/>
          <a:p>
            <a:endParaRPr lang="el-GR"/>
          </a:p>
        </p:txBody>
      </p:sp>
      <p:sp>
        <p:nvSpPr>
          <p:cNvPr id="42029" name="object 46"/>
          <p:cNvSpPr/>
          <p:nvPr/>
        </p:nvSpPr>
        <p:spPr bwMode="auto">
          <a:xfrm>
            <a:off x="4078288" y="3798888"/>
            <a:ext cx="19050" cy="26987"/>
          </a:xfrm>
          <a:custGeom>
            <a:avLst/>
            <a:gdLst>
              <a:gd name="T0" fmla="*/ 9143 w 18287"/>
              <a:gd name="T1" fmla="*/ 0 h 27432"/>
              <a:gd name="T2" fmla="*/ 9143 w 18287"/>
              <a:gd name="T3" fmla="*/ 27432 h 27432"/>
              <a:gd name="T4" fmla="*/ 0 60000 65536"/>
              <a:gd name="T5" fmla="*/ 0 60000 65536"/>
              <a:gd name="T6" fmla="*/ 0 w 18287"/>
              <a:gd name="T7" fmla="*/ 0 h 27432"/>
              <a:gd name="T8" fmla="*/ 18287 w 18287"/>
              <a:gd name="T9" fmla="*/ 27432 h 27432"/>
            </a:gdLst>
            <a:ahLst/>
            <a:cxnLst>
              <a:cxn ang="T4">
                <a:pos x="T0" y="T1"/>
              </a:cxn>
              <a:cxn ang="T5">
                <a:pos x="T2" y="T3"/>
              </a:cxn>
            </a:cxnLst>
            <a:rect l="T6" t="T7" r="T8" b="T9"/>
            <a:pathLst>
              <a:path w="18287" h="27432">
                <a:moveTo>
                  <a:pt x="9143" y="0"/>
                </a:moveTo>
                <a:lnTo>
                  <a:pt x="9143" y="27432"/>
                </a:lnTo>
              </a:path>
            </a:pathLst>
          </a:custGeom>
          <a:noFill/>
          <a:ln w="19557">
            <a:solidFill>
              <a:srgbClr val="28166F"/>
            </a:solidFill>
            <a:round/>
          </a:ln>
        </p:spPr>
        <p:txBody>
          <a:bodyPr lIns="0" tIns="0" rIns="0" bIns="0"/>
          <a:lstStyle/>
          <a:p>
            <a:endParaRPr lang="el-GR"/>
          </a:p>
        </p:txBody>
      </p:sp>
      <p:sp>
        <p:nvSpPr>
          <p:cNvPr id="42030" name="object 47"/>
          <p:cNvSpPr/>
          <p:nvPr/>
        </p:nvSpPr>
        <p:spPr bwMode="auto">
          <a:xfrm>
            <a:off x="2682875" y="3848100"/>
            <a:ext cx="2038350" cy="0"/>
          </a:xfrm>
          <a:custGeom>
            <a:avLst/>
            <a:gdLst>
              <a:gd name="T0" fmla="*/ 2037588 w 2037588"/>
              <a:gd name="T1" fmla="*/ 0 w 2037588"/>
              <a:gd name="T2" fmla="*/ 0 60000 65536"/>
              <a:gd name="T3" fmla="*/ 0 60000 65536"/>
              <a:gd name="T4" fmla="*/ 0 w 2037588"/>
              <a:gd name="T5" fmla="*/ 2037588 w 2037588"/>
            </a:gdLst>
            <a:ahLst/>
            <a:cxnLst>
              <a:cxn ang="T2">
                <a:pos x="T0" y="0"/>
              </a:cxn>
              <a:cxn ang="T3">
                <a:pos x="T1" y="0"/>
              </a:cxn>
            </a:cxnLst>
            <a:rect l="T4" t="0" r="T5" b="0"/>
            <a:pathLst>
              <a:path w="2037588">
                <a:moveTo>
                  <a:pt x="2037588" y="0"/>
                </a:moveTo>
                <a:lnTo>
                  <a:pt x="0" y="0"/>
                </a:lnTo>
              </a:path>
            </a:pathLst>
          </a:custGeom>
          <a:noFill/>
          <a:ln w="18795">
            <a:solidFill>
              <a:srgbClr val="1F1A17"/>
            </a:solidFill>
            <a:round/>
          </a:ln>
        </p:spPr>
        <p:txBody>
          <a:bodyPr lIns="0" tIns="0" rIns="0" bIns="0"/>
          <a:lstStyle/>
          <a:p>
            <a:endParaRPr lang="el-GR"/>
          </a:p>
        </p:txBody>
      </p:sp>
      <p:sp>
        <p:nvSpPr>
          <p:cNvPr id="42031" name="object 48"/>
          <p:cNvSpPr/>
          <p:nvPr/>
        </p:nvSpPr>
        <p:spPr bwMode="auto">
          <a:xfrm>
            <a:off x="3724275" y="2840038"/>
            <a:ext cx="12700" cy="19050"/>
          </a:xfrm>
          <a:custGeom>
            <a:avLst/>
            <a:gdLst>
              <a:gd name="T0" fmla="*/ 6857 w 13715"/>
              <a:gd name="T1" fmla="*/ 0 h 18288"/>
              <a:gd name="T2" fmla="*/ 6857 w 13715"/>
              <a:gd name="T3" fmla="*/ 18288 h 18288"/>
              <a:gd name="T4" fmla="*/ 0 60000 65536"/>
              <a:gd name="T5" fmla="*/ 0 60000 65536"/>
              <a:gd name="T6" fmla="*/ 0 w 13715"/>
              <a:gd name="T7" fmla="*/ 0 h 18288"/>
              <a:gd name="T8" fmla="*/ 13715 w 13715"/>
              <a:gd name="T9" fmla="*/ 18288 h 18288"/>
            </a:gdLst>
            <a:ahLst/>
            <a:cxnLst>
              <a:cxn ang="T4">
                <a:pos x="T0" y="T1"/>
              </a:cxn>
              <a:cxn ang="T5">
                <a:pos x="T2" y="T3"/>
              </a:cxn>
            </a:cxnLst>
            <a:rect l="T6" t="T7" r="T8" b="T9"/>
            <a:pathLst>
              <a:path w="13715" h="18288">
                <a:moveTo>
                  <a:pt x="6857" y="0"/>
                </a:moveTo>
                <a:lnTo>
                  <a:pt x="6857" y="18288"/>
                </a:lnTo>
              </a:path>
            </a:pathLst>
          </a:custGeom>
          <a:noFill/>
          <a:ln w="14985">
            <a:solidFill>
              <a:srgbClr val="28166F"/>
            </a:solidFill>
            <a:round/>
          </a:ln>
        </p:spPr>
        <p:txBody>
          <a:bodyPr lIns="0" tIns="0" rIns="0" bIns="0"/>
          <a:lstStyle/>
          <a:p>
            <a:endParaRPr lang="el-GR"/>
          </a:p>
        </p:txBody>
      </p:sp>
      <p:sp>
        <p:nvSpPr>
          <p:cNvPr id="42032" name="object 49"/>
          <p:cNvSpPr/>
          <p:nvPr/>
        </p:nvSpPr>
        <p:spPr bwMode="auto">
          <a:xfrm>
            <a:off x="3678238" y="2840038"/>
            <a:ext cx="28575" cy="19050"/>
          </a:xfrm>
          <a:custGeom>
            <a:avLst/>
            <a:gdLst>
              <a:gd name="T0" fmla="*/ 13715 w 27432"/>
              <a:gd name="T1" fmla="*/ 0 h 18288"/>
              <a:gd name="T2" fmla="*/ 13715 w 27432"/>
              <a:gd name="T3" fmla="*/ 18288 h 18288"/>
              <a:gd name="T4" fmla="*/ 0 60000 65536"/>
              <a:gd name="T5" fmla="*/ 0 60000 65536"/>
              <a:gd name="T6" fmla="*/ 0 w 27432"/>
              <a:gd name="T7" fmla="*/ 0 h 18288"/>
              <a:gd name="T8" fmla="*/ 27432 w 27432"/>
              <a:gd name="T9" fmla="*/ 18288 h 18288"/>
            </a:gdLst>
            <a:ahLst/>
            <a:cxnLst>
              <a:cxn ang="T4">
                <a:pos x="T0" y="T1"/>
              </a:cxn>
              <a:cxn ang="T5">
                <a:pos x="T2" y="T3"/>
              </a:cxn>
            </a:cxnLst>
            <a:rect l="T6" t="T7" r="T8" b="T9"/>
            <a:pathLst>
              <a:path w="27432" h="18288">
                <a:moveTo>
                  <a:pt x="13715" y="0"/>
                </a:moveTo>
                <a:lnTo>
                  <a:pt x="13715" y="18288"/>
                </a:lnTo>
              </a:path>
            </a:pathLst>
          </a:custGeom>
          <a:noFill/>
          <a:ln w="28702">
            <a:solidFill>
              <a:srgbClr val="28166F"/>
            </a:solidFill>
            <a:round/>
          </a:ln>
        </p:spPr>
        <p:txBody>
          <a:bodyPr lIns="0" tIns="0" rIns="0" bIns="0"/>
          <a:lstStyle/>
          <a:p>
            <a:endParaRPr lang="el-GR"/>
          </a:p>
        </p:txBody>
      </p:sp>
      <p:sp>
        <p:nvSpPr>
          <p:cNvPr id="42033" name="object 50"/>
          <p:cNvSpPr/>
          <p:nvPr/>
        </p:nvSpPr>
        <p:spPr bwMode="auto">
          <a:xfrm>
            <a:off x="3633788" y="2840038"/>
            <a:ext cx="26987" cy="19050"/>
          </a:xfrm>
          <a:custGeom>
            <a:avLst/>
            <a:gdLst>
              <a:gd name="T0" fmla="*/ 13716 w 27432"/>
              <a:gd name="T1" fmla="*/ 0 h 18288"/>
              <a:gd name="T2" fmla="*/ 13716 w 27432"/>
              <a:gd name="T3" fmla="*/ 18288 h 18288"/>
              <a:gd name="T4" fmla="*/ 0 60000 65536"/>
              <a:gd name="T5" fmla="*/ 0 60000 65536"/>
              <a:gd name="T6" fmla="*/ 0 w 27432"/>
              <a:gd name="T7" fmla="*/ 0 h 18288"/>
              <a:gd name="T8" fmla="*/ 27432 w 27432"/>
              <a:gd name="T9" fmla="*/ 18288 h 18288"/>
            </a:gdLst>
            <a:ahLst/>
            <a:cxnLst>
              <a:cxn ang="T4">
                <a:pos x="T0" y="T1"/>
              </a:cxn>
              <a:cxn ang="T5">
                <a:pos x="T2" y="T3"/>
              </a:cxn>
            </a:cxnLst>
            <a:rect l="T6" t="T7" r="T8" b="T9"/>
            <a:pathLst>
              <a:path w="27432" h="18288">
                <a:moveTo>
                  <a:pt x="13716" y="0"/>
                </a:moveTo>
                <a:lnTo>
                  <a:pt x="13716" y="18288"/>
                </a:lnTo>
              </a:path>
            </a:pathLst>
          </a:custGeom>
          <a:noFill/>
          <a:ln w="28702">
            <a:solidFill>
              <a:srgbClr val="28166F"/>
            </a:solidFill>
            <a:round/>
          </a:ln>
        </p:spPr>
        <p:txBody>
          <a:bodyPr lIns="0" tIns="0" rIns="0" bIns="0"/>
          <a:lstStyle/>
          <a:p>
            <a:endParaRPr lang="el-GR"/>
          </a:p>
        </p:txBody>
      </p:sp>
      <p:sp>
        <p:nvSpPr>
          <p:cNvPr id="42034" name="object 51"/>
          <p:cNvSpPr/>
          <p:nvPr/>
        </p:nvSpPr>
        <p:spPr bwMode="auto">
          <a:xfrm>
            <a:off x="3587750" y="2840038"/>
            <a:ext cx="26988" cy="19050"/>
          </a:xfrm>
          <a:custGeom>
            <a:avLst/>
            <a:gdLst>
              <a:gd name="T0" fmla="*/ 13716 w 27432"/>
              <a:gd name="T1" fmla="*/ 0 h 18288"/>
              <a:gd name="T2" fmla="*/ 13716 w 27432"/>
              <a:gd name="T3" fmla="*/ 18288 h 18288"/>
              <a:gd name="T4" fmla="*/ 0 60000 65536"/>
              <a:gd name="T5" fmla="*/ 0 60000 65536"/>
              <a:gd name="T6" fmla="*/ 0 w 27432"/>
              <a:gd name="T7" fmla="*/ 0 h 18288"/>
              <a:gd name="T8" fmla="*/ 27432 w 27432"/>
              <a:gd name="T9" fmla="*/ 18288 h 18288"/>
            </a:gdLst>
            <a:ahLst/>
            <a:cxnLst>
              <a:cxn ang="T4">
                <a:pos x="T0" y="T1"/>
              </a:cxn>
              <a:cxn ang="T5">
                <a:pos x="T2" y="T3"/>
              </a:cxn>
            </a:cxnLst>
            <a:rect l="T6" t="T7" r="T8" b="T9"/>
            <a:pathLst>
              <a:path w="27432" h="18288">
                <a:moveTo>
                  <a:pt x="13716" y="0"/>
                </a:moveTo>
                <a:lnTo>
                  <a:pt x="13716" y="18288"/>
                </a:lnTo>
              </a:path>
            </a:pathLst>
          </a:custGeom>
          <a:noFill/>
          <a:ln w="28702">
            <a:solidFill>
              <a:srgbClr val="28166F"/>
            </a:solidFill>
            <a:round/>
          </a:ln>
        </p:spPr>
        <p:txBody>
          <a:bodyPr lIns="0" tIns="0" rIns="0" bIns="0"/>
          <a:lstStyle/>
          <a:p>
            <a:endParaRPr lang="el-GR"/>
          </a:p>
        </p:txBody>
      </p:sp>
      <p:sp>
        <p:nvSpPr>
          <p:cNvPr id="42035" name="object 52"/>
          <p:cNvSpPr/>
          <p:nvPr/>
        </p:nvSpPr>
        <p:spPr bwMode="auto">
          <a:xfrm>
            <a:off x="3538538" y="2840038"/>
            <a:ext cx="31750" cy="19050"/>
          </a:xfrm>
          <a:custGeom>
            <a:avLst/>
            <a:gdLst>
              <a:gd name="T0" fmla="*/ 16001 w 32003"/>
              <a:gd name="T1" fmla="*/ 0 h 18288"/>
              <a:gd name="T2" fmla="*/ 16001 w 32003"/>
              <a:gd name="T3" fmla="*/ 18288 h 18288"/>
              <a:gd name="T4" fmla="*/ 0 60000 65536"/>
              <a:gd name="T5" fmla="*/ 0 60000 65536"/>
              <a:gd name="T6" fmla="*/ 0 w 32003"/>
              <a:gd name="T7" fmla="*/ 0 h 18288"/>
              <a:gd name="T8" fmla="*/ 32003 w 32003"/>
              <a:gd name="T9" fmla="*/ 18288 h 18288"/>
            </a:gdLst>
            <a:ahLst/>
            <a:cxnLst>
              <a:cxn ang="T4">
                <a:pos x="T0" y="T1"/>
              </a:cxn>
              <a:cxn ang="T5">
                <a:pos x="T2" y="T3"/>
              </a:cxn>
            </a:cxnLst>
            <a:rect l="T6" t="T7" r="T8" b="T9"/>
            <a:pathLst>
              <a:path w="32003" h="18288">
                <a:moveTo>
                  <a:pt x="16001" y="0"/>
                </a:moveTo>
                <a:lnTo>
                  <a:pt x="16001" y="18288"/>
                </a:lnTo>
              </a:path>
            </a:pathLst>
          </a:custGeom>
          <a:noFill/>
          <a:ln w="33273">
            <a:solidFill>
              <a:srgbClr val="28166F"/>
            </a:solidFill>
            <a:round/>
          </a:ln>
        </p:spPr>
        <p:txBody>
          <a:bodyPr lIns="0" tIns="0" rIns="0" bIns="0"/>
          <a:lstStyle/>
          <a:p>
            <a:endParaRPr lang="el-GR"/>
          </a:p>
        </p:txBody>
      </p:sp>
      <p:sp>
        <p:nvSpPr>
          <p:cNvPr id="42036" name="object 53"/>
          <p:cNvSpPr/>
          <p:nvPr/>
        </p:nvSpPr>
        <p:spPr bwMode="auto">
          <a:xfrm>
            <a:off x="3446463" y="2840038"/>
            <a:ext cx="26987" cy="19050"/>
          </a:xfrm>
          <a:custGeom>
            <a:avLst/>
            <a:gdLst>
              <a:gd name="T0" fmla="*/ 13716 w 27432"/>
              <a:gd name="T1" fmla="*/ 0 h 18288"/>
              <a:gd name="T2" fmla="*/ 13716 w 27432"/>
              <a:gd name="T3" fmla="*/ 18288 h 18288"/>
              <a:gd name="T4" fmla="*/ 0 60000 65536"/>
              <a:gd name="T5" fmla="*/ 0 60000 65536"/>
              <a:gd name="T6" fmla="*/ 0 w 27432"/>
              <a:gd name="T7" fmla="*/ 0 h 18288"/>
              <a:gd name="T8" fmla="*/ 27432 w 27432"/>
              <a:gd name="T9" fmla="*/ 18288 h 18288"/>
            </a:gdLst>
            <a:ahLst/>
            <a:cxnLst>
              <a:cxn ang="T4">
                <a:pos x="T0" y="T1"/>
              </a:cxn>
              <a:cxn ang="T5">
                <a:pos x="T2" y="T3"/>
              </a:cxn>
            </a:cxnLst>
            <a:rect l="T6" t="T7" r="T8" b="T9"/>
            <a:pathLst>
              <a:path w="27432" h="18288">
                <a:moveTo>
                  <a:pt x="13716" y="0"/>
                </a:moveTo>
                <a:lnTo>
                  <a:pt x="13716" y="18288"/>
                </a:lnTo>
              </a:path>
            </a:pathLst>
          </a:custGeom>
          <a:noFill/>
          <a:ln w="28702">
            <a:solidFill>
              <a:srgbClr val="28166F"/>
            </a:solidFill>
            <a:round/>
          </a:ln>
        </p:spPr>
        <p:txBody>
          <a:bodyPr lIns="0" tIns="0" rIns="0" bIns="0"/>
          <a:lstStyle/>
          <a:p>
            <a:endParaRPr lang="el-GR"/>
          </a:p>
        </p:txBody>
      </p:sp>
      <p:sp>
        <p:nvSpPr>
          <p:cNvPr id="42037" name="object 54"/>
          <p:cNvSpPr/>
          <p:nvPr/>
        </p:nvSpPr>
        <p:spPr bwMode="auto">
          <a:xfrm>
            <a:off x="3402013" y="2840038"/>
            <a:ext cx="25400" cy="19050"/>
          </a:xfrm>
          <a:custGeom>
            <a:avLst/>
            <a:gdLst>
              <a:gd name="T0" fmla="*/ 13335 w 26670"/>
              <a:gd name="T1" fmla="*/ 0 h 18288"/>
              <a:gd name="T2" fmla="*/ 13335 w 26670"/>
              <a:gd name="T3" fmla="*/ 18288 h 18288"/>
              <a:gd name="T4" fmla="*/ 0 60000 65536"/>
              <a:gd name="T5" fmla="*/ 0 60000 65536"/>
              <a:gd name="T6" fmla="*/ 0 w 26670"/>
              <a:gd name="T7" fmla="*/ 0 h 18288"/>
              <a:gd name="T8" fmla="*/ 26670 w 26670"/>
              <a:gd name="T9" fmla="*/ 18288 h 18288"/>
            </a:gdLst>
            <a:ahLst/>
            <a:cxnLst>
              <a:cxn ang="T4">
                <a:pos x="T0" y="T1"/>
              </a:cxn>
              <a:cxn ang="T5">
                <a:pos x="T2" y="T3"/>
              </a:cxn>
            </a:cxnLst>
            <a:rect l="T6" t="T7" r="T8" b="T9"/>
            <a:pathLst>
              <a:path w="26670" h="18288">
                <a:moveTo>
                  <a:pt x="13335" y="0"/>
                </a:moveTo>
                <a:lnTo>
                  <a:pt x="13335" y="18288"/>
                </a:lnTo>
              </a:path>
            </a:pathLst>
          </a:custGeom>
          <a:noFill/>
          <a:ln w="27940">
            <a:solidFill>
              <a:srgbClr val="28166F"/>
            </a:solidFill>
            <a:round/>
          </a:ln>
        </p:spPr>
        <p:txBody>
          <a:bodyPr lIns="0" tIns="0" rIns="0" bIns="0"/>
          <a:lstStyle/>
          <a:p>
            <a:endParaRPr lang="el-GR"/>
          </a:p>
        </p:txBody>
      </p:sp>
      <p:sp>
        <p:nvSpPr>
          <p:cNvPr id="42038" name="object 55"/>
          <p:cNvSpPr/>
          <p:nvPr/>
        </p:nvSpPr>
        <p:spPr bwMode="auto">
          <a:xfrm>
            <a:off x="3355975" y="2840038"/>
            <a:ext cx="26988" cy="19050"/>
          </a:xfrm>
          <a:custGeom>
            <a:avLst/>
            <a:gdLst>
              <a:gd name="T0" fmla="*/ 13716 w 27432"/>
              <a:gd name="T1" fmla="*/ 0 h 18288"/>
              <a:gd name="T2" fmla="*/ 13716 w 27432"/>
              <a:gd name="T3" fmla="*/ 18288 h 18288"/>
              <a:gd name="T4" fmla="*/ 0 60000 65536"/>
              <a:gd name="T5" fmla="*/ 0 60000 65536"/>
              <a:gd name="T6" fmla="*/ 0 w 27432"/>
              <a:gd name="T7" fmla="*/ 0 h 18288"/>
              <a:gd name="T8" fmla="*/ 27432 w 27432"/>
              <a:gd name="T9" fmla="*/ 18288 h 18288"/>
            </a:gdLst>
            <a:ahLst/>
            <a:cxnLst>
              <a:cxn ang="T4">
                <a:pos x="T0" y="T1"/>
              </a:cxn>
              <a:cxn ang="T5">
                <a:pos x="T2" y="T3"/>
              </a:cxn>
            </a:cxnLst>
            <a:rect l="T6" t="T7" r="T8" b="T9"/>
            <a:pathLst>
              <a:path w="27432" h="18288">
                <a:moveTo>
                  <a:pt x="13716" y="0"/>
                </a:moveTo>
                <a:lnTo>
                  <a:pt x="13716" y="18288"/>
                </a:lnTo>
              </a:path>
            </a:pathLst>
          </a:custGeom>
          <a:noFill/>
          <a:ln w="28702">
            <a:solidFill>
              <a:srgbClr val="28166F"/>
            </a:solidFill>
            <a:round/>
          </a:ln>
        </p:spPr>
        <p:txBody>
          <a:bodyPr lIns="0" tIns="0" rIns="0" bIns="0"/>
          <a:lstStyle/>
          <a:p>
            <a:endParaRPr lang="el-GR"/>
          </a:p>
        </p:txBody>
      </p:sp>
      <p:sp>
        <p:nvSpPr>
          <p:cNvPr id="42039" name="object 56"/>
          <p:cNvSpPr/>
          <p:nvPr/>
        </p:nvSpPr>
        <p:spPr bwMode="auto">
          <a:xfrm>
            <a:off x="3309938" y="2840038"/>
            <a:ext cx="26987" cy="19050"/>
          </a:xfrm>
          <a:custGeom>
            <a:avLst/>
            <a:gdLst>
              <a:gd name="T0" fmla="*/ 13716 w 27432"/>
              <a:gd name="T1" fmla="*/ 0 h 18288"/>
              <a:gd name="T2" fmla="*/ 13716 w 27432"/>
              <a:gd name="T3" fmla="*/ 18288 h 18288"/>
              <a:gd name="T4" fmla="*/ 0 60000 65536"/>
              <a:gd name="T5" fmla="*/ 0 60000 65536"/>
              <a:gd name="T6" fmla="*/ 0 w 27432"/>
              <a:gd name="T7" fmla="*/ 0 h 18288"/>
              <a:gd name="T8" fmla="*/ 27432 w 27432"/>
              <a:gd name="T9" fmla="*/ 18288 h 18288"/>
            </a:gdLst>
            <a:ahLst/>
            <a:cxnLst>
              <a:cxn ang="T4">
                <a:pos x="T0" y="T1"/>
              </a:cxn>
              <a:cxn ang="T5">
                <a:pos x="T2" y="T3"/>
              </a:cxn>
            </a:cxnLst>
            <a:rect l="T6" t="T7" r="T8" b="T9"/>
            <a:pathLst>
              <a:path w="27432" h="18288">
                <a:moveTo>
                  <a:pt x="13716" y="0"/>
                </a:moveTo>
                <a:lnTo>
                  <a:pt x="13716" y="18288"/>
                </a:lnTo>
              </a:path>
            </a:pathLst>
          </a:custGeom>
          <a:noFill/>
          <a:ln w="28702">
            <a:solidFill>
              <a:srgbClr val="28166F"/>
            </a:solidFill>
            <a:round/>
          </a:ln>
        </p:spPr>
        <p:txBody>
          <a:bodyPr lIns="0" tIns="0" rIns="0" bIns="0"/>
          <a:lstStyle/>
          <a:p>
            <a:endParaRPr lang="el-GR"/>
          </a:p>
        </p:txBody>
      </p:sp>
      <p:sp>
        <p:nvSpPr>
          <p:cNvPr id="42040" name="object 57"/>
          <p:cNvSpPr/>
          <p:nvPr/>
        </p:nvSpPr>
        <p:spPr bwMode="auto">
          <a:xfrm>
            <a:off x="3260725" y="2840038"/>
            <a:ext cx="31750" cy="19050"/>
          </a:xfrm>
          <a:custGeom>
            <a:avLst/>
            <a:gdLst>
              <a:gd name="T0" fmla="*/ 15621 w 31241"/>
              <a:gd name="T1" fmla="*/ 0 h 18288"/>
              <a:gd name="T2" fmla="*/ 15621 w 31241"/>
              <a:gd name="T3" fmla="*/ 18288 h 18288"/>
              <a:gd name="T4" fmla="*/ 0 60000 65536"/>
              <a:gd name="T5" fmla="*/ 0 60000 65536"/>
              <a:gd name="T6" fmla="*/ 0 w 31241"/>
              <a:gd name="T7" fmla="*/ 0 h 18288"/>
              <a:gd name="T8" fmla="*/ 31241 w 31241"/>
              <a:gd name="T9" fmla="*/ 18288 h 18288"/>
            </a:gdLst>
            <a:ahLst/>
            <a:cxnLst>
              <a:cxn ang="T4">
                <a:pos x="T0" y="T1"/>
              </a:cxn>
              <a:cxn ang="T5">
                <a:pos x="T2" y="T3"/>
              </a:cxn>
            </a:cxnLst>
            <a:rect l="T6" t="T7" r="T8" b="T9"/>
            <a:pathLst>
              <a:path w="31241" h="18288">
                <a:moveTo>
                  <a:pt x="15621" y="0"/>
                </a:moveTo>
                <a:lnTo>
                  <a:pt x="15621" y="18288"/>
                </a:lnTo>
              </a:path>
            </a:pathLst>
          </a:custGeom>
          <a:noFill/>
          <a:ln w="32511">
            <a:solidFill>
              <a:srgbClr val="28166F"/>
            </a:solidFill>
            <a:round/>
          </a:ln>
        </p:spPr>
        <p:txBody>
          <a:bodyPr lIns="0" tIns="0" rIns="0" bIns="0"/>
          <a:lstStyle/>
          <a:p>
            <a:endParaRPr lang="el-GR"/>
          </a:p>
        </p:txBody>
      </p:sp>
      <p:sp>
        <p:nvSpPr>
          <p:cNvPr id="42041" name="object 58"/>
          <p:cNvSpPr/>
          <p:nvPr/>
        </p:nvSpPr>
        <p:spPr bwMode="auto">
          <a:xfrm>
            <a:off x="3214688" y="2840038"/>
            <a:ext cx="26987" cy="19050"/>
          </a:xfrm>
          <a:custGeom>
            <a:avLst/>
            <a:gdLst>
              <a:gd name="T0" fmla="*/ 13716 w 27431"/>
              <a:gd name="T1" fmla="*/ 0 h 18288"/>
              <a:gd name="T2" fmla="*/ 13716 w 27431"/>
              <a:gd name="T3" fmla="*/ 18288 h 18288"/>
              <a:gd name="T4" fmla="*/ 0 60000 65536"/>
              <a:gd name="T5" fmla="*/ 0 60000 65536"/>
              <a:gd name="T6" fmla="*/ 0 w 27431"/>
              <a:gd name="T7" fmla="*/ 0 h 18288"/>
              <a:gd name="T8" fmla="*/ 27431 w 27431"/>
              <a:gd name="T9" fmla="*/ 18288 h 18288"/>
            </a:gdLst>
            <a:ahLst/>
            <a:cxnLst>
              <a:cxn ang="T4">
                <a:pos x="T0" y="T1"/>
              </a:cxn>
              <a:cxn ang="T5">
                <a:pos x="T2" y="T3"/>
              </a:cxn>
            </a:cxnLst>
            <a:rect l="T6" t="T7" r="T8" b="T9"/>
            <a:pathLst>
              <a:path w="27431" h="18288">
                <a:moveTo>
                  <a:pt x="13716" y="0"/>
                </a:moveTo>
                <a:lnTo>
                  <a:pt x="13716" y="18288"/>
                </a:lnTo>
              </a:path>
            </a:pathLst>
          </a:custGeom>
          <a:noFill/>
          <a:ln w="28701">
            <a:solidFill>
              <a:srgbClr val="28166F"/>
            </a:solidFill>
            <a:round/>
          </a:ln>
        </p:spPr>
        <p:txBody>
          <a:bodyPr lIns="0" tIns="0" rIns="0" bIns="0"/>
          <a:lstStyle/>
          <a:p>
            <a:endParaRPr lang="el-GR"/>
          </a:p>
        </p:txBody>
      </p:sp>
      <p:sp>
        <p:nvSpPr>
          <p:cNvPr id="42042" name="object 59"/>
          <p:cNvSpPr>
            <a:spLocks noChangeArrowheads="1"/>
          </p:cNvSpPr>
          <p:nvPr/>
        </p:nvSpPr>
        <p:spPr bwMode="auto">
          <a:xfrm>
            <a:off x="2652713" y="2392363"/>
            <a:ext cx="2592387" cy="4319587"/>
          </a:xfrm>
          <a:prstGeom prst="rect">
            <a:avLst/>
          </a:prstGeom>
          <a:blipFill dpi="0" rotWithShape="1">
            <a:blip r:embed="rId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2043" name="object 60"/>
          <p:cNvSpPr/>
          <p:nvPr/>
        </p:nvSpPr>
        <p:spPr bwMode="auto">
          <a:xfrm>
            <a:off x="3683000" y="5635625"/>
            <a:ext cx="19050" cy="26988"/>
          </a:xfrm>
          <a:custGeom>
            <a:avLst/>
            <a:gdLst>
              <a:gd name="T0" fmla="*/ 9143 w 18287"/>
              <a:gd name="T1" fmla="*/ 0 h 27432"/>
              <a:gd name="T2" fmla="*/ 9143 w 18287"/>
              <a:gd name="T3" fmla="*/ 27432 h 27432"/>
              <a:gd name="T4" fmla="*/ 0 60000 65536"/>
              <a:gd name="T5" fmla="*/ 0 60000 65536"/>
              <a:gd name="T6" fmla="*/ 0 w 18287"/>
              <a:gd name="T7" fmla="*/ 0 h 27432"/>
              <a:gd name="T8" fmla="*/ 18287 w 18287"/>
              <a:gd name="T9" fmla="*/ 27432 h 27432"/>
            </a:gdLst>
            <a:ahLst/>
            <a:cxnLst>
              <a:cxn ang="T4">
                <a:pos x="T0" y="T1"/>
              </a:cxn>
              <a:cxn ang="T5">
                <a:pos x="T2" y="T3"/>
              </a:cxn>
            </a:cxnLst>
            <a:rect l="T6" t="T7" r="T8" b="T9"/>
            <a:pathLst>
              <a:path w="18287" h="27432">
                <a:moveTo>
                  <a:pt x="9143" y="0"/>
                </a:moveTo>
                <a:lnTo>
                  <a:pt x="9143" y="27432"/>
                </a:lnTo>
              </a:path>
            </a:pathLst>
          </a:custGeom>
          <a:noFill/>
          <a:ln w="19557">
            <a:solidFill>
              <a:srgbClr val="1F1A17"/>
            </a:solidFill>
            <a:round/>
          </a:ln>
        </p:spPr>
        <p:txBody>
          <a:bodyPr lIns="0" tIns="0" rIns="0" bIns="0"/>
          <a:lstStyle/>
          <a:p>
            <a:endParaRPr lang="el-GR"/>
          </a:p>
        </p:txBody>
      </p:sp>
      <p:sp>
        <p:nvSpPr>
          <p:cNvPr id="42044" name="object 61"/>
          <p:cNvSpPr/>
          <p:nvPr/>
        </p:nvSpPr>
        <p:spPr bwMode="auto">
          <a:xfrm>
            <a:off x="4683125" y="4244975"/>
            <a:ext cx="0" cy="104775"/>
          </a:xfrm>
          <a:custGeom>
            <a:avLst/>
            <a:gdLst>
              <a:gd name="T0" fmla="*/ 0 h 104394"/>
              <a:gd name="T1" fmla="*/ 104394 h 104394"/>
              <a:gd name="T2" fmla="*/ 0 60000 65536"/>
              <a:gd name="T3" fmla="*/ 0 60000 65536"/>
              <a:gd name="T4" fmla="*/ 0 h 104394"/>
              <a:gd name="T5" fmla="*/ 104394 h 104394"/>
            </a:gdLst>
            <a:ahLst/>
            <a:cxnLst>
              <a:cxn ang="T2">
                <a:pos x="0" y="T0"/>
              </a:cxn>
              <a:cxn ang="T3">
                <a:pos x="0" y="T1"/>
              </a:cxn>
            </a:cxnLst>
            <a:rect l="0" t="T4" r="0" b="T5"/>
            <a:pathLst>
              <a:path h="104394">
                <a:moveTo>
                  <a:pt x="0" y="0"/>
                </a:moveTo>
                <a:lnTo>
                  <a:pt x="0" y="104394"/>
                </a:lnTo>
              </a:path>
            </a:pathLst>
          </a:custGeom>
          <a:noFill/>
          <a:ln w="19557">
            <a:solidFill>
              <a:srgbClr val="28166F"/>
            </a:solidFill>
            <a:round/>
          </a:ln>
        </p:spPr>
        <p:txBody>
          <a:bodyPr lIns="0" tIns="0" rIns="0" bIns="0"/>
          <a:lstStyle/>
          <a:p>
            <a:endParaRPr lang="el-GR"/>
          </a:p>
        </p:txBody>
      </p:sp>
      <p:sp>
        <p:nvSpPr>
          <p:cNvPr id="42045" name="object 62"/>
          <p:cNvSpPr/>
          <p:nvPr/>
        </p:nvSpPr>
        <p:spPr bwMode="auto">
          <a:xfrm>
            <a:off x="4683125" y="4364038"/>
            <a:ext cx="73025" cy="0"/>
          </a:xfrm>
          <a:custGeom>
            <a:avLst/>
            <a:gdLst>
              <a:gd name="T0" fmla="*/ 72389 w 72389"/>
              <a:gd name="T1" fmla="*/ 0 w 72389"/>
              <a:gd name="T2" fmla="*/ 0 60000 65536"/>
              <a:gd name="T3" fmla="*/ 0 60000 65536"/>
              <a:gd name="T4" fmla="*/ 0 w 72389"/>
              <a:gd name="T5" fmla="*/ 72389 w 72389"/>
            </a:gdLst>
            <a:ahLst/>
            <a:cxnLst>
              <a:cxn ang="T2">
                <a:pos x="T0" y="0"/>
              </a:cxn>
              <a:cxn ang="T3">
                <a:pos x="T1" y="0"/>
              </a:cxn>
            </a:cxnLst>
            <a:rect l="T4" t="0" r="T5" b="0"/>
            <a:pathLst>
              <a:path w="72389">
                <a:moveTo>
                  <a:pt x="72389" y="0"/>
                </a:moveTo>
                <a:lnTo>
                  <a:pt x="0" y="0"/>
                </a:lnTo>
              </a:path>
            </a:pathLst>
          </a:custGeom>
          <a:noFill/>
          <a:ln w="46609">
            <a:solidFill>
              <a:srgbClr val="DA251D"/>
            </a:solidFill>
            <a:round/>
          </a:ln>
        </p:spPr>
        <p:txBody>
          <a:bodyPr lIns="0" tIns="0" rIns="0" bIns="0"/>
          <a:lstStyle/>
          <a:p>
            <a:endParaRPr lang="el-GR"/>
          </a:p>
        </p:txBody>
      </p:sp>
      <p:sp>
        <p:nvSpPr>
          <p:cNvPr id="42046" name="object 63"/>
          <p:cNvSpPr/>
          <p:nvPr/>
        </p:nvSpPr>
        <p:spPr bwMode="auto">
          <a:xfrm>
            <a:off x="4683125" y="4235450"/>
            <a:ext cx="19050" cy="19050"/>
          </a:xfrm>
          <a:custGeom>
            <a:avLst/>
            <a:gdLst>
              <a:gd name="T0" fmla="*/ 9143 w 18287"/>
              <a:gd name="T1" fmla="*/ 0 h 18287"/>
              <a:gd name="T2" fmla="*/ 9143 w 18287"/>
              <a:gd name="T3" fmla="*/ 18287 h 18287"/>
              <a:gd name="T4" fmla="*/ 0 60000 65536"/>
              <a:gd name="T5" fmla="*/ 0 60000 65536"/>
              <a:gd name="T6" fmla="*/ 0 w 18287"/>
              <a:gd name="T7" fmla="*/ 0 h 18287"/>
              <a:gd name="T8" fmla="*/ 18287 w 18287"/>
              <a:gd name="T9" fmla="*/ 18287 h 18287"/>
            </a:gdLst>
            <a:ahLst/>
            <a:cxnLst>
              <a:cxn ang="T4">
                <a:pos x="T0" y="T1"/>
              </a:cxn>
              <a:cxn ang="T5">
                <a:pos x="T2" y="T3"/>
              </a:cxn>
            </a:cxnLst>
            <a:rect l="T6" t="T7" r="T8" b="T9"/>
            <a:pathLst>
              <a:path w="18287" h="18287">
                <a:moveTo>
                  <a:pt x="9143" y="0"/>
                </a:moveTo>
                <a:lnTo>
                  <a:pt x="9143" y="18287"/>
                </a:lnTo>
              </a:path>
            </a:pathLst>
          </a:custGeom>
          <a:noFill/>
          <a:ln w="19557">
            <a:solidFill>
              <a:srgbClr val="DA251D"/>
            </a:solidFill>
            <a:round/>
          </a:ln>
        </p:spPr>
        <p:txBody>
          <a:bodyPr lIns="0" tIns="0" rIns="0" bIns="0"/>
          <a:lstStyle/>
          <a:p>
            <a:endParaRPr lang="el-GR"/>
          </a:p>
        </p:txBody>
      </p:sp>
      <p:sp>
        <p:nvSpPr>
          <p:cNvPr id="42047" name="object 64"/>
          <p:cNvSpPr/>
          <p:nvPr/>
        </p:nvSpPr>
        <p:spPr bwMode="auto">
          <a:xfrm>
            <a:off x="4706938" y="4332288"/>
            <a:ext cx="136525" cy="0"/>
          </a:xfrm>
          <a:custGeom>
            <a:avLst/>
            <a:gdLst>
              <a:gd name="T0" fmla="*/ 136398 w 136398"/>
              <a:gd name="T1" fmla="*/ 0 w 136398"/>
              <a:gd name="T2" fmla="*/ 0 60000 65536"/>
              <a:gd name="T3" fmla="*/ 0 60000 65536"/>
              <a:gd name="T4" fmla="*/ 0 w 136398"/>
              <a:gd name="T5" fmla="*/ 136398 w 136398"/>
            </a:gdLst>
            <a:ahLst/>
            <a:cxnLst>
              <a:cxn ang="T2">
                <a:pos x="T0" y="0"/>
              </a:cxn>
              <a:cxn ang="T3">
                <a:pos x="T1" y="0"/>
              </a:cxn>
            </a:cxnLst>
            <a:rect l="T4" t="0" r="T5" b="0"/>
            <a:pathLst>
              <a:path w="136398">
                <a:moveTo>
                  <a:pt x="136398" y="0"/>
                </a:moveTo>
                <a:lnTo>
                  <a:pt x="0" y="0"/>
                </a:lnTo>
              </a:path>
            </a:pathLst>
          </a:custGeom>
          <a:noFill/>
          <a:ln w="19557">
            <a:solidFill>
              <a:srgbClr val="1F1A17"/>
            </a:solidFill>
            <a:round/>
          </a:ln>
        </p:spPr>
        <p:txBody>
          <a:bodyPr lIns="0" tIns="0" rIns="0" bIns="0"/>
          <a:lstStyle/>
          <a:p>
            <a:endParaRPr lang="el-GR"/>
          </a:p>
        </p:txBody>
      </p:sp>
      <p:sp>
        <p:nvSpPr>
          <p:cNvPr id="42048" name="object 65"/>
          <p:cNvSpPr/>
          <p:nvPr/>
        </p:nvSpPr>
        <p:spPr bwMode="auto">
          <a:xfrm>
            <a:off x="4706938" y="4308475"/>
            <a:ext cx="127000" cy="0"/>
          </a:xfrm>
          <a:custGeom>
            <a:avLst/>
            <a:gdLst>
              <a:gd name="T0" fmla="*/ 127253 w 127253"/>
              <a:gd name="T1" fmla="*/ 0 w 127253"/>
              <a:gd name="T2" fmla="*/ 0 60000 65536"/>
              <a:gd name="T3" fmla="*/ 0 60000 65536"/>
              <a:gd name="T4" fmla="*/ 0 w 127253"/>
              <a:gd name="T5" fmla="*/ 127253 w 127253"/>
            </a:gdLst>
            <a:ahLst/>
            <a:cxnLst>
              <a:cxn ang="T2">
                <a:pos x="T0" y="0"/>
              </a:cxn>
              <a:cxn ang="T3">
                <a:pos x="T1" y="0"/>
              </a:cxn>
            </a:cxnLst>
            <a:rect l="T4" t="0" r="T5" b="0"/>
            <a:pathLst>
              <a:path w="127253">
                <a:moveTo>
                  <a:pt x="127253" y="0"/>
                </a:moveTo>
                <a:lnTo>
                  <a:pt x="0" y="0"/>
                </a:lnTo>
              </a:path>
            </a:pathLst>
          </a:custGeom>
          <a:noFill/>
          <a:ln w="19557">
            <a:solidFill>
              <a:srgbClr val="1F1A17"/>
            </a:solidFill>
            <a:round/>
          </a:ln>
        </p:spPr>
        <p:txBody>
          <a:bodyPr lIns="0" tIns="0" rIns="0" bIns="0"/>
          <a:lstStyle/>
          <a:p>
            <a:endParaRPr lang="el-GR"/>
          </a:p>
        </p:txBody>
      </p:sp>
      <p:sp>
        <p:nvSpPr>
          <p:cNvPr id="42049" name="object 66"/>
          <p:cNvSpPr/>
          <p:nvPr/>
        </p:nvSpPr>
        <p:spPr bwMode="auto">
          <a:xfrm>
            <a:off x="4702175" y="4222750"/>
            <a:ext cx="0" cy="153988"/>
          </a:xfrm>
          <a:custGeom>
            <a:avLst/>
            <a:gdLst>
              <a:gd name="T0" fmla="*/ 0 h 154686"/>
              <a:gd name="T1" fmla="*/ 154686 h 154686"/>
              <a:gd name="T2" fmla="*/ 0 60000 65536"/>
              <a:gd name="T3" fmla="*/ 0 60000 65536"/>
              <a:gd name="T4" fmla="*/ 0 h 154686"/>
              <a:gd name="T5" fmla="*/ 154686 h 154686"/>
            </a:gdLst>
            <a:ahLst/>
            <a:cxnLst>
              <a:cxn ang="T2">
                <a:pos x="0" y="T0"/>
              </a:cxn>
              <a:cxn ang="T3">
                <a:pos x="0" y="T1"/>
              </a:cxn>
            </a:cxnLst>
            <a:rect l="0" t="T4" r="0" b="T5"/>
            <a:pathLst>
              <a:path h="154686">
                <a:moveTo>
                  <a:pt x="0" y="0"/>
                </a:moveTo>
                <a:lnTo>
                  <a:pt x="0" y="154686"/>
                </a:lnTo>
              </a:path>
            </a:pathLst>
          </a:custGeom>
          <a:noFill/>
          <a:ln w="19557">
            <a:solidFill>
              <a:srgbClr val="DA251D"/>
            </a:solidFill>
            <a:round/>
          </a:ln>
        </p:spPr>
        <p:txBody>
          <a:bodyPr lIns="0" tIns="0" rIns="0" bIns="0"/>
          <a:lstStyle/>
          <a:p>
            <a:endParaRPr lang="el-GR"/>
          </a:p>
        </p:txBody>
      </p:sp>
      <p:sp>
        <p:nvSpPr>
          <p:cNvPr id="42050" name="object 67"/>
          <p:cNvSpPr/>
          <p:nvPr/>
        </p:nvSpPr>
        <p:spPr bwMode="auto">
          <a:xfrm>
            <a:off x="4748213" y="4222750"/>
            <a:ext cx="17462" cy="0"/>
          </a:xfrm>
          <a:custGeom>
            <a:avLst/>
            <a:gdLst>
              <a:gd name="T0" fmla="*/ 0 w 17525"/>
              <a:gd name="T1" fmla="*/ 17525 w 17525"/>
              <a:gd name="T2" fmla="*/ 0 60000 65536"/>
              <a:gd name="T3" fmla="*/ 0 60000 65536"/>
              <a:gd name="T4" fmla="*/ 0 w 17525"/>
              <a:gd name="T5" fmla="*/ 17525 w 17525"/>
            </a:gdLst>
            <a:ahLst/>
            <a:cxnLst>
              <a:cxn ang="T2">
                <a:pos x="T0" y="0"/>
              </a:cxn>
              <a:cxn ang="T3">
                <a:pos x="T1" y="0"/>
              </a:cxn>
            </a:cxnLst>
            <a:rect l="T4" t="0" r="T5" b="0"/>
            <a:pathLst>
              <a:path w="17525">
                <a:moveTo>
                  <a:pt x="0" y="0"/>
                </a:moveTo>
                <a:lnTo>
                  <a:pt x="17525" y="0"/>
                </a:lnTo>
              </a:path>
            </a:pathLst>
          </a:custGeom>
          <a:solidFill>
            <a:srgbClr val="DA251D"/>
          </a:solidFill>
          <a:ln w="9525">
            <a:noFill/>
            <a:round/>
          </a:ln>
        </p:spPr>
        <p:txBody>
          <a:bodyPr lIns="0" tIns="0" rIns="0" bIns="0"/>
          <a:lstStyle/>
          <a:p>
            <a:endParaRPr lang="el-GR"/>
          </a:p>
        </p:txBody>
      </p:sp>
      <p:sp>
        <p:nvSpPr>
          <p:cNvPr id="42051" name="object 68"/>
          <p:cNvSpPr/>
          <p:nvPr/>
        </p:nvSpPr>
        <p:spPr bwMode="auto">
          <a:xfrm>
            <a:off x="4708525" y="4240213"/>
            <a:ext cx="0" cy="114300"/>
          </a:xfrm>
          <a:custGeom>
            <a:avLst/>
            <a:gdLst>
              <a:gd name="T0" fmla="*/ 0 h 113537"/>
              <a:gd name="T1" fmla="*/ 113537 h 113537"/>
              <a:gd name="T2" fmla="*/ 0 60000 65536"/>
              <a:gd name="T3" fmla="*/ 0 60000 65536"/>
              <a:gd name="T4" fmla="*/ 0 h 113537"/>
              <a:gd name="T5" fmla="*/ 113537 h 113537"/>
            </a:gdLst>
            <a:ahLst/>
            <a:cxnLst>
              <a:cxn ang="T2">
                <a:pos x="0" y="T0"/>
              </a:cxn>
              <a:cxn ang="T3">
                <a:pos x="0" y="T1"/>
              </a:cxn>
            </a:cxnLst>
            <a:rect l="0" t="T4" r="0" b="T5"/>
            <a:pathLst>
              <a:path h="113537">
                <a:moveTo>
                  <a:pt x="0" y="0"/>
                </a:moveTo>
                <a:lnTo>
                  <a:pt x="0" y="113537"/>
                </a:lnTo>
              </a:path>
            </a:pathLst>
          </a:custGeom>
          <a:noFill/>
          <a:ln w="24130">
            <a:solidFill>
              <a:srgbClr val="DA251D"/>
            </a:solidFill>
            <a:round/>
          </a:ln>
        </p:spPr>
        <p:txBody>
          <a:bodyPr lIns="0" tIns="0" rIns="0" bIns="0"/>
          <a:lstStyle/>
          <a:p>
            <a:endParaRPr lang="el-GR"/>
          </a:p>
        </p:txBody>
      </p:sp>
      <p:sp>
        <p:nvSpPr>
          <p:cNvPr id="42052" name="object 69"/>
          <p:cNvSpPr/>
          <p:nvPr/>
        </p:nvSpPr>
        <p:spPr bwMode="auto">
          <a:xfrm>
            <a:off x="4697413" y="4222750"/>
            <a:ext cx="23812" cy="22225"/>
          </a:xfrm>
          <a:custGeom>
            <a:avLst/>
            <a:gdLst>
              <a:gd name="T0" fmla="*/ 13715 w 22859"/>
              <a:gd name="T1" fmla="*/ 20574 h 22860"/>
              <a:gd name="T2" fmla="*/ 13715 w 22859"/>
              <a:gd name="T3" fmla="*/ 13716 h 22860"/>
              <a:gd name="T4" fmla="*/ 4571 w 22859"/>
              <a:gd name="T5" fmla="*/ 9144 h 22860"/>
              <a:gd name="T6" fmla="*/ 0 w 22859"/>
              <a:gd name="T7" fmla="*/ 13716 h 22860"/>
              <a:gd name="T8" fmla="*/ 13715 w 22859"/>
              <a:gd name="T9" fmla="*/ 20574 h 22860"/>
              <a:gd name="T10" fmla="*/ 12409 w 22859"/>
              <a:gd name="T11" fmla="*/ 11103 h 22860"/>
              <a:gd name="T12" fmla="*/ 9143 w 22859"/>
              <a:gd name="T13" fmla="*/ 4572 h 22860"/>
              <a:gd name="T14" fmla="*/ 4571 w 22859"/>
              <a:gd name="T15" fmla="*/ 4572 h 22860"/>
              <a:gd name="T16" fmla="*/ 4571 w 22859"/>
              <a:gd name="T17" fmla="*/ 9144 h 22860"/>
              <a:gd name="T18" fmla="*/ 12409 w 22859"/>
              <a:gd name="T19" fmla="*/ 11103 h 22860"/>
              <a:gd name="T20" fmla="*/ 13715 w 22859"/>
              <a:gd name="T21" fmla="*/ 13716 h 22860"/>
              <a:gd name="T22" fmla="*/ 12409 w 22859"/>
              <a:gd name="T23" fmla="*/ 11103 h 22860"/>
              <a:gd name="T24" fmla="*/ 4571 w 22859"/>
              <a:gd name="T25" fmla="*/ 9144 h 22860"/>
              <a:gd name="T26" fmla="*/ 13715 w 22859"/>
              <a:gd name="T27" fmla="*/ 13716 h 22860"/>
              <a:gd name="T28" fmla="*/ 20247 w 22859"/>
              <a:gd name="T29" fmla="*/ 13062 h 22860"/>
              <a:gd name="T30" fmla="*/ 13715 w 22859"/>
              <a:gd name="T31" fmla="*/ 0 h 22860"/>
              <a:gd name="T32" fmla="*/ 9143 w 22859"/>
              <a:gd name="T33" fmla="*/ 4572 h 22860"/>
              <a:gd name="T34" fmla="*/ 13715 w 22859"/>
              <a:gd name="T35" fmla="*/ 11430 h 22860"/>
              <a:gd name="T36" fmla="*/ 20247 w 22859"/>
              <a:gd name="T37" fmla="*/ 13062 h 22860"/>
              <a:gd name="T38" fmla="*/ 20574 w 22859"/>
              <a:gd name="T39" fmla="*/ 18287 h 22860"/>
              <a:gd name="T40" fmla="*/ 18287 w 22859"/>
              <a:gd name="T41" fmla="*/ 18287 h 22860"/>
              <a:gd name="T42" fmla="*/ 13715 w 22859"/>
              <a:gd name="T43" fmla="*/ 11430 h 22860"/>
              <a:gd name="T44" fmla="*/ 12409 w 22859"/>
              <a:gd name="T45" fmla="*/ 11103 h 22860"/>
              <a:gd name="T46" fmla="*/ 13715 w 22859"/>
              <a:gd name="T47" fmla="*/ 13716 h 22860"/>
              <a:gd name="T48" fmla="*/ 13715 w 22859"/>
              <a:gd name="T49" fmla="*/ 20574 h 22860"/>
              <a:gd name="T50" fmla="*/ 18287 w 22859"/>
              <a:gd name="T51" fmla="*/ 22860 h 22860"/>
              <a:gd name="T52" fmla="*/ 20574 w 22859"/>
              <a:gd name="T53" fmla="*/ 18287 h 22860"/>
              <a:gd name="T54" fmla="*/ 21716 w 22859"/>
              <a:gd name="T55" fmla="*/ 16002 h 22860"/>
              <a:gd name="T56" fmla="*/ 20247 w 22859"/>
              <a:gd name="T57" fmla="*/ 13062 h 22860"/>
              <a:gd name="T58" fmla="*/ 13715 w 22859"/>
              <a:gd name="T59" fmla="*/ 11430 h 22860"/>
              <a:gd name="T60" fmla="*/ 18287 w 22859"/>
              <a:gd name="T61" fmla="*/ 18287 h 22860"/>
              <a:gd name="T62" fmla="*/ 20574 w 22859"/>
              <a:gd name="T63" fmla="*/ 18287 h 22860"/>
              <a:gd name="T64" fmla="*/ 21716 w 22859"/>
              <a:gd name="T65" fmla="*/ 16002 h 22860"/>
              <a:gd name="T66" fmla="*/ 22859 w 22859"/>
              <a:gd name="T67" fmla="*/ 13716 h 22860"/>
              <a:gd name="T68" fmla="*/ 20247 w 22859"/>
              <a:gd name="T69" fmla="*/ 13062 h 22860"/>
              <a:gd name="T70" fmla="*/ 21716 w 22859"/>
              <a:gd name="T71" fmla="*/ 16002 h 22860"/>
              <a:gd name="T72" fmla="*/ 22859 w 22859"/>
              <a:gd name="T73" fmla="*/ 13716 h 22860"/>
              <a:gd name="T74" fmla="*/ 22859 w 22859"/>
              <a:gd name="T75" fmla="*/ 18287 h 22860"/>
              <a:gd name="T76" fmla="*/ 21716 w 22859"/>
              <a:gd name="T77" fmla="*/ 16002 h 22860"/>
              <a:gd name="T78" fmla="*/ 20574 w 22859"/>
              <a:gd name="T79" fmla="*/ 18287 h 22860"/>
              <a:gd name="T80" fmla="*/ 22859 w 22859"/>
              <a:gd name="T81" fmla="*/ 18287 h 228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859"/>
              <a:gd name="T124" fmla="*/ 0 h 22860"/>
              <a:gd name="T125" fmla="*/ 22859 w 22859"/>
              <a:gd name="T126" fmla="*/ 22860 h 228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859" h="22860">
                <a:moveTo>
                  <a:pt x="13715" y="20574"/>
                </a:moveTo>
                <a:lnTo>
                  <a:pt x="13715" y="13716"/>
                </a:lnTo>
                <a:lnTo>
                  <a:pt x="4571" y="9144"/>
                </a:lnTo>
                <a:lnTo>
                  <a:pt x="0" y="13716"/>
                </a:lnTo>
                <a:lnTo>
                  <a:pt x="13715" y="20574"/>
                </a:lnTo>
                <a:close/>
              </a:path>
              <a:path w="22859" h="22860">
                <a:moveTo>
                  <a:pt x="12409" y="11103"/>
                </a:moveTo>
                <a:lnTo>
                  <a:pt x="9143" y="4572"/>
                </a:lnTo>
                <a:lnTo>
                  <a:pt x="4571" y="4572"/>
                </a:lnTo>
                <a:lnTo>
                  <a:pt x="4571" y="9144"/>
                </a:lnTo>
                <a:lnTo>
                  <a:pt x="12409" y="11103"/>
                </a:lnTo>
                <a:close/>
              </a:path>
              <a:path w="22859" h="22860">
                <a:moveTo>
                  <a:pt x="13715" y="13716"/>
                </a:moveTo>
                <a:lnTo>
                  <a:pt x="12409" y="11103"/>
                </a:lnTo>
                <a:lnTo>
                  <a:pt x="4571" y="9144"/>
                </a:lnTo>
                <a:lnTo>
                  <a:pt x="13715" y="13716"/>
                </a:lnTo>
                <a:close/>
              </a:path>
              <a:path w="22859" h="22860">
                <a:moveTo>
                  <a:pt x="20247" y="13062"/>
                </a:moveTo>
                <a:lnTo>
                  <a:pt x="13715" y="0"/>
                </a:lnTo>
                <a:lnTo>
                  <a:pt x="9143" y="4572"/>
                </a:lnTo>
                <a:lnTo>
                  <a:pt x="13715" y="11430"/>
                </a:lnTo>
                <a:lnTo>
                  <a:pt x="20247" y="13062"/>
                </a:lnTo>
                <a:close/>
              </a:path>
              <a:path w="22859" h="22860">
                <a:moveTo>
                  <a:pt x="20574" y="18287"/>
                </a:moveTo>
                <a:lnTo>
                  <a:pt x="18287" y="18287"/>
                </a:lnTo>
                <a:lnTo>
                  <a:pt x="13715" y="11430"/>
                </a:lnTo>
                <a:lnTo>
                  <a:pt x="12409" y="11103"/>
                </a:lnTo>
                <a:lnTo>
                  <a:pt x="13715" y="13716"/>
                </a:lnTo>
                <a:lnTo>
                  <a:pt x="13715" y="20574"/>
                </a:lnTo>
                <a:lnTo>
                  <a:pt x="18287" y="22860"/>
                </a:lnTo>
                <a:lnTo>
                  <a:pt x="20574" y="18287"/>
                </a:lnTo>
                <a:close/>
              </a:path>
              <a:path w="22859" h="22860">
                <a:moveTo>
                  <a:pt x="21716" y="16002"/>
                </a:moveTo>
                <a:lnTo>
                  <a:pt x="20247" y="13062"/>
                </a:lnTo>
                <a:lnTo>
                  <a:pt x="13715" y="11430"/>
                </a:lnTo>
                <a:lnTo>
                  <a:pt x="18287" y="18287"/>
                </a:lnTo>
                <a:lnTo>
                  <a:pt x="20574" y="18287"/>
                </a:lnTo>
                <a:lnTo>
                  <a:pt x="21716" y="16002"/>
                </a:lnTo>
                <a:close/>
              </a:path>
              <a:path w="22859" h="22860">
                <a:moveTo>
                  <a:pt x="22859" y="13716"/>
                </a:moveTo>
                <a:lnTo>
                  <a:pt x="20247" y="13062"/>
                </a:lnTo>
                <a:lnTo>
                  <a:pt x="21716" y="16002"/>
                </a:lnTo>
                <a:lnTo>
                  <a:pt x="22859" y="13716"/>
                </a:lnTo>
                <a:close/>
              </a:path>
              <a:path w="22859" h="22860">
                <a:moveTo>
                  <a:pt x="22859" y="18287"/>
                </a:moveTo>
                <a:lnTo>
                  <a:pt x="21716" y="16002"/>
                </a:lnTo>
                <a:lnTo>
                  <a:pt x="20574" y="18287"/>
                </a:lnTo>
                <a:lnTo>
                  <a:pt x="22859" y="18287"/>
                </a:lnTo>
                <a:close/>
              </a:path>
            </a:pathLst>
          </a:custGeom>
          <a:solidFill>
            <a:srgbClr val="DA251D"/>
          </a:solidFill>
          <a:ln w="9525">
            <a:noFill/>
            <a:round/>
          </a:ln>
        </p:spPr>
        <p:txBody>
          <a:bodyPr lIns="0" tIns="0" rIns="0" bIns="0"/>
          <a:lstStyle/>
          <a:p>
            <a:endParaRPr lang="el-GR"/>
          </a:p>
        </p:txBody>
      </p:sp>
      <p:sp>
        <p:nvSpPr>
          <p:cNvPr id="42053" name="object 70"/>
          <p:cNvSpPr/>
          <p:nvPr/>
        </p:nvSpPr>
        <p:spPr bwMode="auto">
          <a:xfrm>
            <a:off x="4748213" y="4217988"/>
            <a:ext cx="17462" cy="17462"/>
          </a:xfrm>
          <a:custGeom>
            <a:avLst/>
            <a:gdLst>
              <a:gd name="T0" fmla="*/ 7572 w 17525"/>
              <a:gd name="T1" fmla="*/ 6547 h 18287"/>
              <a:gd name="T2" fmla="*/ 4572 w 17525"/>
              <a:gd name="T3" fmla="*/ 0 h 18287"/>
              <a:gd name="T4" fmla="*/ 0 w 17525"/>
              <a:gd name="T5" fmla="*/ 0 h 18287"/>
              <a:gd name="T6" fmla="*/ 2380 w 17525"/>
              <a:gd name="T7" fmla="*/ 5192 h 18287"/>
              <a:gd name="T8" fmla="*/ 7572 w 17525"/>
              <a:gd name="T9" fmla="*/ 6547 h 18287"/>
              <a:gd name="T10" fmla="*/ 2754 w 17525"/>
              <a:gd name="T11" fmla="*/ 6008 h 18287"/>
              <a:gd name="T12" fmla="*/ 2380 w 17525"/>
              <a:gd name="T13" fmla="*/ 5192 h 18287"/>
              <a:gd name="T14" fmla="*/ 0 w 17525"/>
              <a:gd name="T15" fmla="*/ 4571 h 18287"/>
              <a:gd name="T16" fmla="*/ 2754 w 17525"/>
              <a:gd name="T17" fmla="*/ 6008 h 18287"/>
              <a:gd name="T18" fmla="*/ 8762 w 17525"/>
              <a:gd name="T19" fmla="*/ 9143 h 18287"/>
              <a:gd name="T20" fmla="*/ 7572 w 17525"/>
              <a:gd name="T21" fmla="*/ 6547 h 18287"/>
              <a:gd name="T22" fmla="*/ 2380 w 17525"/>
              <a:gd name="T23" fmla="*/ 5192 h 18287"/>
              <a:gd name="T24" fmla="*/ 2754 w 17525"/>
              <a:gd name="T25" fmla="*/ 6008 h 18287"/>
              <a:gd name="T26" fmla="*/ 8762 w 17525"/>
              <a:gd name="T27" fmla="*/ 9143 h 18287"/>
              <a:gd name="T28" fmla="*/ 8876 w 17525"/>
              <a:gd name="T29" fmla="*/ 9391 h 18287"/>
              <a:gd name="T30" fmla="*/ 8762 w 17525"/>
              <a:gd name="T31" fmla="*/ 9143 h 18287"/>
              <a:gd name="T32" fmla="*/ 2754 w 17525"/>
              <a:gd name="T33" fmla="*/ 6008 h 18287"/>
              <a:gd name="T34" fmla="*/ 8382 w 17525"/>
              <a:gd name="T35" fmla="*/ 18287 h 18287"/>
              <a:gd name="T36" fmla="*/ 8382 w 17525"/>
              <a:gd name="T37" fmla="*/ 9143 h 18287"/>
              <a:gd name="T38" fmla="*/ 8876 w 17525"/>
              <a:gd name="T39" fmla="*/ 9391 h 18287"/>
              <a:gd name="T40" fmla="*/ 17525 w 17525"/>
              <a:gd name="T41" fmla="*/ 13715 h 18287"/>
              <a:gd name="T42" fmla="*/ 17525 w 17525"/>
              <a:gd name="T43" fmla="*/ 9143 h 18287"/>
              <a:gd name="T44" fmla="*/ 7572 w 17525"/>
              <a:gd name="T45" fmla="*/ 6547 h 18287"/>
              <a:gd name="T46" fmla="*/ 8762 w 17525"/>
              <a:gd name="T47" fmla="*/ 9143 h 18287"/>
              <a:gd name="T48" fmla="*/ 17525 w 17525"/>
              <a:gd name="T49" fmla="*/ 13715 h 18287"/>
              <a:gd name="T50" fmla="*/ 12953 w 17525"/>
              <a:gd name="T51" fmla="*/ 18287 h 18287"/>
              <a:gd name="T52" fmla="*/ 8876 w 17525"/>
              <a:gd name="T53" fmla="*/ 9391 h 18287"/>
              <a:gd name="T54" fmla="*/ 8382 w 17525"/>
              <a:gd name="T55" fmla="*/ 9143 h 18287"/>
              <a:gd name="T56" fmla="*/ 12953 w 17525"/>
              <a:gd name="T57" fmla="*/ 18287 h 18287"/>
              <a:gd name="T58" fmla="*/ 12953 w 17525"/>
              <a:gd name="T59" fmla="*/ 18287 h 18287"/>
              <a:gd name="T60" fmla="*/ 8382 w 17525"/>
              <a:gd name="T61" fmla="*/ 9143 h 18287"/>
              <a:gd name="T62" fmla="*/ 8382 w 17525"/>
              <a:gd name="T63" fmla="*/ 18287 h 18287"/>
              <a:gd name="T64" fmla="*/ 12953 w 17525"/>
              <a:gd name="T65" fmla="*/ 18287 h 18287"/>
              <a:gd name="T66" fmla="*/ 17525 w 17525"/>
              <a:gd name="T67" fmla="*/ 13715 h 18287"/>
              <a:gd name="T68" fmla="*/ 8876 w 17525"/>
              <a:gd name="T69" fmla="*/ 9391 h 18287"/>
              <a:gd name="T70" fmla="*/ 12953 w 17525"/>
              <a:gd name="T71" fmla="*/ 18287 h 18287"/>
              <a:gd name="T72" fmla="*/ 17525 w 17525"/>
              <a:gd name="T73" fmla="*/ 13715 h 182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525"/>
              <a:gd name="T112" fmla="*/ 0 h 18287"/>
              <a:gd name="T113" fmla="*/ 17525 w 17525"/>
              <a:gd name="T114" fmla="*/ 18287 h 182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525" h="18287">
                <a:moveTo>
                  <a:pt x="7572" y="6547"/>
                </a:moveTo>
                <a:lnTo>
                  <a:pt x="4572" y="0"/>
                </a:lnTo>
                <a:lnTo>
                  <a:pt x="0" y="0"/>
                </a:lnTo>
                <a:lnTo>
                  <a:pt x="2380" y="5192"/>
                </a:lnTo>
                <a:lnTo>
                  <a:pt x="7572" y="6547"/>
                </a:lnTo>
                <a:close/>
              </a:path>
              <a:path w="17525" h="18287">
                <a:moveTo>
                  <a:pt x="2754" y="6008"/>
                </a:moveTo>
                <a:lnTo>
                  <a:pt x="2380" y="5192"/>
                </a:lnTo>
                <a:lnTo>
                  <a:pt x="0" y="4571"/>
                </a:lnTo>
                <a:lnTo>
                  <a:pt x="2754" y="6008"/>
                </a:lnTo>
                <a:close/>
              </a:path>
              <a:path w="17525" h="18287">
                <a:moveTo>
                  <a:pt x="8762" y="9143"/>
                </a:moveTo>
                <a:lnTo>
                  <a:pt x="7572" y="6547"/>
                </a:lnTo>
                <a:lnTo>
                  <a:pt x="2380" y="5192"/>
                </a:lnTo>
                <a:lnTo>
                  <a:pt x="2754" y="6008"/>
                </a:lnTo>
                <a:lnTo>
                  <a:pt x="8762" y="9143"/>
                </a:lnTo>
                <a:close/>
              </a:path>
              <a:path w="17525" h="18287">
                <a:moveTo>
                  <a:pt x="8876" y="9391"/>
                </a:moveTo>
                <a:lnTo>
                  <a:pt x="8762" y="9143"/>
                </a:lnTo>
                <a:lnTo>
                  <a:pt x="2754" y="6008"/>
                </a:lnTo>
                <a:lnTo>
                  <a:pt x="8382" y="18287"/>
                </a:lnTo>
                <a:lnTo>
                  <a:pt x="8382" y="9143"/>
                </a:lnTo>
                <a:lnTo>
                  <a:pt x="8876" y="9391"/>
                </a:lnTo>
                <a:close/>
              </a:path>
              <a:path w="17525" h="18287">
                <a:moveTo>
                  <a:pt x="17525" y="13715"/>
                </a:moveTo>
                <a:lnTo>
                  <a:pt x="17525" y="9143"/>
                </a:lnTo>
                <a:lnTo>
                  <a:pt x="7572" y="6547"/>
                </a:lnTo>
                <a:lnTo>
                  <a:pt x="8762" y="9143"/>
                </a:lnTo>
                <a:lnTo>
                  <a:pt x="17525" y="13715"/>
                </a:lnTo>
                <a:close/>
              </a:path>
              <a:path w="17525" h="18287">
                <a:moveTo>
                  <a:pt x="12953" y="18287"/>
                </a:moveTo>
                <a:lnTo>
                  <a:pt x="8876" y="9391"/>
                </a:lnTo>
                <a:lnTo>
                  <a:pt x="8382" y="9143"/>
                </a:lnTo>
                <a:lnTo>
                  <a:pt x="12953" y="18287"/>
                </a:lnTo>
                <a:close/>
              </a:path>
              <a:path w="17525" h="18287">
                <a:moveTo>
                  <a:pt x="12953" y="18287"/>
                </a:moveTo>
                <a:lnTo>
                  <a:pt x="8382" y="9143"/>
                </a:lnTo>
                <a:lnTo>
                  <a:pt x="8382" y="18287"/>
                </a:lnTo>
                <a:lnTo>
                  <a:pt x="12953" y="18287"/>
                </a:lnTo>
                <a:close/>
              </a:path>
              <a:path w="17525" h="18287">
                <a:moveTo>
                  <a:pt x="17525" y="13715"/>
                </a:moveTo>
                <a:lnTo>
                  <a:pt x="8876" y="9391"/>
                </a:lnTo>
                <a:lnTo>
                  <a:pt x="12953" y="18287"/>
                </a:lnTo>
                <a:lnTo>
                  <a:pt x="17525" y="13715"/>
                </a:lnTo>
                <a:close/>
              </a:path>
            </a:pathLst>
          </a:custGeom>
          <a:solidFill>
            <a:srgbClr val="28166F"/>
          </a:solidFill>
          <a:ln w="9525">
            <a:noFill/>
            <a:round/>
          </a:ln>
        </p:spPr>
        <p:txBody>
          <a:bodyPr lIns="0" tIns="0" rIns="0" bIns="0"/>
          <a:lstStyle/>
          <a:p>
            <a:endParaRPr lang="el-GR"/>
          </a:p>
        </p:txBody>
      </p:sp>
      <p:sp>
        <p:nvSpPr>
          <p:cNvPr id="42054" name="object 71"/>
          <p:cNvSpPr/>
          <p:nvPr/>
        </p:nvSpPr>
        <p:spPr bwMode="auto">
          <a:xfrm>
            <a:off x="4748213" y="4371975"/>
            <a:ext cx="17462" cy="4763"/>
          </a:xfrm>
          <a:custGeom>
            <a:avLst/>
            <a:gdLst>
              <a:gd name="T0" fmla="*/ 8762 w 17525"/>
              <a:gd name="T1" fmla="*/ 0 h 4572"/>
              <a:gd name="T2" fmla="*/ 8762 w 17525"/>
              <a:gd name="T3" fmla="*/ 4572 h 4572"/>
              <a:gd name="T4" fmla="*/ 0 60000 65536"/>
              <a:gd name="T5" fmla="*/ 0 60000 65536"/>
              <a:gd name="T6" fmla="*/ 0 w 17525"/>
              <a:gd name="T7" fmla="*/ 0 h 4572"/>
              <a:gd name="T8" fmla="*/ 17525 w 17525"/>
              <a:gd name="T9" fmla="*/ 4572 h 4572"/>
            </a:gdLst>
            <a:ahLst/>
            <a:cxnLst>
              <a:cxn ang="T4">
                <a:pos x="T0" y="T1"/>
              </a:cxn>
              <a:cxn ang="T5">
                <a:pos x="T2" y="T3"/>
              </a:cxn>
            </a:cxnLst>
            <a:rect l="T6" t="T7" r="T8" b="T9"/>
            <a:pathLst>
              <a:path w="17525" h="4572">
                <a:moveTo>
                  <a:pt x="8762" y="0"/>
                </a:moveTo>
                <a:lnTo>
                  <a:pt x="8762" y="4572"/>
                </a:lnTo>
              </a:path>
            </a:pathLst>
          </a:custGeom>
          <a:noFill/>
          <a:ln w="18795">
            <a:solidFill>
              <a:srgbClr val="DA251D"/>
            </a:solidFill>
            <a:round/>
          </a:ln>
        </p:spPr>
        <p:txBody>
          <a:bodyPr lIns="0" tIns="0" rIns="0" bIns="0"/>
          <a:lstStyle/>
          <a:p>
            <a:endParaRPr lang="el-GR"/>
          </a:p>
        </p:txBody>
      </p:sp>
      <p:sp>
        <p:nvSpPr>
          <p:cNvPr id="42055" name="object 72"/>
          <p:cNvSpPr/>
          <p:nvPr/>
        </p:nvSpPr>
        <p:spPr bwMode="auto">
          <a:xfrm>
            <a:off x="4716463" y="4354513"/>
            <a:ext cx="39687" cy="22225"/>
          </a:xfrm>
          <a:custGeom>
            <a:avLst/>
            <a:gdLst>
              <a:gd name="T0" fmla="*/ 40386 w 40386"/>
              <a:gd name="T1" fmla="*/ 4572 h 22860"/>
              <a:gd name="T2" fmla="*/ 0 w 40386"/>
              <a:gd name="T3" fmla="*/ 0 h 22860"/>
              <a:gd name="T4" fmla="*/ 0 w 40386"/>
              <a:gd name="T5" fmla="*/ 18287 h 22860"/>
              <a:gd name="T6" fmla="*/ 36575 w 40386"/>
              <a:gd name="T7" fmla="*/ 22860 h 22860"/>
              <a:gd name="T8" fmla="*/ 40386 w 40386"/>
              <a:gd name="T9" fmla="*/ 4572 h 22860"/>
              <a:gd name="T10" fmla="*/ 0 60000 65536"/>
              <a:gd name="T11" fmla="*/ 0 60000 65536"/>
              <a:gd name="T12" fmla="*/ 0 60000 65536"/>
              <a:gd name="T13" fmla="*/ 0 60000 65536"/>
              <a:gd name="T14" fmla="*/ 0 60000 65536"/>
              <a:gd name="T15" fmla="*/ 0 w 40386"/>
              <a:gd name="T16" fmla="*/ 0 h 22860"/>
              <a:gd name="T17" fmla="*/ 40386 w 40386"/>
              <a:gd name="T18" fmla="*/ 22860 h 22860"/>
            </a:gdLst>
            <a:ahLst/>
            <a:cxnLst>
              <a:cxn ang="T10">
                <a:pos x="T0" y="T1"/>
              </a:cxn>
              <a:cxn ang="T11">
                <a:pos x="T2" y="T3"/>
              </a:cxn>
              <a:cxn ang="T12">
                <a:pos x="T4" y="T5"/>
              </a:cxn>
              <a:cxn ang="T13">
                <a:pos x="T6" y="T7"/>
              </a:cxn>
              <a:cxn ang="T14">
                <a:pos x="T8" y="T9"/>
              </a:cxn>
            </a:cxnLst>
            <a:rect l="T15" t="T16" r="T17" b="T18"/>
            <a:pathLst>
              <a:path w="40386" h="22860">
                <a:moveTo>
                  <a:pt x="40386" y="4572"/>
                </a:moveTo>
                <a:lnTo>
                  <a:pt x="0" y="0"/>
                </a:lnTo>
                <a:lnTo>
                  <a:pt x="0" y="18287"/>
                </a:lnTo>
                <a:lnTo>
                  <a:pt x="36575" y="22860"/>
                </a:lnTo>
                <a:lnTo>
                  <a:pt x="40386" y="4572"/>
                </a:lnTo>
                <a:close/>
              </a:path>
            </a:pathLst>
          </a:custGeom>
          <a:solidFill>
            <a:srgbClr val="DA251D"/>
          </a:solidFill>
          <a:ln w="9525">
            <a:noFill/>
            <a:round/>
          </a:ln>
        </p:spPr>
        <p:txBody>
          <a:bodyPr lIns="0" tIns="0" rIns="0" bIns="0"/>
          <a:lstStyle/>
          <a:p>
            <a:endParaRPr lang="el-GR"/>
          </a:p>
        </p:txBody>
      </p:sp>
      <p:sp>
        <p:nvSpPr>
          <p:cNvPr id="42056" name="object 73"/>
          <p:cNvSpPr/>
          <p:nvPr/>
        </p:nvSpPr>
        <p:spPr bwMode="auto">
          <a:xfrm>
            <a:off x="4697413" y="4354513"/>
            <a:ext cx="23812" cy="17462"/>
          </a:xfrm>
          <a:custGeom>
            <a:avLst/>
            <a:gdLst>
              <a:gd name="T0" fmla="*/ 18287 w 22859"/>
              <a:gd name="T1" fmla="*/ 0 h 18287"/>
              <a:gd name="T2" fmla="*/ 0 w 22859"/>
              <a:gd name="T3" fmla="*/ 4572 h 18287"/>
              <a:gd name="T4" fmla="*/ 4571 w 22859"/>
              <a:gd name="T5" fmla="*/ 13716 h 18287"/>
              <a:gd name="T6" fmla="*/ 13715 w 22859"/>
              <a:gd name="T7" fmla="*/ 9144 h 18287"/>
              <a:gd name="T8" fmla="*/ 18287 w 22859"/>
              <a:gd name="T9" fmla="*/ 0 h 18287"/>
              <a:gd name="T10" fmla="*/ 13715 w 22859"/>
              <a:gd name="T11" fmla="*/ 9144 h 18287"/>
              <a:gd name="T12" fmla="*/ 4571 w 22859"/>
              <a:gd name="T13" fmla="*/ 13716 h 18287"/>
              <a:gd name="T14" fmla="*/ 9143 w 22859"/>
              <a:gd name="T15" fmla="*/ 18287 h 18287"/>
              <a:gd name="T16" fmla="*/ 13715 w 22859"/>
              <a:gd name="T17" fmla="*/ 9144 h 18287"/>
              <a:gd name="T18" fmla="*/ 22859 w 22859"/>
              <a:gd name="T19" fmla="*/ 4572 h 18287"/>
              <a:gd name="T20" fmla="*/ 13715 w 22859"/>
              <a:gd name="T21" fmla="*/ 9144 h 18287"/>
              <a:gd name="T22" fmla="*/ 9143 w 22859"/>
              <a:gd name="T23" fmla="*/ 18287 h 18287"/>
              <a:gd name="T24" fmla="*/ 13715 w 22859"/>
              <a:gd name="T25" fmla="*/ 18287 h 18287"/>
              <a:gd name="T26" fmla="*/ 22859 w 22859"/>
              <a:gd name="T27" fmla="*/ 4572 h 18287"/>
              <a:gd name="T28" fmla="*/ 22859 w 22859"/>
              <a:gd name="T29" fmla="*/ 4572 h 18287"/>
              <a:gd name="T30" fmla="*/ 18287 w 22859"/>
              <a:gd name="T31" fmla="*/ 0 h 18287"/>
              <a:gd name="T32" fmla="*/ 13715 w 22859"/>
              <a:gd name="T33" fmla="*/ 9144 h 18287"/>
              <a:gd name="T34" fmla="*/ 22859 w 22859"/>
              <a:gd name="T35" fmla="*/ 4572 h 18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859"/>
              <a:gd name="T55" fmla="*/ 0 h 18287"/>
              <a:gd name="T56" fmla="*/ 22859 w 22859"/>
              <a:gd name="T57" fmla="*/ 18287 h 18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859" h="18287">
                <a:moveTo>
                  <a:pt x="18287" y="0"/>
                </a:moveTo>
                <a:lnTo>
                  <a:pt x="0" y="4572"/>
                </a:lnTo>
                <a:lnTo>
                  <a:pt x="4571" y="13716"/>
                </a:lnTo>
                <a:lnTo>
                  <a:pt x="13715" y="9144"/>
                </a:lnTo>
                <a:lnTo>
                  <a:pt x="18287" y="0"/>
                </a:lnTo>
                <a:close/>
              </a:path>
              <a:path w="22859" h="18287">
                <a:moveTo>
                  <a:pt x="13715" y="9144"/>
                </a:moveTo>
                <a:lnTo>
                  <a:pt x="4571" y="13716"/>
                </a:lnTo>
                <a:lnTo>
                  <a:pt x="9143" y="18287"/>
                </a:lnTo>
                <a:lnTo>
                  <a:pt x="13715" y="9144"/>
                </a:lnTo>
                <a:close/>
              </a:path>
              <a:path w="22859" h="18287">
                <a:moveTo>
                  <a:pt x="22859" y="4572"/>
                </a:moveTo>
                <a:lnTo>
                  <a:pt x="13715" y="9144"/>
                </a:lnTo>
                <a:lnTo>
                  <a:pt x="9143" y="18287"/>
                </a:lnTo>
                <a:lnTo>
                  <a:pt x="13715" y="18287"/>
                </a:lnTo>
                <a:lnTo>
                  <a:pt x="22859" y="4572"/>
                </a:lnTo>
                <a:close/>
              </a:path>
              <a:path w="22859" h="18287">
                <a:moveTo>
                  <a:pt x="22859" y="4572"/>
                </a:moveTo>
                <a:lnTo>
                  <a:pt x="18287" y="0"/>
                </a:lnTo>
                <a:lnTo>
                  <a:pt x="13715" y="9144"/>
                </a:lnTo>
                <a:lnTo>
                  <a:pt x="22859" y="4572"/>
                </a:lnTo>
                <a:close/>
              </a:path>
            </a:pathLst>
          </a:custGeom>
          <a:solidFill>
            <a:srgbClr val="DA251D"/>
          </a:solidFill>
          <a:ln w="9525">
            <a:noFill/>
            <a:round/>
          </a:ln>
        </p:spPr>
        <p:txBody>
          <a:bodyPr lIns="0" tIns="0" rIns="0" bIns="0"/>
          <a:lstStyle/>
          <a:p>
            <a:endParaRPr lang="el-GR"/>
          </a:p>
        </p:txBody>
      </p:sp>
      <p:sp>
        <p:nvSpPr>
          <p:cNvPr id="42057" name="object 74"/>
          <p:cNvSpPr/>
          <p:nvPr/>
        </p:nvSpPr>
        <p:spPr bwMode="auto">
          <a:xfrm>
            <a:off x="4748213" y="4359275"/>
            <a:ext cx="17462" cy="17463"/>
          </a:xfrm>
          <a:custGeom>
            <a:avLst/>
            <a:gdLst>
              <a:gd name="T0" fmla="*/ 2380 w 17525"/>
              <a:gd name="T1" fmla="*/ 13095 h 18287"/>
              <a:gd name="T2" fmla="*/ 0 w 17525"/>
              <a:gd name="T3" fmla="*/ 13715 h 18287"/>
              <a:gd name="T4" fmla="*/ 0 w 17525"/>
              <a:gd name="T5" fmla="*/ 18287 h 18287"/>
              <a:gd name="T6" fmla="*/ 2380 w 17525"/>
              <a:gd name="T7" fmla="*/ 13095 h 18287"/>
              <a:gd name="T8" fmla="*/ 8762 w 17525"/>
              <a:gd name="T9" fmla="*/ 11430 h 18287"/>
              <a:gd name="T10" fmla="*/ 2380 w 17525"/>
              <a:gd name="T11" fmla="*/ 13095 h 18287"/>
              <a:gd name="T12" fmla="*/ 0 w 17525"/>
              <a:gd name="T13" fmla="*/ 18287 h 18287"/>
              <a:gd name="T14" fmla="*/ 6712 w 17525"/>
              <a:gd name="T15" fmla="*/ 14786 h 18287"/>
              <a:gd name="T16" fmla="*/ 8762 w 17525"/>
              <a:gd name="T17" fmla="*/ 11430 h 18287"/>
              <a:gd name="T18" fmla="*/ 6712 w 17525"/>
              <a:gd name="T19" fmla="*/ 14786 h 18287"/>
              <a:gd name="T20" fmla="*/ 0 w 17525"/>
              <a:gd name="T21" fmla="*/ 18287 h 18287"/>
              <a:gd name="T22" fmla="*/ 4572 w 17525"/>
              <a:gd name="T23" fmla="*/ 18287 h 18287"/>
              <a:gd name="T24" fmla="*/ 6712 w 17525"/>
              <a:gd name="T25" fmla="*/ 14786 h 18287"/>
              <a:gd name="T26" fmla="*/ 12953 w 17525"/>
              <a:gd name="T27" fmla="*/ 4572 h 18287"/>
              <a:gd name="T28" fmla="*/ 8382 w 17525"/>
              <a:gd name="T29" fmla="*/ 0 h 18287"/>
              <a:gd name="T30" fmla="*/ 2380 w 17525"/>
              <a:gd name="T31" fmla="*/ 13095 h 18287"/>
              <a:gd name="T32" fmla="*/ 8382 w 17525"/>
              <a:gd name="T33" fmla="*/ 11529 h 18287"/>
              <a:gd name="T34" fmla="*/ 8382 w 17525"/>
              <a:gd name="T35" fmla="*/ 9144 h 18287"/>
              <a:gd name="T36" fmla="*/ 12953 w 17525"/>
              <a:gd name="T37" fmla="*/ 4572 h 18287"/>
              <a:gd name="T38" fmla="*/ 17525 w 17525"/>
              <a:gd name="T39" fmla="*/ 9144 h 18287"/>
              <a:gd name="T40" fmla="*/ 8762 w 17525"/>
              <a:gd name="T41" fmla="*/ 11430 h 18287"/>
              <a:gd name="T42" fmla="*/ 6712 w 17525"/>
              <a:gd name="T43" fmla="*/ 14786 h 18287"/>
              <a:gd name="T44" fmla="*/ 17525 w 17525"/>
              <a:gd name="T45" fmla="*/ 9144 h 18287"/>
              <a:gd name="T46" fmla="*/ 12953 w 17525"/>
              <a:gd name="T47" fmla="*/ 4572 h 18287"/>
              <a:gd name="T48" fmla="*/ 8382 w 17525"/>
              <a:gd name="T49" fmla="*/ 9144 h 18287"/>
              <a:gd name="T50" fmla="*/ 10159 w 17525"/>
              <a:gd name="T51" fmla="*/ 9144 h 18287"/>
              <a:gd name="T52" fmla="*/ 12953 w 17525"/>
              <a:gd name="T53" fmla="*/ 4572 h 18287"/>
              <a:gd name="T54" fmla="*/ 10159 w 17525"/>
              <a:gd name="T55" fmla="*/ 9144 h 18287"/>
              <a:gd name="T56" fmla="*/ 8382 w 17525"/>
              <a:gd name="T57" fmla="*/ 9144 h 18287"/>
              <a:gd name="T58" fmla="*/ 8382 w 17525"/>
              <a:gd name="T59" fmla="*/ 11529 h 18287"/>
              <a:gd name="T60" fmla="*/ 8762 w 17525"/>
              <a:gd name="T61" fmla="*/ 11429 h 18287"/>
              <a:gd name="T62" fmla="*/ 10159 w 17525"/>
              <a:gd name="T63" fmla="*/ 9144 h 18287"/>
              <a:gd name="T64" fmla="*/ 17525 w 17525"/>
              <a:gd name="T65" fmla="*/ 9144 h 18287"/>
              <a:gd name="T66" fmla="*/ 17525 w 17525"/>
              <a:gd name="T67" fmla="*/ 4572 h 18287"/>
              <a:gd name="T68" fmla="*/ 12953 w 17525"/>
              <a:gd name="T69" fmla="*/ 4572 h 18287"/>
              <a:gd name="T70" fmla="*/ 10159 w 17525"/>
              <a:gd name="T71" fmla="*/ 9144 h 18287"/>
              <a:gd name="T72" fmla="*/ 17525 w 17525"/>
              <a:gd name="T73" fmla="*/ 9144 h 182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525"/>
              <a:gd name="T112" fmla="*/ 0 h 18287"/>
              <a:gd name="T113" fmla="*/ 17525 w 17525"/>
              <a:gd name="T114" fmla="*/ 18287 h 182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525" h="18287">
                <a:moveTo>
                  <a:pt x="2380" y="13095"/>
                </a:moveTo>
                <a:lnTo>
                  <a:pt x="0" y="13715"/>
                </a:lnTo>
                <a:lnTo>
                  <a:pt x="0" y="18287"/>
                </a:lnTo>
                <a:lnTo>
                  <a:pt x="2380" y="13095"/>
                </a:lnTo>
                <a:close/>
              </a:path>
              <a:path w="17525" h="18287">
                <a:moveTo>
                  <a:pt x="8762" y="11430"/>
                </a:moveTo>
                <a:lnTo>
                  <a:pt x="2380" y="13095"/>
                </a:lnTo>
                <a:lnTo>
                  <a:pt x="0" y="18287"/>
                </a:lnTo>
                <a:lnTo>
                  <a:pt x="6712" y="14786"/>
                </a:lnTo>
                <a:lnTo>
                  <a:pt x="8762" y="11430"/>
                </a:lnTo>
                <a:close/>
              </a:path>
              <a:path w="17525" h="18287">
                <a:moveTo>
                  <a:pt x="6712" y="14786"/>
                </a:moveTo>
                <a:lnTo>
                  <a:pt x="0" y="18287"/>
                </a:lnTo>
                <a:lnTo>
                  <a:pt x="4572" y="18287"/>
                </a:lnTo>
                <a:lnTo>
                  <a:pt x="6712" y="14786"/>
                </a:lnTo>
                <a:close/>
              </a:path>
              <a:path w="17525" h="18287">
                <a:moveTo>
                  <a:pt x="12953" y="4572"/>
                </a:moveTo>
                <a:lnTo>
                  <a:pt x="8382" y="0"/>
                </a:lnTo>
                <a:lnTo>
                  <a:pt x="2380" y="13095"/>
                </a:lnTo>
                <a:lnTo>
                  <a:pt x="8382" y="11529"/>
                </a:lnTo>
                <a:lnTo>
                  <a:pt x="8382" y="9144"/>
                </a:lnTo>
                <a:lnTo>
                  <a:pt x="12953" y="4572"/>
                </a:lnTo>
                <a:close/>
              </a:path>
              <a:path w="17525" h="18287">
                <a:moveTo>
                  <a:pt x="17525" y="9144"/>
                </a:moveTo>
                <a:lnTo>
                  <a:pt x="8762" y="11430"/>
                </a:lnTo>
                <a:lnTo>
                  <a:pt x="6712" y="14786"/>
                </a:lnTo>
                <a:lnTo>
                  <a:pt x="17525" y="9144"/>
                </a:lnTo>
                <a:close/>
              </a:path>
              <a:path w="17525" h="18287">
                <a:moveTo>
                  <a:pt x="12953" y="4572"/>
                </a:moveTo>
                <a:lnTo>
                  <a:pt x="8382" y="9144"/>
                </a:lnTo>
                <a:lnTo>
                  <a:pt x="10159" y="9144"/>
                </a:lnTo>
                <a:lnTo>
                  <a:pt x="12953" y="4572"/>
                </a:lnTo>
                <a:close/>
              </a:path>
              <a:path w="17525" h="18287">
                <a:moveTo>
                  <a:pt x="10159" y="9144"/>
                </a:moveTo>
                <a:lnTo>
                  <a:pt x="8382" y="9144"/>
                </a:lnTo>
                <a:lnTo>
                  <a:pt x="8382" y="11529"/>
                </a:lnTo>
                <a:lnTo>
                  <a:pt x="8762" y="11429"/>
                </a:lnTo>
                <a:lnTo>
                  <a:pt x="10159" y="9144"/>
                </a:lnTo>
                <a:close/>
              </a:path>
              <a:path w="17525" h="18287">
                <a:moveTo>
                  <a:pt x="17525" y="9144"/>
                </a:moveTo>
                <a:lnTo>
                  <a:pt x="17525" y="4572"/>
                </a:lnTo>
                <a:lnTo>
                  <a:pt x="12953" y="4572"/>
                </a:lnTo>
                <a:lnTo>
                  <a:pt x="10159" y="9144"/>
                </a:lnTo>
                <a:lnTo>
                  <a:pt x="17525" y="9144"/>
                </a:lnTo>
                <a:close/>
              </a:path>
            </a:pathLst>
          </a:custGeom>
          <a:solidFill>
            <a:srgbClr val="DA251D"/>
          </a:solidFill>
          <a:ln w="9525">
            <a:noFill/>
            <a:round/>
          </a:ln>
        </p:spPr>
        <p:txBody>
          <a:bodyPr lIns="0" tIns="0" rIns="0" bIns="0"/>
          <a:lstStyle/>
          <a:p>
            <a:endParaRPr lang="el-GR"/>
          </a:p>
        </p:txBody>
      </p:sp>
      <p:sp>
        <p:nvSpPr>
          <p:cNvPr id="42058" name="object 75"/>
          <p:cNvSpPr/>
          <p:nvPr/>
        </p:nvSpPr>
        <p:spPr bwMode="auto">
          <a:xfrm>
            <a:off x="4702175" y="4222750"/>
            <a:ext cx="53975" cy="0"/>
          </a:xfrm>
          <a:custGeom>
            <a:avLst/>
            <a:gdLst>
              <a:gd name="T0" fmla="*/ 54101 w 54101"/>
              <a:gd name="T1" fmla="*/ 0 w 54101"/>
              <a:gd name="T2" fmla="*/ 0 60000 65536"/>
              <a:gd name="T3" fmla="*/ 0 60000 65536"/>
              <a:gd name="T4" fmla="*/ 0 w 54101"/>
              <a:gd name="T5" fmla="*/ 54101 w 54101"/>
            </a:gdLst>
            <a:ahLst/>
            <a:cxnLst>
              <a:cxn ang="T2">
                <a:pos x="T0" y="0"/>
              </a:cxn>
              <a:cxn ang="T3">
                <a:pos x="T1" y="0"/>
              </a:cxn>
            </a:cxnLst>
            <a:rect l="T4" t="0" r="T5" b="0"/>
            <a:pathLst>
              <a:path w="54101">
                <a:moveTo>
                  <a:pt x="54101" y="0"/>
                </a:moveTo>
                <a:lnTo>
                  <a:pt x="0" y="0"/>
                </a:lnTo>
              </a:path>
            </a:pathLst>
          </a:custGeom>
          <a:noFill/>
          <a:ln w="19557">
            <a:solidFill>
              <a:srgbClr val="DA251D"/>
            </a:solidFill>
            <a:round/>
          </a:ln>
        </p:spPr>
        <p:txBody>
          <a:bodyPr lIns="0" tIns="0" rIns="0" bIns="0"/>
          <a:lstStyle/>
          <a:p>
            <a:endParaRPr lang="el-GR"/>
          </a:p>
        </p:txBody>
      </p:sp>
      <p:sp>
        <p:nvSpPr>
          <p:cNvPr id="42059" name="object 76"/>
          <p:cNvSpPr/>
          <p:nvPr/>
        </p:nvSpPr>
        <p:spPr bwMode="auto">
          <a:xfrm>
            <a:off x="4716463" y="4217988"/>
            <a:ext cx="36512" cy="22225"/>
          </a:xfrm>
          <a:custGeom>
            <a:avLst/>
            <a:gdLst>
              <a:gd name="T0" fmla="*/ 36575 w 36575"/>
              <a:gd name="T1" fmla="*/ 18287 h 22859"/>
              <a:gd name="T2" fmla="*/ 36575 w 36575"/>
              <a:gd name="T3" fmla="*/ 0 h 22859"/>
              <a:gd name="T4" fmla="*/ 0 w 36575"/>
              <a:gd name="T5" fmla="*/ 4571 h 22859"/>
              <a:gd name="T6" fmla="*/ 0 w 36575"/>
              <a:gd name="T7" fmla="*/ 22859 h 22859"/>
              <a:gd name="T8" fmla="*/ 36575 w 36575"/>
              <a:gd name="T9" fmla="*/ 18287 h 22859"/>
              <a:gd name="T10" fmla="*/ 0 60000 65536"/>
              <a:gd name="T11" fmla="*/ 0 60000 65536"/>
              <a:gd name="T12" fmla="*/ 0 60000 65536"/>
              <a:gd name="T13" fmla="*/ 0 60000 65536"/>
              <a:gd name="T14" fmla="*/ 0 60000 65536"/>
              <a:gd name="T15" fmla="*/ 0 w 36575"/>
              <a:gd name="T16" fmla="*/ 0 h 22859"/>
              <a:gd name="T17" fmla="*/ 36575 w 36575"/>
              <a:gd name="T18" fmla="*/ 22859 h 22859"/>
            </a:gdLst>
            <a:ahLst/>
            <a:cxnLst>
              <a:cxn ang="T10">
                <a:pos x="T0" y="T1"/>
              </a:cxn>
              <a:cxn ang="T11">
                <a:pos x="T2" y="T3"/>
              </a:cxn>
              <a:cxn ang="T12">
                <a:pos x="T4" y="T5"/>
              </a:cxn>
              <a:cxn ang="T13">
                <a:pos x="T6" y="T7"/>
              </a:cxn>
              <a:cxn ang="T14">
                <a:pos x="T8" y="T9"/>
              </a:cxn>
            </a:cxnLst>
            <a:rect l="T15" t="T16" r="T17" b="T18"/>
            <a:pathLst>
              <a:path w="36575" h="22859">
                <a:moveTo>
                  <a:pt x="36575" y="18287"/>
                </a:moveTo>
                <a:lnTo>
                  <a:pt x="36575" y="0"/>
                </a:lnTo>
                <a:lnTo>
                  <a:pt x="0" y="4571"/>
                </a:lnTo>
                <a:lnTo>
                  <a:pt x="0" y="22859"/>
                </a:lnTo>
                <a:lnTo>
                  <a:pt x="36575" y="18287"/>
                </a:lnTo>
                <a:close/>
              </a:path>
            </a:pathLst>
          </a:custGeom>
          <a:solidFill>
            <a:srgbClr val="DA251D"/>
          </a:solidFill>
          <a:ln w="9525">
            <a:noFill/>
            <a:round/>
          </a:ln>
        </p:spPr>
        <p:txBody>
          <a:bodyPr lIns="0" tIns="0" rIns="0" bIns="0"/>
          <a:lstStyle/>
          <a:p>
            <a:endParaRPr lang="el-GR"/>
          </a:p>
        </p:txBody>
      </p:sp>
      <p:sp>
        <p:nvSpPr>
          <p:cNvPr id="42060" name="object 77"/>
          <p:cNvSpPr/>
          <p:nvPr/>
        </p:nvSpPr>
        <p:spPr bwMode="auto">
          <a:xfrm>
            <a:off x="2751138" y="4322763"/>
            <a:ext cx="12700" cy="19050"/>
          </a:xfrm>
          <a:custGeom>
            <a:avLst/>
            <a:gdLst>
              <a:gd name="T0" fmla="*/ 6858 w 13716"/>
              <a:gd name="T1" fmla="*/ 0 h 18287"/>
              <a:gd name="T2" fmla="*/ 6858 w 13716"/>
              <a:gd name="T3" fmla="*/ 18287 h 18287"/>
              <a:gd name="T4" fmla="*/ 0 60000 65536"/>
              <a:gd name="T5" fmla="*/ 0 60000 65536"/>
              <a:gd name="T6" fmla="*/ 0 w 13716"/>
              <a:gd name="T7" fmla="*/ 0 h 18287"/>
              <a:gd name="T8" fmla="*/ 13716 w 13716"/>
              <a:gd name="T9" fmla="*/ 18287 h 18287"/>
            </a:gdLst>
            <a:ahLst/>
            <a:cxnLst>
              <a:cxn ang="T4">
                <a:pos x="T0" y="T1"/>
              </a:cxn>
              <a:cxn ang="T5">
                <a:pos x="T2" y="T3"/>
              </a:cxn>
            </a:cxnLst>
            <a:rect l="T6" t="T7" r="T8" b="T9"/>
            <a:pathLst>
              <a:path w="13716" h="18287">
                <a:moveTo>
                  <a:pt x="6858" y="0"/>
                </a:moveTo>
                <a:lnTo>
                  <a:pt x="6858" y="18287"/>
                </a:lnTo>
              </a:path>
            </a:pathLst>
          </a:custGeom>
          <a:noFill/>
          <a:ln w="14986">
            <a:solidFill>
              <a:srgbClr val="28166F"/>
            </a:solidFill>
            <a:round/>
          </a:ln>
        </p:spPr>
        <p:txBody>
          <a:bodyPr lIns="0" tIns="0" rIns="0" bIns="0"/>
          <a:lstStyle/>
          <a:p>
            <a:endParaRPr lang="el-GR"/>
          </a:p>
        </p:txBody>
      </p:sp>
      <p:sp>
        <p:nvSpPr>
          <p:cNvPr id="42061" name="object 78"/>
          <p:cNvSpPr/>
          <p:nvPr/>
        </p:nvSpPr>
        <p:spPr bwMode="auto">
          <a:xfrm>
            <a:off x="2709863" y="4321175"/>
            <a:ext cx="26987" cy="0"/>
          </a:xfrm>
          <a:custGeom>
            <a:avLst/>
            <a:gdLst>
              <a:gd name="T0" fmla="*/ 27431 w 27431"/>
              <a:gd name="T1" fmla="*/ 0 w 27431"/>
              <a:gd name="T2" fmla="*/ 0 60000 65536"/>
              <a:gd name="T3" fmla="*/ 0 60000 65536"/>
              <a:gd name="T4" fmla="*/ 0 w 27431"/>
              <a:gd name="T5" fmla="*/ 27431 w 27431"/>
            </a:gdLst>
            <a:ahLst/>
            <a:cxnLst>
              <a:cxn ang="T2">
                <a:pos x="T0" y="0"/>
              </a:cxn>
              <a:cxn ang="T3">
                <a:pos x="T1" y="0"/>
              </a:cxn>
            </a:cxnLst>
            <a:rect l="T4" t="0" r="T5" b="0"/>
            <a:pathLst>
              <a:path w="27431">
                <a:moveTo>
                  <a:pt x="27431" y="0"/>
                </a:moveTo>
                <a:lnTo>
                  <a:pt x="0" y="0"/>
                </a:lnTo>
              </a:path>
            </a:pathLst>
          </a:custGeom>
          <a:noFill/>
          <a:ln w="51562">
            <a:solidFill>
              <a:srgbClr val="28166F"/>
            </a:solidFill>
            <a:round/>
          </a:ln>
        </p:spPr>
        <p:txBody>
          <a:bodyPr lIns="0" tIns="0" rIns="0" bIns="0"/>
          <a:lstStyle/>
          <a:p>
            <a:endParaRPr lang="el-GR"/>
          </a:p>
        </p:txBody>
      </p:sp>
      <p:sp>
        <p:nvSpPr>
          <p:cNvPr id="42062" name="object 79"/>
          <p:cNvSpPr/>
          <p:nvPr/>
        </p:nvSpPr>
        <p:spPr bwMode="auto">
          <a:xfrm>
            <a:off x="2663825" y="4322763"/>
            <a:ext cx="26988" cy="19050"/>
          </a:xfrm>
          <a:custGeom>
            <a:avLst/>
            <a:gdLst>
              <a:gd name="T0" fmla="*/ 13334 w 26669"/>
              <a:gd name="T1" fmla="*/ 0 h 18287"/>
              <a:gd name="T2" fmla="*/ 13334 w 26669"/>
              <a:gd name="T3" fmla="*/ 18287 h 18287"/>
              <a:gd name="T4" fmla="*/ 0 60000 65536"/>
              <a:gd name="T5" fmla="*/ 0 60000 65536"/>
              <a:gd name="T6" fmla="*/ 0 w 26669"/>
              <a:gd name="T7" fmla="*/ 0 h 18287"/>
              <a:gd name="T8" fmla="*/ 26669 w 26669"/>
              <a:gd name="T9" fmla="*/ 18287 h 18287"/>
            </a:gdLst>
            <a:ahLst/>
            <a:cxnLst>
              <a:cxn ang="T4">
                <a:pos x="T0" y="T1"/>
              </a:cxn>
              <a:cxn ang="T5">
                <a:pos x="T2" y="T3"/>
              </a:cxn>
            </a:cxnLst>
            <a:rect l="T6" t="T7" r="T8" b="T9"/>
            <a:pathLst>
              <a:path w="26669" h="18287">
                <a:moveTo>
                  <a:pt x="13334" y="0"/>
                </a:moveTo>
                <a:lnTo>
                  <a:pt x="13334" y="18287"/>
                </a:lnTo>
              </a:path>
            </a:pathLst>
          </a:custGeom>
          <a:noFill/>
          <a:ln w="27939">
            <a:solidFill>
              <a:srgbClr val="28166F"/>
            </a:solidFill>
            <a:round/>
          </a:ln>
        </p:spPr>
        <p:txBody>
          <a:bodyPr lIns="0" tIns="0" rIns="0" bIns="0"/>
          <a:lstStyle/>
          <a:p>
            <a:endParaRPr lang="el-GR"/>
          </a:p>
        </p:txBody>
      </p:sp>
      <p:sp>
        <p:nvSpPr>
          <p:cNvPr id="42063" name="object 80"/>
          <p:cNvSpPr/>
          <p:nvPr/>
        </p:nvSpPr>
        <p:spPr bwMode="auto">
          <a:xfrm>
            <a:off x="2617788" y="4322763"/>
            <a:ext cx="28575" cy="19050"/>
          </a:xfrm>
          <a:custGeom>
            <a:avLst/>
            <a:gdLst>
              <a:gd name="T0" fmla="*/ 0 w 28701"/>
              <a:gd name="T1" fmla="*/ 0 h 18287"/>
              <a:gd name="T2" fmla="*/ 0 w 28701"/>
              <a:gd name="T3" fmla="*/ 18287 h 18287"/>
              <a:gd name="T4" fmla="*/ 28701 w 28701"/>
              <a:gd name="T5" fmla="*/ 18287 h 18287"/>
              <a:gd name="T6" fmla="*/ 28701 w 28701"/>
              <a:gd name="T7" fmla="*/ 0 h 18287"/>
              <a:gd name="T8" fmla="*/ 0 w 28701"/>
              <a:gd name="T9" fmla="*/ 0 h 18287"/>
              <a:gd name="T10" fmla="*/ 0 60000 65536"/>
              <a:gd name="T11" fmla="*/ 0 60000 65536"/>
              <a:gd name="T12" fmla="*/ 0 60000 65536"/>
              <a:gd name="T13" fmla="*/ 0 60000 65536"/>
              <a:gd name="T14" fmla="*/ 0 60000 65536"/>
              <a:gd name="T15" fmla="*/ 0 w 28701"/>
              <a:gd name="T16" fmla="*/ 0 h 18287"/>
              <a:gd name="T17" fmla="*/ 28701 w 28701"/>
              <a:gd name="T18" fmla="*/ 18287 h 18287"/>
            </a:gdLst>
            <a:ahLst/>
            <a:cxnLst>
              <a:cxn ang="T10">
                <a:pos x="T0" y="T1"/>
              </a:cxn>
              <a:cxn ang="T11">
                <a:pos x="T2" y="T3"/>
              </a:cxn>
              <a:cxn ang="T12">
                <a:pos x="T4" y="T5"/>
              </a:cxn>
              <a:cxn ang="T13">
                <a:pos x="T6" y="T7"/>
              </a:cxn>
              <a:cxn ang="T14">
                <a:pos x="T8" y="T9"/>
              </a:cxn>
            </a:cxnLst>
            <a:rect l="T15" t="T16" r="T17" b="T18"/>
            <a:pathLst>
              <a:path w="28701" h="18287">
                <a:moveTo>
                  <a:pt x="0" y="0"/>
                </a:moveTo>
                <a:lnTo>
                  <a:pt x="0" y="18287"/>
                </a:lnTo>
                <a:lnTo>
                  <a:pt x="28701" y="18287"/>
                </a:lnTo>
                <a:lnTo>
                  <a:pt x="28701" y="0"/>
                </a:lnTo>
                <a:lnTo>
                  <a:pt x="0" y="0"/>
                </a:lnTo>
                <a:close/>
              </a:path>
            </a:pathLst>
          </a:custGeom>
          <a:solidFill>
            <a:srgbClr val="28166F"/>
          </a:solidFill>
          <a:ln w="9525">
            <a:noFill/>
            <a:round/>
          </a:ln>
        </p:spPr>
        <p:txBody>
          <a:bodyPr lIns="0" tIns="0" rIns="0" bIns="0"/>
          <a:lstStyle/>
          <a:p>
            <a:endParaRPr lang="el-GR"/>
          </a:p>
        </p:txBody>
      </p:sp>
      <p:sp>
        <p:nvSpPr>
          <p:cNvPr id="42064" name="object 81"/>
          <p:cNvSpPr/>
          <p:nvPr/>
        </p:nvSpPr>
        <p:spPr bwMode="auto">
          <a:xfrm>
            <a:off x="2573338" y="4322763"/>
            <a:ext cx="26987" cy="19050"/>
          </a:xfrm>
          <a:custGeom>
            <a:avLst/>
            <a:gdLst>
              <a:gd name="T0" fmla="*/ 13715 w 27431"/>
              <a:gd name="T1" fmla="*/ 0 h 18287"/>
              <a:gd name="T2" fmla="*/ 13715 w 27431"/>
              <a:gd name="T3" fmla="*/ 18287 h 18287"/>
              <a:gd name="T4" fmla="*/ 0 60000 65536"/>
              <a:gd name="T5" fmla="*/ 0 60000 65536"/>
              <a:gd name="T6" fmla="*/ 0 w 27431"/>
              <a:gd name="T7" fmla="*/ 0 h 18287"/>
              <a:gd name="T8" fmla="*/ 27431 w 27431"/>
              <a:gd name="T9" fmla="*/ 18287 h 18287"/>
            </a:gdLst>
            <a:ahLst/>
            <a:cxnLst>
              <a:cxn ang="T4">
                <a:pos x="T0" y="T1"/>
              </a:cxn>
              <a:cxn ang="T5">
                <a:pos x="T2" y="T3"/>
              </a:cxn>
            </a:cxnLst>
            <a:rect l="T6" t="T7" r="T8" b="T9"/>
            <a:pathLst>
              <a:path w="27431" h="18287">
                <a:moveTo>
                  <a:pt x="13715" y="0"/>
                </a:moveTo>
                <a:lnTo>
                  <a:pt x="13715" y="18287"/>
                </a:lnTo>
              </a:path>
            </a:pathLst>
          </a:custGeom>
          <a:noFill/>
          <a:ln w="28701">
            <a:solidFill>
              <a:srgbClr val="28166F"/>
            </a:solidFill>
            <a:round/>
          </a:ln>
        </p:spPr>
        <p:txBody>
          <a:bodyPr lIns="0" tIns="0" rIns="0" bIns="0"/>
          <a:lstStyle/>
          <a:p>
            <a:endParaRPr lang="el-GR"/>
          </a:p>
        </p:txBody>
      </p:sp>
      <p:sp>
        <p:nvSpPr>
          <p:cNvPr id="42065" name="object 82"/>
          <p:cNvSpPr/>
          <p:nvPr/>
        </p:nvSpPr>
        <p:spPr bwMode="auto">
          <a:xfrm>
            <a:off x="2546350" y="4322763"/>
            <a:ext cx="12700" cy="19050"/>
          </a:xfrm>
          <a:custGeom>
            <a:avLst/>
            <a:gdLst>
              <a:gd name="T0" fmla="*/ 6857 w 13716"/>
              <a:gd name="T1" fmla="*/ 0 h 18287"/>
              <a:gd name="T2" fmla="*/ 6857 w 13716"/>
              <a:gd name="T3" fmla="*/ 18287 h 18287"/>
              <a:gd name="T4" fmla="*/ 0 60000 65536"/>
              <a:gd name="T5" fmla="*/ 0 60000 65536"/>
              <a:gd name="T6" fmla="*/ 0 w 13716"/>
              <a:gd name="T7" fmla="*/ 0 h 18287"/>
              <a:gd name="T8" fmla="*/ 13716 w 13716"/>
              <a:gd name="T9" fmla="*/ 18287 h 18287"/>
            </a:gdLst>
            <a:ahLst/>
            <a:cxnLst>
              <a:cxn ang="T4">
                <a:pos x="T0" y="T1"/>
              </a:cxn>
              <a:cxn ang="T5">
                <a:pos x="T2" y="T3"/>
              </a:cxn>
            </a:cxnLst>
            <a:rect l="T6" t="T7" r="T8" b="T9"/>
            <a:pathLst>
              <a:path w="13716" h="18287">
                <a:moveTo>
                  <a:pt x="6857" y="0"/>
                </a:moveTo>
                <a:lnTo>
                  <a:pt x="6857" y="18287"/>
                </a:lnTo>
              </a:path>
            </a:pathLst>
          </a:custGeom>
          <a:noFill/>
          <a:ln w="14986">
            <a:solidFill>
              <a:srgbClr val="28166F"/>
            </a:solidFill>
            <a:round/>
          </a:ln>
        </p:spPr>
        <p:txBody>
          <a:bodyPr lIns="0" tIns="0" rIns="0" bIns="0"/>
          <a:lstStyle/>
          <a:p>
            <a:endParaRPr lang="el-GR"/>
          </a:p>
        </p:txBody>
      </p:sp>
      <p:sp>
        <p:nvSpPr>
          <p:cNvPr id="42066" name="object 83"/>
          <p:cNvSpPr/>
          <p:nvPr/>
        </p:nvSpPr>
        <p:spPr bwMode="auto">
          <a:xfrm>
            <a:off x="2755900" y="4300538"/>
            <a:ext cx="7938" cy="17462"/>
          </a:xfrm>
          <a:custGeom>
            <a:avLst/>
            <a:gdLst>
              <a:gd name="T0" fmla="*/ 4571 w 9143"/>
              <a:gd name="T1" fmla="*/ 0 h 18287"/>
              <a:gd name="T2" fmla="*/ 4571 w 9143"/>
              <a:gd name="T3" fmla="*/ 18287 h 18287"/>
              <a:gd name="T4" fmla="*/ 0 60000 65536"/>
              <a:gd name="T5" fmla="*/ 0 60000 65536"/>
              <a:gd name="T6" fmla="*/ 0 w 9143"/>
              <a:gd name="T7" fmla="*/ 0 h 18287"/>
              <a:gd name="T8" fmla="*/ 9143 w 9143"/>
              <a:gd name="T9" fmla="*/ 18287 h 18287"/>
            </a:gdLst>
            <a:ahLst/>
            <a:cxnLst>
              <a:cxn ang="T4">
                <a:pos x="T0" y="T1"/>
              </a:cxn>
              <a:cxn ang="T5">
                <a:pos x="T2" y="T3"/>
              </a:cxn>
            </a:cxnLst>
            <a:rect l="T6" t="T7" r="T8" b="T9"/>
            <a:pathLst>
              <a:path w="9143" h="18287">
                <a:moveTo>
                  <a:pt x="4571" y="0"/>
                </a:moveTo>
                <a:lnTo>
                  <a:pt x="4571" y="18287"/>
                </a:lnTo>
              </a:path>
            </a:pathLst>
          </a:custGeom>
          <a:noFill/>
          <a:ln w="10413">
            <a:solidFill>
              <a:srgbClr val="28166F"/>
            </a:solidFill>
            <a:round/>
          </a:ln>
        </p:spPr>
        <p:txBody>
          <a:bodyPr lIns="0" tIns="0" rIns="0" bIns="0"/>
          <a:lstStyle/>
          <a:p>
            <a:endParaRPr lang="el-GR"/>
          </a:p>
        </p:txBody>
      </p:sp>
      <p:sp>
        <p:nvSpPr>
          <p:cNvPr id="42067" name="object 84"/>
          <p:cNvSpPr/>
          <p:nvPr/>
        </p:nvSpPr>
        <p:spPr bwMode="auto">
          <a:xfrm>
            <a:off x="2668588" y="4300538"/>
            <a:ext cx="22225" cy="17462"/>
          </a:xfrm>
          <a:custGeom>
            <a:avLst/>
            <a:gdLst>
              <a:gd name="T0" fmla="*/ 11049 w 22098"/>
              <a:gd name="T1" fmla="*/ 0 h 18287"/>
              <a:gd name="T2" fmla="*/ 11049 w 22098"/>
              <a:gd name="T3" fmla="*/ 18287 h 18287"/>
              <a:gd name="T4" fmla="*/ 0 60000 65536"/>
              <a:gd name="T5" fmla="*/ 0 60000 65536"/>
              <a:gd name="T6" fmla="*/ 0 w 22098"/>
              <a:gd name="T7" fmla="*/ 0 h 18287"/>
              <a:gd name="T8" fmla="*/ 22098 w 22098"/>
              <a:gd name="T9" fmla="*/ 18287 h 18287"/>
            </a:gdLst>
            <a:ahLst/>
            <a:cxnLst>
              <a:cxn ang="T4">
                <a:pos x="T0" y="T1"/>
              </a:cxn>
              <a:cxn ang="T5">
                <a:pos x="T2" y="T3"/>
              </a:cxn>
            </a:cxnLst>
            <a:rect l="T6" t="T7" r="T8" b="T9"/>
            <a:pathLst>
              <a:path w="22098" h="18287">
                <a:moveTo>
                  <a:pt x="11049" y="0"/>
                </a:moveTo>
                <a:lnTo>
                  <a:pt x="11049" y="18287"/>
                </a:lnTo>
              </a:path>
            </a:pathLst>
          </a:custGeom>
          <a:noFill/>
          <a:ln w="23368">
            <a:solidFill>
              <a:srgbClr val="28166F"/>
            </a:solidFill>
            <a:round/>
          </a:ln>
        </p:spPr>
        <p:txBody>
          <a:bodyPr lIns="0" tIns="0" rIns="0" bIns="0"/>
          <a:lstStyle/>
          <a:p>
            <a:endParaRPr lang="el-GR"/>
          </a:p>
        </p:txBody>
      </p:sp>
      <p:sp>
        <p:nvSpPr>
          <p:cNvPr id="42068" name="object 85"/>
          <p:cNvSpPr/>
          <p:nvPr/>
        </p:nvSpPr>
        <p:spPr bwMode="auto">
          <a:xfrm>
            <a:off x="2622550" y="4300538"/>
            <a:ext cx="28575" cy="17462"/>
          </a:xfrm>
          <a:custGeom>
            <a:avLst/>
            <a:gdLst>
              <a:gd name="T0" fmla="*/ 0 w 28701"/>
              <a:gd name="T1" fmla="*/ 0 h 18287"/>
              <a:gd name="T2" fmla="*/ 0 w 28701"/>
              <a:gd name="T3" fmla="*/ 18287 h 18287"/>
              <a:gd name="T4" fmla="*/ 28701 w 28701"/>
              <a:gd name="T5" fmla="*/ 18287 h 18287"/>
              <a:gd name="T6" fmla="*/ 28701 w 28701"/>
              <a:gd name="T7" fmla="*/ 0 h 18287"/>
              <a:gd name="T8" fmla="*/ 0 w 28701"/>
              <a:gd name="T9" fmla="*/ 0 h 18287"/>
              <a:gd name="T10" fmla="*/ 0 60000 65536"/>
              <a:gd name="T11" fmla="*/ 0 60000 65536"/>
              <a:gd name="T12" fmla="*/ 0 60000 65536"/>
              <a:gd name="T13" fmla="*/ 0 60000 65536"/>
              <a:gd name="T14" fmla="*/ 0 60000 65536"/>
              <a:gd name="T15" fmla="*/ 0 w 28701"/>
              <a:gd name="T16" fmla="*/ 0 h 18287"/>
              <a:gd name="T17" fmla="*/ 28701 w 28701"/>
              <a:gd name="T18" fmla="*/ 18287 h 18287"/>
            </a:gdLst>
            <a:ahLst/>
            <a:cxnLst>
              <a:cxn ang="T10">
                <a:pos x="T0" y="T1"/>
              </a:cxn>
              <a:cxn ang="T11">
                <a:pos x="T2" y="T3"/>
              </a:cxn>
              <a:cxn ang="T12">
                <a:pos x="T4" y="T5"/>
              </a:cxn>
              <a:cxn ang="T13">
                <a:pos x="T6" y="T7"/>
              </a:cxn>
              <a:cxn ang="T14">
                <a:pos x="T8" y="T9"/>
              </a:cxn>
            </a:cxnLst>
            <a:rect l="T15" t="T16" r="T17" b="T18"/>
            <a:pathLst>
              <a:path w="28701" h="18287">
                <a:moveTo>
                  <a:pt x="0" y="0"/>
                </a:moveTo>
                <a:lnTo>
                  <a:pt x="0" y="18287"/>
                </a:lnTo>
                <a:lnTo>
                  <a:pt x="28701" y="18287"/>
                </a:lnTo>
                <a:lnTo>
                  <a:pt x="28701" y="0"/>
                </a:lnTo>
                <a:lnTo>
                  <a:pt x="0" y="0"/>
                </a:lnTo>
                <a:close/>
              </a:path>
            </a:pathLst>
          </a:custGeom>
          <a:solidFill>
            <a:srgbClr val="28166F"/>
          </a:solidFill>
          <a:ln w="9525">
            <a:noFill/>
            <a:round/>
          </a:ln>
        </p:spPr>
        <p:txBody>
          <a:bodyPr lIns="0" tIns="0" rIns="0" bIns="0"/>
          <a:lstStyle/>
          <a:p>
            <a:endParaRPr lang="el-GR"/>
          </a:p>
        </p:txBody>
      </p:sp>
      <p:sp>
        <p:nvSpPr>
          <p:cNvPr id="42069" name="object 86"/>
          <p:cNvSpPr/>
          <p:nvPr/>
        </p:nvSpPr>
        <p:spPr bwMode="auto">
          <a:xfrm>
            <a:off x="2582863" y="4300538"/>
            <a:ext cx="22225" cy="17462"/>
          </a:xfrm>
          <a:custGeom>
            <a:avLst/>
            <a:gdLst>
              <a:gd name="T0" fmla="*/ 11430 w 22860"/>
              <a:gd name="T1" fmla="*/ 0 h 18287"/>
              <a:gd name="T2" fmla="*/ 11430 w 22860"/>
              <a:gd name="T3" fmla="*/ 18287 h 18287"/>
              <a:gd name="T4" fmla="*/ 0 60000 65536"/>
              <a:gd name="T5" fmla="*/ 0 60000 65536"/>
              <a:gd name="T6" fmla="*/ 0 w 22860"/>
              <a:gd name="T7" fmla="*/ 0 h 18287"/>
              <a:gd name="T8" fmla="*/ 22860 w 22860"/>
              <a:gd name="T9" fmla="*/ 18287 h 18287"/>
            </a:gdLst>
            <a:ahLst/>
            <a:cxnLst>
              <a:cxn ang="T4">
                <a:pos x="T0" y="T1"/>
              </a:cxn>
              <a:cxn ang="T5">
                <a:pos x="T2" y="T3"/>
              </a:cxn>
            </a:cxnLst>
            <a:rect l="T6" t="T7" r="T8" b="T9"/>
            <a:pathLst>
              <a:path w="22860" h="18287">
                <a:moveTo>
                  <a:pt x="11430" y="0"/>
                </a:moveTo>
                <a:lnTo>
                  <a:pt x="11430" y="18287"/>
                </a:lnTo>
              </a:path>
            </a:pathLst>
          </a:custGeom>
          <a:noFill/>
          <a:ln w="24130">
            <a:solidFill>
              <a:srgbClr val="28166F"/>
            </a:solidFill>
            <a:round/>
          </a:ln>
        </p:spPr>
        <p:txBody>
          <a:bodyPr lIns="0" tIns="0" rIns="0" bIns="0"/>
          <a:lstStyle/>
          <a:p>
            <a:endParaRPr lang="el-GR"/>
          </a:p>
        </p:txBody>
      </p:sp>
      <p:sp>
        <p:nvSpPr>
          <p:cNvPr id="42070" name="object 87"/>
          <p:cNvSpPr/>
          <p:nvPr/>
        </p:nvSpPr>
        <p:spPr bwMode="auto">
          <a:xfrm>
            <a:off x="2549525" y="4300538"/>
            <a:ext cx="14288" cy="17462"/>
          </a:xfrm>
          <a:custGeom>
            <a:avLst/>
            <a:gdLst>
              <a:gd name="T0" fmla="*/ 6857 w 13716"/>
              <a:gd name="T1" fmla="*/ 0 h 18287"/>
              <a:gd name="T2" fmla="*/ 6857 w 13716"/>
              <a:gd name="T3" fmla="*/ 18287 h 18287"/>
              <a:gd name="T4" fmla="*/ 0 60000 65536"/>
              <a:gd name="T5" fmla="*/ 0 60000 65536"/>
              <a:gd name="T6" fmla="*/ 0 w 13716"/>
              <a:gd name="T7" fmla="*/ 0 h 18287"/>
              <a:gd name="T8" fmla="*/ 13716 w 13716"/>
              <a:gd name="T9" fmla="*/ 18287 h 18287"/>
            </a:gdLst>
            <a:ahLst/>
            <a:cxnLst>
              <a:cxn ang="T4">
                <a:pos x="T0" y="T1"/>
              </a:cxn>
              <a:cxn ang="T5">
                <a:pos x="T2" y="T3"/>
              </a:cxn>
            </a:cxnLst>
            <a:rect l="T6" t="T7" r="T8" b="T9"/>
            <a:pathLst>
              <a:path w="13716" h="18287">
                <a:moveTo>
                  <a:pt x="6857" y="0"/>
                </a:moveTo>
                <a:lnTo>
                  <a:pt x="6857" y="18287"/>
                </a:lnTo>
              </a:path>
            </a:pathLst>
          </a:custGeom>
          <a:noFill/>
          <a:ln w="14986">
            <a:solidFill>
              <a:srgbClr val="28166F"/>
            </a:solidFill>
            <a:round/>
          </a:ln>
        </p:spPr>
        <p:txBody>
          <a:bodyPr lIns="0" tIns="0" rIns="0" bIns="0"/>
          <a:lstStyle/>
          <a:p>
            <a:endParaRPr lang="el-GR"/>
          </a:p>
        </p:txBody>
      </p:sp>
      <p:sp>
        <p:nvSpPr>
          <p:cNvPr id="42071" name="object 88"/>
          <p:cNvSpPr/>
          <p:nvPr/>
        </p:nvSpPr>
        <p:spPr bwMode="auto">
          <a:xfrm>
            <a:off x="3683000" y="2849563"/>
            <a:ext cx="19050" cy="14287"/>
          </a:xfrm>
          <a:custGeom>
            <a:avLst/>
            <a:gdLst>
              <a:gd name="T0" fmla="*/ 9143 w 18287"/>
              <a:gd name="T1" fmla="*/ 0 h 13716"/>
              <a:gd name="T2" fmla="*/ 9143 w 18287"/>
              <a:gd name="T3" fmla="*/ 13716 h 13716"/>
              <a:gd name="T4" fmla="*/ 0 60000 65536"/>
              <a:gd name="T5" fmla="*/ 0 60000 65536"/>
              <a:gd name="T6" fmla="*/ 0 w 18287"/>
              <a:gd name="T7" fmla="*/ 0 h 13716"/>
              <a:gd name="T8" fmla="*/ 18287 w 18287"/>
              <a:gd name="T9" fmla="*/ 13716 h 13716"/>
            </a:gdLst>
            <a:ahLst/>
            <a:cxnLst>
              <a:cxn ang="T4">
                <a:pos x="T0" y="T1"/>
              </a:cxn>
              <a:cxn ang="T5">
                <a:pos x="T2" y="T3"/>
              </a:cxn>
            </a:cxnLst>
            <a:rect l="T6" t="T7" r="T8" b="T9"/>
            <a:pathLst>
              <a:path w="18287" h="13716">
                <a:moveTo>
                  <a:pt x="9143" y="0"/>
                </a:moveTo>
                <a:lnTo>
                  <a:pt x="9143" y="13716"/>
                </a:lnTo>
              </a:path>
            </a:pathLst>
          </a:custGeom>
          <a:noFill/>
          <a:ln w="19557">
            <a:solidFill>
              <a:srgbClr val="28166F"/>
            </a:solidFill>
            <a:round/>
          </a:ln>
        </p:spPr>
        <p:txBody>
          <a:bodyPr lIns="0" tIns="0" rIns="0" bIns="0"/>
          <a:lstStyle/>
          <a:p>
            <a:endParaRPr lang="el-GR"/>
          </a:p>
        </p:txBody>
      </p:sp>
      <p:sp>
        <p:nvSpPr>
          <p:cNvPr id="42072" name="object 89"/>
          <p:cNvSpPr/>
          <p:nvPr/>
        </p:nvSpPr>
        <p:spPr bwMode="auto">
          <a:xfrm>
            <a:off x="3683000" y="2881313"/>
            <a:ext cx="19050" cy="28575"/>
          </a:xfrm>
          <a:custGeom>
            <a:avLst/>
            <a:gdLst>
              <a:gd name="T0" fmla="*/ 9143 w 18287"/>
              <a:gd name="T1" fmla="*/ 0 h 27431"/>
              <a:gd name="T2" fmla="*/ 9143 w 18287"/>
              <a:gd name="T3" fmla="*/ 27431 h 27431"/>
              <a:gd name="T4" fmla="*/ 0 60000 65536"/>
              <a:gd name="T5" fmla="*/ 0 60000 65536"/>
              <a:gd name="T6" fmla="*/ 0 w 18287"/>
              <a:gd name="T7" fmla="*/ 0 h 27431"/>
              <a:gd name="T8" fmla="*/ 18287 w 18287"/>
              <a:gd name="T9" fmla="*/ 27431 h 27431"/>
            </a:gdLst>
            <a:ahLst/>
            <a:cxnLst>
              <a:cxn ang="T4">
                <a:pos x="T0" y="T1"/>
              </a:cxn>
              <a:cxn ang="T5">
                <a:pos x="T2" y="T3"/>
              </a:cxn>
            </a:cxnLst>
            <a:rect l="T6" t="T7" r="T8" b="T9"/>
            <a:pathLst>
              <a:path w="18287" h="27431">
                <a:moveTo>
                  <a:pt x="9143" y="0"/>
                </a:moveTo>
                <a:lnTo>
                  <a:pt x="9143" y="27431"/>
                </a:lnTo>
              </a:path>
            </a:pathLst>
          </a:custGeom>
          <a:noFill/>
          <a:ln w="19557">
            <a:solidFill>
              <a:srgbClr val="28166F"/>
            </a:solidFill>
            <a:round/>
          </a:ln>
        </p:spPr>
        <p:txBody>
          <a:bodyPr lIns="0" tIns="0" rIns="0" bIns="0"/>
          <a:lstStyle/>
          <a:p>
            <a:endParaRPr lang="el-GR"/>
          </a:p>
        </p:txBody>
      </p:sp>
      <p:sp>
        <p:nvSpPr>
          <p:cNvPr id="42073" name="object 90"/>
          <p:cNvSpPr>
            <a:spLocks noChangeArrowheads="1"/>
          </p:cNvSpPr>
          <p:nvPr/>
        </p:nvSpPr>
        <p:spPr bwMode="auto">
          <a:xfrm>
            <a:off x="4376738" y="2598738"/>
            <a:ext cx="214312" cy="352425"/>
          </a:xfrm>
          <a:prstGeom prst="rect">
            <a:avLst/>
          </a:prstGeom>
          <a:blipFill dpi="0" rotWithShape="1">
            <a:blip r:embed="rId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2074" name="object 91"/>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92" name="object 92"/>
          <p:cNvSpPr txBox="1"/>
          <p:nvPr/>
        </p:nvSpPr>
        <p:spPr>
          <a:xfrm>
            <a:off x="2100263" y="7343775"/>
            <a:ext cx="3829050" cy="185738"/>
          </a:xfrm>
          <a:prstGeom prst="rect">
            <a:avLst/>
          </a:prstGeom>
        </p:spPr>
        <p:txBody>
          <a:bodyPr lIns="0" tIns="0" rIns="0" bIns="0"/>
          <a:lstStyle/>
          <a:p>
            <a:pPr marL="12700" fontAlgn="auto">
              <a:spcBef>
                <a:spcPts val="0"/>
              </a:spcBef>
              <a:spcAft>
                <a:spcPts val="0"/>
              </a:spcAft>
              <a:defRPr/>
            </a:pPr>
            <a:r>
              <a:rPr sz="1050" spc="-625" dirty="0">
                <a:latin typeface="Arial" panose="020B0604020202020204"/>
                <a:cs typeface="Arial" panose="020B0604020202020204"/>
              </a:rPr>
              <a:t>M</a:t>
            </a:r>
            <a:r>
              <a:rPr sz="1275" spc="7" baseline="-10000" dirty="0">
                <a:latin typeface="Arial" panose="020B0604020202020204"/>
                <a:cs typeface="Arial" panose="020B0604020202020204"/>
              </a:rPr>
              <a:t>L</a:t>
            </a:r>
            <a:r>
              <a:rPr sz="1275" spc="-142" baseline="-10000" dirty="0">
                <a:latin typeface="Arial" panose="020B0604020202020204"/>
                <a:cs typeface="Arial" panose="020B0604020202020204"/>
              </a:rPr>
              <a:t>/</a:t>
            </a:r>
            <a:r>
              <a:rPr sz="1050" spc="-610" dirty="0">
                <a:latin typeface="Arial" panose="020B0604020202020204"/>
                <a:cs typeface="Arial" panose="020B0604020202020204"/>
              </a:rPr>
              <a:t>E</a:t>
            </a:r>
            <a:r>
              <a:rPr sz="1275" spc="7" baseline="-10000" dirty="0">
                <a:latin typeface="Arial" panose="020B0604020202020204"/>
                <a:cs typeface="Arial" panose="020B0604020202020204"/>
              </a:rPr>
              <a:t>7</a:t>
            </a:r>
            <a:r>
              <a:rPr sz="1275" spc="-75" baseline="-10000" dirty="0">
                <a:latin typeface="Arial" panose="020B0604020202020204"/>
                <a:cs typeface="Arial" panose="020B0604020202020204"/>
              </a:rPr>
              <a:t>3</a:t>
            </a:r>
            <a:r>
              <a:rPr sz="1050" spc="-660" dirty="0">
                <a:latin typeface="Arial" panose="020B0604020202020204"/>
                <a:cs typeface="Arial" panose="020B0604020202020204"/>
              </a:rPr>
              <a:t>E</a:t>
            </a:r>
            <a:r>
              <a:rPr sz="1275" spc="7" baseline="-10000" dirty="0">
                <a:latin typeface="Arial" panose="020B0604020202020204"/>
                <a:cs typeface="Arial" panose="020B0604020202020204"/>
              </a:rPr>
              <a:t>8</a:t>
            </a:r>
            <a:r>
              <a:rPr sz="1275" spc="-450" baseline="-10000" dirty="0">
                <a:latin typeface="Arial" panose="020B0604020202020204"/>
                <a:cs typeface="Arial" panose="020B0604020202020204"/>
              </a:rPr>
              <a:t>9</a:t>
            </a:r>
            <a:r>
              <a:rPr sz="1050" spc="-290" dirty="0">
                <a:latin typeface="Arial" panose="020B0604020202020204"/>
                <a:cs typeface="Arial" panose="020B0604020202020204"/>
              </a:rPr>
              <a:t>n</a:t>
            </a:r>
            <a:r>
              <a:rPr sz="1275" spc="-284" baseline="-10000" dirty="0">
                <a:latin typeface="Arial" panose="020B0604020202020204"/>
                <a:cs typeface="Arial" panose="020B0604020202020204"/>
              </a:rPr>
              <a:t>8</a:t>
            </a:r>
            <a:r>
              <a:rPr sz="1050" spc="-405" dirty="0">
                <a:latin typeface="Arial" panose="020B0604020202020204"/>
                <a:cs typeface="Arial" panose="020B0604020202020204"/>
              </a:rPr>
              <a:t>g</a:t>
            </a:r>
            <a:r>
              <a:rPr sz="1275" spc="7" baseline="-10000" dirty="0">
                <a:latin typeface="Arial" panose="020B0604020202020204"/>
                <a:cs typeface="Arial" panose="020B0604020202020204"/>
              </a:rPr>
              <a:t>-</a:t>
            </a:r>
            <a:r>
              <a:rPr sz="1275" spc="-540" baseline="-10000" dirty="0">
                <a:latin typeface="Arial" panose="020B0604020202020204"/>
                <a:cs typeface="Arial" panose="020B0604020202020204"/>
              </a:rPr>
              <a:t>1</a:t>
            </a:r>
            <a:r>
              <a:rPr sz="1050" spc="-5" dirty="0">
                <a:latin typeface="Arial" panose="020B0604020202020204"/>
                <a:cs typeface="Arial" panose="020B0604020202020204"/>
              </a:rPr>
              <a:t>i</a:t>
            </a:r>
            <a:r>
              <a:rPr sz="1050" spc="-459" dirty="0">
                <a:latin typeface="Arial" panose="020B0604020202020204"/>
                <a:cs typeface="Arial" panose="020B0604020202020204"/>
              </a:rPr>
              <a:t>n</a:t>
            </a:r>
            <a:r>
              <a:rPr sz="1275" spc="7" baseline="-10000" dirty="0">
                <a:latin typeface="Arial" panose="020B0604020202020204"/>
                <a:cs typeface="Arial" panose="020B0604020202020204"/>
              </a:rPr>
              <a:t>.</a:t>
            </a:r>
            <a:r>
              <a:rPr sz="1275" spc="-390" baseline="-10000" dirty="0">
                <a:latin typeface="Arial" panose="020B0604020202020204"/>
                <a:cs typeface="Arial" panose="020B0604020202020204"/>
              </a:rPr>
              <a:t>0</a:t>
            </a:r>
            <a:r>
              <a:rPr sz="1050" spc="-325" dirty="0">
                <a:latin typeface="Arial" panose="020B0604020202020204"/>
                <a:cs typeface="Arial" panose="020B0604020202020204"/>
              </a:rPr>
              <a:t>e</a:t>
            </a:r>
            <a:r>
              <a:rPr sz="1275" spc="7" baseline="-10000" dirty="0">
                <a:latin typeface="Arial" panose="020B0604020202020204"/>
                <a:cs typeface="Arial" panose="020B0604020202020204"/>
              </a:rPr>
              <a:t>/</a:t>
            </a:r>
            <a:r>
              <a:rPr sz="1275" spc="-142" baseline="-10000" dirty="0">
                <a:latin typeface="Arial" panose="020B0604020202020204"/>
                <a:cs typeface="Arial" panose="020B0604020202020204"/>
              </a:rPr>
              <a:t>0</a:t>
            </a:r>
            <a:r>
              <a:rPr sz="1050" spc="-434" dirty="0">
                <a:latin typeface="Arial" panose="020B0604020202020204"/>
                <a:cs typeface="Arial" panose="020B0604020202020204"/>
              </a:rPr>
              <a:t>c</a:t>
            </a:r>
            <a:r>
              <a:rPr sz="1275" spc="-67" baseline="-10000" dirty="0">
                <a:latin typeface="Arial" panose="020B0604020202020204"/>
                <a:cs typeface="Arial" panose="020B0604020202020204"/>
              </a:rPr>
              <a:t>3</a:t>
            </a:r>
            <a:r>
              <a:rPr sz="1050" spc="-545" dirty="0">
                <a:latin typeface="Arial" panose="020B0604020202020204"/>
                <a:cs typeface="Arial" panose="020B0604020202020204"/>
              </a:rPr>
              <a:t>o</a:t>
            </a:r>
            <a:r>
              <a:rPr sz="1275" spc="7" baseline="-10000" dirty="0">
                <a:latin typeface="Arial" panose="020B0604020202020204"/>
                <a:cs typeface="Arial" panose="020B0604020202020204"/>
              </a:rPr>
              <a:t>0</a:t>
            </a:r>
            <a:r>
              <a:rPr sz="1275" spc="-622" baseline="-10000" dirty="0">
                <a:latin typeface="Arial" panose="020B0604020202020204"/>
                <a:cs typeface="Arial" panose="020B0604020202020204"/>
              </a:rPr>
              <a:t>3</a:t>
            </a:r>
            <a:r>
              <a:rPr sz="1050" spc="-5" dirty="0">
                <a:latin typeface="Arial" panose="020B0604020202020204"/>
                <a:cs typeface="Arial" panose="020B0604020202020204"/>
              </a:rPr>
              <a:t>ntr</a:t>
            </a:r>
            <a:r>
              <a:rPr sz="1050" spc="-215" dirty="0">
                <a:latin typeface="Arial" panose="020B0604020202020204"/>
                <a:cs typeface="Arial" panose="020B0604020202020204"/>
              </a:rPr>
              <a:t>o</a:t>
            </a:r>
            <a:r>
              <a:rPr sz="1275" spc="-97" baseline="-10000" dirty="0">
                <a:latin typeface="Arial" panose="020B0604020202020204"/>
                <a:cs typeface="Arial" panose="020B0604020202020204"/>
              </a:rPr>
              <a:t>(</a:t>
            </a:r>
            <a:r>
              <a:rPr sz="1050" spc="-170" dirty="0">
                <a:latin typeface="Arial" panose="020B0604020202020204"/>
                <a:cs typeface="Arial" panose="020B0604020202020204"/>
              </a:rPr>
              <a:t>l</a:t>
            </a:r>
            <a:r>
              <a:rPr sz="1275" spc="-30" baseline="-10000" dirty="0">
                <a:latin typeface="Arial" panose="020B0604020202020204"/>
                <a:cs typeface="Arial" panose="020B0604020202020204"/>
              </a:rPr>
              <a:t>2</a:t>
            </a:r>
            <a:r>
              <a:rPr sz="1050" spc="-509" dirty="0">
                <a:latin typeface="Arial" panose="020B0604020202020204"/>
                <a:cs typeface="Arial" panose="020B0604020202020204"/>
              </a:rPr>
              <a:t>s</a:t>
            </a:r>
            <a:r>
              <a:rPr sz="1275" spc="7" baseline="-10000" dirty="0">
                <a:latin typeface="Arial" panose="020B0604020202020204"/>
                <a:cs typeface="Arial" panose="020B0604020202020204"/>
              </a:rPr>
              <a:t>6</a:t>
            </a:r>
            <a:r>
              <a:rPr sz="1275" spc="-667" baseline="-10000" dirty="0">
                <a:latin typeface="Arial" panose="020B0604020202020204"/>
                <a:cs typeface="Arial" panose="020B0604020202020204"/>
              </a:rPr>
              <a:t>0</a:t>
            </a:r>
            <a:r>
              <a:rPr sz="1050" spc="-85" dirty="0">
                <a:latin typeface="Arial" panose="020B0604020202020204"/>
                <a:cs typeface="Arial" panose="020B0604020202020204"/>
              </a:rPr>
              <a:t>y</a:t>
            </a:r>
            <a:r>
              <a:rPr sz="1275" spc="-592" baseline="-10000" dirty="0">
                <a:latin typeface="Arial" panose="020B0604020202020204"/>
                <a:cs typeface="Arial" panose="020B0604020202020204"/>
              </a:rPr>
              <a:t>0</a:t>
            </a:r>
            <a:r>
              <a:rPr sz="1050" spc="-135" dirty="0">
                <a:latin typeface="Arial" panose="020B0604020202020204"/>
                <a:cs typeface="Arial" panose="020B0604020202020204"/>
              </a:rPr>
              <a:t>s</a:t>
            </a:r>
            <a:r>
              <a:rPr sz="1275" spc="-157" baseline="-10000" dirty="0">
                <a:latin typeface="Arial" panose="020B0604020202020204"/>
                <a:cs typeface="Arial" panose="020B0604020202020204"/>
              </a:rPr>
              <a:t>/</a:t>
            </a:r>
            <a:r>
              <a:rPr sz="1050" spc="-200" dirty="0">
                <a:latin typeface="Arial" panose="020B0604020202020204"/>
                <a:cs typeface="Arial" panose="020B0604020202020204"/>
              </a:rPr>
              <a:t>t</a:t>
            </a:r>
            <a:r>
              <a:rPr sz="1275" spc="-630" baseline="-10000" dirty="0">
                <a:latin typeface="Arial" panose="020B0604020202020204"/>
                <a:cs typeface="Arial" panose="020B0604020202020204"/>
              </a:rPr>
              <a:t>R</a:t>
            </a:r>
            <a:r>
              <a:rPr sz="1050" spc="-165" dirty="0">
                <a:latin typeface="Arial" panose="020B0604020202020204"/>
                <a:cs typeface="Arial" panose="020B0604020202020204"/>
              </a:rPr>
              <a:t>e</a:t>
            </a:r>
            <a:r>
              <a:rPr sz="1275" spc="-750" baseline="-10000" dirty="0">
                <a:latin typeface="Arial" panose="020B0604020202020204"/>
                <a:cs typeface="Arial" panose="020B0604020202020204"/>
              </a:rPr>
              <a:t>Ø</a:t>
            </a:r>
            <a:r>
              <a:rPr sz="1050" spc="-385" dirty="0">
                <a:latin typeface="Arial" panose="020B0604020202020204"/>
                <a:cs typeface="Arial" panose="020B0604020202020204"/>
              </a:rPr>
              <a:t>m</a:t>
            </a:r>
            <a:r>
              <a:rPr sz="1275" baseline="-10000" dirty="0">
                <a:latin typeface="Arial" panose="020B0604020202020204"/>
                <a:cs typeface="Arial" panose="020B0604020202020204"/>
              </a:rPr>
              <a:t>L</a:t>
            </a:r>
            <a:r>
              <a:rPr sz="1275" spc="-120" baseline="-10000" dirty="0">
                <a:latin typeface="Arial" panose="020B0604020202020204"/>
                <a:cs typeface="Arial" panose="020B0604020202020204"/>
              </a:rPr>
              <a:t>)</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Power</a:t>
            </a:r>
            <a:r>
              <a:rPr sz="1050" spc="-10" dirty="0">
                <a:latin typeface="Arial" panose="020B0604020202020204"/>
                <a:cs typeface="Arial" panose="020B0604020202020204"/>
              </a:rPr>
              <a:t> </a:t>
            </a:r>
            <a:r>
              <a:rPr sz="1050" dirty="0">
                <a:latin typeface="Arial" panose="020B0604020202020204"/>
                <a:cs typeface="Arial" panose="020B0604020202020204"/>
              </a:rPr>
              <a:t>Supply</a:t>
            </a:r>
            <a:r>
              <a:rPr sz="1050" spc="-5" dirty="0">
                <a:latin typeface="Arial" panose="020B0604020202020204"/>
                <a:cs typeface="Arial" panose="020B0604020202020204"/>
              </a:rPr>
              <a:t> (</a:t>
            </a:r>
            <a:r>
              <a:rPr sz="1050" spc="5" dirty="0">
                <a:latin typeface="Arial" panose="020B0604020202020204"/>
                <a:cs typeface="Arial" panose="020B0604020202020204"/>
              </a:rPr>
              <a:t>J</a:t>
            </a:r>
            <a:r>
              <a:rPr sz="1050" dirty="0">
                <a:latin typeface="Arial" panose="020B0604020202020204"/>
                <a:cs typeface="Arial" panose="020B0604020202020204"/>
              </a:rPr>
              <a:t>a</a:t>
            </a:r>
            <a:r>
              <a:rPr sz="1050" spc="5" dirty="0">
                <a:latin typeface="Arial" panose="020B0604020202020204"/>
                <a:cs typeface="Arial" panose="020B0604020202020204"/>
              </a:rPr>
              <a:t>n</a:t>
            </a:r>
            <a:r>
              <a:rPr sz="1050" spc="-5"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93" name="object 93"/>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94" name="object 94"/>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95" name="object 95"/>
          <p:cNvSpPr txBox="1"/>
          <p:nvPr/>
        </p:nvSpPr>
        <p:spPr>
          <a:xfrm>
            <a:off x="9894888" y="7343775"/>
            <a:ext cx="371475" cy="171450"/>
          </a:xfrm>
          <a:prstGeom prst="rect">
            <a:avLst/>
          </a:prstGeom>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r>
              <a:rPr sz="1050" spc="-5" dirty="0">
                <a:latin typeface="Arial" panose="020B0604020202020204"/>
                <a:cs typeface="Arial" panose="020B0604020202020204"/>
              </a:rPr>
              <a:t>2</a:t>
            </a:r>
            <a:r>
              <a:rPr sz="1050" spc="5" dirty="0">
                <a:latin typeface="Arial" panose="020B0604020202020204"/>
                <a:cs typeface="Arial" panose="020B0604020202020204"/>
              </a:rPr>
              <a:t>1</a:t>
            </a:r>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9218"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9219"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 name="object 5"/>
          <p:cNvSpPr txBox="1"/>
          <p:nvPr/>
        </p:nvSpPr>
        <p:spPr>
          <a:xfrm>
            <a:off x="1433513" y="768350"/>
            <a:ext cx="5568950" cy="414338"/>
          </a:xfrm>
          <a:prstGeom prst="rect">
            <a:avLst/>
          </a:prstGeom>
        </p:spPr>
        <p:txBody>
          <a:bodyPr lIns="0" tIns="0" rIns="0" bIns="0"/>
          <a:lstStyle/>
          <a:p>
            <a:pPr marL="12700" fontAlgn="auto">
              <a:spcBef>
                <a:spcPts val="0"/>
              </a:spcBef>
              <a:spcAft>
                <a:spcPts val="0"/>
              </a:spcAft>
              <a:defRPr/>
            </a:pPr>
            <a:r>
              <a:rPr sz="2650" b="1" dirty="0">
                <a:solidFill>
                  <a:srgbClr val="FFFFFF"/>
                </a:solidFill>
                <a:latin typeface="Arial" panose="020B0604020202020204"/>
                <a:cs typeface="Arial" panose="020B0604020202020204"/>
              </a:rPr>
              <a:t>The</a:t>
            </a:r>
            <a:r>
              <a:rPr sz="2650" b="1" spc="5" dirty="0">
                <a:solidFill>
                  <a:srgbClr val="FFFFFF"/>
                </a:solidFill>
                <a:latin typeface="Arial" panose="020B0604020202020204"/>
                <a:cs typeface="Arial" panose="020B0604020202020204"/>
              </a:rPr>
              <a:t> </a:t>
            </a:r>
            <a:r>
              <a:rPr sz="2650" b="1" dirty="0">
                <a:solidFill>
                  <a:srgbClr val="FFFFFF"/>
                </a:solidFill>
                <a:latin typeface="Arial" panose="020B0604020202020204"/>
                <a:cs typeface="Arial" panose="020B0604020202020204"/>
              </a:rPr>
              <a:t>ME</a:t>
            </a:r>
            <a:r>
              <a:rPr sz="2650" b="1" spc="5" dirty="0">
                <a:solidFill>
                  <a:srgbClr val="FFFFFF"/>
                </a:solidFill>
                <a:latin typeface="Arial" panose="020B0604020202020204"/>
                <a:cs typeface="Arial" panose="020B0604020202020204"/>
              </a:rPr>
              <a:t> </a:t>
            </a:r>
            <a:r>
              <a:rPr sz="2650" b="1" dirty="0">
                <a:solidFill>
                  <a:srgbClr val="FFFFFF"/>
                </a:solidFill>
                <a:latin typeface="Arial" panose="020B0604020202020204"/>
                <a:cs typeface="Arial" panose="020B0604020202020204"/>
              </a:rPr>
              <a:t>Engine</a:t>
            </a:r>
            <a:r>
              <a:rPr sz="2650" b="1" spc="5" dirty="0">
                <a:solidFill>
                  <a:srgbClr val="FFFFFF"/>
                </a:solidFill>
                <a:latin typeface="Arial" panose="020B0604020202020204"/>
                <a:cs typeface="Arial" panose="020B0604020202020204"/>
              </a:rPr>
              <a:t> </a:t>
            </a:r>
            <a:r>
              <a:rPr sz="2650" b="1" dirty="0">
                <a:solidFill>
                  <a:srgbClr val="FFFFFF"/>
                </a:solidFill>
                <a:latin typeface="Arial" panose="020B0604020202020204"/>
                <a:cs typeface="Arial" panose="020B0604020202020204"/>
              </a:rPr>
              <a:t>Hydraulic</a:t>
            </a:r>
            <a:r>
              <a:rPr sz="2650" b="1" spc="5" dirty="0">
                <a:solidFill>
                  <a:srgbClr val="FFFFFF"/>
                </a:solidFill>
                <a:latin typeface="Arial" panose="020B0604020202020204"/>
                <a:cs typeface="Arial" panose="020B0604020202020204"/>
              </a:rPr>
              <a:t> </a:t>
            </a:r>
            <a:r>
              <a:rPr sz="2650" b="1" dirty="0">
                <a:solidFill>
                  <a:srgbClr val="FFFFFF"/>
                </a:solidFill>
                <a:latin typeface="Arial" panose="020B0604020202020204"/>
                <a:cs typeface="Arial" panose="020B0604020202020204"/>
              </a:rPr>
              <a:t>Oil</a:t>
            </a:r>
            <a:r>
              <a:rPr sz="2650" b="1" spc="5" dirty="0">
                <a:solidFill>
                  <a:srgbClr val="FFFFFF"/>
                </a:solidFill>
                <a:latin typeface="Arial" panose="020B0604020202020204"/>
                <a:cs typeface="Arial" panose="020B0604020202020204"/>
              </a:rPr>
              <a:t> </a:t>
            </a:r>
            <a:r>
              <a:rPr sz="2650" b="1" dirty="0">
                <a:solidFill>
                  <a:srgbClr val="FFFFFF"/>
                </a:solidFill>
                <a:latin typeface="Arial" panose="020B0604020202020204"/>
                <a:cs typeface="Arial" panose="020B0604020202020204"/>
              </a:rPr>
              <a:t>Loop</a:t>
            </a:r>
            <a:endParaRPr sz="2650">
              <a:latin typeface="Arial" panose="020B0604020202020204"/>
              <a:cs typeface="Arial" panose="020B0604020202020204"/>
            </a:endParaRPr>
          </a:p>
        </p:txBody>
      </p:sp>
      <p:sp>
        <p:nvSpPr>
          <p:cNvPr id="6" name="object 6"/>
          <p:cNvSpPr txBox="1"/>
          <p:nvPr/>
        </p:nvSpPr>
        <p:spPr>
          <a:xfrm>
            <a:off x="8839200" y="6804025"/>
            <a:ext cx="755650" cy="203200"/>
          </a:xfrm>
          <a:prstGeom prst="rect">
            <a:avLst/>
          </a:prstGeom>
        </p:spPr>
        <p:txBody>
          <a:bodyPr lIns="0" tIns="0" rIns="0" bIns="0"/>
          <a:lstStyle/>
          <a:p>
            <a:pPr marL="12700" fontAlgn="auto">
              <a:spcBef>
                <a:spcPts val="0"/>
              </a:spcBef>
              <a:spcAft>
                <a:spcPts val="0"/>
              </a:spcAft>
              <a:defRPr/>
            </a:pPr>
            <a:r>
              <a:rPr sz="1250" spc="10" dirty="0">
                <a:latin typeface="Arial" panose="020B0604020202020204"/>
                <a:cs typeface="Arial" panose="020B0604020202020204"/>
              </a:rPr>
              <a:t>EL</a:t>
            </a:r>
            <a:r>
              <a:rPr sz="1250" spc="5" dirty="0">
                <a:latin typeface="Arial" panose="020B0604020202020204"/>
                <a:cs typeface="Arial" panose="020B0604020202020204"/>
              </a:rPr>
              <a:t>. driven</a:t>
            </a:r>
            <a:endParaRPr sz="1250">
              <a:latin typeface="Arial" panose="020B0604020202020204"/>
              <a:cs typeface="Arial" panose="020B0604020202020204"/>
            </a:endParaRPr>
          </a:p>
        </p:txBody>
      </p:sp>
      <p:sp>
        <p:nvSpPr>
          <p:cNvPr id="7" name="object 7"/>
          <p:cNvSpPr txBox="1"/>
          <p:nvPr/>
        </p:nvSpPr>
        <p:spPr>
          <a:xfrm>
            <a:off x="8839200" y="6999288"/>
            <a:ext cx="1206500"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hyd</a:t>
            </a:r>
            <a:r>
              <a:rPr sz="1250" spc="-5" dirty="0">
                <a:latin typeface="Arial" panose="020B0604020202020204"/>
                <a:cs typeface="Arial" panose="020B0604020202020204"/>
              </a:rPr>
              <a:t>r</a:t>
            </a:r>
            <a:r>
              <a:rPr sz="1250" dirty="0">
                <a:latin typeface="Arial" panose="020B0604020202020204"/>
                <a:cs typeface="Arial" panose="020B0604020202020204"/>
              </a:rPr>
              <a:t>auli</a:t>
            </a:r>
            <a:r>
              <a:rPr sz="1250" spc="10" dirty="0">
                <a:latin typeface="Arial" panose="020B0604020202020204"/>
                <a:cs typeface="Arial" panose="020B0604020202020204"/>
              </a:rPr>
              <a:t>c </a:t>
            </a:r>
            <a:r>
              <a:rPr sz="1250" spc="5" dirty="0">
                <a:latin typeface="Arial" panose="020B0604020202020204"/>
                <a:cs typeface="Arial" panose="020B0604020202020204"/>
              </a:rPr>
              <a:t>pu</a:t>
            </a:r>
            <a:r>
              <a:rPr sz="1250" spc="10" dirty="0">
                <a:latin typeface="Arial" panose="020B0604020202020204"/>
                <a:cs typeface="Arial" panose="020B0604020202020204"/>
              </a:rPr>
              <a:t>m</a:t>
            </a:r>
            <a:r>
              <a:rPr sz="1250" dirty="0">
                <a:latin typeface="Arial" panose="020B0604020202020204"/>
                <a:cs typeface="Arial" panose="020B0604020202020204"/>
              </a:rPr>
              <a:t>p</a:t>
            </a:r>
            <a:r>
              <a:rPr sz="1250" spc="10" dirty="0">
                <a:latin typeface="Arial" panose="020B0604020202020204"/>
                <a:cs typeface="Arial" panose="020B0604020202020204"/>
              </a:rPr>
              <a:t>s</a:t>
            </a:r>
            <a:endParaRPr sz="1250">
              <a:latin typeface="Arial" panose="020B0604020202020204"/>
              <a:cs typeface="Arial" panose="020B0604020202020204"/>
            </a:endParaRPr>
          </a:p>
        </p:txBody>
      </p:sp>
      <p:sp>
        <p:nvSpPr>
          <p:cNvPr id="8" name="object 8"/>
          <p:cNvSpPr txBox="1"/>
          <p:nvPr/>
        </p:nvSpPr>
        <p:spPr>
          <a:xfrm>
            <a:off x="7407275" y="6802438"/>
            <a:ext cx="1014413"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Engin</a:t>
            </a:r>
            <a:r>
              <a:rPr sz="1250" spc="10" dirty="0">
                <a:latin typeface="Arial" panose="020B0604020202020204"/>
                <a:cs typeface="Arial" panose="020B0604020202020204"/>
              </a:rPr>
              <a:t>e</a:t>
            </a:r>
            <a:r>
              <a:rPr sz="1250" spc="-5" dirty="0">
                <a:latin typeface="Arial" panose="020B0604020202020204"/>
                <a:cs typeface="Arial" panose="020B0604020202020204"/>
              </a:rPr>
              <a:t> </a:t>
            </a:r>
            <a:r>
              <a:rPr sz="1250" spc="5" dirty="0">
                <a:latin typeface="Arial" panose="020B0604020202020204"/>
                <a:cs typeface="Arial" panose="020B0604020202020204"/>
              </a:rPr>
              <a:t>driven</a:t>
            </a:r>
            <a:endParaRPr sz="1250">
              <a:latin typeface="Arial" panose="020B0604020202020204"/>
              <a:cs typeface="Arial" panose="020B0604020202020204"/>
            </a:endParaRPr>
          </a:p>
        </p:txBody>
      </p:sp>
      <p:sp>
        <p:nvSpPr>
          <p:cNvPr id="9" name="object 9"/>
          <p:cNvSpPr txBox="1"/>
          <p:nvPr/>
        </p:nvSpPr>
        <p:spPr>
          <a:xfrm>
            <a:off x="7407275" y="6997700"/>
            <a:ext cx="1206500"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hyd</a:t>
            </a:r>
            <a:r>
              <a:rPr sz="1250" spc="-5" dirty="0">
                <a:latin typeface="Arial" panose="020B0604020202020204"/>
                <a:cs typeface="Arial" panose="020B0604020202020204"/>
              </a:rPr>
              <a:t>r</a:t>
            </a:r>
            <a:r>
              <a:rPr sz="1250" dirty="0">
                <a:latin typeface="Arial" panose="020B0604020202020204"/>
                <a:cs typeface="Arial" panose="020B0604020202020204"/>
              </a:rPr>
              <a:t>auli</a:t>
            </a:r>
            <a:r>
              <a:rPr sz="1250" spc="10" dirty="0">
                <a:latin typeface="Arial" panose="020B0604020202020204"/>
                <a:cs typeface="Arial" panose="020B0604020202020204"/>
              </a:rPr>
              <a:t>c </a:t>
            </a:r>
            <a:r>
              <a:rPr sz="1250" spc="5" dirty="0">
                <a:latin typeface="Arial" panose="020B0604020202020204"/>
                <a:cs typeface="Arial" panose="020B0604020202020204"/>
              </a:rPr>
              <a:t>pu</a:t>
            </a:r>
            <a:r>
              <a:rPr sz="1250" spc="10" dirty="0">
                <a:latin typeface="Arial" panose="020B0604020202020204"/>
                <a:cs typeface="Arial" panose="020B0604020202020204"/>
              </a:rPr>
              <a:t>m</a:t>
            </a:r>
            <a:r>
              <a:rPr sz="1250" dirty="0">
                <a:latin typeface="Arial" panose="020B0604020202020204"/>
                <a:cs typeface="Arial" panose="020B0604020202020204"/>
              </a:rPr>
              <a:t>p</a:t>
            </a:r>
            <a:r>
              <a:rPr sz="1250" spc="10" dirty="0">
                <a:latin typeface="Arial" panose="020B0604020202020204"/>
                <a:cs typeface="Arial" panose="020B0604020202020204"/>
              </a:rPr>
              <a:t>s</a:t>
            </a:r>
            <a:endParaRPr sz="1250">
              <a:latin typeface="Arial" panose="020B0604020202020204"/>
              <a:cs typeface="Arial" panose="020B0604020202020204"/>
            </a:endParaRPr>
          </a:p>
        </p:txBody>
      </p:sp>
      <p:sp>
        <p:nvSpPr>
          <p:cNvPr id="9225" name="object 10"/>
          <p:cNvSpPr/>
          <p:nvPr/>
        </p:nvSpPr>
        <p:spPr bwMode="auto">
          <a:xfrm>
            <a:off x="1962150" y="2474913"/>
            <a:ext cx="5845175" cy="127000"/>
          </a:xfrm>
          <a:custGeom>
            <a:avLst/>
            <a:gdLst>
              <a:gd name="T0" fmla="*/ 5831345 w 5844527"/>
              <a:gd name="T1" fmla="*/ 126747 h 127254"/>
              <a:gd name="T2" fmla="*/ 5831345 w 5844527"/>
              <a:gd name="T3" fmla="*/ 100183 h 127254"/>
              <a:gd name="T4" fmla="*/ 0 w 5844527"/>
              <a:gd name="T5" fmla="*/ 103219 h 127254"/>
              <a:gd name="T6" fmla="*/ 4574 w 5844527"/>
              <a:gd name="T7" fmla="*/ 126747 h 127254"/>
              <a:gd name="T8" fmla="*/ 5831345 w 5844527"/>
              <a:gd name="T9" fmla="*/ 126747 h 127254"/>
              <a:gd name="T10" fmla="*/ 5845823 w 5844527"/>
              <a:gd name="T11" fmla="*/ 126747 h 127254"/>
              <a:gd name="T12" fmla="*/ 5845823 w 5844527"/>
              <a:gd name="T13" fmla="*/ 3036 h 127254"/>
              <a:gd name="T14" fmla="*/ 5829073 w 5844527"/>
              <a:gd name="T15" fmla="*/ 0 h 127254"/>
              <a:gd name="T16" fmla="*/ 5831345 w 5844527"/>
              <a:gd name="T17" fmla="*/ 100183 h 127254"/>
              <a:gd name="T18" fmla="*/ 5831345 w 5844527"/>
              <a:gd name="T19" fmla="*/ 126747 h 127254"/>
              <a:gd name="T20" fmla="*/ 5845823 w 5844527"/>
              <a:gd name="T21" fmla="*/ 126747 h 127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44527"/>
              <a:gd name="T34" fmla="*/ 0 h 127254"/>
              <a:gd name="T35" fmla="*/ 5844527 w 5844527"/>
              <a:gd name="T36" fmla="*/ 127254 h 127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44527" h="127254">
                <a:moveTo>
                  <a:pt x="5830049" y="127254"/>
                </a:moveTo>
                <a:lnTo>
                  <a:pt x="5830049" y="100584"/>
                </a:lnTo>
                <a:lnTo>
                  <a:pt x="0" y="103632"/>
                </a:lnTo>
                <a:lnTo>
                  <a:pt x="4572" y="127254"/>
                </a:lnTo>
                <a:lnTo>
                  <a:pt x="5830049" y="127254"/>
                </a:lnTo>
                <a:close/>
              </a:path>
              <a:path w="5844527" h="127254">
                <a:moveTo>
                  <a:pt x="5844527" y="127254"/>
                </a:moveTo>
                <a:lnTo>
                  <a:pt x="5844527" y="3048"/>
                </a:lnTo>
                <a:lnTo>
                  <a:pt x="5827776" y="0"/>
                </a:lnTo>
                <a:lnTo>
                  <a:pt x="5830049" y="100584"/>
                </a:lnTo>
                <a:lnTo>
                  <a:pt x="5830049" y="127254"/>
                </a:lnTo>
                <a:lnTo>
                  <a:pt x="5844527" y="127254"/>
                </a:lnTo>
                <a:close/>
              </a:path>
            </a:pathLst>
          </a:custGeom>
          <a:solidFill>
            <a:srgbClr val="0093DD"/>
          </a:solidFill>
          <a:ln w="9525">
            <a:noFill/>
            <a:round/>
          </a:ln>
        </p:spPr>
        <p:txBody>
          <a:bodyPr lIns="0" tIns="0" rIns="0" bIns="0"/>
          <a:lstStyle/>
          <a:p>
            <a:endParaRPr lang="el-GR"/>
          </a:p>
        </p:txBody>
      </p:sp>
      <p:sp>
        <p:nvSpPr>
          <p:cNvPr id="9226" name="object 11"/>
          <p:cNvSpPr/>
          <p:nvPr/>
        </p:nvSpPr>
        <p:spPr bwMode="auto">
          <a:xfrm>
            <a:off x="3160713" y="3041650"/>
            <a:ext cx="377825" cy="76200"/>
          </a:xfrm>
          <a:custGeom>
            <a:avLst/>
            <a:gdLst>
              <a:gd name="T0" fmla="*/ 377699 w 377951"/>
              <a:gd name="T1" fmla="*/ 3047 h 76200"/>
              <a:gd name="T2" fmla="*/ 3045 w 377951"/>
              <a:gd name="T3" fmla="*/ 0 h 76200"/>
              <a:gd name="T4" fmla="*/ 0 w 377951"/>
              <a:gd name="T5" fmla="*/ 76200 h 76200"/>
              <a:gd name="T6" fmla="*/ 374653 w 377951"/>
              <a:gd name="T7" fmla="*/ 76200 h 76200"/>
              <a:gd name="T8" fmla="*/ 377699 w 377951"/>
              <a:gd name="T9" fmla="*/ 3047 h 76200"/>
              <a:gd name="T10" fmla="*/ 0 60000 65536"/>
              <a:gd name="T11" fmla="*/ 0 60000 65536"/>
              <a:gd name="T12" fmla="*/ 0 60000 65536"/>
              <a:gd name="T13" fmla="*/ 0 60000 65536"/>
              <a:gd name="T14" fmla="*/ 0 60000 65536"/>
              <a:gd name="T15" fmla="*/ 0 w 377951"/>
              <a:gd name="T16" fmla="*/ 0 h 76200"/>
              <a:gd name="T17" fmla="*/ 377951 w 377951"/>
              <a:gd name="T18" fmla="*/ 76200 h 76200"/>
            </a:gdLst>
            <a:ahLst/>
            <a:cxnLst>
              <a:cxn ang="T10">
                <a:pos x="T0" y="T1"/>
              </a:cxn>
              <a:cxn ang="T11">
                <a:pos x="T2" y="T3"/>
              </a:cxn>
              <a:cxn ang="T12">
                <a:pos x="T4" y="T5"/>
              </a:cxn>
              <a:cxn ang="T13">
                <a:pos x="T6" y="T7"/>
              </a:cxn>
              <a:cxn ang="T14">
                <a:pos x="T8" y="T9"/>
              </a:cxn>
            </a:cxnLst>
            <a:rect l="T15" t="T16" r="T17" b="T18"/>
            <a:pathLst>
              <a:path w="377951" h="76200">
                <a:moveTo>
                  <a:pt x="377951" y="3047"/>
                </a:moveTo>
                <a:lnTo>
                  <a:pt x="3047" y="0"/>
                </a:lnTo>
                <a:lnTo>
                  <a:pt x="0" y="76200"/>
                </a:lnTo>
                <a:lnTo>
                  <a:pt x="374903" y="76200"/>
                </a:lnTo>
                <a:lnTo>
                  <a:pt x="377951" y="3047"/>
                </a:lnTo>
                <a:close/>
              </a:path>
            </a:pathLst>
          </a:custGeom>
          <a:solidFill>
            <a:srgbClr val="00923F"/>
          </a:solidFill>
          <a:ln w="9525">
            <a:noFill/>
            <a:round/>
          </a:ln>
        </p:spPr>
        <p:txBody>
          <a:bodyPr lIns="0" tIns="0" rIns="0" bIns="0"/>
          <a:lstStyle/>
          <a:p>
            <a:endParaRPr lang="el-GR"/>
          </a:p>
        </p:txBody>
      </p:sp>
      <p:sp>
        <p:nvSpPr>
          <p:cNvPr id="9227" name="object 12"/>
          <p:cNvSpPr/>
          <p:nvPr/>
        </p:nvSpPr>
        <p:spPr bwMode="auto">
          <a:xfrm>
            <a:off x="4178300" y="3041650"/>
            <a:ext cx="376238" cy="82550"/>
          </a:xfrm>
          <a:custGeom>
            <a:avLst/>
            <a:gdLst>
              <a:gd name="T0" fmla="*/ 376049 w 376427"/>
              <a:gd name="T1" fmla="*/ 82046 h 83057"/>
              <a:gd name="T2" fmla="*/ 376049 w 376427"/>
              <a:gd name="T3" fmla="*/ 0 h 83057"/>
              <a:gd name="T4" fmla="*/ 5328 w 376427"/>
              <a:gd name="T5" fmla="*/ 3010 h 83057"/>
              <a:gd name="T6" fmla="*/ 0 w 376427"/>
              <a:gd name="T7" fmla="*/ 82046 h 83057"/>
              <a:gd name="T8" fmla="*/ 376049 w 376427"/>
              <a:gd name="T9" fmla="*/ 82046 h 83057"/>
              <a:gd name="T10" fmla="*/ 0 60000 65536"/>
              <a:gd name="T11" fmla="*/ 0 60000 65536"/>
              <a:gd name="T12" fmla="*/ 0 60000 65536"/>
              <a:gd name="T13" fmla="*/ 0 60000 65536"/>
              <a:gd name="T14" fmla="*/ 0 60000 65536"/>
              <a:gd name="T15" fmla="*/ 0 w 376427"/>
              <a:gd name="T16" fmla="*/ 0 h 83057"/>
              <a:gd name="T17" fmla="*/ 376427 w 376427"/>
              <a:gd name="T18" fmla="*/ 83057 h 83057"/>
            </a:gdLst>
            <a:ahLst/>
            <a:cxnLst>
              <a:cxn ang="T10">
                <a:pos x="T0" y="T1"/>
              </a:cxn>
              <a:cxn ang="T11">
                <a:pos x="T2" y="T3"/>
              </a:cxn>
              <a:cxn ang="T12">
                <a:pos x="T4" y="T5"/>
              </a:cxn>
              <a:cxn ang="T13">
                <a:pos x="T6" y="T7"/>
              </a:cxn>
              <a:cxn ang="T14">
                <a:pos x="T8" y="T9"/>
              </a:cxn>
            </a:cxnLst>
            <a:rect l="T15" t="T16" r="T17" b="T18"/>
            <a:pathLst>
              <a:path w="376427" h="83057">
                <a:moveTo>
                  <a:pt x="376427" y="83057"/>
                </a:moveTo>
                <a:lnTo>
                  <a:pt x="376427" y="0"/>
                </a:lnTo>
                <a:lnTo>
                  <a:pt x="5334" y="3047"/>
                </a:lnTo>
                <a:lnTo>
                  <a:pt x="0" y="83057"/>
                </a:lnTo>
                <a:lnTo>
                  <a:pt x="376427" y="83057"/>
                </a:lnTo>
                <a:close/>
              </a:path>
            </a:pathLst>
          </a:custGeom>
          <a:solidFill>
            <a:srgbClr val="00923F"/>
          </a:solidFill>
          <a:ln w="9525">
            <a:noFill/>
            <a:round/>
          </a:ln>
        </p:spPr>
        <p:txBody>
          <a:bodyPr lIns="0" tIns="0" rIns="0" bIns="0"/>
          <a:lstStyle/>
          <a:p>
            <a:endParaRPr lang="el-GR"/>
          </a:p>
        </p:txBody>
      </p:sp>
      <p:sp>
        <p:nvSpPr>
          <p:cNvPr id="9228" name="object 13"/>
          <p:cNvSpPr/>
          <p:nvPr/>
        </p:nvSpPr>
        <p:spPr bwMode="auto">
          <a:xfrm>
            <a:off x="5199063" y="3041650"/>
            <a:ext cx="373062" cy="80963"/>
          </a:xfrm>
          <a:custGeom>
            <a:avLst/>
            <a:gdLst>
              <a:gd name="T0" fmla="*/ 372744 w 373380"/>
              <a:gd name="T1" fmla="*/ 81928 h 80009"/>
              <a:gd name="T2" fmla="*/ 372744 w 373380"/>
              <a:gd name="T3" fmla="*/ 0 h 80009"/>
              <a:gd name="T4" fmla="*/ 0 w 373380"/>
              <a:gd name="T5" fmla="*/ 0 h 80009"/>
              <a:gd name="T6" fmla="*/ 0 w 373380"/>
              <a:gd name="T7" fmla="*/ 78028 h 80009"/>
              <a:gd name="T8" fmla="*/ 372744 w 373380"/>
              <a:gd name="T9" fmla="*/ 81928 h 80009"/>
              <a:gd name="T10" fmla="*/ 0 60000 65536"/>
              <a:gd name="T11" fmla="*/ 0 60000 65536"/>
              <a:gd name="T12" fmla="*/ 0 60000 65536"/>
              <a:gd name="T13" fmla="*/ 0 60000 65536"/>
              <a:gd name="T14" fmla="*/ 0 60000 65536"/>
              <a:gd name="T15" fmla="*/ 0 w 373380"/>
              <a:gd name="T16" fmla="*/ 0 h 80009"/>
              <a:gd name="T17" fmla="*/ 373380 w 373380"/>
              <a:gd name="T18" fmla="*/ 80009 h 80009"/>
            </a:gdLst>
            <a:ahLst/>
            <a:cxnLst>
              <a:cxn ang="T10">
                <a:pos x="T0" y="T1"/>
              </a:cxn>
              <a:cxn ang="T11">
                <a:pos x="T2" y="T3"/>
              </a:cxn>
              <a:cxn ang="T12">
                <a:pos x="T4" y="T5"/>
              </a:cxn>
              <a:cxn ang="T13">
                <a:pos x="T6" y="T7"/>
              </a:cxn>
              <a:cxn ang="T14">
                <a:pos x="T8" y="T9"/>
              </a:cxn>
            </a:cxnLst>
            <a:rect l="T15" t="T16" r="T17" b="T18"/>
            <a:pathLst>
              <a:path w="373380" h="80009">
                <a:moveTo>
                  <a:pt x="373380" y="80009"/>
                </a:moveTo>
                <a:lnTo>
                  <a:pt x="373380" y="0"/>
                </a:lnTo>
                <a:lnTo>
                  <a:pt x="0" y="0"/>
                </a:lnTo>
                <a:lnTo>
                  <a:pt x="0" y="76200"/>
                </a:lnTo>
                <a:lnTo>
                  <a:pt x="373380" y="80009"/>
                </a:lnTo>
                <a:close/>
              </a:path>
            </a:pathLst>
          </a:custGeom>
          <a:solidFill>
            <a:srgbClr val="00923F"/>
          </a:solidFill>
          <a:ln w="9525">
            <a:noFill/>
            <a:round/>
          </a:ln>
        </p:spPr>
        <p:txBody>
          <a:bodyPr lIns="0" tIns="0" rIns="0" bIns="0"/>
          <a:lstStyle/>
          <a:p>
            <a:endParaRPr lang="el-GR"/>
          </a:p>
        </p:txBody>
      </p:sp>
      <p:sp>
        <p:nvSpPr>
          <p:cNvPr id="9229" name="object 14"/>
          <p:cNvSpPr/>
          <p:nvPr/>
        </p:nvSpPr>
        <p:spPr bwMode="auto">
          <a:xfrm>
            <a:off x="6213475" y="3040063"/>
            <a:ext cx="384175" cy="77787"/>
          </a:xfrm>
          <a:custGeom>
            <a:avLst/>
            <a:gdLst>
              <a:gd name="T0" fmla="*/ 385066 w 383286"/>
              <a:gd name="T1" fmla="*/ 77850 h 77724"/>
              <a:gd name="T2" fmla="*/ 381991 w 383286"/>
              <a:gd name="T3" fmla="*/ 1526 h 77724"/>
              <a:gd name="T4" fmla="*/ 323823 w 383286"/>
              <a:gd name="T5" fmla="*/ 0 h 77724"/>
              <a:gd name="T6" fmla="*/ 59699 w 383286"/>
              <a:gd name="T7" fmla="*/ 0 h 77724"/>
              <a:gd name="T8" fmla="*/ 0 w 383286"/>
              <a:gd name="T9" fmla="*/ 1526 h 77724"/>
              <a:gd name="T10" fmla="*/ 3828 w 383286"/>
              <a:gd name="T11" fmla="*/ 77850 h 77724"/>
              <a:gd name="T12" fmla="*/ 385066 w 383286"/>
              <a:gd name="T13" fmla="*/ 77850 h 77724"/>
              <a:gd name="T14" fmla="*/ 0 60000 65536"/>
              <a:gd name="T15" fmla="*/ 0 60000 65536"/>
              <a:gd name="T16" fmla="*/ 0 60000 65536"/>
              <a:gd name="T17" fmla="*/ 0 60000 65536"/>
              <a:gd name="T18" fmla="*/ 0 60000 65536"/>
              <a:gd name="T19" fmla="*/ 0 60000 65536"/>
              <a:gd name="T20" fmla="*/ 0 60000 65536"/>
              <a:gd name="T21" fmla="*/ 0 w 383286"/>
              <a:gd name="T22" fmla="*/ 0 h 77724"/>
              <a:gd name="T23" fmla="*/ 383286 w 383286"/>
              <a:gd name="T24" fmla="*/ 77724 h 777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3286" h="77724">
                <a:moveTo>
                  <a:pt x="383286" y="77724"/>
                </a:moveTo>
                <a:lnTo>
                  <a:pt x="380225" y="1524"/>
                </a:lnTo>
                <a:lnTo>
                  <a:pt x="322326" y="0"/>
                </a:lnTo>
                <a:lnTo>
                  <a:pt x="59423" y="0"/>
                </a:lnTo>
                <a:lnTo>
                  <a:pt x="0" y="1524"/>
                </a:lnTo>
                <a:lnTo>
                  <a:pt x="3810" y="77724"/>
                </a:lnTo>
                <a:lnTo>
                  <a:pt x="383286" y="77724"/>
                </a:lnTo>
                <a:close/>
              </a:path>
            </a:pathLst>
          </a:custGeom>
          <a:solidFill>
            <a:srgbClr val="00923F"/>
          </a:solidFill>
          <a:ln w="9525">
            <a:noFill/>
            <a:round/>
          </a:ln>
        </p:spPr>
        <p:txBody>
          <a:bodyPr lIns="0" tIns="0" rIns="0" bIns="0"/>
          <a:lstStyle/>
          <a:p>
            <a:endParaRPr lang="el-GR"/>
          </a:p>
        </p:txBody>
      </p:sp>
      <p:sp>
        <p:nvSpPr>
          <p:cNvPr id="9230" name="object 15"/>
          <p:cNvSpPr/>
          <p:nvPr/>
        </p:nvSpPr>
        <p:spPr bwMode="auto">
          <a:xfrm>
            <a:off x="7234238" y="3041650"/>
            <a:ext cx="382587" cy="80963"/>
          </a:xfrm>
          <a:custGeom>
            <a:avLst/>
            <a:gdLst>
              <a:gd name="T0" fmla="*/ 383414 w 381762"/>
              <a:gd name="T1" fmla="*/ 81928 h 80009"/>
              <a:gd name="T2" fmla="*/ 383414 w 381762"/>
              <a:gd name="T3" fmla="*/ 0 h 80009"/>
              <a:gd name="T4" fmla="*/ 0 w 381762"/>
              <a:gd name="T5" fmla="*/ 0 h 80009"/>
              <a:gd name="T6" fmla="*/ 0 w 381762"/>
              <a:gd name="T7" fmla="*/ 78028 h 80009"/>
              <a:gd name="T8" fmla="*/ 383414 w 381762"/>
              <a:gd name="T9" fmla="*/ 81928 h 80009"/>
              <a:gd name="T10" fmla="*/ 0 60000 65536"/>
              <a:gd name="T11" fmla="*/ 0 60000 65536"/>
              <a:gd name="T12" fmla="*/ 0 60000 65536"/>
              <a:gd name="T13" fmla="*/ 0 60000 65536"/>
              <a:gd name="T14" fmla="*/ 0 60000 65536"/>
              <a:gd name="T15" fmla="*/ 0 w 381762"/>
              <a:gd name="T16" fmla="*/ 0 h 80009"/>
              <a:gd name="T17" fmla="*/ 381762 w 381762"/>
              <a:gd name="T18" fmla="*/ 80009 h 80009"/>
            </a:gdLst>
            <a:ahLst/>
            <a:cxnLst>
              <a:cxn ang="T10">
                <a:pos x="T0" y="T1"/>
              </a:cxn>
              <a:cxn ang="T11">
                <a:pos x="T2" y="T3"/>
              </a:cxn>
              <a:cxn ang="T12">
                <a:pos x="T4" y="T5"/>
              </a:cxn>
              <a:cxn ang="T13">
                <a:pos x="T6" y="T7"/>
              </a:cxn>
              <a:cxn ang="T14">
                <a:pos x="T8" y="T9"/>
              </a:cxn>
            </a:cxnLst>
            <a:rect l="T15" t="T16" r="T17" b="T18"/>
            <a:pathLst>
              <a:path w="381762" h="80009">
                <a:moveTo>
                  <a:pt x="381762" y="80009"/>
                </a:moveTo>
                <a:lnTo>
                  <a:pt x="381762" y="0"/>
                </a:lnTo>
                <a:lnTo>
                  <a:pt x="0" y="0"/>
                </a:lnTo>
                <a:lnTo>
                  <a:pt x="0" y="76200"/>
                </a:lnTo>
                <a:lnTo>
                  <a:pt x="381762" y="80009"/>
                </a:lnTo>
                <a:close/>
              </a:path>
            </a:pathLst>
          </a:custGeom>
          <a:solidFill>
            <a:srgbClr val="00923F"/>
          </a:solidFill>
          <a:ln w="9525">
            <a:noFill/>
            <a:round/>
          </a:ln>
        </p:spPr>
        <p:txBody>
          <a:bodyPr lIns="0" tIns="0" rIns="0" bIns="0"/>
          <a:lstStyle/>
          <a:p>
            <a:endParaRPr lang="el-GR"/>
          </a:p>
        </p:txBody>
      </p:sp>
      <p:sp>
        <p:nvSpPr>
          <p:cNvPr id="9231" name="object 16"/>
          <p:cNvSpPr/>
          <p:nvPr/>
        </p:nvSpPr>
        <p:spPr bwMode="auto">
          <a:xfrm>
            <a:off x="7234238" y="3041650"/>
            <a:ext cx="382587" cy="80963"/>
          </a:xfrm>
          <a:custGeom>
            <a:avLst/>
            <a:gdLst>
              <a:gd name="T0" fmla="*/ 0 w 381762"/>
              <a:gd name="T1" fmla="*/ 0 h 80009"/>
              <a:gd name="T2" fmla="*/ 0 w 381762"/>
              <a:gd name="T3" fmla="*/ 78028 h 80009"/>
              <a:gd name="T4" fmla="*/ 383414 w 381762"/>
              <a:gd name="T5" fmla="*/ 81928 h 80009"/>
              <a:gd name="T6" fmla="*/ 383414 w 381762"/>
              <a:gd name="T7" fmla="*/ 0 h 80009"/>
              <a:gd name="T8" fmla="*/ 0 w 381762"/>
              <a:gd name="T9" fmla="*/ 0 h 80009"/>
              <a:gd name="T10" fmla="*/ 0 60000 65536"/>
              <a:gd name="T11" fmla="*/ 0 60000 65536"/>
              <a:gd name="T12" fmla="*/ 0 60000 65536"/>
              <a:gd name="T13" fmla="*/ 0 60000 65536"/>
              <a:gd name="T14" fmla="*/ 0 60000 65536"/>
              <a:gd name="T15" fmla="*/ 0 w 381762"/>
              <a:gd name="T16" fmla="*/ 0 h 80009"/>
              <a:gd name="T17" fmla="*/ 381762 w 381762"/>
              <a:gd name="T18" fmla="*/ 80009 h 80009"/>
            </a:gdLst>
            <a:ahLst/>
            <a:cxnLst>
              <a:cxn ang="T10">
                <a:pos x="T0" y="T1"/>
              </a:cxn>
              <a:cxn ang="T11">
                <a:pos x="T2" y="T3"/>
              </a:cxn>
              <a:cxn ang="T12">
                <a:pos x="T4" y="T5"/>
              </a:cxn>
              <a:cxn ang="T13">
                <a:pos x="T6" y="T7"/>
              </a:cxn>
              <a:cxn ang="T14">
                <a:pos x="T8" y="T9"/>
              </a:cxn>
            </a:cxnLst>
            <a:rect l="T15" t="T16" r="T17" b="T18"/>
            <a:pathLst>
              <a:path w="381762" h="80009">
                <a:moveTo>
                  <a:pt x="0" y="0"/>
                </a:moveTo>
                <a:lnTo>
                  <a:pt x="0" y="76200"/>
                </a:lnTo>
                <a:lnTo>
                  <a:pt x="381762" y="80009"/>
                </a:lnTo>
                <a:lnTo>
                  <a:pt x="381762" y="0"/>
                </a:lnTo>
                <a:lnTo>
                  <a:pt x="0" y="0"/>
                </a:lnTo>
              </a:path>
            </a:pathLst>
          </a:custGeom>
          <a:noFill/>
          <a:ln w="3390">
            <a:solidFill>
              <a:srgbClr val="1F1A17"/>
            </a:solidFill>
            <a:round/>
          </a:ln>
        </p:spPr>
        <p:txBody>
          <a:bodyPr lIns="0" tIns="0" rIns="0" bIns="0"/>
          <a:lstStyle/>
          <a:p>
            <a:endParaRPr lang="el-GR"/>
          </a:p>
        </p:txBody>
      </p:sp>
      <p:sp>
        <p:nvSpPr>
          <p:cNvPr id="9232" name="object 17"/>
          <p:cNvSpPr/>
          <p:nvPr/>
        </p:nvSpPr>
        <p:spPr bwMode="auto">
          <a:xfrm>
            <a:off x="1714500" y="3584575"/>
            <a:ext cx="6773863" cy="2041525"/>
          </a:xfrm>
          <a:custGeom>
            <a:avLst/>
            <a:gdLst>
              <a:gd name="T0" fmla="*/ 6774079 w 6773646"/>
              <a:gd name="T1" fmla="*/ 0 h 2042160"/>
              <a:gd name="T2" fmla="*/ 6713117 w 6773646"/>
              <a:gd name="T3" fmla="*/ 4570 h 2042160"/>
              <a:gd name="T4" fmla="*/ 6706261 w 6773646"/>
              <a:gd name="T5" fmla="*/ 707458 h 2042160"/>
              <a:gd name="T6" fmla="*/ 4718821 w 6773646"/>
              <a:gd name="T7" fmla="*/ 707458 h 2042160"/>
              <a:gd name="T8" fmla="*/ 3098720 w 6773646"/>
              <a:gd name="T9" fmla="*/ 710504 h 2042160"/>
              <a:gd name="T10" fmla="*/ 1526612 w 6773646"/>
              <a:gd name="T11" fmla="*/ 707458 h 2042160"/>
              <a:gd name="T12" fmla="*/ 4800 w 6773646"/>
              <a:gd name="T13" fmla="*/ 707458 h 2042160"/>
              <a:gd name="T14" fmla="*/ 0 w 6773646"/>
              <a:gd name="T15" fmla="*/ 1439653 h 2042160"/>
              <a:gd name="T16" fmla="*/ 1752 w 6773646"/>
              <a:gd name="T17" fmla="*/ 2038606 h 2042160"/>
              <a:gd name="T18" fmla="*/ 61192 w 6773646"/>
              <a:gd name="T19" fmla="*/ 2040890 h 2042160"/>
              <a:gd name="T20" fmla="*/ 67288 w 6773646"/>
              <a:gd name="T21" fmla="*/ 769904 h 2042160"/>
              <a:gd name="T22" fmla="*/ 1661496 w 6773646"/>
              <a:gd name="T23" fmla="*/ 774472 h 2042160"/>
              <a:gd name="T24" fmla="*/ 3927067 w 6773646"/>
              <a:gd name="T25" fmla="*/ 774472 h 2042160"/>
              <a:gd name="T26" fmla="*/ 6769507 w 6773646"/>
              <a:gd name="T27" fmla="*/ 771425 h 2042160"/>
              <a:gd name="T28" fmla="*/ 6774079 w 6773646"/>
              <a:gd name="T29" fmla="*/ 0 h 2042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73646"/>
              <a:gd name="T46" fmla="*/ 0 h 2042160"/>
              <a:gd name="T47" fmla="*/ 6773646 w 6773646"/>
              <a:gd name="T48" fmla="*/ 2042160 h 2042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73646" h="2042160">
                <a:moveTo>
                  <a:pt x="6773646" y="0"/>
                </a:moveTo>
                <a:lnTo>
                  <a:pt x="6712686" y="4572"/>
                </a:lnTo>
                <a:lnTo>
                  <a:pt x="6705828" y="707898"/>
                </a:lnTo>
                <a:lnTo>
                  <a:pt x="4718519" y="707898"/>
                </a:lnTo>
                <a:lnTo>
                  <a:pt x="3098520" y="710946"/>
                </a:lnTo>
                <a:lnTo>
                  <a:pt x="1526514" y="707898"/>
                </a:lnTo>
                <a:lnTo>
                  <a:pt x="4800" y="707898"/>
                </a:lnTo>
                <a:lnTo>
                  <a:pt x="0" y="1440549"/>
                </a:lnTo>
                <a:lnTo>
                  <a:pt x="1752" y="2039874"/>
                </a:lnTo>
                <a:lnTo>
                  <a:pt x="61188" y="2042160"/>
                </a:lnTo>
                <a:lnTo>
                  <a:pt x="67284" y="770382"/>
                </a:lnTo>
                <a:lnTo>
                  <a:pt x="1661388" y="774954"/>
                </a:lnTo>
                <a:lnTo>
                  <a:pt x="3926814" y="774954"/>
                </a:lnTo>
                <a:lnTo>
                  <a:pt x="6769074" y="771905"/>
                </a:lnTo>
                <a:lnTo>
                  <a:pt x="6773646" y="0"/>
                </a:lnTo>
                <a:close/>
              </a:path>
            </a:pathLst>
          </a:custGeom>
          <a:solidFill>
            <a:srgbClr val="00923F"/>
          </a:solidFill>
          <a:ln w="9525">
            <a:noFill/>
            <a:round/>
          </a:ln>
        </p:spPr>
        <p:txBody>
          <a:bodyPr lIns="0" tIns="0" rIns="0" bIns="0"/>
          <a:lstStyle/>
          <a:p>
            <a:endParaRPr lang="el-GR"/>
          </a:p>
        </p:txBody>
      </p:sp>
      <p:sp>
        <p:nvSpPr>
          <p:cNvPr id="9233" name="object 18"/>
          <p:cNvSpPr/>
          <p:nvPr/>
        </p:nvSpPr>
        <p:spPr bwMode="auto">
          <a:xfrm>
            <a:off x="3332163" y="3581400"/>
            <a:ext cx="63500" cy="714375"/>
          </a:xfrm>
          <a:custGeom>
            <a:avLst/>
            <a:gdLst>
              <a:gd name="T0" fmla="*/ 62996 w 64008"/>
              <a:gd name="T1" fmla="*/ 3798 h 715517"/>
              <a:gd name="T2" fmla="*/ 0 w 64008"/>
              <a:gd name="T3" fmla="*/ 0 h 715517"/>
              <a:gd name="T4" fmla="*/ 0 w 64008"/>
              <a:gd name="T5" fmla="*/ 707919 h 715517"/>
              <a:gd name="T6" fmla="*/ 58496 w 64008"/>
              <a:gd name="T7" fmla="*/ 713235 h 715517"/>
              <a:gd name="T8" fmla="*/ 62996 w 64008"/>
              <a:gd name="T9" fmla="*/ 3798 h 715517"/>
              <a:gd name="T10" fmla="*/ 0 60000 65536"/>
              <a:gd name="T11" fmla="*/ 0 60000 65536"/>
              <a:gd name="T12" fmla="*/ 0 60000 65536"/>
              <a:gd name="T13" fmla="*/ 0 60000 65536"/>
              <a:gd name="T14" fmla="*/ 0 60000 65536"/>
              <a:gd name="T15" fmla="*/ 0 w 64008"/>
              <a:gd name="T16" fmla="*/ 0 h 715517"/>
              <a:gd name="T17" fmla="*/ 64008 w 64008"/>
              <a:gd name="T18" fmla="*/ 715517 h 715517"/>
            </a:gdLst>
            <a:ahLst/>
            <a:cxnLst>
              <a:cxn ang="T10">
                <a:pos x="T0" y="T1"/>
              </a:cxn>
              <a:cxn ang="T11">
                <a:pos x="T2" y="T3"/>
              </a:cxn>
              <a:cxn ang="T12">
                <a:pos x="T4" y="T5"/>
              </a:cxn>
              <a:cxn ang="T13">
                <a:pos x="T6" y="T7"/>
              </a:cxn>
              <a:cxn ang="T14">
                <a:pos x="T8" y="T9"/>
              </a:cxn>
            </a:cxnLst>
            <a:rect l="T15" t="T16" r="T17" b="T18"/>
            <a:pathLst>
              <a:path w="64008" h="715517">
                <a:moveTo>
                  <a:pt x="64008" y="3810"/>
                </a:moveTo>
                <a:lnTo>
                  <a:pt x="0" y="0"/>
                </a:lnTo>
                <a:lnTo>
                  <a:pt x="0" y="710184"/>
                </a:lnTo>
                <a:lnTo>
                  <a:pt x="59436" y="715517"/>
                </a:lnTo>
                <a:lnTo>
                  <a:pt x="64008" y="3810"/>
                </a:lnTo>
                <a:close/>
              </a:path>
            </a:pathLst>
          </a:custGeom>
          <a:solidFill>
            <a:srgbClr val="00923F"/>
          </a:solidFill>
          <a:ln w="9525">
            <a:noFill/>
            <a:round/>
          </a:ln>
        </p:spPr>
        <p:txBody>
          <a:bodyPr lIns="0" tIns="0" rIns="0" bIns="0"/>
          <a:lstStyle/>
          <a:p>
            <a:endParaRPr lang="el-GR"/>
          </a:p>
        </p:txBody>
      </p:sp>
      <p:sp>
        <p:nvSpPr>
          <p:cNvPr id="9234" name="object 19"/>
          <p:cNvSpPr/>
          <p:nvPr/>
        </p:nvSpPr>
        <p:spPr bwMode="auto">
          <a:xfrm>
            <a:off x="4348163" y="3586163"/>
            <a:ext cx="66675" cy="706437"/>
          </a:xfrm>
          <a:custGeom>
            <a:avLst/>
            <a:gdLst>
              <a:gd name="T0" fmla="*/ 67059 w 66293"/>
              <a:gd name="T1" fmla="*/ 3048 h 706374"/>
              <a:gd name="T2" fmla="*/ 6166 w 66293"/>
              <a:gd name="T3" fmla="*/ 0 h 706374"/>
              <a:gd name="T4" fmla="*/ 0 w 66293"/>
              <a:gd name="T5" fmla="*/ 706500 h 706374"/>
              <a:gd name="T6" fmla="*/ 63206 w 66293"/>
              <a:gd name="T7" fmla="*/ 706500 h 706374"/>
              <a:gd name="T8" fmla="*/ 67059 w 66293"/>
              <a:gd name="T9" fmla="*/ 3048 h 706374"/>
              <a:gd name="T10" fmla="*/ 0 60000 65536"/>
              <a:gd name="T11" fmla="*/ 0 60000 65536"/>
              <a:gd name="T12" fmla="*/ 0 60000 65536"/>
              <a:gd name="T13" fmla="*/ 0 60000 65536"/>
              <a:gd name="T14" fmla="*/ 0 60000 65536"/>
              <a:gd name="T15" fmla="*/ 0 w 66293"/>
              <a:gd name="T16" fmla="*/ 0 h 706374"/>
              <a:gd name="T17" fmla="*/ 66293 w 66293"/>
              <a:gd name="T18" fmla="*/ 706374 h 706374"/>
            </a:gdLst>
            <a:ahLst/>
            <a:cxnLst>
              <a:cxn ang="T10">
                <a:pos x="T0" y="T1"/>
              </a:cxn>
              <a:cxn ang="T11">
                <a:pos x="T2" y="T3"/>
              </a:cxn>
              <a:cxn ang="T12">
                <a:pos x="T4" y="T5"/>
              </a:cxn>
              <a:cxn ang="T13">
                <a:pos x="T6" y="T7"/>
              </a:cxn>
              <a:cxn ang="T14">
                <a:pos x="T8" y="T9"/>
              </a:cxn>
            </a:cxnLst>
            <a:rect l="T15" t="T16" r="T17" b="T18"/>
            <a:pathLst>
              <a:path w="66293" h="706374">
                <a:moveTo>
                  <a:pt x="66293" y="3048"/>
                </a:moveTo>
                <a:lnTo>
                  <a:pt x="6096" y="0"/>
                </a:lnTo>
                <a:lnTo>
                  <a:pt x="0" y="706374"/>
                </a:lnTo>
                <a:lnTo>
                  <a:pt x="62484" y="706374"/>
                </a:lnTo>
                <a:lnTo>
                  <a:pt x="66293" y="3048"/>
                </a:lnTo>
                <a:close/>
              </a:path>
            </a:pathLst>
          </a:custGeom>
          <a:solidFill>
            <a:srgbClr val="00923F"/>
          </a:solidFill>
          <a:ln w="9525">
            <a:noFill/>
            <a:round/>
          </a:ln>
        </p:spPr>
        <p:txBody>
          <a:bodyPr lIns="0" tIns="0" rIns="0" bIns="0"/>
          <a:lstStyle/>
          <a:p>
            <a:endParaRPr lang="el-GR"/>
          </a:p>
        </p:txBody>
      </p:sp>
      <p:sp>
        <p:nvSpPr>
          <p:cNvPr id="9235" name="object 20"/>
          <p:cNvSpPr/>
          <p:nvPr/>
        </p:nvSpPr>
        <p:spPr bwMode="auto">
          <a:xfrm>
            <a:off x="5367338" y="3584575"/>
            <a:ext cx="63500" cy="708025"/>
          </a:xfrm>
          <a:custGeom>
            <a:avLst/>
            <a:gdLst>
              <a:gd name="T0" fmla="*/ 62256 w 64769"/>
              <a:gd name="T1" fmla="*/ 706628 h 707898"/>
              <a:gd name="T2" fmla="*/ 60791 w 64769"/>
              <a:gd name="T3" fmla="*/ 0 h 707898"/>
              <a:gd name="T4" fmla="*/ 0 w 64769"/>
              <a:gd name="T5" fmla="*/ 0 h 707898"/>
              <a:gd name="T6" fmla="*/ 0 w 64769"/>
              <a:gd name="T7" fmla="*/ 708152 h 707898"/>
              <a:gd name="T8" fmla="*/ 62256 w 64769"/>
              <a:gd name="T9" fmla="*/ 706628 h 707898"/>
              <a:gd name="T10" fmla="*/ 0 60000 65536"/>
              <a:gd name="T11" fmla="*/ 0 60000 65536"/>
              <a:gd name="T12" fmla="*/ 0 60000 65536"/>
              <a:gd name="T13" fmla="*/ 0 60000 65536"/>
              <a:gd name="T14" fmla="*/ 0 60000 65536"/>
              <a:gd name="T15" fmla="*/ 0 w 64769"/>
              <a:gd name="T16" fmla="*/ 0 h 707898"/>
              <a:gd name="T17" fmla="*/ 64769 w 64769"/>
              <a:gd name="T18" fmla="*/ 707898 h 707898"/>
            </a:gdLst>
            <a:ahLst/>
            <a:cxnLst>
              <a:cxn ang="T10">
                <a:pos x="T0" y="T1"/>
              </a:cxn>
              <a:cxn ang="T11">
                <a:pos x="T2" y="T3"/>
              </a:cxn>
              <a:cxn ang="T12">
                <a:pos x="T4" y="T5"/>
              </a:cxn>
              <a:cxn ang="T13">
                <a:pos x="T6" y="T7"/>
              </a:cxn>
              <a:cxn ang="T14">
                <a:pos x="T8" y="T9"/>
              </a:cxn>
            </a:cxnLst>
            <a:rect l="T15" t="T16" r="T17" b="T18"/>
            <a:pathLst>
              <a:path w="64769" h="707898">
                <a:moveTo>
                  <a:pt x="64769" y="706374"/>
                </a:moveTo>
                <a:lnTo>
                  <a:pt x="63245" y="0"/>
                </a:lnTo>
                <a:lnTo>
                  <a:pt x="0" y="0"/>
                </a:lnTo>
                <a:lnTo>
                  <a:pt x="0" y="707898"/>
                </a:lnTo>
                <a:lnTo>
                  <a:pt x="64769" y="706374"/>
                </a:lnTo>
                <a:close/>
              </a:path>
            </a:pathLst>
          </a:custGeom>
          <a:solidFill>
            <a:srgbClr val="00923F"/>
          </a:solidFill>
          <a:ln w="9525">
            <a:noFill/>
            <a:round/>
          </a:ln>
        </p:spPr>
        <p:txBody>
          <a:bodyPr lIns="0" tIns="0" rIns="0" bIns="0"/>
          <a:lstStyle/>
          <a:p>
            <a:endParaRPr lang="el-GR"/>
          </a:p>
        </p:txBody>
      </p:sp>
      <p:sp>
        <p:nvSpPr>
          <p:cNvPr id="9236" name="object 21"/>
          <p:cNvSpPr/>
          <p:nvPr/>
        </p:nvSpPr>
        <p:spPr bwMode="auto">
          <a:xfrm>
            <a:off x="6381750" y="3697288"/>
            <a:ext cx="71438" cy="598487"/>
          </a:xfrm>
          <a:custGeom>
            <a:avLst/>
            <a:gdLst>
              <a:gd name="T0" fmla="*/ 3085 w 70853"/>
              <a:gd name="T1" fmla="*/ 244861 h 598169"/>
              <a:gd name="T2" fmla="*/ 3085 w 70853"/>
              <a:gd name="T3" fmla="*/ 0 h 598169"/>
              <a:gd name="T4" fmla="*/ 0 w 70853"/>
              <a:gd name="T5" fmla="*/ 115184 h 598169"/>
              <a:gd name="T6" fmla="*/ 3085 w 70853"/>
              <a:gd name="T7" fmla="*/ 244861 h 598169"/>
              <a:gd name="T8" fmla="*/ 72028 w 70853"/>
              <a:gd name="T9" fmla="*/ 598805 h 598169"/>
              <a:gd name="T10" fmla="*/ 67393 w 70853"/>
              <a:gd name="T11" fmla="*/ -112133 h 598169"/>
              <a:gd name="T12" fmla="*/ 6197 w 70853"/>
              <a:gd name="T13" fmla="*/ -109081 h 598169"/>
              <a:gd name="T14" fmla="*/ 3085 w 70853"/>
              <a:gd name="T15" fmla="*/ -77806 h 598169"/>
              <a:gd name="T16" fmla="*/ 3085 w 70853"/>
              <a:gd name="T17" fmla="*/ 598805 h 598169"/>
              <a:gd name="T18" fmla="*/ 72028 w 70853"/>
              <a:gd name="T19" fmla="*/ 598805 h 598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853"/>
              <a:gd name="T31" fmla="*/ 0 h 598169"/>
              <a:gd name="T32" fmla="*/ 70853 w 70853"/>
              <a:gd name="T33" fmla="*/ 598169 h 5981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853" h="598169">
                <a:moveTo>
                  <a:pt x="3035" y="244601"/>
                </a:moveTo>
                <a:lnTo>
                  <a:pt x="3035" y="0"/>
                </a:lnTo>
                <a:lnTo>
                  <a:pt x="0" y="115062"/>
                </a:lnTo>
                <a:lnTo>
                  <a:pt x="3035" y="244601"/>
                </a:lnTo>
                <a:close/>
              </a:path>
              <a:path w="70853" h="598169">
                <a:moveTo>
                  <a:pt x="70853" y="598169"/>
                </a:moveTo>
                <a:lnTo>
                  <a:pt x="66294" y="-112013"/>
                </a:lnTo>
                <a:lnTo>
                  <a:pt x="6096" y="-108965"/>
                </a:lnTo>
                <a:lnTo>
                  <a:pt x="3035" y="-77724"/>
                </a:lnTo>
                <a:lnTo>
                  <a:pt x="3035" y="598169"/>
                </a:lnTo>
                <a:lnTo>
                  <a:pt x="70853" y="598169"/>
                </a:lnTo>
                <a:close/>
              </a:path>
            </a:pathLst>
          </a:custGeom>
          <a:solidFill>
            <a:srgbClr val="00923F"/>
          </a:solidFill>
          <a:ln w="9525">
            <a:noFill/>
            <a:round/>
          </a:ln>
        </p:spPr>
        <p:txBody>
          <a:bodyPr lIns="0" tIns="0" rIns="0" bIns="0"/>
          <a:lstStyle/>
          <a:p>
            <a:endParaRPr lang="el-GR"/>
          </a:p>
        </p:txBody>
      </p:sp>
      <p:sp>
        <p:nvSpPr>
          <p:cNvPr id="9237" name="object 22"/>
          <p:cNvSpPr/>
          <p:nvPr/>
        </p:nvSpPr>
        <p:spPr bwMode="auto">
          <a:xfrm>
            <a:off x="7405688" y="3581400"/>
            <a:ext cx="61912" cy="711200"/>
          </a:xfrm>
          <a:custGeom>
            <a:avLst/>
            <a:gdLst>
              <a:gd name="T0" fmla="*/ 61333 w 62496"/>
              <a:gd name="T1" fmla="*/ 0 h 711708"/>
              <a:gd name="T2" fmla="*/ 0 w 62496"/>
              <a:gd name="T3" fmla="*/ 5326 h 711708"/>
              <a:gd name="T4" fmla="*/ 0 w 62496"/>
              <a:gd name="T5" fmla="*/ 710692 h 711708"/>
              <a:gd name="T6" fmla="*/ 58330 w 62496"/>
              <a:gd name="T7" fmla="*/ 710692 h 711708"/>
              <a:gd name="T8" fmla="*/ 61333 w 62496"/>
              <a:gd name="T9" fmla="*/ 0 h 711708"/>
              <a:gd name="T10" fmla="*/ 0 60000 65536"/>
              <a:gd name="T11" fmla="*/ 0 60000 65536"/>
              <a:gd name="T12" fmla="*/ 0 60000 65536"/>
              <a:gd name="T13" fmla="*/ 0 60000 65536"/>
              <a:gd name="T14" fmla="*/ 0 60000 65536"/>
              <a:gd name="T15" fmla="*/ 0 w 62496"/>
              <a:gd name="T16" fmla="*/ 0 h 711708"/>
              <a:gd name="T17" fmla="*/ 62496 w 62496"/>
              <a:gd name="T18" fmla="*/ 711708 h 711708"/>
            </a:gdLst>
            <a:ahLst/>
            <a:cxnLst>
              <a:cxn ang="T10">
                <a:pos x="T0" y="T1"/>
              </a:cxn>
              <a:cxn ang="T11">
                <a:pos x="T2" y="T3"/>
              </a:cxn>
              <a:cxn ang="T12">
                <a:pos x="T4" y="T5"/>
              </a:cxn>
              <a:cxn ang="T13">
                <a:pos x="T6" y="T7"/>
              </a:cxn>
              <a:cxn ang="T14">
                <a:pos x="T8" y="T9"/>
              </a:cxn>
            </a:cxnLst>
            <a:rect l="T15" t="T16" r="T17" b="T18"/>
            <a:pathLst>
              <a:path w="62496" h="711708">
                <a:moveTo>
                  <a:pt x="62496" y="0"/>
                </a:moveTo>
                <a:lnTo>
                  <a:pt x="0" y="5334"/>
                </a:lnTo>
                <a:lnTo>
                  <a:pt x="0" y="711708"/>
                </a:lnTo>
                <a:lnTo>
                  <a:pt x="59435" y="711708"/>
                </a:lnTo>
                <a:lnTo>
                  <a:pt x="62496" y="0"/>
                </a:lnTo>
                <a:close/>
              </a:path>
            </a:pathLst>
          </a:custGeom>
          <a:solidFill>
            <a:srgbClr val="00923F"/>
          </a:solidFill>
          <a:ln w="9525">
            <a:noFill/>
            <a:round/>
          </a:ln>
        </p:spPr>
        <p:txBody>
          <a:bodyPr lIns="0" tIns="0" rIns="0" bIns="0"/>
          <a:lstStyle/>
          <a:p>
            <a:endParaRPr lang="el-GR"/>
          </a:p>
        </p:txBody>
      </p:sp>
      <p:sp>
        <p:nvSpPr>
          <p:cNvPr id="9238" name="object 23"/>
          <p:cNvSpPr/>
          <p:nvPr/>
        </p:nvSpPr>
        <p:spPr bwMode="auto">
          <a:xfrm>
            <a:off x="7405688" y="3581400"/>
            <a:ext cx="61912" cy="711200"/>
          </a:xfrm>
          <a:custGeom>
            <a:avLst/>
            <a:gdLst>
              <a:gd name="T0" fmla="*/ 0 w 62496"/>
              <a:gd name="T1" fmla="*/ 5326 h 711708"/>
              <a:gd name="T2" fmla="*/ 61333 w 62496"/>
              <a:gd name="T3" fmla="*/ 0 h 711708"/>
              <a:gd name="T4" fmla="*/ 58330 w 62496"/>
              <a:gd name="T5" fmla="*/ 710692 h 711708"/>
              <a:gd name="T6" fmla="*/ 0 w 62496"/>
              <a:gd name="T7" fmla="*/ 710692 h 711708"/>
              <a:gd name="T8" fmla="*/ 0 w 62496"/>
              <a:gd name="T9" fmla="*/ 5326 h 711708"/>
              <a:gd name="T10" fmla="*/ 0 60000 65536"/>
              <a:gd name="T11" fmla="*/ 0 60000 65536"/>
              <a:gd name="T12" fmla="*/ 0 60000 65536"/>
              <a:gd name="T13" fmla="*/ 0 60000 65536"/>
              <a:gd name="T14" fmla="*/ 0 60000 65536"/>
              <a:gd name="T15" fmla="*/ 0 w 62496"/>
              <a:gd name="T16" fmla="*/ 0 h 711708"/>
              <a:gd name="T17" fmla="*/ 62496 w 62496"/>
              <a:gd name="T18" fmla="*/ 711708 h 711708"/>
            </a:gdLst>
            <a:ahLst/>
            <a:cxnLst>
              <a:cxn ang="T10">
                <a:pos x="T0" y="T1"/>
              </a:cxn>
              <a:cxn ang="T11">
                <a:pos x="T2" y="T3"/>
              </a:cxn>
              <a:cxn ang="T12">
                <a:pos x="T4" y="T5"/>
              </a:cxn>
              <a:cxn ang="T13">
                <a:pos x="T6" y="T7"/>
              </a:cxn>
              <a:cxn ang="T14">
                <a:pos x="T8" y="T9"/>
              </a:cxn>
            </a:cxnLst>
            <a:rect l="T15" t="T16" r="T17" b="T18"/>
            <a:pathLst>
              <a:path w="62496" h="711708">
                <a:moveTo>
                  <a:pt x="0" y="5334"/>
                </a:moveTo>
                <a:lnTo>
                  <a:pt x="62496" y="0"/>
                </a:lnTo>
                <a:lnTo>
                  <a:pt x="59435" y="711708"/>
                </a:lnTo>
                <a:lnTo>
                  <a:pt x="0" y="711708"/>
                </a:lnTo>
                <a:lnTo>
                  <a:pt x="0" y="5334"/>
                </a:lnTo>
                <a:close/>
              </a:path>
            </a:pathLst>
          </a:custGeom>
          <a:noFill/>
          <a:ln w="3390">
            <a:solidFill>
              <a:srgbClr val="1F1A17"/>
            </a:solidFill>
            <a:round/>
          </a:ln>
        </p:spPr>
        <p:txBody>
          <a:bodyPr lIns="0" tIns="0" rIns="0" bIns="0"/>
          <a:lstStyle/>
          <a:p>
            <a:endParaRPr lang="el-GR"/>
          </a:p>
        </p:txBody>
      </p:sp>
      <p:sp>
        <p:nvSpPr>
          <p:cNvPr id="9239" name="object 24"/>
          <p:cNvSpPr/>
          <p:nvPr/>
        </p:nvSpPr>
        <p:spPr bwMode="auto">
          <a:xfrm>
            <a:off x="8158163" y="5091113"/>
            <a:ext cx="487362" cy="525462"/>
          </a:xfrm>
          <a:custGeom>
            <a:avLst/>
            <a:gdLst>
              <a:gd name="T0" fmla="*/ 486284 w 488442"/>
              <a:gd name="T1" fmla="*/ 6105 h 525017"/>
              <a:gd name="T2" fmla="*/ 443801 w 488442"/>
              <a:gd name="T3" fmla="*/ 0 h 525017"/>
              <a:gd name="T4" fmla="*/ 442284 w 488442"/>
              <a:gd name="T5" fmla="*/ 488506 h 525017"/>
              <a:gd name="T6" fmla="*/ 0 w 488442"/>
              <a:gd name="T7" fmla="*/ 480110 h 525017"/>
              <a:gd name="T8" fmla="*/ 0 w 488442"/>
              <a:gd name="T9" fmla="*/ 525907 h 525017"/>
              <a:gd name="T10" fmla="*/ 483237 w 488442"/>
              <a:gd name="T11" fmla="*/ 525907 h 525017"/>
              <a:gd name="T12" fmla="*/ 486284 w 488442"/>
              <a:gd name="T13" fmla="*/ 6105 h 525017"/>
              <a:gd name="T14" fmla="*/ 0 60000 65536"/>
              <a:gd name="T15" fmla="*/ 0 60000 65536"/>
              <a:gd name="T16" fmla="*/ 0 60000 65536"/>
              <a:gd name="T17" fmla="*/ 0 60000 65536"/>
              <a:gd name="T18" fmla="*/ 0 60000 65536"/>
              <a:gd name="T19" fmla="*/ 0 60000 65536"/>
              <a:gd name="T20" fmla="*/ 0 60000 65536"/>
              <a:gd name="T21" fmla="*/ 0 w 488442"/>
              <a:gd name="T22" fmla="*/ 0 h 525017"/>
              <a:gd name="T23" fmla="*/ 488442 w 488442"/>
              <a:gd name="T24" fmla="*/ 525017 h 5250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442" h="525017">
                <a:moveTo>
                  <a:pt x="488442" y="6095"/>
                </a:moveTo>
                <a:lnTo>
                  <a:pt x="445770" y="0"/>
                </a:lnTo>
                <a:lnTo>
                  <a:pt x="444246" y="487679"/>
                </a:lnTo>
                <a:lnTo>
                  <a:pt x="0" y="479298"/>
                </a:lnTo>
                <a:lnTo>
                  <a:pt x="0" y="525017"/>
                </a:lnTo>
                <a:lnTo>
                  <a:pt x="485381" y="525017"/>
                </a:lnTo>
                <a:lnTo>
                  <a:pt x="488442" y="6095"/>
                </a:lnTo>
                <a:close/>
              </a:path>
            </a:pathLst>
          </a:custGeom>
          <a:solidFill>
            <a:srgbClr val="00923F"/>
          </a:solidFill>
          <a:ln w="9525">
            <a:noFill/>
            <a:round/>
          </a:ln>
        </p:spPr>
        <p:txBody>
          <a:bodyPr lIns="0" tIns="0" rIns="0" bIns="0"/>
          <a:lstStyle/>
          <a:p>
            <a:endParaRPr lang="el-GR"/>
          </a:p>
        </p:txBody>
      </p:sp>
      <p:sp>
        <p:nvSpPr>
          <p:cNvPr id="9240" name="object 25"/>
          <p:cNvSpPr/>
          <p:nvPr/>
        </p:nvSpPr>
        <p:spPr bwMode="auto">
          <a:xfrm>
            <a:off x="5726113" y="5573713"/>
            <a:ext cx="4202112" cy="1162050"/>
          </a:xfrm>
          <a:custGeom>
            <a:avLst/>
            <a:gdLst>
              <a:gd name="T0" fmla="*/ 1933664 w 4202430"/>
              <a:gd name="T1" fmla="*/ 44196 h 1162050"/>
              <a:gd name="T2" fmla="*/ 1922235 w 4202430"/>
              <a:gd name="T3" fmla="*/ 0 h 1162050"/>
              <a:gd name="T4" fmla="*/ 1721847 w 4202430"/>
              <a:gd name="T5" fmla="*/ 0 h 1162050"/>
              <a:gd name="T6" fmla="*/ 1715004 w 4202430"/>
              <a:gd name="T7" fmla="*/ 206502 h 1162050"/>
              <a:gd name="T8" fmla="*/ 47997 w 4202430"/>
              <a:gd name="T9" fmla="*/ 206502 h 1162050"/>
              <a:gd name="T10" fmla="*/ 38094 w 4202430"/>
              <a:gd name="T11" fmla="*/ 213360 h 1162050"/>
              <a:gd name="T12" fmla="*/ 0 w 4202430"/>
              <a:gd name="T13" fmla="*/ 252222 h 1162050"/>
              <a:gd name="T14" fmla="*/ 1721847 w 4202430"/>
              <a:gd name="T15" fmla="*/ 254508 h 1162050"/>
              <a:gd name="T16" fmla="*/ 1721847 w 4202430"/>
              <a:gd name="T17" fmla="*/ 1162050 h 1162050"/>
              <a:gd name="T18" fmla="*/ 1761465 w 4202430"/>
              <a:gd name="T19" fmla="*/ 1162050 h 1162050"/>
              <a:gd name="T20" fmla="*/ 1761465 w 4202430"/>
              <a:gd name="T21" fmla="*/ 860298 h 1162050"/>
              <a:gd name="T22" fmla="*/ 1766049 w 4202430"/>
              <a:gd name="T23" fmla="*/ 38862 h 1162050"/>
              <a:gd name="T24" fmla="*/ 1933664 w 4202430"/>
              <a:gd name="T25" fmla="*/ 44196 h 1162050"/>
              <a:gd name="T26" fmla="*/ 1721847 w 4202430"/>
              <a:gd name="T27" fmla="*/ 1162050 h 1162050"/>
              <a:gd name="T28" fmla="*/ 1721847 w 4202430"/>
              <a:gd name="T29" fmla="*/ 871728 h 1162050"/>
              <a:gd name="T30" fmla="*/ 1718037 w 4202430"/>
              <a:gd name="T31" fmla="*/ 1162050 h 1162050"/>
              <a:gd name="T32" fmla="*/ 1721847 w 4202430"/>
              <a:gd name="T33" fmla="*/ 1162050 h 1162050"/>
              <a:gd name="T34" fmla="*/ 4162926 w 4202430"/>
              <a:gd name="T35" fmla="*/ 1162050 h 1162050"/>
              <a:gd name="T36" fmla="*/ 4162926 w 4202430"/>
              <a:gd name="T37" fmla="*/ 44196 h 1162050"/>
              <a:gd name="T38" fmla="*/ 4157606 w 4202430"/>
              <a:gd name="T39" fmla="*/ 1126236 h 1162050"/>
              <a:gd name="T40" fmla="*/ 1761465 w 4202430"/>
              <a:gd name="T41" fmla="*/ 1123188 h 1162050"/>
              <a:gd name="T42" fmla="*/ 1761465 w 4202430"/>
              <a:gd name="T43" fmla="*/ 1162050 h 1162050"/>
              <a:gd name="T44" fmla="*/ 4162926 w 4202430"/>
              <a:gd name="T45" fmla="*/ 1162050 h 1162050"/>
              <a:gd name="T46" fmla="*/ 4201796 w 4202430"/>
              <a:gd name="T47" fmla="*/ 1162050 h 1162050"/>
              <a:gd name="T48" fmla="*/ 4201796 w 4202430"/>
              <a:gd name="T49" fmla="*/ 452628 h 1162050"/>
              <a:gd name="T50" fmla="*/ 4198748 w 4202430"/>
              <a:gd name="T51" fmla="*/ 3048 h 1162050"/>
              <a:gd name="T52" fmla="*/ 3986181 w 4202430"/>
              <a:gd name="T53" fmla="*/ 0 h 1162050"/>
              <a:gd name="T54" fmla="*/ 3986181 w 4202430"/>
              <a:gd name="T55" fmla="*/ 42672 h 1162050"/>
              <a:gd name="T56" fmla="*/ 4162926 w 4202430"/>
              <a:gd name="T57" fmla="*/ 44196 h 1162050"/>
              <a:gd name="T58" fmla="*/ 4162926 w 4202430"/>
              <a:gd name="T59" fmla="*/ 1162050 h 1162050"/>
              <a:gd name="T60" fmla="*/ 4201796 w 4202430"/>
              <a:gd name="T61" fmla="*/ 1162050 h 11620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202430"/>
              <a:gd name="T94" fmla="*/ 0 h 1162050"/>
              <a:gd name="T95" fmla="*/ 4202430 w 4202430"/>
              <a:gd name="T96" fmla="*/ 1162050 h 11620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202430" h="1162050">
                <a:moveTo>
                  <a:pt x="1933956" y="44196"/>
                </a:moveTo>
                <a:lnTo>
                  <a:pt x="1922525" y="0"/>
                </a:lnTo>
                <a:lnTo>
                  <a:pt x="1722107" y="0"/>
                </a:lnTo>
                <a:lnTo>
                  <a:pt x="1715262" y="206502"/>
                </a:lnTo>
                <a:lnTo>
                  <a:pt x="48005" y="206502"/>
                </a:lnTo>
                <a:lnTo>
                  <a:pt x="38100" y="213360"/>
                </a:lnTo>
                <a:lnTo>
                  <a:pt x="0" y="252222"/>
                </a:lnTo>
                <a:lnTo>
                  <a:pt x="1722107" y="254508"/>
                </a:lnTo>
                <a:lnTo>
                  <a:pt x="1722107" y="1162050"/>
                </a:lnTo>
                <a:lnTo>
                  <a:pt x="1761731" y="1162050"/>
                </a:lnTo>
                <a:lnTo>
                  <a:pt x="1761731" y="860298"/>
                </a:lnTo>
                <a:lnTo>
                  <a:pt x="1766315" y="38862"/>
                </a:lnTo>
                <a:lnTo>
                  <a:pt x="1933956" y="44196"/>
                </a:lnTo>
                <a:close/>
              </a:path>
              <a:path w="4202430" h="1162050">
                <a:moveTo>
                  <a:pt x="1722107" y="1162050"/>
                </a:moveTo>
                <a:lnTo>
                  <a:pt x="1722107" y="871728"/>
                </a:lnTo>
                <a:lnTo>
                  <a:pt x="1718297" y="1162050"/>
                </a:lnTo>
                <a:lnTo>
                  <a:pt x="1722107" y="1162050"/>
                </a:lnTo>
                <a:close/>
              </a:path>
              <a:path w="4202430" h="1162050">
                <a:moveTo>
                  <a:pt x="4163555" y="1162050"/>
                </a:moveTo>
                <a:lnTo>
                  <a:pt x="4163555" y="44196"/>
                </a:lnTo>
                <a:lnTo>
                  <a:pt x="4158234" y="1126236"/>
                </a:lnTo>
                <a:lnTo>
                  <a:pt x="1761731" y="1123188"/>
                </a:lnTo>
                <a:lnTo>
                  <a:pt x="1761731" y="1162050"/>
                </a:lnTo>
                <a:lnTo>
                  <a:pt x="4163555" y="1162050"/>
                </a:lnTo>
                <a:close/>
              </a:path>
              <a:path w="4202430" h="1162050">
                <a:moveTo>
                  <a:pt x="4202430" y="1162050"/>
                </a:moveTo>
                <a:lnTo>
                  <a:pt x="4202430" y="452628"/>
                </a:lnTo>
                <a:lnTo>
                  <a:pt x="4199382" y="3048"/>
                </a:lnTo>
                <a:lnTo>
                  <a:pt x="3986784" y="0"/>
                </a:lnTo>
                <a:lnTo>
                  <a:pt x="3986784" y="42672"/>
                </a:lnTo>
                <a:lnTo>
                  <a:pt x="4163555" y="44196"/>
                </a:lnTo>
                <a:lnTo>
                  <a:pt x="4163555" y="1162050"/>
                </a:lnTo>
                <a:lnTo>
                  <a:pt x="4202430" y="1162050"/>
                </a:lnTo>
                <a:close/>
              </a:path>
            </a:pathLst>
          </a:custGeom>
          <a:solidFill>
            <a:srgbClr val="00923F"/>
          </a:solidFill>
          <a:ln w="9525">
            <a:noFill/>
            <a:round/>
          </a:ln>
        </p:spPr>
        <p:txBody>
          <a:bodyPr lIns="0" tIns="0" rIns="0" bIns="0"/>
          <a:lstStyle/>
          <a:p>
            <a:endParaRPr lang="el-GR"/>
          </a:p>
        </p:txBody>
      </p:sp>
      <p:sp>
        <p:nvSpPr>
          <p:cNvPr id="9241" name="object 26"/>
          <p:cNvSpPr/>
          <p:nvPr/>
        </p:nvSpPr>
        <p:spPr bwMode="auto">
          <a:xfrm>
            <a:off x="7486650" y="5994400"/>
            <a:ext cx="176213" cy="44450"/>
          </a:xfrm>
          <a:custGeom>
            <a:avLst/>
            <a:gdLst>
              <a:gd name="T0" fmla="*/ 176405 w 176021"/>
              <a:gd name="T1" fmla="*/ 41622 h 44196"/>
              <a:gd name="T2" fmla="*/ 173352 w 176021"/>
              <a:gd name="T3" fmla="*/ 3084 h 44196"/>
              <a:gd name="T4" fmla="*/ 1528 w 176021"/>
              <a:gd name="T5" fmla="*/ 0 h 44196"/>
              <a:gd name="T6" fmla="*/ 0 w 176021"/>
              <a:gd name="T7" fmla="*/ 44705 h 44196"/>
              <a:gd name="T8" fmla="*/ 176405 w 176021"/>
              <a:gd name="T9" fmla="*/ 41622 h 44196"/>
              <a:gd name="T10" fmla="*/ 0 60000 65536"/>
              <a:gd name="T11" fmla="*/ 0 60000 65536"/>
              <a:gd name="T12" fmla="*/ 0 60000 65536"/>
              <a:gd name="T13" fmla="*/ 0 60000 65536"/>
              <a:gd name="T14" fmla="*/ 0 60000 65536"/>
              <a:gd name="T15" fmla="*/ 0 w 176021"/>
              <a:gd name="T16" fmla="*/ 0 h 44196"/>
              <a:gd name="T17" fmla="*/ 176021 w 176021"/>
              <a:gd name="T18" fmla="*/ 44196 h 44196"/>
            </a:gdLst>
            <a:ahLst/>
            <a:cxnLst>
              <a:cxn ang="T10">
                <a:pos x="T0" y="T1"/>
              </a:cxn>
              <a:cxn ang="T11">
                <a:pos x="T2" y="T3"/>
              </a:cxn>
              <a:cxn ang="T12">
                <a:pos x="T4" y="T5"/>
              </a:cxn>
              <a:cxn ang="T13">
                <a:pos x="T6" y="T7"/>
              </a:cxn>
              <a:cxn ang="T14">
                <a:pos x="T8" y="T9"/>
              </a:cxn>
            </a:cxnLst>
            <a:rect l="T15" t="T16" r="T17" b="T18"/>
            <a:pathLst>
              <a:path w="176021" h="44196">
                <a:moveTo>
                  <a:pt x="176021" y="41148"/>
                </a:moveTo>
                <a:lnTo>
                  <a:pt x="172974" y="3048"/>
                </a:lnTo>
                <a:lnTo>
                  <a:pt x="1524" y="0"/>
                </a:lnTo>
                <a:lnTo>
                  <a:pt x="0" y="44196"/>
                </a:lnTo>
                <a:lnTo>
                  <a:pt x="176021" y="41148"/>
                </a:lnTo>
                <a:close/>
              </a:path>
            </a:pathLst>
          </a:custGeom>
          <a:solidFill>
            <a:srgbClr val="00923F"/>
          </a:solidFill>
          <a:ln w="9525">
            <a:noFill/>
            <a:round/>
          </a:ln>
        </p:spPr>
        <p:txBody>
          <a:bodyPr lIns="0" tIns="0" rIns="0" bIns="0"/>
          <a:lstStyle/>
          <a:p>
            <a:endParaRPr lang="el-GR"/>
          </a:p>
        </p:txBody>
      </p:sp>
      <p:sp>
        <p:nvSpPr>
          <p:cNvPr id="9242" name="object 27"/>
          <p:cNvSpPr/>
          <p:nvPr/>
        </p:nvSpPr>
        <p:spPr bwMode="auto">
          <a:xfrm>
            <a:off x="7483475" y="6415088"/>
            <a:ext cx="179388" cy="42862"/>
          </a:xfrm>
          <a:custGeom>
            <a:avLst/>
            <a:gdLst>
              <a:gd name="T0" fmla="*/ 178933 w 179844"/>
              <a:gd name="T1" fmla="*/ 0 h 44196"/>
              <a:gd name="T2" fmla="*/ 3802 w 179844"/>
              <a:gd name="T3" fmla="*/ 0 h 44196"/>
              <a:gd name="T4" fmla="*/ 0 w 179844"/>
              <a:gd name="T5" fmla="*/ 41568 h 44196"/>
              <a:gd name="T6" fmla="*/ 175901 w 179844"/>
              <a:gd name="T7" fmla="*/ 41568 h 44196"/>
              <a:gd name="T8" fmla="*/ 178933 w 179844"/>
              <a:gd name="T9" fmla="*/ 0 h 44196"/>
              <a:gd name="T10" fmla="*/ 0 60000 65536"/>
              <a:gd name="T11" fmla="*/ 0 60000 65536"/>
              <a:gd name="T12" fmla="*/ 0 60000 65536"/>
              <a:gd name="T13" fmla="*/ 0 60000 65536"/>
              <a:gd name="T14" fmla="*/ 0 60000 65536"/>
              <a:gd name="T15" fmla="*/ 0 w 179844"/>
              <a:gd name="T16" fmla="*/ 0 h 44196"/>
              <a:gd name="T17" fmla="*/ 179844 w 179844"/>
              <a:gd name="T18" fmla="*/ 44196 h 44196"/>
            </a:gdLst>
            <a:ahLst/>
            <a:cxnLst>
              <a:cxn ang="T10">
                <a:pos x="T0" y="T1"/>
              </a:cxn>
              <a:cxn ang="T11">
                <a:pos x="T2" y="T3"/>
              </a:cxn>
              <a:cxn ang="T12">
                <a:pos x="T4" y="T5"/>
              </a:cxn>
              <a:cxn ang="T13">
                <a:pos x="T6" y="T7"/>
              </a:cxn>
              <a:cxn ang="T14">
                <a:pos x="T8" y="T9"/>
              </a:cxn>
            </a:cxnLst>
            <a:rect l="T15" t="T16" r="T17" b="T18"/>
            <a:pathLst>
              <a:path w="179844" h="44196">
                <a:moveTo>
                  <a:pt x="179844" y="0"/>
                </a:moveTo>
                <a:lnTo>
                  <a:pt x="3822" y="0"/>
                </a:lnTo>
                <a:lnTo>
                  <a:pt x="0" y="44196"/>
                </a:lnTo>
                <a:lnTo>
                  <a:pt x="176796" y="44196"/>
                </a:lnTo>
                <a:lnTo>
                  <a:pt x="179844" y="0"/>
                </a:lnTo>
                <a:close/>
              </a:path>
            </a:pathLst>
          </a:custGeom>
          <a:solidFill>
            <a:srgbClr val="00923F"/>
          </a:solidFill>
          <a:ln w="9525">
            <a:noFill/>
            <a:round/>
          </a:ln>
        </p:spPr>
        <p:txBody>
          <a:bodyPr lIns="0" tIns="0" rIns="0" bIns="0"/>
          <a:lstStyle/>
          <a:p>
            <a:endParaRPr lang="el-GR"/>
          </a:p>
        </p:txBody>
      </p:sp>
      <p:sp>
        <p:nvSpPr>
          <p:cNvPr id="9243" name="object 28"/>
          <p:cNvSpPr/>
          <p:nvPr/>
        </p:nvSpPr>
        <p:spPr bwMode="auto">
          <a:xfrm>
            <a:off x="8158163" y="5094288"/>
            <a:ext cx="628650" cy="944562"/>
          </a:xfrm>
          <a:custGeom>
            <a:avLst/>
            <a:gdLst>
              <a:gd name="T0" fmla="*/ 628663 w 628637"/>
              <a:gd name="T1" fmla="*/ 0 h 944117"/>
              <a:gd name="T2" fmla="*/ 585989 w 628637"/>
              <a:gd name="T3" fmla="*/ 0 h 944117"/>
              <a:gd name="T4" fmla="*/ 584465 w 628637"/>
              <a:gd name="T5" fmla="*/ 900769 h 944117"/>
              <a:gd name="T6" fmla="*/ 0 w 628637"/>
              <a:gd name="T7" fmla="*/ 903821 h 944117"/>
              <a:gd name="T8" fmla="*/ 0 w 628637"/>
              <a:gd name="T9" fmla="*/ 941957 h 944117"/>
              <a:gd name="T10" fmla="*/ 625615 w 628637"/>
              <a:gd name="T11" fmla="*/ 945007 h 944117"/>
              <a:gd name="T12" fmla="*/ 628663 w 628637"/>
              <a:gd name="T13" fmla="*/ 0 h 944117"/>
              <a:gd name="T14" fmla="*/ 0 60000 65536"/>
              <a:gd name="T15" fmla="*/ 0 60000 65536"/>
              <a:gd name="T16" fmla="*/ 0 60000 65536"/>
              <a:gd name="T17" fmla="*/ 0 60000 65536"/>
              <a:gd name="T18" fmla="*/ 0 60000 65536"/>
              <a:gd name="T19" fmla="*/ 0 60000 65536"/>
              <a:gd name="T20" fmla="*/ 0 60000 65536"/>
              <a:gd name="T21" fmla="*/ 0 w 628637"/>
              <a:gd name="T22" fmla="*/ 0 h 944117"/>
              <a:gd name="T23" fmla="*/ 628637 w 628637"/>
              <a:gd name="T24" fmla="*/ 944117 h 944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8637" h="944117">
                <a:moveTo>
                  <a:pt x="628637" y="0"/>
                </a:moveTo>
                <a:lnTo>
                  <a:pt x="585965" y="0"/>
                </a:lnTo>
                <a:lnTo>
                  <a:pt x="584441" y="899921"/>
                </a:lnTo>
                <a:lnTo>
                  <a:pt x="0" y="902969"/>
                </a:lnTo>
                <a:lnTo>
                  <a:pt x="0" y="941069"/>
                </a:lnTo>
                <a:lnTo>
                  <a:pt x="625589" y="944117"/>
                </a:lnTo>
                <a:lnTo>
                  <a:pt x="628637" y="0"/>
                </a:lnTo>
                <a:close/>
              </a:path>
            </a:pathLst>
          </a:custGeom>
          <a:solidFill>
            <a:srgbClr val="00923F"/>
          </a:solidFill>
          <a:ln w="9525">
            <a:noFill/>
            <a:round/>
          </a:ln>
        </p:spPr>
        <p:txBody>
          <a:bodyPr lIns="0" tIns="0" rIns="0" bIns="0"/>
          <a:lstStyle/>
          <a:p>
            <a:endParaRPr lang="el-GR"/>
          </a:p>
        </p:txBody>
      </p:sp>
      <p:sp>
        <p:nvSpPr>
          <p:cNvPr id="9244" name="object 29"/>
          <p:cNvSpPr/>
          <p:nvPr/>
        </p:nvSpPr>
        <p:spPr bwMode="auto">
          <a:xfrm>
            <a:off x="8154988" y="5091113"/>
            <a:ext cx="771525" cy="1362075"/>
          </a:xfrm>
          <a:custGeom>
            <a:avLst/>
            <a:gdLst>
              <a:gd name="T0" fmla="*/ 732232 w 771156"/>
              <a:gd name="T1" fmla="*/ 1361695 h 1362455"/>
              <a:gd name="T2" fmla="*/ 732232 w 771156"/>
              <a:gd name="T3" fmla="*/ 1322093 h 1362455"/>
              <a:gd name="T4" fmla="*/ 0 w 771156"/>
              <a:gd name="T5" fmla="*/ 1322093 h 1362455"/>
              <a:gd name="T6" fmla="*/ 0 w 771156"/>
              <a:gd name="T7" fmla="*/ 1361695 h 1362455"/>
              <a:gd name="T8" fmla="*/ 732232 w 771156"/>
              <a:gd name="T9" fmla="*/ 1361695 h 1362455"/>
              <a:gd name="T10" fmla="*/ 771894 w 771156"/>
              <a:gd name="T11" fmla="*/ 1361695 h 1362455"/>
              <a:gd name="T12" fmla="*/ 771894 w 771156"/>
              <a:gd name="T13" fmla="*/ 6091 h 1362455"/>
              <a:gd name="T14" fmla="*/ 727644 w 771156"/>
              <a:gd name="T15" fmla="*/ 0 h 1362455"/>
              <a:gd name="T16" fmla="*/ 732232 w 771156"/>
              <a:gd name="T17" fmla="*/ 1361695 h 1362455"/>
              <a:gd name="T18" fmla="*/ 771894 w 771156"/>
              <a:gd name="T19" fmla="*/ 1361695 h 13624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1156"/>
              <a:gd name="T31" fmla="*/ 0 h 1362455"/>
              <a:gd name="T32" fmla="*/ 771156 w 771156"/>
              <a:gd name="T33" fmla="*/ 1362455 h 13624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1156" h="1362455">
                <a:moveTo>
                  <a:pt x="731532" y="1362455"/>
                </a:moveTo>
                <a:lnTo>
                  <a:pt x="731532" y="1322831"/>
                </a:lnTo>
                <a:lnTo>
                  <a:pt x="0" y="1322831"/>
                </a:lnTo>
                <a:lnTo>
                  <a:pt x="0" y="1362455"/>
                </a:lnTo>
                <a:lnTo>
                  <a:pt x="731532" y="1362455"/>
                </a:lnTo>
                <a:close/>
              </a:path>
              <a:path w="771156" h="1362455">
                <a:moveTo>
                  <a:pt x="771156" y="1362455"/>
                </a:moveTo>
                <a:lnTo>
                  <a:pt x="771156" y="6095"/>
                </a:lnTo>
                <a:lnTo>
                  <a:pt x="726948" y="0"/>
                </a:lnTo>
                <a:lnTo>
                  <a:pt x="731532" y="1362455"/>
                </a:lnTo>
                <a:lnTo>
                  <a:pt x="771156" y="1362455"/>
                </a:lnTo>
                <a:close/>
              </a:path>
            </a:pathLst>
          </a:custGeom>
          <a:solidFill>
            <a:srgbClr val="00923F"/>
          </a:solidFill>
          <a:ln w="9525">
            <a:noFill/>
            <a:round/>
          </a:ln>
        </p:spPr>
        <p:txBody>
          <a:bodyPr lIns="0" tIns="0" rIns="0" bIns="0"/>
          <a:lstStyle/>
          <a:p>
            <a:endParaRPr lang="el-GR"/>
          </a:p>
        </p:txBody>
      </p:sp>
      <p:sp>
        <p:nvSpPr>
          <p:cNvPr id="9245" name="object 30"/>
          <p:cNvSpPr>
            <a:spLocks noChangeArrowheads="1"/>
          </p:cNvSpPr>
          <p:nvPr/>
        </p:nvSpPr>
        <p:spPr bwMode="auto">
          <a:xfrm>
            <a:off x="9021763" y="5083175"/>
            <a:ext cx="873125" cy="161766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9246" name="object 31"/>
          <p:cNvSpPr/>
          <p:nvPr/>
        </p:nvSpPr>
        <p:spPr bwMode="auto">
          <a:xfrm>
            <a:off x="3446463" y="5783263"/>
            <a:ext cx="1844675" cy="703262"/>
          </a:xfrm>
          <a:custGeom>
            <a:avLst/>
            <a:gdLst>
              <a:gd name="T0" fmla="*/ 1846073 w 1843278"/>
              <a:gd name="T1" fmla="*/ 42664 h 703326"/>
              <a:gd name="T2" fmla="*/ 1801811 w 1843278"/>
              <a:gd name="T3" fmla="*/ 0 h 703326"/>
              <a:gd name="T4" fmla="*/ 825734 w 1843278"/>
              <a:gd name="T5" fmla="*/ 0 h 703326"/>
              <a:gd name="T6" fmla="*/ 550234 w 1843278"/>
              <a:gd name="T7" fmla="*/ 3810 h 703326"/>
              <a:gd name="T8" fmla="*/ 0 w 1843278"/>
              <a:gd name="T9" fmla="*/ 0 h 703326"/>
              <a:gd name="T10" fmla="*/ 0 w 1843278"/>
              <a:gd name="T11" fmla="*/ 42664 h 703326"/>
              <a:gd name="T12" fmla="*/ 670814 w 1843278"/>
              <a:gd name="T13" fmla="*/ 44950 h 703326"/>
              <a:gd name="T14" fmla="*/ 670814 w 1843278"/>
              <a:gd name="T15" fmla="*/ 703080 h 703326"/>
              <a:gd name="T16" fmla="*/ 705156 w 1843278"/>
              <a:gd name="T17" fmla="*/ 700443 h 703326"/>
              <a:gd name="T18" fmla="*/ 705156 w 1843278"/>
              <a:gd name="T19" fmla="*/ 44950 h 703326"/>
              <a:gd name="T20" fmla="*/ 828787 w 1843278"/>
              <a:gd name="T21" fmla="*/ 44950 h 703326"/>
              <a:gd name="T22" fmla="*/ 1846073 w 1843278"/>
              <a:gd name="T23" fmla="*/ 42664 h 703326"/>
              <a:gd name="T24" fmla="*/ 670814 w 1843278"/>
              <a:gd name="T25" fmla="*/ 703080 h 703326"/>
              <a:gd name="T26" fmla="*/ 670814 w 1843278"/>
              <a:gd name="T27" fmla="*/ 44950 h 703326"/>
              <a:gd name="T28" fmla="*/ 669288 w 1843278"/>
              <a:gd name="T29" fmla="*/ 703198 h 703326"/>
              <a:gd name="T30" fmla="*/ 670814 w 1843278"/>
              <a:gd name="T31" fmla="*/ 703080 h 703326"/>
              <a:gd name="T32" fmla="*/ 708972 w 1843278"/>
              <a:gd name="T33" fmla="*/ 700150 h 703326"/>
              <a:gd name="T34" fmla="*/ 705156 w 1843278"/>
              <a:gd name="T35" fmla="*/ 44950 h 703326"/>
              <a:gd name="T36" fmla="*/ 705156 w 1843278"/>
              <a:gd name="T37" fmla="*/ 700443 h 703326"/>
              <a:gd name="T38" fmla="*/ 708972 w 1843278"/>
              <a:gd name="T39" fmla="*/ 700150 h 703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43278"/>
              <a:gd name="T61" fmla="*/ 0 h 703326"/>
              <a:gd name="T62" fmla="*/ 1843278 w 1843278"/>
              <a:gd name="T63" fmla="*/ 703326 h 7033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43278" h="703326">
                <a:moveTo>
                  <a:pt x="1843278" y="42672"/>
                </a:moveTo>
                <a:lnTo>
                  <a:pt x="1799082" y="0"/>
                </a:lnTo>
                <a:lnTo>
                  <a:pt x="824484" y="0"/>
                </a:lnTo>
                <a:lnTo>
                  <a:pt x="549401" y="3810"/>
                </a:lnTo>
                <a:lnTo>
                  <a:pt x="0" y="0"/>
                </a:lnTo>
                <a:lnTo>
                  <a:pt x="0" y="42672"/>
                </a:lnTo>
                <a:lnTo>
                  <a:pt x="669798" y="44958"/>
                </a:lnTo>
                <a:lnTo>
                  <a:pt x="669798" y="703208"/>
                </a:lnTo>
                <a:lnTo>
                  <a:pt x="704088" y="700571"/>
                </a:lnTo>
                <a:lnTo>
                  <a:pt x="704088" y="44958"/>
                </a:lnTo>
                <a:lnTo>
                  <a:pt x="827532" y="44958"/>
                </a:lnTo>
                <a:lnTo>
                  <a:pt x="1843278" y="42672"/>
                </a:lnTo>
                <a:close/>
              </a:path>
              <a:path w="1843278" h="703326">
                <a:moveTo>
                  <a:pt x="669798" y="703208"/>
                </a:moveTo>
                <a:lnTo>
                  <a:pt x="669798" y="44958"/>
                </a:lnTo>
                <a:lnTo>
                  <a:pt x="668274" y="703326"/>
                </a:lnTo>
                <a:lnTo>
                  <a:pt x="669798" y="703208"/>
                </a:lnTo>
                <a:close/>
              </a:path>
              <a:path w="1843278" h="703326">
                <a:moveTo>
                  <a:pt x="707898" y="700278"/>
                </a:moveTo>
                <a:lnTo>
                  <a:pt x="704088" y="44958"/>
                </a:lnTo>
                <a:lnTo>
                  <a:pt x="704088" y="700571"/>
                </a:lnTo>
                <a:lnTo>
                  <a:pt x="707898" y="700278"/>
                </a:lnTo>
                <a:close/>
              </a:path>
            </a:pathLst>
          </a:custGeom>
          <a:solidFill>
            <a:srgbClr val="00923F"/>
          </a:solidFill>
          <a:ln w="9525">
            <a:noFill/>
            <a:round/>
          </a:ln>
        </p:spPr>
        <p:txBody>
          <a:bodyPr lIns="0" tIns="0" rIns="0" bIns="0"/>
          <a:lstStyle/>
          <a:p>
            <a:endParaRPr lang="el-GR"/>
          </a:p>
        </p:txBody>
      </p:sp>
      <p:sp>
        <p:nvSpPr>
          <p:cNvPr id="9247" name="object 32"/>
          <p:cNvSpPr/>
          <p:nvPr/>
        </p:nvSpPr>
        <p:spPr bwMode="auto">
          <a:xfrm>
            <a:off x="9929813" y="5573713"/>
            <a:ext cx="0" cy="1162050"/>
          </a:xfrm>
          <a:custGeom>
            <a:avLst/>
            <a:gdLst>
              <a:gd name="T0" fmla="*/ 0 h 1162050"/>
              <a:gd name="T1" fmla="*/ 1162050 h 1162050"/>
              <a:gd name="T2" fmla="*/ 0 60000 65536"/>
              <a:gd name="T3" fmla="*/ 0 60000 65536"/>
              <a:gd name="T4" fmla="*/ 0 h 1162050"/>
              <a:gd name="T5" fmla="*/ 1162050 h 1162050"/>
            </a:gdLst>
            <a:ahLst/>
            <a:cxnLst>
              <a:cxn ang="T2">
                <a:pos x="0" y="T0"/>
              </a:cxn>
              <a:cxn ang="T3">
                <a:pos x="0" y="T1"/>
              </a:cxn>
            </a:cxnLst>
            <a:rect l="0" t="T4" r="0" b="T5"/>
            <a:pathLst>
              <a:path h="1162050">
                <a:moveTo>
                  <a:pt x="0" y="0"/>
                </a:moveTo>
                <a:lnTo>
                  <a:pt x="0" y="1162050"/>
                </a:lnTo>
              </a:path>
            </a:pathLst>
          </a:custGeom>
          <a:noFill/>
          <a:ln w="11175">
            <a:solidFill>
              <a:srgbClr val="28166F"/>
            </a:solidFill>
            <a:round/>
          </a:ln>
        </p:spPr>
        <p:txBody>
          <a:bodyPr lIns="0" tIns="0" rIns="0" bIns="0"/>
          <a:lstStyle/>
          <a:p>
            <a:endParaRPr lang="el-GR"/>
          </a:p>
        </p:txBody>
      </p:sp>
      <p:sp>
        <p:nvSpPr>
          <p:cNvPr id="9248" name="object 33"/>
          <p:cNvSpPr/>
          <p:nvPr/>
        </p:nvSpPr>
        <p:spPr bwMode="auto">
          <a:xfrm>
            <a:off x="7445375" y="5826125"/>
            <a:ext cx="0" cy="909638"/>
          </a:xfrm>
          <a:custGeom>
            <a:avLst/>
            <a:gdLst>
              <a:gd name="T0" fmla="*/ 0 h 909828"/>
              <a:gd name="T1" fmla="*/ 909448 h 909828"/>
              <a:gd name="T2" fmla="*/ 0 60000 65536"/>
              <a:gd name="T3" fmla="*/ 0 60000 65536"/>
              <a:gd name="T4" fmla="*/ 0 h 909828"/>
              <a:gd name="T5" fmla="*/ 909828 h 909828"/>
            </a:gdLst>
            <a:ahLst/>
            <a:cxnLst>
              <a:cxn ang="T2">
                <a:pos x="0" y="T0"/>
              </a:cxn>
              <a:cxn ang="T3">
                <a:pos x="0" y="T1"/>
              </a:cxn>
            </a:cxnLst>
            <a:rect l="0" t="T4" r="0" b="T5"/>
            <a:pathLst>
              <a:path h="909828">
                <a:moveTo>
                  <a:pt x="0" y="0"/>
                </a:moveTo>
                <a:lnTo>
                  <a:pt x="0" y="909828"/>
                </a:lnTo>
              </a:path>
            </a:pathLst>
          </a:custGeom>
          <a:noFill/>
          <a:ln w="11937">
            <a:solidFill>
              <a:srgbClr val="28166F"/>
            </a:solidFill>
            <a:round/>
          </a:ln>
        </p:spPr>
        <p:txBody>
          <a:bodyPr lIns="0" tIns="0" rIns="0" bIns="0"/>
          <a:lstStyle/>
          <a:p>
            <a:endParaRPr lang="el-GR"/>
          </a:p>
        </p:txBody>
      </p:sp>
      <p:sp>
        <p:nvSpPr>
          <p:cNvPr id="9249" name="object 34"/>
          <p:cNvSpPr/>
          <p:nvPr/>
        </p:nvSpPr>
        <p:spPr bwMode="auto">
          <a:xfrm>
            <a:off x="7488238" y="6696075"/>
            <a:ext cx="2398712" cy="0"/>
          </a:xfrm>
          <a:custGeom>
            <a:avLst/>
            <a:gdLst>
              <a:gd name="T0" fmla="*/ 2399412 w 2398013"/>
              <a:gd name="T1" fmla="*/ 0 w 2398013"/>
              <a:gd name="T2" fmla="*/ 0 60000 65536"/>
              <a:gd name="T3" fmla="*/ 0 60000 65536"/>
              <a:gd name="T4" fmla="*/ 0 w 2398013"/>
              <a:gd name="T5" fmla="*/ 2398013 w 2398013"/>
            </a:gdLst>
            <a:ahLst/>
            <a:cxnLst>
              <a:cxn ang="T2">
                <a:pos x="T0" y="0"/>
              </a:cxn>
              <a:cxn ang="T3">
                <a:pos x="T1" y="0"/>
              </a:cxn>
            </a:cxnLst>
            <a:rect l="T4" t="0" r="T5" b="0"/>
            <a:pathLst>
              <a:path w="2398013">
                <a:moveTo>
                  <a:pt x="2398013" y="0"/>
                </a:moveTo>
                <a:lnTo>
                  <a:pt x="0" y="0"/>
                </a:lnTo>
              </a:path>
            </a:pathLst>
          </a:custGeom>
          <a:noFill/>
          <a:ln w="16510">
            <a:solidFill>
              <a:srgbClr val="28166F"/>
            </a:solidFill>
            <a:round/>
          </a:ln>
        </p:spPr>
        <p:txBody>
          <a:bodyPr lIns="0" tIns="0" rIns="0" bIns="0"/>
          <a:lstStyle/>
          <a:p>
            <a:endParaRPr lang="el-GR"/>
          </a:p>
        </p:txBody>
      </p:sp>
      <p:sp>
        <p:nvSpPr>
          <p:cNvPr id="9250" name="object 35"/>
          <p:cNvSpPr/>
          <p:nvPr/>
        </p:nvSpPr>
        <p:spPr bwMode="auto">
          <a:xfrm>
            <a:off x="7450138" y="6735763"/>
            <a:ext cx="2478087" cy="0"/>
          </a:xfrm>
          <a:custGeom>
            <a:avLst/>
            <a:gdLst>
              <a:gd name="T0" fmla="*/ 2477389 w 2478785"/>
              <a:gd name="T1" fmla="*/ 0 w 2478785"/>
              <a:gd name="T2" fmla="*/ 0 60000 65536"/>
              <a:gd name="T3" fmla="*/ 0 60000 65536"/>
              <a:gd name="T4" fmla="*/ 0 w 2478785"/>
              <a:gd name="T5" fmla="*/ 2478785 w 2478785"/>
            </a:gdLst>
            <a:ahLst/>
            <a:cxnLst>
              <a:cxn ang="T2">
                <a:pos x="T0" y="0"/>
              </a:cxn>
              <a:cxn ang="T3">
                <a:pos x="T1" y="0"/>
              </a:cxn>
            </a:cxnLst>
            <a:rect l="T4" t="0" r="T5" b="0"/>
            <a:pathLst>
              <a:path w="2478785">
                <a:moveTo>
                  <a:pt x="2478785" y="0"/>
                </a:moveTo>
                <a:lnTo>
                  <a:pt x="0" y="0"/>
                </a:lnTo>
              </a:path>
            </a:pathLst>
          </a:custGeom>
          <a:noFill/>
          <a:ln w="11175">
            <a:solidFill>
              <a:srgbClr val="28166F"/>
            </a:solidFill>
            <a:round/>
          </a:ln>
        </p:spPr>
        <p:txBody>
          <a:bodyPr lIns="0" tIns="0" rIns="0" bIns="0"/>
          <a:lstStyle/>
          <a:p>
            <a:endParaRPr lang="el-GR"/>
          </a:p>
        </p:txBody>
      </p:sp>
      <p:sp>
        <p:nvSpPr>
          <p:cNvPr id="9251" name="object 36"/>
          <p:cNvSpPr/>
          <p:nvPr/>
        </p:nvSpPr>
        <p:spPr bwMode="auto">
          <a:xfrm>
            <a:off x="9713913" y="5573713"/>
            <a:ext cx="214312" cy="0"/>
          </a:xfrm>
          <a:custGeom>
            <a:avLst/>
            <a:gdLst>
              <a:gd name="T0" fmla="*/ 213743 w 214883"/>
              <a:gd name="T1" fmla="*/ 0 w 214883"/>
              <a:gd name="T2" fmla="*/ 0 60000 65536"/>
              <a:gd name="T3" fmla="*/ 0 60000 65536"/>
              <a:gd name="T4" fmla="*/ 0 w 214883"/>
              <a:gd name="T5" fmla="*/ 214883 w 214883"/>
            </a:gdLst>
            <a:ahLst/>
            <a:cxnLst>
              <a:cxn ang="T2">
                <a:pos x="T0" y="0"/>
              </a:cxn>
              <a:cxn ang="T3">
                <a:pos x="T1" y="0"/>
              </a:cxn>
            </a:cxnLst>
            <a:rect l="T4" t="0" r="T5" b="0"/>
            <a:pathLst>
              <a:path w="214883">
                <a:moveTo>
                  <a:pt x="214883" y="0"/>
                </a:moveTo>
                <a:lnTo>
                  <a:pt x="0" y="0"/>
                </a:lnTo>
              </a:path>
            </a:pathLst>
          </a:custGeom>
          <a:noFill/>
          <a:ln w="11175">
            <a:solidFill>
              <a:srgbClr val="28166F"/>
            </a:solidFill>
            <a:round/>
          </a:ln>
        </p:spPr>
        <p:txBody>
          <a:bodyPr lIns="0" tIns="0" rIns="0" bIns="0"/>
          <a:lstStyle/>
          <a:p>
            <a:endParaRPr lang="el-GR"/>
          </a:p>
        </p:txBody>
      </p:sp>
      <p:sp>
        <p:nvSpPr>
          <p:cNvPr id="9252" name="object 37"/>
          <p:cNvSpPr/>
          <p:nvPr/>
        </p:nvSpPr>
        <p:spPr bwMode="auto">
          <a:xfrm>
            <a:off x="9713913" y="5614988"/>
            <a:ext cx="173037" cy="0"/>
          </a:xfrm>
          <a:custGeom>
            <a:avLst/>
            <a:gdLst>
              <a:gd name="T0" fmla="*/ 173100 w 172974"/>
              <a:gd name="T1" fmla="*/ 0 w 172974"/>
              <a:gd name="T2" fmla="*/ 0 60000 65536"/>
              <a:gd name="T3" fmla="*/ 0 60000 65536"/>
              <a:gd name="T4" fmla="*/ 0 w 172974"/>
              <a:gd name="T5" fmla="*/ 172974 w 172974"/>
            </a:gdLst>
            <a:ahLst/>
            <a:cxnLst>
              <a:cxn ang="T2">
                <a:pos x="T0" y="0"/>
              </a:cxn>
              <a:cxn ang="T3">
                <a:pos x="T1" y="0"/>
              </a:cxn>
            </a:cxnLst>
            <a:rect l="T4" t="0" r="T5" b="0"/>
            <a:pathLst>
              <a:path w="172974">
                <a:moveTo>
                  <a:pt x="172974" y="0"/>
                </a:moveTo>
                <a:lnTo>
                  <a:pt x="0" y="0"/>
                </a:lnTo>
              </a:path>
            </a:pathLst>
          </a:custGeom>
          <a:noFill/>
          <a:ln w="13462">
            <a:solidFill>
              <a:srgbClr val="28166F"/>
            </a:solidFill>
            <a:round/>
          </a:ln>
        </p:spPr>
        <p:txBody>
          <a:bodyPr lIns="0" tIns="0" rIns="0" bIns="0"/>
          <a:lstStyle/>
          <a:p>
            <a:endParaRPr lang="el-GR"/>
          </a:p>
        </p:txBody>
      </p:sp>
      <p:sp>
        <p:nvSpPr>
          <p:cNvPr id="9253" name="object 38"/>
          <p:cNvSpPr/>
          <p:nvPr/>
        </p:nvSpPr>
        <p:spPr bwMode="auto">
          <a:xfrm>
            <a:off x="9713913" y="5992813"/>
            <a:ext cx="173037" cy="0"/>
          </a:xfrm>
          <a:custGeom>
            <a:avLst/>
            <a:gdLst>
              <a:gd name="T0" fmla="*/ 173100 w 172974"/>
              <a:gd name="T1" fmla="*/ 0 w 172974"/>
              <a:gd name="T2" fmla="*/ 0 60000 65536"/>
              <a:gd name="T3" fmla="*/ 0 60000 65536"/>
              <a:gd name="T4" fmla="*/ 0 w 172974"/>
              <a:gd name="T5" fmla="*/ 172974 w 172974"/>
            </a:gdLst>
            <a:ahLst/>
            <a:cxnLst>
              <a:cxn ang="T2">
                <a:pos x="T0" y="0"/>
              </a:cxn>
              <a:cxn ang="T3">
                <a:pos x="T1" y="0"/>
              </a:cxn>
            </a:cxnLst>
            <a:rect l="T4" t="0" r="T5" b="0"/>
            <a:pathLst>
              <a:path w="172974">
                <a:moveTo>
                  <a:pt x="172974" y="0"/>
                </a:moveTo>
                <a:lnTo>
                  <a:pt x="0" y="0"/>
                </a:lnTo>
              </a:path>
            </a:pathLst>
          </a:custGeom>
          <a:noFill/>
          <a:ln w="13462">
            <a:solidFill>
              <a:srgbClr val="28166F"/>
            </a:solidFill>
            <a:round/>
          </a:ln>
        </p:spPr>
        <p:txBody>
          <a:bodyPr lIns="0" tIns="0" rIns="0" bIns="0"/>
          <a:lstStyle/>
          <a:p>
            <a:endParaRPr lang="el-GR"/>
          </a:p>
        </p:txBody>
      </p:sp>
      <p:sp>
        <p:nvSpPr>
          <p:cNvPr id="9254" name="object 39"/>
          <p:cNvSpPr/>
          <p:nvPr/>
        </p:nvSpPr>
        <p:spPr bwMode="auto">
          <a:xfrm>
            <a:off x="9713913" y="6035675"/>
            <a:ext cx="173037" cy="0"/>
          </a:xfrm>
          <a:custGeom>
            <a:avLst/>
            <a:gdLst>
              <a:gd name="T0" fmla="*/ 173100 w 172974"/>
              <a:gd name="T1" fmla="*/ 0 w 172974"/>
              <a:gd name="T2" fmla="*/ 0 60000 65536"/>
              <a:gd name="T3" fmla="*/ 0 60000 65536"/>
              <a:gd name="T4" fmla="*/ 0 w 172974"/>
              <a:gd name="T5" fmla="*/ 172974 w 172974"/>
            </a:gdLst>
            <a:ahLst/>
            <a:cxnLst>
              <a:cxn ang="T2">
                <a:pos x="T0" y="0"/>
              </a:cxn>
              <a:cxn ang="T3">
                <a:pos x="T1" y="0"/>
              </a:cxn>
            </a:cxnLst>
            <a:rect l="T4" t="0" r="T5" b="0"/>
            <a:pathLst>
              <a:path w="172974">
                <a:moveTo>
                  <a:pt x="172974" y="0"/>
                </a:moveTo>
                <a:lnTo>
                  <a:pt x="0" y="0"/>
                </a:lnTo>
              </a:path>
            </a:pathLst>
          </a:custGeom>
          <a:noFill/>
          <a:ln w="12700">
            <a:solidFill>
              <a:srgbClr val="28166F"/>
            </a:solidFill>
            <a:round/>
          </a:ln>
        </p:spPr>
        <p:txBody>
          <a:bodyPr lIns="0" tIns="0" rIns="0" bIns="0"/>
          <a:lstStyle/>
          <a:p>
            <a:endParaRPr lang="el-GR"/>
          </a:p>
        </p:txBody>
      </p:sp>
      <p:sp>
        <p:nvSpPr>
          <p:cNvPr id="9255" name="object 40"/>
          <p:cNvSpPr/>
          <p:nvPr/>
        </p:nvSpPr>
        <p:spPr bwMode="auto">
          <a:xfrm>
            <a:off x="7486650" y="6454775"/>
            <a:ext cx="0" cy="239713"/>
          </a:xfrm>
          <a:custGeom>
            <a:avLst/>
            <a:gdLst>
              <a:gd name="T0" fmla="*/ 0 h 239268"/>
              <a:gd name="T1" fmla="*/ 240159 h 239268"/>
              <a:gd name="T2" fmla="*/ 0 60000 65536"/>
              <a:gd name="T3" fmla="*/ 0 60000 65536"/>
              <a:gd name="T4" fmla="*/ 0 h 239268"/>
              <a:gd name="T5" fmla="*/ 239268 h 239268"/>
            </a:gdLst>
            <a:ahLst/>
            <a:cxnLst>
              <a:cxn ang="T2">
                <a:pos x="0" y="T0"/>
              </a:cxn>
              <a:cxn ang="T3">
                <a:pos x="0" y="T1"/>
              </a:cxn>
            </a:cxnLst>
            <a:rect l="0" t="T4" r="0" b="T5"/>
            <a:pathLst>
              <a:path h="239268">
                <a:moveTo>
                  <a:pt x="0" y="0"/>
                </a:moveTo>
                <a:lnTo>
                  <a:pt x="0" y="239268"/>
                </a:lnTo>
              </a:path>
            </a:pathLst>
          </a:custGeom>
          <a:noFill/>
          <a:ln w="12700">
            <a:solidFill>
              <a:srgbClr val="28166F"/>
            </a:solidFill>
            <a:round/>
          </a:ln>
        </p:spPr>
        <p:txBody>
          <a:bodyPr lIns="0" tIns="0" rIns="0" bIns="0"/>
          <a:lstStyle/>
          <a:p>
            <a:endParaRPr lang="el-GR"/>
          </a:p>
        </p:txBody>
      </p:sp>
      <p:sp>
        <p:nvSpPr>
          <p:cNvPr id="9256" name="object 41"/>
          <p:cNvSpPr>
            <a:spLocks noChangeArrowheads="1"/>
          </p:cNvSpPr>
          <p:nvPr/>
        </p:nvSpPr>
        <p:spPr bwMode="auto">
          <a:xfrm>
            <a:off x="5089525" y="5070475"/>
            <a:ext cx="782638" cy="1246188"/>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9257" name="object 42"/>
          <p:cNvSpPr/>
          <p:nvPr/>
        </p:nvSpPr>
        <p:spPr bwMode="auto">
          <a:xfrm>
            <a:off x="4143375" y="5830888"/>
            <a:ext cx="0" cy="660400"/>
          </a:xfrm>
          <a:custGeom>
            <a:avLst/>
            <a:gdLst>
              <a:gd name="T0" fmla="*/ 0 h 659129"/>
              <a:gd name="T1" fmla="*/ 661673 h 659129"/>
              <a:gd name="T2" fmla="*/ 0 60000 65536"/>
              <a:gd name="T3" fmla="*/ 0 60000 65536"/>
              <a:gd name="T4" fmla="*/ 0 h 659129"/>
              <a:gd name="T5" fmla="*/ 659129 h 659129"/>
            </a:gdLst>
            <a:ahLst/>
            <a:cxnLst>
              <a:cxn ang="T2">
                <a:pos x="0" y="T0"/>
              </a:cxn>
              <a:cxn ang="T3">
                <a:pos x="0" y="T1"/>
              </a:cxn>
            </a:cxnLst>
            <a:rect l="0" t="T4" r="0" b="T5"/>
            <a:pathLst>
              <a:path h="659129">
                <a:moveTo>
                  <a:pt x="0" y="0"/>
                </a:moveTo>
                <a:lnTo>
                  <a:pt x="0" y="659129"/>
                </a:lnTo>
              </a:path>
            </a:pathLst>
          </a:custGeom>
          <a:noFill/>
          <a:ln w="16509">
            <a:solidFill>
              <a:srgbClr val="28166F"/>
            </a:solidFill>
            <a:round/>
          </a:ln>
        </p:spPr>
        <p:txBody>
          <a:bodyPr lIns="0" tIns="0" rIns="0" bIns="0"/>
          <a:lstStyle/>
          <a:p>
            <a:endParaRPr lang="el-GR"/>
          </a:p>
        </p:txBody>
      </p:sp>
      <p:sp>
        <p:nvSpPr>
          <p:cNvPr id="9258" name="object 43"/>
          <p:cNvSpPr/>
          <p:nvPr/>
        </p:nvSpPr>
        <p:spPr bwMode="auto">
          <a:xfrm>
            <a:off x="5657850" y="5854700"/>
            <a:ext cx="19050" cy="12700"/>
          </a:xfrm>
          <a:custGeom>
            <a:avLst/>
            <a:gdLst>
              <a:gd name="T0" fmla="*/ 9525 w 19050"/>
              <a:gd name="T1" fmla="*/ 0 h 11430"/>
              <a:gd name="T2" fmla="*/ 9525 w 19050"/>
              <a:gd name="T3" fmla="*/ 14111 h 11430"/>
              <a:gd name="T4" fmla="*/ 0 60000 65536"/>
              <a:gd name="T5" fmla="*/ 0 60000 65536"/>
              <a:gd name="T6" fmla="*/ 0 w 19050"/>
              <a:gd name="T7" fmla="*/ 0 h 11430"/>
              <a:gd name="T8" fmla="*/ 19050 w 19050"/>
              <a:gd name="T9" fmla="*/ 11430 h 11430"/>
            </a:gdLst>
            <a:ahLst/>
            <a:cxnLst>
              <a:cxn ang="T4">
                <a:pos x="T0" y="T1"/>
              </a:cxn>
              <a:cxn ang="T5">
                <a:pos x="T2" y="T3"/>
              </a:cxn>
            </a:cxnLst>
            <a:rect l="T6" t="T7" r="T8" b="T9"/>
            <a:pathLst>
              <a:path w="19050" h="11430">
                <a:moveTo>
                  <a:pt x="9525" y="0"/>
                </a:moveTo>
                <a:lnTo>
                  <a:pt x="9525" y="11430"/>
                </a:lnTo>
              </a:path>
            </a:pathLst>
          </a:custGeom>
          <a:noFill/>
          <a:ln w="20320">
            <a:solidFill>
              <a:srgbClr val="28166F"/>
            </a:solidFill>
            <a:round/>
          </a:ln>
        </p:spPr>
        <p:txBody>
          <a:bodyPr lIns="0" tIns="0" rIns="0" bIns="0"/>
          <a:lstStyle/>
          <a:p>
            <a:endParaRPr lang="el-GR"/>
          </a:p>
        </p:txBody>
      </p:sp>
      <p:sp>
        <p:nvSpPr>
          <p:cNvPr id="9259" name="object 44"/>
          <p:cNvSpPr/>
          <p:nvPr/>
        </p:nvSpPr>
        <p:spPr bwMode="auto">
          <a:xfrm>
            <a:off x="5489575" y="5019675"/>
            <a:ext cx="34925" cy="0"/>
          </a:xfrm>
          <a:custGeom>
            <a:avLst/>
            <a:gdLst>
              <a:gd name="T0" fmla="*/ 34799 w 35051"/>
              <a:gd name="T1" fmla="*/ 0 w 35051"/>
              <a:gd name="T2" fmla="*/ 0 60000 65536"/>
              <a:gd name="T3" fmla="*/ 0 60000 65536"/>
              <a:gd name="T4" fmla="*/ 0 w 35051"/>
              <a:gd name="T5" fmla="*/ 35051 w 35051"/>
            </a:gdLst>
            <a:ahLst/>
            <a:cxnLst>
              <a:cxn ang="T2">
                <a:pos x="T0" y="0"/>
              </a:cxn>
              <a:cxn ang="T3">
                <a:pos x="T1" y="0"/>
              </a:cxn>
            </a:cxnLst>
            <a:rect l="T4" t="0" r="T5" b="0"/>
            <a:pathLst>
              <a:path w="35051">
                <a:moveTo>
                  <a:pt x="35051" y="0"/>
                </a:moveTo>
                <a:lnTo>
                  <a:pt x="0" y="0"/>
                </a:lnTo>
              </a:path>
            </a:pathLst>
          </a:custGeom>
          <a:noFill/>
          <a:ln w="60324">
            <a:solidFill>
              <a:srgbClr val="28166F"/>
            </a:solidFill>
            <a:round/>
          </a:ln>
        </p:spPr>
        <p:txBody>
          <a:bodyPr lIns="0" tIns="0" rIns="0" bIns="0"/>
          <a:lstStyle/>
          <a:p>
            <a:endParaRPr lang="el-GR"/>
          </a:p>
        </p:txBody>
      </p:sp>
      <p:sp>
        <p:nvSpPr>
          <p:cNvPr id="9260" name="object 45"/>
          <p:cNvSpPr/>
          <p:nvPr/>
        </p:nvSpPr>
        <p:spPr bwMode="auto">
          <a:xfrm>
            <a:off x="5484813" y="5008563"/>
            <a:ext cx="11112" cy="23812"/>
          </a:xfrm>
          <a:custGeom>
            <a:avLst/>
            <a:gdLst>
              <a:gd name="T0" fmla="*/ 5789 w 10667"/>
              <a:gd name="T1" fmla="*/ 0 h 25146"/>
              <a:gd name="T2" fmla="*/ 5789 w 10667"/>
              <a:gd name="T3" fmla="*/ 22549 h 25146"/>
              <a:gd name="T4" fmla="*/ 0 60000 65536"/>
              <a:gd name="T5" fmla="*/ 0 60000 65536"/>
              <a:gd name="T6" fmla="*/ 0 w 10667"/>
              <a:gd name="T7" fmla="*/ 0 h 25146"/>
              <a:gd name="T8" fmla="*/ 10667 w 10667"/>
              <a:gd name="T9" fmla="*/ 25146 h 25146"/>
            </a:gdLst>
            <a:ahLst/>
            <a:cxnLst>
              <a:cxn ang="T4">
                <a:pos x="T0" y="T1"/>
              </a:cxn>
              <a:cxn ang="T5">
                <a:pos x="T2" y="T3"/>
              </a:cxn>
            </a:cxnLst>
            <a:rect l="T6" t="T7" r="T8" b="T9"/>
            <a:pathLst>
              <a:path w="10667" h="25146">
                <a:moveTo>
                  <a:pt x="5334" y="0"/>
                </a:moveTo>
                <a:lnTo>
                  <a:pt x="5334" y="25146"/>
                </a:lnTo>
              </a:path>
            </a:pathLst>
          </a:custGeom>
          <a:noFill/>
          <a:ln w="11937">
            <a:solidFill>
              <a:srgbClr val="28166F"/>
            </a:solidFill>
            <a:round/>
          </a:ln>
        </p:spPr>
        <p:txBody>
          <a:bodyPr lIns="0" tIns="0" rIns="0" bIns="0"/>
          <a:lstStyle/>
          <a:p>
            <a:endParaRPr lang="el-GR"/>
          </a:p>
        </p:txBody>
      </p:sp>
      <p:sp>
        <p:nvSpPr>
          <p:cNvPr id="9261" name="object 46"/>
          <p:cNvSpPr/>
          <p:nvPr/>
        </p:nvSpPr>
        <p:spPr bwMode="auto">
          <a:xfrm>
            <a:off x="5518150" y="5008563"/>
            <a:ext cx="11113" cy="23812"/>
          </a:xfrm>
          <a:custGeom>
            <a:avLst/>
            <a:gdLst>
              <a:gd name="T0" fmla="*/ 5065 w 12191"/>
              <a:gd name="T1" fmla="*/ 0 h 25146"/>
              <a:gd name="T2" fmla="*/ 5065 w 12191"/>
              <a:gd name="T3" fmla="*/ 22549 h 25146"/>
              <a:gd name="T4" fmla="*/ 0 60000 65536"/>
              <a:gd name="T5" fmla="*/ 0 60000 65536"/>
              <a:gd name="T6" fmla="*/ 0 w 12191"/>
              <a:gd name="T7" fmla="*/ 0 h 25146"/>
              <a:gd name="T8" fmla="*/ 12191 w 12191"/>
              <a:gd name="T9" fmla="*/ 25146 h 25146"/>
            </a:gdLst>
            <a:ahLst/>
            <a:cxnLst>
              <a:cxn ang="T4">
                <a:pos x="T0" y="T1"/>
              </a:cxn>
              <a:cxn ang="T5">
                <a:pos x="T2" y="T3"/>
              </a:cxn>
            </a:cxnLst>
            <a:rect l="T6" t="T7" r="T8" b="T9"/>
            <a:pathLst>
              <a:path w="12191" h="25146">
                <a:moveTo>
                  <a:pt x="6095" y="0"/>
                </a:moveTo>
                <a:lnTo>
                  <a:pt x="6095" y="25146"/>
                </a:lnTo>
              </a:path>
            </a:pathLst>
          </a:custGeom>
          <a:noFill/>
          <a:ln w="13461">
            <a:solidFill>
              <a:srgbClr val="28166F"/>
            </a:solidFill>
            <a:round/>
          </a:ln>
        </p:spPr>
        <p:txBody>
          <a:bodyPr lIns="0" tIns="0" rIns="0" bIns="0"/>
          <a:lstStyle/>
          <a:p>
            <a:endParaRPr lang="el-GR"/>
          </a:p>
        </p:txBody>
      </p:sp>
      <p:sp>
        <p:nvSpPr>
          <p:cNvPr id="9262" name="object 47"/>
          <p:cNvSpPr/>
          <p:nvPr/>
        </p:nvSpPr>
        <p:spPr bwMode="auto">
          <a:xfrm>
            <a:off x="5524500" y="5024438"/>
            <a:ext cx="28575" cy="14287"/>
          </a:xfrm>
          <a:custGeom>
            <a:avLst/>
            <a:gdLst>
              <a:gd name="T0" fmla="*/ 14100 w 28955"/>
              <a:gd name="T1" fmla="*/ 0 h 13715"/>
              <a:gd name="T2" fmla="*/ 14100 w 28955"/>
              <a:gd name="T3" fmla="*/ 14883 h 13715"/>
              <a:gd name="T4" fmla="*/ 0 60000 65536"/>
              <a:gd name="T5" fmla="*/ 0 60000 65536"/>
              <a:gd name="T6" fmla="*/ 0 w 28955"/>
              <a:gd name="T7" fmla="*/ 0 h 13715"/>
              <a:gd name="T8" fmla="*/ 28955 w 28955"/>
              <a:gd name="T9" fmla="*/ 13715 h 13715"/>
            </a:gdLst>
            <a:ahLst/>
            <a:cxnLst>
              <a:cxn ang="T4">
                <a:pos x="T0" y="T1"/>
              </a:cxn>
              <a:cxn ang="T5">
                <a:pos x="T2" y="T3"/>
              </a:cxn>
            </a:cxnLst>
            <a:rect l="T6" t="T7" r="T8" b="T9"/>
            <a:pathLst>
              <a:path w="28955" h="13715">
                <a:moveTo>
                  <a:pt x="14477" y="0"/>
                </a:moveTo>
                <a:lnTo>
                  <a:pt x="14477" y="13715"/>
                </a:lnTo>
              </a:path>
            </a:pathLst>
          </a:custGeom>
          <a:noFill/>
          <a:ln w="30225">
            <a:solidFill>
              <a:srgbClr val="28166F"/>
            </a:solidFill>
            <a:round/>
          </a:ln>
        </p:spPr>
        <p:txBody>
          <a:bodyPr lIns="0" tIns="0" rIns="0" bIns="0"/>
          <a:lstStyle/>
          <a:p>
            <a:endParaRPr lang="el-GR"/>
          </a:p>
        </p:txBody>
      </p:sp>
      <p:sp>
        <p:nvSpPr>
          <p:cNvPr id="9263" name="object 48"/>
          <p:cNvSpPr/>
          <p:nvPr/>
        </p:nvSpPr>
        <p:spPr bwMode="auto">
          <a:xfrm>
            <a:off x="5449888" y="5060950"/>
            <a:ext cx="115887" cy="0"/>
          </a:xfrm>
          <a:custGeom>
            <a:avLst/>
            <a:gdLst>
              <a:gd name="T0" fmla="*/ 115951 w 115823"/>
              <a:gd name="T1" fmla="*/ 0 w 115823"/>
              <a:gd name="T2" fmla="*/ 0 60000 65536"/>
              <a:gd name="T3" fmla="*/ 0 60000 65536"/>
              <a:gd name="T4" fmla="*/ 0 w 115823"/>
              <a:gd name="T5" fmla="*/ 115823 w 115823"/>
            </a:gdLst>
            <a:ahLst/>
            <a:cxnLst>
              <a:cxn ang="T2">
                <a:pos x="T0" y="0"/>
              </a:cxn>
              <a:cxn ang="T3">
                <a:pos x="T1" y="0"/>
              </a:cxn>
            </a:cxnLst>
            <a:rect l="T4" t="0" r="T5" b="0"/>
            <a:pathLst>
              <a:path w="115823">
                <a:moveTo>
                  <a:pt x="115823" y="0"/>
                </a:moveTo>
                <a:lnTo>
                  <a:pt x="0" y="0"/>
                </a:lnTo>
              </a:path>
            </a:pathLst>
          </a:custGeom>
          <a:noFill/>
          <a:ln w="15303">
            <a:solidFill>
              <a:srgbClr val="28166F"/>
            </a:solidFill>
            <a:round/>
          </a:ln>
        </p:spPr>
        <p:txBody>
          <a:bodyPr lIns="0" tIns="0" rIns="0" bIns="0"/>
          <a:lstStyle/>
          <a:p>
            <a:endParaRPr lang="el-GR"/>
          </a:p>
        </p:txBody>
      </p:sp>
      <p:sp>
        <p:nvSpPr>
          <p:cNvPr id="9264" name="object 49"/>
          <p:cNvSpPr/>
          <p:nvPr/>
        </p:nvSpPr>
        <p:spPr bwMode="auto">
          <a:xfrm>
            <a:off x="5462588" y="5024438"/>
            <a:ext cx="26987" cy="14287"/>
          </a:xfrm>
          <a:custGeom>
            <a:avLst/>
            <a:gdLst>
              <a:gd name="T0" fmla="*/ 13275 w 27432"/>
              <a:gd name="T1" fmla="*/ 0 h 13715"/>
              <a:gd name="T2" fmla="*/ 13275 w 27432"/>
              <a:gd name="T3" fmla="*/ 14883 h 13715"/>
              <a:gd name="T4" fmla="*/ 0 60000 65536"/>
              <a:gd name="T5" fmla="*/ 0 60000 65536"/>
              <a:gd name="T6" fmla="*/ 0 w 27432"/>
              <a:gd name="T7" fmla="*/ 0 h 13715"/>
              <a:gd name="T8" fmla="*/ 27432 w 27432"/>
              <a:gd name="T9" fmla="*/ 13715 h 13715"/>
            </a:gdLst>
            <a:ahLst/>
            <a:cxnLst>
              <a:cxn ang="T4">
                <a:pos x="T0" y="T1"/>
              </a:cxn>
              <a:cxn ang="T5">
                <a:pos x="T2" y="T3"/>
              </a:cxn>
            </a:cxnLst>
            <a:rect l="T6" t="T7" r="T8" b="T9"/>
            <a:pathLst>
              <a:path w="27432" h="13715">
                <a:moveTo>
                  <a:pt x="13716" y="0"/>
                </a:moveTo>
                <a:lnTo>
                  <a:pt x="13716" y="13715"/>
                </a:lnTo>
              </a:path>
            </a:pathLst>
          </a:custGeom>
          <a:noFill/>
          <a:ln w="28702">
            <a:solidFill>
              <a:srgbClr val="28166F"/>
            </a:solidFill>
            <a:round/>
          </a:ln>
        </p:spPr>
        <p:txBody>
          <a:bodyPr lIns="0" tIns="0" rIns="0" bIns="0"/>
          <a:lstStyle/>
          <a:p>
            <a:endParaRPr lang="el-GR"/>
          </a:p>
        </p:txBody>
      </p:sp>
      <p:sp>
        <p:nvSpPr>
          <p:cNvPr id="9265" name="object 50"/>
          <p:cNvSpPr/>
          <p:nvPr/>
        </p:nvSpPr>
        <p:spPr bwMode="auto">
          <a:xfrm>
            <a:off x="2424113" y="3429000"/>
            <a:ext cx="0" cy="160338"/>
          </a:xfrm>
          <a:custGeom>
            <a:avLst/>
            <a:gdLst>
              <a:gd name="T0" fmla="*/ 0 h 159258"/>
              <a:gd name="T1" fmla="*/ 161425 h 159258"/>
              <a:gd name="T2" fmla="*/ 0 60000 65536"/>
              <a:gd name="T3" fmla="*/ 0 60000 65536"/>
              <a:gd name="T4" fmla="*/ 0 h 159258"/>
              <a:gd name="T5" fmla="*/ 159258 h 159258"/>
            </a:gdLst>
            <a:ahLst/>
            <a:cxnLst>
              <a:cxn ang="T2">
                <a:pos x="0" y="T0"/>
              </a:cxn>
              <a:cxn ang="T3">
                <a:pos x="0" y="T1"/>
              </a:cxn>
            </a:cxnLst>
            <a:rect l="0" t="T4" r="0" b="T5"/>
            <a:pathLst>
              <a:path h="159258">
                <a:moveTo>
                  <a:pt x="0" y="0"/>
                </a:moveTo>
                <a:lnTo>
                  <a:pt x="0" y="159258"/>
                </a:lnTo>
              </a:path>
            </a:pathLst>
          </a:custGeom>
          <a:noFill/>
          <a:ln w="12700">
            <a:solidFill>
              <a:srgbClr val="28166F"/>
            </a:solidFill>
            <a:round/>
          </a:ln>
        </p:spPr>
        <p:txBody>
          <a:bodyPr lIns="0" tIns="0" rIns="0" bIns="0"/>
          <a:lstStyle/>
          <a:p>
            <a:endParaRPr lang="el-GR"/>
          </a:p>
        </p:txBody>
      </p:sp>
      <p:sp>
        <p:nvSpPr>
          <p:cNvPr id="9266" name="object 51"/>
          <p:cNvSpPr/>
          <p:nvPr/>
        </p:nvSpPr>
        <p:spPr bwMode="auto">
          <a:xfrm>
            <a:off x="8378825"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2700">
            <a:solidFill>
              <a:srgbClr val="28166F"/>
            </a:solidFill>
            <a:round/>
          </a:ln>
        </p:spPr>
        <p:txBody>
          <a:bodyPr lIns="0" tIns="0" rIns="0" bIns="0"/>
          <a:lstStyle/>
          <a:p>
            <a:endParaRPr lang="el-GR"/>
          </a:p>
        </p:txBody>
      </p:sp>
      <p:sp>
        <p:nvSpPr>
          <p:cNvPr id="9267" name="object 52"/>
          <p:cNvSpPr/>
          <p:nvPr/>
        </p:nvSpPr>
        <p:spPr bwMode="auto">
          <a:xfrm>
            <a:off x="8380413" y="3586163"/>
            <a:ext cx="158750" cy="0"/>
          </a:xfrm>
          <a:custGeom>
            <a:avLst/>
            <a:gdLst>
              <a:gd name="T0" fmla="*/ 158245 w 159257"/>
              <a:gd name="T1" fmla="*/ 0 w 159257"/>
              <a:gd name="T2" fmla="*/ 0 60000 65536"/>
              <a:gd name="T3" fmla="*/ 0 60000 65536"/>
              <a:gd name="T4" fmla="*/ 0 w 159257"/>
              <a:gd name="T5" fmla="*/ 159257 w 159257"/>
            </a:gdLst>
            <a:ahLst/>
            <a:cxnLst>
              <a:cxn ang="T2">
                <a:pos x="T0" y="0"/>
              </a:cxn>
              <a:cxn ang="T3">
                <a:pos x="T1" y="0"/>
              </a:cxn>
            </a:cxnLst>
            <a:rect l="T4" t="0" r="T5" b="0"/>
            <a:pathLst>
              <a:path w="159257">
                <a:moveTo>
                  <a:pt x="159257" y="0"/>
                </a:moveTo>
                <a:lnTo>
                  <a:pt x="0" y="0"/>
                </a:lnTo>
              </a:path>
            </a:pathLst>
          </a:custGeom>
          <a:noFill/>
          <a:ln w="13461">
            <a:solidFill>
              <a:srgbClr val="28166F"/>
            </a:solidFill>
            <a:round/>
          </a:ln>
        </p:spPr>
        <p:txBody>
          <a:bodyPr lIns="0" tIns="0" rIns="0" bIns="0"/>
          <a:lstStyle/>
          <a:p>
            <a:endParaRPr lang="el-GR"/>
          </a:p>
        </p:txBody>
      </p:sp>
      <p:sp>
        <p:nvSpPr>
          <p:cNvPr id="9268" name="object 53"/>
          <p:cNvSpPr/>
          <p:nvPr/>
        </p:nvSpPr>
        <p:spPr bwMode="auto">
          <a:xfrm>
            <a:off x="3333750" y="3622675"/>
            <a:ext cx="14288" cy="11113"/>
          </a:xfrm>
          <a:custGeom>
            <a:avLst/>
            <a:gdLst>
              <a:gd name="T0" fmla="*/ 14884 w 13716"/>
              <a:gd name="T1" fmla="*/ 10550 h 9905"/>
              <a:gd name="T2" fmla="*/ 4962 w 13716"/>
              <a:gd name="T3" fmla="*/ 0 h 9905"/>
              <a:gd name="T4" fmla="*/ 0 w 13716"/>
              <a:gd name="T5" fmla="*/ 3837 h 9905"/>
              <a:gd name="T6" fmla="*/ 9096 w 13716"/>
              <a:gd name="T7" fmla="*/ 12468 h 9905"/>
              <a:gd name="T8" fmla="*/ 14884 w 13716"/>
              <a:gd name="T9" fmla="*/ 10550 h 9905"/>
              <a:gd name="T10" fmla="*/ 0 60000 65536"/>
              <a:gd name="T11" fmla="*/ 0 60000 65536"/>
              <a:gd name="T12" fmla="*/ 0 60000 65536"/>
              <a:gd name="T13" fmla="*/ 0 60000 65536"/>
              <a:gd name="T14" fmla="*/ 0 60000 65536"/>
              <a:gd name="T15" fmla="*/ 0 w 13716"/>
              <a:gd name="T16" fmla="*/ 0 h 9905"/>
              <a:gd name="T17" fmla="*/ 13716 w 13716"/>
              <a:gd name="T18" fmla="*/ 9905 h 9905"/>
            </a:gdLst>
            <a:ahLst/>
            <a:cxnLst>
              <a:cxn ang="T10">
                <a:pos x="T0" y="T1"/>
              </a:cxn>
              <a:cxn ang="T11">
                <a:pos x="T2" y="T3"/>
              </a:cxn>
              <a:cxn ang="T12">
                <a:pos x="T4" y="T5"/>
              </a:cxn>
              <a:cxn ang="T13">
                <a:pos x="T6" y="T7"/>
              </a:cxn>
              <a:cxn ang="T14">
                <a:pos x="T8" y="T9"/>
              </a:cxn>
            </a:cxnLst>
            <a:rect l="T15" t="T16" r="T17" b="T18"/>
            <a:pathLst>
              <a:path w="13716" h="9905">
                <a:moveTo>
                  <a:pt x="13716" y="8381"/>
                </a:moveTo>
                <a:lnTo>
                  <a:pt x="4572" y="0"/>
                </a:lnTo>
                <a:lnTo>
                  <a:pt x="0" y="3048"/>
                </a:lnTo>
                <a:lnTo>
                  <a:pt x="8382" y="9905"/>
                </a:lnTo>
                <a:lnTo>
                  <a:pt x="13716" y="8381"/>
                </a:lnTo>
                <a:close/>
              </a:path>
            </a:pathLst>
          </a:custGeom>
          <a:solidFill>
            <a:srgbClr val="28166F"/>
          </a:solidFill>
          <a:ln w="9525">
            <a:noFill/>
            <a:round/>
          </a:ln>
        </p:spPr>
        <p:txBody>
          <a:bodyPr lIns="0" tIns="0" rIns="0" bIns="0"/>
          <a:lstStyle/>
          <a:p>
            <a:endParaRPr lang="el-GR"/>
          </a:p>
        </p:txBody>
      </p:sp>
      <p:sp>
        <p:nvSpPr>
          <p:cNvPr id="9269" name="object 54"/>
          <p:cNvSpPr/>
          <p:nvPr/>
        </p:nvSpPr>
        <p:spPr bwMode="auto">
          <a:xfrm>
            <a:off x="3333750" y="3622675"/>
            <a:ext cx="14288" cy="11113"/>
          </a:xfrm>
          <a:custGeom>
            <a:avLst/>
            <a:gdLst>
              <a:gd name="T0" fmla="*/ 14884 w 13716"/>
              <a:gd name="T1" fmla="*/ 10550 h 9905"/>
              <a:gd name="T2" fmla="*/ 4962 w 13716"/>
              <a:gd name="T3" fmla="*/ 0 h 9905"/>
              <a:gd name="T4" fmla="*/ 0 w 13716"/>
              <a:gd name="T5" fmla="*/ 3837 h 9905"/>
              <a:gd name="T6" fmla="*/ 9096 w 13716"/>
              <a:gd name="T7" fmla="*/ 12468 h 9905"/>
              <a:gd name="T8" fmla="*/ 14884 w 13716"/>
              <a:gd name="T9" fmla="*/ 10550 h 9905"/>
              <a:gd name="T10" fmla="*/ 0 60000 65536"/>
              <a:gd name="T11" fmla="*/ 0 60000 65536"/>
              <a:gd name="T12" fmla="*/ 0 60000 65536"/>
              <a:gd name="T13" fmla="*/ 0 60000 65536"/>
              <a:gd name="T14" fmla="*/ 0 60000 65536"/>
              <a:gd name="T15" fmla="*/ 0 w 13716"/>
              <a:gd name="T16" fmla="*/ 0 h 9905"/>
              <a:gd name="T17" fmla="*/ 13716 w 13716"/>
              <a:gd name="T18" fmla="*/ 9905 h 9905"/>
            </a:gdLst>
            <a:ahLst/>
            <a:cxnLst>
              <a:cxn ang="T10">
                <a:pos x="T0" y="T1"/>
              </a:cxn>
              <a:cxn ang="T11">
                <a:pos x="T2" y="T3"/>
              </a:cxn>
              <a:cxn ang="T12">
                <a:pos x="T4" y="T5"/>
              </a:cxn>
              <a:cxn ang="T13">
                <a:pos x="T6" y="T7"/>
              </a:cxn>
              <a:cxn ang="T14">
                <a:pos x="T8" y="T9"/>
              </a:cxn>
            </a:cxnLst>
            <a:rect l="T15" t="T16" r="T17" b="T18"/>
            <a:pathLst>
              <a:path w="13716" h="9905">
                <a:moveTo>
                  <a:pt x="13716" y="8381"/>
                </a:moveTo>
                <a:lnTo>
                  <a:pt x="4572" y="0"/>
                </a:lnTo>
                <a:lnTo>
                  <a:pt x="0" y="3048"/>
                </a:lnTo>
                <a:lnTo>
                  <a:pt x="8382" y="9905"/>
                </a:lnTo>
                <a:lnTo>
                  <a:pt x="13716" y="8381"/>
                </a:lnTo>
                <a:close/>
              </a:path>
            </a:pathLst>
          </a:custGeom>
          <a:solidFill>
            <a:srgbClr val="28166F"/>
          </a:solidFill>
          <a:ln w="9525">
            <a:noFill/>
            <a:round/>
          </a:ln>
        </p:spPr>
        <p:txBody>
          <a:bodyPr lIns="0" tIns="0" rIns="0" bIns="0"/>
          <a:lstStyle/>
          <a:p>
            <a:endParaRPr lang="el-GR"/>
          </a:p>
        </p:txBody>
      </p:sp>
      <p:sp>
        <p:nvSpPr>
          <p:cNvPr id="9270" name="object 55"/>
          <p:cNvSpPr/>
          <p:nvPr/>
        </p:nvSpPr>
        <p:spPr bwMode="auto">
          <a:xfrm>
            <a:off x="3333750" y="3622675"/>
            <a:ext cx="14288" cy="11113"/>
          </a:xfrm>
          <a:custGeom>
            <a:avLst/>
            <a:gdLst>
              <a:gd name="T0" fmla="*/ 14884 w 13716"/>
              <a:gd name="T1" fmla="*/ 10550 h 9905"/>
              <a:gd name="T2" fmla="*/ 4962 w 13716"/>
              <a:gd name="T3" fmla="*/ 0 h 9905"/>
              <a:gd name="T4" fmla="*/ 0 w 13716"/>
              <a:gd name="T5" fmla="*/ 3837 h 9905"/>
              <a:gd name="T6" fmla="*/ 9096 w 13716"/>
              <a:gd name="T7" fmla="*/ 12468 h 9905"/>
              <a:gd name="T8" fmla="*/ 14884 w 13716"/>
              <a:gd name="T9" fmla="*/ 10550 h 9905"/>
              <a:gd name="T10" fmla="*/ 0 60000 65536"/>
              <a:gd name="T11" fmla="*/ 0 60000 65536"/>
              <a:gd name="T12" fmla="*/ 0 60000 65536"/>
              <a:gd name="T13" fmla="*/ 0 60000 65536"/>
              <a:gd name="T14" fmla="*/ 0 60000 65536"/>
              <a:gd name="T15" fmla="*/ 0 w 13716"/>
              <a:gd name="T16" fmla="*/ 0 h 9905"/>
              <a:gd name="T17" fmla="*/ 13716 w 13716"/>
              <a:gd name="T18" fmla="*/ 9905 h 9905"/>
            </a:gdLst>
            <a:ahLst/>
            <a:cxnLst>
              <a:cxn ang="T10">
                <a:pos x="T0" y="T1"/>
              </a:cxn>
              <a:cxn ang="T11">
                <a:pos x="T2" y="T3"/>
              </a:cxn>
              <a:cxn ang="T12">
                <a:pos x="T4" y="T5"/>
              </a:cxn>
              <a:cxn ang="T13">
                <a:pos x="T6" y="T7"/>
              </a:cxn>
              <a:cxn ang="T14">
                <a:pos x="T8" y="T9"/>
              </a:cxn>
            </a:cxnLst>
            <a:rect l="T15" t="T16" r="T17" b="T18"/>
            <a:pathLst>
              <a:path w="13716" h="9905">
                <a:moveTo>
                  <a:pt x="13716" y="8381"/>
                </a:moveTo>
                <a:lnTo>
                  <a:pt x="4572" y="0"/>
                </a:lnTo>
                <a:lnTo>
                  <a:pt x="0" y="3048"/>
                </a:lnTo>
                <a:lnTo>
                  <a:pt x="8382" y="9905"/>
                </a:lnTo>
                <a:lnTo>
                  <a:pt x="13716" y="8381"/>
                </a:lnTo>
                <a:close/>
              </a:path>
            </a:pathLst>
          </a:custGeom>
          <a:solidFill>
            <a:srgbClr val="28166F"/>
          </a:solidFill>
          <a:ln w="9525">
            <a:noFill/>
            <a:round/>
          </a:ln>
        </p:spPr>
        <p:txBody>
          <a:bodyPr lIns="0" tIns="0" rIns="0" bIns="0"/>
          <a:lstStyle/>
          <a:p>
            <a:endParaRPr lang="el-GR"/>
          </a:p>
        </p:txBody>
      </p:sp>
      <p:sp>
        <p:nvSpPr>
          <p:cNvPr id="9271" name="object 56"/>
          <p:cNvSpPr/>
          <p:nvPr/>
        </p:nvSpPr>
        <p:spPr bwMode="auto">
          <a:xfrm>
            <a:off x="3333750" y="3622675"/>
            <a:ext cx="14288" cy="11113"/>
          </a:xfrm>
          <a:custGeom>
            <a:avLst/>
            <a:gdLst>
              <a:gd name="T0" fmla="*/ 14884 w 13716"/>
              <a:gd name="T1" fmla="*/ 10550 h 9905"/>
              <a:gd name="T2" fmla="*/ 4962 w 13716"/>
              <a:gd name="T3" fmla="*/ 0 h 9905"/>
              <a:gd name="T4" fmla="*/ 0 w 13716"/>
              <a:gd name="T5" fmla="*/ 3837 h 9905"/>
              <a:gd name="T6" fmla="*/ 9096 w 13716"/>
              <a:gd name="T7" fmla="*/ 12468 h 9905"/>
              <a:gd name="T8" fmla="*/ 14884 w 13716"/>
              <a:gd name="T9" fmla="*/ 10550 h 9905"/>
              <a:gd name="T10" fmla="*/ 0 60000 65536"/>
              <a:gd name="T11" fmla="*/ 0 60000 65536"/>
              <a:gd name="T12" fmla="*/ 0 60000 65536"/>
              <a:gd name="T13" fmla="*/ 0 60000 65536"/>
              <a:gd name="T14" fmla="*/ 0 60000 65536"/>
              <a:gd name="T15" fmla="*/ 0 w 13716"/>
              <a:gd name="T16" fmla="*/ 0 h 9905"/>
              <a:gd name="T17" fmla="*/ 13716 w 13716"/>
              <a:gd name="T18" fmla="*/ 9905 h 9905"/>
            </a:gdLst>
            <a:ahLst/>
            <a:cxnLst>
              <a:cxn ang="T10">
                <a:pos x="T0" y="T1"/>
              </a:cxn>
              <a:cxn ang="T11">
                <a:pos x="T2" y="T3"/>
              </a:cxn>
              <a:cxn ang="T12">
                <a:pos x="T4" y="T5"/>
              </a:cxn>
              <a:cxn ang="T13">
                <a:pos x="T6" y="T7"/>
              </a:cxn>
              <a:cxn ang="T14">
                <a:pos x="T8" y="T9"/>
              </a:cxn>
            </a:cxnLst>
            <a:rect l="T15" t="T16" r="T17" b="T18"/>
            <a:pathLst>
              <a:path w="13716" h="9905">
                <a:moveTo>
                  <a:pt x="13716" y="8381"/>
                </a:moveTo>
                <a:lnTo>
                  <a:pt x="4572" y="0"/>
                </a:lnTo>
                <a:lnTo>
                  <a:pt x="0" y="3048"/>
                </a:lnTo>
                <a:lnTo>
                  <a:pt x="8382" y="9905"/>
                </a:lnTo>
                <a:lnTo>
                  <a:pt x="13716" y="8381"/>
                </a:lnTo>
                <a:close/>
              </a:path>
            </a:pathLst>
          </a:custGeom>
          <a:solidFill>
            <a:srgbClr val="28166F"/>
          </a:solidFill>
          <a:ln w="9525">
            <a:noFill/>
            <a:round/>
          </a:ln>
        </p:spPr>
        <p:txBody>
          <a:bodyPr lIns="0" tIns="0" rIns="0" bIns="0"/>
          <a:lstStyle/>
          <a:p>
            <a:endParaRPr lang="el-GR"/>
          </a:p>
        </p:txBody>
      </p:sp>
      <p:sp>
        <p:nvSpPr>
          <p:cNvPr id="9272" name="object 57"/>
          <p:cNvSpPr/>
          <p:nvPr/>
        </p:nvSpPr>
        <p:spPr bwMode="auto">
          <a:xfrm>
            <a:off x="3392488"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1175">
            <a:solidFill>
              <a:srgbClr val="28166F"/>
            </a:solidFill>
            <a:round/>
          </a:ln>
        </p:spPr>
        <p:txBody>
          <a:bodyPr lIns="0" tIns="0" rIns="0" bIns="0"/>
          <a:lstStyle/>
          <a:p>
            <a:endParaRPr lang="el-GR"/>
          </a:p>
        </p:txBody>
      </p:sp>
      <p:sp>
        <p:nvSpPr>
          <p:cNvPr id="9273" name="object 58"/>
          <p:cNvSpPr/>
          <p:nvPr/>
        </p:nvSpPr>
        <p:spPr bwMode="auto">
          <a:xfrm>
            <a:off x="3333750"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1175">
            <a:solidFill>
              <a:srgbClr val="28166F"/>
            </a:solidFill>
            <a:round/>
          </a:ln>
        </p:spPr>
        <p:txBody>
          <a:bodyPr lIns="0" tIns="0" rIns="0" bIns="0"/>
          <a:lstStyle/>
          <a:p>
            <a:endParaRPr lang="el-GR"/>
          </a:p>
        </p:txBody>
      </p:sp>
      <p:sp>
        <p:nvSpPr>
          <p:cNvPr id="9274" name="object 59"/>
          <p:cNvSpPr/>
          <p:nvPr/>
        </p:nvSpPr>
        <p:spPr bwMode="auto">
          <a:xfrm>
            <a:off x="3279775" y="3586163"/>
            <a:ext cx="160338" cy="0"/>
          </a:xfrm>
          <a:custGeom>
            <a:avLst/>
            <a:gdLst>
              <a:gd name="T0" fmla="*/ 159895 w 160782"/>
              <a:gd name="T1" fmla="*/ 0 w 160782"/>
              <a:gd name="T2" fmla="*/ 0 60000 65536"/>
              <a:gd name="T3" fmla="*/ 0 60000 65536"/>
              <a:gd name="T4" fmla="*/ 0 w 160782"/>
              <a:gd name="T5" fmla="*/ 160782 w 160782"/>
            </a:gdLst>
            <a:ahLst/>
            <a:cxnLst>
              <a:cxn ang="T2">
                <a:pos x="T0" y="0"/>
              </a:cxn>
              <a:cxn ang="T3">
                <a:pos x="T1" y="0"/>
              </a:cxn>
            </a:cxnLst>
            <a:rect l="T4" t="0" r="T5" b="0"/>
            <a:pathLst>
              <a:path w="160782">
                <a:moveTo>
                  <a:pt x="160782" y="0"/>
                </a:moveTo>
                <a:lnTo>
                  <a:pt x="0" y="0"/>
                </a:lnTo>
              </a:path>
            </a:pathLst>
          </a:custGeom>
          <a:noFill/>
          <a:ln w="13461">
            <a:solidFill>
              <a:srgbClr val="28166F"/>
            </a:solidFill>
            <a:round/>
          </a:ln>
        </p:spPr>
        <p:txBody>
          <a:bodyPr lIns="0" tIns="0" rIns="0" bIns="0"/>
          <a:lstStyle/>
          <a:p>
            <a:endParaRPr lang="el-GR"/>
          </a:p>
        </p:txBody>
      </p:sp>
      <p:sp>
        <p:nvSpPr>
          <p:cNvPr id="9275" name="object 60"/>
          <p:cNvSpPr/>
          <p:nvPr/>
        </p:nvSpPr>
        <p:spPr bwMode="auto">
          <a:xfrm>
            <a:off x="3441700"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3462">
            <a:solidFill>
              <a:srgbClr val="28166F"/>
            </a:solidFill>
            <a:round/>
          </a:ln>
        </p:spPr>
        <p:txBody>
          <a:bodyPr lIns="0" tIns="0" rIns="0" bIns="0"/>
          <a:lstStyle/>
          <a:p>
            <a:endParaRPr lang="el-GR"/>
          </a:p>
        </p:txBody>
      </p:sp>
      <p:sp>
        <p:nvSpPr>
          <p:cNvPr id="9276" name="object 61"/>
          <p:cNvSpPr/>
          <p:nvPr/>
        </p:nvSpPr>
        <p:spPr bwMode="auto">
          <a:xfrm>
            <a:off x="3279775"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2699">
            <a:solidFill>
              <a:srgbClr val="28166F"/>
            </a:solidFill>
            <a:round/>
          </a:ln>
        </p:spPr>
        <p:txBody>
          <a:bodyPr lIns="0" tIns="0" rIns="0" bIns="0"/>
          <a:lstStyle/>
          <a:p>
            <a:endParaRPr lang="el-GR"/>
          </a:p>
        </p:txBody>
      </p:sp>
      <p:sp>
        <p:nvSpPr>
          <p:cNvPr id="9277" name="object 62"/>
          <p:cNvSpPr/>
          <p:nvPr/>
        </p:nvSpPr>
        <p:spPr bwMode="auto">
          <a:xfrm>
            <a:off x="4410075"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6509">
            <a:solidFill>
              <a:srgbClr val="28166F"/>
            </a:solidFill>
            <a:round/>
          </a:ln>
        </p:spPr>
        <p:txBody>
          <a:bodyPr lIns="0" tIns="0" rIns="0" bIns="0"/>
          <a:lstStyle/>
          <a:p>
            <a:endParaRPr lang="el-GR"/>
          </a:p>
        </p:txBody>
      </p:sp>
      <p:sp>
        <p:nvSpPr>
          <p:cNvPr id="9278" name="object 63"/>
          <p:cNvSpPr/>
          <p:nvPr/>
        </p:nvSpPr>
        <p:spPr bwMode="auto">
          <a:xfrm>
            <a:off x="4352925"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2699">
            <a:solidFill>
              <a:srgbClr val="28166F"/>
            </a:solidFill>
            <a:round/>
          </a:ln>
        </p:spPr>
        <p:txBody>
          <a:bodyPr lIns="0" tIns="0" rIns="0" bIns="0"/>
          <a:lstStyle/>
          <a:p>
            <a:endParaRPr lang="el-GR"/>
          </a:p>
        </p:txBody>
      </p:sp>
      <p:sp>
        <p:nvSpPr>
          <p:cNvPr id="9279" name="object 64"/>
          <p:cNvSpPr/>
          <p:nvPr/>
        </p:nvSpPr>
        <p:spPr bwMode="auto">
          <a:xfrm>
            <a:off x="4298950" y="3586163"/>
            <a:ext cx="158750" cy="0"/>
          </a:xfrm>
          <a:custGeom>
            <a:avLst/>
            <a:gdLst>
              <a:gd name="T0" fmla="*/ 158244 w 159258"/>
              <a:gd name="T1" fmla="*/ 0 w 159258"/>
              <a:gd name="T2" fmla="*/ 0 60000 65536"/>
              <a:gd name="T3" fmla="*/ 0 60000 65536"/>
              <a:gd name="T4" fmla="*/ 0 w 159258"/>
              <a:gd name="T5" fmla="*/ 159258 w 159258"/>
            </a:gdLst>
            <a:ahLst/>
            <a:cxnLst>
              <a:cxn ang="T2">
                <a:pos x="T0" y="0"/>
              </a:cxn>
              <a:cxn ang="T3">
                <a:pos x="T1" y="0"/>
              </a:cxn>
            </a:cxnLst>
            <a:rect l="T4" t="0" r="T5" b="0"/>
            <a:pathLst>
              <a:path w="159258">
                <a:moveTo>
                  <a:pt x="159258" y="0"/>
                </a:moveTo>
                <a:lnTo>
                  <a:pt x="0" y="0"/>
                </a:lnTo>
              </a:path>
            </a:pathLst>
          </a:custGeom>
          <a:noFill/>
          <a:ln w="13461">
            <a:solidFill>
              <a:srgbClr val="28166F"/>
            </a:solidFill>
            <a:round/>
          </a:ln>
        </p:spPr>
        <p:txBody>
          <a:bodyPr lIns="0" tIns="0" rIns="0" bIns="0"/>
          <a:lstStyle/>
          <a:p>
            <a:endParaRPr lang="el-GR"/>
          </a:p>
        </p:txBody>
      </p:sp>
      <p:sp>
        <p:nvSpPr>
          <p:cNvPr id="9280" name="object 65"/>
          <p:cNvSpPr/>
          <p:nvPr/>
        </p:nvSpPr>
        <p:spPr bwMode="auto">
          <a:xfrm>
            <a:off x="4459288"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2699">
            <a:solidFill>
              <a:srgbClr val="28166F"/>
            </a:solidFill>
            <a:round/>
          </a:ln>
        </p:spPr>
        <p:txBody>
          <a:bodyPr lIns="0" tIns="0" rIns="0" bIns="0"/>
          <a:lstStyle/>
          <a:p>
            <a:endParaRPr lang="el-GR"/>
          </a:p>
        </p:txBody>
      </p:sp>
      <p:sp>
        <p:nvSpPr>
          <p:cNvPr id="9281" name="object 66"/>
          <p:cNvSpPr/>
          <p:nvPr/>
        </p:nvSpPr>
        <p:spPr bwMode="auto">
          <a:xfrm>
            <a:off x="4300538"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2700">
            <a:solidFill>
              <a:srgbClr val="28166F"/>
            </a:solidFill>
            <a:round/>
          </a:ln>
        </p:spPr>
        <p:txBody>
          <a:bodyPr lIns="0" tIns="0" rIns="0" bIns="0"/>
          <a:lstStyle/>
          <a:p>
            <a:endParaRPr lang="el-GR"/>
          </a:p>
        </p:txBody>
      </p:sp>
      <p:sp>
        <p:nvSpPr>
          <p:cNvPr id="9282" name="object 67"/>
          <p:cNvSpPr/>
          <p:nvPr/>
        </p:nvSpPr>
        <p:spPr bwMode="auto">
          <a:xfrm>
            <a:off x="7464425"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9652">
            <a:solidFill>
              <a:srgbClr val="28166F"/>
            </a:solidFill>
            <a:round/>
          </a:ln>
        </p:spPr>
        <p:txBody>
          <a:bodyPr lIns="0" tIns="0" rIns="0" bIns="0"/>
          <a:lstStyle/>
          <a:p>
            <a:endParaRPr lang="el-GR"/>
          </a:p>
        </p:txBody>
      </p:sp>
      <p:sp>
        <p:nvSpPr>
          <p:cNvPr id="9283" name="object 68"/>
          <p:cNvSpPr/>
          <p:nvPr/>
        </p:nvSpPr>
        <p:spPr bwMode="auto">
          <a:xfrm>
            <a:off x="5368925"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4985">
            <a:solidFill>
              <a:srgbClr val="28166F"/>
            </a:solidFill>
            <a:round/>
          </a:ln>
        </p:spPr>
        <p:txBody>
          <a:bodyPr lIns="0" tIns="0" rIns="0" bIns="0"/>
          <a:lstStyle/>
          <a:p>
            <a:endParaRPr lang="el-GR"/>
          </a:p>
        </p:txBody>
      </p:sp>
      <p:sp>
        <p:nvSpPr>
          <p:cNvPr id="9284" name="object 69"/>
          <p:cNvSpPr/>
          <p:nvPr/>
        </p:nvSpPr>
        <p:spPr bwMode="auto">
          <a:xfrm>
            <a:off x="7518400"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3461">
            <a:solidFill>
              <a:srgbClr val="28166F"/>
            </a:solidFill>
            <a:round/>
          </a:ln>
        </p:spPr>
        <p:txBody>
          <a:bodyPr lIns="0" tIns="0" rIns="0" bIns="0"/>
          <a:lstStyle/>
          <a:p>
            <a:endParaRPr lang="el-GR"/>
          </a:p>
        </p:txBody>
      </p:sp>
      <p:sp>
        <p:nvSpPr>
          <p:cNvPr id="9285" name="object 70"/>
          <p:cNvSpPr/>
          <p:nvPr/>
        </p:nvSpPr>
        <p:spPr bwMode="auto">
          <a:xfrm>
            <a:off x="5318125"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3462">
            <a:solidFill>
              <a:srgbClr val="28166F"/>
            </a:solidFill>
            <a:round/>
          </a:ln>
        </p:spPr>
        <p:txBody>
          <a:bodyPr lIns="0" tIns="0" rIns="0" bIns="0"/>
          <a:lstStyle/>
          <a:p>
            <a:endParaRPr lang="el-GR"/>
          </a:p>
        </p:txBody>
      </p:sp>
      <p:sp>
        <p:nvSpPr>
          <p:cNvPr id="9286" name="object 71"/>
          <p:cNvSpPr/>
          <p:nvPr/>
        </p:nvSpPr>
        <p:spPr bwMode="auto">
          <a:xfrm>
            <a:off x="8421688"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3462">
            <a:solidFill>
              <a:srgbClr val="28166F"/>
            </a:solidFill>
            <a:round/>
          </a:ln>
        </p:spPr>
        <p:txBody>
          <a:bodyPr lIns="0" tIns="0" rIns="0" bIns="0"/>
          <a:lstStyle/>
          <a:p>
            <a:endParaRPr lang="el-GR"/>
          </a:p>
        </p:txBody>
      </p:sp>
      <p:sp>
        <p:nvSpPr>
          <p:cNvPr id="9287" name="object 72"/>
          <p:cNvSpPr/>
          <p:nvPr/>
        </p:nvSpPr>
        <p:spPr bwMode="auto">
          <a:xfrm>
            <a:off x="8483600" y="3586163"/>
            <a:ext cx="0" cy="769937"/>
          </a:xfrm>
          <a:custGeom>
            <a:avLst/>
            <a:gdLst>
              <a:gd name="T0" fmla="*/ 0 h 769620"/>
              <a:gd name="T1" fmla="*/ 770254 h 769620"/>
              <a:gd name="T2" fmla="*/ 0 60000 65536"/>
              <a:gd name="T3" fmla="*/ 0 60000 65536"/>
              <a:gd name="T4" fmla="*/ 0 h 769620"/>
              <a:gd name="T5" fmla="*/ 769620 h 769620"/>
            </a:gdLst>
            <a:ahLst/>
            <a:cxnLst>
              <a:cxn ang="T2">
                <a:pos x="0" y="T0"/>
              </a:cxn>
              <a:cxn ang="T3">
                <a:pos x="0" y="T1"/>
              </a:cxn>
            </a:cxnLst>
            <a:rect l="0" t="T4" r="0" b="T5"/>
            <a:pathLst>
              <a:path h="769620">
                <a:moveTo>
                  <a:pt x="0" y="0"/>
                </a:moveTo>
                <a:lnTo>
                  <a:pt x="0" y="769620"/>
                </a:lnTo>
              </a:path>
            </a:pathLst>
          </a:custGeom>
          <a:noFill/>
          <a:ln w="12700">
            <a:solidFill>
              <a:srgbClr val="28166F"/>
            </a:solidFill>
            <a:round/>
          </a:ln>
        </p:spPr>
        <p:txBody>
          <a:bodyPr lIns="0" tIns="0" rIns="0" bIns="0"/>
          <a:lstStyle/>
          <a:p>
            <a:endParaRPr lang="el-GR"/>
          </a:p>
        </p:txBody>
      </p:sp>
      <p:sp>
        <p:nvSpPr>
          <p:cNvPr id="9288" name="object 73"/>
          <p:cNvSpPr/>
          <p:nvPr/>
        </p:nvSpPr>
        <p:spPr bwMode="auto">
          <a:xfrm>
            <a:off x="8539163"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1176">
            <a:solidFill>
              <a:srgbClr val="28166F"/>
            </a:solidFill>
            <a:round/>
          </a:ln>
        </p:spPr>
        <p:txBody>
          <a:bodyPr lIns="0" tIns="0" rIns="0" bIns="0"/>
          <a:lstStyle/>
          <a:p>
            <a:endParaRPr lang="el-GR"/>
          </a:p>
        </p:txBody>
      </p:sp>
      <p:sp>
        <p:nvSpPr>
          <p:cNvPr id="9289" name="object 74"/>
          <p:cNvSpPr/>
          <p:nvPr/>
        </p:nvSpPr>
        <p:spPr bwMode="auto">
          <a:xfrm>
            <a:off x="3481388" y="3122613"/>
            <a:ext cx="0" cy="241300"/>
          </a:xfrm>
          <a:custGeom>
            <a:avLst/>
            <a:gdLst>
              <a:gd name="T0" fmla="*/ 0 h 242316"/>
              <a:gd name="T1" fmla="*/ 240288 h 242316"/>
              <a:gd name="T2" fmla="*/ 0 60000 65536"/>
              <a:gd name="T3" fmla="*/ 0 60000 65536"/>
              <a:gd name="T4" fmla="*/ 0 h 242316"/>
              <a:gd name="T5" fmla="*/ 242316 h 242316"/>
            </a:gdLst>
            <a:ahLst/>
            <a:cxnLst>
              <a:cxn ang="T2">
                <a:pos x="0" y="T0"/>
              </a:cxn>
              <a:cxn ang="T3">
                <a:pos x="0" y="T1"/>
              </a:cxn>
            </a:cxnLst>
            <a:rect l="0" t="T4" r="0" b="T5"/>
            <a:pathLst>
              <a:path h="242316">
                <a:moveTo>
                  <a:pt x="0" y="0"/>
                </a:moveTo>
                <a:lnTo>
                  <a:pt x="0" y="242316"/>
                </a:lnTo>
              </a:path>
            </a:pathLst>
          </a:custGeom>
          <a:noFill/>
          <a:ln w="14985">
            <a:solidFill>
              <a:srgbClr val="28166F"/>
            </a:solidFill>
            <a:round/>
          </a:ln>
        </p:spPr>
        <p:txBody>
          <a:bodyPr lIns="0" tIns="0" rIns="0" bIns="0"/>
          <a:lstStyle/>
          <a:p>
            <a:endParaRPr lang="el-GR"/>
          </a:p>
        </p:txBody>
      </p:sp>
      <p:sp>
        <p:nvSpPr>
          <p:cNvPr id="9290" name="object 75"/>
          <p:cNvSpPr/>
          <p:nvPr/>
        </p:nvSpPr>
        <p:spPr bwMode="auto">
          <a:xfrm>
            <a:off x="4498975" y="3124200"/>
            <a:ext cx="0" cy="238125"/>
          </a:xfrm>
          <a:custGeom>
            <a:avLst/>
            <a:gdLst>
              <a:gd name="T0" fmla="*/ 0 h 236982"/>
              <a:gd name="T1" fmla="*/ 239274 h 236982"/>
              <a:gd name="T2" fmla="*/ 0 60000 65536"/>
              <a:gd name="T3" fmla="*/ 0 60000 65536"/>
              <a:gd name="T4" fmla="*/ 0 h 236982"/>
              <a:gd name="T5" fmla="*/ 236982 h 236982"/>
            </a:gdLst>
            <a:ahLst/>
            <a:cxnLst>
              <a:cxn ang="T2">
                <a:pos x="0" y="T0"/>
              </a:cxn>
              <a:cxn ang="T3">
                <a:pos x="0" y="T1"/>
              </a:cxn>
            </a:cxnLst>
            <a:rect l="0" t="T4" r="0" b="T5"/>
            <a:pathLst>
              <a:path h="236982">
                <a:moveTo>
                  <a:pt x="0" y="0"/>
                </a:moveTo>
                <a:lnTo>
                  <a:pt x="0" y="236982"/>
                </a:lnTo>
              </a:path>
            </a:pathLst>
          </a:custGeom>
          <a:noFill/>
          <a:ln w="11937">
            <a:solidFill>
              <a:srgbClr val="28166F"/>
            </a:solidFill>
            <a:round/>
          </a:ln>
        </p:spPr>
        <p:txBody>
          <a:bodyPr lIns="0" tIns="0" rIns="0" bIns="0"/>
          <a:lstStyle/>
          <a:p>
            <a:endParaRPr lang="el-GR"/>
          </a:p>
        </p:txBody>
      </p:sp>
      <p:sp>
        <p:nvSpPr>
          <p:cNvPr id="9291" name="object 76"/>
          <p:cNvSpPr/>
          <p:nvPr/>
        </p:nvSpPr>
        <p:spPr bwMode="auto">
          <a:xfrm>
            <a:off x="7558088" y="3117850"/>
            <a:ext cx="0" cy="246063"/>
          </a:xfrm>
          <a:custGeom>
            <a:avLst/>
            <a:gdLst>
              <a:gd name="T0" fmla="*/ 0 h 246125"/>
              <a:gd name="T1" fmla="*/ 246001 h 246125"/>
              <a:gd name="T2" fmla="*/ 0 60000 65536"/>
              <a:gd name="T3" fmla="*/ 0 60000 65536"/>
              <a:gd name="T4" fmla="*/ 0 h 246125"/>
              <a:gd name="T5" fmla="*/ 246125 h 246125"/>
            </a:gdLst>
            <a:ahLst/>
            <a:cxnLst>
              <a:cxn ang="T2">
                <a:pos x="0" y="T0"/>
              </a:cxn>
              <a:cxn ang="T3">
                <a:pos x="0" y="T1"/>
              </a:cxn>
            </a:cxnLst>
            <a:rect l="0" t="T4" r="0" b="T5"/>
            <a:pathLst>
              <a:path h="246125">
                <a:moveTo>
                  <a:pt x="0" y="0"/>
                </a:moveTo>
                <a:lnTo>
                  <a:pt x="0" y="246125"/>
                </a:lnTo>
              </a:path>
            </a:pathLst>
          </a:custGeom>
          <a:noFill/>
          <a:ln w="13462">
            <a:solidFill>
              <a:srgbClr val="28166F"/>
            </a:solidFill>
            <a:round/>
          </a:ln>
        </p:spPr>
        <p:txBody>
          <a:bodyPr lIns="0" tIns="0" rIns="0" bIns="0"/>
          <a:lstStyle/>
          <a:p>
            <a:endParaRPr lang="el-GR"/>
          </a:p>
        </p:txBody>
      </p:sp>
      <p:sp>
        <p:nvSpPr>
          <p:cNvPr id="9292" name="object 77"/>
          <p:cNvSpPr/>
          <p:nvPr/>
        </p:nvSpPr>
        <p:spPr bwMode="auto">
          <a:xfrm>
            <a:off x="5270500" y="3168650"/>
            <a:ext cx="15875" cy="193675"/>
          </a:xfrm>
          <a:custGeom>
            <a:avLst/>
            <a:gdLst>
              <a:gd name="T0" fmla="*/ 16538 w 15239"/>
              <a:gd name="T1" fmla="*/ 0 h 192786"/>
              <a:gd name="T2" fmla="*/ 3306 w 15239"/>
              <a:gd name="T3" fmla="*/ 0 h 192786"/>
              <a:gd name="T4" fmla="*/ 0 w 15239"/>
              <a:gd name="T5" fmla="*/ 194568 h 192786"/>
              <a:gd name="T6" fmla="*/ 12403 w 15239"/>
              <a:gd name="T7" fmla="*/ 194568 h 192786"/>
              <a:gd name="T8" fmla="*/ 16538 w 15239"/>
              <a:gd name="T9" fmla="*/ 0 h 192786"/>
              <a:gd name="T10" fmla="*/ 0 60000 65536"/>
              <a:gd name="T11" fmla="*/ 0 60000 65536"/>
              <a:gd name="T12" fmla="*/ 0 60000 65536"/>
              <a:gd name="T13" fmla="*/ 0 60000 65536"/>
              <a:gd name="T14" fmla="*/ 0 60000 65536"/>
              <a:gd name="T15" fmla="*/ 0 w 15239"/>
              <a:gd name="T16" fmla="*/ 0 h 192786"/>
              <a:gd name="T17" fmla="*/ 15239 w 15239"/>
              <a:gd name="T18" fmla="*/ 192786 h 192786"/>
            </a:gdLst>
            <a:ahLst/>
            <a:cxnLst>
              <a:cxn ang="T10">
                <a:pos x="T0" y="T1"/>
              </a:cxn>
              <a:cxn ang="T11">
                <a:pos x="T2" y="T3"/>
              </a:cxn>
              <a:cxn ang="T12">
                <a:pos x="T4" y="T5"/>
              </a:cxn>
              <a:cxn ang="T13">
                <a:pos x="T6" y="T7"/>
              </a:cxn>
              <a:cxn ang="T14">
                <a:pos x="T8" y="T9"/>
              </a:cxn>
            </a:cxnLst>
            <a:rect l="T15" t="T16" r="T17" b="T18"/>
            <a:pathLst>
              <a:path w="15239" h="192786">
                <a:moveTo>
                  <a:pt x="15239" y="0"/>
                </a:moveTo>
                <a:lnTo>
                  <a:pt x="3047" y="0"/>
                </a:lnTo>
                <a:lnTo>
                  <a:pt x="0" y="192786"/>
                </a:lnTo>
                <a:lnTo>
                  <a:pt x="11429" y="192786"/>
                </a:lnTo>
                <a:lnTo>
                  <a:pt x="15239" y="0"/>
                </a:lnTo>
                <a:close/>
              </a:path>
            </a:pathLst>
          </a:custGeom>
          <a:solidFill>
            <a:srgbClr val="28166F"/>
          </a:solidFill>
          <a:ln w="9525">
            <a:noFill/>
            <a:round/>
          </a:ln>
        </p:spPr>
        <p:txBody>
          <a:bodyPr lIns="0" tIns="0" rIns="0" bIns="0"/>
          <a:lstStyle/>
          <a:p>
            <a:endParaRPr lang="el-GR"/>
          </a:p>
        </p:txBody>
      </p:sp>
      <p:sp>
        <p:nvSpPr>
          <p:cNvPr id="9293" name="object 78"/>
          <p:cNvSpPr/>
          <p:nvPr/>
        </p:nvSpPr>
        <p:spPr bwMode="auto">
          <a:xfrm>
            <a:off x="5318125" y="3586163"/>
            <a:ext cx="160338" cy="0"/>
          </a:xfrm>
          <a:custGeom>
            <a:avLst/>
            <a:gdLst>
              <a:gd name="T0" fmla="*/ 159895 w 160782"/>
              <a:gd name="T1" fmla="*/ 0 w 160782"/>
              <a:gd name="T2" fmla="*/ 0 60000 65536"/>
              <a:gd name="T3" fmla="*/ 0 60000 65536"/>
              <a:gd name="T4" fmla="*/ 0 w 160782"/>
              <a:gd name="T5" fmla="*/ 160782 w 160782"/>
            </a:gdLst>
            <a:ahLst/>
            <a:cxnLst>
              <a:cxn ang="T2">
                <a:pos x="T0" y="0"/>
              </a:cxn>
              <a:cxn ang="T3">
                <a:pos x="T1" y="0"/>
              </a:cxn>
            </a:cxnLst>
            <a:rect l="T4" t="0" r="T5" b="0"/>
            <a:pathLst>
              <a:path w="160782">
                <a:moveTo>
                  <a:pt x="160782" y="0"/>
                </a:moveTo>
                <a:lnTo>
                  <a:pt x="0" y="0"/>
                </a:lnTo>
              </a:path>
            </a:pathLst>
          </a:custGeom>
          <a:noFill/>
          <a:ln w="13461">
            <a:solidFill>
              <a:srgbClr val="28166F"/>
            </a:solidFill>
            <a:round/>
          </a:ln>
        </p:spPr>
        <p:txBody>
          <a:bodyPr lIns="0" tIns="0" rIns="0" bIns="0"/>
          <a:lstStyle/>
          <a:p>
            <a:endParaRPr lang="el-GR"/>
          </a:p>
        </p:txBody>
      </p:sp>
      <p:sp>
        <p:nvSpPr>
          <p:cNvPr id="9294" name="object 79"/>
          <p:cNvSpPr/>
          <p:nvPr/>
        </p:nvSpPr>
        <p:spPr bwMode="auto">
          <a:xfrm>
            <a:off x="5480050"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2700">
            <a:solidFill>
              <a:srgbClr val="28166F"/>
            </a:solidFill>
            <a:round/>
          </a:ln>
        </p:spPr>
        <p:txBody>
          <a:bodyPr lIns="0" tIns="0" rIns="0" bIns="0"/>
          <a:lstStyle/>
          <a:p>
            <a:endParaRPr lang="el-GR"/>
          </a:p>
        </p:txBody>
      </p:sp>
      <p:sp>
        <p:nvSpPr>
          <p:cNvPr id="9295" name="object 80"/>
          <p:cNvSpPr/>
          <p:nvPr/>
        </p:nvSpPr>
        <p:spPr bwMode="auto">
          <a:xfrm>
            <a:off x="6386513"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4985">
            <a:solidFill>
              <a:srgbClr val="28166F"/>
            </a:solidFill>
            <a:round/>
          </a:ln>
        </p:spPr>
        <p:txBody>
          <a:bodyPr lIns="0" tIns="0" rIns="0" bIns="0"/>
          <a:lstStyle/>
          <a:p>
            <a:endParaRPr lang="el-GR"/>
          </a:p>
        </p:txBody>
      </p:sp>
      <p:sp>
        <p:nvSpPr>
          <p:cNvPr id="9296" name="object 81"/>
          <p:cNvSpPr/>
          <p:nvPr/>
        </p:nvSpPr>
        <p:spPr bwMode="auto">
          <a:xfrm>
            <a:off x="6338888"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3461">
            <a:solidFill>
              <a:srgbClr val="28166F"/>
            </a:solidFill>
            <a:round/>
          </a:ln>
        </p:spPr>
        <p:txBody>
          <a:bodyPr lIns="0" tIns="0" rIns="0" bIns="0"/>
          <a:lstStyle/>
          <a:p>
            <a:endParaRPr lang="el-GR"/>
          </a:p>
        </p:txBody>
      </p:sp>
      <p:sp>
        <p:nvSpPr>
          <p:cNvPr id="9297" name="object 82"/>
          <p:cNvSpPr/>
          <p:nvPr/>
        </p:nvSpPr>
        <p:spPr bwMode="auto">
          <a:xfrm>
            <a:off x="5514975" y="3113088"/>
            <a:ext cx="0" cy="250825"/>
          </a:xfrm>
          <a:custGeom>
            <a:avLst/>
            <a:gdLst>
              <a:gd name="T0" fmla="*/ 0 h 250697"/>
              <a:gd name="T1" fmla="*/ 250953 h 250697"/>
              <a:gd name="T2" fmla="*/ 0 60000 65536"/>
              <a:gd name="T3" fmla="*/ 0 60000 65536"/>
              <a:gd name="T4" fmla="*/ 0 h 250697"/>
              <a:gd name="T5" fmla="*/ 250697 h 250697"/>
            </a:gdLst>
            <a:ahLst/>
            <a:cxnLst>
              <a:cxn ang="T2">
                <a:pos x="0" y="T0"/>
              </a:cxn>
              <a:cxn ang="T3">
                <a:pos x="0" y="T1"/>
              </a:cxn>
            </a:cxnLst>
            <a:rect l="0" t="T4" r="0" b="T5"/>
            <a:pathLst>
              <a:path h="250697">
                <a:moveTo>
                  <a:pt x="0" y="0"/>
                </a:moveTo>
                <a:lnTo>
                  <a:pt x="0" y="250697"/>
                </a:lnTo>
              </a:path>
            </a:pathLst>
          </a:custGeom>
          <a:noFill/>
          <a:ln w="13461">
            <a:solidFill>
              <a:srgbClr val="28166F"/>
            </a:solidFill>
            <a:round/>
          </a:ln>
        </p:spPr>
        <p:txBody>
          <a:bodyPr lIns="0" tIns="0" rIns="0" bIns="0"/>
          <a:lstStyle/>
          <a:p>
            <a:endParaRPr lang="el-GR"/>
          </a:p>
        </p:txBody>
      </p:sp>
      <p:sp>
        <p:nvSpPr>
          <p:cNvPr id="9298" name="object 83"/>
          <p:cNvSpPr/>
          <p:nvPr/>
        </p:nvSpPr>
        <p:spPr bwMode="auto">
          <a:xfrm>
            <a:off x="6292850" y="3122613"/>
            <a:ext cx="0" cy="239712"/>
          </a:xfrm>
          <a:custGeom>
            <a:avLst/>
            <a:gdLst>
              <a:gd name="T0" fmla="*/ 0 h 240030"/>
              <a:gd name="T1" fmla="*/ 239394 h 240030"/>
              <a:gd name="T2" fmla="*/ 0 60000 65536"/>
              <a:gd name="T3" fmla="*/ 0 60000 65536"/>
              <a:gd name="T4" fmla="*/ 0 h 240030"/>
              <a:gd name="T5" fmla="*/ 240030 h 240030"/>
            </a:gdLst>
            <a:ahLst/>
            <a:cxnLst>
              <a:cxn ang="T2">
                <a:pos x="0" y="T0"/>
              </a:cxn>
              <a:cxn ang="T3">
                <a:pos x="0" y="T1"/>
              </a:cxn>
            </a:cxnLst>
            <a:rect l="0" t="T4" r="0" b="T5"/>
            <a:pathLst>
              <a:path h="240030">
                <a:moveTo>
                  <a:pt x="0" y="0"/>
                </a:moveTo>
                <a:lnTo>
                  <a:pt x="0" y="240030"/>
                </a:lnTo>
              </a:path>
            </a:pathLst>
          </a:custGeom>
          <a:noFill/>
          <a:ln w="13461">
            <a:solidFill>
              <a:srgbClr val="28166F"/>
            </a:solidFill>
            <a:round/>
          </a:ln>
        </p:spPr>
        <p:txBody>
          <a:bodyPr lIns="0" tIns="0" rIns="0" bIns="0"/>
          <a:lstStyle/>
          <a:p>
            <a:endParaRPr lang="el-GR"/>
          </a:p>
        </p:txBody>
      </p:sp>
      <p:sp>
        <p:nvSpPr>
          <p:cNvPr id="9299" name="object 84"/>
          <p:cNvSpPr/>
          <p:nvPr/>
        </p:nvSpPr>
        <p:spPr bwMode="auto">
          <a:xfrm>
            <a:off x="6338888" y="3586163"/>
            <a:ext cx="157162" cy="0"/>
          </a:xfrm>
          <a:custGeom>
            <a:avLst/>
            <a:gdLst>
              <a:gd name="T0" fmla="*/ 156592 w 157734"/>
              <a:gd name="T1" fmla="*/ 0 w 157734"/>
              <a:gd name="T2" fmla="*/ 0 60000 65536"/>
              <a:gd name="T3" fmla="*/ 0 60000 65536"/>
              <a:gd name="T4" fmla="*/ 0 w 157734"/>
              <a:gd name="T5" fmla="*/ 157734 w 157734"/>
            </a:gdLst>
            <a:ahLst/>
            <a:cxnLst>
              <a:cxn ang="T2">
                <a:pos x="T0" y="0"/>
              </a:cxn>
              <a:cxn ang="T3">
                <a:pos x="T1" y="0"/>
              </a:cxn>
            </a:cxnLst>
            <a:rect l="T4" t="0" r="T5" b="0"/>
            <a:pathLst>
              <a:path w="157734">
                <a:moveTo>
                  <a:pt x="157734" y="0"/>
                </a:moveTo>
                <a:lnTo>
                  <a:pt x="0" y="0"/>
                </a:lnTo>
              </a:path>
            </a:pathLst>
          </a:custGeom>
          <a:noFill/>
          <a:ln w="13461">
            <a:solidFill>
              <a:srgbClr val="28166F"/>
            </a:solidFill>
            <a:round/>
          </a:ln>
        </p:spPr>
        <p:txBody>
          <a:bodyPr lIns="0" tIns="0" rIns="0" bIns="0"/>
          <a:lstStyle/>
          <a:p>
            <a:endParaRPr lang="el-GR"/>
          </a:p>
        </p:txBody>
      </p:sp>
      <p:sp>
        <p:nvSpPr>
          <p:cNvPr id="9300" name="object 85"/>
          <p:cNvSpPr/>
          <p:nvPr/>
        </p:nvSpPr>
        <p:spPr bwMode="auto">
          <a:xfrm>
            <a:off x="6494463"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2699">
            <a:solidFill>
              <a:srgbClr val="28166F"/>
            </a:solidFill>
            <a:round/>
          </a:ln>
        </p:spPr>
        <p:txBody>
          <a:bodyPr lIns="0" tIns="0" rIns="0" bIns="0"/>
          <a:lstStyle/>
          <a:p>
            <a:endParaRPr lang="el-GR"/>
          </a:p>
        </p:txBody>
      </p:sp>
      <p:sp>
        <p:nvSpPr>
          <p:cNvPr id="9301" name="object 86"/>
          <p:cNvSpPr/>
          <p:nvPr/>
        </p:nvSpPr>
        <p:spPr bwMode="auto">
          <a:xfrm>
            <a:off x="7405688"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4986">
            <a:solidFill>
              <a:srgbClr val="28166F"/>
            </a:solidFill>
            <a:round/>
          </a:ln>
        </p:spPr>
        <p:txBody>
          <a:bodyPr lIns="0" tIns="0" rIns="0" bIns="0"/>
          <a:lstStyle/>
          <a:p>
            <a:endParaRPr lang="el-GR"/>
          </a:p>
        </p:txBody>
      </p:sp>
      <p:sp>
        <p:nvSpPr>
          <p:cNvPr id="9302" name="object 87"/>
          <p:cNvSpPr/>
          <p:nvPr/>
        </p:nvSpPr>
        <p:spPr bwMode="auto">
          <a:xfrm>
            <a:off x="7356475" y="3586163"/>
            <a:ext cx="161925" cy="0"/>
          </a:xfrm>
          <a:custGeom>
            <a:avLst/>
            <a:gdLst>
              <a:gd name="T0" fmla="*/ 162307 w 161544"/>
              <a:gd name="T1" fmla="*/ 0 w 161544"/>
              <a:gd name="T2" fmla="*/ 0 60000 65536"/>
              <a:gd name="T3" fmla="*/ 0 60000 65536"/>
              <a:gd name="T4" fmla="*/ 0 w 161544"/>
              <a:gd name="T5" fmla="*/ 161544 w 161544"/>
            </a:gdLst>
            <a:ahLst/>
            <a:cxnLst>
              <a:cxn ang="T2">
                <a:pos x="T0" y="0"/>
              </a:cxn>
              <a:cxn ang="T3">
                <a:pos x="T1" y="0"/>
              </a:cxn>
            </a:cxnLst>
            <a:rect l="T4" t="0" r="T5" b="0"/>
            <a:pathLst>
              <a:path w="161544">
                <a:moveTo>
                  <a:pt x="161544" y="0"/>
                </a:moveTo>
                <a:lnTo>
                  <a:pt x="0" y="0"/>
                </a:lnTo>
              </a:path>
            </a:pathLst>
          </a:custGeom>
          <a:noFill/>
          <a:ln w="13461">
            <a:solidFill>
              <a:srgbClr val="28166F"/>
            </a:solidFill>
            <a:round/>
          </a:ln>
        </p:spPr>
        <p:txBody>
          <a:bodyPr lIns="0" tIns="0" rIns="0" bIns="0"/>
          <a:lstStyle/>
          <a:p>
            <a:endParaRPr lang="el-GR"/>
          </a:p>
        </p:txBody>
      </p:sp>
      <p:sp>
        <p:nvSpPr>
          <p:cNvPr id="9303" name="object 88"/>
          <p:cNvSpPr/>
          <p:nvPr/>
        </p:nvSpPr>
        <p:spPr bwMode="auto">
          <a:xfrm>
            <a:off x="7358063" y="3429000"/>
            <a:ext cx="0" cy="157163"/>
          </a:xfrm>
          <a:custGeom>
            <a:avLst/>
            <a:gdLst>
              <a:gd name="T0" fmla="*/ 0 h 156210"/>
              <a:gd name="T1" fmla="*/ 158122 h 156210"/>
              <a:gd name="T2" fmla="*/ 0 60000 65536"/>
              <a:gd name="T3" fmla="*/ 0 60000 65536"/>
              <a:gd name="T4" fmla="*/ 0 h 156210"/>
              <a:gd name="T5" fmla="*/ 156210 h 156210"/>
            </a:gdLst>
            <a:ahLst/>
            <a:cxnLst>
              <a:cxn ang="T2">
                <a:pos x="0" y="T0"/>
              </a:cxn>
              <a:cxn ang="T3">
                <a:pos x="0" y="T1"/>
              </a:cxn>
            </a:cxnLst>
            <a:rect l="0" t="T4" r="0" b="T5"/>
            <a:pathLst>
              <a:path h="156210">
                <a:moveTo>
                  <a:pt x="0" y="0"/>
                </a:moveTo>
                <a:lnTo>
                  <a:pt x="0" y="156210"/>
                </a:lnTo>
              </a:path>
            </a:pathLst>
          </a:custGeom>
          <a:noFill/>
          <a:ln w="12700">
            <a:solidFill>
              <a:srgbClr val="28166F"/>
            </a:solidFill>
            <a:round/>
          </a:ln>
        </p:spPr>
        <p:txBody>
          <a:bodyPr lIns="0" tIns="0" rIns="0" bIns="0"/>
          <a:lstStyle/>
          <a:p>
            <a:endParaRPr lang="el-GR"/>
          </a:p>
        </p:txBody>
      </p:sp>
      <p:sp>
        <p:nvSpPr>
          <p:cNvPr id="9304" name="object 89"/>
          <p:cNvSpPr/>
          <p:nvPr/>
        </p:nvSpPr>
        <p:spPr bwMode="auto">
          <a:xfrm>
            <a:off x="6529388" y="3122613"/>
            <a:ext cx="14287" cy="241300"/>
          </a:xfrm>
          <a:custGeom>
            <a:avLst/>
            <a:gdLst>
              <a:gd name="T0" fmla="*/ 14869 w 13728"/>
              <a:gd name="T1" fmla="*/ 240289 h 242315"/>
              <a:gd name="T2" fmla="*/ 11568 w 13728"/>
              <a:gd name="T3" fmla="*/ 0 h 242315"/>
              <a:gd name="T4" fmla="*/ 0 w 13728"/>
              <a:gd name="T5" fmla="*/ 0 h 242315"/>
              <a:gd name="T6" fmla="*/ 3301 w 13728"/>
              <a:gd name="T7" fmla="*/ 240289 h 242315"/>
              <a:gd name="T8" fmla="*/ 14869 w 13728"/>
              <a:gd name="T9" fmla="*/ 240289 h 242315"/>
              <a:gd name="T10" fmla="*/ 0 60000 65536"/>
              <a:gd name="T11" fmla="*/ 0 60000 65536"/>
              <a:gd name="T12" fmla="*/ 0 60000 65536"/>
              <a:gd name="T13" fmla="*/ 0 60000 65536"/>
              <a:gd name="T14" fmla="*/ 0 60000 65536"/>
              <a:gd name="T15" fmla="*/ 0 w 13728"/>
              <a:gd name="T16" fmla="*/ 0 h 242315"/>
              <a:gd name="T17" fmla="*/ 13728 w 13728"/>
              <a:gd name="T18" fmla="*/ 242315 h 242315"/>
            </a:gdLst>
            <a:ahLst/>
            <a:cxnLst>
              <a:cxn ang="T10">
                <a:pos x="T0" y="T1"/>
              </a:cxn>
              <a:cxn ang="T11">
                <a:pos x="T2" y="T3"/>
              </a:cxn>
              <a:cxn ang="T12">
                <a:pos x="T4" y="T5"/>
              </a:cxn>
              <a:cxn ang="T13">
                <a:pos x="T6" y="T7"/>
              </a:cxn>
              <a:cxn ang="T14">
                <a:pos x="T8" y="T9"/>
              </a:cxn>
            </a:cxnLst>
            <a:rect l="T15" t="T16" r="T17" b="T18"/>
            <a:pathLst>
              <a:path w="13728" h="242315">
                <a:moveTo>
                  <a:pt x="13728" y="242315"/>
                </a:moveTo>
                <a:lnTo>
                  <a:pt x="10680" y="0"/>
                </a:lnTo>
                <a:lnTo>
                  <a:pt x="0" y="0"/>
                </a:lnTo>
                <a:lnTo>
                  <a:pt x="3048" y="242315"/>
                </a:lnTo>
                <a:lnTo>
                  <a:pt x="13728" y="242315"/>
                </a:lnTo>
                <a:close/>
              </a:path>
            </a:pathLst>
          </a:custGeom>
          <a:solidFill>
            <a:srgbClr val="28166F"/>
          </a:solidFill>
          <a:ln w="9525">
            <a:noFill/>
            <a:round/>
          </a:ln>
        </p:spPr>
        <p:txBody>
          <a:bodyPr lIns="0" tIns="0" rIns="0" bIns="0"/>
          <a:lstStyle/>
          <a:p>
            <a:endParaRPr lang="el-GR"/>
          </a:p>
        </p:txBody>
      </p:sp>
      <p:sp>
        <p:nvSpPr>
          <p:cNvPr id="9305" name="object 90"/>
          <p:cNvSpPr/>
          <p:nvPr/>
        </p:nvSpPr>
        <p:spPr bwMode="auto">
          <a:xfrm>
            <a:off x="7318375" y="3125788"/>
            <a:ext cx="0" cy="236537"/>
          </a:xfrm>
          <a:custGeom>
            <a:avLst/>
            <a:gdLst>
              <a:gd name="T0" fmla="*/ 0 h 235458"/>
              <a:gd name="T1" fmla="*/ 237621 h 235458"/>
              <a:gd name="T2" fmla="*/ 0 60000 65536"/>
              <a:gd name="T3" fmla="*/ 0 60000 65536"/>
              <a:gd name="T4" fmla="*/ 0 h 235458"/>
              <a:gd name="T5" fmla="*/ 235458 h 235458"/>
            </a:gdLst>
            <a:ahLst/>
            <a:cxnLst>
              <a:cxn ang="T2">
                <a:pos x="0" y="T0"/>
              </a:cxn>
              <a:cxn ang="T3">
                <a:pos x="0" y="T1"/>
              </a:cxn>
            </a:cxnLst>
            <a:rect l="0" t="T4" r="0" b="T5"/>
            <a:pathLst>
              <a:path h="235458">
                <a:moveTo>
                  <a:pt x="0" y="0"/>
                </a:moveTo>
                <a:lnTo>
                  <a:pt x="0" y="235458"/>
                </a:lnTo>
              </a:path>
            </a:pathLst>
          </a:custGeom>
          <a:noFill/>
          <a:ln w="12700">
            <a:solidFill>
              <a:srgbClr val="28166F"/>
            </a:solidFill>
            <a:round/>
          </a:ln>
        </p:spPr>
        <p:txBody>
          <a:bodyPr lIns="0" tIns="0" rIns="0" bIns="0"/>
          <a:lstStyle/>
          <a:p>
            <a:endParaRPr lang="el-GR"/>
          </a:p>
        </p:txBody>
      </p:sp>
      <p:sp>
        <p:nvSpPr>
          <p:cNvPr id="9306" name="object 91"/>
          <p:cNvSpPr/>
          <p:nvPr/>
        </p:nvSpPr>
        <p:spPr bwMode="auto">
          <a:xfrm>
            <a:off x="5429250"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4985">
            <a:solidFill>
              <a:srgbClr val="28166F"/>
            </a:solidFill>
            <a:round/>
          </a:ln>
        </p:spPr>
        <p:txBody>
          <a:bodyPr lIns="0" tIns="0" rIns="0" bIns="0"/>
          <a:lstStyle/>
          <a:p>
            <a:endParaRPr lang="el-GR"/>
          </a:p>
        </p:txBody>
      </p:sp>
      <p:sp>
        <p:nvSpPr>
          <p:cNvPr id="9307" name="object 92"/>
          <p:cNvSpPr/>
          <p:nvPr/>
        </p:nvSpPr>
        <p:spPr bwMode="auto">
          <a:xfrm>
            <a:off x="6450013" y="3586163"/>
            <a:ext cx="0" cy="709612"/>
          </a:xfrm>
          <a:custGeom>
            <a:avLst/>
            <a:gdLst>
              <a:gd name="T0" fmla="*/ 0 h 710184"/>
              <a:gd name="T1" fmla="*/ 709040 h 710184"/>
              <a:gd name="T2" fmla="*/ 0 60000 65536"/>
              <a:gd name="T3" fmla="*/ 0 60000 65536"/>
              <a:gd name="T4" fmla="*/ 0 h 710184"/>
              <a:gd name="T5" fmla="*/ 710184 h 710184"/>
            </a:gdLst>
            <a:ahLst/>
            <a:cxnLst>
              <a:cxn ang="T2">
                <a:pos x="0" y="T0"/>
              </a:cxn>
              <a:cxn ang="T3">
                <a:pos x="0" y="T1"/>
              </a:cxn>
            </a:cxnLst>
            <a:rect l="0" t="T4" r="0" b="T5"/>
            <a:pathLst>
              <a:path h="710184">
                <a:moveTo>
                  <a:pt x="0" y="0"/>
                </a:moveTo>
                <a:lnTo>
                  <a:pt x="0" y="710184"/>
                </a:lnTo>
              </a:path>
            </a:pathLst>
          </a:custGeom>
          <a:noFill/>
          <a:ln w="16509">
            <a:solidFill>
              <a:srgbClr val="28166F"/>
            </a:solidFill>
            <a:round/>
          </a:ln>
        </p:spPr>
        <p:txBody>
          <a:bodyPr lIns="0" tIns="0" rIns="0" bIns="0"/>
          <a:lstStyle/>
          <a:p>
            <a:endParaRPr lang="el-GR"/>
          </a:p>
        </p:txBody>
      </p:sp>
      <p:sp>
        <p:nvSpPr>
          <p:cNvPr id="9308" name="object 93"/>
          <p:cNvSpPr/>
          <p:nvPr/>
        </p:nvSpPr>
        <p:spPr bwMode="auto">
          <a:xfrm>
            <a:off x="2590800" y="2390775"/>
            <a:ext cx="0" cy="828675"/>
          </a:xfrm>
          <a:custGeom>
            <a:avLst/>
            <a:gdLst>
              <a:gd name="T0" fmla="*/ 0 h 829056"/>
              <a:gd name="T1" fmla="*/ 828294 h 829056"/>
              <a:gd name="T2" fmla="*/ 0 60000 65536"/>
              <a:gd name="T3" fmla="*/ 0 60000 65536"/>
              <a:gd name="T4" fmla="*/ 0 h 829056"/>
              <a:gd name="T5" fmla="*/ 829056 h 829056"/>
            </a:gdLst>
            <a:ahLst/>
            <a:cxnLst>
              <a:cxn ang="T2">
                <a:pos x="0" y="T0"/>
              </a:cxn>
              <a:cxn ang="T3">
                <a:pos x="0" y="T1"/>
              </a:cxn>
            </a:cxnLst>
            <a:rect l="0" t="T4" r="0" b="T5"/>
            <a:pathLst>
              <a:path h="829056">
                <a:moveTo>
                  <a:pt x="0" y="0"/>
                </a:moveTo>
                <a:lnTo>
                  <a:pt x="0" y="829056"/>
                </a:lnTo>
              </a:path>
            </a:pathLst>
          </a:custGeom>
          <a:noFill/>
          <a:ln w="27939">
            <a:solidFill>
              <a:srgbClr val="28166F"/>
            </a:solidFill>
            <a:round/>
          </a:ln>
        </p:spPr>
        <p:txBody>
          <a:bodyPr lIns="0" tIns="0" rIns="0" bIns="0"/>
          <a:lstStyle/>
          <a:p>
            <a:endParaRPr lang="el-GR"/>
          </a:p>
        </p:txBody>
      </p:sp>
      <p:sp>
        <p:nvSpPr>
          <p:cNvPr id="9309" name="object 94"/>
          <p:cNvSpPr/>
          <p:nvPr/>
        </p:nvSpPr>
        <p:spPr bwMode="auto">
          <a:xfrm>
            <a:off x="2582863" y="2827338"/>
            <a:ext cx="373062" cy="0"/>
          </a:xfrm>
          <a:custGeom>
            <a:avLst/>
            <a:gdLst>
              <a:gd name="T0" fmla="*/ 373507 w 372618"/>
              <a:gd name="T1" fmla="*/ 0 w 372618"/>
              <a:gd name="T2" fmla="*/ 0 60000 65536"/>
              <a:gd name="T3" fmla="*/ 0 60000 65536"/>
              <a:gd name="T4" fmla="*/ 0 w 372618"/>
              <a:gd name="T5" fmla="*/ 372618 w 372618"/>
            </a:gdLst>
            <a:ahLst/>
            <a:cxnLst>
              <a:cxn ang="T2">
                <a:pos x="T0" y="0"/>
              </a:cxn>
              <a:cxn ang="T3">
                <a:pos x="T1" y="0"/>
              </a:cxn>
            </a:cxnLst>
            <a:rect l="T4" t="0" r="T5" b="0"/>
            <a:pathLst>
              <a:path w="372618">
                <a:moveTo>
                  <a:pt x="372618" y="0"/>
                </a:moveTo>
                <a:lnTo>
                  <a:pt x="0" y="0"/>
                </a:lnTo>
              </a:path>
            </a:pathLst>
          </a:custGeom>
          <a:noFill/>
          <a:ln w="11176">
            <a:solidFill>
              <a:srgbClr val="28166F"/>
            </a:solidFill>
            <a:round/>
          </a:ln>
        </p:spPr>
        <p:txBody>
          <a:bodyPr lIns="0" tIns="0" rIns="0" bIns="0"/>
          <a:lstStyle/>
          <a:p>
            <a:endParaRPr lang="el-GR"/>
          </a:p>
        </p:txBody>
      </p:sp>
      <p:sp>
        <p:nvSpPr>
          <p:cNvPr id="9310" name="object 95"/>
          <p:cNvSpPr/>
          <p:nvPr/>
        </p:nvSpPr>
        <p:spPr bwMode="auto">
          <a:xfrm>
            <a:off x="2582863" y="3213100"/>
            <a:ext cx="3175" cy="11113"/>
          </a:xfrm>
          <a:custGeom>
            <a:avLst/>
            <a:gdLst>
              <a:gd name="T0" fmla="*/ 1654 w 3048"/>
              <a:gd name="T1" fmla="*/ 0 h 11430"/>
              <a:gd name="T2" fmla="*/ 1654 w 3048"/>
              <a:gd name="T3" fmla="*/ 10805 h 11430"/>
              <a:gd name="T4" fmla="*/ 0 60000 65536"/>
              <a:gd name="T5" fmla="*/ 0 60000 65536"/>
              <a:gd name="T6" fmla="*/ 0 w 3048"/>
              <a:gd name="T7" fmla="*/ 0 h 11430"/>
              <a:gd name="T8" fmla="*/ 3048 w 3048"/>
              <a:gd name="T9" fmla="*/ 11430 h 11430"/>
            </a:gdLst>
            <a:ahLst/>
            <a:cxnLst>
              <a:cxn ang="T4">
                <a:pos x="T0" y="T1"/>
              </a:cxn>
              <a:cxn ang="T5">
                <a:pos x="T2" y="T3"/>
              </a:cxn>
            </a:cxnLst>
            <a:rect l="T6" t="T7" r="T8" b="T9"/>
            <a:pathLst>
              <a:path w="3048" h="11430">
                <a:moveTo>
                  <a:pt x="1524" y="0"/>
                </a:moveTo>
                <a:lnTo>
                  <a:pt x="1524" y="11430"/>
                </a:lnTo>
              </a:path>
            </a:pathLst>
          </a:custGeom>
          <a:noFill/>
          <a:ln w="4318">
            <a:solidFill>
              <a:srgbClr val="28166F"/>
            </a:solidFill>
            <a:round/>
          </a:ln>
        </p:spPr>
        <p:txBody>
          <a:bodyPr lIns="0" tIns="0" rIns="0" bIns="0"/>
          <a:lstStyle/>
          <a:p>
            <a:endParaRPr lang="el-GR"/>
          </a:p>
        </p:txBody>
      </p:sp>
      <p:sp>
        <p:nvSpPr>
          <p:cNvPr id="9311" name="object 96"/>
          <p:cNvSpPr/>
          <p:nvPr/>
        </p:nvSpPr>
        <p:spPr bwMode="auto">
          <a:xfrm>
            <a:off x="3040063" y="2992438"/>
            <a:ext cx="7937" cy="19050"/>
          </a:xfrm>
          <a:custGeom>
            <a:avLst/>
            <a:gdLst>
              <a:gd name="T0" fmla="*/ 3759 w 8381"/>
              <a:gd name="T1" fmla="*/ 0 h 18288"/>
              <a:gd name="T2" fmla="*/ 3759 w 8381"/>
              <a:gd name="T3" fmla="*/ 19844 h 18288"/>
              <a:gd name="T4" fmla="*/ 0 60000 65536"/>
              <a:gd name="T5" fmla="*/ 0 60000 65536"/>
              <a:gd name="T6" fmla="*/ 0 w 8381"/>
              <a:gd name="T7" fmla="*/ 0 h 18288"/>
              <a:gd name="T8" fmla="*/ 8381 w 8381"/>
              <a:gd name="T9" fmla="*/ 18288 h 18288"/>
            </a:gdLst>
            <a:ahLst/>
            <a:cxnLst>
              <a:cxn ang="T4">
                <a:pos x="T0" y="T1"/>
              </a:cxn>
              <a:cxn ang="T5">
                <a:pos x="T2" y="T3"/>
              </a:cxn>
            </a:cxnLst>
            <a:rect l="T6" t="T7" r="T8" b="T9"/>
            <a:pathLst>
              <a:path w="8381" h="18288">
                <a:moveTo>
                  <a:pt x="4191" y="0"/>
                </a:moveTo>
                <a:lnTo>
                  <a:pt x="4191" y="18288"/>
                </a:lnTo>
              </a:path>
            </a:pathLst>
          </a:custGeom>
          <a:noFill/>
          <a:ln w="9651">
            <a:solidFill>
              <a:srgbClr val="28166F"/>
            </a:solidFill>
            <a:round/>
          </a:ln>
        </p:spPr>
        <p:txBody>
          <a:bodyPr lIns="0" tIns="0" rIns="0" bIns="0"/>
          <a:lstStyle/>
          <a:p>
            <a:endParaRPr lang="el-GR"/>
          </a:p>
        </p:txBody>
      </p:sp>
      <p:sp>
        <p:nvSpPr>
          <p:cNvPr id="9312" name="object 97"/>
          <p:cNvSpPr/>
          <p:nvPr/>
        </p:nvSpPr>
        <p:spPr bwMode="auto">
          <a:xfrm>
            <a:off x="2625725"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4986">
            <a:solidFill>
              <a:srgbClr val="28166F"/>
            </a:solidFill>
            <a:round/>
          </a:ln>
        </p:spPr>
        <p:txBody>
          <a:bodyPr lIns="0" tIns="0" rIns="0" bIns="0"/>
          <a:lstStyle/>
          <a:p>
            <a:endParaRPr lang="el-GR"/>
          </a:p>
        </p:txBody>
      </p:sp>
      <p:sp>
        <p:nvSpPr>
          <p:cNvPr id="9313" name="object 98"/>
          <p:cNvSpPr/>
          <p:nvPr/>
        </p:nvSpPr>
        <p:spPr bwMode="auto">
          <a:xfrm>
            <a:off x="2800350"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1176">
            <a:solidFill>
              <a:srgbClr val="28166F"/>
            </a:solidFill>
            <a:round/>
          </a:ln>
        </p:spPr>
        <p:txBody>
          <a:bodyPr lIns="0" tIns="0" rIns="0" bIns="0"/>
          <a:lstStyle/>
          <a:p>
            <a:endParaRPr lang="el-GR"/>
          </a:p>
        </p:txBody>
      </p:sp>
      <p:sp>
        <p:nvSpPr>
          <p:cNvPr id="9314" name="object 99"/>
          <p:cNvSpPr/>
          <p:nvPr/>
        </p:nvSpPr>
        <p:spPr bwMode="auto">
          <a:xfrm>
            <a:off x="2628900" y="3017838"/>
            <a:ext cx="169863" cy="0"/>
          </a:xfrm>
          <a:custGeom>
            <a:avLst/>
            <a:gdLst>
              <a:gd name="T0" fmla="*/ 169043 w 170687"/>
              <a:gd name="T1" fmla="*/ 0 w 170687"/>
              <a:gd name="T2" fmla="*/ 0 60000 65536"/>
              <a:gd name="T3" fmla="*/ 0 60000 65536"/>
              <a:gd name="T4" fmla="*/ 0 w 170687"/>
              <a:gd name="T5" fmla="*/ 170687 w 170687"/>
            </a:gdLst>
            <a:ahLst/>
            <a:cxnLst>
              <a:cxn ang="T2">
                <a:pos x="T0" y="0"/>
              </a:cxn>
              <a:cxn ang="T3">
                <a:pos x="T1" y="0"/>
              </a:cxn>
            </a:cxnLst>
            <a:rect l="T4" t="0" r="T5" b="0"/>
            <a:pathLst>
              <a:path w="170687">
                <a:moveTo>
                  <a:pt x="170687" y="0"/>
                </a:moveTo>
                <a:lnTo>
                  <a:pt x="0" y="0"/>
                </a:lnTo>
              </a:path>
            </a:pathLst>
          </a:custGeom>
          <a:noFill/>
          <a:ln w="13461">
            <a:solidFill>
              <a:srgbClr val="28166F"/>
            </a:solidFill>
            <a:round/>
          </a:ln>
        </p:spPr>
        <p:txBody>
          <a:bodyPr lIns="0" tIns="0" rIns="0" bIns="0"/>
          <a:lstStyle/>
          <a:p>
            <a:endParaRPr lang="el-GR"/>
          </a:p>
        </p:txBody>
      </p:sp>
      <p:sp>
        <p:nvSpPr>
          <p:cNvPr id="9315" name="object 100"/>
          <p:cNvSpPr/>
          <p:nvPr/>
        </p:nvSpPr>
        <p:spPr bwMode="auto">
          <a:xfrm>
            <a:off x="2657475" y="2624138"/>
            <a:ext cx="0" cy="204787"/>
          </a:xfrm>
          <a:custGeom>
            <a:avLst/>
            <a:gdLst>
              <a:gd name="T0" fmla="*/ 0 h 204977"/>
              <a:gd name="T1" fmla="*/ 204597 h 204977"/>
              <a:gd name="T2" fmla="*/ 0 60000 65536"/>
              <a:gd name="T3" fmla="*/ 0 60000 65536"/>
              <a:gd name="T4" fmla="*/ 0 h 204977"/>
              <a:gd name="T5" fmla="*/ 204977 h 204977"/>
            </a:gdLst>
            <a:ahLst/>
            <a:cxnLst>
              <a:cxn ang="T2">
                <a:pos x="0" y="T0"/>
              </a:cxn>
              <a:cxn ang="T3">
                <a:pos x="0" y="T1"/>
              </a:cxn>
            </a:cxnLst>
            <a:rect l="0" t="T4" r="0" b="T5"/>
            <a:pathLst>
              <a:path h="204977">
                <a:moveTo>
                  <a:pt x="0" y="0"/>
                </a:moveTo>
                <a:lnTo>
                  <a:pt x="0" y="204977"/>
                </a:lnTo>
              </a:path>
            </a:pathLst>
          </a:custGeom>
          <a:noFill/>
          <a:ln w="12699">
            <a:solidFill>
              <a:srgbClr val="28166F"/>
            </a:solidFill>
            <a:round/>
          </a:ln>
        </p:spPr>
        <p:txBody>
          <a:bodyPr lIns="0" tIns="0" rIns="0" bIns="0"/>
          <a:lstStyle/>
          <a:p>
            <a:endParaRPr lang="el-GR"/>
          </a:p>
        </p:txBody>
      </p:sp>
      <p:sp>
        <p:nvSpPr>
          <p:cNvPr id="9316" name="object 101"/>
          <p:cNvSpPr/>
          <p:nvPr/>
        </p:nvSpPr>
        <p:spPr bwMode="auto">
          <a:xfrm>
            <a:off x="2770188" y="2624138"/>
            <a:ext cx="0" cy="204787"/>
          </a:xfrm>
          <a:custGeom>
            <a:avLst/>
            <a:gdLst>
              <a:gd name="T0" fmla="*/ 0 h 204977"/>
              <a:gd name="T1" fmla="*/ 204597 h 204977"/>
              <a:gd name="T2" fmla="*/ 0 60000 65536"/>
              <a:gd name="T3" fmla="*/ 0 60000 65536"/>
              <a:gd name="T4" fmla="*/ 0 h 204977"/>
              <a:gd name="T5" fmla="*/ 204977 h 204977"/>
            </a:gdLst>
            <a:ahLst/>
            <a:cxnLst>
              <a:cxn ang="T2">
                <a:pos x="0" y="T0"/>
              </a:cxn>
              <a:cxn ang="T3">
                <a:pos x="0" y="T1"/>
              </a:cxn>
            </a:cxnLst>
            <a:rect l="0" t="T4" r="0" b="T5"/>
            <a:pathLst>
              <a:path h="204977">
                <a:moveTo>
                  <a:pt x="0" y="0"/>
                </a:moveTo>
                <a:lnTo>
                  <a:pt x="0" y="204977"/>
                </a:lnTo>
              </a:path>
            </a:pathLst>
          </a:custGeom>
          <a:noFill/>
          <a:ln w="11176">
            <a:solidFill>
              <a:srgbClr val="28166F"/>
            </a:solidFill>
            <a:round/>
          </a:ln>
        </p:spPr>
        <p:txBody>
          <a:bodyPr lIns="0" tIns="0" rIns="0" bIns="0"/>
          <a:lstStyle/>
          <a:p>
            <a:endParaRPr lang="el-GR"/>
          </a:p>
        </p:txBody>
      </p:sp>
      <p:sp>
        <p:nvSpPr>
          <p:cNvPr id="9317" name="object 102"/>
          <p:cNvSpPr/>
          <p:nvPr/>
        </p:nvSpPr>
        <p:spPr bwMode="auto">
          <a:xfrm>
            <a:off x="2659063" y="2622550"/>
            <a:ext cx="111125" cy="0"/>
          </a:xfrm>
          <a:custGeom>
            <a:avLst/>
            <a:gdLst>
              <a:gd name="T0" fmla="*/ 110999 w 111251"/>
              <a:gd name="T1" fmla="*/ 0 w 111251"/>
              <a:gd name="T2" fmla="*/ 0 60000 65536"/>
              <a:gd name="T3" fmla="*/ 0 60000 65536"/>
              <a:gd name="T4" fmla="*/ 0 w 111251"/>
              <a:gd name="T5" fmla="*/ 111251 w 111251"/>
            </a:gdLst>
            <a:ahLst/>
            <a:cxnLst>
              <a:cxn ang="T2">
                <a:pos x="T0" y="0"/>
              </a:cxn>
              <a:cxn ang="T3">
                <a:pos x="T1" y="0"/>
              </a:cxn>
            </a:cxnLst>
            <a:rect l="T4" t="0" r="T5" b="0"/>
            <a:pathLst>
              <a:path w="111251">
                <a:moveTo>
                  <a:pt x="111251" y="0"/>
                </a:moveTo>
                <a:lnTo>
                  <a:pt x="0" y="0"/>
                </a:lnTo>
              </a:path>
            </a:pathLst>
          </a:custGeom>
          <a:noFill/>
          <a:ln w="11176">
            <a:solidFill>
              <a:srgbClr val="28166F"/>
            </a:solidFill>
            <a:round/>
          </a:ln>
        </p:spPr>
        <p:txBody>
          <a:bodyPr lIns="0" tIns="0" rIns="0" bIns="0"/>
          <a:lstStyle/>
          <a:p>
            <a:endParaRPr lang="el-GR"/>
          </a:p>
        </p:txBody>
      </p:sp>
      <p:sp>
        <p:nvSpPr>
          <p:cNvPr id="9318" name="object 103"/>
          <p:cNvSpPr/>
          <p:nvPr/>
        </p:nvSpPr>
        <p:spPr bwMode="auto">
          <a:xfrm>
            <a:off x="2660650" y="3043238"/>
            <a:ext cx="106363" cy="0"/>
          </a:xfrm>
          <a:custGeom>
            <a:avLst/>
            <a:gdLst>
              <a:gd name="T0" fmla="*/ 106047 w 106680"/>
              <a:gd name="T1" fmla="*/ 0 w 106680"/>
              <a:gd name="T2" fmla="*/ 0 60000 65536"/>
              <a:gd name="T3" fmla="*/ 0 60000 65536"/>
              <a:gd name="T4" fmla="*/ 0 w 106680"/>
              <a:gd name="T5" fmla="*/ 106680 w 106680"/>
            </a:gdLst>
            <a:ahLst/>
            <a:cxnLst>
              <a:cxn ang="T2">
                <a:pos x="T0" y="0"/>
              </a:cxn>
              <a:cxn ang="T3">
                <a:pos x="T1" y="0"/>
              </a:cxn>
            </a:cxnLst>
            <a:rect l="T4" t="0" r="T5" b="0"/>
            <a:pathLst>
              <a:path w="106680">
                <a:moveTo>
                  <a:pt x="106680" y="0"/>
                </a:moveTo>
                <a:lnTo>
                  <a:pt x="0" y="0"/>
                </a:lnTo>
              </a:path>
            </a:pathLst>
          </a:custGeom>
          <a:noFill/>
          <a:ln w="13462">
            <a:solidFill>
              <a:srgbClr val="28166F"/>
            </a:solidFill>
            <a:round/>
          </a:ln>
        </p:spPr>
        <p:txBody>
          <a:bodyPr lIns="0" tIns="0" rIns="0" bIns="0"/>
          <a:lstStyle/>
          <a:p>
            <a:endParaRPr lang="el-GR"/>
          </a:p>
        </p:txBody>
      </p:sp>
      <p:sp>
        <p:nvSpPr>
          <p:cNvPr id="9319" name="object 104"/>
          <p:cNvSpPr/>
          <p:nvPr/>
        </p:nvSpPr>
        <p:spPr bwMode="auto">
          <a:xfrm>
            <a:off x="2655888" y="3017838"/>
            <a:ext cx="11112" cy="23812"/>
          </a:xfrm>
          <a:custGeom>
            <a:avLst/>
            <a:gdLst>
              <a:gd name="T0" fmla="*/ 5064 w 12192"/>
              <a:gd name="T1" fmla="*/ 0 h 23622"/>
              <a:gd name="T2" fmla="*/ 5064 w 12192"/>
              <a:gd name="T3" fmla="*/ 24004 h 23622"/>
              <a:gd name="T4" fmla="*/ 0 60000 65536"/>
              <a:gd name="T5" fmla="*/ 0 60000 65536"/>
              <a:gd name="T6" fmla="*/ 0 w 12192"/>
              <a:gd name="T7" fmla="*/ 0 h 23622"/>
              <a:gd name="T8" fmla="*/ 12192 w 12192"/>
              <a:gd name="T9" fmla="*/ 23622 h 23622"/>
            </a:gdLst>
            <a:ahLst/>
            <a:cxnLst>
              <a:cxn ang="T4">
                <a:pos x="T0" y="T1"/>
              </a:cxn>
              <a:cxn ang="T5">
                <a:pos x="T2" y="T3"/>
              </a:cxn>
            </a:cxnLst>
            <a:rect l="T6" t="T7" r="T8" b="T9"/>
            <a:pathLst>
              <a:path w="12192" h="23622">
                <a:moveTo>
                  <a:pt x="6096" y="0"/>
                </a:moveTo>
                <a:lnTo>
                  <a:pt x="6096" y="23622"/>
                </a:lnTo>
              </a:path>
            </a:pathLst>
          </a:custGeom>
          <a:noFill/>
          <a:ln w="13462">
            <a:solidFill>
              <a:srgbClr val="28166F"/>
            </a:solidFill>
            <a:round/>
          </a:ln>
        </p:spPr>
        <p:txBody>
          <a:bodyPr lIns="0" tIns="0" rIns="0" bIns="0"/>
          <a:lstStyle/>
          <a:p>
            <a:endParaRPr lang="el-GR"/>
          </a:p>
        </p:txBody>
      </p:sp>
      <p:sp>
        <p:nvSpPr>
          <p:cNvPr id="9320" name="object 105"/>
          <p:cNvSpPr/>
          <p:nvPr/>
        </p:nvSpPr>
        <p:spPr bwMode="auto">
          <a:xfrm>
            <a:off x="2763838" y="3017838"/>
            <a:ext cx="11112" cy="23812"/>
          </a:xfrm>
          <a:custGeom>
            <a:avLst/>
            <a:gdLst>
              <a:gd name="T0" fmla="*/ 6231 w 9906"/>
              <a:gd name="T1" fmla="*/ 0 h 23622"/>
              <a:gd name="T2" fmla="*/ 6231 w 9906"/>
              <a:gd name="T3" fmla="*/ 24004 h 23622"/>
              <a:gd name="T4" fmla="*/ 0 60000 65536"/>
              <a:gd name="T5" fmla="*/ 0 60000 65536"/>
              <a:gd name="T6" fmla="*/ 0 w 9906"/>
              <a:gd name="T7" fmla="*/ 0 h 23622"/>
              <a:gd name="T8" fmla="*/ 9906 w 9906"/>
              <a:gd name="T9" fmla="*/ 23622 h 23622"/>
            </a:gdLst>
            <a:ahLst/>
            <a:cxnLst>
              <a:cxn ang="T4">
                <a:pos x="T0" y="T1"/>
              </a:cxn>
              <a:cxn ang="T5">
                <a:pos x="T2" y="T3"/>
              </a:cxn>
            </a:cxnLst>
            <a:rect l="T6" t="T7" r="T8" b="T9"/>
            <a:pathLst>
              <a:path w="9906" h="23622">
                <a:moveTo>
                  <a:pt x="4952" y="0"/>
                </a:moveTo>
                <a:lnTo>
                  <a:pt x="4952" y="23622"/>
                </a:lnTo>
              </a:path>
            </a:pathLst>
          </a:custGeom>
          <a:noFill/>
          <a:ln w="11176">
            <a:solidFill>
              <a:srgbClr val="28166F"/>
            </a:solidFill>
            <a:round/>
          </a:ln>
        </p:spPr>
        <p:txBody>
          <a:bodyPr lIns="0" tIns="0" rIns="0" bIns="0"/>
          <a:lstStyle/>
          <a:p>
            <a:endParaRPr lang="el-GR"/>
          </a:p>
        </p:txBody>
      </p:sp>
      <p:sp>
        <p:nvSpPr>
          <p:cNvPr id="9321" name="object 106"/>
          <p:cNvSpPr/>
          <p:nvPr/>
        </p:nvSpPr>
        <p:spPr bwMode="auto">
          <a:xfrm>
            <a:off x="2844800" y="2717800"/>
            <a:ext cx="0" cy="111125"/>
          </a:xfrm>
          <a:custGeom>
            <a:avLst/>
            <a:gdLst>
              <a:gd name="T0" fmla="*/ 0 h 110490"/>
              <a:gd name="T1" fmla="*/ 111764 h 110490"/>
              <a:gd name="T2" fmla="*/ 0 60000 65536"/>
              <a:gd name="T3" fmla="*/ 0 60000 65536"/>
              <a:gd name="T4" fmla="*/ 0 h 110490"/>
              <a:gd name="T5" fmla="*/ 110490 h 110490"/>
            </a:gdLst>
            <a:ahLst/>
            <a:cxnLst>
              <a:cxn ang="T2">
                <a:pos x="0" y="T0"/>
              </a:cxn>
              <a:cxn ang="T3">
                <a:pos x="0" y="T1"/>
              </a:cxn>
            </a:cxnLst>
            <a:rect l="0" t="T4" r="0" b="T5"/>
            <a:pathLst>
              <a:path h="110490">
                <a:moveTo>
                  <a:pt x="0" y="0"/>
                </a:moveTo>
                <a:lnTo>
                  <a:pt x="0" y="110490"/>
                </a:lnTo>
              </a:path>
            </a:pathLst>
          </a:custGeom>
          <a:noFill/>
          <a:ln w="14986">
            <a:solidFill>
              <a:srgbClr val="28166F"/>
            </a:solidFill>
            <a:round/>
          </a:ln>
        </p:spPr>
        <p:txBody>
          <a:bodyPr lIns="0" tIns="0" rIns="0" bIns="0"/>
          <a:lstStyle/>
          <a:p>
            <a:endParaRPr lang="el-GR"/>
          </a:p>
        </p:txBody>
      </p:sp>
      <p:sp>
        <p:nvSpPr>
          <p:cNvPr id="9322" name="object 107"/>
          <p:cNvSpPr/>
          <p:nvPr/>
        </p:nvSpPr>
        <p:spPr bwMode="auto">
          <a:xfrm>
            <a:off x="2843213" y="2719388"/>
            <a:ext cx="88900" cy="0"/>
          </a:xfrm>
          <a:custGeom>
            <a:avLst/>
            <a:gdLst>
              <a:gd name="T0" fmla="*/ 89411 w 88392"/>
              <a:gd name="T1" fmla="*/ 0 w 88392"/>
              <a:gd name="T2" fmla="*/ 0 60000 65536"/>
              <a:gd name="T3" fmla="*/ 0 60000 65536"/>
              <a:gd name="T4" fmla="*/ 0 w 88392"/>
              <a:gd name="T5" fmla="*/ 88392 w 88392"/>
            </a:gdLst>
            <a:ahLst/>
            <a:cxnLst>
              <a:cxn ang="T2">
                <a:pos x="T0" y="0"/>
              </a:cxn>
              <a:cxn ang="T3">
                <a:pos x="T1" y="0"/>
              </a:cxn>
            </a:cxnLst>
            <a:rect l="T4" t="0" r="T5" b="0"/>
            <a:pathLst>
              <a:path w="88392">
                <a:moveTo>
                  <a:pt x="88392" y="0"/>
                </a:moveTo>
                <a:lnTo>
                  <a:pt x="0" y="0"/>
                </a:lnTo>
              </a:path>
            </a:pathLst>
          </a:custGeom>
          <a:noFill/>
          <a:ln w="12700">
            <a:solidFill>
              <a:srgbClr val="28166F"/>
            </a:solidFill>
            <a:round/>
          </a:ln>
        </p:spPr>
        <p:txBody>
          <a:bodyPr lIns="0" tIns="0" rIns="0" bIns="0"/>
          <a:lstStyle/>
          <a:p>
            <a:endParaRPr lang="el-GR"/>
          </a:p>
        </p:txBody>
      </p:sp>
      <p:sp>
        <p:nvSpPr>
          <p:cNvPr id="9323" name="object 108"/>
          <p:cNvSpPr/>
          <p:nvPr/>
        </p:nvSpPr>
        <p:spPr bwMode="auto">
          <a:xfrm>
            <a:off x="2841625" y="2701925"/>
            <a:ext cx="19050" cy="20638"/>
          </a:xfrm>
          <a:custGeom>
            <a:avLst/>
            <a:gdLst>
              <a:gd name="T0" fmla="*/ 19845 w 18287"/>
              <a:gd name="T1" fmla="*/ 8434 h 20574"/>
              <a:gd name="T2" fmla="*/ 10750 w 18287"/>
              <a:gd name="T3" fmla="*/ 0 h 20574"/>
              <a:gd name="T4" fmla="*/ 0 w 18287"/>
              <a:gd name="T5" fmla="*/ 12268 h 20574"/>
              <a:gd name="T6" fmla="*/ 9095 w 18287"/>
              <a:gd name="T7" fmla="*/ 20702 h 20574"/>
              <a:gd name="T8" fmla="*/ 19845 w 18287"/>
              <a:gd name="T9" fmla="*/ 8434 h 20574"/>
              <a:gd name="T10" fmla="*/ 0 60000 65536"/>
              <a:gd name="T11" fmla="*/ 0 60000 65536"/>
              <a:gd name="T12" fmla="*/ 0 60000 65536"/>
              <a:gd name="T13" fmla="*/ 0 60000 65536"/>
              <a:gd name="T14" fmla="*/ 0 60000 65536"/>
              <a:gd name="T15" fmla="*/ 0 w 18287"/>
              <a:gd name="T16" fmla="*/ 0 h 20574"/>
              <a:gd name="T17" fmla="*/ 18287 w 18287"/>
              <a:gd name="T18" fmla="*/ 20574 h 20574"/>
            </a:gdLst>
            <a:ahLst/>
            <a:cxnLst>
              <a:cxn ang="T10">
                <a:pos x="T0" y="T1"/>
              </a:cxn>
              <a:cxn ang="T11">
                <a:pos x="T2" y="T3"/>
              </a:cxn>
              <a:cxn ang="T12">
                <a:pos x="T4" y="T5"/>
              </a:cxn>
              <a:cxn ang="T13">
                <a:pos x="T6" y="T7"/>
              </a:cxn>
              <a:cxn ang="T14">
                <a:pos x="T8" y="T9"/>
              </a:cxn>
            </a:cxnLst>
            <a:rect l="T15" t="T16" r="T17" b="T18"/>
            <a:pathLst>
              <a:path w="18287" h="20574">
                <a:moveTo>
                  <a:pt x="18287" y="8382"/>
                </a:moveTo>
                <a:lnTo>
                  <a:pt x="9906" y="0"/>
                </a:lnTo>
                <a:lnTo>
                  <a:pt x="0" y="12192"/>
                </a:lnTo>
                <a:lnTo>
                  <a:pt x="8381" y="20574"/>
                </a:lnTo>
                <a:lnTo>
                  <a:pt x="18287" y="8382"/>
                </a:lnTo>
                <a:close/>
              </a:path>
            </a:pathLst>
          </a:custGeom>
          <a:solidFill>
            <a:srgbClr val="28166F"/>
          </a:solidFill>
          <a:ln w="9525">
            <a:noFill/>
            <a:round/>
          </a:ln>
        </p:spPr>
        <p:txBody>
          <a:bodyPr lIns="0" tIns="0" rIns="0" bIns="0"/>
          <a:lstStyle/>
          <a:p>
            <a:endParaRPr lang="el-GR"/>
          </a:p>
        </p:txBody>
      </p:sp>
      <p:sp>
        <p:nvSpPr>
          <p:cNvPr id="9324" name="object 109"/>
          <p:cNvSpPr/>
          <p:nvPr/>
        </p:nvSpPr>
        <p:spPr bwMode="auto">
          <a:xfrm>
            <a:off x="2860675" y="2684463"/>
            <a:ext cx="12700" cy="17462"/>
          </a:xfrm>
          <a:custGeom>
            <a:avLst/>
            <a:gdLst>
              <a:gd name="T0" fmla="*/ 6615 w 12192"/>
              <a:gd name="T1" fmla="*/ 0 h 16763"/>
              <a:gd name="T2" fmla="*/ 6615 w 12192"/>
              <a:gd name="T3" fmla="*/ 18190 h 16763"/>
              <a:gd name="T4" fmla="*/ 0 60000 65536"/>
              <a:gd name="T5" fmla="*/ 0 60000 65536"/>
              <a:gd name="T6" fmla="*/ 0 w 12192"/>
              <a:gd name="T7" fmla="*/ 0 h 16763"/>
              <a:gd name="T8" fmla="*/ 12192 w 12192"/>
              <a:gd name="T9" fmla="*/ 16763 h 16763"/>
            </a:gdLst>
            <a:ahLst/>
            <a:cxnLst>
              <a:cxn ang="T4">
                <a:pos x="T0" y="T1"/>
              </a:cxn>
              <a:cxn ang="T5">
                <a:pos x="T2" y="T3"/>
              </a:cxn>
            </a:cxnLst>
            <a:rect l="T6" t="T7" r="T8" b="T9"/>
            <a:pathLst>
              <a:path w="12192" h="16763">
                <a:moveTo>
                  <a:pt x="6096" y="0"/>
                </a:moveTo>
                <a:lnTo>
                  <a:pt x="6096" y="16763"/>
                </a:lnTo>
              </a:path>
            </a:pathLst>
          </a:custGeom>
          <a:noFill/>
          <a:ln w="13462">
            <a:solidFill>
              <a:srgbClr val="28166F"/>
            </a:solidFill>
            <a:round/>
          </a:ln>
        </p:spPr>
        <p:txBody>
          <a:bodyPr lIns="0" tIns="0" rIns="0" bIns="0"/>
          <a:lstStyle/>
          <a:p>
            <a:endParaRPr lang="el-GR"/>
          </a:p>
        </p:txBody>
      </p:sp>
      <p:sp>
        <p:nvSpPr>
          <p:cNvPr id="9325" name="object 110"/>
          <p:cNvSpPr/>
          <p:nvPr/>
        </p:nvSpPr>
        <p:spPr bwMode="auto">
          <a:xfrm>
            <a:off x="2898775" y="2684463"/>
            <a:ext cx="12700" cy="17462"/>
          </a:xfrm>
          <a:custGeom>
            <a:avLst/>
            <a:gdLst>
              <a:gd name="T0" fmla="*/ 6615 w 12192"/>
              <a:gd name="T1" fmla="*/ 0 h 16763"/>
              <a:gd name="T2" fmla="*/ 6615 w 12192"/>
              <a:gd name="T3" fmla="*/ 18190 h 16763"/>
              <a:gd name="T4" fmla="*/ 0 60000 65536"/>
              <a:gd name="T5" fmla="*/ 0 60000 65536"/>
              <a:gd name="T6" fmla="*/ 0 w 12192"/>
              <a:gd name="T7" fmla="*/ 0 h 16763"/>
              <a:gd name="T8" fmla="*/ 12192 w 12192"/>
              <a:gd name="T9" fmla="*/ 16763 h 16763"/>
            </a:gdLst>
            <a:ahLst/>
            <a:cxnLst>
              <a:cxn ang="T4">
                <a:pos x="T0" y="T1"/>
              </a:cxn>
              <a:cxn ang="T5">
                <a:pos x="T2" y="T3"/>
              </a:cxn>
            </a:cxnLst>
            <a:rect l="T6" t="T7" r="T8" b="T9"/>
            <a:pathLst>
              <a:path w="12192" h="16763">
                <a:moveTo>
                  <a:pt x="6096" y="0"/>
                </a:moveTo>
                <a:lnTo>
                  <a:pt x="6096" y="16763"/>
                </a:lnTo>
              </a:path>
            </a:pathLst>
          </a:custGeom>
          <a:noFill/>
          <a:ln w="13462">
            <a:solidFill>
              <a:srgbClr val="28166F"/>
            </a:solidFill>
            <a:round/>
          </a:ln>
        </p:spPr>
        <p:txBody>
          <a:bodyPr lIns="0" tIns="0" rIns="0" bIns="0"/>
          <a:lstStyle/>
          <a:p>
            <a:endParaRPr lang="el-GR"/>
          </a:p>
        </p:txBody>
      </p:sp>
      <p:sp>
        <p:nvSpPr>
          <p:cNvPr id="9326" name="object 111"/>
          <p:cNvSpPr/>
          <p:nvPr/>
        </p:nvSpPr>
        <p:spPr bwMode="auto">
          <a:xfrm>
            <a:off x="2867025" y="2678113"/>
            <a:ext cx="39688" cy="11112"/>
          </a:xfrm>
          <a:custGeom>
            <a:avLst/>
            <a:gdLst>
              <a:gd name="T0" fmla="*/ 20266 w 38862"/>
              <a:gd name="T1" fmla="*/ 0 h 11429"/>
              <a:gd name="T2" fmla="*/ 20266 w 38862"/>
              <a:gd name="T3" fmla="*/ 10804 h 11429"/>
              <a:gd name="T4" fmla="*/ 0 60000 65536"/>
              <a:gd name="T5" fmla="*/ 0 60000 65536"/>
              <a:gd name="T6" fmla="*/ 0 w 38862"/>
              <a:gd name="T7" fmla="*/ 0 h 11429"/>
              <a:gd name="T8" fmla="*/ 38862 w 38862"/>
              <a:gd name="T9" fmla="*/ 11429 h 11429"/>
            </a:gdLst>
            <a:ahLst/>
            <a:cxnLst>
              <a:cxn ang="T4">
                <a:pos x="T0" y="T1"/>
              </a:cxn>
              <a:cxn ang="T5">
                <a:pos x="T2" y="T3"/>
              </a:cxn>
            </a:cxnLst>
            <a:rect l="T6" t="T7" r="T8" b="T9"/>
            <a:pathLst>
              <a:path w="38862" h="11429">
                <a:moveTo>
                  <a:pt x="19431" y="0"/>
                </a:moveTo>
                <a:lnTo>
                  <a:pt x="19431" y="11429"/>
                </a:lnTo>
              </a:path>
            </a:pathLst>
          </a:custGeom>
          <a:noFill/>
          <a:ln w="40132">
            <a:solidFill>
              <a:srgbClr val="28166F"/>
            </a:solidFill>
            <a:round/>
          </a:ln>
        </p:spPr>
        <p:txBody>
          <a:bodyPr lIns="0" tIns="0" rIns="0" bIns="0"/>
          <a:lstStyle/>
          <a:p>
            <a:endParaRPr lang="el-GR"/>
          </a:p>
        </p:txBody>
      </p:sp>
      <p:sp>
        <p:nvSpPr>
          <p:cNvPr id="9327" name="object 112"/>
          <p:cNvSpPr/>
          <p:nvPr/>
        </p:nvSpPr>
        <p:spPr bwMode="auto">
          <a:xfrm>
            <a:off x="2859088" y="2703513"/>
            <a:ext cx="60325" cy="0"/>
          </a:xfrm>
          <a:custGeom>
            <a:avLst/>
            <a:gdLst>
              <a:gd name="T0" fmla="*/ 59697 w 60960"/>
              <a:gd name="T1" fmla="*/ 0 w 60960"/>
              <a:gd name="T2" fmla="*/ 0 60000 65536"/>
              <a:gd name="T3" fmla="*/ 0 60000 65536"/>
              <a:gd name="T4" fmla="*/ 0 w 60960"/>
              <a:gd name="T5" fmla="*/ 60960 w 60960"/>
            </a:gdLst>
            <a:ahLst/>
            <a:cxnLst>
              <a:cxn ang="T2">
                <a:pos x="T0" y="0"/>
              </a:cxn>
              <a:cxn ang="T3">
                <a:pos x="T1" y="0"/>
              </a:cxn>
            </a:cxnLst>
            <a:rect l="T4" t="0" r="T5" b="0"/>
            <a:pathLst>
              <a:path w="60960">
                <a:moveTo>
                  <a:pt x="60960" y="0"/>
                </a:moveTo>
                <a:lnTo>
                  <a:pt x="0" y="0"/>
                </a:lnTo>
              </a:path>
            </a:pathLst>
          </a:custGeom>
          <a:noFill/>
          <a:ln w="12699">
            <a:solidFill>
              <a:srgbClr val="28166F"/>
            </a:solidFill>
            <a:round/>
          </a:ln>
        </p:spPr>
        <p:txBody>
          <a:bodyPr lIns="0" tIns="0" rIns="0" bIns="0"/>
          <a:lstStyle/>
          <a:p>
            <a:endParaRPr lang="el-GR"/>
          </a:p>
        </p:txBody>
      </p:sp>
      <p:sp>
        <p:nvSpPr>
          <p:cNvPr id="9328" name="object 113"/>
          <p:cNvSpPr/>
          <p:nvPr/>
        </p:nvSpPr>
        <p:spPr bwMode="auto">
          <a:xfrm>
            <a:off x="2914650" y="2701925"/>
            <a:ext cx="22225" cy="20638"/>
          </a:xfrm>
          <a:custGeom>
            <a:avLst/>
            <a:gdLst>
              <a:gd name="T0" fmla="*/ 22354 w 22097"/>
              <a:gd name="T1" fmla="*/ 12268 h 20574"/>
              <a:gd name="T2" fmla="*/ 9249 w 22097"/>
              <a:gd name="T3" fmla="*/ 0 h 20574"/>
              <a:gd name="T4" fmla="*/ 0 w 22097"/>
              <a:gd name="T5" fmla="*/ 8434 h 20574"/>
              <a:gd name="T6" fmla="*/ 13874 w 22097"/>
              <a:gd name="T7" fmla="*/ 20702 h 20574"/>
              <a:gd name="T8" fmla="*/ 22354 w 22097"/>
              <a:gd name="T9" fmla="*/ 12268 h 20574"/>
              <a:gd name="T10" fmla="*/ 0 60000 65536"/>
              <a:gd name="T11" fmla="*/ 0 60000 65536"/>
              <a:gd name="T12" fmla="*/ 0 60000 65536"/>
              <a:gd name="T13" fmla="*/ 0 60000 65536"/>
              <a:gd name="T14" fmla="*/ 0 60000 65536"/>
              <a:gd name="T15" fmla="*/ 0 w 22097"/>
              <a:gd name="T16" fmla="*/ 0 h 20574"/>
              <a:gd name="T17" fmla="*/ 22097 w 22097"/>
              <a:gd name="T18" fmla="*/ 20574 h 20574"/>
            </a:gdLst>
            <a:ahLst/>
            <a:cxnLst>
              <a:cxn ang="T10">
                <a:pos x="T0" y="T1"/>
              </a:cxn>
              <a:cxn ang="T11">
                <a:pos x="T2" y="T3"/>
              </a:cxn>
              <a:cxn ang="T12">
                <a:pos x="T4" y="T5"/>
              </a:cxn>
              <a:cxn ang="T13">
                <a:pos x="T6" y="T7"/>
              </a:cxn>
              <a:cxn ang="T14">
                <a:pos x="T8" y="T9"/>
              </a:cxn>
            </a:cxnLst>
            <a:rect l="T15" t="T16" r="T17" b="T18"/>
            <a:pathLst>
              <a:path w="22097" h="20574">
                <a:moveTo>
                  <a:pt x="22097" y="12192"/>
                </a:moveTo>
                <a:lnTo>
                  <a:pt x="9143" y="0"/>
                </a:lnTo>
                <a:lnTo>
                  <a:pt x="0" y="8382"/>
                </a:lnTo>
                <a:lnTo>
                  <a:pt x="13715" y="20574"/>
                </a:lnTo>
                <a:lnTo>
                  <a:pt x="22097" y="12192"/>
                </a:lnTo>
                <a:close/>
              </a:path>
            </a:pathLst>
          </a:custGeom>
          <a:solidFill>
            <a:srgbClr val="28166F"/>
          </a:solidFill>
          <a:ln w="9525">
            <a:noFill/>
            <a:round/>
          </a:ln>
        </p:spPr>
        <p:txBody>
          <a:bodyPr lIns="0" tIns="0" rIns="0" bIns="0"/>
          <a:lstStyle/>
          <a:p>
            <a:endParaRPr lang="el-GR"/>
          </a:p>
        </p:txBody>
      </p:sp>
      <p:sp>
        <p:nvSpPr>
          <p:cNvPr id="9329" name="object 114"/>
          <p:cNvSpPr/>
          <p:nvPr/>
        </p:nvSpPr>
        <p:spPr bwMode="auto">
          <a:xfrm>
            <a:off x="3089275" y="2771775"/>
            <a:ext cx="11113" cy="52388"/>
          </a:xfrm>
          <a:custGeom>
            <a:avLst/>
            <a:gdLst>
              <a:gd name="T0" fmla="*/ 6233 w 9906"/>
              <a:gd name="T1" fmla="*/ 0 h 52577"/>
              <a:gd name="T2" fmla="*/ 6233 w 9906"/>
              <a:gd name="T3" fmla="*/ 52200 h 52577"/>
              <a:gd name="T4" fmla="*/ 0 60000 65536"/>
              <a:gd name="T5" fmla="*/ 0 60000 65536"/>
              <a:gd name="T6" fmla="*/ 0 w 9906"/>
              <a:gd name="T7" fmla="*/ 0 h 52577"/>
              <a:gd name="T8" fmla="*/ 9906 w 9906"/>
              <a:gd name="T9" fmla="*/ 52577 h 52577"/>
            </a:gdLst>
            <a:ahLst/>
            <a:cxnLst>
              <a:cxn ang="T4">
                <a:pos x="T0" y="T1"/>
              </a:cxn>
              <a:cxn ang="T5">
                <a:pos x="T2" y="T3"/>
              </a:cxn>
            </a:cxnLst>
            <a:rect l="T6" t="T7" r="T8" b="T9"/>
            <a:pathLst>
              <a:path w="9906" h="52577">
                <a:moveTo>
                  <a:pt x="4953" y="0"/>
                </a:moveTo>
                <a:lnTo>
                  <a:pt x="4953" y="52577"/>
                </a:lnTo>
              </a:path>
            </a:pathLst>
          </a:custGeom>
          <a:noFill/>
          <a:ln w="11176">
            <a:solidFill>
              <a:srgbClr val="28166F"/>
            </a:solidFill>
            <a:round/>
          </a:ln>
        </p:spPr>
        <p:txBody>
          <a:bodyPr lIns="0" tIns="0" rIns="0" bIns="0"/>
          <a:lstStyle/>
          <a:p>
            <a:endParaRPr lang="el-GR"/>
          </a:p>
        </p:txBody>
      </p:sp>
      <p:sp>
        <p:nvSpPr>
          <p:cNvPr id="9330" name="object 115"/>
          <p:cNvSpPr/>
          <p:nvPr/>
        </p:nvSpPr>
        <p:spPr bwMode="auto">
          <a:xfrm>
            <a:off x="2932113" y="2820988"/>
            <a:ext cx="23812" cy="11112"/>
          </a:xfrm>
          <a:custGeom>
            <a:avLst/>
            <a:gdLst>
              <a:gd name="T0" fmla="*/ 12002 w 23622"/>
              <a:gd name="T1" fmla="*/ 0 h 9906"/>
              <a:gd name="T2" fmla="*/ 12002 w 23622"/>
              <a:gd name="T3" fmla="*/ 12465 h 9906"/>
              <a:gd name="T4" fmla="*/ 0 60000 65536"/>
              <a:gd name="T5" fmla="*/ 0 60000 65536"/>
              <a:gd name="T6" fmla="*/ 0 w 23622"/>
              <a:gd name="T7" fmla="*/ 0 h 9906"/>
              <a:gd name="T8" fmla="*/ 23622 w 23622"/>
              <a:gd name="T9" fmla="*/ 9906 h 9906"/>
            </a:gdLst>
            <a:ahLst/>
            <a:cxnLst>
              <a:cxn ang="T4">
                <a:pos x="T0" y="T1"/>
              </a:cxn>
              <a:cxn ang="T5">
                <a:pos x="T2" y="T3"/>
              </a:cxn>
            </a:cxnLst>
            <a:rect l="T6" t="T7" r="T8" b="T9"/>
            <a:pathLst>
              <a:path w="23622" h="9906">
                <a:moveTo>
                  <a:pt x="11811" y="0"/>
                </a:moveTo>
                <a:lnTo>
                  <a:pt x="11811" y="9906"/>
                </a:lnTo>
              </a:path>
            </a:pathLst>
          </a:custGeom>
          <a:noFill/>
          <a:ln w="24892">
            <a:solidFill>
              <a:srgbClr val="28166F"/>
            </a:solidFill>
            <a:round/>
          </a:ln>
        </p:spPr>
        <p:txBody>
          <a:bodyPr lIns="0" tIns="0" rIns="0" bIns="0"/>
          <a:lstStyle/>
          <a:p>
            <a:endParaRPr lang="el-GR"/>
          </a:p>
        </p:txBody>
      </p:sp>
      <p:sp>
        <p:nvSpPr>
          <p:cNvPr id="9331" name="object 116"/>
          <p:cNvSpPr/>
          <p:nvPr/>
        </p:nvSpPr>
        <p:spPr bwMode="auto">
          <a:xfrm>
            <a:off x="3089275" y="2824163"/>
            <a:ext cx="11113" cy="4762"/>
          </a:xfrm>
          <a:custGeom>
            <a:avLst/>
            <a:gdLst>
              <a:gd name="T0" fmla="*/ 6233 w 9906"/>
              <a:gd name="T1" fmla="*/ 0 h 3810"/>
              <a:gd name="T2" fmla="*/ 6233 w 9906"/>
              <a:gd name="T3" fmla="*/ 5952 h 3810"/>
              <a:gd name="T4" fmla="*/ 0 60000 65536"/>
              <a:gd name="T5" fmla="*/ 0 60000 65536"/>
              <a:gd name="T6" fmla="*/ 0 w 9906"/>
              <a:gd name="T7" fmla="*/ 0 h 3810"/>
              <a:gd name="T8" fmla="*/ 9906 w 9906"/>
              <a:gd name="T9" fmla="*/ 3810 h 3810"/>
            </a:gdLst>
            <a:ahLst/>
            <a:cxnLst>
              <a:cxn ang="T4">
                <a:pos x="T0" y="T1"/>
              </a:cxn>
              <a:cxn ang="T5">
                <a:pos x="T2" y="T3"/>
              </a:cxn>
            </a:cxnLst>
            <a:rect l="T6" t="T7" r="T8" b="T9"/>
            <a:pathLst>
              <a:path w="9906" h="3810">
                <a:moveTo>
                  <a:pt x="4953" y="0"/>
                </a:moveTo>
                <a:lnTo>
                  <a:pt x="4953" y="3810"/>
                </a:lnTo>
              </a:path>
            </a:pathLst>
          </a:custGeom>
          <a:noFill/>
          <a:ln w="11176">
            <a:solidFill>
              <a:srgbClr val="28166F"/>
            </a:solidFill>
            <a:round/>
          </a:ln>
        </p:spPr>
        <p:txBody>
          <a:bodyPr lIns="0" tIns="0" rIns="0" bIns="0"/>
          <a:lstStyle/>
          <a:p>
            <a:endParaRPr lang="el-GR"/>
          </a:p>
        </p:txBody>
      </p:sp>
      <p:sp>
        <p:nvSpPr>
          <p:cNvPr id="9332" name="object 117"/>
          <p:cNvSpPr/>
          <p:nvPr/>
        </p:nvSpPr>
        <p:spPr bwMode="auto">
          <a:xfrm>
            <a:off x="3095625" y="2486025"/>
            <a:ext cx="0" cy="687388"/>
          </a:xfrm>
          <a:custGeom>
            <a:avLst/>
            <a:gdLst>
              <a:gd name="T0" fmla="*/ 0 h 687324"/>
              <a:gd name="T1" fmla="*/ 687451 h 687324"/>
              <a:gd name="T2" fmla="*/ 0 60000 65536"/>
              <a:gd name="T3" fmla="*/ 0 60000 65536"/>
              <a:gd name="T4" fmla="*/ 0 h 687324"/>
              <a:gd name="T5" fmla="*/ 687324 h 687324"/>
            </a:gdLst>
            <a:ahLst/>
            <a:cxnLst>
              <a:cxn ang="T2">
                <a:pos x="0" y="T0"/>
              </a:cxn>
              <a:cxn ang="T3">
                <a:pos x="0" y="T1"/>
              </a:cxn>
            </a:cxnLst>
            <a:rect l="0" t="T4" r="0" b="T5"/>
            <a:pathLst>
              <a:path h="687324">
                <a:moveTo>
                  <a:pt x="0" y="0"/>
                </a:moveTo>
                <a:lnTo>
                  <a:pt x="0" y="687323"/>
                </a:lnTo>
              </a:path>
            </a:pathLst>
          </a:custGeom>
          <a:noFill/>
          <a:ln w="14223">
            <a:solidFill>
              <a:srgbClr val="28166F"/>
            </a:solidFill>
            <a:round/>
          </a:ln>
        </p:spPr>
        <p:txBody>
          <a:bodyPr lIns="0" tIns="0" rIns="0" bIns="0"/>
          <a:lstStyle/>
          <a:p>
            <a:endParaRPr lang="el-GR"/>
          </a:p>
        </p:txBody>
      </p:sp>
      <p:sp>
        <p:nvSpPr>
          <p:cNvPr id="9333" name="object 118"/>
          <p:cNvSpPr/>
          <p:nvPr/>
        </p:nvSpPr>
        <p:spPr bwMode="auto">
          <a:xfrm>
            <a:off x="2914650" y="2630488"/>
            <a:ext cx="185738" cy="0"/>
          </a:xfrm>
          <a:custGeom>
            <a:avLst/>
            <a:gdLst>
              <a:gd name="T0" fmla="*/ 186312 w 185166"/>
              <a:gd name="T1" fmla="*/ 0 w 185166"/>
              <a:gd name="T2" fmla="*/ 0 60000 65536"/>
              <a:gd name="T3" fmla="*/ 0 60000 65536"/>
              <a:gd name="T4" fmla="*/ 0 w 185166"/>
              <a:gd name="T5" fmla="*/ 185166 w 185166"/>
            </a:gdLst>
            <a:ahLst/>
            <a:cxnLst>
              <a:cxn ang="T2">
                <a:pos x="T0" y="0"/>
              </a:cxn>
              <a:cxn ang="T3">
                <a:pos x="T1" y="0"/>
              </a:cxn>
            </a:cxnLst>
            <a:rect l="T4" t="0" r="T5" b="0"/>
            <a:pathLst>
              <a:path w="185166">
                <a:moveTo>
                  <a:pt x="185166" y="0"/>
                </a:moveTo>
                <a:lnTo>
                  <a:pt x="0" y="0"/>
                </a:lnTo>
              </a:path>
            </a:pathLst>
          </a:custGeom>
          <a:noFill/>
          <a:ln w="13462">
            <a:solidFill>
              <a:srgbClr val="28166F"/>
            </a:solidFill>
            <a:round/>
          </a:ln>
        </p:spPr>
        <p:txBody>
          <a:bodyPr lIns="0" tIns="0" rIns="0" bIns="0"/>
          <a:lstStyle/>
          <a:p>
            <a:endParaRPr lang="el-GR"/>
          </a:p>
        </p:txBody>
      </p:sp>
      <p:sp>
        <p:nvSpPr>
          <p:cNvPr id="9334" name="object 119"/>
          <p:cNvSpPr/>
          <p:nvPr/>
        </p:nvSpPr>
        <p:spPr bwMode="auto">
          <a:xfrm>
            <a:off x="2924175" y="2459038"/>
            <a:ext cx="166688" cy="0"/>
          </a:xfrm>
          <a:custGeom>
            <a:avLst/>
            <a:gdLst>
              <a:gd name="T0" fmla="*/ 165741 w 167640"/>
              <a:gd name="T1" fmla="*/ 0 w 167640"/>
              <a:gd name="T2" fmla="*/ 0 60000 65536"/>
              <a:gd name="T3" fmla="*/ 0 60000 65536"/>
              <a:gd name="T4" fmla="*/ 0 w 167640"/>
              <a:gd name="T5" fmla="*/ 167640 w 167640"/>
            </a:gdLst>
            <a:ahLst/>
            <a:cxnLst>
              <a:cxn ang="T2">
                <a:pos x="T0" y="0"/>
              </a:cxn>
              <a:cxn ang="T3">
                <a:pos x="T1" y="0"/>
              </a:cxn>
            </a:cxnLst>
            <a:rect l="T4" t="0" r="T5" b="0"/>
            <a:pathLst>
              <a:path w="167640">
                <a:moveTo>
                  <a:pt x="167640" y="0"/>
                </a:moveTo>
                <a:lnTo>
                  <a:pt x="0" y="0"/>
                </a:lnTo>
              </a:path>
            </a:pathLst>
          </a:custGeom>
          <a:noFill/>
          <a:ln w="32131">
            <a:solidFill>
              <a:srgbClr val="28166F"/>
            </a:solidFill>
            <a:round/>
          </a:ln>
        </p:spPr>
        <p:txBody>
          <a:bodyPr lIns="0" tIns="0" rIns="0" bIns="0"/>
          <a:lstStyle/>
          <a:p>
            <a:endParaRPr lang="el-GR"/>
          </a:p>
        </p:txBody>
      </p:sp>
      <p:sp>
        <p:nvSpPr>
          <p:cNvPr id="9335" name="object 120"/>
          <p:cNvSpPr/>
          <p:nvPr/>
        </p:nvSpPr>
        <p:spPr bwMode="auto">
          <a:xfrm>
            <a:off x="2913063" y="2486025"/>
            <a:ext cx="0" cy="219075"/>
          </a:xfrm>
          <a:custGeom>
            <a:avLst/>
            <a:gdLst>
              <a:gd name="T0" fmla="*/ 0 h 217932"/>
              <a:gd name="T1" fmla="*/ 220224 h 217932"/>
              <a:gd name="T2" fmla="*/ 0 60000 65536"/>
              <a:gd name="T3" fmla="*/ 0 60000 65536"/>
              <a:gd name="T4" fmla="*/ 0 h 217932"/>
              <a:gd name="T5" fmla="*/ 217932 h 217932"/>
            </a:gdLst>
            <a:ahLst/>
            <a:cxnLst>
              <a:cxn ang="T2">
                <a:pos x="0" y="T0"/>
              </a:cxn>
              <a:cxn ang="T3">
                <a:pos x="0" y="T1"/>
              </a:cxn>
            </a:cxnLst>
            <a:rect l="0" t="T4" r="0" b="T5"/>
            <a:pathLst>
              <a:path h="217932">
                <a:moveTo>
                  <a:pt x="0" y="0"/>
                </a:moveTo>
                <a:lnTo>
                  <a:pt x="0" y="217932"/>
                </a:lnTo>
              </a:path>
            </a:pathLst>
          </a:custGeom>
          <a:noFill/>
          <a:ln w="14986">
            <a:solidFill>
              <a:srgbClr val="28166F"/>
            </a:solidFill>
            <a:round/>
          </a:ln>
        </p:spPr>
        <p:txBody>
          <a:bodyPr lIns="0" tIns="0" rIns="0" bIns="0"/>
          <a:lstStyle/>
          <a:p>
            <a:endParaRPr lang="el-GR"/>
          </a:p>
        </p:txBody>
      </p:sp>
      <p:sp>
        <p:nvSpPr>
          <p:cNvPr id="9336" name="object 121"/>
          <p:cNvSpPr/>
          <p:nvPr/>
        </p:nvSpPr>
        <p:spPr bwMode="auto">
          <a:xfrm>
            <a:off x="2914650" y="2476500"/>
            <a:ext cx="14288" cy="0"/>
          </a:xfrm>
          <a:custGeom>
            <a:avLst/>
            <a:gdLst>
              <a:gd name="T0" fmla="*/ 14884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27559">
            <a:solidFill>
              <a:srgbClr val="28166F"/>
            </a:solidFill>
            <a:round/>
          </a:ln>
        </p:spPr>
        <p:txBody>
          <a:bodyPr lIns="0" tIns="0" rIns="0" bIns="0"/>
          <a:lstStyle/>
          <a:p>
            <a:endParaRPr lang="el-GR"/>
          </a:p>
        </p:txBody>
      </p:sp>
      <p:sp>
        <p:nvSpPr>
          <p:cNvPr id="9337" name="object 122"/>
          <p:cNvSpPr/>
          <p:nvPr/>
        </p:nvSpPr>
        <p:spPr bwMode="auto">
          <a:xfrm>
            <a:off x="2827338" y="2390775"/>
            <a:ext cx="0" cy="433388"/>
          </a:xfrm>
          <a:custGeom>
            <a:avLst/>
            <a:gdLst>
              <a:gd name="T0" fmla="*/ 0 h 433578"/>
              <a:gd name="T1" fmla="*/ 433198 h 433578"/>
              <a:gd name="T2" fmla="*/ 0 60000 65536"/>
              <a:gd name="T3" fmla="*/ 0 60000 65536"/>
              <a:gd name="T4" fmla="*/ 0 h 433578"/>
              <a:gd name="T5" fmla="*/ 433578 h 433578"/>
            </a:gdLst>
            <a:ahLst/>
            <a:cxnLst>
              <a:cxn ang="T2">
                <a:pos x="0" y="T0"/>
              </a:cxn>
              <a:cxn ang="T3">
                <a:pos x="0" y="T1"/>
              </a:cxn>
            </a:cxnLst>
            <a:rect l="0" t="T4" r="0" b="T5"/>
            <a:pathLst>
              <a:path h="433578">
                <a:moveTo>
                  <a:pt x="0" y="0"/>
                </a:moveTo>
                <a:lnTo>
                  <a:pt x="0" y="433578"/>
                </a:lnTo>
              </a:path>
            </a:pathLst>
          </a:custGeom>
          <a:noFill/>
          <a:ln w="9651">
            <a:solidFill>
              <a:srgbClr val="28166F"/>
            </a:solidFill>
            <a:round/>
          </a:ln>
        </p:spPr>
        <p:txBody>
          <a:bodyPr lIns="0" tIns="0" rIns="0" bIns="0"/>
          <a:lstStyle/>
          <a:p>
            <a:endParaRPr lang="el-GR"/>
          </a:p>
        </p:txBody>
      </p:sp>
      <p:sp>
        <p:nvSpPr>
          <p:cNvPr id="9338" name="object 123"/>
          <p:cNvSpPr/>
          <p:nvPr/>
        </p:nvSpPr>
        <p:spPr bwMode="auto">
          <a:xfrm>
            <a:off x="2593975" y="2819400"/>
            <a:ext cx="11113" cy="12700"/>
          </a:xfrm>
          <a:custGeom>
            <a:avLst/>
            <a:gdLst>
              <a:gd name="T0" fmla="*/ 12467 w 9906"/>
              <a:gd name="T1" fmla="*/ 4703 h 11430"/>
              <a:gd name="T2" fmla="*/ 11507 w 9906"/>
              <a:gd name="T3" fmla="*/ 0 h 11430"/>
              <a:gd name="T4" fmla="*/ 0 w 9906"/>
              <a:gd name="T5" fmla="*/ 8466 h 11430"/>
              <a:gd name="T6" fmla="*/ 3836 w 9906"/>
              <a:gd name="T7" fmla="*/ 14111 h 11430"/>
              <a:gd name="T8" fmla="*/ 12467 w 9906"/>
              <a:gd name="T9" fmla="*/ 4703 h 11430"/>
              <a:gd name="T10" fmla="*/ 0 60000 65536"/>
              <a:gd name="T11" fmla="*/ 0 60000 65536"/>
              <a:gd name="T12" fmla="*/ 0 60000 65536"/>
              <a:gd name="T13" fmla="*/ 0 60000 65536"/>
              <a:gd name="T14" fmla="*/ 0 60000 65536"/>
              <a:gd name="T15" fmla="*/ 0 w 9906"/>
              <a:gd name="T16" fmla="*/ 0 h 11430"/>
              <a:gd name="T17" fmla="*/ 9906 w 9906"/>
              <a:gd name="T18" fmla="*/ 11430 h 11430"/>
            </a:gdLst>
            <a:ahLst/>
            <a:cxnLst>
              <a:cxn ang="T10">
                <a:pos x="T0" y="T1"/>
              </a:cxn>
              <a:cxn ang="T11">
                <a:pos x="T2" y="T3"/>
              </a:cxn>
              <a:cxn ang="T12">
                <a:pos x="T4" y="T5"/>
              </a:cxn>
              <a:cxn ang="T13">
                <a:pos x="T6" y="T7"/>
              </a:cxn>
              <a:cxn ang="T14">
                <a:pos x="T8" y="T9"/>
              </a:cxn>
            </a:cxnLst>
            <a:rect l="T15" t="T16" r="T17" b="T18"/>
            <a:pathLst>
              <a:path w="9906" h="11430">
                <a:moveTo>
                  <a:pt x="9906" y="3810"/>
                </a:moveTo>
                <a:lnTo>
                  <a:pt x="9143" y="0"/>
                </a:lnTo>
                <a:lnTo>
                  <a:pt x="0" y="6857"/>
                </a:lnTo>
                <a:lnTo>
                  <a:pt x="3048" y="11430"/>
                </a:lnTo>
                <a:lnTo>
                  <a:pt x="9906" y="3810"/>
                </a:lnTo>
                <a:close/>
              </a:path>
            </a:pathLst>
          </a:custGeom>
          <a:solidFill>
            <a:srgbClr val="28166F"/>
          </a:solidFill>
          <a:ln w="9525">
            <a:noFill/>
            <a:round/>
          </a:ln>
        </p:spPr>
        <p:txBody>
          <a:bodyPr lIns="0" tIns="0" rIns="0" bIns="0"/>
          <a:lstStyle/>
          <a:p>
            <a:endParaRPr lang="el-GR"/>
          </a:p>
        </p:txBody>
      </p:sp>
      <p:sp>
        <p:nvSpPr>
          <p:cNvPr id="9339" name="object 124"/>
          <p:cNvSpPr/>
          <p:nvPr/>
        </p:nvSpPr>
        <p:spPr bwMode="auto">
          <a:xfrm>
            <a:off x="2563813" y="2246313"/>
            <a:ext cx="309562" cy="0"/>
          </a:xfrm>
          <a:custGeom>
            <a:avLst/>
            <a:gdLst>
              <a:gd name="T0" fmla="*/ 310517 w 308610"/>
              <a:gd name="T1" fmla="*/ 0 w 308610"/>
              <a:gd name="T2" fmla="*/ 0 60000 65536"/>
              <a:gd name="T3" fmla="*/ 0 60000 65536"/>
              <a:gd name="T4" fmla="*/ 0 w 308610"/>
              <a:gd name="T5" fmla="*/ 308610 w 308610"/>
            </a:gdLst>
            <a:ahLst/>
            <a:cxnLst>
              <a:cxn ang="T2">
                <a:pos x="T0" y="0"/>
              </a:cxn>
              <a:cxn ang="T3">
                <a:pos x="T1" y="0"/>
              </a:cxn>
            </a:cxnLst>
            <a:rect l="T4" t="0" r="T5" b="0"/>
            <a:pathLst>
              <a:path w="308610">
                <a:moveTo>
                  <a:pt x="308610" y="0"/>
                </a:moveTo>
                <a:lnTo>
                  <a:pt x="0" y="0"/>
                </a:lnTo>
              </a:path>
            </a:pathLst>
          </a:custGeom>
          <a:noFill/>
          <a:ln w="14224">
            <a:solidFill>
              <a:srgbClr val="28166F"/>
            </a:solidFill>
            <a:round/>
          </a:ln>
        </p:spPr>
        <p:txBody>
          <a:bodyPr lIns="0" tIns="0" rIns="0" bIns="0"/>
          <a:lstStyle/>
          <a:p>
            <a:endParaRPr lang="el-GR"/>
          </a:p>
        </p:txBody>
      </p:sp>
      <p:sp>
        <p:nvSpPr>
          <p:cNvPr id="9340" name="object 125"/>
          <p:cNvSpPr/>
          <p:nvPr/>
        </p:nvSpPr>
        <p:spPr bwMode="auto">
          <a:xfrm>
            <a:off x="2563813" y="2390775"/>
            <a:ext cx="309562" cy="0"/>
          </a:xfrm>
          <a:custGeom>
            <a:avLst/>
            <a:gdLst>
              <a:gd name="T0" fmla="*/ 310517 w 308610"/>
              <a:gd name="T1" fmla="*/ 0 w 308610"/>
              <a:gd name="T2" fmla="*/ 0 60000 65536"/>
              <a:gd name="T3" fmla="*/ 0 60000 65536"/>
              <a:gd name="T4" fmla="*/ 0 w 308610"/>
              <a:gd name="T5" fmla="*/ 308610 w 308610"/>
            </a:gdLst>
            <a:ahLst/>
            <a:cxnLst>
              <a:cxn ang="T2">
                <a:pos x="T0" y="0"/>
              </a:cxn>
              <a:cxn ang="T3">
                <a:pos x="T1" y="0"/>
              </a:cxn>
            </a:cxnLst>
            <a:rect l="T4" t="0" r="T5" b="0"/>
            <a:pathLst>
              <a:path w="308610">
                <a:moveTo>
                  <a:pt x="308610" y="0"/>
                </a:moveTo>
                <a:lnTo>
                  <a:pt x="0" y="0"/>
                </a:lnTo>
              </a:path>
            </a:pathLst>
          </a:custGeom>
          <a:noFill/>
          <a:ln w="17272">
            <a:solidFill>
              <a:srgbClr val="28166F"/>
            </a:solidFill>
            <a:round/>
          </a:ln>
        </p:spPr>
        <p:txBody>
          <a:bodyPr lIns="0" tIns="0" rIns="0" bIns="0"/>
          <a:lstStyle/>
          <a:p>
            <a:endParaRPr lang="el-GR"/>
          </a:p>
        </p:txBody>
      </p:sp>
      <p:sp>
        <p:nvSpPr>
          <p:cNvPr id="9341" name="object 126"/>
          <p:cNvSpPr/>
          <p:nvPr/>
        </p:nvSpPr>
        <p:spPr bwMode="auto">
          <a:xfrm>
            <a:off x="2867025" y="2247900"/>
            <a:ext cx="0" cy="139700"/>
          </a:xfrm>
          <a:custGeom>
            <a:avLst/>
            <a:gdLst>
              <a:gd name="T0" fmla="*/ 0 h 139445"/>
              <a:gd name="T1" fmla="*/ 139955 h 139445"/>
              <a:gd name="T2" fmla="*/ 0 60000 65536"/>
              <a:gd name="T3" fmla="*/ 0 60000 65536"/>
              <a:gd name="T4" fmla="*/ 0 h 139445"/>
              <a:gd name="T5" fmla="*/ 139445 h 139445"/>
            </a:gdLst>
            <a:ahLst/>
            <a:cxnLst>
              <a:cxn ang="T2">
                <a:pos x="0" y="T0"/>
              </a:cxn>
              <a:cxn ang="T3">
                <a:pos x="0" y="T1"/>
              </a:cxn>
            </a:cxnLst>
            <a:rect l="0" t="T4" r="0" b="T5"/>
            <a:pathLst>
              <a:path h="139445">
                <a:moveTo>
                  <a:pt x="0" y="0"/>
                </a:moveTo>
                <a:lnTo>
                  <a:pt x="0" y="139445"/>
                </a:lnTo>
              </a:path>
            </a:pathLst>
          </a:custGeom>
          <a:noFill/>
          <a:ln w="13462">
            <a:solidFill>
              <a:srgbClr val="28166F"/>
            </a:solidFill>
            <a:round/>
          </a:ln>
        </p:spPr>
        <p:txBody>
          <a:bodyPr lIns="0" tIns="0" rIns="0" bIns="0"/>
          <a:lstStyle/>
          <a:p>
            <a:endParaRPr lang="el-GR"/>
          </a:p>
        </p:txBody>
      </p:sp>
      <p:sp>
        <p:nvSpPr>
          <p:cNvPr id="9342" name="object 127"/>
          <p:cNvSpPr/>
          <p:nvPr/>
        </p:nvSpPr>
        <p:spPr bwMode="auto">
          <a:xfrm>
            <a:off x="2559050" y="2247900"/>
            <a:ext cx="0" cy="139700"/>
          </a:xfrm>
          <a:custGeom>
            <a:avLst/>
            <a:gdLst>
              <a:gd name="T0" fmla="*/ 0 h 139445"/>
              <a:gd name="T1" fmla="*/ 139955 h 139445"/>
              <a:gd name="T2" fmla="*/ 0 60000 65536"/>
              <a:gd name="T3" fmla="*/ 0 60000 65536"/>
              <a:gd name="T4" fmla="*/ 0 h 139445"/>
              <a:gd name="T5" fmla="*/ 139445 h 139445"/>
            </a:gdLst>
            <a:ahLst/>
            <a:cxnLst>
              <a:cxn ang="T2">
                <a:pos x="0" y="T0"/>
              </a:cxn>
              <a:cxn ang="T3">
                <a:pos x="0" y="T1"/>
              </a:cxn>
            </a:cxnLst>
            <a:rect l="0" t="T4" r="0" b="T5"/>
            <a:pathLst>
              <a:path h="139445">
                <a:moveTo>
                  <a:pt x="0" y="0"/>
                </a:moveTo>
                <a:lnTo>
                  <a:pt x="0" y="139445"/>
                </a:lnTo>
              </a:path>
            </a:pathLst>
          </a:custGeom>
          <a:noFill/>
          <a:ln w="14224">
            <a:solidFill>
              <a:srgbClr val="28166F"/>
            </a:solidFill>
            <a:round/>
          </a:ln>
        </p:spPr>
        <p:txBody>
          <a:bodyPr lIns="0" tIns="0" rIns="0" bIns="0"/>
          <a:lstStyle/>
          <a:p>
            <a:endParaRPr lang="el-GR"/>
          </a:p>
        </p:txBody>
      </p:sp>
      <p:sp>
        <p:nvSpPr>
          <p:cNvPr id="9343" name="object 128"/>
          <p:cNvSpPr/>
          <p:nvPr/>
        </p:nvSpPr>
        <p:spPr bwMode="auto">
          <a:xfrm>
            <a:off x="2555875" y="2384425"/>
            <a:ext cx="9525" cy="12700"/>
          </a:xfrm>
          <a:custGeom>
            <a:avLst/>
            <a:gdLst>
              <a:gd name="T0" fmla="*/ 9159 w 9906"/>
              <a:gd name="T1" fmla="*/ 4134 h 12191"/>
              <a:gd name="T2" fmla="*/ 7749 w 9906"/>
              <a:gd name="T3" fmla="*/ 0 h 12191"/>
              <a:gd name="T4" fmla="*/ 0 w 9906"/>
              <a:gd name="T5" fmla="*/ 9096 h 12191"/>
              <a:gd name="T6" fmla="*/ 1409 w 9906"/>
              <a:gd name="T7" fmla="*/ 13230 h 12191"/>
              <a:gd name="T8" fmla="*/ 9159 w 9906"/>
              <a:gd name="T9" fmla="*/ 4134 h 12191"/>
              <a:gd name="T10" fmla="*/ 0 60000 65536"/>
              <a:gd name="T11" fmla="*/ 0 60000 65536"/>
              <a:gd name="T12" fmla="*/ 0 60000 65536"/>
              <a:gd name="T13" fmla="*/ 0 60000 65536"/>
              <a:gd name="T14" fmla="*/ 0 60000 65536"/>
              <a:gd name="T15" fmla="*/ 0 w 9906"/>
              <a:gd name="T16" fmla="*/ 0 h 12191"/>
              <a:gd name="T17" fmla="*/ 9906 w 9906"/>
              <a:gd name="T18" fmla="*/ 12191 h 12191"/>
            </a:gdLst>
            <a:ahLst/>
            <a:cxnLst>
              <a:cxn ang="T10">
                <a:pos x="T0" y="T1"/>
              </a:cxn>
              <a:cxn ang="T11">
                <a:pos x="T2" y="T3"/>
              </a:cxn>
              <a:cxn ang="T12">
                <a:pos x="T4" y="T5"/>
              </a:cxn>
              <a:cxn ang="T13">
                <a:pos x="T6" y="T7"/>
              </a:cxn>
              <a:cxn ang="T14">
                <a:pos x="T8" y="T9"/>
              </a:cxn>
            </a:cxnLst>
            <a:rect l="T15" t="T16" r="T17" b="T18"/>
            <a:pathLst>
              <a:path w="9906" h="12191">
                <a:moveTo>
                  <a:pt x="9906" y="3809"/>
                </a:moveTo>
                <a:lnTo>
                  <a:pt x="8381" y="0"/>
                </a:lnTo>
                <a:lnTo>
                  <a:pt x="0" y="8381"/>
                </a:lnTo>
                <a:lnTo>
                  <a:pt x="1524" y="12191"/>
                </a:lnTo>
                <a:lnTo>
                  <a:pt x="9906" y="3809"/>
                </a:lnTo>
                <a:close/>
              </a:path>
            </a:pathLst>
          </a:custGeom>
          <a:solidFill>
            <a:srgbClr val="28166F"/>
          </a:solidFill>
          <a:ln w="9525">
            <a:noFill/>
            <a:round/>
          </a:ln>
        </p:spPr>
        <p:txBody>
          <a:bodyPr lIns="0" tIns="0" rIns="0" bIns="0"/>
          <a:lstStyle/>
          <a:p>
            <a:endParaRPr lang="el-GR"/>
          </a:p>
        </p:txBody>
      </p:sp>
      <p:sp>
        <p:nvSpPr>
          <p:cNvPr id="9344" name="object 129"/>
          <p:cNvSpPr/>
          <p:nvPr/>
        </p:nvSpPr>
        <p:spPr bwMode="auto">
          <a:xfrm>
            <a:off x="2555875" y="2239963"/>
            <a:ext cx="9525" cy="9525"/>
          </a:xfrm>
          <a:custGeom>
            <a:avLst/>
            <a:gdLst>
              <a:gd name="T0" fmla="*/ 9159 w 9906"/>
              <a:gd name="T1" fmla="*/ 7750 h 9906"/>
              <a:gd name="T2" fmla="*/ 1409 w 9906"/>
              <a:gd name="T3" fmla="*/ 0 h 9906"/>
              <a:gd name="T4" fmla="*/ 0 w 9906"/>
              <a:gd name="T5" fmla="*/ 1409 h 9906"/>
              <a:gd name="T6" fmla="*/ 7749 w 9906"/>
              <a:gd name="T7" fmla="*/ 9159 h 9906"/>
              <a:gd name="T8" fmla="*/ 9159 w 9906"/>
              <a:gd name="T9" fmla="*/ 7750 h 9906"/>
              <a:gd name="T10" fmla="*/ 0 60000 65536"/>
              <a:gd name="T11" fmla="*/ 0 60000 65536"/>
              <a:gd name="T12" fmla="*/ 0 60000 65536"/>
              <a:gd name="T13" fmla="*/ 0 60000 65536"/>
              <a:gd name="T14" fmla="*/ 0 60000 65536"/>
              <a:gd name="T15" fmla="*/ 0 w 9906"/>
              <a:gd name="T16" fmla="*/ 0 h 9906"/>
              <a:gd name="T17" fmla="*/ 9906 w 9906"/>
              <a:gd name="T18" fmla="*/ 9906 h 9906"/>
            </a:gdLst>
            <a:ahLst/>
            <a:cxnLst>
              <a:cxn ang="T10">
                <a:pos x="T0" y="T1"/>
              </a:cxn>
              <a:cxn ang="T11">
                <a:pos x="T2" y="T3"/>
              </a:cxn>
              <a:cxn ang="T12">
                <a:pos x="T4" y="T5"/>
              </a:cxn>
              <a:cxn ang="T13">
                <a:pos x="T6" y="T7"/>
              </a:cxn>
              <a:cxn ang="T14">
                <a:pos x="T8" y="T9"/>
              </a:cxn>
            </a:cxnLst>
            <a:rect l="T15" t="T16" r="T17" b="T18"/>
            <a:pathLst>
              <a:path w="9906" h="9906">
                <a:moveTo>
                  <a:pt x="9906" y="8382"/>
                </a:moveTo>
                <a:lnTo>
                  <a:pt x="1524" y="0"/>
                </a:lnTo>
                <a:lnTo>
                  <a:pt x="0" y="1524"/>
                </a:lnTo>
                <a:lnTo>
                  <a:pt x="8381" y="9906"/>
                </a:lnTo>
                <a:lnTo>
                  <a:pt x="9906" y="8382"/>
                </a:lnTo>
                <a:close/>
              </a:path>
            </a:pathLst>
          </a:custGeom>
          <a:solidFill>
            <a:srgbClr val="28166F"/>
          </a:solidFill>
          <a:ln w="9525">
            <a:noFill/>
            <a:round/>
          </a:ln>
        </p:spPr>
        <p:txBody>
          <a:bodyPr lIns="0" tIns="0" rIns="0" bIns="0"/>
          <a:lstStyle/>
          <a:p>
            <a:endParaRPr lang="el-GR"/>
          </a:p>
        </p:txBody>
      </p:sp>
      <p:sp>
        <p:nvSpPr>
          <p:cNvPr id="9345" name="object 130"/>
          <p:cNvSpPr/>
          <p:nvPr/>
        </p:nvSpPr>
        <p:spPr bwMode="auto">
          <a:xfrm>
            <a:off x="2520950" y="3000375"/>
            <a:ext cx="65088" cy="0"/>
          </a:xfrm>
          <a:custGeom>
            <a:avLst/>
            <a:gdLst>
              <a:gd name="T0" fmla="*/ 65409 w 64769"/>
              <a:gd name="T1" fmla="*/ 0 w 64769"/>
              <a:gd name="T2" fmla="*/ 0 60000 65536"/>
              <a:gd name="T3" fmla="*/ 0 60000 65536"/>
              <a:gd name="T4" fmla="*/ 0 w 64769"/>
              <a:gd name="T5" fmla="*/ 64769 w 64769"/>
            </a:gdLst>
            <a:ahLst/>
            <a:cxnLst>
              <a:cxn ang="T2">
                <a:pos x="T0" y="0"/>
              </a:cxn>
              <a:cxn ang="T3">
                <a:pos x="T1" y="0"/>
              </a:cxn>
            </a:cxnLst>
            <a:rect l="T4" t="0" r="T5" b="0"/>
            <a:pathLst>
              <a:path w="64769">
                <a:moveTo>
                  <a:pt x="64769" y="0"/>
                </a:moveTo>
                <a:lnTo>
                  <a:pt x="0" y="0"/>
                </a:lnTo>
              </a:path>
            </a:pathLst>
          </a:custGeom>
          <a:noFill/>
          <a:ln w="14224">
            <a:solidFill>
              <a:srgbClr val="28166F"/>
            </a:solidFill>
            <a:round/>
          </a:ln>
        </p:spPr>
        <p:txBody>
          <a:bodyPr lIns="0" tIns="0" rIns="0" bIns="0"/>
          <a:lstStyle/>
          <a:p>
            <a:endParaRPr lang="el-GR"/>
          </a:p>
        </p:txBody>
      </p:sp>
      <p:sp>
        <p:nvSpPr>
          <p:cNvPr id="9346" name="object 131"/>
          <p:cNvSpPr/>
          <p:nvPr/>
        </p:nvSpPr>
        <p:spPr bwMode="auto">
          <a:xfrm>
            <a:off x="2522538" y="2997200"/>
            <a:ext cx="0" cy="160338"/>
          </a:xfrm>
          <a:custGeom>
            <a:avLst/>
            <a:gdLst>
              <a:gd name="T0" fmla="*/ 0 h 159258"/>
              <a:gd name="T1" fmla="*/ 161425 h 159258"/>
              <a:gd name="T2" fmla="*/ 0 60000 65536"/>
              <a:gd name="T3" fmla="*/ 0 60000 65536"/>
              <a:gd name="T4" fmla="*/ 0 h 159258"/>
              <a:gd name="T5" fmla="*/ 159258 h 159258"/>
            </a:gdLst>
            <a:ahLst/>
            <a:cxnLst>
              <a:cxn ang="T2">
                <a:pos x="0" y="T0"/>
              </a:cxn>
              <a:cxn ang="T3">
                <a:pos x="0" y="T1"/>
              </a:cxn>
            </a:cxnLst>
            <a:rect l="0" t="T4" r="0" b="T5"/>
            <a:pathLst>
              <a:path h="159258">
                <a:moveTo>
                  <a:pt x="0" y="0"/>
                </a:moveTo>
                <a:lnTo>
                  <a:pt x="0" y="159258"/>
                </a:lnTo>
              </a:path>
            </a:pathLst>
          </a:custGeom>
          <a:noFill/>
          <a:ln w="12699">
            <a:solidFill>
              <a:srgbClr val="28166F"/>
            </a:solidFill>
            <a:round/>
          </a:ln>
        </p:spPr>
        <p:txBody>
          <a:bodyPr lIns="0" tIns="0" rIns="0" bIns="0"/>
          <a:lstStyle/>
          <a:p>
            <a:endParaRPr lang="el-GR"/>
          </a:p>
        </p:txBody>
      </p:sp>
      <p:sp>
        <p:nvSpPr>
          <p:cNvPr id="9347" name="object 132"/>
          <p:cNvSpPr/>
          <p:nvPr/>
        </p:nvSpPr>
        <p:spPr bwMode="auto">
          <a:xfrm>
            <a:off x="2520950" y="3159125"/>
            <a:ext cx="65088" cy="0"/>
          </a:xfrm>
          <a:custGeom>
            <a:avLst/>
            <a:gdLst>
              <a:gd name="T0" fmla="*/ 65409 w 64769"/>
              <a:gd name="T1" fmla="*/ 0 w 64769"/>
              <a:gd name="T2" fmla="*/ 0 60000 65536"/>
              <a:gd name="T3" fmla="*/ 0 60000 65536"/>
              <a:gd name="T4" fmla="*/ 0 w 64769"/>
              <a:gd name="T5" fmla="*/ 64769 w 64769"/>
            </a:gdLst>
            <a:ahLst/>
            <a:cxnLst>
              <a:cxn ang="T2">
                <a:pos x="T0" y="0"/>
              </a:cxn>
              <a:cxn ang="T3">
                <a:pos x="T1" y="0"/>
              </a:cxn>
            </a:cxnLst>
            <a:rect l="T4" t="0" r="T5" b="0"/>
            <a:pathLst>
              <a:path w="64769">
                <a:moveTo>
                  <a:pt x="64769" y="0"/>
                </a:moveTo>
                <a:lnTo>
                  <a:pt x="0" y="0"/>
                </a:lnTo>
              </a:path>
            </a:pathLst>
          </a:custGeom>
          <a:noFill/>
          <a:ln w="14224">
            <a:solidFill>
              <a:srgbClr val="28166F"/>
            </a:solidFill>
            <a:round/>
          </a:ln>
        </p:spPr>
        <p:txBody>
          <a:bodyPr lIns="0" tIns="0" rIns="0" bIns="0"/>
          <a:lstStyle/>
          <a:p>
            <a:endParaRPr lang="el-GR"/>
          </a:p>
        </p:txBody>
      </p:sp>
      <p:sp>
        <p:nvSpPr>
          <p:cNvPr id="9348" name="object 133"/>
          <p:cNvSpPr/>
          <p:nvPr/>
        </p:nvSpPr>
        <p:spPr bwMode="auto">
          <a:xfrm>
            <a:off x="2932113" y="2717800"/>
            <a:ext cx="0" cy="111125"/>
          </a:xfrm>
          <a:custGeom>
            <a:avLst/>
            <a:gdLst>
              <a:gd name="T0" fmla="*/ 0 h 110490"/>
              <a:gd name="T1" fmla="*/ 111764 h 110490"/>
              <a:gd name="T2" fmla="*/ 0 60000 65536"/>
              <a:gd name="T3" fmla="*/ 0 60000 65536"/>
              <a:gd name="T4" fmla="*/ 0 h 110490"/>
              <a:gd name="T5" fmla="*/ 110490 h 110490"/>
            </a:gdLst>
            <a:ahLst/>
            <a:cxnLst>
              <a:cxn ang="T2">
                <a:pos x="0" y="T0"/>
              </a:cxn>
              <a:cxn ang="T3">
                <a:pos x="0" y="T1"/>
              </a:cxn>
            </a:cxnLst>
            <a:rect l="0" t="T4" r="0" b="T5"/>
            <a:pathLst>
              <a:path h="110490">
                <a:moveTo>
                  <a:pt x="0" y="0"/>
                </a:moveTo>
                <a:lnTo>
                  <a:pt x="0" y="110490"/>
                </a:lnTo>
              </a:path>
            </a:pathLst>
          </a:custGeom>
          <a:noFill/>
          <a:ln w="11176">
            <a:solidFill>
              <a:srgbClr val="28166F"/>
            </a:solidFill>
            <a:round/>
          </a:ln>
        </p:spPr>
        <p:txBody>
          <a:bodyPr lIns="0" tIns="0" rIns="0" bIns="0"/>
          <a:lstStyle/>
          <a:p>
            <a:endParaRPr lang="el-GR"/>
          </a:p>
        </p:txBody>
      </p:sp>
      <p:sp>
        <p:nvSpPr>
          <p:cNvPr id="9349" name="object 134"/>
          <p:cNvSpPr/>
          <p:nvPr/>
        </p:nvSpPr>
        <p:spPr bwMode="auto">
          <a:xfrm>
            <a:off x="3165475"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4224">
            <a:solidFill>
              <a:srgbClr val="28166F"/>
            </a:solidFill>
            <a:round/>
          </a:ln>
        </p:spPr>
        <p:txBody>
          <a:bodyPr lIns="0" tIns="0" rIns="0" bIns="0"/>
          <a:lstStyle/>
          <a:p>
            <a:endParaRPr lang="el-GR"/>
          </a:p>
        </p:txBody>
      </p:sp>
      <p:sp>
        <p:nvSpPr>
          <p:cNvPr id="9350" name="object 135"/>
          <p:cNvSpPr/>
          <p:nvPr/>
        </p:nvSpPr>
        <p:spPr bwMode="auto">
          <a:xfrm>
            <a:off x="2516188"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2699">
            <a:solidFill>
              <a:srgbClr val="28166F"/>
            </a:solidFill>
            <a:round/>
          </a:ln>
        </p:spPr>
        <p:txBody>
          <a:bodyPr lIns="0" tIns="0" rIns="0" bIns="0"/>
          <a:lstStyle/>
          <a:p>
            <a:endParaRPr lang="el-GR"/>
          </a:p>
        </p:txBody>
      </p:sp>
      <p:sp>
        <p:nvSpPr>
          <p:cNvPr id="9351" name="object 136"/>
          <p:cNvSpPr/>
          <p:nvPr/>
        </p:nvSpPr>
        <p:spPr bwMode="auto">
          <a:xfrm>
            <a:off x="2520950" y="3270250"/>
            <a:ext cx="641350" cy="0"/>
          </a:xfrm>
          <a:custGeom>
            <a:avLst/>
            <a:gdLst>
              <a:gd name="T0" fmla="*/ 641858 w 640842"/>
              <a:gd name="T1" fmla="*/ 0 w 640842"/>
              <a:gd name="T2" fmla="*/ 0 60000 65536"/>
              <a:gd name="T3" fmla="*/ 0 60000 65536"/>
              <a:gd name="T4" fmla="*/ 0 w 640842"/>
              <a:gd name="T5" fmla="*/ 640842 w 640842"/>
            </a:gdLst>
            <a:ahLst/>
            <a:cxnLst>
              <a:cxn ang="T2">
                <a:pos x="T0" y="0"/>
              </a:cxn>
              <a:cxn ang="T3">
                <a:pos x="T1" y="0"/>
              </a:cxn>
            </a:cxnLst>
            <a:rect l="T4" t="0" r="T5" b="0"/>
            <a:pathLst>
              <a:path w="640842">
                <a:moveTo>
                  <a:pt x="640842" y="0"/>
                </a:moveTo>
                <a:lnTo>
                  <a:pt x="0" y="0"/>
                </a:lnTo>
              </a:path>
            </a:pathLst>
          </a:custGeom>
          <a:noFill/>
          <a:ln w="13461">
            <a:solidFill>
              <a:srgbClr val="28166F"/>
            </a:solidFill>
            <a:round/>
          </a:ln>
        </p:spPr>
        <p:txBody>
          <a:bodyPr lIns="0" tIns="0" rIns="0" bIns="0"/>
          <a:lstStyle/>
          <a:p>
            <a:endParaRPr lang="el-GR"/>
          </a:p>
        </p:txBody>
      </p:sp>
      <p:sp>
        <p:nvSpPr>
          <p:cNvPr id="9352" name="object 137"/>
          <p:cNvSpPr/>
          <p:nvPr/>
        </p:nvSpPr>
        <p:spPr bwMode="auto">
          <a:xfrm>
            <a:off x="3155950" y="3263900"/>
            <a:ext cx="12700" cy="17463"/>
          </a:xfrm>
          <a:custGeom>
            <a:avLst/>
            <a:gdLst>
              <a:gd name="T0" fmla="*/ 11759 w 13716"/>
              <a:gd name="T1" fmla="*/ 8321 h 17525"/>
              <a:gd name="T2" fmla="*/ 7839 w 13716"/>
              <a:gd name="T3" fmla="*/ 0 h 17525"/>
              <a:gd name="T4" fmla="*/ 0 w 13716"/>
              <a:gd name="T5" fmla="*/ 8321 h 17525"/>
              <a:gd name="T6" fmla="*/ 5226 w 13716"/>
              <a:gd name="T7" fmla="*/ 17401 h 17525"/>
              <a:gd name="T8" fmla="*/ 11759 w 13716"/>
              <a:gd name="T9" fmla="*/ 8321 h 17525"/>
              <a:gd name="T10" fmla="*/ 0 60000 65536"/>
              <a:gd name="T11" fmla="*/ 0 60000 65536"/>
              <a:gd name="T12" fmla="*/ 0 60000 65536"/>
              <a:gd name="T13" fmla="*/ 0 60000 65536"/>
              <a:gd name="T14" fmla="*/ 0 60000 65536"/>
              <a:gd name="T15" fmla="*/ 0 w 13716"/>
              <a:gd name="T16" fmla="*/ 0 h 17525"/>
              <a:gd name="T17" fmla="*/ 13716 w 13716"/>
              <a:gd name="T18" fmla="*/ 17525 h 17525"/>
            </a:gdLst>
            <a:ahLst/>
            <a:cxnLst>
              <a:cxn ang="T10">
                <a:pos x="T0" y="T1"/>
              </a:cxn>
              <a:cxn ang="T11">
                <a:pos x="T2" y="T3"/>
              </a:cxn>
              <a:cxn ang="T12">
                <a:pos x="T4" y="T5"/>
              </a:cxn>
              <a:cxn ang="T13">
                <a:pos x="T6" y="T7"/>
              </a:cxn>
              <a:cxn ang="T14">
                <a:pos x="T8" y="T9"/>
              </a:cxn>
            </a:cxnLst>
            <a:rect l="T15" t="T16" r="T17" b="T18"/>
            <a:pathLst>
              <a:path w="13716" h="17525">
                <a:moveTo>
                  <a:pt x="13716" y="8381"/>
                </a:moveTo>
                <a:lnTo>
                  <a:pt x="9143" y="0"/>
                </a:lnTo>
                <a:lnTo>
                  <a:pt x="0" y="8381"/>
                </a:lnTo>
                <a:lnTo>
                  <a:pt x="6096" y="17525"/>
                </a:lnTo>
                <a:lnTo>
                  <a:pt x="13716" y="8381"/>
                </a:lnTo>
                <a:close/>
              </a:path>
            </a:pathLst>
          </a:custGeom>
          <a:solidFill>
            <a:srgbClr val="28166F"/>
          </a:solidFill>
          <a:ln w="9525">
            <a:noFill/>
            <a:round/>
          </a:ln>
        </p:spPr>
        <p:txBody>
          <a:bodyPr lIns="0" tIns="0" rIns="0" bIns="0"/>
          <a:lstStyle/>
          <a:p>
            <a:endParaRPr lang="el-GR"/>
          </a:p>
        </p:txBody>
      </p:sp>
      <p:sp>
        <p:nvSpPr>
          <p:cNvPr id="9353" name="object 138"/>
          <p:cNvSpPr/>
          <p:nvPr/>
        </p:nvSpPr>
        <p:spPr bwMode="auto">
          <a:xfrm>
            <a:off x="3094038" y="3219450"/>
            <a:ext cx="23812" cy="49213"/>
          </a:xfrm>
          <a:custGeom>
            <a:avLst/>
            <a:gdLst>
              <a:gd name="T0" fmla="*/ 24005 w 23621"/>
              <a:gd name="T1" fmla="*/ 48110 h 48768"/>
              <a:gd name="T2" fmla="*/ 11614 w 23621"/>
              <a:gd name="T3" fmla="*/ 0 h 48768"/>
              <a:gd name="T4" fmla="*/ 0 w 23621"/>
              <a:gd name="T5" fmla="*/ 1552 h 48768"/>
              <a:gd name="T6" fmla="*/ 13164 w 23621"/>
              <a:gd name="T7" fmla="*/ 49662 h 48768"/>
              <a:gd name="T8" fmla="*/ 24005 w 23621"/>
              <a:gd name="T9" fmla="*/ 48110 h 48768"/>
              <a:gd name="T10" fmla="*/ 0 60000 65536"/>
              <a:gd name="T11" fmla="*/ 0 60000 65536"/>
              <a:gd name="T12" fmla="*/ 0 60000 65536"/>
              <a:gd name="T13" fmla="*/ 0 60000 65536"/>
              <a:gd name="T14" fmla="*/ 0 60000 65536"/>
              <a:gd name="T15" fmla="*/ 0 w 23621"/>
              <a:gd name="T16" fmla="*/ 0 h 48768"/>
              <a:gd name="T17" fmla="*/ 23621 w 23621"/>
              <a:gd name="T18" fmla="*/ 48768 h 48768"/>
            </a:gdLst>
            <a:ahLst/>
            <a:cxnLst>
              <a:cxn ang="T10">
                <a:pos x="T0" y="T1"/>
              </a:cxn>
              <a:cxn ang="T11">
                <a:pos x="T2" y="T3"/>
              </a:cxn>
              <a:cxn ang="T12">
                <a:pos x="T4" y="T5"/>
              </a:cxn>
              <a:cxn ang="T13">
                <a:pos x="T6" y="T7"/>
              </a:cxn>
              <a:cxn ang="T14">
                <a:pos x="T8" y="T9"/>
              </a:cxn>
            </a:cxnLst>
            <a:rect l="T15" t="T16" r="T17" b="T18"/>
            <a:pathLst>
              <a:path w="23621" h="48768">
                <a:moveTo>
                  <a:pt x="23621" y="47244"/>
                </a:moveTo>
                <a:lnTo>
                  <a:pt x="11429" y="0"/>
                </a:lnTo>
                <a:lnTo>
                  <a:pt x="0" y="1524"/>
                </a:lnTo>
                <a:lnTo>
                  <a:pt x="12953" y="48768"/>
                </a:lnTo>
                <a:lnTo>
                  <a:pt x="23621" y="47244"/>
                </a:lnTo>
                <a:close/>
              </a:path>
            </a:pathLst>
          </a:custGeom>
          <a:solidFill>
            <a:srgbClr val="28166F"/>
          </a:solidFill>
          <a:ln w="9525">
            <a:noFill/>
            <a:round/>
          </a:ln>
        </p:spPr>
        <p:txBody>
          <a:bodyPr lIns="0" tIns="0" rIns="0" bIns="0"/>
          <a:lstStyle/>
          <a:p>
            <a:endParaRPr lang="el-GR"/>
          </a:p>
        </p:txBody>
      </p:sp>
      <p:sp>
        <p:nvSpPr>
          <p:cNvPr id="9354" name="object 139"/>
          <p:cNvSpPr/>
          <p:nvPr/>
        </p:nvSpPr>
        <p:spPr bwMode="auto">
          <a:xfrm>
            <a:off x="2563813" y="3219450"/>
            <a:ext cx="25400" cy="52388"/>
          </a:xfrm>
          <a:custGeom>
            <a:avLst/>
            <a:gdLst>
              <a:gd name="T0" fmla="*/ 25657 w 25146"/>
              <a:gd name="T1" fmla="*/ 1558 h 51815"/>
              <a:gd name="T2" fmla="*/ 13995 w 25146"/>
              <a:gd name="T3" fmla="*/ 0 h 51815"/>
              <a:gd name="T4" fmla="*/ 0 w 25146"/>
              <a:gd name="T5" fmla="*/ 48293 h 51815"/>
              <a:gd name="T6" fmla="*/ 12439 w 25146"/>
              <a:gd name="T7" fmla="*/ 52967 h 51815"/>
              <a:gd name="T8" fmla="*/ 25657 w 25146"/>
              <a:gd name="T9" fmla="*/ 1558 h 51815"/>
              <a:gd name="T10" fmla="*/ 0 60000 65536"/>
              <a:gd name="T11" fmla="*/ 0 60000 65536"/>
              <a:gd name="T12" fmla="*/ 0 60000 65536"/>
              <a:gd name="T13" fmla="*/ 0 60000 65536"/>
              <a:gd name="T14" fmla="*/ 0 60000 65536"/>
              <a:gd name="T15" fmla="*/ 0 w 25146"/>
              <a:gd name="T16" fmla="*/ 0 h 51815"/>
              <a:gd name="T17" fmla="*/ 25146 w 25146"/>
              <a:gd name="T18" fmla="*/ 51815 h 51815"/>
            </a:gdLst>
            <a:ahLst/>
            <a:cxnLst>
              <a:cxn ang="T10">
                <a:pos x="T0" y="T1"/>
              </a:cxn>
              <a:cxn ang="T11">
                <a:pos x="T2" y="T3"/>
              </a:cxn>
              <a:cxn ang="T12">
                <a:pos x="T4" y="T5"/>
              </a:cxn>
              <a:cxn ang="T13">
                <a:pos x="T6" y="T7"/>
              </a:cxn>
              <a:cxn ang="T14">
                <a:pos x="T8" y="T9"/>
              </a:cxn>
            </a:cxnLst>
            <a:rect l="T15" t="T16" r="T17" b="T18"/>
            <a:pathLst>
              <a:path w="25146" h="51815">
                <a:moveTo>
                  <a:pt x="25146" y="1524"/>
                </a:moveTo>
                <a:lnTo>
                  <a:pt x="13716" y="0"/>
                </a:lnTo>
                <a:lnTo>
                  <a:pt x="0" y="47243"/>
                </a:lnTo>
                <a:lnTo>
                  <a:pt x="12192" y="51815"/>
                </a:lnTo>
                <a:lnTo>
                  <a:pt x="25146" y="1524"/>
                </a:lnTo>
                <a:close/>
              </a:path>
            </a:pathLst>
          </a:custGeom>
          <a:solidFill>
            <a:srgbClr val="28166F"/>
          </a:solidFill>
          <a:ln w="9525">
            <a:noFill/>
            <a:round/>
          </a:ln>
        </p:spPr>
        <p:txBody>
          <a:bodyPr lIns="0" tIns="0" rIns="0" bIns="0"/>
          <a:lstStyle/>
          <a:p>
            <a:endParaRPr lang="el-GR"/>
          </a:p>
        </p:txBody>
      </p:sp>
      <p:sp>
        <p:nvSpPr>
          <p:cNvPr id="9355" name="object 140"/>
          <p:cNvSpPr/>
          <p:nvPr/>
        </p:nvSpPr>
        <p:spPr bwMode="auto">
          <a:xfrm>
            <a:off x="2513013" y="3263900"/>
            <a:ext cx="15875" cy="17463"/>
          </a:xfrm>
          <a:custGeom>
            <a:avLst/>
            <a:gdLst>
              <a:gd name="T0" fmla="*/ 16538 w 15239"/>
              <a:gd name="T1" fmla="*/ 8321 h 17525"/>
              <a:gd name="T2" fmla="*/ 5788 w 15239"/>
              <a:gd name="T3" fmla="*/ 0 h 17525"/>
              <a:gd name="T4" fmla="*/ 0 w 15239"/>
              <a:gd name="T5" fmla="*/ 8321 h 17525"/>
              <a:gd name="T6" fmla="*/ 9095 w 15239"/>
              <a:gd name="T7" fmla="*/ 17401 h 17525"/>
              <a:gd name="T8" fmla="*/ 16538 w 15239"/>
              <a:gd name="T9" fmla="*/ 8321 h 17525"/>
              <a:gd name="T10" fmla="*/ 0 60000 65536"/>
              <a:gd name="T11" fmla="*/ 0 60000 65536"/>
              <a:gd name="T12" fmla="*/ 0 60000 65536"/>
              <a:gd name="T13" fmla="*/ 0 60000 65536"/>
              <a:gd name="T14" fmla="*/ 0 60000 65536"/>
              <a:gd name="T15" fmla="*/ 0 w 15239"/>
              <a:gd name="T16" fmla="*/ 0 h 17525"/>
              <a:gd name="T17" fmla="*/ 15239 w 15239"/>
              <a:gd name="T18" fmla="*/ 17525 h 17525"/>
            </a:gdLst>
            <a:ahLst/>
            <a:cxnLst>
              <a:cxn ang="T10">
                <a:pos x="T0" y="T1"/>
              </a:cxn>
              <a:cxn ang="T11">
                <a:pos x="T2" y="T3"/>
              </a:cxn>
              <a:cxn ang="T12">
                <a:pos x="T4" y="T5"/>
              </a:cxn>
              <a:cxn ang="T13">
                <a:pos x="T6" y="T7"/>
              </a:cxn>
              <a:cxn ang="T14">
                <a:pos x="T8" y="T9"/>
              </a:cxn>
            </a:cxnLst>
            <a:rect l="T15" t="T16" r="T17" b="T18"/>
            <a:pathLst>
              <a:path w="15239" h="17525">
                <a:moveTo>
                  <a:pt x="15239" y="8381"/>
                </a:moveTo>
                <a:lnTo>
                  <a:pt x="5333" y="0"/>
                </a:lnTo>
                <a:lnTo>
                  <a:pt x="0" y="8381"/>
                </a:lnTo>
                <a:lnTo>
                  <a:pt x="8381" y="17525"/>
                </a:lnTo>
                <a:lnTo>
                  <a:pt x="15239" y="8381"/>
                </a:lnTo>
                <a:close/>
              </a:path>
            </a:pathLst>
          </a:custGeom>
          <a:solidFill>
            <a:srgbClr val="28166F"/>
          </a:solidFill>
          <a:ln w="9525">
            <a:noFill/>
            <a:round/>
          </a:ln>
        </p:spPr>
        <p:txBody>
          <a:bodyPr lIns="0" tIns="0" rIns="0" bIns="0"/>
          <a:lstStyle/>
          <a:p>
            <a:endParaRPr lang="el-GR"/>
          </a:p>
        </p:txBody>
      </p:sp>
      <p:sp>
        <p:nvSpPr>
          <p:cNvPr id="9356" name="object 141"/>
          <p:cNvSpPr/>
          <p:nvPr/>
        </p:nvSpPr>
        <p:spPr bwMode="auto">
          <a:xfrm>
            <a:off x="2584450" y="3219450"/>
            <a:ext cx="515938" cy="0"/>
          </a:xfrm>
          <a:custGeom>
            <a:avLst/>
            <a:gdLst>
              <a:gd name="T0" fmla="*/ 516765 w 515112"/>
              <a:gd name="T1" fmla="*/ 0 w 515112"/>
              <a:gd name="T2" fmla="*/ 0 60000 65536"/>
              <a:gd name="T3" fmla="*/ 0 60000 65536"/>
              <a:gd name="T4" fmla="*/ 0 w 515112"/>
              <a:gd name="T5" fmla="*/ 515112 w 515112"/>
            </a:gdLst>
            <a:ahLst/>
            <a:cxnLst>
              <a:cxn ang="T2">
                <a:pos x="T0" y="0"/>
              </a:cxn>
              <a:cxn ang="T3">
                <a:pos x="T1" y="0"/>
              </a:cxn>
            </a:cxnLst>
            <a:rect l="T4" t="0" r="T5" b="0"/>
            <a:pathLst>
              <a:path w="515112">
                <a:moveTo>
                  <a:pt x="515112" y="0"/>
                </a:moveTo>
                <a:lnTo>
                  <a:pt x="0" y="0"/>
                </a:lnTo>
              </a:path>
            </a:pathLst>
          </a:custGeom>
          <a:noFill/>
          <a:ln w="12700">
            <a:solidFill>
              <a:srgbClr val="28166F"/>
            </a:solidFill>
            <a:round/>
          </a:ln>
        </p:spPr>
        <p:txBody>
          <a:bodyPr lIns="0" tIns="0" rIns="0" bIns="0"/>
          <a:lstStyle/>
          <a:p>
            <a:endParaRPr lang="el-GR"/>
          </a:p>
        </p:txBody>
      </p:sp>
      <p:sp>
        <p:nvSpPr>
          <p:cNvPr id="9357" name="object 142"/>
          <p:cNvSpPr/>
          <p:nvPr/>
        </p:nvSpPr>
        <p:spPr bwMode="auto">
          <a:xfrm>
            <a:off x="2516188" y="3363913"/>
            <a:ext cx="649287" cy="0"/>
          </a:xfrm>
          <a:custGeom>
            <a:avLst/>
            <a:gdLst>
              <a:gd name="T0" fmla="*/ 649350 w 649224"/>
              <a:gd name="T1" fmla="*/ 0 w 649224"/>
              <a:gd name="T2" fmla="*/ 0 60000 65536"/>
              <a:gd name="T3" fmla="*/ 0 60000 65536"/>
              <a:gd name="T4" fmla="*/ 0 w 649224"/>
              <a:gd name="T5" fmla="*/ 649224 w 649224"/>
            </a:gdLst>
            <a:ahLst/>
            <a:cxnLst>
              <a:cxn ang="T2">
                <a:pos x="T0" y="0"/>
              </a:cxn>
              <a:cxn ang="T3">
                <a:pos x="T1" y="0"/>
              </a:cxn>
            </a:cxnLst>
            <a:rect l="T4" t="0" r="T5" b="0"/>
            <a:pathLst>
              <a:path w="649224">
                <a:moveTo>
                  <a:pt x="649224" y="0"/>
                </a:moveTo>
                <a:lnTo>
                  <a:pt x="0" y="0"/>
                </a:lnTo>
              </a:path>
            </a:pathLst>
          </a:custGeom>
          <a:noFill/>
          <a:ln w="12699">
            <a:solidFill>
              <a:srgbClr val="28166F"/>
            </a:solidFill>
            <a:round/>
          </a:ln>
        </p:spPr>
        <p:txBody>
          <a:bodyPr lIns="0" tIns="0" rIns="0" bIns="0"/>
          <a:lstStyle/>
          <a:p>
            <a:endParaRPr lang="el-GR"/>
          </a:p>
        </p:txBody>
      </p:sp>
      <p:sp>
        <p:nvSpPr>
          <p:cNvPr id="9358" name="object 143"/>
          <p:cNvSpPr/>
          <p:nvPr/>
        </p:nvSpPr>
        <p:spPr bwMode="auto">
          <a:xfrm>
            <a:off x="3086100" y="2479675"/>
            <a:ext cx="7938" cy="11113"/>
          </a:xfrm>
          <a:custGeom>
            <a:avLst/>
            <a:gdLst>
              <a:gd name="T0" fmla="*/ 3759 w 8381"/>
              <a:gd name="T1" fmla="*/ 0 h 11429"/>
              <a:gd name="T2" fmla="*/ 3759 w 8381"/>
              <a:gd name="T3" fmla="*/ 10806 h 11429"/>
              <a:gd name="T4" fmla="*/ 0 60000 65536"/>
              <a:gd name="T5" fmla="*/ 0 60000 65536"/>
              <a:gd name="T6" fmla="*/ 0 w 8381"/>
              <a:gd name="T7" fmla="*/ 0 h 11429"/>
              <a:gd name="T8" fmla="*/ 8381 w 8381"/>
              <a:gd name="T9" fmla="*/ 11429 h 11429"/>
            </a:gdLst>
            <a:ahLst/>
            <a:cxnLst>
              <a:cxn ang="T4">
                <a:pos x="T0" y="T1"/>
              </a:cxn>
              <a:cxn ang="T5">
                <a:pos x="T2" y="T3"/>
              </a:cxn>
            </a:cxnLst>
            <a:rect l="T6" t="T7" r="T8" b="T9"/>
            <a:pathLst>
              <a:path w="8381" h="11429">
                <a:moveTo>
                  <a:pt x="4190" y="0"/>
                </a:moveTo>
                <a:lnTo>
                  <a:pt x="4190" y="11429"/>
                </a:lnTo>
              </a:path>
            </a:pathLst>
          </a:custGeom>
          <a:noFill/>
          <a:ln w="9651">
            <a:solidFill>
              <a:srgbClr val="28166F"/>
            </a:solidFill>
            <a:round/>
          </a:ln>
        </p:spPr>
        <p:txBody>
          <a:bodyPr lIns="0" tIns="0" rIns="0" bIns="0"/>
          <a:lstStyle/>
          <a:p>
            <a:endParaRPr lang="el-GR"/>
          </a:p>
        </p:txBody>
      </p:sp>
      <p:sp>
        <p:nvSpPr>
          <p:cNvPr id="9359" name="object 144"/>
          <p:cNvSpPr/>
          <p:nvPr/>
        </p:nvSpPr>
        <p:spPr bwMode="auto">
          <a:xfrm>
            <a:off x="2546350" y="3190875"/>
            <a:ext cx="39688" cy="0"/>
          </a:xfrm>
          <a:custGeom>
            <a:avLst/>
            <a:gdLst>
              <a:gd name="T0" fmla="*/ 39003 w 40385"/>
              <a:gd name="T1" fmla="*/ 0 w 40385"/>
              <a:gd name="T2" fmla="*/ 0 60000 65536"/>
              <a:gd name="T3" fmla="*/ 0 60000 65536"/>
              <a:gd name="T4" fmla="*/ 0 w 40385"/>
              <a:gd name="T5" fmla="*/ 40385 w 40385"/>
            </a:gdLst>
            <a:ahLst/>
            <a:cxnLst>
              <a:cxn ang="T2">
                <a:pos x="T0" y="0"/>
              </a:cxn>
              <a:cxn ang="T3">
                <a:pos x="T1" y="0"/>
              </a:cxn>
            </a:cxnLst>
            <a:rect l="T4" t="0" r="T5" b="0"/>
            <a:pathLst>
              <a:path w="40385">
                <a:moveTo>
                  <a:pt x="40385" y="0"/>
                </a:moveTo>
                <a:lnTo>
                  <a:pt x="0" y="0"/>
                </a:lnTo>
              </a:path>
            </a:pathLst>
          </a:custGeom>
          <a:noFill/>
          <a:ln w="51942">
            <a:solidFill>
              <a:srgbClr val="28166F"/>
            </a:solidFill>
            <a:round/>
          </a:ln>
        </p:spPr>
        <p:txBody>
          <a:bodyPr lIns="0" tIns="0" rIns="0" bIns="0"/>
          <a:lstStyle/>
          <a:p>
            <a:endParaRPr lang="el-GR"/>
          </a:p>
        </p:txBody>
      </p:sp>
      <p:sp>
        <p:nvSpPr>
          <p:cNvPr id="9360" name="object 145"/>
          <p:cNvSpPr/>
          <p:nvPr/>
        </p:nvSpPr>
        <p:spPr bwMode="auto">
          <a:xfrm>
            <a:off x="2552700" y="3190875"/>
            <a:ext cx="11113" cy="9525"/>
          </a:xfrm>
          <a:custGeom>
            <a:avLst/>
            <a:gdLst>
              <a:gd name="T0" fmla="*/ 5402 w 11429"/>
              <a:gd name="T1" fmla="*/ 0 h 9906"/>
              <a:gd name="T2" fmla="*/ 5402 w 11429"/>
              <a:gd name="T3" fmla="*/ 9159 h 9906"/>
              <a:gd name="T4" fmla="*/ 0 60000 65536"/>
              <a:gd name="T5" fmla="*/ 0 60000 65536"/>
              <a:gd name="T6" fmla="*/ 0 w 11429"/>
              <a:gd name="T7" fmla="*/ 0 h 9906"/>
              <a:gd name="T8" fmla="*/ 11429 w 11429"/>
              <a:gd name="T9" fmla="*/ 9906 h 9906"/>
            </a:gdLst>
            <a:ahLst/>
            <a:cxnLst>
              <a:cxn ang="T4">
                <a:pos x="T0" y="T1"/>
              </a:cxn>
              <a:cxn ang="T5">
                <a:pos x="T2" y="T3"/>
              </a:cxn>
            </a:cxnLst>
            <a:rect l="T6" t="T7" r="T8" b="T9"/>
            <a:pathLst>
              <a:path w="11429" h="9906">
                <a:moveTo>
                  <a:pt x="5714" y="0"/>
                </a:moveTo>
                <a:lnTo>
                  <a:pt x="5714" y="9906"/>
                </a:lnTo>
              </a:path>
            </a:pathLst>
          </a:custGeom>
          <a:noFill/>
          <a:ln w="12699">
            <a:solidFill>
              <a:srgbClr val="28166F"/>
            </a:solidFill>
            <a:round/>
          </a:ln>
        </p:spPr>
        <p:txBody>
          <a:bodyPr lIns="0" tIns="0" rIns="0" bIns="0"/>
          <a:lstStyle/>
          <a:p>
            <a:endParaRPr lang="el-GR"/>
          </a:p>
        </p:txBody>
      </p:sp>
      <p:sp>
        <p:nvSpPr>
          <p:cNvPr id="9361" name="object 146"/>
          <p:cNvSpPr/>
          <p:nvPr/>
        </p:nvSpPr>
        <p:spPr bwMode="auto">
          <a:xfrm>
            <a:off x="2563813" y="3160713"/>
            <a:ext cx="22225" cy="11112"/>
          </a:xfrm>
          <a:custGeom>
            <a:avLst/>
            <a:gdLst>
              <a:gd name="T0" fmla="*/ 11177 w 22098"/>
              <a:gd name="T1" fmla="*/ 0 h 11429"/>
              <a:gd name="T2" fmla="*/ 11177 w 22098"/>
              <a:gd name="T3" fmla="*/ 10804 h 11429"/>
              <a:gd name="T4" fmla="*/ 0 60000 65536"/>
              <a:gd name="T5" fmla="*/ 0 60000 65536"/>
              <a:gd name="T6" fmla="*/ 0 w 22098"/>
              <a:gd name="T7" fmla="*/ 0 h 11429"/>
              <a:gd name="T8" fmla="*/ 22098 w 22098"/>
              <a:gd name="T9" fmla="*/ 11429 h 11429"/>
            </a:gdLst>
            <a:ahLst/>
            <a:cxnLst>
              <a:cxn ang="T4">
                <a:pos x="T0" y="T1"/>
              </a:cxn>
              <a:cxn ang="T5">
                <a:pos x="T2" y="T3"/>
              </a:cxn>
            </a:cxnLst>
            <a:rect l="T6" t="T7" r="T8" b="T9"/>
            <a:pathLst>
              <a:path w="22098" h="11429">
                <a:moveTo>
                  <a:pt x="11049" y="0"/>
                </a:moveTo>
                <a:lnTo>
                  <a:pt x="11049" y="11429"/>
                </a:lnTo>
              </a:path>
            </a:pathLst>
          </a:custGeom>
          <a:noFill/>
          <a:ln w="23368">
            <a:solidFill>
              <a:srgbClr val="28166F"/>
            </a:solidFill>
            <a:round/>
          </a:ln>
        </p:spPr>
        <p:txBody>
          <a:bodyPr lIns="0" tIns="0" rIns="0" bIns="0"/>
          <a:lstStyle/>
          <a:p>
            <a:endParaRPr lang="el-GR"/>
          </a:p>
        </p:txBody>
      </p:sp>
      <p:sp>
        <p:nvSpPr>
          <p:cNvPr id="9362" name="object 147"/>
          <p:cNvSpPr/>
          <p:nvPr/>
        </p:nvSpPr>
        <p:spPr bwMode="auto">
          <a:xfrm>
            <a:off x="2581275" y="3165475"/>
            <a:ext cx="11113" cy="39688"/>
          </a:xfrm>
          <a:custGeom>
            <a:avLst/>
            <a:gdLst>
              <a:gd name="T0" fmla="*/ 5065 w 12191"/>
              <a:gd name="T1" fmla="*/ 0 h 39624"/>
              <a:gd name="T2" fmla="*/ 5065 w 12191"/>
              <a:gd name="T3" fmla="*/ 39752 h 39624"/>
              <a:gd name="T4" fmla="*/ 0 60000 65536"/>
              <a:gd name="T5" fmla="*/ 0 60000 65536"/>
              <a:gd name="T6" fmla="*/ 0 w 12191"/>
              <a:gd name="T7" fmla="*/ 0 h 39624"/>
              <a:gd name="T8" fmla="*/ 12191 w 12191"/>
              <a:gd name="T9" fmla="*/ 39624 h 39624"/>
            </a:gdLst>
            <a:ahLst/>
            <a:cxnLst>
              <a:cxn ang="T4">
                <a:pos x="T0" y="T1"/>
              </a:cxn>
              <a:cxn ang="T5">
                <a:pos x="T2" y="T3"/>
              </a:cxn>
            </a:cxnLst>
            <a:rect l="T6" t="T7" r="T8" b="T9"/>
            <a:pathLst>
              <a:path w="12191" h="39624">
                <a:moveTo>
                  <a:pt x="6095" y="0"/>
                </a:moveTo>
                <a:lnTo>
                  <a:pt x="6095" y="39624"/>
                </a:lnTo>
              </a:path>
            </a:pathLst>
          </a:custGeom>
          <a:noFill/>
          <a:ln w="13461">
            <a:solidFill>
              <a:srgbClr val="28166F"/>
            </a:solidFill>
            <a:round/>
          </a:ln>
        </p:spPr>
        <p:txBody>
          <a:bodyPr lIns="0" tIns="0" rIns="0" bIns="0"/>
          <a:lstStyle/>
          <a:p>
            <a:endParaRPr lang="el-GR"/>
          </a:p>
        </p:txBody>
      </p:sp>
      <p:sp>
        <p:nvSpPr>
          <p:cNvPr id="9363" name="object 148"/>
          <p:cNvSpPr/>
          <p:nvPr/>
        </p:nvSpPr>
        <p:spPr bwMode="auto">
          <a:xfrm>
            <a:off x="3468688" y="3082925"/>
            <a:ext cx="133350" cy="0"/>
          </a:xfrm>
          <a:custGeom>
            <a:avLst/>
            <a:gdLst>
              <a:gd name="T0" fmla="*/ 133350 w 133350"/>
              <a:gd name="T1" fmla="*/ 0 w 133350"/>
              <a:gd name="T2" fmla="*/ 0 60000 65536"/>
              <a:gd name="T3" fmla="*/ 0 60000 65536"/>
              <a:gd name="T4" fmla="*/ 0 w 133350"/>
              <a:gd name="T5" fmla="*/ 133350 w 133350"/>
            </a:gdLst>
            <a:ahLst/>
            <a:cxnLst>
              <a:cxn ang="T2">
                <a:pos x="T0" y="0"/>
              </a:cxn>
              <a:cxn ang="T3">
                <a:pos x="T1" y="0"/>
              </a:cxn>
            </a:cxnLst>
            <a:rect l="T4" t="0" r="T5" b="0"/>
            <a:pathLst>
              <a:path w="133350">
                <a:moveTo>
                  <a:pt x="133350" y="0"/>
                </a:moveTo>
                <a:lnTo>
                  <a:pt x="0" y="0"/>
                </a:lnTo>
              </a:path>
            </a:pathLst>
          </a:custGeom>
          <a:noFill/>
          <a:ln w="11176">
            <a:solidFill>
              <a:srgbClr val="1F1A17"/>
            </a:solidFill>
            <a:round/>
          </a:ln>
        </p:spPr>
        <p:txBody>
          <a:bodyPr lIns="0" tIns="0" rIns="0" bIns="0"/>
          <a:lstStyle/>
          <a:p>
            <a:endParaRPr lang="el-GR"/>
          </a:p>
        </p:txBody>
      </p:sp>
      <p:sp>
        <p:nvSpPr>
          <p:cNvPr id="9364" name="object 149"/>
          <p:cNvSpPr/>
          <p:nvPr/>
        </p:nvSpPr>
        <p:spPr bwMode="auto">
          <a:xfrm>
            <a:off x="3302000" y="3082925"/>
            <a:ext cx="96838" cy="0"/>
          </a:xfrm>
          <a:custGeom>
            <a:avLst/>
            <a:gdLst>
              <a:gd name="T0" fmla="*/ 96145 w 97536"/>
              <a:gd name="T1" fmla="*/ 0 w 97536"/>
              <a:gd name="T2" fmla="*/ 0 60000 65536"/>
              <a:gd name="T3" fmla="*/ 0 60000 65536"/>
              <a:gd name="T4" fmla="*/ 0 w 97536"/>
              <a:gd name="T5" fmla="*/ 97536 w 97536"/>
            </a:gdLst>
            <a:ahLst/>
            <a:cxnLst>
              <a:cxn ang="T2">
                <a:pos x="T0" y="0"/>
              </a:cxn>
              <a:cxn ang="T3">
                <a:pos x="T1" y="0"/>
              </a:cxn>
            </a:cxnLst>
            <a:rect l="T4" t="0" r="T5" b="0"/>
            <a:pathLst>
              <a:path w="97536">
                <a:moveTo>
                  <a:pt x="97536" y="0"/>
                </a:moveTo>
                <a:lnTo>
                  <a:pt x="0" y="0"/>
                </a:lnTo>
              </a:path>
            </a:pathLst>
          </a:custGeom>
          <a:noFill/>
          <a:ln w="11176">
            <a:solidFill>
              <a:srgbClr val="1F1A17"/>
            </a:solidFill>
            <a:round/>
          </a:ln>
        </p:spPr>
        <p:txBody>
          <a:bodyPr lIns="0" tIns="0" rIns="0" bIns="0"/>
          <a:lstStyle/>
          <a:p>
            <a:endParaRPr lang="el-GR"/>
          </a:p>
        </p:txBody>
      </p:sp>
      <p:sp>
        <p:nvSpPr>
          <p:cNvPr id="9365" name="object 150"/>
          <p:cNvSpPr/>
          <p:nvPr/>
        </p:nvSpPr>
        <p:spPr bwMode="auto">
          <a:xfrm>
            <a:off x="3094038" y="3082925"/>
            <a:ext cx="134937" cy="0"/>
          </a:xfrm>
          <a:custGeom>
            <a:avLst/>
            <a:gdLst>
              <a:gd name="T0" fmla="*/ 135767 w 134112"/>
              <a:gd name="T1" fmla="*/ 0 w 134112"/>
              <a:gd name="T2" fmla="*/ 0 60000 65536"/>
              <a:gd name="T3" fmla="*/ 0 60000 65536"/>
              <a:gd name="T4" fmla="*/ 0 w 134112"/>
              <a:gd name="T5" fmla="*/ 134112 w 134112"/>
            </a:gdLst>
            <a:ahLst/>
            <a:cxnLst>
              <a:cxn ang="T2">
                <a:pos x="T0" y="0"/>
              </a:cxn>
              <a:cxn ang="T3">
                <a:pos x="T1" y="0"/>
              </a:cxn>
            </a:cxnLst>
            <a:rect l="T4" t="0" r="T5" b="0"/>
            <a:pathLst>
              <a:path w="134112">
                <a:moveTo>
                  <a:pt x="134112" y="0"/>
                </a:moveTo>
                <a:lnTo>
                  <a:pt x="0" y="0"/>
                </a:lnTo>
              </a:path>
            </a:pathLst>
          </a:custGeom>
          <a:noFill/>
          <a:ln w="11176">
            <a:solidFill>
              <a:srgbClr val="1F1A17"/>
            </a:solidFill>
            <a:round/>
          </a:ln>
        </p:spPr>
        <p:txBody>
          <a:bodyPr lIns="0" tIns="0" rIns="0" bIns="0"/>
          <a:lstStyle/>
          <a:p>
            <a:endParaRPr lang="el-GR"/>
          </a:p>
        </p:txBody>
      </p:sp>
      <p:sp>
        <p:nvSpPr>
          <p:cNvPr id="9366" name="object 151"/>
          <p:cNvSpPr/>
          <p:nvPr/>
        </p:nvSpPr>
        <p:spPr bwMode="auto">
          <a:xfrm>
            <a:off x="3094038" y="3000375"/>
            <a:ext cx="68262" cy="0"/>
          </a:xfrm>
          <a:custGeom>
            <a:avLst/>
            <a:gdLst>
              <a:gd name="T0" fmla="*/ 68709 w 67818"/>
              <a:gd name="T1" fmla="*/ 0 w 67818"/>
              <a:gd name="T2" fmla="*/ 0 60000 65536"/>
              <a:gd name="T3" fmla="*/ 0 60000 65536"/>
              <a:gd name="T4" fmla="*/ 0 w 67818"/>
              <a:gd name="T5" fmla="*/ 67818 w 67818"/>
            </a:gdLst>
            <a:ahLst/>
            <a:cxnLst>
              <a:cxn ang="T2">
                <a:pos x="T0" y="0"/>
              </a:cxn>
              <a:cxn ang="T3">
                <a:pos x="T1" y="0"/>
              </a:cxn>
            </a:cxnLst>
            <a:rect l="T4" t="0" r="T5" b="0"/>
            <a:pathLst>
              <a:path w="67818">
                <a:moveTo>
                  <a:pt x="67818" y="0"/>
                </a:moveTo>
                <a:lnTo>
                  <a:pt x="0" y="0"/>
                </a:lnTo>
              </a:path>
            </a:pathLst>
          </a:custGeom>
          <a:noFill/>
          <a:ln w="14224">
            <a:solidFill>
              <a:srgbClr val="28166F"/>
            </a:solidFill>
            <a:round/>
          </a:ln>
        </p:spPr>
        <p:txBody>
          <a:bodyPr lIns="0" tIns="0" rIns="0" bIns="0"/>
          <a:lstStyle/>
          <a:p>
            <a:endParaRPr lang="el-GR"/>
          </a:p>
        </p:txBody>
      </p:sp>
      <p:sp>
        <p:nvSpPr>
          <p:cNvPr id="9367" name="object 152"/>
          <p:cNvSpPr/>
          <p:nvPr/>
        </p:nvSpPr>
        <p:spPr bwMode="auto">
          <a:xfrm>
            <a:off x="3160713"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3462">
            <a:solidFill>
              <a:srgbClr val="28166F"/>
            </a:solidFill>
            <a:round/>
          </a:ln>
        </p:spPr>
        <p:txBody>
          <a:bodyPr lIns="0" tIns="0" rIns="0" bIns="0"/>
          <a:lstStyle/>
          <a:p>
            <a:endParaRPr lang="el-GR"/>
          </a:p>
        </p:txBody>
      </p:sp>
      <p:sp>
        <p:nvSpPr>
          <p:cNvPr id="9368" name="object 153"/>
          <p:cNvSpPr/>
          <p:nvPr/>
        </p:nvSpPr>
        <p:spPr bwMode="auto">
          <a:xfrm>
            <a:off x="3094038" y="3159125"/>
            <a:ext cx="68262" cy="0"/>
          </a:xfrm>
          <a:custGeom>
            <a:avLst/>
            <a:gdLst>
              <a:gd name="T0" fmla="*/ 68709 w 67818"/>
              <a:gd name="T1" fmla="*/ 0 w 67818"/>
              <a:gd name="T2" fmla="*/ 0 60000 65536"/>
              <a:gd name="T3" fmla="*/ 0 60000 65536"/>
              <a:gd name="T4" fmla="*/ 0 w 67818"/>
              <a:gd name="T5" fmla="*/ 67818 w 67818"/>
            </a:gdLst>
            <a:ahLst/>
            <a:cxnLst>
              <a:cxn ang="T2">
                <a:pos x="T0" y="0"/>
              </a:cxn>
              <a:cxn ang="T3">
                <a:pos x="T1" y="0"/>
              </a:cxn>
            </a:cxnLst>
            <a:rect l="T4" t="0" r="T5" b="0"/>
            <a:pathLst>
              <a:path w="67818">
                <a:moveTo>
                  <a:pt x="67818" y="0"/>
                </a:moveTo>
                <a:lnTo>
                  <a:pt x="0" y="0"/>
                </a:lnTo>
              </a:path>
            </a:pathLst>
          </a:custGeom>
          <a:noFill/>
          <a:ln w="14224">
            <a:solidFill>
              <a:srgbClr val="28166F"/>
            </a:solidFill>
            <a:round/>
          </a:ln>
        </p:spPr>
        <p:txBody>
          <a:bodyPr lIns="0" tIns="0" rIns="0" bIns="0"/>
          <a:lstStyle/>
          <a:p>
            <a:endParaRPr lang="el-GR"/>
          </a:p>
        </p:txBody>
      </p:sp>
      <p:sp>
        <p:nvSpPr>
          <p:cNvPr id="9369" name="object 154"/>
          <p:cNvSpPr/>
          <p:nvPr/>
        </p:nvSpPr>
        <p:spPr bwMode="auto">
          <a:xfrm>
            <a:off x="2881313" y="3179763"/>
            <a:ext cx="257175" cy="0"/>
          </a:xfrm>
          <a:custGeom>
            <a:avLst/>
            <a:gdLst>
              <a:gd name="T0" fmla="*/ 256796 w 257555"/>
              <a:gd name="T1" fmla="*/ 0 w 257555"/>
              <a:gd name="T2" fmla="*/ 0 60000 65536"/>
              <a:gd name="T3" fmla="*/ 0 60000 65536"/>
              <a:gd name="T4" fmla="*/ 0 w 257555"/>
              <a:gd name="T5" fmla="*/ 257555 w 257555"/>
            </a:gdLst>
            <a:ahLst/>
            <a:cxnLst>
              <a:cxn ang="T2">
                <a:pos x="T0" y="0"/>
              </a:cxn>
              <a:cxn ang="T3">
                <a:pos x="T1" y="0"/>
              </a:cxn>
            </a:cxnLst>
            <a:rect l="T4" t="0" r="T5" b="0"/>
            <a:pathLst>
              <a:path w="257555">
                <a:moveTo>
                  <a:pt x="257555" y="0"/>
                </a:moveTo>
                <a:lnTo>
                  <a:pt x="0" y="0"/>
                </a:lnTo>
              </a:path>
            </a:pathLst>
          </a:custGeom>
          <a:noFill/>
          <a:ln w="26797">
            <a:solidFill>
              <a:srgbClr val="28166F"/>
            </a:solidFill>
            <a:round/>
          </a:ln>
        </p:spPr>
        <p:txBody>
          <a:bodyPr lIns="0" tIns="0" rIns="0" bIns="0"/>
          <a:lstStyle/>
          <a:p>
            <a:endParaRPr lang="el-GR"/>
          </a:p>
        </p:txBody>
      </p:sp>
      <p:sp>
        <p:nvSpPr>
          <p:cNvPr id="9370" name="object 155"/>
          <p:cNvSpPr/>
          <p:nvPr/>
        </p:nvSpPr>
        <p:spPr bwMode="auto">
          <a:xfrm>
            <a:off x="3121025" y="3190875"/>
            <a:ext cx="9525" cy="9525"/>
          </a:xfrm>
          <a:custGeom>
            <a:avLst/>
            <a:gdLst>
              <a:gd name="T0" fmla="*/ 5412 w 8381"/>
              <a:gd name="T1" fmla="*/ 0 h 9905"/>
              <a:gd name="T2" fmla="*/ 5412 w 8381"/>
              <a:gd name="T3" fmla="*/ 9161 h 9905"/>
              <a:gd name="T4" fmla="*/ 0 60000 65536"/>
              <a:gd name="T5" fmla="*/ 0 60000 65536"/>
              <a:gd name="T6" fmla="*/ 0 w 8381"/>
              <a:gd name="T7" fmla="*/ 0 h 9905"/>
              <a:gd name="T8" fmla="*/ 8381 w 8381"/>
              <a:gd name="T9" fmla="*/ 9905 h 9905"/>
            </a:gdLst>
            <a:ahLst/>
            <a:cxnLst>
              <a:cxn ang="T4">
                <a:pos x="T0" y="T1"/>
              </a:cxn>
              <a:cxn ang="T5">
                <a:pos x="T2" y="T3"/>
              </a:cxn>
            </a:cxnLst>
            <a:rect l="T6" t="T7" r="T8" b="T9"/>
            <a:pathLst>
              <a:path w="8381" h="9905">
                <a:moveTo>
                  <a:pt x="4190" y="0"/>
                </a:moveTo>
                <a:lnTo>
                  <a:pt x="4190" y="9906"/>
                </a:lnTo>
              </a:path>
            </a:pathLst>
          </a:custGeom>
          <a:noFill/>
          <a:ln w="9651">
            <a:solidFill>
              <a:srgbClr val="28166F"/>
            </a:solidFill>
            <a:round/>
          </a:ln>
        </p:spPr>
        <p:txBody>
          <a:bodyPr lIns="0" tIns="0" rIns="0" bIns="0"/>
          <a:lstStyle/>
          <a:p>
            <a:endParaRPr lang="el-GR"/>
          </a:p>
        </p:txBody>
      </p:sp>
      <p:sp>
        <p:nvSpPr>
          <p:cNvPr id="9371" name="object 156"/>
          <p:cNvSpPr/>
          <p:nvPr/>
        </p:nvSpPr>
        <p:spPr bwMode="auto">
          <a:xfrm>
            <a:off x="3094038" y="3200400"/>
            <a:ext cx="26987" cy="11113"/>
          </a:xfrm>
          <a:custGeom>
            <a:avLst/>
            <a:gdLst>
              <a:gd name="T0" fmla="*/ 13275 w 27431"/>
              <a:gd name="T1" fmla="*/ 0 h 11429"/>
              <a:gd name="T2" fmla="*/ 13275 w 27431"/>
              <a:gd name="T3" fmla="*/ 10806 h 11429"/>
              <a:gd name="T4" fmla="*/ 0 60000 65536"/>
              <a:gd name="T5" fmla="*/ 0 60000 65536"/>
              <a:gd name="T6" fmla="*/ 0 w 27431"/>
              <a:gd name="T7" fmla="*/ 0 h 11429"/>
              <a:gd name="T8" fmla="*/ 27431 w 27431"/>
              <a:gd name="T9" fmla="*/ 11429 h 11429"/>
            </a:gdLst>
            <a:ahLst/>
            <a:cxnLst>
              <a:cxn ang="T4">
                <a:pos x="T0" y="T1"/>
              </a:cxn>
              <a:cxn ang="T5">
                <a:pos x="T2" y="T3"/>
              </a:cxn>
            </a:cxnLst>
            <a:rect l="T6" t="T7" r="T8" b="T9"/>
            <a:pathLst>
              <a:path w="27431" h="11429">
                <a:moveTo>
                  <a:pt x="13715" y="0"/>
                </a:moveTo>
                <a:lnTo>
                  <a:pt x="13715" y="11429"/>
                </a:lnTo>
              </a:path>
            </a:pathLst>
          </a:custGeom>
          <a:noFill/>
          <a:ln w="28701">
            <a:solidFill>
              <a:srgbClr val="28166F"/>
            </a:solidFill>
            <a:round/>
          </a:ln>
        </p:spPr>
        <p:txBody>
          <a:bodyPr lIns="0" tIns="0" rIns="0" bIns="0"/>
          <a:lstStyle/>
          <a:p>
            <a:endParaRPr lang="el-GR"/>
          </a:p>
        </p:txBody>
      </p:sp>
      <p:sp>
        <p:nvSpPr>
          <p:cNvPr id="9372" name="object 157"/>
          <p:cNvSpPr/>
          <p:nvPr/>
        </p:nvSpPr>
        <p:spPr bwMode="auto">
          <a:xfrm>
            <a:off x="3094038" y="3160713"/>
            <a:ext cx="26987" cy="11112"/>
          </a:xfrm>
          <a:custGeom>
            <a:avLst/>
            <a:gdLst>
              <a:gd name="T0" fmla="*/ 13275 w 27431"/>
              <a:gd name="T1" fmla="*/ 0 h 11429"/>
              <a:gd name="T2" fmla="*/ 13275 w 27431"/>
              <a:gd name="T3" fmla="*/ 10804 h 11429"/>
              <a:gd name="T4" fmla="*/ 0 60000 65536"/>
              <a:gd name="T5" fmla="*/ 0 60000 65536"/>
              <a:gd name="T6" fmla="*/ 0 w 27431"/>
              <a:gd name="T7" fmla="*/ 0 h 11429"/>
              <a:gd name="T8" fmla="*/ 27431 w 27431"/>
              <a:gd name="T9" fmla="*/ 11429 h 11429"/>
            </a:gdLst>
            <a:ahLst/>
            <a:cxnLst>
              <a:cxn ang="T4">
                <a:pos x="T0" y="T1"/>
              </a:cxn>
              <a:cxn ang="T5">
                <a:pos x="T2" y="T3"/>
              </a:cxn>
            </a:cxnLst>
            <a:rect l="T6" t="T7" r="T8" b="T9"/>
            <a:pathLst>
              <a:path w="27431" h="11429">
                <a:moveTo>
                  <a:pt x="13715" y="0"/>
                </a:moveTo>
                <a:lnTo>
                  <a:pt x="13715" y="11429"/>
                </a:lnTo>
              </a:path>
            </a:pathLst>
          </a:custGeom>
          <a:noFill/>
          <a:ln w="28701">
            <a:solidFill>
              <a:srgbClr val="28166F"/>
            </a:solidFill>
            <a:round/>
          </a:ln>
        </p:spPr>
        <p:txBody>
          <a:bodyPr lIns="0" tIns="0" rIns="0" bIns="0"/>
          <a:lstStyle/>
          <a:p>
            <a:endParaRPr lang="el-GR"/>
          </a:p>
        </p:txBody>
      </p:sp>
      <p:sp>
        <p:nvSpPr>
          <p:cNvPr id="9373" name="object 158"/>
          <p:cNvSpPr/>
          <p:nvPr/>
        </p:nvSpPr>
        <p:spPr bwMode="auto">
          <a:xfrm>
            <a:off x="3089275" y="3165475"/>
            <a:ext cx="11113" cy="39688"/>
          </a:xfrm>
          <a:custGeom>
            <a:avLst/>
            <a:gdLst>
              <a:gd name="T0" fmla="*/ 6233 w 9906"/>
              <a:gd name="T1" fmla="*/ 0 h 39624"/>
              <a:gd name="T2" fmla="*/ 6233 w 9906"/>
              <a:gd name="T3" fmla="*/ 39751 h 39624"/>
              <a:gd name="T4" fmla="*/ 0 60000 65536"/>
              <a:gd name="T5" fmla="*/ 0 60000 65536"/>
              <a:gd name="T6" fmla="*/ 0 w 9906"/>
              <a:gd name="T7" fmla="*/ 0 h 39624"/>
              <a:gd name="T8" fmla="*/ 9906 w 9906"/>
              <a:gd name="T9" fmla="*/ 39624 h 39624"/>
            </a:gdLst>
            <a:ahLst/>
            <a:cxnLst>
              <a:cxn ang="T4">
                <a:pos x="T0" y="T1"/>
              </a:cxn>
              <a:cxn ang="T5">
                <a:pos x="T2" y="T3"/>
              </a:cxn>
            </a:cxnLst>
            <a:rect l="T6" t="T7" r="T8" b="T9"/>
            <a:pathLst>
              <a:path w="9906" h="39624">
                <a:moveTo>
                  <a:pt x="4953" y="0"/>
                </a:moveTo>
                <a:lnTo>
                  <a:pt x="4953" y="39623"/>
                </a:lnTo>
              </a:path>
            </a:pathLst>
          </a:custGeom>
          <a:noFill/>
          <a:ln w="11176">
            <a:solidFill>
              <a:srgbClr val="28166F"/>
            </a:solidFill>
            <a:round/>
          </a:ln>
        </p:spPr>
        <p:txBody>
          <a:bodyPr lIns="0" tIns="0" rIns="0" bIns="0"/>
          <a:lstStyle/>
          <a:p>
            <a:endParaRPr lang="el-GR"/>
          </a:p>
        </p:txBody>
      </p:sp>
      <p:sp>
        <p:nvSpPr>
          <p:cNvPr id="9374" name="object 159"/>
          <p:cNvSpPr/>
          <p:nvPr/>
        </p:nvSpPr>
        <p:spPr bwMode="auto">
          <a:xfrm>
            <a:off x="3162300" y="3119438"/>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3461">
            <a:solidFill>
              <a:srgbClr val="28166F"/>
            </a:solidFill>
            <a:round/>
          </a:ln>
        </p:spPr>
        <p:txBody>
          <a:bodyPr lIns="0" tIns="0" rIns="0" bIns="0"/>
          <a:lstStyle/>
          <a:p>
            <a:endParaRPr lang="el-GR"/>
          </a:p>
        </p:txBody>
      </p:sp>
      <p:sp>
        <p:nvSpPr>
          <p:cNvPr id="9375" name="object 160"/>
          <p:cNvSpPr/>
          <p:nvPr/>
        </p:nvSpPr>
        <p:spPr bwMode="auto">
          <a:xfrm>
            <a:off x="3162300" y="3043238"/>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3462">
            <a:solidFill>
              <a:srgbClr val="28166F"/>
            </a:solidFill>
            <a:round/>
          </a:ln>
        </p:spPr>
        <p:txBody>
          <a:bodyPr lIns="0" tIns="0" rIns="0" bIns="0"/>
          <a:lstStyle/>
          <a:p>
            <a:endParaRPr lang="el-GR"/>
          </a:p>
        </p:txBody>
      </p:sp>
      <p:sp>
        <p:nvSpPr>
          <p:cNvPr id="9376" name="object 161"/>
          <p:cNvSpPr/>
          <p:nvPr/>
        </p:nvSpPr>
        <p:spPr bwMode="auto">
          <a:xfrm>
            <a:off x="3609975" y="2390775"/>
            <a:ext cx="0" cy="828675"/>
          </a:xfrm>
          <a:custGeom>
            <a:avLst/>
            <a:gdLst>
              <a:gd name="T0" fmla="*/ 0 h 829055"/>
              <a:gd name="T1" fmla="*/ 828295 h 829055"/>
              <a:gd name="T2" fmla="*/ 0 60000 65536"/>
              <a:gd name="T3" fmla="*/ 0 60000 65536"/>
              <a:gd name="T4" fmla="*/ 0 h 829055"/>
              <a:gd name="T5" fmla="*/ 829055 h 829055"/>
            </a:gdLst>
            <a:ahLst/>
            <a:cxnLst>
              <a:cxn ang="T2">
                <a:pos x="0" y="T0"/>
              </a:cxn>
              <a:cxn ang="T3">
                <a:pos x="0" y="T1"/>
              </a:cxn>
            </a:cxnLst>
            <a:rect l="0" t="T4" r="0" b="T5"/>
            <a:pathLst>
              <a:path h="829055">
                <a:moveTo>
                  <a:pt x="0" y="0"/>
                </a:moveTo>
                <a:lnTo>
                  <a:pt x="0" y="829055"/>
                </a:lnTo>
              </a:path>
            </a:pathLst>
          </a:custGeom>
          <a:noFill/>
          <a:ln w="28701">
            <a:solidFill>
              <a:srgbClr val="28166F"/>
            </a:solidFill>
            <a:round/>
          </a:ln>
        </p:spPr>
        <p:txBody>
          <a:bodyPr lIns="0" tIns="0" rIns="0" bIns="0"/>
          <a:lstStyle/>
          <a:p>
            <a:endParaRPr lang="el-GR"/>
          </a:p>
        </p:txBody>
      </p:sp>
      <p:sp>
        <p:nvSpPr>
          <p:cNvPr id="9377" name="object 162"/>
          <p:cNvSpPr/>
          <p:nvPr/>
        </p:nvSpPr>
        <p:spPr bwMode="auto">
          <a:xfrm>
            <a:off x="4114800" y="2473325"/>
            <a:ext cx="0" cy="746125"/>
          </a:xfrm>
          <a:custGeom>
            <a:avLst/>
            <a:gdLst>
              <a:gd name="T0" fmla="*/ 0 h 746379"/>
              <a:gd name="T1" fmla="*/ 745871 h 746379"/>
              <a:gd name="T2" fmla="*/ 0 60000 65536"/>
              <a:gd name="T3" fmla="*/ 0 60000 65536"/>
              <a:gd name="T4" fmla="*/ 0 h 746379"/>
              <a:gd name="T5" fmla="*/ 746379 h 746379"/>
            </a:gdLst>
            <a:ahLst/>
            <a:cxnLst>
              <a:cxn ang="T2">
                <a:pos x="0" y="T0"/>
              </a:cxn>
              <a:cxn ang="T3">
                <a:pos x="0" y="T1"/>
              </a:cxn>
            </a:cxnLst>
            <a:rect l="0" t="T4" r="0" b="T5"/>
            <a:pathLst>
              <a:path h="746379">
                <a:moveTo>
                  <a:pt x="0" y="0"/>
                </a:moveTo>
                <a:lnTo>
                  <a:pt x="0" y="746379"/>
                </a:lnTo>
              </a:path>
            </a:pathLst>
          </a:custGeom>
          <a:noFill/>
          <a:ln w="13461">
            <a:solidFill>
              <a:srgbClr val="28166F"/>
            </a:solidFill>
            <a:round/>
          </a:ln>
        </p:spPr>
        <p:txBody>
          <a:bodyPr lIns="0" tIns="0" rIns="0" bIns="0"/>
          <a:lstStyle/>
          <a:p>
            <a:endParaRPr lang="el-GR"/>
          </a:p>
        </p:txBody>
      </p:sp>
      <p:sp>
        <p:nvSpPr>
          <p:cNvPr id="9378" name="object 163"/>
          <p:cNvSpPr/>
          <p:nvPr/>
        </p:nvSpPr>
        <p:spPr bwMode="auto">
          <a:xfrm>
            <a:off x="3605213" y="2827338"/>
            <a:ext cx="366712" cy="0"/>
          </a:xfrm>
          <a:custGeom>
            <a:avLst/>
            <a:gdLst>
              <a:gd name="T0" fmla="*/ 366141 w 367284"/>
              <a:gd name="T1" fmla="*/ 0 w 367284"/>
              <a:gd name="T2" fmla="*/ 0 60000 65536"/>
              <a:gd name="T3" fmla="*/ 0 60000 65536"/>
              <a:gd name="T4" fmla="*/ 0 w 367284"/>
              <a:gd name="T5" fmla="*/ 367284 w 367284"/>
            </a:gdLst>
            <a:ahLst/>
            <a:cxnLst>
              <a:cxn ang="T2">
                <a:pos x="T0" y="0"/>
              </a:cxn>
              <a:cxn ang="T3">
                <a:pos x="T1" y="0"/>
              </a:cxn>
            </a:cxnLst>
            <a:rect l="T4" t="0" r="T5" b="0"/>
            <a:pathLst>
              <a:path w="367284">
                <a:moveTo>
                  <a:pt x="367284" y="0"/>
                </a:moveTo>
                <a:lnTo>
                  <a:pt x="0" y="0"/>
                </a:lnTo>
              </a:path>
            </a:pathLst>
          </a:custGeom>
          <a:noFill/>
          <a:ln w="11175">
            <a:solidFill>
              <a:srgbClr val="28166F"/>
            </a:solidFill>
            <a:round/>
          </a:ln>
        </p:spPr>
        <p:txBody>
          <a:bodyPr lIns="0" tIns="0" rIns="0" bIns="0"/>
          <a:lstStyle/>
          <a:p>
            <a:endParaRPr lang="el-GR"/>
          </a:p>
        </p:txBody>
      </p:sp>
      <p:sp>
        <p:nvSpPr>
          <p:cNvPr id="9379" name="object 164"/>
          <p:cNvSpPr/>
          <p:nvPr/>
        </p:nvSpPr>
        <p:spPr bwMode="auto">
          <a:xfrm>
            <a:off x="4113213" y="2820988"/>
            <a:ext cx="3175" cy="11112"/>
          </a:xfrm>
          <a:custGeom>
            <a:avLst/>
            <a:gdLst>
              <a:gd name="T0" fmla="*/ 1654 w 3048"/>
              <a:gd name="T1" fmla="*/ 0 h 9906"/>
              <a:gd name="T2" fmla="*/ 1654 w 3048"/>
              <a:gd name="T3" fmla="*/ 12465 h 9906"/>
              <a:gd name="T4" fmla="*/ 0 60000 65536"/>
              <a:gd name="T5" fmla="*/ 0 60000 65536"/>
              <a:gd name="T6" fmla="*/ 0 w 3048"/>
              <a:gd name="T7" fmla="*/ 0 h 9906"/>
              <a:gd name="T8" fmla="*/ 3048 w 3048"/>
              <a:gd name="T9" fmla="*/ 9906 h 9906"/>
            </a:gdLst>
            <a:ahLst/>
            <a:cxnLst>
              <a:cxn ang="T4">
                <a:pos x="T0" y="T1"/>
              </a:cxn>
              <a:cxn ang="T5">
                <a:pos x="T2" y="T3"/>
              </a:cxn>
            </a:cxnLst>
            <a:rect l="T6" t="T7" r="T8" b="T9"/>
            <a:pathLst>
              <a:path w="3048" h="9906">
                <a:moveTo>
                  <a:pt x="1524" y="0"/>
                </a:moveTo>
                <a:lnTo>
                  <a:pt x="1524" y="9906"/>
                </a:lnTo>
              </a:path>
            </a:pathLst>
          </a:custGeom>
          <a:noFill/>
          <a:ln w="4318">
            <a:solidFill>
              <a:srgbClr val="28166F"/>
            </a:solidFill>
            <a:round/>
          </a:ln>
        </p:spPr>
        <p:txBody>
          <a:bodyPr lIns="0" tIns="0" rIns="0" bIns="0"/>
          <a:lstStyle/>
          <a:p>
            <a:endParaRPr lang="el-GR"/>
          </a:p>
        </p:txBody>
      </p:sp>
      <p:sp>
        <p:nvSpPr>
          <p:cNvPr id="9380" name="object 165"/>
          <p:cNvSpPr/>
          <p:nvPr/>
        </p:nvSpPr>
        <p:spPr bwMode="auto">
          <a:xfrm>
            <a:off x="3602038" y="2820988"/>
            <a:ext cx="3175" cy="11112"/>
          </a:xfrm>
          <a:custGeom>
            <a:avLst/>
            <a:gdLst>
              <a:gd name="T0" fmla="*/ 2205 w 2285"/>
              <a:gd name="T1" fmla="*/ 0 h 9906"/>
              <a:gd name="T2" fmla="*/ 2205 w 2285"/>
              <a:gd name="T3" fmla="*/ 12465 h 9906"/>
              <a:gd name="T4" fmla="*/ 0 60000 65536"/>
              <a:gd name="T5" fmla="*/ 0 60000 65536"/>
              <a:gd name="T6" fmla="*/ 0 w 2285"/>
              <a:gd name="T7" fmla="*/ 0 h 9906"/>
              <a:gd name="T8" fmla="*/ 2285 w 2285"/>
              <a:gd name="T9" fmla="*/ 9906 h 9906"/>
            </a:gdLst>
            <a:ahLst/>
            <a:cxnLst>
              <a:cxn ang="T4">
                <a:pos x="T0" y="T1"/>
              </a:cxn>
              <a:cxn ang="T5">
                <a:pos x="T2" y="T3"/>
              </a:cxn>
            </a:cxnLst>
            <a:rect l="T6" t="T7" r="T8" b="T9"/>
            <a:pathLst>
              <a:path w="2285" h="9906">
                <a:moveTo>
                  <a:pt x="1142" y="0"/>
                </a:moveTo>
                <a:lnTo>
                  <a:pt x="1142" y="9906"/>
                </a:lnTo>
              </a:path>
            </a:pathLst>
          </a:custGeom>
          <a:noFill/>
          <a:ln w="3555">
            <a:solidFill>
              <a:srgbClr val="28166F"/>
            </a:solidFill>
            <a:round/>
          </a:ln>
        </p:spPr>
        <p:txBody>
          <a:bodyPr lIns="0" tIns="0" rIns="0" bIns="0"/>
          <a:lstStyle/>
          <a:p>
            <a:endParaRPr lang="el-GR"/>
          </a:p>
        </p:txBody>
      </p:sp>
      <p:sp>
        <p:nvSpPr>
          <p:cNvPr id="9381" name="object 166"/>
          <p:cNvSpPr/>
          <p:nvPr/>
        </p:nvSpPr>
        <p:spPr bwMode="auto">
          <a:xfrm>
            <a:off x="3602038" y="3213100"/>
            <a:ext cx="3175" cy="11113"/>
          </a:xfrm>
          <a:custGeom>
            <a:avLst/>
            <a:gdLst>
              <a:gd name="T0" fmla="*/ 2205 w 2285"/>
              <a:gd name="T1" fmla="*/ 0 h 11430"/>
              <a:gd name="T2" fmla="*/ 2205 w 2285"/>
              <a:gd name="T3" fmla="*/ 10805 h 11430"/>
              <a:gd name="T4" fmla="*/ 0 60000 65536"/>
              <a:gd name="T5" fmla="*/ 0 60000 65536"/>
              <a:gd name="T6" fmla="*/ 0 w 2285"/>
              <a:gd name="T7" fmla="*/ 0 h 11430"/>
              <a:gd name="T8" fmla="*/ 2285 w 2285"/>
              <a:gd name="T9" fmla="*/ 11430 h 11430"/>
            </a:gdLst>
            <a:ahLst/>
            <a:cxnLst>
              <a:cxn ang="T4">
                <a:pos x="T0" y="T1"/>
              </a:cxn>
              <a:cxn ang="T5">
                <a:pos x="T2" y="T3"/>
              </a:cxn>
            </a:cxnLst>
            <a:rect l="T6" t="T7" r="T8" b="T9"/>
            <a:pathLst>
              <a:path w="2285" h="11430">
                <a:moveTo>
                  <a:pt x="1142" y="0"/>
                </a:moveTo>
                <a:lnTo>
                  <a:pt x="1142" y="11430"/>
                </a:lnTo>
              </a:path>
            </a:pathLst>
          </a:custGeom>
          <a:noFill/>
          <a:ln w="3555">
            <a:solidFill>
              <a:srgbClr val="28166F"/>
            </a:solidFill>
            <a:round/>
          </a:ln>
        </p:spPr>
        <p:txBody>
          <a:bodyPr lIns="0" tIns="0" rIns="0" bIns="0"/>
          <a:lstStyle/>
          <a:p>
            <a:endParaRPr lang="el-GR"/>
          </a:p>
        </p:txBody>
      </p:sp>
      <p:sp>
        <p:nvSpPr>
          <p:cNvPr id="9382" name="object 167"/>
          <p:cNvSpPr/>
          <p:nvPr/>
        </p:nvSpPr>
        <p:spPr bwMode="auto">
          <a:xfrm>
            <a:off x="3649663"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2699">
            <a:solidFill>
              <a:srgbClr val="28166F"/>
            </a:solidFill>
            <a:round/>
          </a:ln>
        </p:spPr>
        <p:txBody>
          <a:bodyPr lIns="0" tIns="0" rIns="0" bIns="0"/>
          <a:lstStyle/>
          <a:p>
            <a:endParaRPr lang="el-GR"/>
          </a:p>
        </p:txBody>
      </p:sp>
      <p:sp>
        <p:nvSpPr>
          <p:cNvPr id="9383" name="object 168"/>
          <p:cNvSpPr/>
          <p:nvPr/>
        </p:nvSpPr>
        <p:spPr bwMode="auto">
          <a:xfrm>
            <a:off x="3816350"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2699">
            <a:solidFill>
              <a:srgbClr val="28166F"/>
            </a:solidFill>
            <a:round/>
          </a:ln>
        </p:spPr>
        <p:txBody>
          <a:bodyPr lIns="0" tIns="0" rIns="0" bIns="0"/>
          <a:lstStyle/>
          <a:p>
            <a:endParaRPr lang="el-GR"/>
          </a:p>
        </p:txBody>
      </p:sp>
      <p:sp>
        <p:nvSpPr>
          <p:cNvPr id="9384" name="object 169"/>
          <p:cNvSpPr/>
          <p:nvPr/>
        </p:nvSpPr>
        <p:spPr bwMode="auto">
          <a:xfrm>
            <a:off x="3651250" y="3017838"/>
            <a:ext cx="166688" cy="0"/>
          </a:xfrm>
          <a:custGeom>
            <a:avLst/>
            <a:gdLst>
              <a:gd name="T0" fmla="*/ 165742 w 167639"/>
              <a:gd name="T1" fmla="*/ 0 w 167639"/>
              <a:gd name="T2" fmla="*/ 0 60000 65536"/>
              <a:gd name="T3" fmla="*/ 0 60000 65536"/>
              <a:gd name="T4" fmla="*/ 0 w 167639"/>
              <a:gd name="T5" fmla="*/ 167639 w 167639"/>
            </a:gdLst>
            <a:ahLst/>
            <a:cxnLst>
              <a:cxn ang="T2">
                <a:pos x="T0" y="0"/>
              </a:cxn>
              <a:cxn ang="T3">
                <a:pos x="T1" y="0"/>
              </a:cxn>
            </a:cxnLst>
            <a:rect l="T4" t="0" r="T5" b="0"/>
            <a:pathLst>
              <a:path w="167639">
                <a:moveTo>
                  <a:pt x="167639" y="0"/>
                </a:moveTo>
                <a:lnTo>
                  <a:pt x="0" y="0"/>
                </a:lnTo>
              </a:path>
            </a:pathLst>
          </a:custGeom>
          <a:noFill/>
          <a:ln w="13461">
            <a:solidFill>
              <a:srgbClr val="28166F"/>
            </a:solidFill>
            <a:round/>
          </a:ln>
        </p:spPr>
        <p:txBody>
          <a:bodyPr lIns="0" tIns="0" rIns="0" bIns="0"/>
          <a:lstStyle/>
          <a:p>
            <a:endParaRPr lang="el-GR"/>
          </a:p>
        </p:txBody>
      </p:sp>
      <p:sp>
        <p:nvSpPr>
          <p:cNvPr id="9385" name="object 170"/>
          <p:cNvSpPr/>
          <p:nvPr/>
        </p:nvSpPr>
        <p:spPr bwMode="auto">
          <a:xfrm>
            <a:off x="3676650"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3461">
            <a:solidFill>
              <a:srgbClr val="28166F"/>
            </a:solidFill>
            <a:round/>
          </a:ln>
        </p:spPr>
        <p:txBody>
          <a:bodyPr lIns="0" tIns="0" rIns="0" bIns="0"/>
          <a:lstStyle/>
          <a:p>
            <a:endParaRPr lang="el-GR"/>
          </a:p>
        </p:txBody>
      </p:sp>
      <p:sp>
        <p:nvSpPr>
          <p:cNvPr id="9386" name="object 171"/>
          <p:cNvSpPr/>
          <p:nvPr/>
        </p:nvSpPr>
        <p:spPr bwMode="auto">
          <a:xfrm>
            <a:off x="3787775"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3462">
            <a:solidFill>
              <a:srgbClr val="28166F"/>
            </a:solidFill>
            <a:round/>
          </a:ln>
        </p:spPr>
        <p:txBody>
          <a:bodyPr lIns="0" tIns="0" rIns="0" bIns="0"/>
          <a:lstStyle/>
          <a:p>
            <a:endParaRPr lang="el-GR"/>
          </a:p>
        </p:txBody>
      </p:sp>
      <p:sp>
        <p:nvSpPr>
          <p:cNvPr id="9387" name="object 172"/>
          <p:cNvSpPr/>
          <p:nvPr/>
        </p:nvSpPr>
        <p:spPr bwMode="auto">
          <a:xfrm>
            <a:off x="3675063" y="2622550"/>
            <a:ext cx="112712" cy="0"/>
          </a:xfrm>
          <a:custGeom>
            <a:avLst/>
            <a:gdLst>
              <a:gd name="T0" fmla="*/ 113415 w 112013"/>
              <a:gd name="T1" fmla="*/ 0 w 112013"/>
              <a:gd name="T2" fmla="*/ 0 60000 65536"/>
              <a:gd name="T3" fmla="*/ 0 60000 65536"/>
              <a:gd name="T4" fmla="*/ 0 w 112013"/>
              <a:gd name="T5" fmla="*/ 112013 w 112013"/>
            </a:gdLst>
            <a:ahLst/>
            <a:cxnLst>
              <a:cxn ang="T2">
                <a:pos x="T0" y="0"/>
              </a:cxn>
              <a:cxn ang="T3">
                <a:pos x="T1" y="0"/>
              </a:cxn>
            </a:cxnLst>
            <a:rect l="T4" t="0" r="T5" b="0"/>
            <a:pathLst>
              <a:path w="112013">
                <a:moveTo>
                  <a:pt x="112013" y="0"/>
                </a:moveTo>
                <a:lnTo>
                  <a:pt x="0" y="0"/>
                </a:lnTo>
              </a:path>
            </a:pathLst>
          </a:custGeom>
          <a:noFill/>
          <a:ln w="11176">
            <a:solidFill>
              <a:srgbClr val="28166F"/>
            </a:solidFill>
            <a:round/>
          </a:ln>
        </p:spPr>
        <p:txBody>
          <a:bodyPr lIns="0" tIns="0" rIns="0" bIns="0"/>
          <a:lstStyle/>
          <a:p>
            <a:endParaRPr lang="el-GR"/>
          </a:p>
        </p:txBody>
      </p:sp>
      <p:sp>
        <p:nvSpPr>
          <p:cNvPr id="9388" name="object 173"/>
          <p:cNvSpPr/>
          <p:nvPr/>
        </p:nvSpPr>
        <p:spPr bwMode="auto">
          <a:xfrm>
            <a:off x="3681413" y="3043238"/>
            <a:ext cx="103187" cy="0"/>
          </a:xfrm>
          <a:custGeom>
            <a:avLst/>
            <a:gdLst>
              <a:gd name="T0" fmla="*/ 103505 w 102870"/>
              <a:gd name="T1" fmla="*/ 0 w 102870"/>
              <a:gd name="T2" fmla="*/ 0 60000 65536"/>
              <a:gd name="T3" fmla="*/ 0 60000 65536"/>
              <a:gd name="T4" fmla="*/ 0 w 102870"/>
              <a:gd name="T5" fmla="*/ 102870 w 102870"/>
            </a:gdLst>
            <a:ahLst/>
            <a:cxnLst>
              <a:cxn ang="T2">
                <a:pos x="T0" y="0"/>
              </a:cxn>
              <a:cxn ang="T3">
                <a:pos x="T1" y="0"/>
              </a:cxn>
            </a:cxnLst>
            <a:rect l="T4" t="0" r="T5" b="0"/>
            <a:pathLst>
              <a:path w="102870">
                <a:moveTo>
                  <a:pt x="102870" y="0"/>
                </a:moveTo>
                <a:lnTo>
                  <a:pt x="0" y="0"/>
                </a:lnTo>
              </a:path>
            </a:pathLst>
          </a:custGeom>
          <a:noFill/>
          <a:ln w="13462">
            <a:solidFill>
              <a:srgbClr val="28166F"/>
            </a:solidFill>
            <a:round/>
          </a:ln>
        </p:spPr>
        <p:txBody>
          <a:bodyPr lIns="0" tIns="0" rIns="0" bIns="0"/>
          <a:lstStyle/>
          <a:p>
            <a:endParaRPr lang="el-GR"/>
          </a:p>
        </p:txBody>
      </p:sp>
      <p:sp>
        <p:nvSpPr>
          <p:cNvPr id="9389" name="object 174"/>
          <p:cNvSpPr/>
          <p:nvPr/>
        </p:nvSpPr>
        <p:spPr bwMode="auto">
          <a:xfrm>
            <a:off x="3673475" y="3017838"/>
            <a:ext cx="12700" cy="23812"/>
          </a:xfrm>
          <a:custGeom>
            <a:avLst/>
            <a:gdLst>
              <a:gd name="T0" fmla="*/ 6226 w 12953"/>
              <a:gd name="T1" fmla="*/ 0 h 23622"/>
              <a:gd name="T2" fmla="*/ 6226 w 12953"/>
              <a:gd name="T3" fmla="*/ 24004 h 23622"/>
              <a:gd name="T4" fmla="*/ 0 60000 65536"/>
              <a:gd name="T5" fmla="*/ 0 60000 65536"/>
              <a:gd name="T6" fmla="*/ 0 w 12953"/>
              <a:gd name="T7" fmla="*/ 0 h 23622"/>
              <a:gd name="T8" fmla="*/ 12953 w 12953"/>
              <a:gd name="T9" fmla="*/ 23622 h 23622"/>
            </a:gdLst>
            <a:ahLst/>
            <a:cxnLst>
              <a:cxn ang="T4">
                <a:pos x="T0" y="T1"/>
              </a:cxn>
              <a:cxn ang="T5">
                <a:pos x="T2" y="T3"/>
              </a:cxn>
            </a:cxnLst>
            <a:rect l="T6" t="T7" r="T8" b="T9"/>
            <a:pathLst>
              <a:path w="12953" h="23622">
                <a:moveTo>
                  <a:pt x="6476" y="0"/>
                </a:moveTo>
                <a:lnTo>
                  <a:pt x="6476" y="23622"/>
                </a:lnTo>
              </a:path>
            </a:pathLst>
          </a:custGeom>
          <a:noFill/>
          <a:ln w="14223">
            <a:solidFill>
              <a:srgbClr val="28166F"/>
            </a:solidFill>
            <a:round/>
          </a:ln>
        </p:spPr>
        <p:txBody>
          <a:bodyPr lIns="0" tIns="0" rIns="0" bIns="0"/>
          <a:lstStyle/>
          <a:p>
            <a:endParaRPr lang="el-GR"/>
          </a:p>
        </p:txBody>
      </p:sp>
      <p:sp>
        <p:nvSpPr>
          <p:cNvPr id="9390" name="object 175"/>
          <p:cNvSpPr/>
          <p:nvPr/>
        </p:nvSpPr>
        <p:spPr bwMode="auto">
          <a:xfrm>
            <a:off x="3779838" y="3017838"/>
            <a:ext cx="11112" cy="23812"/>
          </a:xfrm>
          <a:custGeom>
            <a:avLst/>
            <a:gdLst>
              <a:gd name="T0" fmla="*/ 5401 w 11430"/>
              <a:gd name="T1" fmla="*/ 0 h 23622"/>
              <a:gd name="T2" fmla="*/ 5401 w 11430"/>
              <a:gd name="T3" fmla="*/ 24004 h 23622"/>
              <a:gd name="T4" fmla="*/ 0 60000 65536"/>
              <a:gd name="T5" fmla="*/ 0 60000 65536"/>
              <a:gd name="T6" fmla="*/ 0 w 11430"/>
              <a:gd name="T7" fmla="*/ 0 h 23622"/>
              <a:gd name="T8" fmla="*/ 11430 w 11430"/>
              <a:gd name="T9" fmla="*/ 23622 h 23622"/>
            </a:gdLst>
            <a:ahLst/>
            <a:cxnLst>
              <a:cxn ang="T4">
                <a:pos x="T0" y="T1"/>
              </a:cxn>
              <a:cxn ang="T5">
                <a:pos x="T2" y="T3"/>
              </a:cxn>
            </a:cxnLst>
            <a:rect l="T6" t="T7" r="T8" b="T9"/>
            <a:pathLst>
              <a:path w="11430" h="23622">
                <a:moveTo>
                  <a:pt x="5715" y="0"/>
                </a:moveTo>
                <a:lnTo>
                  <a:pt x="5715" y="23622"/>
                </a:lnTo>
              </a:path>
            </a:pathLst>
          </a:custGeom>
          <a:noFill/>
          <a:ln w="12700">
            <a:solidFill>
              <a:srgbClr val="28166F"/>
            </a:solidFill>
            <a:round/>
          </a:ln>
        </p:spPr>
        <p:txBody>
          <a:bodyPr lIns="0" tIns="0" rIns="0" bIns="0"/>
          <a:lstStyle/>
          <a:p>
            <a:endParaRPr lang="el-GR"/>
          </a:p>
        </p:txBody>
      </p:sp>
      <p:sp>
        <p:nvSpPr>
          <p:cNvPr id="9391" name="object 176"/>
          <p:cNvSpPr/>
          <p:nvPr/>
        </p:nvSpPr>
        <p:spPr bwMode="auto">
          <a:xfrm>
            <a:off x="3863975" y="2717800"/>
            <a:ext cx="0" cy="111125"/>
          </a:xfrm>
          <a:custGeom>
            <a:avLst/>
            <a:gdLst>
              <a:gd name="T0" fmla="*/ 0 h 110489"/>
              <a:gd name="T1" fmla="*/ 111765 h 110489"/>
              <a:gd name="T2" fmla="*/ 0 60000 65536"/>
              <a:gd name="T3" fmla="*/ 0 60000 65536"/>
              <a:gd name="T4" fmla="*/ 0 h 110489"/>
              <a:gd name="T5" fmla="*/ 110489 h 110489"/>
            </a:gdLst>
            <a:ahLst/>
            <a:cxnLst>
              <a:cxn ang="T2">
                <a:pos x="0" y="T0"/>
              </a:cxn>
              <a:cxn ang="T3">
                <a:pos x="0" y="T1"/>
              </a:cxn>
            </a:cxnLst>
            <a:rect l="0" t="T4" r="0" b="T5"/>
            <a:pathLst>
              <a:path h="110489">
                <a:moveTo>
                  <a:pt x="0" y="0"/>
                </a:moveTo>
                <a:lnTo>
                  <a:pt x="0" y="110489"/>
                </a:lnTo>
              </a:path>
            </a:pathLst>
          </a:custGeom>
          <a:noFill/>
          <a:ln w="13462">
            <a:solidFill>
              <a:srgbClr val="28166F"/>
            </a:solidFill>
            <a:round/>
          </a:ln>
        </p:spPr>
        <p:txBody>
          <a:bodyPr lIns="0" tIns="0" rIns="0" bIns="0"/>
          <a:lstStyle/>
          <a:p>
            <a:endParaRPr lang="el-GR"/>
          </a:p>
        </p:txBody>
      </p:sp>
      <p:sp>
        <p:nvSpPr>
          <p:cNvPr id="9392" name="object 177"/>
          <p:cNvSpPr/>
          <p:nvPr/>
        </p:nvSpPr>
        <p:spPr bwMode="auto">
          <a:xfrm>
            <a:off x="3862388" y="2719388"/>
            <a:ext cx="87312" cy="0"/>
          </a:xfrm>
          <a:custGeom>
            <a:avLst/>
            <a:gdLst>
              <a:gd name="T0" fmla="*/ 86996 w 87629"/>
              <a:gd name="T1" fmla="*/ 0 w 87629"/>
              <a:gd name="T2" fmla="*/ 0 60000 65536"/>
              <a:gd name="T3" fmla="*/ 0 60000 65536"/>
              <a:gd name="T4" fmla="*/ 0 w 87629"/>
              <a:gd name="T5" fmla="*/ 87629 w 87629"/>
            </a:gdLst>
            <a:ahLst/>
            <a:cxnLst>
              <a:cxn ang="T2">
                <a:pos x="T0" y="0"/>
              </a:cxn>
              <a:cxn ang="T3">
                <a:pos x="T1" y="0"/>
              </a:cxn>
            </a:cxnLst>
            <a:rect l="T4" t="0" r="T5" b="0"/>
            <a:pathLst>
              <a:path w="87629">
                <a:moveTo>
                  <a:pt x="87629" y="0"/>
                </a:moveTo>
                <a:lnTo>
                  <a:pt x="0" y="0"/>
                </a:lnTo>
              </a:path>
            </a:pathLst>
          </a:custGeom>
          <a:noFill/>
          <a:ln w="12700">
            <a:solidFill>
              <a:srgbClr val="28166F"/>
            </a:solidFill>
            <a:round/>
          </a:ln>
        </p:spPr>
        <p:txBody>
          <a:bodyPr lIns="0" tIns="0" rIns="0" bIns="0"/>
          <a:lstStyle/>
          <a:p>
            <a:endParaRPr lang="el-GR"/>
          </a:p>
        </p:txBody>
      </p:sp>
      <p:sp>
        <p:nvSpPr>
          <p:cNvPr id="9393" name="object 178"/>
          <p:cNvSpPr/>
          <p:nvPr/>
        </p:nvSpPr>
        <p:spPr bwMode="auto">
          <a:xfrm>
            <a:off x="3859213" y="2701925"/>
            <a:ext cx="20637" cy="20638"/>
          </a:xfrm>
          <a:custGeom>
            <a:avLst/>
            <a:gdLst>
              <a:gd name="T0" fmla="*/ 20700 w 20574"/>
              <a:gd name="T1" fmla="*/ 8434 h 20574"/>
              <a:gd name="T2" fmla="*/ 12265 w 20574"/>
              <a:gd name="T3" fmla="*/ 0 h 20574"/>
              <a:gd name="T4" fmla="*/ 0 w 20574"/>
              <a:gd name="T5" fmla="*/ 12268 h 20574"/>
              <a:gd name="T6" fmla="*/ 10733 w 20574"/>
              <a:gd name="T7" fmla="*/ 20702 h 20574"/>
              <a:gd name="T8" fmla="*/ 20700 w 20574"/>
              <a:gd name="T9" fmla="*/ 8434 h 20574"/>
              <a:gd name="T10" fmla="*/ 0 60000 65536"/>
              <a:gd name="T11" fmla="*/ 0 60000 65536"/>
              <a:gd name="T12" fmla="*/ 0 60000 65536"/>
              <a:gd name="T13" fmla="*/ 0 60000 65536"/>
              <a:gd name="T14" fmla="*/ 0 60000 65536"/>
              <a:gd name="T15" fmla="*/ 0 w 20574"/>
              <a:gd name="T16" fmla="*/ 0 h 20574"/>
              <a:gd name="T17" fmla="*/ 20574 w 20574"/>
              <a:gd name="T18" fmla="*/ 20574 h 20574"/>
            </a:gdLst>
            <a:ahLst/>
            <a:cxnLst>
              <a:cxn ang="T10">
                <a:pos x="T0" y="T1"/>
              </a:cxn>
              <a:cxn ang="T11">
                <a:pos x="T2" y="T3"/>
              </a:cxn>
              <a:cxn ang="T12">
                <a:pos x="T4" y="T5"/>
              </a:cxn>
              <a:cxn ang="T13">
                <a:pos x="T6" y="T7"/>
              </a:cxn>
              <a:cxn ang="T14">
                <a:pos x="T8" y="T9"/>
              </a:cxn>
            </a:cxnLst>
            <a:rect l="T15" t="T16" r="T17" b="T18"/>
            <a:pathLst>
              <a:path w="20574" h="20574">
                <a:moveTo>
                  <a:pt x="20574" y="8382"/>
                </a:moveTo>
                <a:lnTo>
                  <a:pt x="12191" y="0"/>
                </a:lnTo>
                <a:lnTo>
                  <a:pt x="0" y="12192"/>
                </a:lnTo>
                <a:lnTo>
                  <a:pt x="10667" y="20574"/>
                </a:lnTo>
                <a:lnTo>
                  <a:pt x="20574" y="8382"/>
                </a:lnTo>
                <a:close/>
              </a:path>
            </a:pathLst>
          </a:custGeom>
          <a:solidFill>
            <a:srgbClr val="28166F"/>
          </a:solidFill>
          <a:ln w="9525">
            <a:noFill/>
            <a:round/>
          </a:ln>
        </p:spPr>
        <p:txBody>
          <a:bodyPr lIns="0" tIns="0" rIns="0" bIns="0"/>
          <a:lstStyle/>
          <a:p>
            <a:endParaRPr lang="el-GR"/>
          </a:p>
        </p:txBody>
      </p:sp>
      <p:sp>
        <p:nvSpPr>
          <p:cNvPr id="9394" name="object 179"/>
          <p:cNvSpPr/>
          <p:nvPr/>
        </p:nvSpPr>
        <p:spPr bwMode="auto">
          <a:xfrm>
            <a:off x="3879850" y="2684463"/>
            <a:ext cx="11113" cy="17462"/>
          </a:xfrm>
          <a:custGeom>
            <a:avLst/>
            <a:gdLst>
              <a:gd name="T0" fmla="*/ 5402 w 11429"/>
              <a:gd name="T1" fmla="*/ 0 h 16763"/>
              <a:gd name="T2" fmla="*/ 5402 w 11429"/>
              <a:gd name="T3" fmla="*/ 18190 h 16763"/>
              <a:gd name="T4" fmla="*/ 0 60000 65536"/>
              <a:gd name="T5" fmla="*/ 0 60000 65536"/>
              <a:gd name="T6" fmla="*/ 0 w 11429"/>
              <a:gd name="T7" fmla="*/ 0 h 16763"/>
              <a:gd name="T8" fmla="*/ 11429 w 11429"/>
              <a:gd name="T9" fmla="*/ 16763 h 16763"/>
            </a:gdLst>
            <a:ahLst/>
            <a:cxnLst>
              <a:cxn ang="T4">
                <a:pos x="T0" y="T1"/>
              </a:cxn>
              <a:cxn ang="T5">
                <a:pos x="T2" y="T3"/>
              </a:cxn>
            </a:cxnLst>
            <a:rect l="T6" t="T7" r="T8" b="T9"/>
            <a:pathLst>
              <a:path w="11429" h="16763">
                <a:moveTo>
                  <a:pt x="5714" y="0"/>
                </a:moveTo>
                <a:lnTo>
                  <a:pt x="5714" y="16763"/>
                </a:lnTo>
              </a:path>
            </a:pathLst>
          </a:custGeom>
          <a:noFill/>
          <a:ln w="12699">
            <a:solidFill>
              <a:srgbClr val="28166F"/>
            </a:solidFill>
            <a:round/>
          </a:ln>
        </p:spPr>
        <p:txBody>
          <a:bodyPr lIns="0" tIns="0" rIns="0" bIns="0"/>
          <a:lstStyle/>
          <a:p>
            <a:endParaRPr lang="el-GR"/>
          </a:p>
        </p:txBody>
      </p:sp>
      <p:sp>
        <p:nvSpPr>
          <p:cNvPr id="9395" name="object 180"/>
          <p:cNvSpPr/>
          <p:nvPr/>
        </p:nvSpPr>
        <p:spPr bwMode="auto">
          <a:xfrm>
            <a:off x="3921125" y="2684463"/>
            <a:ext cx="15875" cy="17462"/>
          </a:xfrm>
          <a:custGeom>
            <a:avLst/>
            <a:gdLst>
              <a:gd name="T0" fmla="*/ 8269 w 15239"/>
              <a:gd name="T1" fmla="*/ 0 h 16763"/>
              <a:gd name="T2" fmla="*/ 8269 w 15239"/>
              <a:gd name="T3" fmla="*/ 18190 h 16763"/>
              <a:gd name="T4" fmla="*/ 0 60000 65536"/>
              <a:gd name="T5" fmla="*/ 0 60000 65536"/>
              <a:gd name="T6" fmla="*/ 0 w 15239"/>
              <a:gd name="T7" fmla="*/ 0 h 16763"/>
              <a:gd name="T8" fmla="*/ 15239 w 15239"/>
              <a:gd name="T9" fmla="*/ 16763 h 16763"/>
            </a:gdLst>
            <a:ahLst/>
            <a:cxnLst>
              <a:cxn ang="T4">
                <a:pos x="T0" y="T1"/>
              </a:cxn>
              <a:cxn ang="T5">
                <a:pos x="T2" y="T3"/>
              </a:cxn>
            </a:cxnLst>
            <a:rect l="T6" t="T7" r="T8" b="T9"/>
            <a:pathLst>
              <a:path w="15239" h="16763">
                <a:moveTo>
                  <a:pt x="7620" y="0"/>
                </a:moveTo>
                <a:lnTo>
                  <a:pt x="7620" y="16763"/>
                </a:lnTo>
              </a:path>
            </a:pathLst>
          </a:custGeom>
          <a:noFill/>
          <a:ln w="16509">
            <a:solidFill>
              <a:srgbClr val="28166F"/>
            </a:solidFill>
            <a:round/>
          </a:ln>
        </p:spPr>
        <p:txBody>
          <a:bodyPr lIns="0" tIns="0" rIns="0" bIns="0"/>
          <a:lstStyle/>
          <a:p>
            <a:endParaRPr lang="el-GR"/>
          </a:p>
        </p:txBody>
      </p:sp>
      <p:sp>
        <p:nvSpPr>
          <p:cNvPr id="9396" name="object 181"/>
          <p:cNvSpPr/>
          <p:nvPr/>
        </p:nvSpPr>
        <p:spPr bwMode="auto">
          <a:xfrm>
            <a:off x="3886200" y="2678113"/>
            <a:ext cx="39688" cy="11112"/>
          </a:xfrm>
          <a:custGeom>
            <a:avLst/>
            <a:gdLst>
              <a:gd name="T0" fmla="*/ 19501 w 40386"/>
              <a:gd name="T1" fmla="*/ 0 h 11429"/>
              <a:gd name="T2" fmla="*/ 19501 w 40386"/>
              <a:gd name="T3" fmla="*/ 10804 h 11429"/>
              <a:gd name="T4" fmla="*/ 0 60000 65536"/>
              <a:gd name="T5" fmla="*/ 0 60000 65536"/>
              <a:gd name="T6" fmla="*/ 0 w 40386"/>
              <a:gd name="T7" fmla="*/ 0 h 11429"/>
              <a:gd name="T8" fmla="*/ 40386 w 40386"/>
              <a:gd name="T9" fmla="*/ 11429 h 11429"/>
            </a:gdLst>
            <a:ahLst/>
            <a:cxnLst>
              <a:cxn ang="T4">
                <a:pos x="T0" y="T1"/>
              </a:cxn>
              <a:cxn ang="T5">
                <a:pos x="T2" y="T3"/>
              </a:cxn>
            </a:cxnLst>
            <a:rect l="T6" t="T7" r="T8" b="T9"/>
            <a:pathLst>
              <a:path w="40386" h="11429">
                <a:moveTo>
                  <a:pt x="20193" y="0"/>
                </a:moveTo>
                <a:lnTo>
                  <a:pt x="20193" y="11429"/>
                </a:lnTo>
              </a:path>
            </a:pathLst>
          </a:custGeom>
          <a:noFill/>
          <a:ln w="41656">
            <a:solidFill>
              <a:srgbClr val="28166F"/>
            </a:solidFill>
            <a:round/>
          </a:ln>
        </p:spPr>
        <p:txBody>
          <a:bodyPr lIns="0" tIns="0" rIns="0" bIns="0"/>
          <a:lstStyle/>
          <a:p>
            <a:endParaRPr lang="el-GR"/>
          </a:p>
        </p:txBody>
      </p:sp>
      <p:sp>
        <p:nvSpPr>
          <p:cNvPr id="9397" name="object 182"/>
          <p:cNvSpPr/>
          <p:nvPr/>
        </p:nvSpPr>
        <p:spPr bwMode="auto">
          <a:xfrm>
            <a:off x="3878263" y="2703513"/>
            <a:ext cx="60325" cy="0"/>
          </a:xfrm>
          <a:custGeom>
            <a:avLst/>
            <a:gdLst>
              <a:gd name="T0" fmla="*/ 59697 w 60960"/>
              <a:gd name="T1" fmla="*/ 0 w 60960"/>
              <a:gd name="T2" fmla="*/ 0 60000 65536"/>
              <a:gd name="T3" fmla="*/ 0 60000 65536"/>
              <a:gd name="T4" fmla="*/ 0 w 60960"/>
              <a:gd name="T5" fmla="*/ 60960 w 60960"/>
            </a:gdLst>
            <a:ahLst/>
            <a:cxnLst>
              <a:cxn ang="T2">
                <a:pos x="T0" y="0"/>
              </a:cxn>
              <a:cxn ang="T3">
                <a:pos x="T1" y="0"/>
              </a:cxn>
            </a:cxnLst>
            <a:rect l="T4" t="0" r="T5" b="0"/>
            <a:pathLst>
              <a:path w="60960">
                <a:moveTo>
                  <a:pt x="60960" y="0"/>
                </a:moveTo>
                <a:lnTo>
                  <a:pt x="0" y="0"/>
                </a:lnTo>
              </a:path>
            </a:pathLst>
          </a:custGeom>
          <a:noFill/>
          <a:ln w="12699">
            <a:solidFill>
              <a:srgbClr val="28166F"/>
            </a:solidFill>
            <a:round/>
          </a:ln>
        </p:spPr>
        <p:txBody>
          <a:bodyPr lIns="0" tIns="0" rIns="0" bIns="0"/>
          <a:lstStyle/>
          <a:p>
            <a:endParaRPr lang="el-GR"/>
          </a:p>
        </p:txBody>
      </p:sp>
      <p:sp>
        <p:nvSpPr>
          <p:cNvPr id="9398" name="object 183"/>
          <p:cNvSpPr/>
          <p:nvPr/>
        </p:nvSpPr>
        <p:spPr bwMode="auto">
          <a:xfrm>
            <a:off x="3933825" y="2701925"/>
            <a:ext cx="22225" cy="20638"/>
          </a:xfrm>
          <a:custGeom>
            <a:avLst/>
            <a:gdLst>
              <a:gd name="T0" fmla="*/ 22353 w 22098"/>
              <a:gd name="T1" fmla="*/ 12268 h 20574"/>
              <a:gd name="T2" fmla="*/ 8477 w 22098"/>
              <a:gd name="T3" fmla="*/ 0 h 20574"/>
              <a:gd name="T4" fmla="*/ 0 w 22098"/>
              <a:gd name="T5" fmla="*/ 8434 h 20574"/>
              <a:gd name="T6" fmla="*/ 13873 w 22098"/>
              <a:gd name="T7" fmla="*/ 20702 h 20574"/>
              <a:gd name="T8" fmla="*/ 22353 w 22098"/>
              <a:gd name="T9" fmla="*/ 12268 h 20574"/>
              <a:gd name="T10" fmla="*/ 0 60000 65536"/>
              <a:gd name="T11" fmla="*/ 0 60000 65536"/>
              <a:gd name="T12" fmla="*/ 0 60000 65536"/>
              <a:gd name="T13" fmla="*/ 0 60000 65536"/>
              <a:gd name="T14" fmla="*/ 0 60000 65536"/>
              <a:gd name="T15" fmla="*/ 0 w 22098"/>
              <a:gd name="T16" fmla="*/ 0 h 20574"/>
              <a:gd name="T17" fmla="*/ 22098 w 22098"/>
              <a:gd name="T18" fmla="*/ 20574 h 20574"/>
            </a:gdLst>
            <a:ahLst/>
            <a:cxnLst>
              <a:cxn ang="T10">
                <a:pos x="T0" y="T1"/>
              </a:cxn>
              <a:cxn ang="T11">
                <a:pos x="T2" y="T3"/>
              </a:cxn>
              <a:cxn ang="T12">
                <a:pos x="T4" y="T5"/>
              </a:cxn>
              <a:cxn ang="T13">
                <a:pos x="T6" y="T7"/>
              </a:cxn>
              <a:cxn ang="T14">
                <a:pos x="T8" y="T9"/>
              </a:cxn>
            </a:cxnLst>
            <a:rect l="T15" t="T16" r="T17" b="T18"/>
            <a:pathLst>
              <a:path w="22098" h="20574">
                <a:moveTo>
                  <a:pt x="22098" y="12192"/>
                </a:moveTo>
                <a:lnTo>
                  <a:pt x="8381" y="0"/>
                </a:lnTo>
                <a:lnTo>
                  <a:pt x="0" y="8382"/>
                </a:lnTo>
                <a:lnTo>
                  <a:pt x="13715" y="20574"/>
                </a:lnTo>
                <a:lnTo>
                  <a:pt x="22098" y="12192"/>
                </a:lnTo>
                <a:close/>
              </a:path>
            </a:pathLst>
          </a:custGeom>
          <a:solidFill>
            <a:srgbClr val="28166F"/>
          </a:solidFill>
          <a:ln w="9525">
            <a:noFill/>
            <a:round/>
          </a:ln>
        </p:spPr>
        <p:txBody>
          <a:bodyPr lIns="0" tIns="0" rIns="0" bIns="0"/>
          <a:lstStyle/>
          <a:p>
            <a:endParaRPr lang="el-GR"/>
          </a:p>
        </p:txBody>
      </p:sp>
      <p:sp>
        <p:nvSpPr>
          <p:cNvPr id="9399" name="object 184"/>
          <p:cNvSpPr/>
          <p:nvPr/>
        </p:nvSpPr>
        <p:spPr bwMode="auto">
          <a:xfrm>
            <a:off x="3949700" y="2820988"/>
            <a:ext cx="22225" cy="11112"/>
          </a:xfrm>
          <a:custGeom>
            <a:avLst/>
            <a:gdLst>
              <a:gd name="T0" fmla="*/ 11177 w 22098"/>
              <a:gd name="T1" fmla="*/ 0 h 9906"/>
              <a:gd name="T2" fmla="*/ 11177 w 22098"/>
              <a:gd name="T3" fmla="*/ 12465 h 9906"/>
              <a:gd name="T4" fmla="*/ 0 60000 65536"/>
              <a:gd name="T5" fmla="*/ 0 60000 65536"/>
              <a:gd name="T6" fmla="*/ 0 w 22098"/>
              <a:gd name="T7" fmla="*/ 0 h 9906"/>
              <a:gd name="T8" fmla="*/ 22098 w 22098"/>
              <a:gd name="T9" fmla="*/ 9906 h 9906"/>
            </a:gdLst>
            <a:ahLst/>
            <a:cxnLst>
              <a:cxn ang="T4">
                <a:pos x="T0" y="T1"/>
              </a:cxn>
              <a:cxn ang="T5">
                <a:pos x="T2" y="T3"/>
              </a:cxn>
            </a:cxnLst>
            <a:rect l="T6" t="T7" r="T8" b="T9"/>
            <a:pathLst>
              <a:path w="22098" h="9906">
                <a:moveTo>
                  <a:pt x="11049" y="0"/>
                </a:moveTo>
                <a:lnTo>
                  <a:pt x="11049" y="9906"/>
                </a:lnTo>
              </a:path>
            </a:pathLst>
          </a:custGeom>
          <a:noFill/>
          <a:ln w="23368">
            <a:solidFill>
              <a:srgbClr val="28166F"/>
            </a:solidFill>
            <a:round/>
          </a:ln>
        </p:spPr>
        <p:txBody>
          <a:bodyPr lIns="0" tIns="0" rIns="0" bIns="0"/>
          <a:lstStyle/>
          <a:p>
            <a:endParaRPr lang="el-GR"/>
          </a:p>
        </p:txBody>
      </p:sp>
      <p:sp>
        <p:nvSpPr>
          <p:cNvPr id="9400" name="object 185"/>
          <p:cNvSpPr/>
          <p:nvPr/>
        </p:nvSpPr>
        <p:spPr bwMode="auto">
          <a:xfrm>
            <a:off x="4110038" y="2819400"/>
            <a:ext cx="11112" cy="12700"/>
          </a:xfrm>
          <a:custGeom>
            <a:avLst/>
            <a:gdLst>
              <a:gd name="T0" fmla="*/ 10129 w 12191"/>
              <a:gd name="T1" fmla="*/ 8467 h 11430"/>
              <a:gd name="T2" fmla="*/ 3165 w 12191"/>
              <a:gd name="T3" fmla="*/ 0 h 11430"/>
              <a:gd name="T4" fmla="*/ 0 w 12191"/>
              <a:gd name="T5" fmla="*/ 4703 h 11430"/>
              <a:gd name="T6" fmla="*/ 6963 w 12191"/>
              <a:gd name="T7" fmla="*/ 14111 h 11430"/>
              <a:gd name="T8" fmla="*/ 10129 w 12191"/>
              <a:gd name="T9" fmla="*/ 8467 h 11430"/>
              <a:gd name="T10" fmla="*/ 0 60000 65536"/>
              <a:gd name="T11" fmla="*/ 0 60000 65536"/>
              <a:gd name="T12" fmla="*/ 0 60000 65536"/>
              <a:gd name="T13" fmla="*/ 0 60000 65536"/>
              <a:gd name="T14" fmla="*/ 0 60000 65536"/>
              <a:gd name="T15" fmla="*/ 0 w 12191"/>
              <a:gd name="T16" fmla="*/ 0 h 11430"/>
              <a:gd name="T17" fmla="*/ 12191 w 12191"/>
              <a:gd name="T18" fmla="*/ 11430 h 11430"/>
            </a:gdLst>
            <a:ahLst/>
            <a:cxnLst>
              <a:cxn ang="T10">
                <a:pos x="T0" y="T1"/>
              </a:cxn>
              <a:cxn ang="T11">
                <a:pos x="T2" y="T3"/>
              </a:cxn>
              <a:cxn ang="T12">
                <a:pos x="T4" y="T5"/>
              </a:cxn>
              <a:cxn ang="T13">
                <a:pos x="T6" y="T7"/>
              </a:cxn>
              <a:cxn ang="T14">
                <a:pos x="T8" y="T9"/>
              </a:cxn>
            </a:cxnLst>
            <a:rect l="T15" t="T16" r="T17" b="T18"/>
            <a:pathLst>
              <a:path w="12191" h="11430">
                <a:moveTo>
                  <a:pt x="12191" y="6858"/>
                </a:moveTo>
                <a:lnTo>
                  <a:pt x="3809" y="0"/>
                </a:lnTo>
                <a:lnTo>
                  <a:pt x="0" y="3810"/>
                </a:lnTo>
                <a:lnTo>
                  <a:pt x="8381" y="11430"/>
                </a:lnTo>
                <a:lnTo>
                  <a:pt x="12191" y="6858"/>
                </a:lnTo>
                <a:close/>
              </a:path>
            </a:pathLst>
          </a:custGeom>
          <a:solidFill>
            <a:srgbClr val="28166F"/>
          </a:solidFill>
          <a:ln w="9525">
            <a:noFill/>
            <a:round/>
          </a:ln>
        </p:spPr>
        <p:txBody>
          <a:bodyPr lIns="0" tIns="0" rIns="0" bIns="0"/>
          <a:lstStyle/>
          <a:p>
            <a:endParaRPr lang="el-GR"/>
          </a:p>
        </p:txBody>
      </p:sp>
      <p:sp>
        <p:nvSpPr>
          <p:cNvPr id="9401" name="object 186"/>
          <p:cNvSpPr/>
          <p:nvPr/>
        </p:nvSpPr>
        <p:spPr bwMode="auto">
          <a:xfrm>
            <a:off x="3933825" y="2630488"/>
            <a:ext cx="179388" cy="0"/>
          </a:xfrm>
          <a:custGeom>
            <a:avLst/>
            <a:gdLst>
              <a:gd name="T0" fmla="*/ 178945 w 179832"/>
              <a:gd name="T1" fmla="*/ 0 w 179832"/>
              <a:gd name="T2" fmla="*/ 0 60000 65536"/>
              <a:gd name="T3" fmla="*/ 0 60000 65536"/>
              <a:gd name="T4" fmla="*/ 0 w 179832"/>
              <a:gd name="T5" fmla="*/ 179832 w 179832"/>
            </a:gdLst>
            <a:ahLst/>
            <a:cxnLst>
              <a:cxn ang="T2">
                <a:pos x="T0" y="0"/>
              </a:cxn>
              <a:cxn ang="T3">
                <a:pos x="T1" y="0"/>
              </a:cxn>
            </a:cxnLst>
            <a:rect l="T4" t="0" r="T5" b="0"/>
            <a:pathLst>
              <a:path w="179832">
                <a:moveTo>
                  <a:pt x="179832" y="0"/>
                </a:moveTo>
                <a:lnTo>
                  <a:pt x="0" y="0"/>
                </a:lnTo>
              </a:path>
            </a:pathLst>
          </a:custGeom>
          <a:noFill/>
          <a:ln w="12700">
            <a:solidFill>
              <a:srgbClr val="28166F"/>
            </a:solidFill>
            <a:round/>
          </a:ln>
        </p:spPr>
        <p:txBody>
          <a:bodyPr lIns="0" tIns="0" rIns="0" bIns="0"/>
          <a:lstStyle/>
          <a:p>
            <a:endParaRPr lang="el-GR"/>
          </a:p>
        </p:txBody>
      </p:sp>
      <p:sp>
        <p:nvSpPr>
          <p:cNvPr id="9402" name="object 187"/>
          <p:cNvSpPr/>
          <p:nvPr/>
        </p:nvSpPr>
        <p:spPr bwMode="auto">
          <a:xfrm>
            <a:off x="3944938" y="2459038"/>
            <a:ext cx="165100" cy="0"/>
          </a:xfrm>
          <a:custGeom>
            <a:avLst/>
            <a:gdLst>
              <a:gd name="T0" fmla="*/ 166381 w 163829"/>
              <a:gd name="T1" fmla="*/ 0 w 163829"/>
              <a:gd name="T2" fmla="*/ 0 60000 65536"/>
              <a:gd name="T3" fmla="*/ 0 60000 65536"/>
              <a:gd name="T4" fmla="*/ 0 w 163829"/>
              <a:gd name="T5" fmla="*/ 163829 w 163829"/>
            </a:gdLst>
            <a:ahLst/>
            <a:cxnLst>
              <a:cxn ang="T2">
                <a:pos x="T0" y="0"/>
              </a:cxn>
              <a:cxn ang="T3">
                <a:pos x="T1" y="0"/>
              </a:cxn>
            </a:cxnLst>
            <a:rect l="T4" t="0" r="T5" b="0"/>
            <a:pathLst>
              <a:path w="163829">
                <a:moveTo>
                  <a:pt x="163829" y="0"/>
                </a:moveTo>
                <a:lnTo>
                  <a:pt x="0" y="0"/>
                </a:lnTo>
              </a:path>
            </a:pathLst>
          </a:custGeom>
          <a:noFill/>
          <a:ln w="31749">
            <a:solidFill>
              <a:srgbClr val="28166F"/>
            </a:solidFill>
            <a:round/>
          </a:ln>
        </p:spPr>
        <p:txBody>
          <a:bodyPr lIns="0" tIns="0" rIns="0" bIns="0"/>
          <a:lstStyle/>
          <a:p>
            <a:endParaRPr lang="el-GR"/>
          </a:p>
        </p:txBody>
      </p:sp>
      <p:sp>
        <p:nvSpPr>
          <p:cNvPr id="9403" name="object 188"/>
          <p:cNvSpPr/>
          <p:nvPr/>
        </p:nvSpPr>
        <p:spPr bwMode="auto">
          <a:xfrm>
            <a:off x="3935413" y="2473325"/>
            <a:ext cx="0" cy="231775"/>
          </a:xfrm>
          <a:custGeom>
            <a:avLst/>
            <a:gdLst>
              <a:gd name="T0" fmla="*/ 0 h 230886"/>
              <a:gd name="T1" fmla="*/ 232667 h 230886"/>
              <a:gd name="T2" fmla="*/ 0 60000 65536"/>
              <a:gd name="T3" fmla="*/ 0 60000 65536"/>
              <a:gd name="T4" fmla="*/ 0 h 230886"/>
              <a:gd name="T5" fmla="*/ 230886 h 230886"/>
            </a:gdLst>
            <a:ahLst/>
            <a:cxnLst>
              <a:cxn ang="T2">
                <a:pos x="0" y="T0"/>
              </a:cxn>
              <a:cxn ang="T3">
                <a:pos x="0" y="T1"/>
              </a:cxn>
            </a:cxnLst>
            <a:rect l="0" t="T4" r="0" b="T5"/>
            <a:pathLst>
              <a:path h="230886">
                <a:moveTo>
                  <a:pt x="0" y="0"/>
                </a:moveTo>
                <a:lnTo>
                  <a:pt x="0" y="230886"/>
                </a:lnTo>
              </a:path>
            </a:pathLst>
          </a:custGeom>
          <a:noFill/>
          <a:ln w="21209">
            <a:solidFill>
              <a:srgbClr val="28166F"/>
            </a:solidFill>
            <a:round/>
          </a:ln>
        </p:spPr>
        <p:txBody>
          <a:bodyPr lIns="0" tIns="0" rIns="0" bIns="0"/>
          <a:lstStyle/>
          <a:p>
            <a:endParaRPr lang="el-GR"/>
          </a:p>
        </p:txBody>
      </p:sp>
      <p:sp>
        <p:nvSpPr>
          <p:cNvPr id="9404" name="object 189"/>
          <p:cNvSpPr/>
          <p:nvPr/>
        </p:nvSpPr>
        <p:spPr bwMode="auto">
          <a:xfrm>
            <a:off x="4110038" y="2624138"/>
            <a:ext cx="11112" cy="9525"/>
          </a:xfrm>
          <a:custGeom>
            <a:avLst/>
            <a:gdLst>
              <a:gd name="T0" fmla="*/ 10129 w 12191"/>
              <a:gd name="T1" fmla="*/ 6339 h 9906"/>
              <a:gd name="T2" fmla="*/ 3165 w 12191"/>
              <a:gd name="T3" fmla="*/ 0 h 9906"/>
              <a:gd name="T4" fmla="*/ 0 w 12191"/>
              <a:gd name="T5" fmla="*/ 2113 h 9906"/>
              <a:gd name="T6" fmla="*/ 6963 w 12191"/>
              <a:gd name="T7" fmla="*/ 9159 h 9906"/>
              <a:gd name="T8" fmla="*/ 10129 w 12191"/>
              <a:gd name="T9" fmla="*/ 6339 h 9906"/>
              <a:gd name="T10" fmla="*/ 0 60000 65536"/>
              <a:gd name="T11" fmla="*/ 0 60000 65536"/>
              <a:gd name="T12" fmla="*/ 0 60000 65536"/>
              <a:gd name="T13" fmla="*/ 0 60000 65536"/>
              <a:gd name="T14" fmla="*/ 0 60000 65536"/>
              <a:gd name="T15" fmla="*/ 0 w 12191"/>
              <a:gd name="T16" fmla="*/ 0 h 9906"/>
              <a:gd name="T17" fmla="*/ 12191 w 12191"/>
              <a:gd name="T18" fmla="*/ 9906 h 9906"/>
            </a:gdLst>
            <a:ahLst/>
            <a:cxnLst>
              <a:cxn ang="T10">
                <a:pos x="T0" y="T1"/>
              </a:cxn>
              <a:cxn ang="T11">
                <a:pos x="T2" y="T3"/>
              </a:cxn>
              <a:cxn ang="T12">
                <a:pos x="T4" y="T5"/>
              </a:cxn>
              <a:cxn ang="T13">
                <a:pos x="T6" y="T7"/>
              </a:cxn>
              <a:cxn ang="T14">
                <a:pos x="T8" y="T9"/>
              </a:cxn>
            </a:cxnLst>
            <a:rect l="T15" t="T16" r="T17" b="T18"/>
            <a:pathLst>
              <a:path w="12191" h="9906">
                <a:moveTo>
                  <a:pt x="12191" y="6857"/>
                </a:moveTo>
                <a:lnTo>
                  <a:pt x="3809" y="0"/>
                </a:lnTo>
                <a:lnTo>
                  <a:pt x="0" y="2285"/>
                </a:lnTo>
                <a:lnTo>
                  <a:pt x="8381" y="9906"/>
                </a:lnTo>
                <a:lnTo>
                  <a:pt x="12191" y="6857"/>
                </a:lnTo>
                <a:close/>
              </a:path>
            </a:pathLst>
          </a:custGeom>
          <a:solidFill>
            <a:srgbClr val="28166F"/>
          </a:solidFill>
          <a:ln w="9525">
            <a:noFill/>
            <a:round/>
          </a:ln>
        </p:spPr>
        <p:txBody>
          <a:bodyPr lIns="0" tIns="0" rIns="0" bIns="0"/>
          <a:lstStyle/>
          <a:p>
            <a:endParaRPr lang="el-GR"/>
          </a:p>
        </p:txBody>
      </p:sp>
      <p:sp>
        <p:nvSpPr>
          <p:cNvPr id="9405" name="object 190"/>
          <p:cNvSpPr/>
          <p:nvPr/>
        </p:nvSpPr>
        <p:spPr bwMode="auto">
          <a:xfrm>
            <a:off x="4113213" y="2625725"/>
            <a:ext cx="3175" cy="11113"/>
          </a:xfrm>
          <a:custGeom>
            <a:avLst/>
            <a:gdLst>
              <a:gd name="T0" fmla="*/ 1654 w 3048"/>
              <a:gd name="T1" fmla="*/ 0 h 11430"/>
              <a:gd name="T2" fmla="*/ 1654 w 3048"/>
              <a:gd name="T3" fmla="*/ 10805 h 11430"/>
              <a:gd name="T4" fmla="*/ 0 60000 65536"/>
              <a:gd name="T5" fmla="*/ 0 60000 65536"/>
              <a:gd name="T6" fmla="*/ 0 w 3048"/>
              <a:gd name="T7" fmla="*/ 0 h 11430"/>
              <a:gd name="T8" fmla="*/ 3048 w 3048"/>
              <a:gd name="T9" fmla="*/ 11430 h 11430"/>
            </a:gdLst>
            <a:ahLst/>
            <a:cxnLst>
              <a:cxn ang="T4">
                <a:pos x="T0" y="T1"/>
              </a:cxn>
              <a:cxn ang="T5">
                <a:pos x="T2" y="T3"/>
              </a:cxn>
            </a:cxnLst>
            <a:rect l="T6" t="T7" r="T8" b="T9"/>
            <a:pathLst>
              <a:path w="3048" h="11430">
                <a:moveTo>
                  <a:pt x="1524" y="0"/>
                </a:moveTo>
                <a:lnTo>
                  <a:pt x="1524" y="11430"/>
                </a:lnTo>
              </a:path>
            </a:pathLst>
          </a:custGeom>
          <a:noFill/>
          <a:ln w="4318">
            <a:solidFill>
              <a:srgbClr val="28166F"/>
            </a:solidFill>
            <a:round/>
          </a:ln>
        </p:spPr>
        <p:txBody>
          <a:bodyPr lIns="0" tIns="0" rIns="0" bIns="0"/>
          <a:lstStyle/>
          <a:p>
            <a:endParaRPr lang="el-GR"/>
          </a:p>
        </p:txBody>
      </p:sp>
      <p:sp>
        <p:nvSpPr>
          <p:cNvPr id="9406" name="object 191"/>
          <p:cNvSpPr/>
          <p:nvPr/>
        </p:nvSpPr>
        <p:spPr bwMode="auto">
          <a:xfrm>
            <a:off x="4113213" y="2771775"/>
            <a:ext cx="3175" cy="0"/>
          </a:xfrm>
          <a:custGeom>
            <a:avLst/>
            <a:gdLst>
              <a:gd name="T0" fmla="*/ 3307 w 3048"/>
              <a:gd name="T1" fmla="*/ 0 w 3048"/>
              <a:gd name="T2" fmla="*/ 0 60000 65536"/>
              <a:gd name="T3" fmla="*/ 0 60000 65536"/>
              <a:gd name="T4" fmla="*/ 0 w 3048"/>
              <a:gd name="T5" fmla="*/ 3048 w 3048"/>
            </a:gdLst>
            <a:ahLst/>
            <a:cxnLst>
              <a:cxn ang="T2">
                <a:pos x="T0" y="0"/>
              </a:cxn>
              <a:cxn ang="T3">
                <a:pos x="T1" y="0"/>
              </a:cxn>
            </a:cxnLst>
            <a:rect l="T4" t="0" r="T5" b="0"/>
            <a:pathLst>
              <a:path w="3048">
                <a:moveTo>
                  <a:pt x="3048" y="0"/>
                </a:moveTo>
                <a:lnTo>
                  <a:pt x="0" y="0"/>
                </a:lnTo>
              </a:path>
            </a:pathLst>
          </a:custGeom>
          <a:noFill/>
          <a:ln w="4318">
            <a:solidFill>
              <a:srgbClr val="28166F"/>
            </a:solidFill>
            <a:round/>
          </a:ln>
        </p:spPr>
        <p:txBody>
          <a:bodyPr lIns="0" tIns="0" rIns="0" bIns="0"/>
          <a:lstStyle/>
          <a:p>
            <a:endParaRPr lang="el-GR"/>
          </a:p>
        </p:txBody>
      </p:sp>
      <p:sp>
        <p:nvSpPr>
          <p:cNvPr id="9407" name="object 192"/>
          <p:cNvSpPr/>
          <p:nvPr/>
        </p:nvSpPr>
        <p:spPr bwMode="auto">
          <a:xfrm>
            <a:off x="3938588" y="2451100"/>
            <a:ext cx="11112" cy="34925"/>
          </a:xfrm>
          <a:custGeom>
            <a:avLst/>
            <a:gdLst>
              <a:gd name="T0" fmla="*/ 5402 w 11429"/>
              <a:gd name="T1" fmla="*/ 0 h 35813"/>
              <a:gd name="T2" fmla="*/ 5402 w 11429"/>
              <a:gd name="T3" fmla="*/ 34059 h 35813"/>
              <a:gd name="T4" fmla="*/ 0 60000 65536"/>
              <a:gd name="T5" fmla="*/ 0 60000 65536"/>
              <a:gd name="T6" fmla="*/ 0 w 11429"/>
              <a:gd name="T7" fmla="*/ 0 h 35813"/>
              <a:gd name="T8" fmla="*/ 11429 w 11429"/>
              <a:gd name="T9" fmla="*/ 35813 h 35813"/>
            </a:gdLst>
            <a:ahLst/>
            <a:cxnLst>
              <a:cxn ang="T4">
                <a:pos x="T0" y="T1"/>
              </a:cxn>
              <a:cxn ang="T5">
                <a:pos x="T2" y="T3"/>
              </a:cxn>
            </a:cxnLst>
            <a:rect l="T6" t="T7" r="T8" b="T9"/>
            <a:pathLst>
              <a:path w="11429" h="35813">
                <a:moveTo>
                  <a:pt x="5714" y="0"/>
                </a:moveTo>
                <a:lnTo>
                  <a:pt x="5714" y="35813"/>
                </a:lnTo>
              </a:path>
            </a:pathLst>
          </a:custGeom>
          <a:noFill/>
          <a:ln w="12699">
            <a:solidFill>
              <a:srgbClr val="28166F"/>
            </a:solidFill>
            <a:round/>
          </a:ln>
        </p:spPr>
        <p:txBody>
          <a:bodyPr lIns="0" tIns="0" rIns="0" bIns="0"/>
          <a:lstStyle/>
          <a:p>
            <a:endParaRPr lang="el-GR"/>
          </a:p>
        </p:txBody>
      </p:sp>
      <p:sp>
        <p:nvSpPr>
          <p:cNvPr id="9408" name="object 193"/>
          <p:cNvSpPr/>
          <p:nvPr/>
        </p:nvSpPr>
        <p:spPr bwMode="auto">
          <a:xfrm>
            <a:off x="3846513" y="2390775"/>
            <a:ext cx="0" cy="433388"/>
          </a:xfrm>
          <a:custGeom>
            <a:avLst/>
            <a:gdLst>
              <a:gd name="T0" fmla="*/ 0 h 433577"/>
              <a:gd name="T1" fmla="*/ 433200 h 433577"/>
              <a:gd name="T2" fmla="*/ 0 60000 65536"/>
              <a:gd name="T3" fmla="*/ 0 60000 65536"/>
              <a:gd name="T4" fmla="*/ 0 h 433577"/>
              <a:gd name="T5" fmla="*/ 433577 h 433577"/>
            </a:gdLst>
            <a:ahLst/>
            <a:cxnLst>
              <a:cxn ang="T2">
                <a:pos x="0" y="T0"/>
              </a:cxn>
              <a:cxn ang="T3">
                <a:pos x="0" y="T1"/>
              </a:cxn>
            </a:cxnLst>
            <a:rect l="0" t="T4" r="0" b="T5"/>
            <a:pathLst>
              <a:path h="433577">
                <a:moveTo>
                  <a:pt x="0" y="0"/>
                </a:moveTo>
                <a:lnTo>
                  <a:pt x="0" y="433578"/>
                </a:lnTo>
              </a:path>
            </a:pathLst>
          </a:custGeom>
          <a:noFill/>
          <a:ln w="11175">
            <a:solidFill>
              <a:srgbClr val="28166F"/>
            </a:solidFill>
            <a:round/>
          </a:ln>
        </p:spPr>
        <p:txBody>
          <a:bodyPr lIns="0" tIns="0" rIns="0" bIns="0"/>
          <a:lstStyle/>
          <a:p>
            <a:endParaRPr lang="el-GR"/>
          </a:p>
        </p:txBody>
      </p:sp>
      <p:sp>
        <p:nvSpPr>
          <p:cNvPr id="9409" name="object 194"/>
          <p:cNvSpPr/>
          <p:nvPr/>
        </p:nvSpPr>
        <p:spPr bwMode="auto">
          <a:xfrm>
            <a:off x="3578225" y="2244725"/>
            <a:ext cx="307975" cy="0"/>
          </a:xfrm>
          <a:custGeom>
            <a:avLst/>
            <a:gdLst>
              <a:gd name="T0" fmla="*/ 308867 w 307086"/>
              <a:gd name="T1" fmla="*/ 0 w 307086"/>
              <a:gd name="T2" fmla="*/ 0 60000 65536"/>
              <a:gd name="T3" fmla="*/ 0 60000 65536"/>
              <a:gd name="T4" fmla="*/ 0 w 307086"/>
              <a:gd name="T5" fmla="*/ 307086 w 307086"/>
            </a:gdLst>
            <a:ahLst/>
            <a:cxnLst>
              <a:cxn ang="T2">
                <a:pos x="T0" y="0"/>
              </a:cxn>
              <a:cxn ang="T3">
                <a:pos x="T1" y="0"/>
              </a:cxn>
            </a:cxnLst>
            <a:rect l="T4" t="0" r="T5" b="0"/>
            <a:pathLst>
              <a:path w="307086">
                <a:moveTo>
                  <a:pt x="307086" y="0"/>
                </a:moveTo>
                <a:lnTo>
                  <a:pt x="0" y="0"/>
                </a:lnTo>
              </a:path>
            </a:pathLst>
          </a:custGeom>
          <a:noFill/>
          <a:ln w="11176">
            <a:solidFill>
              <a:srgbClr val="28166F"/>
            </a:solidFill>
            <a:round/>
          </a:ln>
        </p:spPr>
        <p:txBody>
          <a:bodyPr lIns="0" tIns="0" rIns="0" bIns="0"/>
          <a:lstStyle/>
          <a:p>
            <a:endParaRPr lang="el-GR"/>
          </a:p>
        </p:txBody>
      </p:sp>
      <p:sp>
        <p:nvSpPr>
          <p:cNvPr id="9410" name="object 195"/>
          <p:cNvSpPr/>
          <p:nvPr/>
        </p:nvSpPr>
        <p:spPr bwMode="auto">
          <a:xfrm>
            <a:off x="3578225" y="2392363"/>
            <a:ext cx="307975" cy="0"/>
          </a:xfrm>
          <a:custGeom>
            <a:avLst/>
            <a:gdLst>
              <a:gd name="T0" fmla="*/ 308867 w 307086"/>
              <a:gd name="T1" fmla="*/ 0 w 307086"/>
              <a:gd name="T2" fmla="*/ 0 60000 65536"/>
              <a:gd name="T3" fmla="*/ 0 60000 65536"/>
              <a:gd name="T4" fmla="*/ 0 w 307086"/>
              <a:gd name="T5" fmla="*/ 307086 w 307086"/>
            </a:gdLst>
            <a:ahLst/>
            <a:cxnLst>
              <a:cxn ang="T2">
                <a:pos x="T0" y="0"/>
              </a:cxn>
              <a:cxn ang="T3">
                <a:pos x="T1" y="0"/>
              </a:cxn>
            </a:cxnLst>
            <a:rect l="T4" t="0" r="T5" b="0"/>
            <a:pathLst>
              <a:path w="307086">
                <a:moveTo>
                  <a:pt x="307086" y="0"/>
                </a:moveTo>
                <a:lnTo>
                  <a:pt x="0" y="0"/>
                </a:lnTo>
              </a:path>
            </a:pathLst>
          </a:custGeom>
          <a:noFill/>
          <a:ln w="16509">
            <a:solidFill>
              <a:srgbClr val="28166F"/>
            </a:solidFill>
            <a:round/>
          </a:ln>
        </p:spPr>
        <p:txBody>
          <a:bodyPr lIns="0" tIns="0" rIns="0" bIns="0"/>
          <a:lstStyle/>
          <a:p>
            <a:endParaRPr lang="el-GR"/>
          </a:p>
        </p:txBody>
      </p:sp>
      <p:sp>
        <p:nvSpPr>
          <p:cNvPr id="9411" name="object 196"/>
          <p:cNvSpPr/>
          <p:nvPr/>
        </p:nvSpPr>
        <p:spPr bwMode="auto">
          <a:xfrm>
            <a:off x="3887788"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3461">
            <a:solidFill>
              <a:srgbClr val="28166F"/>
            </a:solidFill>
            <a:round/>
          </a:ln>
        </p:spPr>
        <p:txBody>
          <a:bodyPr lIns="0" tIns="0" rIns="0" bIns="0"/>
          <a:lstStyle/>
          <a:p>
            <a:endParaRPr lang="el-GR"/>
          </a:p>
        </p:txBody>
      </p:sp>
      <p:sp>
        <p:nvSpPr>
          <p:cNvPr id="9412" name="object 197"/>
          <p:cNvSpPr/>
          <p:nvPr/>
        </p:nvSpPr>
        <p:spPr bwMode="auto">
          <a:xfrm>
            <a:off x="3578225"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4985">
            <a:solidFill>
              <a:srgbClr val="28166F"/>
            </a:solidFill>
            <a:round/>
          </a:ln>
        </p:spPr>
        <p:txBody>
          <a:bodyPr lIns="0" tIns="0" rIns="0" bIns="0"/>
          <a:lstStyle/>
          <a:p>
            <a:endParaRPr lang="el-GR"/>
          </a:p>
        </p:txBody>
      </p:sp>
      <p:sp>
        <p:nvSpPr>
          <p:cNvPr id="9413" name="object 198"/>
          <p:cNvSpPr/>
          <p:nvPr/>
        </p:nvSpPr>
        <p:spPr bwMode="auto">
          <a:xfrm>
            <a:off x="3575050" y="2384425"/>
            <a:ext cx="9525" cy="12700"/>
          </a:xfrm>
          <a:custGeom>
            <a:avLst/>
            <a:gdLst>
              <a:gd name="T0" fmla="*/ 9160 w 9905"/>
              <a:gd name="T1" fmla="*/ 4134 h 12191"/>
              <a:gd name="T2" fmla="*/ 7750 w 9905"/>
              <a:gd name="T3" fmla="*/ 0 h 12191"/>
              <a:gd name="T4" fmla="*/ 0 w 9905"/>
              <a:gd name="T5" fmla="*/ 9096 h 12191"/>
              <a:gd name="T6" fmla="*/ 1410 w 9905"/>
              <a:gd name="T7" fmla="*/ 13230 h 12191"/>
              <a:gd name="T8" fmla="*/ 9160 w 9905"/>
              <a:gd name="T9" fmla="*/ 4134 h 12191"/>
              <a:gd name="T10" fmla="*/ 0 60000 65536"/>
              <a:gd name="T11" fmla="*/ 0 60000 65536"/>
              <a:gd name="T12" fmla="*/ 0 60000 65536"/>
              <a:gd name="T13" fmla="*/ 0 60000 65536"/>
              <a:gd name="T14" fmla="*/ 0 60000 65536"/>
              <a:gd name="T15" fmla="*/ 0 w 9905"/>
              <a:gd name="T16" fmla="*/ 0 h 12191"/>
              <a:gd name="T17" fmla="*/ 9905 w 9905"/>
              <a:gd name="T18" fmla="*/ 12191 h 12191"/>
            </a:gdLst>
            <a:ahLst/>
            <a:cxnLst>
              <a:cxn ang="T10">
                <a:pos x="T0" y="T1"/>
              </a:cxn>
              <a:cxn ang="T11">
                <a:pos x="T2" y="T3"/>
              </a:cxn>
              <a:cxn ang="T12">
                <a:pos x="T4" y="T5"/>
              </a:cxn>
              <a:cxn ang="T13">
                <a:pos x="T6" y="T7"/>
              </a:cxn>
              <a:cxn ang="T14">
                <a:pos x="T8" y="T9"/>
              </a:cxn>
            </a:cxnLst>
            <a:rect l="T15" t="T16" r="T17" b="T18"/>
            <a:pathLst>
              <a:path w="9905" h="12191">
                <a:moveTo>
                  <a:pt x="9905" y="3809"/>
                </a:moveTo>
                <a:lnTo>
                  <a:pt x="8381" y="0"/>
                </a:lnTo>
                <a:lnTo>
                  <a:pt x="0" y="8381"/>
                </a:lnTo>
                <a:lnTo>
                  <a:pt x="1524" y="12191"/>
                </a:lnTo>
                <a:lnTo>
                  <a:pt x="9905" y="3809"/>
                </a:lnTo>
                <a:close/>
              </a:path>
            </a:pathLst>
          </a:custGeom>
          <a:solidFill>
            <a:srgbClr val="28166F"/>
          </a:solidFill>
          <a:ln w="9525">
            <a:noFill/>
            <a:round/>
          </a:ln>
        </p:spPr>
        <p:txBody>
          <a:bodyPr lIns="0" tIns="0" rIns="0" bIns="0"/>
          <a:lstStyle/>
          <a:p>
            <a:endParaRPr lang="el-GR"/>
          </a:p>
        </p:txBody>
      </p:sp>
      <p:sp>
        <p:nvSpPr>
          <p:cNvPr id="9414" name="object 199"/>
          <p:cNvSpPr/>
          <p:nvPr/>
        </p:nvSpPr>
        <p:spPr bwMode="auto">
          <a:xfrm>
            <a:off x="3575050" y="2239963"/>
            <a:ext cx="9525" cy="9525"/>
          </a:xfrm>
          <a:custGeom>
            <a:avLst/>
            <a:gdLst>
              <a:gd name="T0" fmla="*/ 9160 w 9905"/>
              <a:gd name="T1" fmla="*/ 7750 h 9905"/>
              <a:gd name="T2" fmla="*/ 1410 w 9905"/>
              <a:gd name="T3" fmla="*/ 0 h 9905"/>
              <a:gd name="T4" fmla="*/ 0 w 9905"/>
              <a:gd name="T5" fmla="*/ 1410 h 9905"/>
              <a:gd name="T6" fmla="*/ 7750 w 9905"/>
              <a:gd name="T7" fmla="*/ 9161 h 9905"/>
              <a:gd name="T8" fmla="*/ 9160 w 9905"/>
              <a:gd name="T9" fmla="*/ 7750 h 9905"/>
              <a:gd name="T10" fmla="*/ 0 60000 65536"/>
              <a:gd name="T11" fmla="*/ 0 60000 65536"/>
              <a:gd name="T12" fmla="*/ 0 60000 65536"/>
              <a:gd name="T13" fmla="*/ 0 60000 65536"/>
              <a:gd name="T14" fmla="*/ 0 60000 65536"/>
              <a:gd name="T15" fmla="*/ 0 w 9905"/>
              <a:gd name="T16" fmla="*/ 0 h 9905"/>
              <a:gd name="T17" fmla="*/ 9905 w 9905"/>
              <a:gd name="T18" fmla="*/ 9905 h 9905"/>
            </a:gdLst>
            <a:ahLst/>
            <a:cxnLst>
              <a:cxn ang="T10">
                <a:pos x="T0" y="T1"/>
              </a:cxn>
              <a:cxn ang="T11">
                <a:pos x="T2" y="T3"/>
              </a:cxn>
              <a:cxn ang="T12">
                <a:pos x="T4" y="T5"/>
              </a:cxn>
              <a:cxn ang="T13">
                <a:pos x="T6" y="T7"/>
              </a:cxn>
              <a:cxn ang="T14">
                <a:pos x="T8" y="T9"/>
              </a:cxn>
            </a:cxnLst>
            <a:rect l="T15" t="T16" r="T17" b="T18"/>
            <a:pathLst>
              <a:path w="9905" h="9905">
                <a:moveTo>
                  <a:pt x="9905" y="8381"/>
                </a:moveTo>
                <a:lnTo>
                  <a:pt x="1524" y="0"/>
                </a:lnTo>
                <a:lnTo>
                  <a:pt x="0" y="1524"/>
                </a:lnTo>
                <a:lnTo>
                  <a:pt x="8381" y="9906"/>
                </a:lnTo>
                <a:lnTo>
                  <a:pt x="9905" y="8381"/>
                </a:lnTo>
                <a:close/>
              </a:path>
            </a:pathLst>
          </a:custGeom>
          <a:solidFill>
            <a:srgbClr val="28166F"/>
          </a:solidFill>
          <a:ln w="9525">
            <a:noFill/>
            <a:round/>
          </a:ln>
        </p:spPr>
        <p:txBody>
          <a:bodyPr lIns="0" tIns="0" rIns="0" bIns="0"/>
          <a:lstStyle/>
          <a:p>
            <a:endParaRPr lang="el-GR"/>
          </a:p>
        </p:txBody>
      </p:sp>
      <p:sp>
        <p:nvSpPr>
          <p:cNvPr id="9415" name="object 200"/>
          <p:cNvSpPr/>
          <p:nvPr/>
        </p:nvSpPr>
        <p:spPr bwMode="auto">
          <a:xfrm>
            <a:off x="3883025" y="2239963"/>
            <a:ext cx="11113" cy="9525"/>
          </a:xfrm>
          <a:custGeom>
            <a:avLst/>
            <a:gdLst>
              <a:gd name="T0" fmla="*/ 10129 w 12192"/>
              <a:gd name="T1" fmla="*/ 1410 h 9905"/>
              <a:gd name="T2" fmla="*/ 6964 w 12192"/>
              <a:gd name="T3" fmla="*/ 0 h 9905"/>
              <a:gd name="T4" fmla="*/ 0 w 12192"/>
              <a:gd name="T5" fmla="*/ 7750 h 9905"/>
              <a:gd name="T6" fmla="*/ 3166 w 12192"/>
              <a:gd name="T7" fmla="*/ 9161 h 9905"/>
              <a:gd name="T8" fmla="*/ 10129 w 12192"/>
              <a:gd name="T9" fmla="*/ 1410 h 9905"/>
              <a:gd name="T10" fmla="*/ 0 60000 65536"/>
              <a:gd name="T11" fmla="*/ 0 60000 65536"/>
              <a:gd name="T12" fmla="*/ 0 60000 65536"/>
              <a:gd name="T13" fmla="*/ 0 60000 65536"/>
              <a:gd name="T14" fmla="*/ 0 60000 65536"/>
              <a:gd name="T15" fmla="*/ 0 w 12192"/>
              <a:gd name="T16" fmla="*/ 0 h 9905"/>
              <a:gd name="T17" fmla="*/ 12192 w 12192"/>
              <a:gd name="T18" fmla="*/ 9905 h 9905"/>
            </a:gdLst>
            <a:ahLst/>
            <a:cxnLst>
              <a:cxn ang="T10">
                <a:pos x="T0" y="T1"/>
              </a:cxn>
              <a:cxn ang="T11">
                <a:pos x="T2" y="T3"/>
              </a:cxn>
              <a:cxn ang="T12">
                <a:pos x="T4" y="T5"/>
              </a:cxn>
              <a:cxn ang="T13">
                <a:pos x="T6" y="T7"/>
              </a:cxn>
              <a:cxn ang="T14">
                <a:pos x="T8" y="T9"/>
              </a:cxn>
            </a:cxnLst>
            <a:rect l="T15" t="T16" r="T17" b="T18"/>
            <a:pathLst>
              <a:path w="12192" h="9905">
                <a:moveTo>
                  <a:pt x="12192" y="1524"/>
                </a:moveTo>
                <a:lnTo>
                  <a:pt x="8382" y="0"/>
                </a:lnTo>
                <a:lnTo>
                  <a:pt x="0" y="8381"/>
                </a:lnTo>
                <a:lnTo>
                  <a:pt x="3810" y="9906"/>
                </a:lnTo>
                <a:lnTo>
                  <a:pt x="12192" y="1524"/>
                </a:lnTo>
                <a:close/>
              </a:path>
            </a:pathLst>
          </a:custGeom>
          <a:solidFill>
            <a:srgbClr val="28166F"/>
          </a:solidFill>
          <a:ln w="9525">
            <a:noFill/>
            <a:round/>
          </a:ln>
        </p:spPr>
        <p:txBody>
          <a:bodyPr lIns="0" tIns="0" rIns="0" bIns="0"/>
          <a:lstStyle/>
          <a:p>
            <a:endParaRPr lang="el-GR"/>
          </a:p>
        </p:txBody>
      </p:sp>
      <p:sp>
        <p:nvSpPr>
          <p:cNvPr id="9416" name="object 201"/>
          <p:cNvSpPr/>
          <p:nvPr/>
        </p:nvSpPr>
        <p:spPr bwMode="auto">
          <a:xfrm>
            <a:off x="3883025" y="2384425"/>
            <a:ext cx="11113" cy="12700"/>
          </a:xfrm>
          <a:custGeom>
            <a:avLst/>
            <a:gdLst>
              <a:gd name="T0" fmla="*/ 10129 w 12192"/>
              <a:gd name="T1" fmla="*/ 9096 h 12191"/>
              <a:gd name="T2" fmla="*/ 3166 w 12192"/>
              <a:gd name="T3" fmla="*/ 0 h 12191"/>
              <a:gd name="T4" fmla="*/ 0 w 12192"/>
              <a:gd name="T5" fmla="*/ 4134 h 12191"/>
              <a:gd name="T6" fmla="*/ 6964 w 12192"/>
              <a:gd name="T7" fmla="*/ 13230 h 12191"/>
              <a:gd name="T8" fmla="*/ 10129 w 12192"/>
              <a:gd name="T9" fmla="*/ 9096 h 12191"/>
              <a:gd name="T10" fmla="*/ 0 60000 65536"/>
              <a:gd name="T11" fmla="*/ 0 60000 65536"/>
              <a:gd name="T12" fmla="*/ 0 60000 65536"/>
              <a:gd name="T13" fmla="*/ 0 60000 65536"/>
              <a:gd name="T14" fmla="*/ 0 60000 65536"/>
              <a:gd name="T15" fmla="*/ 0 w 12192"/>
              <a:gd name="T16" fmla="*/ 0 h 12191"/>
              <a:gd name="T17" fmla="*/ 12192 w 12192"/>
              <a:gd name="T18" fmla="*/ 12191 h 12191"/>
            </a:gdLst>
            <a:ahLst/>
            <a:cxnLst>
              <a:cxn ang="T10">
                <a:pos x="T0" y="T1"/>
              </a:cxn>
              <a:cxn ang="T11">
                <a:pos x="T2" y="T3"/>
              </a:cxn>
              <a:cxn ang="T12">
                <a:pos x="T4" y="T5"/>
              </a:cxn>
              <a:cxn ang="T13">
                <a:pos x="T6" y="T7"/>
              </a:cxn>
              <a:cxn ang="T14">
                <a:pos x="T8" y="T9"/>
              </a:cxn>
            </a:cxnLst>
            <a:rect l="T15" t="T16" r="T17" b="T18"/>
            <a:pathLst>
              <a:path w="12192" h="12191">
                <a:moveTo>
                  <a:pt x="12192" y="8381"/>
                </a:moveTo>
                <a:lnTo>
                  <a:pt x="3810" y="0"/>
                </a:lnTo>
                <a:lnTo>
                  <a:pt x="0" y="3809"/>
                </a:lnTo>
                <a:lnTo>
                  <a:pt x="8382" y="12191"/>
                </a:lnTo>
                <a:lnTo>
                  <a:pt x="12192" y="8381"/>
                </a:lnTo>
                <a:close/>
              </a:path>
            </a:pathLst>
          </a:custGeom>
          <a:solidFill>
            <a:srgbClr val="28166F"/>
          </a:solidFill>
          <a:ln w="9525">
            <a:noFill/>
            <a:round/>
          </a:ln>
        </p:spPr>
        <p:txBody>
          <a:bodyPr lIns="0" tIns="0" rIns="0" bIns="0"/>
          <a:lstStyle/>
          <a:p>
            <a:endParaRPr lang="el-GR"/>
          </a:p>
        </p:txBody>
      </p:sp>
      <p:sp>
        <p:nvSpPr>
          <p:cNvPr id="9417" name="object 202"/>
          <p:cNvSpPr/>
          <p:nvPr/>
        </p:nvSpPr>
        <p:spPr bwMode="auto">
          <a:xfrm>
            <a:off x="3540125" y="3000375"/>
            <a:ext cx="61913" cy="0"/>
          </a:xfrm>
          <a:custGeom>
            <a:avLst/>
            <a:gdLst>
              <a:gd name="T0" fmla="*/ 61347 w 62484"/>
              <a:gd name="T1" fmla="*/ 0 w 62484"/>
              <a:gd name="T2" fmla="*/ 0 60000 65536"/>
              <a:gd name="T3" fmla="*/ 0 60000 65536"/>
              <a:gd name="T4" fmla="*/ 0 w 62484"/>
              <a:gd name="T5" fmla="*/ 62484 w 62484"/>
            </a:gdLst>
            <a:ahLst/>
            <a:cxnLst>
              <a:cxn ang="T2">
                <a:pos x="T0" y="0"/>
              </a:cxn>
              <a:cxn ang="T3">
                <a:pos x="T1" y="0"/>
              </a:cxn>
            </a:cxnLst>
            <a:rect l="T4" t="0" r="T5" b="0"/>
            <a:pathLst>
              <a:path w="62484">
                <a:moveTo>
                  <a:pt x="62484" y="0"/>
                </a:moveTo>
                <a:lnTo>
                  <a:pt x="0" y="0"/>
                </a:lnTo>
              </a:path>
            </a:pathLst>
          </a:custGeom>
          <a:noFill/>
          <a:ln w="14224">
            <a:solidFill>
              <a:srgbClr val="28166F"/>
            </a:solidFill>
            <a:round/>
          </a:ln>
        </p:spPr>
        <p:txBody>
          <a:bodyPr lIns="0" tIns="0" rIns="0" bIns="0"/>
          <a:lstStyle/>
          <a:p>
            <a:endParaRPr lang="el-GR"/>
          </a:p>
        </p:txBody>
      </p:sp>
      <p:sp>
        <p:nvSpPr>
          <p:cNvPr id="9418" name="object 203"/>
          <p:cNvSpPr/>
          <p:nvPr/>
        </p:nvSpPr>
        <p:spPr bwMode="auto">
          <a:xfrm>
            <a:off x="3540125"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3462">
            <a:solidFill>
              <a:srgbClr val="28166F"/>
            </a:solidFill>
            <a:round/>
          </a:ln>
        </p:spPr>
        <p:txBody>
          <a:bodyPr lIns="0" tIns="0" rIns="0" bIns="0"/>
          <a:lstStyle/>
          <a:p>
            <a:endParaRPr lang="el-GR"/>
          </a:p>
        </p:txBody>
      </p:sp>
      <p:sp>
        <p:nvSpPr>
          <p:cNvPr id="9419" name="object 204"/>
          <p:cNvSpPr/>
          <p:nvPr/>
        </p:nvSpPr>
        <p:spPr bwMode="auto">
          <a:xfrm>
            <a:off x="3540125" y="3159125"/>
            <a:ext cx="61913" cy="0"/>
          </a:xfrm>
          <a:custGeom>
            <a:avLst/>
            <a:gdLst>
              <a:gd name="T0" fmla="*/ 61347 w 62484"/>
              <a:gd name="T1" fmla="*/ 0 w 62484"/>
              <a:gd name="T2" fmla="*/ 0 60000 65536"/>
              <a:gd name="T3" fmla="*/ 0 60000 65536"/>
              <a:gd name="T4" fmla="*/ 0 w 62484"/>
              <a:gd name="T5" fmla="*/ 62484 w 62484"/>
            </a:gdLst>
            <a:ahLst/>
            <a:cxnLst>
              <a:cxn ang="T2">
                <a:pos x="T0" y="0"/>
              </a:cxn>
              <a:cxn ang="T3">
                <a:pos x="T1" y="0"/>
              </a:cxn>
            </a:cxnLst>
            <a:rect l="T4" t="0" r="T5" b="0"/>
            <a:pathLst>
              <a:path w="62484">
                <a:moveTo>
                  <a:pt x="62484" y="0"/>
                </a:moveTo>
                <a:lnTo>
                  <a:pt x="0" y="0"/>
                </a:lnTo>
              </a:path>
            </a:pathLst>
          </a:custGeom>
          <a:noFill/>
          <a:ln w="14224">
            <a:solidFill>
              <a:srgbClr val="28166F"/>
            </a:solidFill>
            <a:round/>
          </a:ln>
        </p:spPr>
        <p:txBody>
          <a:bodyPr lIns="0" tIns="0" rIns="0" bIns="0"/>
          <a:lstStyle/>
          <a:p>
            <a:endParaRPr lang="el-GR"/>
          </a:p>
        </p:txBody>
      </p:sp>
      <p:sp>
        <p:nvSpPr>
          <p:cNvPr id="9420" name="object 205"/>
          <p:cNvSpPr/>
          <p:nvPr/>
        </p:nvSpPr>
        <p:spPr bwMode="auto">
          <a:xfrm>
            <a:off x="3949700" y="2717800"/>
            <a:ext cx="0" cy="111125"/>
          </a:xfrm>
          <a:custGeom>
            <a:avLst/>
            <a:gdLst>
              <a:gd name="T0" fmla="*/ 0 h 110489"/>
              <a:gd name="T1" fmla="*/ 111765 h 110489"/>
              <a:gd name="T2" fmla="*/ 0 60000 65536"/>
              <a:gd name="T3" fmla="*/ 0 60000 65536"/>
              <a:gd name="T4" fmla="*/ 0 h 110489"/>
              <a:gd name="T5" fmla="*/ 110489 h 110489"/>
            </a:gdLst>
            <a:ahLst/>
            <a:cxnLst>
              <a:cxn ang="T2">
                <a:pos x="0" y="T0"/>
              </a:cxn>
              <a:cxn ang="T3">
                <a:pos x="0" y="T1"/>
              </a:cxn>
            </a:cxnLst>
            <a:rect l="0" t="T4" r="0" b="T5"/>
            <a:pathLst>
              <a:path h="110489">
                <a:moveTo>
                  <a:pt x="0" y="0"/>
                </a:moveTo>
                <a:lnTo>
                  <a:pt x="0" y="110489"/>
                </a:lnTo>
              </a:path>
            </a:pathLst>
          </a:custGeom>
          <a:noFill/>
          <a:ln w="11175">
            <a:solidFill>
              <a:srgbClr val="28166F"/>
            </a:solidFill>
            <a:round/>
          </a:ln>
        </p:spPr>
        <p:txBody>
          <a:bodyPr lIns="0" tIns="0" rIns="0" bIns="0"/>
          <a:lstStyle/>
          <a:p>
            <a:endParaRPr lang="el-GR"/>
          </a:p>
        </p:txBody>
      </p:sp>
      <p:sp>
        <p:nvSpPr>
          <p:cNvPr id="9421" name="object 206"/>
          <p:cNvSpPr/>
          <p:nvPr/>
        </p:nvSpPr>
        <p:spPr bwMode="auto">
          <a:xfrm>
            <a:off x="4184650"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6509">
            <a:solidFill>
              <a:srgbClr val="28166F"/>
            </a:solidFill>
            <a:round/>
          </a:ln>
        </p:spPr>
        <p:txBody>
          <a:bodyPr lIns="0" tIns="0" rIns="0" bIns="0"/>
          <a:lstStyle/>
          <a:p>
            <a:endParaRPr lang="el-GR"/>
          </a:p>
        </p:txBody>
      </p:sp>
      <p:sp>
        <p:nvSpPr>
          <p:cNvPr id="9422" name="object 207"/>
          <p:cNvSpPr/>
          <p:nvPr/>
        </p:nvSpPr>
        <p:spPr bwMode="auto">
          <a:xfrm>
            <a:off x="3533775"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2699">
            <a:solidFill>
              <a:srgbClr val="28166F"/>
            </a:solidFill>
            <a:round/>
          </a:ln>
        </p:spPr>
        <p:txBody>
          <a:bodyPr lIns="0" tIns="0" rIns="0" bIns="0"/>
          <a:lstStyle/>
          <a:p>
            <a:endParaRPr lang="el-GR"/>
          </a:p>
        </p:txBody>
      </p:sp>
      <p:sp>
        <p:nvSpPr>
          <p:cNvPr id="9423" name="object 208"/>
          <p:cNvSpPr/>
          <p:nvPr/>
        </p:nvSpPr>
        <p:spPr bwMode="auto">
          <a:xfrm>
            <a:off x="3540125" y="3270250"/>
            <a:ext cx="636588" cy="0"/>
          </a:xfrm>
          <a:custGeom>
            <a:avLst/>
            <a:gdLst>
              <a:gd name="T0" fmla="*/ 636145 w 637031"/>
              <a:gd name="T1" fmla="*/ 0 w 637031"/>
              <a:gd name="T2" fmla="*/ 0 60000 65536"/>
              <a:gd name="T3" fmla="*/ 0 60000 65536"/>
              <a:gd name="T4" fmla="*/ 0 w 637031"/>
              <a:gd name="T5" fmla="*/ 637031 w 637031"/>
            </a:gdLst>
            <a:ahLst/>
            <a:cxnLst>
              <a:cxn ang="T2">
                <a:pos x="T0" y="0"/>
              </a:cxn>
              <a:cxn ang="T3">
                <a:pos x="T1" y="0"/>
              </a:cxn>
            </a:cxnLst>
            <a:rect l="T4" t="0" r="T5" b="0"/>
            <a:pathLst>
              <a:path w="637031">
                <a:moveTo>
                  <a:pt x="637031" y="0"/>
                </a:moveTo>
                <a:lnTo>
                  <a:pt x="0" y="0"/>
                </a:lnTo>
              </a:path>
            </a:pathLst>
          </a:custGeom>
          <a:noFill/>
          <a:ln w="13461">
            <a:solidFill>
              <a:srgbClr val="28166F"/>
            </a:solidFill>
            <a:round/>
          </a:ln>
        </p:spPr>
        <p:txBody>
          <a:bodyPr lIns="0" tIns="0" rIns="0" bIns="0"/>
          <a:lstStyle/>
          <a:p>
            <a:endParaRPr lang="el-GR"/>
          </a:p>
        </p:txBody>
      </p:sp>
      <p:sp>
        <p:nvSpPr>
          <p:cNvPr id="9424" name="object 209"/>
          <p:cNvSpPr/>
          <p:nvPr/>
        </p:nvSpPr>
        <p:spPr bwMode="auto">
          <a:xfrm>
            <a:off x="4173538" y="3263900"/>
            <a:ext cx="15875" cy="17463"/>
          </a:xfrm>
          <a:custGeom>
            <a:avLst/>
            <a:gdLst>
              <a:gd name="T0" fmla="*/ 16538 w 15239"/>
              <a:gd name="T1" fmla="*/ 8321 h 17525"/>
              <a:gd name="T2" fmla="*/ 10750 w 15239"/>
              <a:gd name="T3" fmla="*/ 0 h 17525"/>
              <a:gd name="T4" fmla="*/ 0 w 15239"/>
              <a:gd name="T5" fmla="*/ 8321 h 17525"/>
              <a:gd name="T6" fmla="*/ 7442 w 15239"/>
              <a:gd name="T7" fmla="*/ 17401 h 17525"/>
              <a:gd name="T8" fmla="*/ 16538 w 15239"/>
              <a:gd name="T9" fmla="*/ 8321 h 17525"/>
              <a:gd name="T10" fmla="*/ 0 60000 65536"/>
              <a:gd name="T11" fmla="*/ 0 60000 65536"/>
              <a:gd name="T12" fmla="*/ 0 60000 65536"/>
              <a:gd name="T13" fmla="*/ 0 60000 65536"/>
              <a:gd name="T14" fmla="*/ 0 60000 65536"/>
              <a:gd name="T15" fmla="*/ 0 w 15239"/>
              <a:gd name="T16" fmla="*/ 0 h 17525"/>
              <a:gd name="T17" fmla="*/ 15239 w 15239"/>
              <a:gd name="T18" fmla="*/ 17525 h 17525"/>
            </a:gdLst>
            <a:ahLst/>
            <a:cxnLst>
              <a:cxn ang="T10">
                <a:pos x="T0" y="T1"/>
              </a:cxn>
              <a:cxn ang="T11">
                <a:pos x="T2" y="T3"/>
              </a:cxn>
              <a:cxn ang="T12">
                <a:pos x="T4" y="T5"/>
              </a:cxn>
              <a:cxn ang="T13">
                <a:pos x="T6" y="T7"/>
              </a:cxn>
              <a:cxn ang="T14">
                <a:pos x="T8" y="T9"/>
              </a:cxn>
            </a:cxnLst>
            <a:rect l="T15" t="T16" r="T17" b="T18"/>
            <a:pathLst>
              <a:path w="15239" h="17525">
                <a:moveTo>
                  <a:pt x="15239" y="8381"/>
                </a:moveTo>
                <a:lnTo>
                  <a:pt x="9906" y="0"/>
                </a:lnTo>
                <a:lnTo>
                  <a:pt x="0" y="8381"/>
                </a:lnTo>
                <a:lnTo>
                  <a:pt x="6858" y="17525"/>
                </a:lnTo>
                <a:lnTo>
                  <a:pt x="15239" y="8381"/>
                </a:lnTo>
                <a:close/>
              </a:path>
            </a:pathLst>
          </a:custGeom>
          <a:solidFill>
            <a:srgbClr val="28166F"/>
          </a:solidFill>
          <a:ln w="9525">
            <a:noFill/>
            <a:round/>
          </a:ln>
        </p:spPr>
        <p:txBody>
          <a:bodyPr lIns="0" tIns="0" rIns="0" bIns="0"/>
          <a:lstStyle/>
          <a:p>
            <a:endParaRPr lang="el-GR"/>
          </a:p>
        </p:txBody>
      </p:sp>
      <p:sp>
        <p:nvSpPr>
          <p:cNvPr id="9425" name="object 210"/>
          <p:cNvSpPr/>
          <p:nvPr/>
        </p:nvSpPr>
        <p:spPr bwMode="auto">
          <a:xfrm>
            <a:off x="4113213" y="3219450"/>
            <a:ext cx="26987" cy="52388"/>
          </a:xfrm>
          <a:custGeom>
            <a:avLst/>
            <a:gdLst>
              <a:gd name="T0" fmla="*/ 27308 w 26670"/>
              <a:gd name="T1" fmla="*/ 48293 h 51816"/>
              <a:gd name="T2" fmla="*/ 10923 w 26670"/>
              <a:gd name="T3" fmla="*/ 0 h 51816"/>
              <a:gd name="T4" fmla="*/ 0 w 26670"/>
              <a:gd name="T5" fmla="*/ 1558 h 51816"/>
              <a:gd name="T6" fmla="*/ 16383 w 26670"/>
              <a:gd name="T7" fmla="*/ 52966 h 51816"/>
              <a:gd name="T8" fmla="*/ 27308 w 26670"/>
              <a:gd name="T9" fmla="*/ 48293 h 51816"/>
              <a:gd name="T10" fmla="*/ 0 60000 65536"/>
              <a:gd name="T11" fmla="*/ 0 60000 65536"/>
              <a:gd name="T12" fmla="*/ 0 60000 65536"/>
              <a:gd name="T13" fmla="*/ 0 60000 65536"/>
              <a:gd name="T14" fmla="*/ 0 60000 65536"/>
              <a:gd name="T15" fmla="*/ 0 w 26670"/>
              <a:gd name="T16" fmla="*/ 0 h 51816"/>
              <a:gd name="T17" fmla="*/ 26670 w 26670"/>
              <a:gd name="T18" fmla="*/ 51816 h 51816"/>
            </a:gdLst>
            <a:ahLst/>
            <a:cxnLst>
              <a:cxn ang="T10">
                <a:pos x="T0" y="T1"/>
              </a:cxn>
              <a:cxn ang="T11">
                <a:pos x="T2" y="T3"/>
              </a:cxn>
              <a:cxn ang="T12">
                <a:pos x="T4" y="T5"/>
              </a:cxn>
              <a:cxn ang="T13">
                <a:pos x="T6" y="T7"/>
              </a:cxn>
              <a:cxn ang="T14">
                <a:pos x="T8" y="T9"/>
              </a:cxn>
            </a:cxnLst>
            <a:rect l="T15" t="T16" r="T17" b="T18"/>
            <a:pathLst>
              <a:path w="26670" h="51816">
                <a:moveTo>
                  <a:pt x="26670" y="47244"/>
                </a:moveTo>
                <a:lnTo>
                  <a:pt x="10668" y="0"/>
                </a:lnTo>
                <a:lnTo>
                  <a:pt x="0" y="1524"/>
                </a:lnTo>
                <a:lnTo>
                  <a:pt x="16001" y="51816"/>
                </a:lnTo>
                <a:lnTo>
                  <a:pt x="26670" y="47244"/>
                </a:lnTo>
                <a:close/>
              </a:path>
            </a:pathLst>
          </a:custGeom>
          <a:solidFill>
            <a:srgbClr val="28166F"/>
          </a:solidFill>
          <a:ln w="9525">
            <a:noFill/>
            <a:round/>
          </a:ln>
        </p:spPr>
        <p:txBody>
          <a:bodyPr lIns="0" tIns="0" rIns="0" bIns="0"/>
          <a:lstStyle/>
          <a:p>
            <a:endParaRPr lang="el-GR"/>
          </a:p>
        </p:txBody>
      </p:sp>
      <p:sp>
        <p:nvSpPr>
          <p:cNvPr id="9426" name="object 211"/>
          <p:cNvSpPr/>
          <p:nvPr/>
        </p:nvSpPr>
        <p:spPr bwMode="auto">
          <a:xfrm>
            <a:off x="3578225" y="3219450"/>
            <a:ext cx="26988" cy="52388"/>
          </a:xfrm>
          <a:custGeom>
            <a:avLst/>
            <a:gdLst>
              <a:gd name="T0" fmla="*/ 28113 w 25908"/>
              <a:gd name="T1" fmla="*/ 1558 h 51816"/>
              <a:gd name="T2" fmla="*/ 14884 w 25908"/>
              <a:gd name="T3" fmla="*/ 0 h 51816"/>
              <a:gd name="T4" fmla="*/ 0 w 25908"/>
              <a:gd name="T5" fmla="*/ 48293 h 51816"/>
              <a:gd name="T6" fmla="*/ 13229 w 25908"/>
              <a:gd name="T7" fmla="*/ 52966 h 51816"/>
              <a:gd name="T8" fmla="*/ 28113 w 25908"/>
              <a:gd name="T9" fmla="*/ 1558 h 51816"/>
              <a:gd name="T10" fmla="*/ 0 60000 65536"/>
              <a:gd name="T11" fmla="*/ 0 60000 65536"/>
              <a:gd name="T12" fmla="*/ 0 60000 65536"/>
              <a:gd name="T13" fmla="*/ 0 60000 65536"/>
              <a:gd name="T14" fmla="*/ 0 60000 65536"/>
              <a:gd name="T15" fmla="*/ 0 w 25908"/>
              <a:gd name="T16" fmla="*/ 0 h 51816"/>
              <a:gd name="T17" fmla="*/ 25908 w 25908"/>
              <a:gd name="T18" fmla="*/ 51816 h 51816"/>
            </a:gdLst>
            <a:ahLst/>
            <a:cxnLst>
              <a:cxn ang="T10">
                <a:pos x="T0" y="T1"/>
              </a:cxn>
              <a:cxn ang="T11">
                <a:pos x="T2" y="T3"/>
              </a:cxn>
              <a:cxn ang="T12">
                <a:pos x="T4" y="T5"/>
              </a:cxn>
              <a:cxn ang="T13">
                <a:pos x="T6" y="T7"/>
              </a:cxn>
              <a:cxn ang="T14">
                <a:pos x="T8" y="T9"/>
              </a:cxn>
            </a:cxnLst>
            <a:rect l="T15" t="T16" r="T17" b="T18"/>
            <a:pathLst>
              <a:path w="25908" h="51816">
                <a:moveTo>
                  <a:pt x="25908" y="1524"/>
                </a:moveTo>
                <a:lnTo>
                  <a:pt x="13716" y="0"/>
                </a:lnTo>
                <a:lnTo>
                  <a:pt x="0" y="47244"/>
                </a:lnTo>
                <a:lnTo>
                  <a:pt x="12192" y="51816"/>
                </a:lnTo>
                <a:lnTo>
                  <a:pt x="25908" y="1524"/>
                </a:lnTo>
                <a:close/>
              </a:path>
            </a:pathLst>
          </a:custGeom>
          <a:solidFill>
            <a:srgbClr val="28166F"/>
          </a:solidFill>
          <a:ln w="9525">
            <a:noFill/>
            <a:round/>
          </a:ln>
        </p:spPr>
        <p:txBody>
          <a:bodyPr lIns="0" tIns="0" rIns="0" bIns="0"/>
          <a:lstStyle/>
          <a:p>
            <a:endParaRPr lang="el-GR"/>
          </a:p>
        </p:txBody>
      </p:sp>
      <p:sp>
        <p:nvSpPr>
          <p:cNvPr id="9427" name="object 212"/>
          <p:cNvSpPr/>
          <p:nvPr/>
        </p:nvSpPr>
        <p:spPr bwMode="auto">
          <a:xfrm>
            <a:off x="3532188" y="3263900"/>
            <a:ext cx="14287" cy="17463"/>
          </a:xfrm>
          <a:custGeom>
            <a:avLst/>
            <a:gdLst>
              <a:gd name="T0" fmla="*/ 13394 w 15239"/>
              <a:gd name="T1" fmla="*/ 8321 h 17525"/>
              <a:gd name="T2" fmla="*/ 4689 w 15239"/>
              <a:gd name="T3" fmla="*/ 0 h 17525"/>
              <a:gd name="T4" fmla="*/ 0 w 15239"/>
              <a:gd name="T5" fmla="*/ 8321 h 17525"/>
              <a:gd name="T6" fmla="*/ 7366 w 15239"/>
              <a:gd name="T7" fmla="*/ 17401 h 17525"/>
              <a:gd name="T8" fmla="*/ 13394 w 15239"/>
              <a:gd name="T9" fmla="*/ 8321 h 17525"/>
              <a:gd name="T10" fmla="*/ 0 60000 65536"/>
              <a:gd name="T11" fmla="*/ 0 60000 65536"/>
              <a:gd name="T12" fmla="*/ 0 60000 65536"/>
              <a:gd name="T13" fmla="*/ 0 60000 65536"/>
              <a:gd name="T14" fmla="*/ 0 60000 65536"/>
              <a:gd name="T15" fmla="*/ 0 w 15239"/>
              <a:gd name="T16" fmla="*/ 0 h 17525"/>
              <a:gd name="T17" fmla="*/ 15239 w 15239"/>
              <a:gd name="T18" fmla="*/ 17525 h 17525"/>
            </a:gdLst>
            <a:ahLst/>
            <a:cxnLst>
              <a:cxn ang="T10">
                <a:pos x="T0" y="T1"/>
              </a:cxn>
              <a:cxn ang="T11">
                <a:pos x="T2" y="T3"/>
              </a:cxn>
              <a:cxn ang="T12">
                <a:pos x="T4" y="T5"/>
              </a:cxn>
              <a:cxn ang="T13">
                <a:pos x="T6" y="T7"/>
              </a:cxn>
              <a:cxn ang="T14">
                <a:pos x="T8" y="T9"/>
              </a:cxn>
            </a:cxnLst>
            <a:rect l="T15" t="T16" r="T17" b="T18"/>
            <a:pathLst>
              <a:path w="15239" h="17525">
                <a:moveTo>
                  <a:pt x="15239" y="8381"/>
                </a:moveTo>
                <a:lnTo>
                  <a:pt x="5334" y="0"/>
                </a:lnTo>
                <a:lnTo>
                  <a:pt x="0" y="8381"/>
                </a:lnTo>
                <a:lnTo>
                  <a:pt x="8381" y="17525"/>
                </a:lnTo>
                <a:lnTo>
                  <a:pt x="15239" y="8381"/>
                </a:lnTo>
                <a:close/>
              </a:path>
            </a:pathLst>
          </a:custGeom>
          <a:solidFill>
            <a:srgbClr val="28166F"/>
          </a:solidFill>
          <a:ln w="9525">
            <a:noFill/>
            <a:round/>
          </a:ln>
        </p:spPr>
        <p:txBody>
          <a:bodyPr lIns="0" tIns="0" rIns="0" bIns="0"/>
          <a:lstStyle/>
          <a:p>
            <a:endParaRPr lang="el-GR"/>
          </a:p>
        </p:txBody>
      </p:sp>
      <p:sp>
        <p:nvSpPr>
          <p:cNvPr id="9428" name="object 213"/>
          <p:cNvSpPr/>
          <p:nvPr/>
        </p:nvSpPr>
        <p:spPr bwMode="auto">
          <a:xfrm>
            <a:off x="3598863" y="3219450"/>
            <a:ext cx="519112" cy="0"/>
          </a:xfrm>
          <a:custGeom>
            <a:avLst/>
            <a:gdLst>
              <a:gd name="T0" fmla="*/ 520066 w 518160"/>
              <a:gd name="T1" fmla="*/ 0 w 518160"/>
              <a:gd name="T2" fmla="*/ 0 60000 65536"/>
              <a:gd name="T3" fmla="*/ 0 60000 65536"/>
              <a:gd name="T4" fmla="*/ 0 w 518160"/>
              <a:gd name="T5" fmla="*/ 518160 w 518160"/>
            </a:gdLst>
            <a:ahLst/>
            <a:cxnLst>
              <a:cxn ang="T2">
                <a:pos x="T0" y="0"/>
              </a:cxn>
              <a:cxn ang="T3">
                <a:pos x="T1" y="0"/>
              </a:cxn>
            </a:cxnLst>
            <a:rect l="T4" t="0" r="T5" b="0"/>
            <a:pathLst>
              <a:path w="518160">
                <a:moveTo>
                  <a:pt x="518160" y="0"/>
                </a:moveTo>
                <a:lnTo>
                  <a:pt x="0" y="0"/>
                </a:lnTo>
              </a:path>
            </a:pathLst>
          </a:custGeom>
          <a:noFill/>
          <a:ln w="12700">
            <a:solidFill>
              <a:srgbClr val="28166F"/>
            </a:solidFill>
            <a:round/>
          </a:ln>
        </p:spPr>
        <p:txBody>
          <a:bodyPr lIns="0" tIns="0" rIns="0" bIns="0"/>
          <a:lstStyle/>
          <a:p>
            <a:endParaRPr lang="el-GR"/>
          </a:p>
        </p:txBody>
      </p:sp>
      <p:sp>
        <p:nvSpPr>
          <p:cNvPr id="9429" name="object 214"/>
          <p:cNvSpPr/>
          <p:nvPr/>
        </p:nvSpPr>
        <p:spPr bwMode="auto">
          <a:xfrm>
            <a:off x="3535363" y="3363913"/>
            <a:ext cx="649287" cy="0"/>
          </a:xfrm>
          <a:custGeom>
            <a:avLst/>
            <a:gdLst>
              <a:gd name="T0" fmla="*/ 649350 w 649224"/>
              <a:gd name="T1" fmla="*/ 0 w 649224"/>
              <a:gd name="T2" fmla="*/ 0 60000 65536"/>
              <a:gd name="T3" fmla="*/ 0 60000 65536"/>
              <a:gd name="T4" fmla="*/ 0 w 649224"/>
              <a:gd name="T5" fmla="*/ 649224 w 649224"/>
            </a:gdLst>
            <a:ahLst/>
            <a:cxnLst>
              <a:cxn ang="T2">
                <a:pos x="T0" y="0"/>
              </a:cxn>
              <a:cxn ang="T3">
                <a:pos x="T1" y="0"/>
              </a:cxn>
            </a:cxnLst>
            <a:rect l="T4" t="0" r="T5" b="0"/>
            <a:pathLst>
              <a:path w="649224">
                <a:moveTo>
                  <a:pt x="649224" y="0"/>
                </a:moveTo>
                <a:lnTo>
                  <a:pt x="0" y="0"/>
                </a:lnTo>
              </a:path>
            </a:pathLst>
          </a:custGeom>
          <a:noFill/>
          <a:ln w="12699">
            <a:solidFill>
              <a:srgbClr val="28166F"/>
            </a:solidFill>
            <a:round/>
          </a:ln>
        </p:spPr>
        <p:txBody>
          <a:bodyPr lIns="0" tIns="0" rIns="0" bIns="0"/>
          <a:lstStyle/>
          <a:p>
            <a:endParaRPr lang="el-GR"/>
          </a:p>
        </p:txBody>
      </p:sp>
      <p:sp>
        <p:nvSpPr>
          <p:cNvPr id="9430" name="object 215"/>
          <p:cNvSpPr/>
          <p:nvPr/>
        </p:nvSpPr>
        <p:spPr bwMode="auto">
          <a:xfrm>
            <a:off x="3565525" y="3184525"/>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14224">
            <a:solidFill>
              <a:srgbClr val="28166F"/>
            </a:solidFill>
            <a:round/>
          </a:ln>
        </p:spPr>
        <p:txBody>
          <a:bodyPr lIns="0" tIns="0" rIns="0" bIns="0"/>
          <a:lstStyle/>
          <a:p>
            <a:endParaRPr lang="el-GR"/>
          </a:p>
        </p:txBody>
      </p:sp>
      <p:sp>
        <p:nvSpPr>
          <p:cNvPr id="9431" name="object 216"/>
          <p:cNvSpPr/>
          <p:nvPr/>
        </p:nvSpPr>
        <p:spPr bwMode="auto">
          <a:xfrm>
            <a:off x="3570288" y="3165475"/>
            <a:ext cx="7937" cy="12700"/>
          </a:xfrm>
          <a:custGeom>
            <a:avLst/>
            <a:gdLst>
              <a:gd name="T0" fmla="*/ 3757 w 8382"/>
              <a:gd name="T1" fmla="*/ 0 h 12192"/>
              <a:gd name="T2" fmla="*/ 3757 w 8382"/>
              <a:gd name="T3" fmla="*/ 13229 h 12192"/>
              <a:gd name="T4" fmla="*/ 0 60000 65536"/>
              <a:gd name="T5" fmla="*/ 0 60000 65536"/>
              <a:gd name="T6" fmla="*/ 0 w 8382"/>
              <a:gd name="T7" fmla="*/ 0 h 12192"/>
              <a:gd name="T8" fmla="*/ 8382 w 8382"/>
              <a:gd name="T9" fmla="*/ 12192 h 12192"/>
            </a:gdLst>
            <a:ahLst/>
            <a:cxnLst>
              <a:cxn ang="T4">
                <a:pos x="T0" y="T1"/>
              </a:cxn>
              <a:cxn ang="T5">
                <a:pos x="T2" y="T3"/>
              </a:cxn>
            </a:cxnLst>
            <a:rect l="T6" t="T7" r="T8" b="T9"/>
            <a:pathLst>
              <a:path w="8382" h="12192">
                <a:moveTo>
                  <a:pt x="4190" y="0"/>
                </a:moveTo>
                <a:lnTo>
                  <a:pt x="4190" y="12192"/>
                </a:lnTo>
              </a:path>
            </a:pathLst>
          </a:custGeom>
          <a:noFill/>
          <a:ln w="9652">
            <a:solidFill>
              <a:srgbClr val="28166F"/>
            </a:solidFill>
            <a:round/>
          </a:ln>
        </p:spPr>
        <p:txBody>
          <a:bodyPr lIns="0" tIns="0" rIns="0" bIns="0"/>
          <a:lstStyle/>
          <a:p>
            <a:endParaRPr lang="el-GR"/>
          </a:p>
        </p:txBody>
      </p:sp>
      <p:sp>
        <p:nvSpPr>
          <p:cNvPr id="9432" name="object 217"/>
          <p:cNvSpPr/>
          <p:nvPr/>
        </p:nvSpPr>
        <p:spPr bwMode="auto">
          <a:xfrm>
            <a:off x="3570288" y="3190875"/>
            <a:ext cx="7937" cy="9525"/>
          </a:xfrm>
          <a:custGeom>
            <a:avLst/>
            <a:gdLst>
              <a:gd name="T0" fmla="*/ 3757 w 8382"/>
              <a:gd name="T1" fmla="*/ 0 h 9905"/>
              <a:gd name="T2" fmla="*/ 3757 w 8382"/>
              <a:gd name="T3" fmla="*/ 9161 h 9905"/>
              <a:gd name="T4" fmla="*/ 0 60000 65536"/>
              <a:gd name="T5" fmla="*/ 0 60000 65536"/>
              <a:gd name="T6" fmla="*/ 0 w 8382"/>
              <a:gd name="T7" fmla="*/ 0 h 9905"/>
              <a:gd name="T8" fmla="*/ 8382 w 8382"/>
              <a:gd name="T9" fmla="*/ 9905 h 9905"/>
            </a:gdLst>
            <a:ahLst/>
            <a:cxnLst>
              <a:cxn ang="T4">
                <a:pos x="T0" y="T1"/>
              </a:cxn>
              <a:cxn ang="T5">
                <a:pos x="T2" y="T3"/>
              </a:cxn>
            </a:cxnLst>
            <a:rect l="T6" t="T7" r="T8" b="T9"/>
            <a:pathLst>
              <a:path w="8382" h="9905">
                <a:moveTo>
                  <a:pt x="4190" y="0"/>
                </a:moveTo>
                <a:lnTo>
                  <a:pt x="4190" y="9906"/>
                </a:lnTo>
              </a:path>
            </a:pathLst>
          </a:custGeom>
          <a:noFill/>
          <a:ln w="9652">
            <a:solidFill>
              <a:srgbClr val="28166F"/>
            </a:solidFill>
            <a:round/>
          </a:ln>
        </p:spPr>
        <p:txBody>
          <a:bodyPr lIns="0" tIns="0" rIns="0" bIns="0"/>
          <a:lstStyle/>
          <a:p>
            <a:endParaRPr lang="el-GR"/>
          </a:p>
        </p:txBody>
      </p:sp>
      <p:sp>
        <p:nvSpPr>
          <p:cNvPr id="9433" name="object 218"/>
          <p:cNvSpPr/>
          <p:nvPr/>
        </p:nvSpPr>
        <p:spPr bwMode="auto">
          <a:xfrm>
            <a:off x="3578225" y="3200400"/>
            <a:ext cx="23813" cy="11113"/>
          </a:xfrm>
          <a:custGeom>
            <a:avLst/>
            <a:gdLst>
              <a:gd name="T0" fmla="*/ 12003 w 23622"/>
              <a:gd name="T1" fmla="*/ 0 h 11429"/>
              <a:gd name="T2" fmla="*/ 12003 w 23622"/>
              <a:gd name="T3" fmla="*/ 10806 h 11429"/>
              <a:gd name="T4" fmla="*/ 0 60000 65536"/>
              <a:gd name="T5" fmla="*/ 0 60000 65536"/>
              <a:gd name="T6" fmla="*/ 0 w 23622"/>
              <a:gd name="T7" fmla="*/ 0 h 11429"/>
              <a:gd name="T8" fmla="*/ 23622 w 23622"/>
              <a:gd name="T9" fmla="*/ 11429 h 11429"/>
            </a:gdLst>
            <a:ahLst/>
            <a:cxnLst>
              <a:cxn ang="T4">
                <a:pos x="T0" y="T1"/>
              </a:cxn>
              <a:cxn ang="T5">
                <a:pos x="T2" y="T3"/>
              </a:cxn>
            </a:cxnLst>
            <a:rect l="T6" t="T7" r="T8" b="T9"/>
            <a:pathLst>
              <a:path w="23622" h="11429">
                <a:moveTo>
                  <a:pt x="11811" y="0"/>
                </a:moveTo>
                <a:lnTo>
                  <a:pt x="11811" y="11429"/>
                </a:lnTo>
              </a:path>
            </a:pathLst>
          </a:custGeom>
          <a:noFill/>
          <a:ln w="24892">
            <a:solidFill>
              <a:srgbClr val="28166F"/>
            </a:solidFill>
            <a:round/>
          </a:ln>
        </p:spPr>
        <p:txBody>
          <a:bodyPr lIns="0" tIns="0" rIns="0" bIns="0"/>
          <a:lstStyle/>
          <a:p>
            <a:endParaRPr lang="el-GR"/>
          </a:p>
        </p:txBody>
      </p:sp>
      <p:sp>
        <p:nvSpPr>
          <p:cNvPr id="9434" name="object 219"/>
          <p:cNvSpPr/>
          <p:nvPr/>
        </p:nvSpPr>
        <p:spPr bwMode="auto">
          <a:xfrm>
            <a:off x="3578225" y="3160713"/>
            <a:ext cx="23813" cy="11112"/>
          </a:xfrm>
          <a:custGeom>
            <a:avLst/>
            <a:gdLst>
              <a:gd name="T0" fmla="*/ 12003 w 23622"/>
              <a:gd name="T1" fmla="*/ 0 h 11429"/>
              <a:gd name="T2" fmla="*/ 12003 w 23622"/>
              <a:gd name="T3" fmla="*/ 10804 h 11429"/>
              <a:gd name="T4" fmla="*/ 0 60000 65536"/>
              <a:gd name="T5" fmla="*/ 0 60000 65536"/>
              <a:gd name="T6" fmla="*/ 0 w 23622"/>
              <a:gd name="T7" fmla="*/ 0 h 11429"/>
              <a:gd name="T8" fmla="*/ 23622 w 23622"/>
              <a:gd name="T9" fmla="*/ 11429 h 11429"/>
            </a:gdLst>
            <a:ahLst/>
            <a:cxnLst>
              <a:cxn ang="T4">
                <a:pos x="T0" y="T1"/>
              </a:cxn>
              <a:cxn ang="T5">
                <a:pos x="T2" y="T3"/>
              </a:cxn>
            </a:cxnLst>
            <a:rect l="T6" t="T7" r="T8" b="T9"/>
            <a:pathLst>
              <a:path w="23622" h="11429">
                <a:moveTo>
                  <a:pt x="11811" y="0"/>
                </a:moveTo>
                <a:lnTo>
                  <a:pt x="11811" y="11429"/>
                </a:lnTo>
              </a:path>
            </a:pathLst>
          </a:custGeom>
          <a:noFill/>
          <a:ln w="24892">
            <a:solidFill>
              <a:srgbClr val="28166F"/>
            </a:solidFill>
            <a:round/>
          </a:ln>
        </p:spPr>
        <p:txBody>
          <a:bodyPr lIns="0" tIns="0" rIns="0" bIns="0"/>
          <a:lstStyle/>
          <a:p>
            <a:endParaRPr lang="el-GR"/>
          </a:p>
        </p:txBody>
      </p:sp>
      <p:sp>
        <p:nvSpPr>
          <p:cNvPr id="9435" name="object 220"/>
          <p:cNvSpPr/>
          <p:nvPr/>
        </p:nvSpPr>
        <p:spPr bwMode="auto">
          <a:xfrm>
            <a:off x="3595688" y="3165475"/>
            <a:ext cx="12700" cy="39688"/>
          </a:xfrm>
          <a:custGeom>
            <a:avLst/>
            <a:gdLst>
              <a:gd name="T0" fmla="*/ 6614 w 12191"/>
              <a:gd name="T1" fmla="*/ 0 h 39624"/>
              <a:gd name="T2" fmla="*/ 6614 w 12191"/>
              <a:gd name="T3" fmla="*/ 39751 h 39624"/>
              <a:gd name="T4" fmla="*/ 0 60000 65536"/>
              <a:gd name="T5" fmla="*/ 0 60000 65536"/>
              <a:gd name="T6" fmla="*/ 0 w 12191"/>
              <a:gd name="T7" fmla="*/ 0 h 39624"/>
              <a:gd name="T8" fmla="*/ 12191 w 12191"/>
              <a:gd name="T9" fmla="*/ 39624 h 39624"/>
            </a:gdLst>
            <a:ahLst/>
            <a:cxnLst>
              <a:cxn ang="T4">
                <a:pos x="T0" y="T1"/>
              </a:cxn>
              <a:cxn ang="T5">
                <a:pos x="T2" y="T3"/>
              </a:cxn>
            </a:cxnLst>
            <a:rect l="T6" t="T7" r="T8" b="T9"/>
            <a:pathLst>
              <a:path w="12191" h="39624">
                <a:moveTo>
                  <a:pt x="6095" y="0"/>
                </a:moveTo>
                <a:lnTo>
                  <a:pt x="6095" y="39623"/>
                </a:lnTo>
              </a:path>
            </a:pathLst>
          </a:custGeom>
          <a:noFill/>
          <a:ln w="13461">
            <a:solidFill>
              <a:srgbClr val="28166F"/>
            </a:solidFill>
            <a:round/>
          </a:ln>
        </p:spPr>
        <p:txBody>
          <a:bodyPr lIns="0" tIns="0" rIns="0" bIns="0"/>
          <a:lstStyle/>
          <a:p>
            <a:endParaRPr lang="el-GR"/>
          </a:p>
        </p:txBody>
      </p:sp>
      <p:sp>
        <p:nvSpPr>
          <p:cNvPr id="9436" name="object 221"/>
          <p:cNvSpPr/>
          <p:nvPr/>
        </p:nvSpPr>
        <p:spPr bwMode="auto">
          <a:xfrm>
            <a:off x="4113213" y="3213100"/>
            <a:ext cx="3175" cy="11113"/>
          </a:xfrm>
          <a:custGeom>
            <a:avLst/>
            <a:gdLst>
              <a:gd name="T0" fmla="*/ 1654 w 3048"/>
              <a:gd name="T1" fmla="*/ 0 h 11430"/>
              <a:gd name="T2" fmla="*/ 1654 w 3048"/>
              <a:gd name="T3" fmla="*/ 10805 h 11430"/>
              <a:gd name="T4" fmla="*/ 0 60000 65536"/>
              <a:gd name="T5" fmla="*/ 0 60000 65536"/>
              <a:gd name="T6" fmla="*/ 0 w 3048"/>
              <a:gd name="T7" fmla="*/ 0 h 11430"/>
              <a:gd name="T8" fmla="*/ 3048 w 3048"/>
              <a:gd name="T9" fmla="*/ 11430 h 11430"/>
            </a:gdLst>
            <a:ahLst/>
            <a:cxnLst>
              <a:cxn ang="T4">
                <a:pos x="T0" y="T1"/>
              </a:cxn>
              <a:cxn ang="T5">
                <a:pos x="T2" y="T3"/>
              </a:cxn>
            </a:cxnLst>
            <a:rect l="T6" t="T7" r="T8" b="T9"/>
            <a:pathLst>
              <a:path w="3048" h="11430">
                <a:moveTo>
                  <a:pt x="1524" y="0"/>
                </a:moveTo>
                <a:lnTo>
                  <a:pt x="1524" y="11430"/>
                </a:lnTo>
              </a:path>
            </a:pathLst>
          </a:custGeom>
          <a:noFill/>
          <a:ln w="4318">
            <a:solidFill>
              <a:srgbClr val="28166F"/>
            </a:solidFill>
            <a:round/>
          </a:ln>
        </p:spPr>
        <p:txBody>
          <a:bodyPr lIns="0" tIns="0" rIns="0" bIns="0"/>
          <a:lstStyle/>
          <a:p>
            <a:endParaRPr lang="el-GR"/>
          </a:p>
        </p:txBody>
      </p:sp>
      <p:sp>
        <p:nvSpPr>
          <p:cNvPr id="9437" name="object 222"/>
          <p:cNvSpPr/>
          <p:nvPr/>
        </p:nvSpPr>
        <p:spPr bwMode="auto">
          <a:xfrm>
            <a:off x="4487863" y="3082925"/>
            <a:ext cx="134937" cy="0"/>
          </a:xfrm>
          <a:custGeom>
            <a:avLst/>
            <a:gdLst>
              <a:gd name="T0" fmla="*/ 134242 w 135636"/>
              <a:gd name="T1" fmla="*/ 0 w 135636"/>
              <a:gd name="T2" fmla="*/ 0 60000 65536"/>
              <a:gd name="T3" fmla="*/ 0 60000 65536"/>
              <a:gd name="T4" fmla="*/ 0 w 135636"/>
              <a:gd name="T5" fmla="*/ 135636 w 135636"/>
            </a:gdLst>
            <a:ahLst/>
            <a:cxnLst>
              <a:cxn ang="T2">
                <a:pos x="T0" y="0"/>
              </a:cxn>
              <a:cxn ang="T3">
                <a:pos x="T1" y="0"/>
              </a:cxn>
            </a:cxnLst>
            <a:rect l="T4" t="0" r="T5" b="0"/>
            <a:pathLst>
              <a:path w="135636">
                <a:moveTo>
                  <a:pt x="135636" y="0"/>
                </a:moveTo>
                <a:lnTo>
                  <a:pt x="0" y="0"/>
                </a:lnTo>
              </a:path>
            </a:pathLst>
          </a:custGeom>
          <a:noFill/>
          <a:ln w="11176">
            <a:solidFill>
              <a:srgbClr val="1F1A17"/>
            </a:solidFill>
            <a:round/>
          </a:ln>
        </p:spPr>
        <p:txBody>
          <a:bodyPr lIns="0" tIns="0" rIns="0" bIns="0"/>
          <a:lstStyle/>
          <a:p>
            <a:endParaRPr lang="el-GR"/>
          </a:p>
        </p:txBody>
      </p:sp>
      <p:sp>
        <p:nvSpPr>
          <p:cNvPr id="9438" name="object 223"/>
          <p:cNvSpPr/>
          <p:nvPr/>
        </p:nvSpPr>
        <p:spPr bwMode="auto">
          <a:xfrm>
            <a:off x="4319588" y="3082925"/>
            <a:ext cx="100012" cy="0"/>
          </a:xfrm>
          <a:custGeom>
            <a:avLst/>
            <a:gdLst>
              <a:gd name="T0" fmla="*/ 100202 w 99822"/>
              <a:gd name="T1" fmla="*/ 0 w 99822"/>
              <a:gd name="T2" fmla="*/ 0 60000 65536"/>
              <a:gd name="T3" fmla="*/ 0 60000 65536"/>
              <a:gd name="T4" fmla="*/ 0 w 99822"/>
              <a:gd name="T5" fmla="*/ 99822 w 99822"/>
            </a:gdLst>
            <a:ahLst/>
            <a:cxnLst>
              <a:cxn ang="T2">
                <a:pos x="T0" y="0"/>
              </a:cxn>
              <a:cxn ang="T3">
                <a:pos x="T1" y="0"/>
              </a:cxn>
            </a:cxnLst>
            <a:rect l="T4" t="0" r="T5" b="0"/>
            <a:pathLst>
              <a:path w="99822">
                <a:moveTo>
                  <a:pt x="99822" y="0"/>
                </a:moveTo>
                <a:lnTo>
                  <a:pt x="0" y="0"/>
                </a:lnTo>
              </a:path>
            </a:pathLst>
          </a:custGeom>
          <a:noFill/>
          <a:ln w="11176">
            <a:solidFill>
              <a:srgbClr val="1F1A17"/>
            </a:solidFill>
            <a:round/>
          </a:ln>
        </p:spPr>
        <p:txBody>
          <a:bodyPr lIns="0" tIns="0" rIns="0" bIns="0"/>
          <a:lstStyle/>
          <a:p>
            <a:endParaRPr lang="el-GR"/>
          </a:p>
        </p:txBody>
      </p:sp>
      <p:sp>
        <p:nvSpPr>
          <p:cNvPr id="9439" name="object 224"/>
          <p:cNvSpPr/>
          <p:nvPr/>
        </p:nvSpPr>
        <p:spPr bwMode="auto">
          <a:xfrm>
            <a:off x="4116388" y="3082925"/>
            <a:ext cx="131762" cy="0"/>
          </a:xfrm>
          <a:custGeom>
            <a:avLst/>
            <a:gdLst>
              <a:gd name="T0" fmla="*/ 130942 w 132587"/>
              <a:gd name="T1" fmla="*/ 0 w 132587"/>
              <a:gd name="T2" fmla="*/ 0 60000 65536"/>
              <a:gd name="T3" fmla="*/ 0 60000 65536"/>
              <a:gd name="T4" fmla="*/ 0 w 132587"/>
              <a:gd name="T5" fmla="*/ 132587 w 132587"/>
            </a:gdLst>
            <a:ahLst/>
            <a:cxnLst>
              <a:cxn ang="T2">
                <a:pos x="T0" y="0"/>
              </a:cxn>
              <a:cxn ang="T3">
                <a:pos x="T1" y="0"/>
              </a:cxn>
            </a:cxnLst>
            <a:rect l="T4" t="0" r="T5" b="0"/>
            <a:pathLst>
              <a:path w="132587">
                <a:moveTo>
                  <a:pt x="132587" y="0"/>
                </a:moveTo>
                <a:lnTo>
                  <a:pt x="0" y="0"/>
                </a:lnTo>
              </a:path>
            </a:pathLst>
          </a:custGeom>
          <a:noFill/>
          <a:ln w="11176">
            <a:solidFill>
              <a:srgbClr val="1F1A17"/>
            </a:solidFill>
            <a:round/>
          </a:ln>
        </p:spPr>
        <p:txBody>
          <a:bodyPr lIns="0" tIns="0" rIns="0" bIns="0"/>
          <a:lstStyle/>
          <a:p>
            <a:endParaRPr lang="el-GR"/>
          </a:p>
        </p:txBody>
      </p:sp>
      <p:sp>
        <p:nvSpPr>
          <p:cNvPr id="9440" name="object 225"/>
          <p:cNvSpPr/>
          <p:nvPr/>
        </p:nvSpPr>
        <p:spPr bwMode="auto">
          <a:xfrm>
            <a:off x="4116388" y="3000375"/>
            <a:ext cx="60325" cy="0"/>
          </a:xfrm>
          <a:custGeom>
            <a:avLst/>
            <a:gdLst>
              <a:gd name="T0" fmla="*/ 59697 w 60960"/>
              <a:gd name="T1" fmla="*/ 0 w 60960"/>
              <a:gd name="T2" fmla="*/ 0 60000 65536"/>
              <a:gd name="T3" fmla="*/ 0 60000 65536"/>
              <a:gd name="T4" fmla="*/ 0 w 60960"/>
              <a:gd name="T5" fmla="*/ 60960 w 60960"/>
            </a:gdLst>
            <a:ahLst/>
            <a:cxnLst>
              <a:cxn ang="T2">
                <a:pos x="T0" y="0"/>
              </a:cxn>
              <a:cxn ang="T3">
                <a:pos x="T1" y="0"/>
              </a:cxn>
            </a:cxnLst>
            <a:rect l="T4" t="0" r="T5" b="0"/>
            <a:pathLst>
              <a:path w="60960">
                <a:moveTo>
                  <a:pt x="60960" y="0"/>
                </a:moveTo>
                <a:lnTo>
                  <a:pt x="0" y="0"/>
                </a:lnTo>
              </a:path>
            </a:pathLst>
          </a:custGeom>
          <a:noFill/>
          <a:ln w="14224">
            <a:solidFill>
              <a:srgbClr val="28166F"/>
            </a:solidFill>
            <a:round/>
          </a:ln>
        </p:spPr>
        <p:txBody>
          <a:bodyPr lIns="0" tIns="0" rIns="0" bIns="0"/>
          <a:lstStyle/>
          <a:p>
            <a:endParaRPr lang="el-GR"/>
          </a:p>
        </p:txBody>
      </p:sp>
      <p:sp>
        <p:nvSpPr>
          <p:cNvPr id="9441" name="object 226"/>
          <p:cNvSpPr/>
          <p:nvPr/>
        </p:nvSpPr>
        <p:spPr bwMode="auto">
          <a:xfrm>
            <a:off x="4178300"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2699">
            <a:solidFill>
              <a:srgbClr val="28166F"/>
            </a:solidFill>
            <a:round/>
          </a:ln>
        </p:spPr>
        <p:txBody>
          <a:bodyPr lIns="0" tIns="0" rIns="0" bIns="0"/>
          <a:lstStyle/>
          <a:p>
            <a:endParaRPr lang="el-GR"/>
          </a:p>
        </p:txBody>
      </p:sp>
      <p:sp>
        <p:nvSpPr>
          <p:cNvPr id="9442" name="object 227"/>
          <p:cNvSpPr/>
          <p:nvPr/>
        </p:nvSpPr>
        <p:spPr bwMode="auto">
          <a:xfrm>
            <a:off x="4116388" y="3159125"/>
            <a:ext cx="60325" cy="0"/>
          </a:xfrm>
          <a:custGeom>
            <a:avLst/>
            <a:gdLst>
              <a:gd name="T0" fmla="*/ 59697 w 60960"/>
              <a:gd name="T1" fmla="*/ 0 w 60960"/>
              <a:gd name="T2" fmla="*/ 0 60000 65536"/>
              <a:gd name="T3" fmla="*/ 0 60000 65536"/>
              <a:gd name="T4" fmla="*/ 0 w 60960"/>
              <a:gd name="T5" fmla="*/ 60960 w 60960"/>
            </a:gdLst>
            <a:ahLst/>
            <a:cxnLst>
              <a:cxn ang="T2">
                <a:pos x="T0" y="0"/>
              </a:cxn>
              <a:cxn ang="T3">
                <a:pos x="T1" y="0"/>
              </a:cxn>
            </a:cxnLst>
            <a:rect l="T4" t="0" r="T5" b="0"/>
            <a:pathLst>
              <a:path w="60960">
                <a:moveTo>
                  <a:pt x="60960" y="0"/>
                </a:moveTo>
                <a:lnTo>
                  <a:pt x="0" y="0"/>
                </a:lnTo>
              </a:path>
            </a:pathLst>
          </a:custGeom>
          <a:noFill/>
          <a:ln w="14224">
            <a:solidFill>
              <a:srgbClr val="28166F"/>
            </a:solidFill>
            <a:round/>
          </a:ln>
        </p:spPr>
        <p:txBody>
          <a:bodyPr lIns="0" tIns="0" rIns="0" bIns="0"/>
          <a:lstStyle/>
          <a:p>
            <a:endParaRPr lang="el-GR"/>
          </a:p>
        </p:txBody>
      </p:sp>
      <p:sp>
        <p:nvSpPr>
          <p:cNvPr id="9443" name="object 228"/>
          <p:cNvSpPr/>
          <p:nvPr/>
        </p:nvSpPr>
        <p:spPr bwMode="auto">
          <a:xfrm>
            <a:off x="4137025" y="3186113"/>
            <a:ext cx="17463" cy="0"/>
          </a:xfrm>
          <a:custGeom>
            <a:avLst/>
            <a:gdLst>
              <a:gd name="T0" fmla="*/ 16675 w 18288"/>
              <a:gd name="T1" fmla="*/ 0 w 18288"/>
              <a:gd name="T2" fmla="*/ 0 60000 65536"/>
              <a:gd name="T3" fmla="*/ 0 60000 65536"/>
              <a:gd name="T4" fmla="*/ 0 w 18288"/>
              <a:gd name="T5" fmla="*/ 18288 w 18288"/>
            </a:gdLst>
            <a:ahLst/>
            <a:cxnLst>
              <a:cxn ang="T2">
                <a:pos x="T0" y="0"/>
              </a:cxn>
              <a:cxn ang="T3">
                <a:pos x="T1" y="0"/>
              </a:cxn>
            </a:cxnLst>
            <a:rect l="T4" t="0" r="T5" b="0"/>
            <a:pathLst>
              <a:path w="18288">
                <a:moveTo>
                  <a:pt x="18288" y="0"/>
                </a:moveTo>
                <a:lnTo>
                  <a:pt x="0" y="0"/>
                </a:lnTo>
              </a:path>
            </a:pathLst>
          </a:custGeom>
          <a:noFill/>
          <a:ln w="12700">
            <a:solidFill>
              <a:srgbClr val="28166F"/>
            </a:solidFill>
            <a:round/>
          </a:ln>
        </p:spPr>
        <p:txBody>
          <a:bodyPr lIns="0" tIns="0" rIns="0" bIns="0"/>
          <a:lstStyle/>
          <a:p>
            <a:endParaRPr lang="el-GR"/>
          </a:p>
        </p:txBody>
      </p:sp>
      <p:sp>
        <p:nvSpPr>
          <p:cNvPr id="9444" name="object 229"/>
          <p:cNvSpPr/>
          <p:nvPr/>
        </p:nvSpPr>
        <p:spPr bwMode="auto">
          <a:xfrm>
            <a:off x="3902075" y="3165475"/>
            <a:ext cx="246063" cy="0"/>
          </a:xfrm>
          <a:custGeom>
            <a:avLst/>
            <a:gdLst>
              <a:gd name="T0" fmla="*/ 245241 w 246888"/>
              <a:gd name="T1" fmla="*/ 0 w 246888"/>
              <a:gd name="T2" fmla="*/ 0 60000 65536"/>
              <a:gd name="T3" fmla="*/ 0 60000 65536"/>
              <a:gd name="T4" fmla="*/ 0 w 246888"/>
              <a:gd name="T5" fmla="*/ 246888 w 246888"/>
            </a:gdLst>
            <a:ahLst/>
            <a:cxnLst>
              <a:cxn ang="T2">
                <a:pos x="T0" y="0"/>
              </a:cxn>
              <a:cxn ang="T3">
                <a:pos x="T1" y="0"/>
              </a:cxn>
            </a:cxnLst>
            <a:rect l="T4" t="0" r="T5" b="0"/>
            <a:pathLst>
              <a:path w="246888">
                <a:moveTo>
                  <a:pt x="246888" y="0"/>
                </a:moveTo>
                <a:lnTo>
                  <a:pt x="0" y="0"/>
                </a:lnTo>
              </a:path>
            </a:pathLst>
          </a:custGeom>
          <a:noFill/>
          <a:ln w="20828">
            <a:solidFill>
              <a:srgbClr val="28166F"/>
            </a:solidFill>
            <a:round/>
          </a:ln>
        </p:spPr>
        <p:txBody>
          <a:bodyPr lIns="0" tIns="0" rIns="0" bIns="0"/>
          <a:lstStyle/>
          <a:p>
            <a:endParaRPr lang="el-GR"/>
          </a:p>
        </p:txBody>
      </p:sp>
      <p:sp>
        <p:nvSpPr>
          <p:cNvPr id="9445" name="object 230"/>
          <p:cNvSpPr/>
          <p:nvPr/>
        </p:nvSpPr>
        <p:spPr bwMode="auto">
          <a:xfrm>
            <a:off x="4140200" y="3190875"/>
            <a:ext cx="7938" cy="9525"/>
          </a:xfrm>
          <a:custGeom>
            <a:avLst/>
            <a:gdLst>
              <a:gd name="T0" fmla="*/ 3759 w 8382"/>
              <a:gd name="T1" fmla="*/ 0 h 9905"/>
              <a:gd name="T2" fmla="*/ 3759 w 8382"/>
              <a:gd name="T3" fmla="*/ 9161 h 9905"/>
              <a:gd name="T4" fmla="*/ 0 60000 65536"/>
              <a:gd name="T5" fmla="*/ 0 60000 65536"/>
              <a:gd name="T6" fmla="*/ 0 w 8382"/>
              <a:gd name="T7" fmla="*/ 0 h 9905"/>
              <a:gd name="T8" fmla="*/ 8382 w 8382"/>
              <a:gd name="T9" fmla="*/ 9905 h 9905"/>
            </a:gdLst>
            <a:ahLst/>
            <a:cxnLst>
              <a:cxn ang="T4">
                <a:pos x="T0" y="T1"/>
              </a:cxn>
              <a:cxn ang="T5">
                <a:pos x="T2" y="T3"/>
              </a:cxn>
            </a:cxnLst>
            <a:rect l="T6" t="T7" r="T8" b="T9"/>
            <a:pathLst>
              <a:path w="8382" h="9905">
                <a:moveTo>
                  <a:pt x="4191" y="0"/>
                </a:moveTo>
                <a:lnTo>
                  <a:pt x="4191" y="9906"/>
                </a:lnTo>
              </a:path>
            </a:pathLst>
          </a:custGeom>
          <a:noFill/>
          <a:ln w="9652">
            <a:solidFill>
              <a:srgbClr val="28166F"/>
            </a:solidFill>
            <a:round/>
          </a:ln>
        </p:spPr>
        <p:txBody>
          <a:bodyPr lIns="0" tIns="0" rIns="0" bIns="0"/>
          <a:lstStyle/>
          <a:p>
            <a:endParaRPr lang="el-GR"/>
          </a:p>
        </p:txBody>
      </p:sp>
      <p:sp>
        <p:nvSpPr>
          <p:cNvPr id="9446" name="object 231"/>
          <p:cNvSpPr/>
          <p:nvPr/>
        </p:nvSpPr>
        <p:spPr bwMode="auto">
          <a:xfrm>
            <a:off x="4116388" y="3200400"/>
            <a:ext cx="23812" cy="11113"/>
          </a:xfrm>
          <a:custGeom>
            <a:avLst/>
            <a:gdLst>
              <a:gd name="T0" fmla="*/ 12002 w 23622"/>
              <a:gd name="T1" fmla="*/ 0 h 11429"/>
              <a:gd name="T2" fmla="*/ 12002 w 23622"/>
              <a:gd name="T3" fmla="*/ 10806 h 11429"/>
              <a:gd name="T4" fmla="*/ 0 60000 65536"/>
              <a:gd name="T5" fmla="*/ 0 60000 65536"/>
              <a:gd name="T6" fmla="*/ 0 w 23622"/>
              <a:gd name="T7" fmla="*/ 0 h 11429"/>
              <a:gd name="T8" fmla="*/ 23622 w 23622"/>
              <a:gd name="T9" fmla="*/ 11429 h 11429"/>
            </a:gdLst>
            <a:ahLst/>
            <a:cxnLst>
              <a:cxn ang="T4">
                <a:pos x="T0" y="T1"/>
              </a:cxn>
              <a:cxn ang="T5">
                <a:pos x="T2" y="T3"/>
              </a:cxn>
            </a:cxnLst>
            <a:rect l="T6" t="T7" r="T8" b="T9"/>
            <a:pathLst>
              <a:path w="23622" h="11429">
                <a:moveTo>
                  <a:pt x="11811" y="0"/>
                </a:moveTo>
                <a:lnTo>
                  <a:pt x="11811" y="11429"/>
                </a:lnTo>
              </a:path>
            </a:pathLst>
          </a:custGeom>
          <a:noFill/>
          <a:ln w="24892">
            <a:solidFill>
              <a:srgbClr val="28166F"/>
            </a:solidFill>
            <a:round/>
          </a:ln>
        </p:spPr>
        <p:txBody>
          <a:bodyPr lIns="0" tIns="0" rIns="0" bIns="0"/>
          <a:lstStyle/>
          <a:p>
            <a:endParaRPr lang="el-GR"/>
          </a:p>
        </p:txBody>
      </p:sp>
      <p:sp>
        <p:nvSpPr>
          <p:cNvPr id="9447" name="object 232"/>
          <p:cNvSpPr/>
          <p:nvPr/>
        </p:nvSpPr>
        <p:spPr bwMode="auto">
          <a:xfrm>
            <a:off x="4116388" y="3160713"/>
            <a:ext cx="23812" cy="11112"/>
          </a:xfrm>
          <a:custGeom>
            <a:avLst/>
            <a:gdLst>
              <a:gd name="T0" fmla="*/ 12002 w 23622"/>
              <a:gd name="T1" fmla="*/ 0 h 11429"/>
              <a:gd name="T2" fmla="*/ 12002 w 23622"/>
              <a:gd name="T3" fmla="*/ 10804 h 11429"/>
              <a:gd name="T4" fmla="*/ 0 60000 65536"/>
              <a:gd name="T5" fmla="*/ 0 60000 65536"/>
              <a:gd name="T6" fmla="*/ 0 w 23622"/>
              <a:gd name="T7" fmla="*/ 0 h 11429"/>
              <a:gd name="T8" fmla="*/ 23622 w 23622"/>
              <a:gd name="T9" fmla="*/ 11429 h 11429"/>
            </a:gdLst>
            <a:ahLst/>
            <a:cxnLst>
              <a:cxn ang="T4">
                <a:pos x="T0" y="T1"/>
              </a:cxn>
              <a:cxn ang="T5">
                <a:pos x="T2" y="T3"/>
              </a:cxn>
            </a:cxnLst>
            <a:rect l="T6" t="T7" r="T8" b="T9"/>
            <a:pathLst>
              <a:path w="23622" h="11429">
                <a:moveTo>
                  <a:pt x="11811" y="0"/>
                </a:moveTo>
                <a:lnTo>
                  <a:pt x="11811" y="11429"/>
                </a:lnTo>
              </a:path>
            </a:pathLst>
          </a:custGeom>
          <a:noFill/>
          <a:ln w="24892">
            <a:solidFill>
              <a:srgbClr val="28166F"/>
            </a:solidFill>
            <a:round/>
          </a:ln>
        </p:spPr>
        <p:txBody>
          <a:bodyPr lIns="0" tIns="0" rIns="0" bIns="0"/>
          <a:lstStyle/>
          <a:p>
            <a:endParaRPr lang="el-GR"/>
          </a:p>
        </p:txBody>
      </p:sp>
      <p:sp>
        <p:nvSpPr>
          <p:cNvPr id="9448" name="object 233"/>
          <p:cNvSpPr/>
          <p:nvPr/>
        </p:nvSpPr>
        <p:spPr bwMode="auto">
          <a:xfrm>
            <a:off x="4175125" y="3119438"/>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3461">
            <a:solidFill>
              <a:srgbClr val="28166F"/>
            </a:solidFill>
            <a:round/>
          </a:ln>
        </p:spPr>
        <p:txBody>
          <a:bodyPr lIns="0" tIns="0" rIns="0" bIns="0"/>
          <a:lstStyle/>
          <a:p>
            <a:endParaRPr lang="el-GR"/>
          </a:p>
        </p:txBody>
      </p:sp>
      <p:sp>
        <p:nvSpPr>
          <p:cNvPr id="9449" name="object 234"/>
          <p:cNvSpPr/>
          <p:nvPr/>
        </p:nvSpPr>
        <p:spPr bwMode="auto">
          <a:xfrm>
            <a:off x="4175125" y="3043238"/>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3462">
            <a:solidFill>
              <a:srgbClr val="28166F"/>
            </a:solidFill>
            <a:round/>
          </a:ln>
        </p:spPr>
        <p:txBody>
          <a:bodyPr lIns="0" tIns="0" rIns="0" bIns="0"/>
          <a:lstStyle/>
          <a:p>
            <a:endParaRPr lang="el-GR"/>
          </a:p>
        </p:txBody>
      </p:sp>
      <p:sp>
        <p:nvSpPr>
          <p:cNvPr id="9450" name="object 235"/>
          <p:cNvSpPr/>
          <p:nvPr/>
        </p:nvSpPr>
        <p:spPr bwMode="auto">
          <a:xfrm>
            <a:off x="4629150" y="2390775"/>
            <a:ext cx="0" cy="828675"/>
          </a:xfrm>
          <a:custGeom>
            <a:avLst/>
            <a:gdLst>
              <a:gd name="T0" fmla="*/ 0 h 829055"/>
              <a:gd name="T1" fmla="*/ 828295 h 829055"/>
              <a:gd name="T2" fmla="*/ 0 60000 65536"/>
              <a:gd name="T3" fmla="*/ 0 60000 65536"/>
              <a:gd name="T4" fmla="*/ 0 h 829055"/>
              <a:gd name="T5" fmla="*/ 829055 h 829055"/>
            </a:gdLst>
            <a:ahLst/>
            <a:cxnLst>
              <a:cxn ang="T2">
                <a:pos x="0" y="T0"/>
              </a:cxn>
              <a:cxn ang="T3">
                <a:pos x="0" y="T1"/>
              </a:cxn>
            </a:cxnLst>
            <a:rect l="0" t="T4" r="0" b="T5"/>
            <a:pathLst>
              <a:path h="829055">
                <a:moveTo>
                  <a:pt x="0" y="0"/>
                </a:moveTo>
                <a:lnTo>
                  <a:pt x="0" y="829055"/>
                </a:lnTo>
              </a:path>
            </a:pathLst>
          </a:custGeom>
          <a:noFill/>
          <a:ln w="27177">
            <a:solidFill>
              <a:srgbClr val="28166F"/>
            </a:solidFill>
            <a:round/>
          </a:ln>
        </p:spPr>
        <p:txBody>
          <a:bodyPr lIns="0" tIns="0" rIns="0" bIns="0"/>
          <a:lstStyle/>
          <a:p>
            <a:endParaRPr lang="el-GR"/>
          </a:p>
        </p:txBody>
      </p:sp>
      <p:sp>
        <p:nvSpPr>
          <p:cNvPr id="9451" name="object 236"/>
          <p:cNvSpPr/>
          <p:nvPr/>
        </p:nvSpPr>
        <p:spPr bwMode="auto">
          <a:xfrm>
            <a:off x="5130800" y="2486025"/>
            <a:ext cx="0" cy="733425"/>
          </a:xfrm>
          <a:custGeom>
            <a:avLst/>
            <a:gdLst>
              <a:gd name="T0" fmla="*/ 0 h 733805"/>
              <a:gd name="T1" fmla="*/ 733045 h 733805"/>
              <a:gd name="T2" fmla="*/ 0 60000 65536"/>
              <a:gd name="T3" fmla="*/ 0 60000 65536"/>
              <a:gd name="T4" fmla="*/ 0 h 733805"/>
              <a:gd name="T5" fmla="*/ 733805 h 733805"/>
            </a:gdLst>
            <a:ahLst/>
            <a:cxnLst>
              <a:cxn ang="T2">
                <a:pos x="0" y="T0"/>
              </a:cxn>
              <a:cxn ang="T3">
                <a:pos x="0" y="T1"/>
              </a:cxn>
            </a:cxnLst>
            <a:rect l="0" t="T4" r="0" b="T5"/>
            <a:pathLst>
              <a:path h="733805">
                <a:moveTo>
                  <a:pt x="0" y="0"/>
                </a:moveTo>
                <a:lnTo>
                  <a:pt x="0" y="733805"/>
                </a:lnTo>
              </a:path>
            </a:pathLst>
          </a:custGeom>
          <a:noFill/>
          <a:ln w="9651">
            <a:solidFill>
              <a:srgbClr val="28166F"/>
            </a:solidFill>
            <a:round/>
          </a:ln>
        </p:spPr>
        <p:txBody>
          <a:bodyPr lIns="0" tIns="0" rIns="0" bIns="0"/>
          <a:lstStyle/>
          <a:p>
            <a:endParaRPr lang="el-GR"/>
          </a:p>
        </p:txBody>
      </p:sp>
      <p:sp>
        <p:nvSpPr>
          <p:cNvPr id="9452" name="object 237"/>
          <p:cNvSpPr/>
          <p:nvPr/>
        </p:nvSpPr>
        <p:spPr bwMode="auto">
          <a:xfrm>
            <a:off x="4621213" y="2827338"/>
            <a:ext cx="369887" cy="0"/>
          </a:xfrm>
          <a:custGeom>
            <a:avLst/>
            <a:gdLst>
              <a:gd name="T0" fmla="*/ 370204 w 369570"/>
              <a:gd name="T1" fmla="*/ 0 w 369570"/>
              <a:gd name="T2" fmla="*/ 0 60000 65536"/>
              <a:gd name="T3" fmla="*/ 0 60000 65536"/>
              <a:gd name="T4" fmla="*/ 0 w 369570"/>
              <a:gd name="T5" fmla="*/ 369570 w 369570"/>
            </a:gdLst>
            <a:ahLst/>
            <a:cxnLst>
              <a:cxn ang="T2">
                <a:pos x="T0" y="0"/>
              </a:cxn>
              <a:cxn ang="T3">
                <a:pos x="T1" y="0"/>
              </a:cxn>
            </a:cxnLst>
            <a:rect l="T4" t="0" r="T5" b="0"/>
            <a:pathLst>
              <a:path w="369570">
                <a:moveTo>
                  <a:pt x="369570" y="0"/>
                </a:moveTo>
                <a:lnTo>
                  <a:pt x="0" y="0"/>
                </a:lnTo>
              </a:path>
            </a:pathLst>
          </a:custGeom>
          <a:noFill/>
          <a:ln w="13461">
            <a:solidFill>
              <a:srgbClr val="28166F"/>
            </a:solidFill>
            <a:round/>
          </a:ln>
        </p:spPr>
        <p:txBody>
          <a:bodyPr lIns="0" tIns="0" rIns="0" bIns="0"/>
          <a:lstStyle/>
          <a:p>
            <a:endParaRPr lang="el-GR"/>
          </a:p>
        </p:txBody>
      </p:sp>
      <p:sp>
        <p:nvSpPr>
          <p:cNvPr id="9453" name="object 238"/>
          <p:cNvSpPr/>
          <p:nvPr/>
        </p:nvSpPr>
        <p:spPr bwMode="auto">
          <a:xfrm>
            <a:off x="5127625" y="2820988"/>
            <a:ext cx="1588" cy="11112"/>
          </a:xfrm>
          <a:custGeom>
            <a:avLst/>
            <a:gdLst>
              <a:gd name="T0" fmla="*/ 827 w 1524"/>
              <a:gd name="T1" fmla="*/ 0 h 9906"/>
              <a:gd name="T2" fmla="*/ 827 w 1524"/>
              <a:gd name="T3" fmla="*/ 12465 h 9906"/>
              <a:gd name="T4" fmla="*/ 0 60000 65536"/>
              <a:gd name="T5" fmla="*/ 0 60000 65536"/>
              <a:gd name="T6" fmla="*/ 0 w 1524"/>
              <a:gd name="T7" fmla="*/ 0 h 9906"/>
              <a:gd name="T8" fmla="*/ 1524 w 1524"/>
              <a:gd name="T9" fmla="*/ 9906 h 9906"/>
            </a:gdLst>
            <a:ahLst/>
            <a:cxnLst>
              <a:cxn ang="T4">
                <a:pos x="T0" y="T1"/>
              </a:cxn>
              <a:cxn ang="T5">
                <a:pos x="T2" y="T3"/>
              </a:cxn>
            </a:cxnLst>
            <a:rect l="T6" t="T7" r="T8" b="T9"/>
            <a:pathLst>
              <a:path w="1524" h="9906">
                <a:moveTo>
                  <a:pt x="762" y="0"/>
                </a:moveTo>
                <a:lnTo>
                  <a:pt x="762" y="9906"/>
                </a:lnTo>
              </a:path>
            </a:pathLst>
          </a:custGeom>
          <a:noFill/>
          <a:ln w="3175">
            <a:solidFill>
              <a:srgbClr val="28166F"/>
            </a:solidFill>
            <a:round/>
          </a:ln>
        </p:spPr>
        <p:txBody>
          <a:bodyPr lIns="0" tIns="0" rIns="0" bIns="0"/>
          <a:lstStyle/>
          <a:p>
            <a:endParaRPr lang="el-GR"/>
          </a:p>
        </p:txBody>
      </p:sp>
      <p:sp>
        <p:nvSpPr>
          <p:cNvPr id="9454" name="object 239"/>
          <p:cNvSpPr/>
          <p:nvPr/>
        </p:nvSpPr>
        <p:spPr bwMode="auto">
          <a:xfrm>
            <a:off x="4665663"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4985">
            <a:solidFill>
              <a:srgbClr val="28166F"/>
            </a:solidFill>
            <a:round/>
          </a:ln>
        </p:spPr>
        <p:txBody>
          <a:bodyPr lIns="0" tIns="0" rIns="0" bIns="0"/>
          <a:lstStyle/>
          <a:p>
            <a:endParaRPr lang="el-GR"/>
          </a:p>
        </p:txBody>
      </p:sp>
      <p:sp>
        <p:nvSpPr>
          <p:cNvPr id="9455" name="object 240"/>
          <p:cNvSpPr/>
          <p:nvPr/>
        </p:nvSpPr>
        <p:spPr bwMode="auto">
          <a:xfrm>
            <a:off x="4835525"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1175">
            <a:solidFill>
              <a:srgbClr val="28166F"/>
            </a:solidFill>
            <a:round/>
          </a:ln>
        </p:spPr>
        <p:txBody>
          <a:bodyPr lIns="0" tIns="0" rIns="0" bIns="0"/>
          <a:lstStyle/>
          <a:p>
            <a:endParaRPr lang="el-GR"/>
          </a:p>
        </p:txBody>
      </p:sp>
      <p:sp>
        <p:nvSpPr>
          <p:cNvPr id="9456" name="object 241"/>
          <p:cNvSpPr/>
          <p:nvPr/>
        </p:nvSpPr>
        <p:spPr bwMode="auto">
          <a:xfrm>
            <a:off x="4667250" y="3017838"/>
            <a:ext cx="168275" cy="0"/>
          </a:xfrm>
          <a:custGeom>
            <a:avLst/>
            <a:gdLst>
              <a:gd name="T0" fmla="*/ 167392 w 169163"/>
              <a:gd name="T1" fmla="*/ 0 w 169163"/>
              <a:gd name="T2" fmla="*/ 0 60000 65536"/>
              <a:gd name="T3" fmla="*/ 0 60000 65536"/>
              <a:gd name="T4" fmla="*/ 0 w 169163"/>
              <a:gd name="T5" fmla="*/ 169163 w 169163"/>
            </a:gdLst>
            <a:ahLst/>
            <a:cxnLst>
              <a:cxn ang="T2">
                <a:pos x="T0" y="0"/>
              </a:cxn>
              <a:cxn ang="T3">
                <a:pos x="T1" y="0"/>
              </a:cxn>
            </a:cxnLst>
            <a:rect l="T4" t="0" r="T5" b="0"/>
            <a:pathLst>
              <a:path w="169163">
                <a:moveTo>
                  <a:pt x="169163" y="0"/>
                </a:moveTo>
                <a:lnTo>
                  <a:pt x="0" y="0"/>
                </a:lnTo>
              </a:path>
            </a:pathLst>
          </a:custGeom>
          <a:noFill/>
          <a:ln w="13461">
            <a:solidFill>
              <a:srgbClr val="28166F"/>
            </a:solidFill>
            <a:round/>
          </a:ln>
        </p:spPr>
        <p:txBody>
          <a:bodyPr lIns="0" tIns="0" rIns="0" bIns="0"/>
          <a:lstStyle/>
          <a:p>
            <a:endParaRPr lang="el-GR"/>
          </a:p>
        </p:txBody>
      </p:sp>
      <p:sp>
        <p:nvSpPr>
          <p:cNvPr id="9457" name="object 242"/>
          <p:cNvSpPr/>
          <p:nvPr/>
        </p:nvSpPr>
        <p:spPr bwMode="auto">
          <a:xfrm>
            <a:off x="4694238"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4985">
            <a:solidFill>
              <a:srgbClr val="28166F"/>
            </a:solidFill>
            <a:round/>
          </a:ln>
        </p:spPr>
        <p:txBody>
          <a:bodyPr lIns="0" tIns="0" rIns="0" bIns="0"/>
          <a:lstStyle/>
          <a:p>
            <a:endParaRPr lang="el-GR"/>
          </a:p>
        </p:txBody>
      </p:sp>
      <p:sp>
        <p:nvSpPr>
          <p:cNvPr id="9458" name="object 243"/>
          <p:cNvSpPr/>
          <p:nvPr/>
        </p:nvSpPr>
        <p:spPr bwMode="auto">
          <a:xfrm>
            <a:off x="4805363"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3462">
            <a:solidFill>
              <a:srgbClr val="28166F"/>
            </a:solidFill>
            <a:round/>
          </a:ln>
        </p:spPr>
        <p:txBody>
          <a:bodyPr lIns="0" tIns="0" rIns="0" bIns="0"/>
          <a:lstStyle/>
          <a:p>
            <a:endParaRPr lang="el-GR"/>
          </a:p>
        </p:txBody>
      </p:sp>
      <p:sp>
        <p:nvSpPr>
          <p:cNvPr id="9459" name="object 244"/>
          <p:cNvSpPr/>
          <p:nvPr/>
        </p:nvSpPr>
        <p:spPr bwMode="auto">
          <a:xfrm>
            <a:off x="4692650" y="2622550"/>
            <a:ext cx="111125" cy="0"/>
          </a:xfrm>
          <a:custGeom>
            <a:avLst/>
            <a:gdLst>
              <a:gd name="T0" fmla="*/ 110244 w 112013"/>
              <a:gd name="T1" fmla="*/ 0 w 112013"/>
              <a:gd name="T2" fmla="*/ 0 60000 65536"/>
              <a:gd name="T3" fmla="*/ 0 60000 65536"/>
              <a:gd name="T4" fmla="*/ 0 w 112013"/>
              <a:gd name="T5" fmla="*/ 112013 w 112013"/>
            </a:gdLst>
            <a:ahLst/>
            <a:cxnLst>
              <a:cxn ang="T2">
                <a:pos x="T0" y="0"/>
              </a:cxn>
              <a:cxn ang="T3">
                <a:pos x="T1" y="0"/>
              </a:cxn>
            </a:cxnLst>
            <a:rect l="T4" t="0" r="T5" b="0"/>
            <a:pathLst>
              <a:path w="112013">
                <a:moveTo>
                  <a:pt x="112013" y="0"/>
                </a:moveTo>
                <a:lnTo>
                  <a:pt x="0" y="0"/>
                </a:lnTo>
              </a:path>
            </a:pathLst>
          </a:custGeom>
          <a:noFill/>
          <a:ln w="11176">
            <a:solidFill>
              <a:srgbClr val="28166F"/>
            </a:solidFill>
            <a:round/>
          </a:ln>
        </p:spPr>
        <p:txBody>
          <a:bodyPr lIns="0" tIns="0" rIns="0" bIns="0"/>
          <a:lstStyle/>
          <a:p>
            <a:endParaRPr lang="el-GR"/>
          </a:p>
        </p:txBody>
      </p:sp>
      <p:sp>
        <p:nvSpPr>
          <p:cNvPr id="9460" name="object 245"/>
          <p:cNvSpPr/>
          <p:nvPr/>
        </p:nvSpPr>
        <p:spPr bwMode="auto">
          <a:xfrm>
            <a:off x="4697413" y="3043238"/>
            <a:ext cx="103187" cy="0"/>
          </a:xfrm>
          <a:custGeom>
            <a:avLst/>
            <a:gdLst>
              <a:gd name="T0" fmla="*/ 102744 w 103632"/>
              <a:gd name="T1" fmla="*/ 0 w 103632"/>
              <a:gd name="T2" fmla="*/ 0 60000 65536"/>
              <a:gd name="T3" fmla="*/ 0 60000 65536"/>
              <a:gd name="T4" fmla="*/ 0 w 103632"/>
              <a:gd name="T5" fmla="*/ 103632 w 103632"/>
            </a:gdLst>
            <a:ahLst/>
            <a:cxnLst>
              <a:cxn ang="T2">
                <a:pos x="T0" y="0"/>
              </a:cxn>
              <a:cxn ang="T3">
                <a:pos x="T1" y="0"/>
              </a:cxn>
            </a:cxnLst>
            <a:rect l="T4" t="0" r="T5" b="0"/>
            <a:pathLst>
              <a:path w="103632">
                <a:moveTo>
                  <a:pt x="103632" y="0"/>
                </a:moveTo>
                <a:lnTo>
                  <a:pt x="0" y="0"/>
                </a:lnTo>
              </a:path>
            </a:pathLst>
          </a:custGeom>
          <a:noFill/>
          <a:ln w="13462">
            <a:solidFill>
              <a:srgbClr val="28166F"/>
            </a:solidFill>
            <a:round/>
          </a:ln>
        </p:spPr>
        <p:txBody>
          <a:bodyPr lIns="0" tIns="0" rIns="0" bIns="0"/>
          <a:lstStyle/>
          <a:p>
            <a:endParaRPr lang="el-GR"/>
          </a:p>
        </p:txBody>
      </p:sp>
      <p:sp>
        <p:nvSpPr>
          <p:cNvPr id="9461" name="object 246"/>
          <p:cNvSpPr/>
          <p:nvPr/>
        </p:nvSpPr>
        <p:spPr bwMode="auto">
          <a:xfrm>
            <a:off x="4689475" y="3017838"/>
            <a:ext cx="14288" cy="23812"/>
          </a:xfrm>
          <a:custGeom>
            <a:avLst/>
            <a:gdLst>
              <a:gd name="T0" fmla="*/ 6698 w 15239"/>
              <a:gd name="T1" fmla="*/ 0 h 23622"/>
              <a:gd name="T2" fmla="*/ 6698 w 15239"/>
              <a:gd name="T3" fmla="*/ 24004 h 23622"/>
              <a:gd name="T4" fmla="*/ 0 60000 65536"/>
              <a:gd name="T5" fmla="*/ 0 60000 65536"/>
              <a:gd name="T6" fmla="*/ 0 w 15239"/>
              <a:gd name="T7" fmla="*/ 0 h 23622"/>
              <a:gd name="T8" fmla="*/ 15239 w 15239"/>
              <a:gd name="T9" fmla="*/ 23622 h 23622"/>
            </a:gdLst>
            <a:ahLst/>
            <a:cxnLst>
              <a:cxn ang="T4">
                <a:pos x="T0" y="T1"/>
              </a:cxn>
              <a:cxn ang="T5">
                <a:pos x="T2" y="T3"/>
              </a:cxn>
            </a:cxnLst>
            <a:rect l="T6" t="T7" r="T8" b="T9"/>
            <a:pathLst>
              <a:path w="15239" h="23622">
                <a:moveTo>
                  <a:pt x="7620" y="0"/>
                </a:moveTo>
                <a:lnTo>
                  <a:pt x="7620" y="23622"/>
                </a:lnTo>
              </a:path>
            </a:pathLst>
          </a:custGeom>
          <a:noFill/>
          <a:ln w="16509">
            <a:solidFill>
              <a:srgbClr val="28166F"/>
            </a:solidFill>
            <a:round/>
          </a:ln>
        </p:spPr>
        <p:txBody>
          <a:bodyPr lIns="0" tIns="0" rIns="0" bIns="0"/>
          <a:lstStyle/>
          <a:p>
            <a:endParaRPr lang="el-GR"/>
          </a:p>
        </p:txBody>
      </p:sp>
      <p:sp>
        <p:nvSpPr>
          <p:cNvPr id="9462" name="object 247"/>
          <p:cNvSpPr/>
          <p:nvPr/>
        </p:nvSpPr>
        <p:spPr bwMode="auto">
          <a:xfrm>
            <a:off x="4795838" y="3017838"/>
            <a:ext cx="12700" cy="23812"/>
          </a:xfrm>
          <a:custGeom>
            <a:avLst/>
            <a:gdLst>
              <a:gd name="T0" fmla="*/ 6614 w 12191"/>
              <a:gd name="T1" fmla="*/ 0 h 23622"/>
              <a:gd name="T2" fmla="*/ 6614 w 12191"/>
              <a:gd name="T3" fmla="*/ 24004 h 23622"/>
              <a:gd name="T4" fmla="*/ 0 60000 65536"/>
              <a:gd name="T5" fmla="*/ 0 60000 65536"/>
              <a:gd name="T6" fmla="*/ 0 w 12191"/>
              <a:gd name="T7" fmla="*/ 0 h 23622"/>
              <a:gd name="T8" fmla="*/ 12191 w 12191"/>
              <a:gd name="T9" fmla="*/ 23622 h 23622"/>
            </a:gdLst>
            <a:ahLst/>
            <a:cxnLst>
              <a:cxn ang="T4">
                <a:pos x="T0" y="T1"/>
              </a:cxn>
              <a:cxn ang="T5">
                <a:pos x="T2" y="T3"/>
              </a:cxn>
            </a:cxnLst>
            <a:rect l="T6" t="T7" r="T8" b="T9"/>
            <a:pathLst>
              <a:path w="12191" h="23622">
                <a:moveTo>
                  <a:pt x="6095" y="0"/>
                </a:moveTo>
                <a:lnTo>
                  <a:pt x="6095" y="23622"/>
                </a:lnTo>
              </a:path>
            </a:pathLst>
          </a:custGeom>
          <a:noFill/>
          <a:ln w="13461">
            <a:solidFill>
              <a:srgbClr val="28166F"/>
            </a:solidFill>
            <a:round/>
          </a:ln>
        </p:spPr>
        <p:txBody>
          <a:bodyPr lIns="0" tIns="0" rIns="0" bIns="0"/>
          <a:lstStyle/>
          <a:p>
            <a:endParaRPr lang="el-GR"/>
          </a:p>
        </p:txBody>
      </p:sp>
      <p:sp>
        <p:nvSpPr>
          <p:cNvPr id="9463" name="object 248"/>
          <p:cNvSpPr/>
          <p:nvPr/>
        </p:nvSpPr>
        <p:spPr bwMode="auto">
          <a:xfrm>
            <a:off x="4881563" y="2717800"/>
            <a:ext cx="0" cy="111125"/>
          </a:xfrm>
          <a:custGeom>
            <a:avLst/>
            <a:gdLst>
              <a:gd name="T0" fmla="*/ 0 h 110489"/>
              <a:gd name="T1" fmla="*/ 111765 h 110489"/>
              <a:gd name="T2" fmla="*/ 0 60000 65536"/>
              <a:gd name="T3" fmla="*/ 0 60000 65536"/>
              <a:gd name="T4" fmla="*/ 0 h 110489"/>
              <a:gd name="T5" fmla="*/ 110489 h 110489"/>
            </a:gdLst>
            <a:ahLst/>
            <a:cxnLst>
              <a:cxn ang="T2">
                <a:pos x="0" y="T0"/>
              </a:cxn>
              <a:cxn ang="T3">
                <a:pos x="0" y="T1"/>
              </a:cxn>
            </a:cxnLst>
            <a:rect l="0" t="T4" r="0" b="T5"/>
            <a:pathLst>
              <a:path h="110489">
                <a:moveTo>
                  <a:pt x="0" y="0"/>
                </a:moveTo>
                <a:lnTo>
                  <a:pt x="0" y="110489"/>
                </a:lnTo>
              </a:path>
            </a:pathLst>
          </a:custGeom>
          <a:noFill/>
          <a:ln w="12699">
            <a:solidFill>
              <a:srgbClr val="28166F"/>
            </a:solidFill>
            <a:round/>
          </a:ln>
        </p:spPr>
        <p:txBody>
          <a:bodyPr lIns="0" tIns="0" rIns="0" bIns="0"/>
          <a:lstStyle/>
          <a:p>
            <a:endParaRPr lang="el-GR"/>
          </a:p>
        </p:txBody>
      </p:sp>
      <p:sp>
        <p:nvSpPr>
          <p:cNvPr id="9464" name="object 249"/>
          <p:cNvSpPr/>
          <p:nvPr/>
        </p:nvSpPr>
        <p:spPr bwMode="auto">
          <a:xfrm>
            <a:off x="4879975" y="2719388"/>
            <a:ext cx="84138" cy="0"/>
          </a:xfrm>
          <a:custGeom>
            <a:avLst/>
            <a:gdLst>
              <a:gd name="T0" fmla="*/ 85232 w 83058"/>
              <a:gd name="T1" fmla="*/ 0 w 83058"/>
              <a:gd name="T2" fmla="*/ 0 60000 65536"/>
              <a:gd name="T3" fmla="*/ 0 60000 65536"/>
              <a:gd name="T4" fmla="*/ 0 w 83058"/>
              <a:gd name="T5" fmla="*/ 83058 w 83058"/>
            </a:gdLst>
            <a:ahLst/>
            <a:cxnLst>
              <a:cxn ang="T2">
                <a:pos x="T0" y="0"/>
              </a:cxn>
              <a:cxn ang="T3">
                <a:pos x="T1" y="0"/>
              </a:cxn>
            </a:cxnLst>
            <a:rect l="T4" t="0" r="T5" b="0"/>
            <a:pathLst>
              <a:path w="83058">
                <a:moveTo>
                  <a:pt x="83058" y="0"/>
                </a:moveTo>
                <a:lnTo>
                  <a:pt x="0" y="0"/>
                </a:lnTo>
              </a:path>
            </a:pathLst>
          </a:custGeom>
          <a:noFill/>
          <a:ln w="12700">
            <a:solidFill>
              <a:srgbClr val="28166F"/>
            </a:solidFill>
            <a:round/>
          </a:ln>
        </p:spPr>
        <p:txBody>
          <a:bodyPr lIns="0" tIns="0" rIns="0" bIns="0"/>
          <a:lstStyle/>
          <a:p>
            <a:endParaRPr lang="el-GR"/>
          </a:p>
        </p:txBody>
      </p:sp>
      <p:sp>
        <p:nvSpPr>
          <p:cNvPr id="9465" name="object 250"/>
          <p:cNvSpPr/>
          <p:nvPr/>
        </p:nvSpPr>
        <p:spPr bwMode="auto">
          <a:xfrm>
            <a:off x="4876800" y="2701925"/>
            <a:ext cx="20638" cy="20638"/>
          </a:xfrm>
          <a:custGeom>
            <a:avLst/>
            <a:gdLst>
              <a:gd name="T0" fmla="*/ 21498 w 19812"/>
              <a:gd name="T1" fmla="*/ 8434 h 20574"/>
              <a:gd name="T2" fmla="*/ 12403 w 19812"/>
              <a:gd name="T3" fmla="*/ 0 h 20574"/>
              <a:gd name="T4" fmla="*/ 0 w 19812"/>
              <a:gd name="T5" fmla="*/ 12268 h 20574"/>
              <a:gd name="T6" fmla="*/ 10749 w 19812"/>
              <a:gd name="T7" fmla="*/ 20702 h 20574"/>
              <a:gd name="T8" fmla="*/ 21498 w 19812"/>
              <a:gd name="T9" fmla="*/ 8434 h 20574"/>
              <a:gd name="T10" fmla="*/ 0 60000 65536"/>
              <a:gd name="T11" fmla="*/ 0 60000 65536"/>
              <a:gd name="T12" fmla="*/ 0 60000 65536"/>
              <a:gd name="T13" fmla="*/ 0 60000 65536"/>
              <a:gd name="T14" fmla="*/ 0 60000 65536"/>
              <a:gd name="T15" fmla="*/ 0 w 19812"/>
              <a:gd name="T16" fmla="*/ 0 h 20574"/>
              <a:gd name="T17" fmla="*/ 19812 w 19812"/>
              <a:gd name="T18" fmla="*/ 20574 h 20574"/>
            </a:gdLst>
            <a:ahLst/>
            <a:cxnLst>
              <a:cxn ang="T10">
                <a:pos x="T0" y="T1"/>
              </a:cxn>
              <a:cxn ang="T11">
                <a:pos x="T2" y="T3"/>
              </a:cxn>
              <a:cxn ang="T12">
                <a:pos x="T4" y="T5"/>
              </a:cxn>
              <a:cxn ang="T13">
                <a:pos x="T6" y="T7"/>
              </a:cxn>
              <a:cxn ang="T14">
                <a:pos x="T8" y="T9"/>
              </a:cxn>
            </a:cxnLst>
            <a:rect l="T15" t="T16" r="T17" b="T18"/>
            <a:pathLst>
              <a:path w="19812" h="20574">
                <a:moveTo>
                  <a:pt x="19812" y="8382"/>
                </a:moveTo>
                <a:lnTo>
                  <a:pt x="11430" y="0"/>
                </a:lnTo>
                <a:lnTo>
                  <a:pt x="0" y="12192"/>
                </a:lnTo>
                <a:lnTo>
                  <a:pt x="9906" y="20574"/>
                </a:lnTo>
                <a:lnTo>
                  <a:pt x="19812" y="8382"/>
                </a:lnTo>
                <a:close/>
              </a:path>
            </a:pathLst>
          </a:custGeom>
          <a:solidFill>
            <a:srgbClr val="28166F"/>
          </a:solidFill>
          <a:ln w="9525">
            <a:noFill/>
            <a:round/>
          </a:ln>
        </p:spPr>
        <p:txBody>
          <a:bodyPr lIns="0" tIns="0" rIns="0" bIns="0"/>
          <a:lstStyle/>
          <a:p>
            <a:endParaRPr lang="el-GR"/>
          </a:p>
        </p:txBody>
      </p:sp>
      <p:sp>
        <p:nvSpPr>
          <p:cNvPr id="9466" name="object 251"/>
          <p:cNvSpPr/>
          <p:nvPr/>
        </p:nvSpPr>
        <p:spPr bwMode="auto">
          <a:xfrm>
            <a:off x="4899025" y="2684463"/>
            <a:ext cx="12700" cy="17462"/>
          </a:xfrm>
          <a:custGeom>
            <a:avLst/>
            <a:gdLst>
              <a:gd name="T0" fmla="*/ 7055 w 11429"/>
              <a:gd name="T1" fmla="*/ 0 h 16763"/>
              <a:gd name="T2" fmla="*/ 7055 w 11429"/>
              <a:gd name="T3" fmla="*/ 18190 h 16763"/>
              <a:gd name="T4" fmla="*/ 0 60000 65536"/>
              <a:gd name="T5" fmla="*/ 0 60000 65536"/>
              <a:gd name="T6" fmla="*/ 0 w 11429"/>
              <a:gd name="T7" fmla="*/ 0 h 16763"/>
              <a:gd name="T8" fmla="*/ 11429 w 11429"/>
              <a:gd name="T9" fmla="*/ 16763 h 16763"/>
            </a:gdLst>
            <a:ahLst/>
            <a:cxnLst>
              <a:cxn ang="T4">
                <a:pos x="T0" y="T1"/>
              </a:cxn>
              <a:cxn ang="T5">
                <a:pos x="T2" y="T3"/>
              </a:cxn>
            </a:cxnLst>
            <a:rect l="T6" t="T7" r="T8" b="T9"/>
            <a:pathLst>
              <a:path w="11429" h="16763">
                <a:moveTo>
                  <a:pt x="5714" y="0"/>
                </a:moveTo>
                <a:lnTo>
                  <a:pt x="5714" y="16763"/>
                </a:lnTo>
              </a:path>
            </a:pathLst>
          </a:custGeom>
          <a:noFill/>
          <a:ln w="12699">
            <a:solidFill>
              <a:srgbClr val="28166F"/>
            </a:solidFill>
            <a:round/>
          </a:ln>
        </p:spPr>
        <p:txBody>
          <a:bodyPr lIns="0" tIns="0" rIns="0" bIns="0"/>
          <a:lstStyle/>
          <a:p>
            <a:endParaRPr lang="el-GR"/>
          </a:p>
        </p:txBody>
      </p:sp>
      <p:sp>
        <p:nvSpPr>
          <p:cNvPr id="9467" name="object 252"/>
          <p:cNvSpPr/>
          <p:nvPr/>
        </p:nvSpPr>
        <p:spPr bwMode="auto">
          <a:xfrm>
            <a:off x="4937125" y="2684463"/>
            <a:ext cx="11113" cy="17462"/>
          </a:xfrm>
          <a:custGeom>
            <a:avLst/>
            <a:gdLst>
              <a:gd name="T0" fmla="*/ 5402 w 11429"/>
              <a:gd name="T1" fmla="*/ 0 h 16763"/>
              <a:gd name="T2" fmla="*/ 5402 w 11429"/>
              <a:gd name="T3" fmla="*/ 18190 h 16763"/>
              <a:gd name="T4" fmla="*/ 0 60000 65536"/>
              <a:gd name="T5" fmla="*/ 0 60000 65536"/>
              <a:gd name="T6" fmla="*/ 0 w 11429"/>
              <a:gd name="T7" fmla="*/ 0 h 16763"/>
              <a:gd name="T8" fmla="*/ 11429 w 11429"/>
              <a:gd name="T9" fmla="*/ 16763 h 16763"/>
            </a:gdLst>
            <a:ahLst/>
            <a:cxnLst>
              <a:cxn ang="T4">
                <a:pos x="T0" y="T1"/>
              </a:cxn>
              <a:cxn ang="T5">
                <a:pos x="T2" y="T3"/>
              </a:cxn>
            </a:cxnLst>
            <a:rect l="T6" t="T7" r="T8" b="T9"/>
            <a:pathLst>
              <a:path w="11429" h="16763">
                <a:moveTo>
                  <a:pt x="5714" y="0"/>
                </a:moveTo>
                <a:lnTo>
                  <a:pt x="5714" y="16763"/>
                </a:lnTo>
              </a:path>
            </a:pathLst>
          </a:custGeom>
          <a:noFill/>
          <a:ln w="12699">
            <a:solidFill>
              <a:srgbClr val="28166F"/>
            </a:solidFill>
            <a:round/>
          </a:ln>
        </p:spPr>
        <p:txBody>
          <a:bodyPr lIns="0" tIns="0" rIns="0" bIns="0"/>
          <a:lstStyle/>
          <a:p>
            <a:endParaRPr lang="el-GR"/>
          </a:p>
        </p:txBody>
      </p:sp>
      <p:sp>
        <p:nvSpPr>
          <p:cNvPr id="9468" name="object 253"/>
          <p:cNvSpPr/>
          <p:nvPr/>
        </p:nvSpPr>
        <p:spPr bwMode="auto">
          <a:xfrm>
            <a:off x="4905375" y="2678113"/>
            <a:ext cx="39688" cy="11112"/>
          </a:xfrm>
          <a:custGeom>
            <a:avLst/>
            <a:gdLst>
              <a:gd name="T0" fmla="*/ 0 w 38607"/>
              <a:gd name="T1" fmla="*/ 0 h 11429"/>
              <a:gd name="T2" fmla="*/ 0 w 38607"/>
              <a:gd name="T3" fmla="*/ 10804 h 11429"/>
              <a:gd name="T4" fmla="*/ 40799 w 38607"/>
              <a:gd name="T5" fmla="*/ 10804 h 11429"/>
              <a:gd name="T6" fmla="*/ 40799 w 38607"/>
              <a:gd name="T7" fmla="*/ 0 h 11429"/>
              <a:gd name="T8" fmla="*/ 0 w 38607"/>
              <a:gd name="T9" fmla="*/ 0 h 11429"/>
              <a:gd name="T10" fmla="*/ 0 60000 65536"/>
              <a:gd name="T11" fmla="*/ 0 60000 65536"/>
              <a:gd name="T12" fmla="*/ 0 60000 65536"/>
              <a:gd name="T13" fmla="*/ 0 60000 65536"/>
              <a:gd name="T14" fmla="*/ 0 60000 65536"/>
              <a:gd name="T15" fmla="*/ 0 w 38607"/>
              <a:gd name="T16" fmla="*/ 0 h 11429"/>
              <a:gd name="T17" fmla="*/ 38607 w 38607"/>
              <a:gd name="T18" fmla="*/ 11429 h 11429"/>
            </a:gdLst>
            <a:ahLst/>
            <a:cxnLst>
              <a:cxn ang="T10">
                <a:pos x="T0" y="T1"/>
              </a:cxn>
              <a:cxn ang="T11">
                <a:pos x="T2" y="T3"/>
              </a:cxn>
              <a:cxn ang="T12">
                <a:pos x="T4" y="T5"/>
              </a:cxn>
              <a:cxn ang="T13">
                <a:pos x="T6" y="T7"/>
              </a:cxn>
              <a:cxn ang="T14">
                <a:pos x="T8" y="T9"/>
              </a:cxn>
            </a:cxnLst>
            <a:rect l="T15" t="T16" r="T17" b="T18"/>
            <a:pathLst>
              <a:path w="38607" h="11429">
                <a:moveTo>
                  <a:pt x="0" y="0"/>
                </a:moveTo>
                <a:lnTo>
                  <a:pt x="0" y="11429"/>
                </a:lnTo>
                <a:lnTo>
                  <a:pt x="38607" y="11429"/>
                </a:lnTo>
                <a:lnTo>
                  <a:pt x="38607" y="0"/>
                </a:lnTo>
                <a:lnTo>
                  <a:pt x="0" y="0"/>
                </a:lnTo>
                <a:close/>
              </a:path>
            </a:pathLst>
          </a:custGeom>
          <a:solidFill>
            <a:srgbClr val="28166F"/>
          </a:solidFill>
          <a:ln w="9525">
            <a:noFill/>
            <a:round/>
          </a:ln>
        </p:spPr>
        <p:txBody>
          <a:bodyPr lIns="0" tIns="0" rIns="0" bIns="0"/>
          <a:lstStyle/>
          <a:p>
            <a:endParaRPr lang="el-GR"/>
          </a:p>
        </p:txBody>
      </p:sp>
      <p:sp>
        <p:nvSpPr>
          <p:cNvPr id="9469" name="object 254"/>
          <p:cNvSpPr/>
          <p:nvPr/>
        </p:nvSpPr>
        <p:spPr bwMode="auto">
          <a:xfrm>
            <a:off x="4895850" y="2697163"/>
            <a:ext cx="58738" cy="12700"/>
          </a:xfrm>
          <a:custGeom>
            <a:avLst/>
            <a:gdLst>
              <a:gd name="T0" fmla="*/ 0 w 59436"/>
              <a:gd name="T1" fmla="*/ 0 h 12699"/>
              <a:gd name="T2" fmla="*/ 0 w 59436"/>
              <a:gd name="T3" fmla="*/ 12701 h 12699"/>
              <a:gd name="T4" fmla="*/ 58048 w 59436"/>
              <a:gd name="T5" fmla="*/ 12701 h 12699"/>
              <a:gd name="T6" fmla="*/ 58048 w 59436"/>
              <a:gd name="T7" fmla="*/ 0 h 12699"/>
              <a:gd name="T8" fmla="*/ 0 w 59436"/>
              <a:gd name="T9" fmla="*/ 0 h 12699"/>
              <a:gd name="T10" fmla="*/ 0 60000 65536"/>
              <a:gd name="T11" fmla="*/ 0 60000 65536"/>
              <a:gd name="T12" fmla="*/ 0 60000 65536"/>
              <a:gd name="T13" fmla="*/ 0 60000 65536"/>
              <a:gd name="T14" fmla="*/ 0 60000 65536"/>
              <a:gd name="T15" fmla="*/ 0 w 59436"/>
              <a:gd name="T16" fmla="*/ 0 h 12699"/>
              <a:gd name="T17" fmla="*/ 59436 w 59436"/>
              <a:gd name="T18" fmla="*/ 12699 h 12699"/>
            </a:gdLst>
            <a:ahLst/>
            <a:cxnLst>
              <a:cxn ang="T10">
                <a:pos x="T0" y="T1"/>
              </a:cxn>
              <a:cxn ang="T11">
                <a:pos x="T2" y="T3"/>
              </a:cxn>
              <a:cxn ang="T12">
                <a:pos x="T4" y="T5"/>
              </a:cxn>
              <a:cxn ang="T13">
                <a:pos x="T6" y="T7"/>
              </a:cxn>
              <a:cxn ang="T14">
                <a:pos x="T8" y="T9"/>
              </a:cxn>
            </a:cxnLst>
            <a:rect l="T15" t="T16" r="T17" b="T18"/>
            <a:pathLst>
              <a:path w="59436" h="12699">
                <a:moveTo>
                  <a:pt x="0" y="0"/>
                </a:moveTo>
                <a:lnTo>
                  <a:pt x="0" y="12699"/>
                </a:lnTo>
                <a:lnTo>
                  <a:pt x="59436" y="12699"/>
                </a:lnTo>
                <a:lnTo>
                  <a:pt x="59436" y="0"/>
                </a:lnTo>
                <a:lnTo>
                  <a:pt x="0" y="0"/>
                </a:lnTo>
                <a:close/>
              </a:path>
            </a:pathLst>
          </a:custGeom>
          <a:solidFill>
            <a:srgbClr val="28166F"/>
          </a:solidFill>
          <a:ln w="9525">
            <a:noFill/>
            <a:round/>
          </a:ln>
        </p:spPr>
        <p:txBody>
          <a:bodyPr lIns="0" tIns="0" rIns="0" bIns="0"/>
          <a:lstStyle/>
          <a:p>
            <a:endParaRPr lang="el-GR"/>
          </a:p>
        </p:txBody>
      </p:sp>
      <p:sp>
        <p:nvSpPr>
          <p:cNvPr id="9470" name="object 255"/>
          <p:cNvSpPr/>
          <p:nvPr/>
        </p:nvSpPr>
        <p:spPr bwMode="auto">
          <a:xfrm>
            <a:off x="4948238" y="2701925"/>
            <a:ext cx="19050" cy="20638"/>
          </a:xfrm>
          <a:custGeom>
            <a:avLst/>
            <a:gdLst>
              <a:gd name="T0" fmla="*/ 19050 w 19050"/>
              <a:gd name="T1" fmla="*/ 12268 h 20574"/>
              <a:gd name="T2" fmla="*/ 7620 w 19050"/>
              <a:gd name="T3" fmla="*/ 0 h 20574"/>
              <a:gd name="T4" fmla="*/ 0 w 19050"/>
              <a:gd name="T5" fmla="*/ 8434 h 20574"/>
              <a:gd name="T6" fmla="*/ 10668 w 19050"/>
              <a:gd name="T7" fmla="*/ 20702 h 20574"/>
              <a:gd name="T8" fmla="*/ 19050 w 19050"/>
              <a:gd name="T9" fmla="*/ 12268 h 20574"/>
              <a:gd name="T10" fmla="*/ 0 60000 65536"/>
              <a:gd name="T11" fmla="*/ 0 60000 65536"/>
              <a:gd name="T12" fmla="*/ 0 60000 65536"/>
              <a:gd name="T13" fmla="*/ 0 60000 65536"/>
              <a:gd name="T14" fmla="*/ 0 60000 65536"/>
              <a:gd name="T15" fmla="*/ 0 w 19050"/>
              <a:gd name="T16" fmla="*/ 0 h 20574"/>
              <a:gd name="T17" fmla="*/ 19050 w 19050"/>
              <a:gd name="T18" fmla="*/ 20574 h 20574"/>
            </a:gdLst>
            <a:ahLst/>
            <a:cxnLst>
              <a:cxn ang="T10">
                <a:pos x="T0" y="T1"/>
              </a:cxn>
              <a:cxn ang="T11">
                <a:pos x="T2" y="T3"/>
              </a:cxn>
              <a:cxn ang="T12">
                <a:pos x="T4" y="T5"/>
              </a:cxn>
              <a:cxn ang="T13">
                <a:pos x="T6" y="T7"/>
              </a:cxn>
              <a:cxn ang="T14">
                <a:pos x="T8" y="T9"/>
              </a:cxn>
            </a:cxnLst>
            <a:rect l="T15" t="T16" r="T17" b="T18"/>
            <a:pathLst>
              <a:path w="19050" h="20574">
                <a:moveTo>
                  <a:pt x="19050" y="12192"/>
                </a:moveTo>
                <a:lnTo>
                  <a:pt x="7620" y="0"/>
                </a:lnTo>
                <a:lnTo>
                  <a:pt x="0" y="8382"/>
                </a:lnTo>
                <a:lnTo>
                  <a:pt x="10668" y="20574"/>
                </a:lnTo>
                <a:lnTo>
                  <a:pt x="19050" y="12192"/>
                </a:lnTo>
                <a:close/>
              </a:path>
            </a:pathLst>
          </a:custGeom>
          <a:solidFill>
            <a:srgbClr val="28166F"/>
          </a:solidFill>
          <a:ln w="9525">
            <a:noFill/>
            <a:round/>
          </a:ln>
        </p:spPr>
        <p:txBody>
          <a:bodyPr lIns="0" tIns="0" rIns="0" bIns="0"/>
          <a:lstStyle/>
          <a:p>
            <a:endParaRPr lang="el-GR"/>
          </a:p>
        </p:txBody>
      </p:sp>
      <p:sp>
        <p:nvSpPr>
          <p:cNvPr id="9471" name="object 256"/>
          <p:cNvSpPr/>
          <p:nvPr/>
        </p:nvSpPr>
        <p:spPr bwMode="auto">
          <a:xfrm>
            <a:off x="4964113" y="2820988"/>
            <a:ext cx="26987" cy="11112"/>
          </a:xfrm>
          <a:custGeom>
            <a:avLst/>
            <a:gdLst>
              <a:gd name="T0" fmla="*/ 13275 w 27432"/>
              <a:gd name="T1" fmla="*/ 0 h 9906"/>
              <a:gd name="T2" fmla="*/ 13275 w 27432"/>
              <a:gd name="T3" fmla="*/ 12465 h 9906"/>
              <a:gd name="T4" fmla="*/ 0 60000 65536"/>
              <a:gd name="T5" fmla="*/ 0 60000 65536"/>
              <a:gd name="T6" fmla="*/ 0 w 27432"/>
              <a:gd name="T7" fmla="*/ 0 h 9906"/>
              <a:gd name="T8" fmla="*/ 27432 w 27432"/>
              <a:gd name="T9" fmla="*/ 9906 h 9906"/>
            </a:gdLst>
            <a:ahLst/>
            <a:cxnLst>
              <a:cxn ang="T4">
                <a:pos x="T0" y="T1"/>
              </a:cxn>
              <a:cxn ang="T5">
                <a:pos x="T2" y="T3"/>
              </a:cxn>
            </a:cxnLst>
            <a:rect l="T6" t="T7" r="T8" b="T9"/>
            <a:pathLst>
              <a:path w="27432" h="9906">
                <a:moveTo>
                  <a:pt x="13716" y="0"/>
                </a:moveTo>
                <a:lnTo>
                  <a:pt x="13716" y="9906"/>
                </a:lnTo>
              </a:path>
            </a:pathLst>
          </a:custGeom>
          <a:noFill/>
          <a:ln w="28702">
            <a:solidFill>
              <a:srgbClr val="28166F"/>
            </a:solidFill>
            <a:round/>
          </a:ln>
        </p:spPr>
        <p:txBody>
          <a:bodyPr lIns="0" tIns="0" rIns="0" bIns="0"/>
          <a:lstStyle/>
          <a:p>
            <a:endParaRPr lang="el-GR"/>
          </a:p>
        </p:txBody>
      </p:sp>
      <p:sp>
        <p:nvSpPr>
          <p:cNvPr id="9472" name="object 257"/>
          <p:cNvSpPr/>
          <p:nvPr/>
        </p:nvSpPr>
        <p:spPr bwMode="auto">
          <a:xfrm>
            <a:off x="5126038" y="2819400"/>
            <a:ext cx="9525" cy="12700"/>
          </a:xfrm>
          <a:custGeom>
            <a:avLst/>
            <a:gdLst>
              <a:gd name="T0" fmla="*/ 10824 w 8382"/>
              <a:gd name="T1" fmla="*/ 8467 h 11430"/>
              <a:gd name="T2" fmla="*/ 1968 w 8382"/>
              <a:gd name="T3" fmla="*/ 0 h 11430"/>
              <a:gd name="T4" fmla="*/ 0 w 8382"/>
              <a:gd name="T5" fmla="*/ 4703 h 11430"/>
              <a:gd name="T6" fmla="*/ 8856 w 8382"/>
              <a:gd name="T7" fmla="*/ 14111 h 11430"/>
              <a:gd name="T8" fmla="*/ 10824 w 8382"/>
              <a:gd name="T9" fmla="*/ 8467 h 11430"/>
              <a:gd name="T10" fmla="*/ 0 60000 65536"/>
              <a:gd name="T11" fmla="*/ 0 60000 65536"/>
              <a:gd name="T12" fmla="*/ 0 60000 65536"/>
              <a:gd name="T13" fmla="*/ 0 60000 65536"/>
              <a:gd name="T14" fmla="*/ 0 60000 65536"/>
              <a:gd name="T15" fmla="*/ 0 w 8382"/>
              <a:gd name="T16" fmla="*/ 0 h 11430"/>
              <a:gd name="T17" fmla="*/ 8382 w 8382"/>
              <a:gd name="T18" fmla="*/ 11430 h 11430"/>
            </a:gdLst>
            <a:ahLst/>
            <a:cxnLst>
              <a:cxn ang="T10">
                <a:pos x="T0" y="T1"/>
              </a:cxn>
              <a:cxn ang="T11">
                <a:pos x="T2" y="T3"/>
              </a:cxn>
              <a:cxn ang="T12">
                <a:pos x="T4" y="T5"/>
              </a:cxn>
              <a:cxn ang="T13">
                <a:pos x="T6" y="T7"/>
              </a:cxn>
              <a:cxn ang="T14">
                <a:pos x="T8" y="T9"/>
              </a:cxn>
            </a:cxnLst>
            <a:rect l="T15" t="T16" r="T17" b="T18"/>
            <a:pathLst>
              <a:path w="8382" h="11430">
                <a:moveTo>
                  <a:pt x="8382" y="6858"/>
                </a:moveTo>
                <a:lnTo>
                  <a:pt x="1524" y="0"/>
                </a:lnTo>
                <a:lnTo>
                  <a:pt x="0" y="3810"/>
                </a:lnTo>
                <a:lnTo>
                  <a:pt x="6858" y="11430"/>
                </a:lnTo>
                <a:lnTo>
                  <a:pt x="8382" y="6858"/>
                </a:lnTo>
                <a:close/>
              </a:path>
            </a:pathLst>
          </a:custGeom>
          <a:solidFill>
            <a:srgbClr val="28166F"/>
          </a:solidFill>
          <a:ln w="9525">
            <a:noFill/>
            <a:round/>
          </a:ln>
        </p:spPr>
        <p:txBody>
          <a:bodyPr lIns="0" tIns="0" rIns="0" bIns="0"/>
          <a:lstStyle/>
          <a:p>
            <a:endParaRPr lang="el-GR"/>
          </a:p>
        </p:txBody>
      </p:sp>
      <p:sp>
        <p:nvSpPr>
          <p:cNvPr id="9473" name="object 258"/>
          <p:cNvSpPr/>
          <p:nvPr/>
        </p:nvSpPr>
        <p:spPr bwMode="auto">
          <a:xfrm>
            <a:off x="4945063" y="2630488"/>
            <a:ext cx="190500" cy="0"/>
          </a:xfrm>
          <a:custGeom>
            <a:avLst/>
            <a:gdLst>
              <a:gd name="T0" fmla="*/ 191266 w 189737"/>
              <a:gd name="T1" fmla="*/ 0 w 189737"/>
              <a:gd name="T2" fmla="*/ 0 60000 65536"/>
              <a:gd name="T3" fmla="*/ 0 60000 65536"/>
              <a:gd name="T4" fmla="*/ 0 w 189737"/>
              <a:gd name="T5" fmla="*/ 189737 w 189737"/>
            </a:gdLst>
            <a:ahLst/>
            <a:cxnLst>
              <a:cxn ang="T2">
                <a:pos x="T0" y="0"/>
              </a:cxn>
              <a:cxn ang="T3">
                <a:pos x="T1" y="0"/>
              </a:cxn>
            </a:cxnLst>
            <a:rect l="T4" t="0" r="T5" b="0"/>
            <a:pathLst>
              <a:path w="189737">
                <a:moveTo>
                  <a:pt x="189737" y="0"/>
                </a:moveTo>
                <a:lnTo>
                  <a:pt x="0" y="0"/>
                </a:lnTo>
              </a:path>
            </a:pathLst>
          </a:custGeom>
          <a:noFill/>
          <a:ln w="12700">
            <a:solidFill>
              <a:srgbClr val="28166F"/>
            </a:solidFill>
            <a:round/>
          </a:ln>
        </p:spPr>
        <p:txBody>
          <a:bodyPr lIns="0" tIns="0" rIns="0" bIns="0"/>
          <a:lstStyle/>
          <a:p>
            <a:endParaRPr lang="el-GR"/>
          </a:p>
        </p:txBody>
      </p:sp>
      <p:sp>
        <p:nvSpPr>
          <p:cNvPr id="9474" name="object 259"/>
          <p:cNvSpPr/>
          <p:nvPr/>
        </p:nvSpPr>
        <p:spPr bwMode="auto">
          <a:xfrm>
            <a:off x="4959350" y="2459038"/>
            <a:ext cx="168275" cy="0"/>
          </a:xfrm>
          <a:custGeom>
            <a:avLst/>
            <a:gdLst>
              <a:gd name="T0" fmla="*/ 167392 w 169163"/>
              <a:gd name="T1" fmla="*/ 0 w 169163"/>
              <a:gd name="T2" fmla="*/ 0 60000 65536"/>
              <a:gd name="T3" fmla="*/ 0 60000 65536"/>
              <a:gd name="T4" fmla="*/ 0 w 169163"/>
              <a:gd name="T5" fmla="*/ 169163 w 169163"/>
            </a:gdLst>
            <a:ahLst/>
            <a:cxnLst>
              <a:cxn ang="T2">
                <a:pos x="T0" y="0"/>
              </a:cxn>
              <a:cxn ang="T3">
                <a:pos x="T1" y="0"/>
              </a:cxn>
            </a:cxnLst>
            <a:rect l="T4" t="0" r="T5" b="0"/>
            <a:pathLst>
              <a:path w="169163">
                <a:moveTo>
                  <a:pt x="169163" y="0"/>
                </a:moveTo>
                <a:lnTo>
                  <a:pt x="0" y="0"/>
                </a:lnTo>
              </a:path>
            </a:pathLst>
          </a:custGeom>
          <a:noFill/>
          <a:ln w="32130">
            <a:solidFill>
              <a:srgbClr val="28166F"/>
            </a:solidFill>
            <a:round/>
          </a:ln>
        </p:spPr>
        <p:txBody>
          <a:bodyPr lIns="0" tIns="0" rIns="0" bIns="0"/>
          <a:lstStyle/>
          <a:p>
            <a:endParaRPr lang="el-GR"/>
          </a:p>
        </p:txBody>
      </p:sp>
      <p:sp>
        <p:nvSpPr>
          <p:cNvPr id="9475" name="object 260"/>
          <p:cNvSpPr/>
          <p:nvPr/>
        </p:nvSpPr>
        <p:spPr bwMode="auto">
          <a:xfrm>
            <a:off x="4949825" y="2473325"/>
            <a:ext cx="0" cy="231775"/>
          </a:xfrm>
          <a:custGeom>
            <a:avLst/>
            <a:gdLst>
              <a:gd name="T0" fmla="*/ 0 h 231648"/>
              <a:gd name="T1" fmla="*/ 231901 h 231648"/>
              <a:gd name="T2" fmla="*/ 0 60000 65536"/>
              <a:gd name="T3" fmla="*/ 0 60000 65536"/>
              <a:gd name="T4" fmla="*/ 0 h 231648"/>
              <a:gd name="T5" fmla="*/ 231648 h 231648"/>
            </a:gdLst>
            <a:ahLst/>
            <a:cxnLst>
              <a:cxn ang="T2">
                <a:pos x="0" y="T0"/>
              </a:cxn>
              <a:cxn ang="T3">
                <a:pos x="0" y="T1"/>
              </a:cxn>
            </a:cxnLst>
            <a:rect l="0" t="T4" r="0" b="T5"/>
            <a:pathLst>
              <a:path h="231648">
                <a:moveTo>
                  <a:pt x="0" y="0"/>
                </a:moveTo>
                <a:lnTo>
                  <a:pt x="0" y="231647"/>
                </a:lnTo>
              </a:path>
            </a:pathLst>
          </a:custGeom>
          <a:noFill/>
          <a:ln w="19685">
            <a:solidFill>
              <a:srgbClr val="28166F"/>
            </a:solidFill>
            <a:round/>
          </a:ln>
        </p:spPr>
        <p:txBody>
          <a:bodyPr lIns="0" tIns="0" rIns="0" bIns="0"/>
          <a:lstStyle/>
          <a:p>
            <a:endParaRPr lang="el-GR"/>
          </a:p>
        </p:txBody>
      </p:sp>
      <p:sp>
        <p:nvSpPr>
          <p:cNvPr id="9476" name="object 261"/>
          <p:cNvSpPr/>
          <p:nvPr/>
        </p:nvSpPr>
        <p:spPr bwMode="auto">
          <a:xfrm>
            <a:off x="4954588" y="2451100"/>
            <a:ext cx="9525" cy="34925"/>
          </a:xfrm>
          <a:custGeom>
            <a:avLst/>
            <a:gdLst>
              <a:gd name="T0" fmla="*/ 5410 w 8382"/>
              <a:gd name="T1" fmla="*/ 0 h 35813"/>
              <a:gd name="T2" fmla="*/ 5410 w 8382"/>
              <a:gd name="T3" fmla="*/ 34059 h 35813"/>
              <a:gd name="T4" fmla="*/ 0 60000 65536"/>
              <a:gd name="T5" fmla="*/ 0 60000 65536"/>
              <a:gd name="T6" fmla="*/ 0 w 8382"/>
              <a:gd name="T7" fmla="*/ 0 h 35813"/>
              <a:gd name="T8" fmla="*/ 8382 w 8382"/>
              <a:gd name="T9" fmla="*/ 35813 h 35813"/>
            </a:gdLst>
            <a:ahLst/>
            <a:cxnLst>
              <a:cxn ang="T4">
                <a:pos x="T0" y="T1"/>
              </a:cxn>
              <a:cxn ang="T5">
                <a:pos x="T2" y="T3"/>
              </a:cxn>
            </a:cxnLst>
            <a:rect l="T6" t="T7" r="T8" b="T9"/>
            <a:pathLst>
              <a:path w="8382" h="35813">
                <a:moveTo>
                  <a:pt x="4190" y="0"/>
                </a:moveTo>
                <a:lnTo>
                  <a:pt x="4190" y="35813"/>
                </a:lnTo>
              </a:path>
            </a:pathLst>
          </a:custGeom>
          <a:noFill/>
          <a:ln w="9652">
            <a:solidFill>
              <a:srgbClr val="28166F"/>
            </a:solidFill>
            <a:round/>
          </a:ln>
        </p:spPr>
        <p:txBody>
          <a:bodyPr lIns="0" tIns="0" rIns="0" bIns="0"/>
          <a:lstStyle/>
          <a:p>
            <a:endParaRPr lang="el-GR"/>
          </a:p>
        </p:txBody>
      </p:sp>
      <p:sp>
        <p:nvSpPr>
          <p:cNvPr id="9477" name="object 262"/>
          <p:cNvSpPr/>
          <p:nvPr/>
        </p:nvSpPr>
        <p:spPr bwMode="auto">
          <a:xfrm>
            <a:off x="4865688" y="2390775"/>
            <a:ext cx="0" cy="433388"/>
          </a:xfrm>
          <a:custGeom>
            <a:avLst/>
            <a:gdLst>
              <a:gd name="T0" fmla="*/ 0 h 433577"/>
              <a:gd name="T1" fmla="*/ 433200 h 433577"/>
              <a:gd name="T2" fmla="*/ 0 60000 65536"/>
              <a:gd name="T3" fmla="*/ 0 60000 65536"/>
              <a:gd name="T4" fmla="*/ 0 h 433577"/>
              <a:gd name="T5" fmla="*/ 433577 h 433577"/>
            </a:gdLst>
            <a:ahLst/>
            <a:cxnLst>
              <a:cxn ang="T2">
                <a:pos x="0" y="T0"/>
              </a:cxn>
              <a:cxn ang="T3">
                <a:pos x="0" y="T1"/>
              </a:cxn>
            </a:cxnLst>
            <a:rect l="0" t="T4" r="0" b="T5"/>
            <a:pathLst>
              <a:path h="433577">
                <a:moveTo>
                  <a:pt x="0" y="0"/>
                </a:moveTo>
                <a:lnTo>
                  <a:pt x="0" y="433578"/>
                </a:lnTo>
              </a:path>
            </a:pathLst>
          </a:custGeom>
          <a:noFill/>
          <a:ln w="12699">
            <a:solidFill>
              <a:srgbClr val="28166F"/>
            </a:solidFill>
            <a:round/>
          </a:ln>
        </p:spPr>
        <p:txBody>
          <a:bodyPr lIns="0" tIns="0" rIns="0" bIns="0"/>
          <a:lstStyle/>
          <a:p>
            <a:endParaRPr lang="el-GR"/>
          </a:p>
        </p:txBody>
      </p:sp>
      <p:sp>
        <p:nvSpPr>
          <p:cNvPr id="9478" name="object 263"/>
          <p:cNvSpPr/>
          <p:nvPr/>
        </p:nvSpPr>
        <p:spPr bwMode="auto">
          <a:xfrm>
            <a:off x="4857750" y="2819400"/>
            <a:ext cx="11113" cy="12700"/>
          </a:xfrm>
          <a:custGeom>
            <a:avLst/>
            <a:gdLst>
              <a:gd name="T0" fmla="*/ 11577 w 10668"/>
              <a:gd name="T1" fmla="*/ 8467 h 11430"/>
              <a:gd name="T2" fmla="*/ 2480 w 10668"/>
              <a:gd name="T3" fmla="*/ 0 h 11430"/>
              <a:gd name="T4" fmla="*/ 0 w 10668"/>
              <a:gd name="T5" fmla="*/ 4703 h 11430"/>
              <a:gd name="T6" fmla="*/ 9096 w 10668"/>
              <a:gd name="T7" fmla="*/ 14111 h 11430"/>
              <a:gd name="T8" fmla="*/ 11577 w 10668"/>
              <a:gd name="T9" fmla="*/ 8467 h 11430"/>
              <a:gd name="T10" fmla="*/ 0 60000 65536"/>
              <a:gd name="T11" fmla="*/ 0 60000 65536"/>
              <a:gd name="T12" fmla="*/ 0 60000 65536"/>
              <a:gd name="T13" fmla="*/ 0 60000 65536"/>
              <a:gd name="T14" fmla="*/ 0 60000 65536"/>
              <a:gd name="T15" fmla="*/ 0 w 10668"/>
              <a:gd name="T16" fmla="*/ 0 h 11430"/>
              <a:gd name="T17" fmla="*/ 10668 w 10668"/>
              <a:gd name="T18" fmla="*/ 11430 h 11430"/>
            </a:gdLst>
            <a:ahLst/>
            <a:cxnLst>
              <a:cxn ang="T10">
                <a:pos x="T0" y="T1"/>
              </a:cxn>
              <a:cxn ang="T11">
                <a:pos x="T2" y="T3"/>
              </a:cxn>
              <a:cxn ang="T12">
                <a:pos x="T4" y="T5"/>
              </a:cxn>
              <a:cxn ang="T13">
                <a:pos x="T6" y="T7"/>
              </a:cxn>
              <a:cxn ang="T14">
                <a:pos x="T8" y="T9"/>
              </a:cxn>
            </a:cxnLst>
            <a:rect l="T15" t="T16" r="T17" b="T18"/>
            <a:pathLst>
              <a:path w="10668" h="11430">
                <a:moveTo>
                  <a:pt x="10668" y="6858"/>
                </a:moveTo>
                <a:lnTo>
                  <a:pt x="2286" y="0"/>
                </a:lnTo>
                <a:lnTo>
                  <a:pt x="0" y="3810"/>
                </a:lnTo>
                <a:lnTo>
                  <a:pt x="8382" y="11430"/>
                </a:lnTo>
                <a:lnTo>
                  <a:pt x="10668" y="6858"/>
                </a:lnTo>
                <a:close/>
              </a:path>
            </a:pathLst>
          </a:custGeom>
          <a:solidFill>
            <a:srgbClr val="28166F"/>
          </a:solidFill>
          <a:ln w="9525">
            <a:noFill/>
            <a:round/>
          </a:ln>
        </p:spPr>
        <p:txBody>
          <a:bodyPr lIns="0" tIns="0" rIns="0" bIns="0"/>
          <a:lstStyle/>
          <a:p>
            <a:endParaRPr lang="el-GR"/>
          </a:p>
        </p:txBody>
      </p:sp>
      <p:sp>
        <p:nvSpPr>
          <p:cNvPr id="9479" name="object 264"/>
          <p:cNvSpPr/>
          <p:nvPr/>
        </p:nvSpPr>
        <p:spPr bwMode="auto">
          <a:xfrm>
            <a:off x="4594225" y="2244725"/>
            <a:ext cx="307975" cy="0"/>
          </a:xfrm>
          <a:custGeom>
            <a:avLst/>
            <a:gdLst>
              <a:gd name="T0" fmla="*/ 307341 w 308610"/>
              <a:gd name="T1" fmla="*/ 0 w 308610"/>
              <a:gd name="T2" fmla="*/ 0 60000 65536"/>
              <a:gd name="T3" fmla="*/ 0 60000 65536"/>
              <a:gd name="T4" fmla="*/ 0 w 308610"/>
              <a:gd name="T5" fmla="*/ 308610 w 308610"/>
            </a:gdLst>
            <a:ahLst/>
            <a:cxnLst>
              <a:cxn ang="T2">
                <a:pos x="T0" y="0"/>
              </a:cxn>
              <a:cxn ang="T3">
                <a:pos x="T1" y="0"/>
              </a:cxn>
            </a:cxnLst>
            <a:rect l="T4" t="0" r="T5" b="0"/>
            <a:pathLst>
              <a:path w="308610">
                <a:moveTo>
                  <a:pt x="308610" y="0"/>
                </a:moveTo>
                <a:lnTo>
                  <a:pt x="0" y="0"/>
                </a:lnTo>
              </a:path>
            </a:pathLst>
          </a:custGeom>
          <a:noFill/>
          <a:ln w="11176">
            <a:solidFill>
              <a:srgbClr val="28166F"/>
            </a:solidFill>
            <a:round/>
          </a:ln>
        </p:spPr>
        <p:txBody>
          <a:bodyPr lIns="0" tIns="0" rIns="0" bIns="0"/>
          <a:lstStyle/>
          <a:p>
            <a:endParaRPr lang="el-GR"/>
          </a:p>
        </p:txBody>
      </p:sp>
      <p:sp>
        <p:nvSpPr>
          <p:cNvPr id="9480" name="object 265"/>
          <p:cNvSpPr/>
          <p:nvPr/>
        </p:nvSpPr>
        <p:spPr bwMode="auto">
          <a:xfrm>
            <a:off x="4594225" y="2392363"/>
            <a:ext cx="307975" cy="0"/>
          </a:xfrm>
          <a:custGeom>
            <a:avLst/>
            <a:gdLst>
              <a:gd name="T0" fmla="*/ 307341 w 308610"/>
              <a:gd name="T1" fmla="*/ 0 w 308610"/>
              <a:gd name="T2" fmla="*/ 0 60000 65536"/>
              <a:gd name="T3" fmla="*/ 0 60000 65536"/>
              <a:gd name="T4" fmla="*/ 0 w 308610"/>
              <a:gd name="T5" fmla="*/ 308610 w 308610"/>
            </a:gdLst>
            <a:ahLst/>
            <a:cxnLst>
              <a:cxn ang="T2">
                <a:pos x="T0" y="0"/>
              </a:cxn>
              <a:cxn ang="T3">
                <a:pos x="T1" y="0"/>
              </a:cxn>
            </a:cxnLst>
            <a:rect l="T4" t="0" r="T5" b="0"/>
            <a:pathLst>
              <a:path w="308610">
                <a:moveTo>
                  <a:pt x="308610" y="0"/>
                </a:moveTo>
                <a:lnTo>
                  <a:pt x="0" y="0"/>
                </a:lnTo>
              </a:path>
            </a:pathLst>
          </a:custGeom>
          <a:noFill/>
          <a:ln w="16509">
            <a:solidFill>
              <a:srgbClr val="28166F"/>
            </a:solidFill>
            <a:round/>
          </a:ln>
        </p:spPr>
        <p:txBody>
          <a:bodyPr lIns="0" tIns="0" rIns="0" bIns="0"/>
          <a:lstStyle/>
          <a:p>
            <a:endParaRPr lang="el-GR"/>
          </a:p>
        </p:txBody>
      </p:sp>
      <p:sp>
        <p:nvSpPr>
          <p:cNvPr id="9481" name="object 266"/>
          <p:cNvSpPr/>
          <p:nvPr/>
        </p:nvSpPr>
        <p:spPr bwMode="auto">
          <a:xfrm>
            <a:off x="4905375"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2699">
            <a:solidFill>
              <a:srgbClr val="28166F"/>
            </a:solidFill>
            <a:round/>
          </a:ln>
        </p:spPr>
        <p:txBody>
          <a:bodyPr lIns="0" tIns="0" rIns="0" bIns="0"/>
          <a:lstStyle/>
          <a:p>
            <a:endParaRPr lang="el-GR"/>
          </a:p>
        </p:txBody>
      </p:sp>
      <p:sp>
        <p:nvSpPr>
          <p:cNvPr id="9482" name="object 267"/>
          <p:cNvSpPr/>
          <p:nvPr/>
        </p:nvSpPr>
        <p:spPr bwMode="auto">
          <a:xfrm>
            <a:off x="4595813" y="2246313"/>
            <a:ext cx="0" cy="144462"/>
          </a:xfrm>
          <a:custGeom>
            <a:avLst/>
            <a:gdLst>
              <a:gd name="T0" fmla="*/ 0 h 145542"/>
              <a:gd name="T1" fmla="*/ 143390 h 145542"/>
              <a:gd name="T2" fmla="*/ 0 60000 65536"/>
              <a:gd name="T3" fmla="*/ 0 60000 65536"/>
              <a:gd name="T4" fmla="*/ 0 h 145542"/>
              <a:gd name="T5" fmla="*/ 145542 h 145542"/>
            </a:gdLst>
            <a:ahLst/>
            <a:cxnLst>
              <a:cxn ang="T2">
                <a:pos x="0" y="T0"/>
              </a:cxn>
              <a:cxn ang="T3">
                <a:pos x="0" y="T1"/>
              </a:cxn>
            </a:cxnLst>
            <a:rect l="0" t="T4" r="0" b="T5"/>
            <a:pathLst>
              <a:path h="145542">
                <a:moveTo>
                  <a:pt x="0" y="0"/>
                </a:moveTo>
                <a:lnTo>
                  <a:pt x="0" y="145542"/>
                </a:lnTo>
              </a:path>
            </a:pathLst>
          </a:custGeom>
          <a:noFill/>
          <a:ln w="12700">
            <a:solidFill>
              <a:srgbClr val="28166F"/>
            </a:solidFill>
            <a:round/>
          </a:ln>
        </p:spPr>
        <p:txBody>
          <a:bodyPr lIns="0" tIns="0" rIns="0" bIns="0"/>
          <a:lstStyle/>
          <a:p>
            <a:endParaRPr lang="el-GR"/>
          </a:p>
        </p:txBody>
      </p:sp>
      <p:sp>
        <p:nvSpPr>
          <p:cNvPr id="9483" name="object 268"/>
          <p:cNvSpPr/>
          <p:nvPr/>
        </p:nvSpPr>
        <p:spPr bwMode="auto">
          <a:xfrm>
            <a:off x="4899025" y="2239963"/>
            <a:ext cx="12700" cy="9525"/>
          </a:xfrm>
          <a:custGeom>
            <a:avLst/>
            <a:gdLst>
              <a:gd name="T0" fmla="*/ 14112 w 11429"/>
              <a:gd name="T1" fmla="*/ 1410 h 9905"/>
              <a:gd name="T2" fmla="*/ 10350 w 11429"/>
              <a:gd name="T3" fmla="*/ 0 h 9905"/>
              <a:gd name="T4" fmla="*/ 0 w 11429"/>
              <a:gd name="T5" fmla="*/ 7750 h 9905"/>
              <a:gd name="T6" fmla="*/ 3764 w 11429"/>
              <a:gd name="T7" fmla="*/ 9161 h 9905"/>
              <a:gd name="T8" fmla="*/ 14112 w 11429"/>
              <a:gd name="T9" fmla="*/ 1410 h 9905"/>
              <a:gd name="T10" fmla="*/ 0 60000 65536"/>
              <a:gd name="T11" fmla="*/ 0 60000 65536"/>
              <a:gd name="T12" fmla="*/ 0 60000 65536"/>
              <a:gd name="T13" fmla="*/ 0 60000 65536"/>
              <a:gd name="T14" fmla="*/ 0 60000 65536"/>
              <a:gd name="T15" fmla="*/ 0 w 11429"/>
              <a:gd name="T16" fmla="*/ 0 h 9905"/>
              <a:gd name="T17" fmla="*/ 11429 w 11429"/>
              <a:gd name="T18" fmla="*/ 9905 h 9905"/>
            </a:gdLst>
            <a:ahLst/>
            <a:cxnLst>
              <a:cxn ang="T10">
                <a:pos x="T0" y="T1"/>
              </a:cxn>
              <a:cxn ang="T11">
                <a:pos x="T2" y="T3"/>
              </a:cxn>
              <a:cxn ang="T12">
                <a:pos x="T4" y="T5"/>
              </a:cxn>
              <a:cxn ang="T13">
                <a:pos x="T6" y="T7"/>
              </a:cxn>
              <a:cxn ang="T14">
                <a:pos x="T8" y="T9"/>
              </a:cxn>
            </a:cxnLst>
            <a:rect l="T15" t="T16" r="T17" b="T18"/>
            <a:pathLst>
              <a:path w="11429" h="9905">
                <a:moveTo>
                  <a:pt x="11429" y="1524"/>
                </a:moveTo>
                <a:lnTo>
                  <a:pt x="8382" y="0"/>
                </a:lnTo>
                <a:lnTo>
                  <a:pt x="0" y="8381"/>
                </a:lnTo>
                <a:lnTo>
                  <a:pt x="3048" y="9906"/>
                </a:lnTo>
                <a:lnTo>
                  <a:pt x="11429" y="1524"/>
                </a:lnTo>
                <a:close/>
              </a:path>
            </a:pathLst>
          </a:custGeom>
          <a:solidFill>
            <a:srgbClr val="28166F"/>
          </a:solidFill>
          <a:ln w="9525">
            <a:noFill/>
            <a:round/>
          </a:ln>
        </p:spPr>
        <p:txBody>
          <a:bodyPr lIns="0" tIns="0" rIns="0" bIns="0"/>
          <a:lstStyle/>
          <a:p>
            <a:endParaRPr lang="el-GR"/>
          </a:p>
        </p:txBody>
      </p:sp>
      <p:sp>
        <p:nvSpPr>
          <p:cNvPr id="9484" name="object 269"/>
          <p:cNvSpPr/>
          <p:nvPr/>
        </p:nvSpPr>
        <p:spPr bwMode="auto">
          <a:xfrm>
            <a:off x="4899025" y="2384425"/>
            <a:ext cx="12700" cy="12700"/>
          </a:xfrm>
          <a:custGeom>
            <a:avLst/>
            <a:gdLst>
              <a:gd name="T0" fmla="*/ 14112 w 11429"/>
              <a:gd name="T1" fmla="*/ 9096 h 12191"/>
              <a:gd name="T2" fmla="*/ 3764 w 11429"/>
              <a:gd name="T3" fmla="*/ 0 h 12191"/>
              <a:gd name="T4" fmla="*/ 0 w 11429"/>
              <a:gd name="T5" fmla="*/ 4134 h 12191"/>
              <a:gd name="T6" fmla="*/ 10350 w 11429"/>
              <a:gd name="T7" fmla="*/ 13230 h 12191"/>
              <a:gd name="T8" fmla="*/ 14112 w 11429"/>
              <a:gd name="T9" fmla="*/ 9096 h 12191"/>
              <a:gd name="T10" fmla="*/ 0 60000 65536"/>
              <a:gd name="T11" fmla="*/ 0 60000 65536"/>
              <a:gd name="T12" fmla="*/ 0 60000 65536"/>
              <a:gd name="T13" fmla="*/ 0 60000 65536"/>
              <a:gd name="T14" fmla="*/ 0 60000 65536"/>
              <a:gd name="T15" fmla="*/ 0 w 11429"/>
              <a:gd name="T16" fmla="*/ 0 h 12191"/>
              <a:gd name="T17" fmla="*/ 11429 w 11429"/>
              <a:gd name="T18" fmla="*/ 12191 h 12191"/>
            </a:gdLst>
            <a:ahLst/>
            <a:cxnLst>
              <a:cxn ang="T10">
                <a:pos x="T0" y="T1"/>
              </a:cxn>
              <a:cxn ang="T11">
                <a:pos x="T2" y="T3"/>
              </a:cxn>
              <a:cxn ang="T12">
                <a:pos x="T4" y="T5"/>
              </a:cxn>
              <a:cxn ang="T13">
                <a:pos x="T6" y="T7"/>
              </a:cxn>
              <a:cxn ang="T14">
                <a:pos x="T8" y="T9"/>
              </a:cxn>
            </a:cxnLst>
            <a:rect l="T15" t="T16" r="T17" b="T18"/>
            <a:pathLst>
              <a:path w="11429" h="12191">
                <a:moveTo>
                  <a:pt x="11429" y="8381"/>
                </a:moveTo>
                <a:lnTo>
                  <a:pt x="3048" y="0"/>
                </a:lnTo>
                <a:lnTo>
                  <a:pt x="0" y="3809"/>
                </a:lnTo>
                <a:lnTo>
                  <a:pt x="8382" y="12191"/>
                </a:lnTo>
                <a:lnTo>
                  <a:pt x="11429" y="8381"/>
                </a:lnTo>
                <a:close/>
              </a:path>
            </a:pathLst>
          </a:custGeom>
          <a:solidFill>
            <a:srgbClr val="28166F"/>
          </a:solidFill>
          <a:ln w="9525">
            <a:noFill/>
            <a:round/>
          </a:ln>
        </p:spPr>
        <p:txBody>
          <a:bodyPr lIns="0" tIns="0" rIns="0" bIns="0"/>
          <a:lstStyle/>
          <a:p>
            <a:endParaRPr lang="el-GR"/>
          </a:p>
        </p:txBody>
      </p:sp>
      <p:sp>
        <p:nvSpPr>
          <p:cNvPr id="9485" name="object 270"/>
          <p:cNvSpPr/>
          <p:nvPr/>
        </p:nvSpPr>
        <p:spPr bwMode="auto">
          <a:xfrm>
            <a:off x="4552950" y="3000375"/>
            <a:ext cx="68263" cy="0"/>
          </a:xfrm>
          <a:custGeom>
            <a:avLst/>
            <a:gdLst>
              <a:gd name="T0" fmla="*/ 68712 w 67817"/>
              <a:gd name="T1" fmla="*/ 0 w 67817"/>
              <a:gd name="T2" fmla="*/ 0 60000 65536"/>
              <a:gd name="T3" fmla="*/ 0 60000 65536"/>
              <a:gd name="T4" fmla="*/ 0 w 67817"/>
              <a:gd name="T5" fmla="*/ 67817 w 67817"/>
            </a:gdLst>
            <a:ahLst/>
            <a:cxnLst>
              <a:cxn ang="T2">
                <a:pos x="T0" y="0"/>
              </a:cxn>
              <a:cxn ang="T3">
                <a:pos x="T1" y="0"/>
              </a:cxn>
            </a:cxnLst>
            <a:rect l="T4" t="0" r="T5" b="0"/>
            <a:pathLst>
              <a:path w="67817">
                <a:moveTo>
                  <a:pt x="67817" y="0"/>
                </a:moveTo>
                <a:lnTo>
                  <a:pt x="0" y="0"/>
                </a:lnTo>
              </a:path>
            </a:pathLst>
          </a:custGeom>
          <a:noFill/>
          <a:ln w="14224">
            <a:solidFill>
              <a:srgbClr val="28166F"/>
            </a:solidFill>
            <a:round/>
          </a:ln>
        </p:spPr>
        <p:txBody>
          <a:bodyPr lIns="0" tIns="0" rIns="0" bIns="0"/>
          <a:lstStyle/>
          <a:p>
            <a:endParaRPr lang="el-GR"/>
          </a:p>
        </p:txBody>
      </p:sp>
      <p:sp>
        <p:nvSpPr>
          <p:cNvPr id="9486" name="object 271"/>
          <p:cNvSpPr/>
          <p:nvPr/>
        </p:nvSpPr>
        <p:spPr bwMode="auto">
          <a:xfrm>
            <a:off x="4556125"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1175">
            <a:solidFill>
              <a:srgbClr val="28166F"/>
            </a:solidFill>
            <a:round/>
          </a:ln>
        </p:spPr>
        <p:txBody>
          <a:bodyPr lIns="0" tIns="0" rIns="0" bIns="0"/>
          <a:lstStyle/>
          <a:p>
            <a:endParaRPr lang="el-GR"/>
          </a:p>
        </p:txBody>
      </p:sp>
      <p:sp>
        <p:nvSpPr>
          <p:cNvPr id="9487" name="object 272"/>
          <p:cNvSpPr/>
          <p:nvPr/>
        </p:nvSpPr>
        <p:spPr bwMode="auto">
          <a:xfrm>
            <a:off x="4552950" y="3159125"/>
            <a:ext cx="68263" cy="0"/>
          </a:xfrm>
          <a:custGeom>
            <a:avLst/>
            <a:gdLst>
              <a:gd name="T0" fmla="*/ 68712 w 67817"/>
              <a:gd name="T1" fmla="*/ 0 w 67817"/>
              <a:gd name="T2" fmla="*/ 0 60000 65536"/>
              <a:gd name="T3" fmla="*/ 0 60000 65536"/>
              <a:gd name="T4" fmla="*/ 0 w 67817"/>
              <a:gd name="T5" fmla="*/ 67817 w 67817"/>
            </a:gdLst>
            <a:ahLst/>
            <a:cxnLst>
              <a:cxn ang="T2">
                <a:pos x="T0" y="0"/>
              </a:cxn>
              <a:cxn ang="T3">
                <a:pos x="T1" y="0"/>
              </a:cxn>
            </a:cxnLst>
            <a:rect l="T4" t="0" r="T5" b="0"/>
            <a:pathLst>
              <a:path w="67817">
                <a:moveTo>
                  <a:pt x="67817" y="0"/>
                </a:moveTo>
                <a:lnTo>
                  <a:pt x="0" y="0"/>
                </a:lnTo>
              </a:path>
            </a:pathLst>
          </a:custGeom>
          <a:noFill/>
          <a:ln w="14224">
            <a:solidFill>
              <a:srgbClr val="28166F"/>
            </a:solidFill>
            <a:round/>
          </a:ln>
        </p:spPr>
        <p:txBody>
          <a:bodyPr lIns="0" tIns="0" rIns="0" bIns="0"/>
          <a:lstStyle/>
          <a:p>
            <a:endParaRPr lang="el-GR"/>
          </a:p>
        </p:txBody>
      </p:sp>
      <p:sp>
        <p:nvSpPr>
          <p:cNvPr id="9488" name="object 273"/>
          <p:cNvSpPr/>
          <p:nvPr/>
        </p:nvSpPr>
        <p:spPr bwMode="auto">
          <a:xfrm>
            <a:off x="4964113" y="2717800"/>
            <a:ext cx="0" cy="111125"/>
          </a:xfrm>
          <a:custGeom>
            <a:avLst/>
            <a:gdLst>
              <a:gd name="T0" fmla="*/ 0 h 110489"/>
              <a:gd name="T1" fmla="*/ 111765 h 110489"/>
              <a:gd name="T2" fmla="*/ 0 60000 65536"/>
              <a:gd name="T3" fmla="*/ 0 60000 65536"/>
              <a:gd name="T4" fmla="*/ 0 h 110489"/>
              <a:gd name="T5" fmla="*/ 110489 h 110489"/>
            </a:gdLst>
            <a:ahLst/>
            <a:cxnLst>
              <a:cxn ang="T2">
                <a:pos x="0" y="T0"/>
              </a:cxn>
              <a:cxn ang="T3">
                <a:pos x="0" y="T1"/>
              </a:cxn>
            </a:cxnLst>
            <a:rect l="0" t="T4" r="0" b="T5"/>
            <a:pathLst>
              <a:path h="110489">
                <a:moveTo>
                  <a:pt x="0" y="0"/>
                </a:moveTo>
                <a:lnTo>
                  <a:pt x="0" y="110489"/>
                </a:lnTo>
              </a:path>
            </a:pathLst>
          </a:custGeom>
          <a:noFill/>
          <a:ln w="12699">
            <a:solidFill>
              <a:srgbClr val="28166F"/>
            </a:solidFill>
            <a:round/>
          </a:ln>
        </p:spPr>
        <p:txBody>
          <a:bodyPr lIns="0" tIns="0" rIns="0" bIns="0"/>
          <a:lstStyle/>
          <a:p>
            <a:endParaRPr lang="el-GR"/>
          </a:p>
        </p:txBody>
      </p:sp>
      <p:sp>
        <p:nvSpPr>
          <p:cNvPr id="9489" name="object 274"/>
          <p:cNvSpPr/>
          <p:nvPr/>
        </p:nvSpPr>
        <p:spPr bwMode="auto">
          <a:xfrm>
            <a:off x="5200650"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2699">
            <a:solidFill>
              <a:srgbClr val="28166F"/>
            </a:solidFill>
            <a:round/>
          </a:ln>
        </p:spPr>
        <p:txBody>
          <a:bodyPr lIns="0" tIns="0" rIns="0" bIns="0"/>
          <a:lstStyle/>
          <a:p>
            <a:endParaRPr lang="el-GR"/>
          </a:p>
        </p:txBody>
      </p:sp>
      <p:sp>
        <p:nvSpPr>
          <p:cNvPr id="9490" name="object 275"/>
          <p:cNvSpPr/>
          <p:nvPr/>
        </p:nvSpPr>
        <p:spPr bwMode="auto">
          <a:xfrm>
            <a:off x="4551363"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1175">
            <a:solidFill>
              <a:srgbClr val="28166F"/>
            </a:solidFill>
            <a:round/>
          </a:ln>
        </p:spPr>
        <p:txBody>
          <a:bodyPr lIns="0" tIns="0" rIns="0" bIns="0"/>
          <a:lstStyle/>
          <a:p>
            <a:endParaRPr lang="el-GR"/>
          </a:p>
        </p:txBody>
      </p:sp>
      <p:sp>
        <p:nvSpPr>
          <p:cNvPr id="9491" name="object 276"/>
          <p:cNvSpPr/>
          <p:nvPr/>
        </p:nvSpPr>
        <p:spPr bwMode="auto">
          <a:xfrm>
            <a:off x="4556125" y="3270250"/>
            <a:ext cx="638175" cy="0"/>
          </a:xfrm>
          <a:custGeom>
            <a:avLst/>
            <a:gdLst>
              <a:gd name="T0" fmla="*/ 638557 w 637793"/>
              <a:gd name="T1" fmla="*/ 0 w 637793"/>
              <a:gd name="T2" fmla="*/ 0 60000 65536"/>
              <a:gd name="T3" fmla="*/ 0 60000 65536"/>
              <a:gd name="T4" fmla="*/ 0 w 637793"/>
              <a:gd name="T5" fmla="*/ 637793 w 637793"/>
            </a:gdLst>
            <a:ahLst/>
            <a:cxnLst>
              <a:cxn ang="T2">
                <a:pos x="T0" y="0"/>
              </a:cxn>
              <a:cxn ang="T3">
                <a:pos x="T1" y="0"/>
              </a:cxn>
            </a:cxnLst>
            <a:rect l="T4" t="0" r="T5" b="0"/>
            <a:pathLst>
              <a:path w="637793">
                <a:moveTo>
                  <a:pt x="637793" y="0"/>
                </a:moveTo>
                <a:lnTo>
                  <a:pt x="0" y="0"/>
                </a:lnTo>
              </a:path>
            </a:pathLst>
          </a:custGeom>
          <a:noFill/>
          <a:ln w="13461">
            <a:solidFill>
              <a:srgbClr val="28166F"/>
            </a:solidFill>
            <a:round/>
          </a:ln>
        </p:spPr>
        <p:txBody>
          <a:bodyPr lIns="0" tIns="0" rIns="0" bIns="0"/>
          <a:lstStyle/>
          <a:p>
            <a:endParaRPr lang="el-GR"/>
          </a:p>
        </p:txBody>
      </p:sp>
      <p:sp>
        <p:nvSpPr>
          <p:cNvPr id="9492" name="object 277"/>
          <p:cNvSpPr/>
          <p:nvPr/>
        </p:nvSpPr>
        <p:spPr bwMode="auto">
          <a:xfrm>
            <a:off x="5191125" y="3263900"/>
            <a:ext cx="14288" cy="17463"/>
          </a:xfrm>
          <a:custGeom>
            <a:avLst/>
            <a:gdLst>
              <a:gd name="T0" fmla="*/ 13396 w 15239"/>
              <a:gd name="T1" fmla="*/ 8321 h 17525"/>
              <a:gd name="T2" fmla="*/ 9377 w 15239"/>
              <a:gd name="T3" fmla="*/ 0 h 17525"/>
              <a:gd name="T4" fmla="*/ 0 w 15239"/>
              <a:gd name="T5" fmla="*/ 8321 h 17525"/>
              <a:gd name="T6" fmla="*/ 6028 w 15239"/>
              <a:gd name="T7" fmla="*/ 17401 h 17525"/>
              <a:gd name="T8" fmla="*/ 13396 w 15239"/>
              <a:gd name="T9" fmla="*/ 8321 h 17525"/>
              <a:gd name="T10" fmla="*/ 0 60000 65536"/>
              <a:gd name="T11" fmla="*/ 0 60000 65536"/>
              <a:gd name="T12" fmla="*/ 0 60000 65536"/>
              <a:gd name="T13" fmla="*/ 0 60000 65536"/>
              <a:gd name="T14" fmla="*/ 0 60000 65536"/>
              <a:gd name="T15" fmla="*/ 0 w 15239"/>
              <a:gd name="T16" fmla="*/ 0 h 17525"/>
              <a:gd name="T17" fmla="*/ 15239 w 15239"/>
              <a:gd name="T18" fmla="*/ 17525 h 17525"/>
            </a:gdLst>
            <a:ahLst/>
            <a:cxnLst>
              <a:cxn ang="T10">
                <a:pos x="T0" y="T1"/>
              </a:cxn>
              <a:cxn ang="T11">
                <a:pos x="T2" y="T3"/>
              </a:cxn>
              <a:cxn ang="T12">
                <a:pos x="T4" y="T5"/>
              </a:cxn>
              <a:cxn ang="T13">
                <a:pos x="T6" y="T7"/>
              </a:cxn>
              <a:cxn ang="T14">
                <a:pos x="T8" y="T9"/>
              </a:cxn>
            </a:cxnLst>
            <a:rect l="T15" t="T16" r="T17" b="T18"/>
            <a:pathLst>
              <a:path w="15239" h="17525">
                <a:moveTo>
                  <a:pt x="15239" y="8381"/>
                </a:moveTo>
                <a:lnTo>
                  <a:pt x="10667" y="0"/>
                </a:lnTo>
                <a:lnTo>
                  <a:pt x="0" y="8381"/>
                </a:lnTo>
                <a:lnTo>
                  <a:pt x="6857" y="17525"/>
                </a:lnTo>
                <a:lnTo>
                  <a:pt x="15239" y="8381"/>
                </a:lnTo>
                <a:close/>
              </a:path>
            </a:pathLst>
          </a:custGeom>
          <a:solidFill>
            <a:srgbClr val="28166F"/>
          </a:solidFill>
          <a:ln w="9525">
            <a:noFill/>
            <a:round/>
          </a:ln>
        </p:spPr>
        <p:txBody>
          <a:bodyPr lIns="0" tIns="0" rIns="0" bIns="0"/>
          <a:lstStyle/>
          <a:p>
            <a:endParaRPr lang="el-GR"/>
          </a:p>
        </p:txBody>
      </p:sp>
      <p:sp>
        <p:nvSpPr>
          <p:cNvPr id="9493" name="object 278"/>
          <p:cNvSpPr/>
          <p:nvPr/>
        </p:nvSpPr>
        <p:spPr bwMode="auto">
          <a:xfrm>
            <a:off x="5127625" y="3219450"/>
            <a:ext cx="26988" cy="52388"/>
          </a:xfrm>
          <a:custGeom>
            <a:avLst/>
            <a:gdLst>
              <a:gd name="T0" fmla="*/ 27310 w 26670"/>
              <a:gd name="T1" fmla="*/ 48293 h 51816"/>
              <a:gd name="T2" fmla="*/ 11703 w 26670"/>
              <a:gd name="T3" fmla="*/ 0 h 51816"/>
              <a:gd name="T4" fmla="*/ 0 w 26670"/>
              <a:gd name="T5" fmla="*/ 1558 h 51816"/>
              <a:gd name="T6" fmla="*/ 16385 w 26670"/>
              <a:gd name="T7" fmla="*/ 52966 h 51816"/>
              <a:gd name="T8" fmla="*/ 27310 w 26670"/>
              <a:gd name="T9" fmla="*/ 48293 h 51816"/>
              <a:gd name="T10" fmla="*/ 0 60000 65536"/>
              <a:gd name="T11" fmla="*/ 0 60000 65536"/>
              <a:gd name="T12" fmla="*/ 0 60000 65536"/>
              <a:gd name="T13" fmla="*/ 0 60000 65536"/>
              <a:gd name="T14" fmla="*/ 0 60000 65536"/>
              <a:gd name="T15" fmla="*/ 0 w 26670"/>
              <a:gd name="T16" fmla="*/ 0 h 51816"/>
              <a:gd name="T17" fmla="*/ 26670 w 26670"/>
              <a:gd name="T18" fmla="*/ 51816 h 51816"/>
            </a:gdLst>
            <a:ahLst/>
            <a:cxnLst>
              <a:cxn ang="T10">
                <a:pos x="T0" y="T1"/>
              </a:cxn>
              <a:cxn ang="T11">
                <a:pos x="T2" y="T3"/>
              </a:cxn>
              <a:cxn ang="T12">
                <a:pos x="T4" y="T5"/>
              </a:cxn>
              <a:cxn ang="T13">
                <a:pos x="T6" y="T7"/>
              </a:cxn>
              <a:cxn ang="T14">
                <a:pos x="T8" y="T9"/>
              </a:cxn>
            </a:cxnLst>
            <a:rect l="T15" t="T16" r="T17" b="T18"/>
            <a:pathLst>
              <a:path w="26670" h="51816">
                <a:moveTo>
                  <a:pt x="26670" y="47244"/>
                </a:moveTo>
                <a:lnTo>
                  <a:pt x="11429" y="0"/>
                </a:lnTo>
                <a:lnTo>
                  <a:pt x="0" y="1524"/>
                </a:lnTo>
                <a:lnTo>
                  <a:pt x="16001" y="51816"/>
                </a:lnTo>
                <a:lnTo>
                  <a:pt x="26670" y="47244"/>
                </a:lnTo>
                <a:close/>
              </a:path>
            </a:pathLst>
          </a:custGeom>
          <a:solidFill>
            <a:srgbClr val="28166F"/>
          </a:solidFill>
          <a:ln w="9525">
            <a:noFill/>
            <a:round/>
          </a:ln>
        </p:spPr>
        <p:txBody>
          <a:bodyPr lIns="0" tIns="0" rIns="0" bIns="0"/>
          <a:lstStyle/>
          <a:p>
            <a:endParaRPr lang="el-GR"/>
          </a:p>
        </p:txBody>
      </p:sp>
      <p:sp>
        <p:nvSpPr>
          <p:cNvPr id="9494" name="object 279"/>
          <p:cNvSpPr/>
          <p:nvPr/>
        </p:nvSpPr>
        <p:spPr bwMode="auto">
          <a:xfrm>
            <a:off x="4600575" y="3219450"/>
            <a:ext cx="20638" cy="49213"/>
          </a:xfrm>
          <a:custGeom>
            <a:avLst/>
            <a:gdLst>
              <a:gd name="T0" fmla="*/ 20702 w 20574"/>
              <a:gd name="T1" fmla="*/ 1552 h 48768"/>
              <a:gd name="T2" fmla="*/ 9967 w 20574"/>
              <a:gd name="T3" fmla="*/ 0 h 48768"/>
              <a:gd name="T4" fmla="*/ 0 w 20574"/>
              <a:gd name="T5" fmla="*/ 48110 h 48768"/>
              <a:gd name="T6" fmla="*/ 9967 w 20574"/>
              <a:gd name="T7" fmla="*/ 49662 h 48768"/>
              <a:gd name="T8" fmla="*/ 20702 w 20574"/>
              <a:gd name="T9" fmla="*/ 1552 h 48768"/>
              <a:gd name="T10" fmla="*/ 0 60000 65536"/>
              <a:gd name="T11" fmla="*/ 0 60000 65536"/>
              <a:gd name="T12" fmla="*/ 0 60000 65536"/>
              <a:gd name="T13" fmla="*/ 0 60000 65536"/>
              <a:gd name="T14" fmla="*/ 0 60000 65536"/>
              <a:gd name="T15" fmla="*/ 0 w 20574"/>
              <a:gd name="T16" fmla="*/ 0 h 48768"/>
              <a:gd name="T17" fmla="*/ 20574 w 20574"/>
              <a:gd name="T18" fmla="*/ 48768 h 48768"/>
            </a:gdLst>
            <a:ahLst/>
            <a:cxnLst>
              <a:cxn ang="T10">
                <a:pos x="T0" y="T1"/>
              </a:cxn>
              <a:cxn ang="T11">
                <a:pos x="T2" y="T3"/>
              </a:cxn>
              <a:cxn ang="T12">
                <a:pos x="T4" y="T5"/>
              </a:cxn>
              <a:cxn ang="T13">
                <a:pos x="T6" y="T7"/>
              </a:cxn>
              <a:cxn ang="T14">
                <a:pos x="T8" y="T9"/>
              </a:cxn>
            </a:cxnLst>
            <a:rect l="T15" t="T16" r="T17" b="T18"/>
            <a:pathLst>
              <a:path w="20574" h="48768">
                <a:moveTo>
                  <a:pt x="20574" y="1524"/>
                </a:moveTo>
                <a:lnTo>
                  <a:pt x="9905" y="0"/>
                </a:lnTo>
                <a:lnTo>
                  <a:pt x="0" y="47244"/>
                </a:lnTo>
                <a:lnTo>
                  <a:pt x="9905" y="48768"/>
                </a:lnTo>
                <a:lnTo>
                  <a:pt x="20574" y="1524"/>
                </a:lnTo>
                <a:close/>
              </a:path>
            </a:pathLst>
          </a:custGeom>
          <a:solidFill>
            <a:srgbClr val="28166F"/>
          </a:solidFill>
          <a:ln w="9525">
            <a:noFill/>
            <a:round/>
          </a:ln>
        </p:spPr>
        <p:txBody>
          <a:bodyPr lIns="0" tIns="0" rIns="0" bIns="0"/>
          <a:lstStyle/>
          <a:p>
            <a:endParaRPr lang="el-GR"/>
          </a:p>
        </p:txBody>
      </p:sp>
      <p:sp>
        <p:nvSpPr>
          <p:cNvPr id="9495" name="object 280"/>
          <p:cNvSpPr/>
          <p:nvPr/>
        </p:nvSpPr>
        <p:spPr bwMode="auto">
          <a:xfrm>
            <a:off x="4549775" y="3263900"/>
            <a:ext cx="12700" cy="17463"/>
          </a:xfrm>
          <a:custGeom>
            <a:avLst/>
            <a:gdLst>
              <a:gd name="T0" fmla="*/ 14111 w 11430"/>
              <a:gd name="T1" fmla="*/ 8321 h 17525"/>
              <a:gd name="T2" fmla="*/ 4703 w 11430"/>
              <a:gd name="T3" fmla="*/ 0 h 17525"/>
              <a:gd name="T4" fmla="*/ 0 w 11430"/>
              <a:gd name="T5" fmla="*/ 8321 h 17525"/>
              <a:gd name="T6" fmla="*/ 4703 w 11430"/>
              <a:gd name="T7" fmla="*/ 17401 h 17525"/>
              <a:gd name="T8" fmla="*/ 14111 w 11430"/>
              <a:gd name="T9" fmla="*/ 8321 h 17525"/>
              <a:gd name="T10" fmla="*/ 0 60000 65536"/>
              <a:gd name="T11" fmla="*/ 0 60000 65536"/>
              <a:gd name="T12" fmla="*/ 0 60000 65536"/>
              <a:gd name="T13" fmla="*/ 0 60000 65536"/>
              <a:gd name="T14" fmla="*/ 0 60000 65536"/>
              <a:gd name="T15" fmla="*/ 0 w 11430"/>
              <a:gd name="T16" fmla="*/ 0 h 17525"/>
              <a:gd name="T17" fmla="*/ 11430 w 11430"/>
              <a:gd name="T18" fmla="*/ 17525 h 17525"/>
            </a:gdLst>
            <a:ahLst/>
            <a:cxnLst>
              <a:cxn ang="T10">
                <a:pos x="T0" y="T1"/>
              </a:cxn>
              <a:cxn ang="T11">
                <a:pos x="T2" y="T3"/>
              </a:cxn>
              <a:cxn ang="T12">
                <a:pos x="T4" y="T5"/>
              </a:cxn>
              <a:cxn ang="T13">
                <a:pos x="T6" y="T7"/>
              </a:cxn>
              <a:cxn ang="T14">
                <a:pos x="T8" y="T9"/>
              </a:cxn>
            </a:cxnLst>
            <a:rect l="T15" t="T16" r="T17" b="T18"/>
            <a:pathLst>
              <a:path w="11430" h="17525">
                <a:moveTo>
                  <a:pt x="11430" y="8381"/>
                </a:moveTo>
                <a:lnTo>
                  <a:pt x="3810" y="0"/>
                </a:lnTo>
                <a:lnTo>
                  <a:pt x="0" y="8381"/>
                </a:lnTo>
                <a:lnTo>
                  <a:pt x="3810" y="17525"/>
                </a:lnTo>
                <a:lnTo>
                  <a:pt x="11430" y="8381"/>
                </a:lnTo>
                <a:close/>
              </a:path>
            </a:pathLst>
          </a:custGeom>
          <a:solidFill>
            <a:srgbClr val="28166F"/>
          </a:solidFill>
          <a:ln w="9525">
            <a:noFill/>
            <a:round/>
          </a:ln>
        </p:spPr>
        <p:txBody>
          <a:bodyPr lIns="0" tIns="0" rIns="0" bIns="0"/>
          <a:lstStyle/>
          <a:p>
            <a:endParaRPr lang="el-GR"/>
          </a:p>
        </p:txBody>
      </p:sp>
      <p:sp>
        <p:nvSpPr>
          <p:cNvPr id="9496" name="object 281"/>
          <p:cNvSpPr/>
          <p:nvPr/>
        </p:nvSpPr>
        <p:spPr bwMode="auto">
          <a:xfrm>
            <a:off x="4616450" y="3219450"/>
            <a:ext cx="517525" cy="0"/>
          </a:xfrm>
          <a:custGeom>
            <a:avLst/>
            <a:gdLst>
              <a:gd name="T0" fmla="*/ 517652 w 517398"/>
              <a:gd name="T1" fmla="*/ 0 w 517398"/>
              <a:gd name="T2" fmla="*/ 0 60000 65536"/>
              <a:gd name="T3" fmla="*/ 0 60000 65536"/>
              <a:gd name="T4" fmla="*/ 0 w 517398"/>
              <a:gd name="T5" fmla="*/ 517398 w 517398"/>
            </a:gdLst>
            <a:ahLst/>
            <a:cxnLst>
              <a:cxn ang="T2">
                <a:pos x="T0" y="0"/>
              </a:cxn>
              <a:cxn ang="T3">
                <a:pos x="T1" y="0"/>
              </a:cxn>
            </a:cxnLst>
            <a:rect l="T4" t="0" r="T5" b="0"/>
            <a:pathLst>
              <a:path w="517398">
                <a:moveTo>
                  <a:pt x="517398" y="0"/>
                </a:moveTo>
                <a:lnTo>
                  <a:pt x="0" y="0"/>
                </a:lnTo>
              </a:path>
            </a:pathLst>
          </a:custGeom>
          <a:noFill/>
          <a:ln w="12700">
            <a:solidFill>
              <a:srgbClr val="28166F"/>
            </a:solidFill>
            <a:round/>
          </a:ln>
        </p:spPr>
        <p:txBody>
          <a:bodyPr lIns="0" tIns="0" rIns="0" bIns="0"/>
          <a:lstStyle/>
          <a:p>
            <a:endParaRPr lang="el-GR"/>
          </a:p>
        </p:txBody>
      </p:sp>
      <p:sp>
        <p:nvSpPr>
          <p:cNvPr id="9497" name="object 282"/>
          <p:cNvSpPr/>
          <p:nvPr/>
        </p:nvSpPr>
        <p:spPr bwMode="auto">
          <a:xfrm>
            <a:off x="4551363" y="3363913"/>
            <a:ext cx="649287" cy="0"/>
          </a:xfrm>
          <a:custGeom>
            <a:avLst/>
            <a:gdLst>
              <a:gd name="T0" fmla="*/ 649350 w 649224"/>
              <a:gd name="T1" fmla="*/ 0 w 649224"/>
              <a:gd name="T2" fmla="*/ 0 60000 65536"/>
              <a:gd name="T3" fmla="*/ 0 60000 65536"/>
              <a:gd name="T4" fmla="*/ 0 w 649224"/>
              <a:gd name="T5" fmla="*/ 649224 w 649224"/>
            </a:gdLst>
            <a:ahLst/>
            <a:cxnLst>
              <a:cxn ang="T2">
                <a:pos x="T0" y="0"/>
              </a:cxn>
              <a:cxn ang="T3">
                <a:pos x="T1" y="0"/>
              </a:cxn>
            </a:cxnLst>
            <a:rect l="T4" t="0" r="T5" b="0"/>
            <a:pathLst>
              <a:path w="649224">
                <a:moveTo>
                  <a:pt x="649224" y="0"/>
                </a:moveTo>
                <a:lnTo>
                  <a:pt x="0" y="0"/>
                </a:lnTo>
              </a:path>
            </a:pathLst>
          </a:custGeom>
          <a:noFill/>
          <a:ln w="12699">
            <a:solidFill>
              <a:srgbClr val="28166F"/>
            </a:solidFill>
            <a:round/>
          </a:ln>
        </p:spPr>
        <p:txBody>
          <a:bodyPr lIns="0" tIns="0" rIns="0" bIns="0"/>
          <a:lstStyle/>
          <a:p>
            <a:endParaRPr lang="el-GR"/>
          </a:p>
        </p:txBody>
      </p:sp>
      <p:sp>
        <p:nvSpPr>
          <p:cNvPr id="9498" name="object 283"/>
          <p:cNvSpPr/>
          <p:nvPr/>
        </p:nvSpPr>
        <p:spPr bwMode="auto">
          <a:xfrm>
            <a:off x="5122863" y="2479675"/>
            <a:ext cx="6350" cy="11113"/>
          </a:xfrm>
          <a:custGeom>
            <a:avLst/>
            <a:gdLst>
              <a:gd name="T0" fmla="*/ 2940 w 6858"/>
              <a:gd name="T1" fmla="*/ 0 h 11429"/>
              <a:gd name="T2" fmla="*/ 2940 w 6858"/>
              <a:gd name="T3" fmla="*/ 10806 h 11429"/>
              <a:gd name="T4" fmla="*/ 0 60000 65536"/>
              <a:gd name="T5" fmla="*/ 0 60000 65536"/>
              <a:gd name="T6" fmla="*/ 0 w 6858"/>
              <a:gd name="T7" fmla="*/ 0 h 11429"/>
              <a:gd name="T8" fmla="*/ 6858 w 6858"/>
              <a:gd name="T9" fmla="*/ 11429 h 11429"/>
            </a:gdLst>
            <a:ahLst/>
            <a:cxnLst>
              <a:cxn ang="T4">
                <a:pos x="T0" y="T1"/>
              </a:cxn>
              <a:cxn ang="T5">
                <a:pos x="T2" y="T3"/>
              </a:cxn>
            </a:cxnLst>
            <a:rect l="T6" t="T7" r="T8" b="T9"/>
            <a:pathLst>
              <a:path w="6858" h="11429">
                <a:moveTo>
                  <a:pt x="3429" y="0"/>
                </a:moveTo>
                <a:lnTo>
                  <a:pt x="3429" y="11429"/>
                </a:lnTo>
              </a:path>
            </a:pathLst>
          </a:custGeom>
          <a:noFill/>
          <a:ln w="8128">
            <a:solidFill>
              <a:srgbClr val="28166F"/>
            </a:solidFill>
            <a:round/>
          </a:ln>
        </p:spPr>
        <p:txBody>
          <a:bodyPr lIns="0" tIns="0" rIns="0" bIns="0"/>
          <a:lstStyle/>
          <a:p>
            <a:endParaRPr lang="el-GR"/>
          </a:p>
        </p:txBody>
      </p:sp>
      <p:sp>
        <p:nvSpPr>
          <p:cNvPr id="9499" name="object 284"/>
          <p:cNvSpPr/>
          <p:nvPr/>
        </p:nvSpPr>
        <p:spPr bwMode="auto">
          <a:xfrm>
            <a:off x="4581525" y="3186113"/>
            <a:ext cx="19050" cy="0"/>
          </a:xfrm>
          <a:custGeom>
            <a:avLst/>
            <a:gdLst>
              <a:gd name="T0" fmla="*/ 18317 w 19812"/>
              <a:gd name="T1" fmla="*/ 0 w 19812"/>
              <a:gd name="T2" fmla="*/ 0 60000 65536"/>
              <a:gd name="T3" fmla="*/ 0 60000 65536"/>
              <a:gd name="T4" fmla="*/ 0 w 19812"/>
              <a:gd name="T5" fmla="*/ 19812 w 19812"/>
            </a:gdLst>
            <a:ahLst/>
            <a:cxnLst>
              <a:cxn ang="T2">
                <a:pos x="T0" y="0"/>
              </a:cxn>
              <a:cxn ang="T3">
                <a:pos x="T1" y="0"/>
              </a:cxn>
            </a:cxnLst>
            <a:rect l="T4" t="0" r="T5" b="0"/>
            <a:pathLst>
              <a:path w="19812">
                <a:moveTo>
                  <a:pt x="19812" y="0"/>
                </a:moveTo>
                <a:lnTo>
                  <a:pt x="0" y="0"/>
                </a:lnTo>
              </a:path>
            </a:pathLst>
          </a:custGeom>
          <a:noFill/>
          <a:ln w="13462">
            <a:solidFill>
              <a:srgbClr val="28166F"/>
            </a:solidFill>
            <a:round/>
          </a:ln>
        </p:spPr>
        <p:txBody>
          <a:bodyPr lIns="0" tIns="0" rIns="0" bIns="0"/>
          <a:lstStyle/>
          <a:p>
            <a:endParaRPr lang="el-GR"/>
          </a:p>
        </p:txBody>
      </p:sp>
      <p:sp>
        <p:nvSpPr>
          <p:cNvPr id="9500" name="object 285"/>
          <p:cNvSpPr/>
          <p:nvPr/>
        </p:nvSpPr>
        <p:spPr bwMode="auto">
          <a:xfrm>
            <a:off x="4586288" y="3165475"/>
            <a:ext cx="7937" cy="12700"/>
          </a:xfrm>
          <a:custGeom>
            <a:avLst/>
            <a:gdLst>
              <a:gd name="T0" fmla="*/ 3758 w 8382"/>
              <a:gd name="T1" fmla="*/ 0 h 12192"/>
              <a:gd name="T2" fmla="*/ 3758 w 8382"/>
              <a:gd name="T3" fmla="*/ 13229 h 12192"/>
              <a:gd name="T4" fmla="*/ 0 60000 65536"/>
              <a:gd name="T5" fmla="*/ 0 60000 65536"/>
              <a:gd name="T6" fmla="*/ 0 w 8382"/>
              <a:gd name="T7" fmla="*/ 0 h 12192"/>
              <a:gd name="T8" fmla="*/ 8382 w 8382"/>
              <a:gd name="T9" fmla="*/ 12192 h 12192"/>
            </a:gdLst>
            <a:ahLst/>
            <a:cxnLst>
              <a:cxn ang="T4">
                <a:pos x="T0" y="T1"/>
              </a:cxn>
              <a:cxn ang="T5">
                <a:pos x="T2" y="T3"/>
              </a:cxn>
            </a:cxnLst>
            <a:rect l="T6" t="T7" r="T8" b="T9"/>
            <a:pathLst>
              <a:path w="8382" h="12192">
                <a:moveTo>
                  <a:pt x="4191" y="0"/>
                </a:moveTo>
                <a:lnTo>
                  <a:pt x="4191" y="12192"/>
                </a:lnTo>
              </a:path>
            </a:pathLst>
          </a:custGeom>
          <a:noFill/>
          <a:ln w="9652">
            <a:solidFill>
              <a:srgbClr val="28166F"/>
            </a:solidFill>
            <a:round/>
          </a:ln>
        </p:spPr>
        <p:txBody>
          <a:bodyPr lIns="0" tIns="0" rIns="0" bIns="0"/>
          <a:lstStyle/>
          <a:p>
            <a:endParaRPr lang="el-GR"/>
          </a:p>
        </p:txBody>
      </p:sp>
      <p:sp>
        <p:nvSpPr>
          <p:cNvPr id="9501" name="object 286"/>
          <p:cNvSpPr/>
          <p:nvPr/>
        </p:nvSpPr>
        <p:spPr bwMode="auto">
          <a:xfrm>
            <a:off x="4586288" y="3190875"/>
            <a:ext cx="7937" cy="9525"/>
          </a:xfrm>
          <a:custGeom>
            <a:avLst/>
            <a:gdLst>
              <a:gd name="T0" fmla="*/ 3758 w 8382"/>
              <a:gd name="T1" fmla="*/ 0 h 9905"/>
              <a:gd name="T2" fmla="*/ 3758 w 8382"/>
              <a:gd name="T3" fmla="*/ 9161 h 9905"/>
              <a:gd name="T4" fmla="*/ 0 60000 65536"/>
              <a:gd name="T5" fmla="*/ 0 60000 65536"/>
              <a:gd name="T6" fmla="*/ 0 w 8382"/>
              <a:gd name="T7" fmla="*/ 0 h 9905"/>
              <a:gd name="T8" fmla="*/ 8382 w 8382"/>
              <a:gd name="T9" fmla="*/ 9905 h 9905"/>
            </a:gdLst>
            <a:ahLst/>
            <a:cxnLst>
              <a:cxn ang="T4">
                <a:pos x="T0" y="T1"/>
              </a:cxn>
              <a:cxn ang="T5">
                <a:pos x="T2" y="T3"/>
              </a:cxn>
            </a:cxnLst>
            <a:rect l="T6" t="T7" r="T8" b="T9"/>
            <a:pathLst>
              <a:path w="8382" h="9905">
                <a:moveTo>
                  <a:pt x="4191" y="0"/>
                </a:moveTo>
                <a:lnTo>
                  <a:pt x="4191" y="9906"/>
                </a:lnTo>
              </a:path>
            </a:pathLst>
          </a:custGeom>
          <a:noFill/>
          <a:ln w="9652">
            <a:solidFill>
              <a:srgbClr val="28166F"/>
            </a:solidFill>
            <a:round/>
          </a:ln>
        </p:spPr>
        <p:txBody>
          <a:bodyPr lIns="0" tIns="0" rIns="0" bIns="0"/>
          <a:lstStyle/>
          <a:p>
            <a:endParaRPr lang="el-GR"/>
          </a:p>
        </p:txBody>
      </p:sp>
      <p:sp>
        <p:nvSpPr>
          <p:cNvPr id="9502" name="object 287"/>
          <p:cNvSpPr/>
          <p:nvPr/>
        </p:nvSpPr>
        <p:spPr bwMode="auto">
          <a:xfrm>
            <a:off x="4594225" y="3200400"/>
            <a:ext cx="26988" cy="11113"/>
          </a:xfrm>
          <a:custGeom>
            <a:avLst/>
            <a:gdLst>
              <a:gd name="T0" fmla="*/ 13276 w 27432"/>
              <a:gd name="T1" fmla="*/ 0 h 11429"/>
              <a:gd name="T2" fmla="*/ 13276 w 27432"/>
              <a:gd name="T3" fmla="*/ 10806 h 11429"/>
              <a:gd name="T4" fmla="*/ 0 60000 65536"/>
              <a:gd name="T5" fmla="*/ 0 60000 65536"/>
              <a:gd name="T6" fmla="*/ 0 w 27432"/>
              <a:gd name="T7" fmla="*/ 0 h 11429"/>
              <a:gd name="T8" fmla="*/ 27432 w 27432"/>
              <a:gd name="T9" fmla="*/ 11429 h 11429"/>
            </a:gdLst>
            <a:ahLst/>
            <a:cxnLst>
              <a:cxn ang="T4">
                <a:pos x="T0" y="T1"/>
              </a:cxn>
              <a:cxn ang="T5">
                <a:pos x="T2" y="T3"/>
              </a:cxn>
            </a:cxnLst>
            <a:rect l="T6" t="T7" r="T8" b="T9"/>
            <a:pathLst>
              <a:path w="27432" h="11429">
                <a:moveTo>
                  <a:pt x="13716" y="0"/>
                </a:moveTo>
                <a:lnTo>
                  <a:pt x="13716" y="11429"/>
                </a:lnTo>
              </a:path>
            </a:pathLst>
          </a:custGeom>
          <a:noFill/>
          <a:ln w="28702">
            <a:solidFill>
              <a:srgbClr val="28166F"/>
            </a:solidFill>
            <a:round/>
          </a:ln>
        </p:spPr>
        <p:txBody>
          <a:bodyPr lIns="0" tIns="0" rIns="0" bIns="0"/>
          <a:lstStyle/>
          <a:p>
            <a:endParaRPr lang="el-GR"/>
          </a:p>
        </p:txBody>
      </p:sp>
      <p:sp>
        <p:nvSpPr>
          <p:cNvPr id="9503" name="object 288"/>
          <p:cNvSpPr/>
          <p:nvPr/>
        </p:nvSpPr>
        <p:spPr bwMode="auto">
          <a:xfrm>
            <a:off x="4594225" y="3160713"/>
            <a:ext cx="26988" cy="11112"/>
          </a:xfrm>
          <a:custGeom>
            <a:avLst/>
            <a:gdLst>
              <a:gd name="T0" fmla="*/ 13276 w 27432"/>
              <a:gd name="T1" fmla="*/ 0 h 11429"/>
              <a:gd name="T2" fmla="*/ 13276 w 27432"/>
              <a:gd name="T3" fmla="*/ 10804 h 11429"/>
              <a:gd name="T4" fmla="*/ 0 60000 65536"/>
              <a:gd name="T5" fmla="*/ 0 60000 65536"/>
              <a:gd name="T6" fmla="*/ 0 w 27432"/>
              <a:gd name="T7" fmla="*/ 0 h 11429"/>
              <a:gd name="T8" fmla="*/ 27432 w 27432"/>
              <a:gd name="T9" fmla="*/ 11429 h 11429"/>
            </a:gdLst>
            <a:ahLst/>
            <a:cxnLst>
              <a:cxn ang="T4">
                <a:pos x="T0" y="T1"/>
              </a:cxn>
              <a:cxn ang="T5">
                <a:pos x="T2" y="T3"/>
              </a:cxn>
            </a:cxnLst>
            <a:rect l="T6" t="T7" r="T8" b="T9"/>
            <a:pathLst>
              <a:path w="27432" h="11429">
                <a:moveTo>
                  <a:pt x="13716" y="0"/>
                </a:moveTo>
                <a:lnTo>
                  <a:pt x="13716" y="11429"/>
                </a:lnTo>
              </a:path>
            </a:pathLst>
          </a:custGeom>
          <a:noFill/>
          <a:ln w="28702">
            <a:solidFill>
              <a:srgbClr val="28166F"/>
            </a:solidFill>
            <a:round/>
          </a:ln>
        </p:spPr>
        <p:txBody>
          <a:bodyPr lIns="0" tIns="0" rIns="0" bIns="0"/>
          <a:lstStyle/>
          <a:p>
            <a:endParaRPr lang="el-GR"/>
          </a:p>
        </p:txBody>
      </p:sp>
      <p:sp>
        <p:nvSpPr>
          <p:cNvPr id="9504" name="object 289"/>
          <p:cNvSpPr/>
          <p:nvPr/>
        </p:nvSpPr>
        <p:spPr bwMode="auto">
          <a:xfrm>
            <a:off x="4616450" y="3165475"/>
            <a:ext cx="11113" cy="39688"/>
          </a:xfrm>
          <a:custGeom>
            <a:avLst/>
            <a:gdLst>
              <a:gd name="T0" fmla="*/ 5065 w 12192"/>
              <a:gd name="T1" fmla="*/ 0 h 39624"/>
              <a:gd name="T2" fmla="*/ 5065 w 12192"/>
              <a:gd name="T3" fmla="*/ 39751 h 39624"/>
              <a:gd name="T4" fmla="*/ 0 60000 65536"/>
              <a:gd name="T5" fmla="*/ 0 60000 65536"/>
              <a:gd name="T6" fmla="*/ 0 w 12192"/>
              <a:gd name="T7" fmla="*/ 0 h 39624"/>
              <a:gd name="T8" fmla="*/ 12192 w 12192"/>
              <a:gd name="T9" fmla="*/ 39624 h 39624"/>
            </a:gdLst>
            <a:ahLst/>
            <a:cxnLst>
              <a:cxn ang="T4">
                <a:pos x="T0" y="T1"/>
              </a:cxn>
              <a:cxn ang="T5">
                <a:pos x="T2" y="T3"/>
              </a:cxn>
            </a:cxnLst>
            <a:rect l="T6" t="T7" r="T8" b="T9"/>
            <a:pathLst>
              <a:path w="12192" h="39624">
                <a:moveTo>
                  <a:pt x="6096" y="0"/>
                </a:moveTo>
                <a:lnTo>
                  <a:pt x="6096" y="39623"/>
                </a:lnTo>
              </a:path>
            </a:pathLst>
          </a:custGeom>
          <a:noFill/>
          <a:ln w="13462">
            <a:solidFill>
              <a:srgbClr val="28166F"/>
            </a:solidFill>
            <a:round/>
          </a:ln>
        </p:spPr>
        <p:txBody>
          <a:bodyPr lIns="0" tIns="0" rIns="0" bIns="0"/>
          <a:lstStyle/>
          <a:p>
            <a:endParaRPr lang="el-GR"/>
          </a:p>
        </p:txBody>
      </p:sp>
      <p:sp>
        <p:nvSpPr>
          <p:cNvPr id="9505" name="object 290"/>
          <p:cNvSpPr/>
          <p:nvPr/>
        </p:nvSpPr>
        <p:spPr bwMode="auto">
          <a:xfrm>
            <a:off x="5127625" y="3213100"/>
            <a:ext cx="1588" cy="11113"/>
          </a:xfrm>
          <a:custGeom>
            <a:avLst/>
            <a:gdLst>
              <a:gd name="T0" fmla="*/ 827 w 1524"/>
              <a:gd name="T1" fmla="*/ 0 h 11430"/>
              <a:gd name="T2" fmla="*/ 827 w 1524"/>
              <a:gd name="T3" fmla="*/ 10805 h 11430"/>
              <a:gd name="T4" fmla="*/ 0 60000 65536"/>
              <a:gd name="T5" fmla="*/ 0 60000 65536"/>
              <a:gd name="T6" fmla="*/ 0 w 1524"/>
              <a:gd name="T7" fmla="*/ 0 h 11430"/>
              <a:gd name="T8" fmla="*/ 1524 w 1524"/>
              <a:gd name="T9" fmla="*/ 11430 h 11430"/>
            </a:gdLst>
            <a:ahLst/>
            <a:cxnLst>
              <a:cxn ang="T4">
                <a:pos x="T0" y="T1"/>
              </a:cxn>
              <a:cxn ang="T5">
                <a:pos x="T2" y="T3"/>
              </a:cxn>
            </a:cxnLst>
            <a:rect l="T6" t="T7" r="T8" b="T9"/>
            <a:pathLst>
              <a:path w="1524" h="11430">
                <a:moveTo>
                  <a:pt x="762" y="0"/>
                </a:moveTo>
                <a:lnTo>
                  <a:pt x="762" y="11430"/>
                </a:lnTo>
              </a:path>
            </a:pathLst>
          </a:custGeom>
          <a:noFill/>
          <a:ln w="3175">
            <a:solidFill>
              <a:srgbClr val="28166F"/>
            </a:solidFill>
            <a:round/>
          </a:ln>
        </p:spPr>
        <p:txBody>
          <a:bodyPr lIns="0" tIns="0" rIns="0" bIns="0"/>
          <a:lstStyle/>
          <a:p>
            <a:endParaRPr lang="el-GR"/>
          </a:p>
        </p:txBody>
      </p:sp>
      <p:sp>
        <p:nvSpPr>
          <p:cNvPr id="9506" name="object 291"/>
          <p:cNvSpPr/>
          <p:nvPr/>
        </p:nvSpPr>
        <p:spPr bwMode="auto">
          <a:xfrm>
            <a:off x="5505450" y="3082925"/>
            <a:ext cx="136525" cy="0"/>
          </a:xfrm>
          <a:custGeom>
            <a:avLst/>
            <a:gdLst>
              <a:gd name="T0" fmla="*/ 137420 w 135636"/>
              <a:gd name="T1" fmla="*/ 0 w 135636"/>
              <a:gd name="T2" fmla="*/ 0 60000 65536"/>
              <a:gd name="T3" fmla="*/ 0 60000 65536"/>
              <a:gd name="T4" fmla="*/ 0 w 135636"/>
              <a:gd name="T5" fmla="*/ 135636 w 135636"/>
            </a:gdLst>
            <a:ahLst/>
            <a:cxnLst>
              <a:cxn ang="T2">
                <a:pos x="T0" y="0"/>
              </a:cxn>
              <a:cxn ang="T3">
                <a:pos x="T1" y="0"/>
              </a:cxn>
            </a:cxnLst>
            <a:rect l="T4" t="0" r="T5" b="0"/>
            <a:pathLst>
              <a:path w="135636">
                <a:moveTo>
                  <a:pt x="135636" y="0"/>
                </a:moveTo>
                <a:lnTo>
                  <a:pt x="0" y="0"/>
                </a:lnTo>
              </a:path>
            </a:pathLst>
          </a:custGeom>
          <a:noFill/>
          <a:ln w="11176">
            <a:solidFill>
              <a:srgbClr val="1F1A17"/>
            </a:solidFill>
            <a:round/>
          </a:ln>
        </p:spPr>
        <p:txBody>
          <a:bodyPr lIns="0" tIns="0" rIns="0" bIns="0"/>
          <a:lstStyle/>
          <a:p>
            <a:endParaRPr lang="el-GR"/>
          </a:p>
        </p:txBody>
      </p:sp>
      <p:sp>
        <p:nvSpPr>
          <p:cNvPr id="9507" name="object 292"/>
          <p:cNvSpPr/>
          <p:nvPr/>
        </p:nvSpPr>
        <p:spPr bwMode="auto">
          <a:xfrm>
            <a:off x="5334000" y="3082925"/>
            <a:ext cx="104775" cy="0"/>
          </a:xfrm>
          <a:custGeom>
            <a:avLst/>
            <a:gdLst>
              <a:gd name="T0" fmla="*/ 105931 w 103632"/>
              <a:gd name="T1" fmla="*/ 0 w 103632"/>
              <a:gd name="T2" fmla="*/ 0 60000 65536"/>
              <a:gd name="T3" fmla="*/ 0 60000 65536"/>
              <a:gd name="T4" fmla="*/ 0 w 103632"/>
              <a:gd name="T5" fmla="*/ 103632 w 103632"/>
            </a:gdLst>
            <a:ahLst/>
            <a:cxnLst>
              <a:cxn ang="T2">
                <a:pos x="T0" y="0"/>
              </a:cxn>
              <a:cxn ang="T3">
                <a:pos x="T1" y="0"/>
              </a:cxn>
            </a:cxnLst>
            <a:rect l="T4" t="0" r="T5" b="0"/>
            <a:pathLst>
              <a:path w="103632">
                <a:moveTo>
                  <a:pt x="103632" y="0"/>
                </a:moveTo>
                <a:lnTo>
                  <a:pt x="0" y="0"/>
                </a:lnTo>
              </a:path>
            </a:pathLst>
          </a:custGeom>
          <a:noFill/>
          <a:ln w="11176">
            <a:solidFill>
              <a:srgbClr val="1F1A17"/>
            </a:solidFill>
            <a:round/>
          </a:ln>
        </p:spPr>
        <p:txBody>
          <a:bodyPr lIns="0" tIns="0" rIns="0" bIns="0"/>
          <a:lstStyle/>
          <a:p>
            <a:endParaRPr lang="el-GR"/>
          </a:p>
        </p:txBody>
      </p:sp>
      <p:sp>
        <p:nvSpPr>
          <p:cNvPr id="9508" name="object 293"/>
          <p:cNvSpPr/>
          <p:nvPr/>
        </p:nvSpPr>
        <p:spPr bwMode="auto">
          <a:xfrm>
            <a:off x="5129213" y="3082925"/>
            <a:ext cx="141287" cy="0"/>
          </a:xfrm>
          <a:custGeom>
            <a:avLst/>
            <a:gdLst>
              <a:gd name="T0" fmla="*/ 141605 w 140970"/>
              <a:gd name="T1" fmla="*/ 0 w 140970"/>
              <a:gd name="T2" fmla="*/ 0 60000 65536"/>
              <a:gd name="T3" fmla="*/ 0 60000 65536"/>
              <a:gd name="T4" fmla="*/ 0 w 140970"/>
              <a:gd name="T5" fmla="*/ 140970 w 140970"/>
            </a:gdLst>
            <a:ahLst/>
            <a:cxnLst>
              <a:cxn ang="T2">
                <a:pos x="T0" y="0"/>
              </a:cxn>
              <a:cxn ang="T3">
                <a:pos x="T1" y="0"/>
              </a:cxn>
            </a:cxnLst>
            <a:rect l="T4" t="0" r="T5" b="0"/>
            <a:pathLst>
              <a:path w="140970">
                <a:moveTo>
                  <a:pt x="140970" y="0"/>
                </a:moveTo>
                <a:lnTo>
                  <a:pt x="0" y="0"/>
                </a:lnTo>
              </a:path>
            </a:pathLst>
          </a:custGeom>
          <a:noFill/>
          <a:ln w="11176">
            <a:solidFill>
              <a:srgbClr val="1F1A17"/>
            </a:solidFill>
            <a:round/>
          </a:ln>
        </p:spPr>
        <p:txBody>
          <a:bodyPr lIns="0" tIns="0" rIns="0" bIns="0"/>
          <a:lstStyle/>
          <a:p>
            <a:endParaRPr lang="el-GR"/>
          </a:p>
        </p:txBody>
      </p:sp>
      <p:sp>
        <p:nvSpPr>
          <p:cNvPr id="9509" name="object 294"/>
          <p:cNvSpPr/>
          <p:nvPr/>
        </p:nvSpPr>
        <p:spPr bwMode="auto">
          <a:xfrm>
            <a:off x="5129213" y="3000375"/>
            <a:ext cx="65087" cy="0"/>
          </a:xfrm>
          <a:custGeom>
            <a:avLst/>
            <a:gdLst>
              <a:gd name="T0" fmla="*/ 65406 w 64770"/>
              <a:gd name="T1" fmla="*/ 0 w 64770"/>
              <a:gd name="T2" fmla="*/ 0 60000 65536"/>
              <a:gd name="T3" fmla="*/ 0 60000 65536"/>
              <a:gd name="T4" fmla="*/ 0 w 64770"/>
              <a:gd name="T5" fmla="*/ 64770 w 64770"/>
            </a:gdLst>
            <a:ahLst/>
            <a:cxnLst>
              <a:cxn ang="T2">
                <a:pos x="T0" y="0"/>
              </a:cxn>
              <a:cxn ang="T3">
                <a:pos x="T1" y="0"/>
              </a:cxn>
            </a:cxnLst>
            <a:rect l="T4" t="0" r="T5" b="0"/>
            <a:pathLst>
              <a:path w="64770">
                <a:moveTo>
                  <a:pt x="64770" y="0"/>
                </a:moveTo>
                <a:lnTo>
                  <a:pt x="0" y="0"/>
                </a:lnTo>
              </a:path>
            </a:pathLst>
          </a:custGeom>
          <a:noFill/>
          <a:ln w="14224">
            <a:solidFill>
              <a:srgbClr val="28166F"/>
            </a:solidFill>
            <a:round/>
          </a:ln>
        </p:spPr>
        <p:txBody>
          <a:bodyPr lIns="0" tIns="0" rIns="0" bIns="0"/>
          <a:lstStyle/>
          <a:p>
            <a:endParaRPr lang="el-GR"/>
          </a:p>
        </p:txBody>
      </p:sp>
      <p:sp>
        <p:nvSpPr>
          <p:cNvPr id="9510" name="object 295"/>
          <p:cNvSpPr/>
          <p:nvPr/>
        </p:nvSpPr>
        <p:spPr bwMode="auto">
          <a:xfrm>
            <a:off x="5195888"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3462">
            <a:solidFill>
              <a:srgbClr val="28166F"/>
            </a:solidFill>
            <a:round/>
          </a:ln>
        </p:spPr>
        <p:txBody>
          <a:bodyPr lIns="0" tIns="0" rIns="0" bIns="0"/>
          <a:lstStyle/>
          <a:p>
            <a:endParaRPr lang="el-GR"/>
          </a:p>
        </p:txBody>
      </p:sp>
      <p:sp>
        <p:nvSpPr>
          <p:cNvPr id="9511" name="object 296"/>
          <p:cNvSpPr/>
          <p:nvPr/>
        </p:nvSpPr>
        <p:spPr bwMode="auto">
          <a:xfrm>
            <a:off x="4914900" y="3159125"/>
            <a:ext cx="279400" cy="0"/>
          </a:xfrm>
          <a:custGeom>
            <a:avLst/>
            <a:gdLst>
              <a:gd name="T0" fmla="*/ 279146 w 279654"/>
              <a:gd name="T1" fmla="*/ 0 w 279654"/>
              <a:gd name="T2" fmla="*/ 0 60000 65536"/>
              <a:gd name="T3" fmla="*/ 0 60000 65536"/>
              <a:gd name="T4" fmla="*/ 0 w 279654"/>
              <a:gd name="T5" fmla="*/ 279654 w 279654"/>
            </a:gdLst>
            <a:ahLst/>
            <a:cxnLst>
              <a:cxn ang="T2">
                <a:pos x="T0" y="0"/>
              </a:cxn>
              <a:cxn ang="T3">
                <a:pos x="T1" y="0"/>
              </a:cxn>
            </a:cxnLst>
            <a:rect l="T4" t="0" r="T5" b="0"/>
            <a:pathLst>
              <a:path w="279654">
                <a:moveTo>
                  <a:pt x="279654" y="0"/>
                </a:moveTo>
                <a:lnTo>
                  <a:pt x="0" y="0"/>
                </a:lnTo>
              </a:path>
            </a:pathLst>
          </a:custGeom>
          <a:noFill/>
          <a:ln w="14224">
            <a:solidFill>
              <a:srgbClr val="28166F"/>
            </a:solidFill>
            <a:round/>
          </a:ln>
        </p:spPr>
        <p:txBody>
          <a:bodyPr lIns="0" tIns="0" rIns="0" bIns="0"/>
          <a:lstStyle/>
          <a:p>
            <a:endParaRPr lang="el-GR"/>
          </a:p>
        </p:txBody>
      </p:sp>
      <p:sp>
        <p:nvSpPr>
          <p:cNvPr id="9512" name="object 297"/>
          <p:cNvSpPr/>
          <p:nvPr/>
        </p:nvSpPr>
        <p:spPr bwMode="auto">
          <a:xfrm>
            <a:off x="5149850" y="3186113"/>
            <a:ext cx="20638" cy="0"/>
          </a:xfrm>
          <a:custGeom>
            <a:avLst/>
            <a:gdLst>
              <a:gd name="T0" fmla="*/ 20703 w 20573"/>
              <a:gd name="T1" fmla="*/ 0 w 20573"/>
              <a:gd name="T2" fmla="*/ 0 60000 65536"/>
              <a:gd name="T3" fmla="*/ 0 60000 65536"/>
              <a:gd name="T4" fmla="*/ 0 w 20573"/>
              <a:gd name="T5" fmla="*/ 20573 w 20573"/>
            </a:gdLst>
            <a:ahLst/>
            <a:cxnLst>
              <a:cxn ang="T2">
                <a:pos x="T0" y="0"/>
              </a:cxn>
              <a:cxn ang="T3">
                <a:pos x="T1" y="0"/>
              </a:cxn>
            </a:cxnLst>
            <a:rect l="T4" t="0" r="T5" b="0"/>
            <a:pathLst>
              <a:path w="20573">
                <a:moveTo>
                  <a:pt x="20573" y="0"/>
                </a:moveTo>
                <a:lnTo>
                  <a:pt x="0" y="0"/>
                </a:lnTo>
              </a:path>
            </a:pathLst>
          </a:custGeom>
          <a:noFill/>
          <a:ln w="13843">
            <a:solidFill>
              <a:srgbClr val="28166F"/>
            </a:solidFill>
            <a:round/>
          </a:ln>
        </p:spPr>
        <p:txBody>
          <a:bodyPr lIns="0" tIns="0" rIns="0" bIns="0"/>
          <a:lstStyle/>
          <a:p>
            <a:endParaRPr lang="el-GR"/>
          </a:p>
        </p:txBody>
      </p:sp>
      <p:sp>
        <p:nvSpPr>
          <p:cNvPr id="9513" name="object 298"/>
          <p:cNvSpPr/>
          <p:nvPr/>
        </p:nvSpPr>
        <p:spPr bwMode="auto">
          <a:xfrm>
            <a:off x="5156200" y="3165475"/>
            <a:ext cx="7938" cy="12700"/>
          </a:xfrm>
          <a:custGeom>
            <a:avLst/>
            <a:gdLst>
              <a:gd name="T0" fmla="*/ 3759 w 8382"/>
              <a:gd name="T1" fmla="*/ 0 h 12192"/>
              <a:gd name="T2" fmla="*/ 3759 w 8382"/>
              <a:gd name="T3" fmla="*/ 13229 h 12192"/>
              <a:gd name="T4" fmla="*/ 0 60000 65536"/>
              <a:gd name="T5" fmla="*/ 0 60000 65536"/>
              <a:gd name="T6" fmla="*/ 0 w 8382"/>
              <a:gd name="T7" fmla="*/ 0 h 12192"/>
              <a:gd name="T8" fmla="*/ 8382 w 8382"/>
              <a:gd name="T9" fmla="*/ 12192 h 12192"/>
            </a:gdLst>
            <a:ahLst/>
            <a:cxnLst>
              <a:cxn ang="T4">
                <a:pos x="T0" y="T1"/>
              </a:cxn>
              <a:cxn ang="T5">
                <a:pos x="T2" y="T3"/>
              </a:cxn>
            </a:cxnLst>
            <a:rect l="T6" t="T7" r="T8" b="T9"/>
            <a:pathLst>
              <a:path w="8382" h="12192">
                <a:moveTo>
                  <a:pt x="4191" y="0"/>
                </a:moveTo>
                <a:lnTo>
                  <a:pt x="4191" y="12192"/>
                </a:lnTo>
              </a:path>
            </a:pathLst>
          </a:custGeom>
          <a:noFill/>
          <a:ln w="9652">
            <a:solidFill>
              <a:srgbClr val="28166F"/>
            </a:solidFill>
            <a:round/>
          </a:ln>
        </p:spPr>
        <p:txBody>
          <a:bodyPr lIns="0" tIns="0" rIns="0" bIns="0"/>
          <a:lstStyle/>
          <a:p>
            <a:endParaRPr lang="el-GR"/>
          </a:p>
        </p:txBody>
      </p:sp>
      <p:sp>
        <p:nvSpPr>
          <p:cNvPr id="9514" name="object 299"/>
          <p:cNvSpPr/>
          <p:nvPr/>
        </p:nvSpPr>
        <p:spPr bwMode="auto">
          <a:xfrm>
            <a:off x="5156200" y="3190875"/>
            <a:ext cx="7938" cy="9525"/>
          </a:xfrm>
          <a:custGeom>
            <a:avLst/>
            <a:gdLst>
              <a:gd name="T0" fmla="*/ 3759 w 8382"/>
              <a:gd name="T1" fmla="*/ 0 h 9905"/>
              <a:gd name="T2" fmla="*/ 3759 w 8382"/>
              <a:gd name="T3" fmla="*/ 9161 h 9905"/>
              <a:gd name="T4" fmla="*/ 0 60000 65536"/>
              <a:gd name="T5" fmla="*/ 0 60000 65536"/>
              <a:gd name="T6" fmla="*/ 0 w 8382"/>
              <a:gd name="T7" fmla="*/ 0 h 9905"/>
              <a:gd name="T8" fmla="*/ 8382 w 8382"/>
              <a:gd name="T9" fmla="*/ 9905 h 9905"/>
            </a:gdLst>
            <a:ahLst/>
            <a:cxnLst>
              <a:cxn ang="T4">
                <a:pos x="T0" y="T1"/>
              </a:cxn>
              <a:cxn ang="T5">
                <a:pos x="T2" y="T3"/>
              </a:cxn>
            </a:cxnLst>
            <a:rect l="T6" t="T7" r="T8" b="T9"/>
            <a:pathLst>
              <a:path w="8382" h="9905">
                <a:moveTo>
                  <a:pt x="4191" y="0"/>
                </a:moveTo>
                <a:lnTo>
                  <a:pt x="4191" y="9906"/>
                </a:lnTo>
              </a:path>
            </a:pathLst>
          </a:custGeom>
          <a:noFill/>
          <a:ln w="9652">
            <a:solidFill>
              <a:srgbClr val="28166F"/>
            </a:solidFill>
            <a:round/>
          </a:ln>
        </p:spPr>
        <p:txBody>
          <a:bodyPr lIns="0" tIns="0" rIns="0" bIns="0"/>
          <a:lstStyle/>
          <a:p>
            <a:endParaRPr lang="el-GR"/>
          </a:p>
        </p:txBody>
      </p:sp>
      <p:sp>
        <p:nvSpPr>
          <p:cNvPr id="9515" name="object 300"/>
          <p:cNvSpPr/>
          <p:nvPr/>
        </p:nvSpPr>
        <p:spPr bwMode="auto">
          <a:xfrm>
            <a:off x="5129213" y="3200400"/>
            <a:ext cx="26987" cy="11113"/>
          </a:xfrm>
          <a:custGeom>
            <a:avLst/>
            <a:gdLst>
              <a:gd name="T0" fmla="*/ 14056 w 25908"/>
              <a:gd name="T1" fmla="*/ 0 h 11429"/>
              <a:gd name="T2" fmla="*/ 14056 w 25908"/>
              <a:gd name="T3" fmla="*/ 10806 h 11429"/>
              <a:gd name="T4" fmla="*/ 0 60000 65536"/>
              <a:gd name="T5" fmla="*/ 0 60000 65536"/>
              <a:gd name="T6" fmla="*/ 0 w 25908"/>
              <a:gd name="T7" fmla="*/ 0 h 11429"/>
              <a:gd name="T8" fmla="*/ 25908 w 25908"/>
              <a:gd name="T9" fmla="*/ 11429 h 11429"/>
            </a:gdLst>
            <a:ahLst/>
            <a:cxnLst>
              <a:cxn ang="T4">
                <a:pos x="T0" y="T1"/>
              </a:cxn>
              <a:cxn ang="T5">
                <a:pos x="T2" y="T3"/>
              </a:cxn>
            </a:cxnLst>
            <a:rect l="T6" t="T7" r="T8" b="T9"/>
            <a:pathLst>
              <a:path w="25908" h="11429">
                <a:moveTo>
                  <a:pt x="12954" y="0"/>
                </a:moveTo>
                <a:lnTo>
                  <a:pt x="12954" y="11429"/>
                </a:lnTo>
              </a:path>
            </a:pathLst>
          </a:custGeom>
          <a:noFill/>
          <a:ln w="27178">
            <a:solidFill>
              <a:srgbClr val="28166F"/>
            </a:solidFill>
            <a:round/>
          </a:ln>
        </p:spPr>
        <p:txBody>
          <a:bodyPr lIns="0" tIns="0" rIns="0" bIns="0"/>
          <a:lstStyle/>
          <a:p>
            <a:endParaRPr lang="el-GR"/>
          </a:p>
        </p:txBody>
      </p:sp>
      <p:sp>
        <p:nvSpPr>
          <p:cNvPr id="9516" name="object 301"/>
          <p:cNvSpPr/>
          <p:nvPr/>
        </p:nvSpPr>
        <p:spPr bwMode="auto">
          <a:xfrm>
            <a:off x="5129213" y="3160713"/>
            <a:ext cx="26987" cy="11112"/>
          </a:xfrm>
          <a:custGeom>
            <a:avLst/>
            <a:gdLst>
              <a:gd name="T0" fmla="*/ 14056 w 25908"/>
              <a:gd name="T1" fmla="*/ 0 h 11429"/>
              <a:gd name="T2" fmla="*/ 14056 w 25908"/>
              <a:gd name="T3" fmla="*/ 10804 h 11429"/>
              <a:gd name="T4" fmla="*/ 0 60000 65536"/>
              <a:gd name="T5" fmla="*/ 0 60000 65536"/>
              <a:gd name="T6" fmla="*/ 0 w 25908"/>
              <a:gd name="T7" fmla="*/ 0 h 11429"/>
              <a:gd name="T8" fmla="*/ 25908 w 25908"/>
              <a:gd name="T9" fmla="*/ 11429 h 11429"/>
            </a:gdLst>
            <a:ahLst/>
            <a:cxnLst>
              <a:cxn ang="T4">
                <a:pos x="T0" y="T1"/>
              </a:cxn>
              <a:cxn ang="T5">
                <a:pos x="T2" y="T3"/>
              </a:cxn>
            </a:cxnLst>
            <a:rect l="T6" t="T7" r="T8" b="T9"/>
            <a:pathLst>
              <a:path w="25908" h="11429">
                <a:moveTo>
                  <a:pt x="12954" y="0"/>
                </a:moveTo>
                <a:lnTo>
                  <a:pt x="12954" y="11429"/>
                </a:lnTo>
              </a:path>
            </a:pathLst>
          </a:custGeom>
          <a:noFill/>
          <a:ln w="27178">
            <a:solidFill>
              <a:srgbClr val="28166F"/>
            </a:solidFill>
            <a:round/>
          </a:ln>
        </p:spPr>
        <p:txBody>
          <a:bodyPr lIns="0" tIns="0" rIns="0" bIns="0"/>
          <a:lstStyle/>
          <a:p>
            <a:endParaRPr lang="el-GR"/>
          </a:p>
        </p:txBody>
      </p:sp>
      <p:sp>
        <p:nvSpPr>
          <p:cNvPr id="9517" name="object 302"/>
          <p:cNvSpPr/>
          <p:nvPr/>
        </p:nvSpPr>
        <p:spPr bwMode="auto">
          <a:xfrm>
            <a:off x="5194300" y="3119438"/>
            <a:ext cx="379413" cy="0"/>
          </a:xfrm>
          <a:custGeom>
            <a:avLst/>
            <a:gdLst>
              <a:gd name="T0" fmla="*/ 379351 w 379475"/>
              <a:gd name="T1" fmla="*/ 0 w 379475"/>
              <a:gd name="T2" fmla="*/ 0 60000 65536"/>
              <a:gd name="T3" fmla="*/ 0 60000 65536"/>
              <a:gd name="T4" fmla="*/ 0 w 379475"/>
              <a:gd name="T5" fmla="*/ 379475 w 379475"/>
            </a:gdLst>
            <a:ahLst/>
            <a:cxnLst>
              <a:cxn ang="T2">
                <a:pos x="T0" y="0"/>
              </a:cxn>
              <a:cxn ang="T3">
                <a:pos x="T1" y="0"/>
              </a:cxn>
            </a:cxnLst>
            <a:rect l="T4" t="0" r="T5" b="0"/>
            <a:pathLst>
              <a:path w="379475">
                <a:moveTo>
                  <a:pt x="379475" y="0"/>
                </a:moveTo>
                <a:lnTo>
                  <a:pt x="0" y="0"/>
                </a:lnTo>
              </a:path>
            </a:pathLst>
          </a:custGeom>
          <a:noFill/>
          <a:ln w="13461">
            <a:solidFill>
              <a:srgbClr val="28166F"/>
            </a:solidFill>
            <a:round/>
          </a:ln>
        </p:spPr>
        <p:txBody>
          <a:bodyPr lIns="0" tIns="0" rIns="0" bIns="0"/>
          <a:lstStyle/>
          <a:p>
            <a:endParaRPr lang="el-GR"/>
          </a:p>
        </p:txBody>
      </p:sp>
      <p:sp>
        <p:nvSpPr>
          <p:cNvPr id="9518" name="object 303"/>
          <p:cNvSpPr/>
          <p:nvPr/>
        </p:nvSpPr>
        <p:spPr bwMode="auto">
          <a:xfrm>
            <a:off x="5194300" y="3043238"/>
            <a:ext cx="379413" cy="0"/>
          </a:xfrm>
          <a:custGeom>
            <a:avLst/>
            <a:gdLst>
              <a:gd name="T0" fmla="*/ 379351 w 379475"/>
              <a:gd name="T1" fmla="*/ 0 w 379475"/>
              <a:gd name="T2" fmla="*/ 0 60000 65536"/>
              <a:gd name="T3" fmla="*/ 0 60000 65536"/>
              <a:gd name="T4" fmla="*/ 0 w 379475"/>
              <a:gd name="T5" fmla="*/ 379475 w 379475"/>
            </a:gdLst>
            <a:ahLst/>
            <a:cxnLst>
              <a:cxn ang="T2">
                <a:pos x="T0" y="0"/>
              </a:cxn>
              <a:cxn ang="T3">
                <a:pos x="T1" y="0"/>
              </a:cxn>
            </a:cxnLst>
            <a:rect l="T4" t="0" r="T5" b="0"/>
            <a:pathLst>
              <a:path w="379475">
                <a:moveTo>
                  <a:pt x="379475" y="0"/>
                </a:moveTo>
                <a:lnTo>
                  <a:pt x="0" y="0"/>
                </a:lnTo>
              </a:path>
            </a:pathLst>
          </a:custGeom>
          <a:noFill/>
          <a:ln w="13462">
            <a:solidFill>
              <a:srgbClr val="28166F"/>
            </a:solidFill>
            <a:round/>
          </a:ln>
        </p:spPr>
        <p:txBody>
          <a:bodyPr lIns="0" tIns="0" rIns="0" bIns="0"/>
          <a:lstStyle/>
          <a:p>
            <a:endParaRPr lang="el-GR"/>
          </a:p>
        </p:txBody>
      </p:sp>
      <p:sp>
        <p:nvSpPr>
          <p:cNvPr id="9519" name="object 304"/>
          <p:cNvSpPr/>
          <p:nvPr/>
        </p:nvSpPr>
        <p:spPr bwMode="auto">
          <a:xfrm>
            <a:off x="5648325" y="2390775"/>
            <a:ext cx="0" cy="828675"/>
          </a:xfrm>
          <a:custGeom>
            <a:avLst/>
            <a:gdLst>
              <a:gd name="T0" fmla="*/ 0 h 829055"/>
              <a:gd name="T1" fmla="*/ 828295 h 829055"/>
              <a:gd name="T2" fmla="*/ 0 60000 65536"/>
              <a:gd name="T3" fmla="*/ 0 60000 65536"/>
              <a:gd name="T4" fmla="*/ 0 h 829055"/>
              <a:gd name="T5" fmla="*/ 829055 h 829055"/>
            </a:gdLst>
            <a:ahLst/>
            <a:cxnLst>
              <a:cxn ang="T2">
                <a:pos x="0" y="T0"/>
              </a:cxn>
              <a:cxn ang="T3">
                <a:pos x="0" y="T1"/>
              </a:cxn>
            </a:cxnLst>
            <a:rect l="0" t="T4" r="0" b="T5"/>
            <a:pathLst>
              <a:path h="829055">
                <a:moveTo>
                  <a:pt x="0" y="0"/>
                </a:moveTo>
                <a:lnTo>
                  <a:pt x="0" y="829055"/>
                </a:lnTo>
              </a:path>
            </a:pathLst>
          </a:custGeom>
          <a:noFill/>
          <a:ln w="24891">
            <a:solidFill>
              <a:srgbClr val="28166F"/>
            </a:solidFill>
            <a:round/>
          </a:ln>
        </p:spPr>
        <p:txBody>
          <a:bodyPr lIns="0" tIns="0" rIns="0" bIns="0"/>
          <a:lstStyle/>
          <a:p>
            <a:endParaRPr lang="el-GR"/>
          </a:p>
        </p:txBody>
      </p:sp>
      <p:sp>
        <p:nvSpPr>
          <p:cNvPr id="9520" name="object 305"/>
          <p:cNvSpPr/>
          <p:nvPr/>
        </p:nvSpPr>
        <p:spPr bwMode="auto">
          <a:xfrm>
            <a:off x="6149975" y="2765425"/>
            <a:ext cx="0" cy="454025"/>
          </a:xfrm>
          <a:custGeom>
            <a:avLst/>
            <a:gdLst>
              <a:gd name="T0" fmla="*/ 0 h 454151"/>
              <a:gd name="T1" fmla="*/ 453899 h 454151"/>
              <a:gd name="T2" fmla="*/ 0 60000 65536"/>
              <a:gd name="T3" fmla="*/ 0 60000 65536"/>
              <a:gd name="T4" fmla="*/ 0 h 454151"/>
              <a:gd name="T5" fmla="*/ 454151 h 454151"/>
            </a:gdLst>
            <a:ahLst/>
            <a:cxnLst>
              <a:cxn ang="T2">
                <a:pos x="0" y="T0"/>
              </a:cxn>
              <a:cxn ang="T3">
                <a:pos x="0" y="T1"/>
              </a:cxn>
            </a:cxnLst>
            <a:rect l="0" t="T4" r="0" b="T5"/>
            <a:pathLst>
              <a:path h="454151">
                <a:moveTo>
                  <a:pt x="0" y="0"/>
                </a:moveTo>
                <a:lnTo>
                  <a:pt x="0" y="454151"/>
                </a:lnTo>
              </a:path>
            </a:pathLst>
          </a:custGeom>
          <a:noFill/>
          <a:ln w="13461">
            <a:solidFill>
              <a:srgbClr val="28166F"/>
            </a:solidFill>
            <a:round/>
          </a:ln>
        </p:spPr>
        <p:txBody>
          <a:bodyPr lIns="0" tIns="0" rIns="0" bIns="0"/>
          <a:lstStyle/>
          <a:p>
            <a:endParaRPr lang="el-GR"/>
          </a:p>
        </p:txBody>
      </p:sp>
      <p:sp>
        <p:nvSpPr>
          <p:cNvPr id="9521" name="object 306"/>
          <p:cNvSpPr/>
          <p:nvPr/>
        </p:nvSpPr>
        <p:spPr bwMode="auto">
          <a:xfrm>
            <a:off x="5641975" y="2827338"/>
            <a:ext cx="366713" cy="0"/>
          </a:xfrm>
          <a:custGeom>
            <a:avLst/>
            <a:gdLst>
              <a:gd name="T0" fmla="*/ 366143 w 367284"/>
              <a:gd name="T1" fmla="*/ 0 w 367284"/>
              <a:gd name="T2" fmla="*/ 0 60000 65536"/>
              <a:gd name="T3" fmla="*/ 0 60000 65536"/>
              <a:gd name="T4" fmla="*/ 0 w 367284"/>
              <a:gd name="T5" fmla="*/ 367284 w 367284"/>
            </a:gdLst>
            <a:ahLst/>
            <a:cxnLst>
              <a:cxn ang="T2">
                <a:pos x="T0" y="0"/>
              </a:cxn>
              <a:cxn ang="T3">
                <a:pos x="T1" y="0"/>
              </a:cxn>
            </a:cxnLst>
            <a:rect l="T4" t="0" r="T5" b="0"/>
            <a:pathLst>
              <a:path w="367284">
                <a:moveTo>
                  <a:pt x="367284" y="0"/>
                </a:moveTo>
                <a:lnTo>
                  <a:pt x="0" y="0"/>
                </a:lnTo>
              </a:path>
            </a:pathLst>
          </a:custGeom>
          <a:noFill/>
          <a:ln w="12699">
            <a:solidFill>
              <a:srgbClr val="28166F"/>
            </a:solidFill>
            <a:round/>
          </a:ln>
        </p:spPr>
        <p:txBody>
          <a:bodyPr lIns="0" tIns="0" rIns="0" bIns="0"/>
          <a:lstStyle/>
          <a:p>
            <a:endParaRPr lang="el-GR"/>
          </a:p>
        </p:txBody>
      </p:sp>
      <p:sp>
        <p:nvSpPr>
          <p:cNvPr id="9522" name="object 307"/>
          <p:cNvSpPr/>
          <p:nvPr/>
        </p:nvSpPr>
        <p:spPr bwMode="auto">
          <a:xfrm>
            <a:off x="5684838"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6509">
            <a:solidFill>
              <a:srgbClr val="28166F"/>
            </a:solidFill>
            <a:round/>
          </a:ln>
        </p:spPr>
        <p:txBody>
          <a:bodyPr lIns="0" tIns="0" rIns="0" bIns="0"/>
          <a:lstStyle/>
          <a:p>
            <a:endParaRPr lang="el-GR"/>
          </a:p>
        </p:txBody>
      </p:sp>
      <p:sp>
        <p:nvSpPr>
          <p:cNvPr id="9523" name="object 308"/>
          <p:cNvSpPr/>
          <p:nvPr/>
        </p:nvSpPr>
        <p:spPr bwMode="auto">
          <a:xfrm>
            <a:off x="5854700"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3461">
            <a:solidFill>
              <a:srgbClr val="28166F"/>
            </a:solidFill>
            <a:round/>
          </a:ln>
        </p:spPr>
        <p:txBody>
          <a:bodyPr lIns="0" tIns="0" rIns="0" bIns="0"/>
          <a:lstStyle/>
          <a:p>
            <a:endParaRPr lang="el-GR"/>
          </a:p>
        </p:txBody>
      </p:sp>
      <p:sp>
        <p:nvSpPr>
          <p:cNvPr id="9524" name="object 309"/>
          <p:cNvSpPr/>
          <p:nvPr/>
        </p:nvSpPr>
        <p:spPr bwMode="auto">
          <a:xfrm>
            <a:off x="5688013" y="3017838"/>
            <a:ext cx="166687" cy="0"/>
          </a:xfrm>
          <a:custGeom>
            <a:avLst/>
            <a:gdLst>
              <a:gd name="T0" fmla="*/ 165740 w 167639"/>
              <a:gd name="T1" fmla="*/ 0 w 167639"/>
              <a:gd name="T2" fmla="*/ 0 60000 65536"/>
              <a:gd name="T3" fmla="*/ 0 60000 65536"/>
              <a:gd name="T4" fmla="*/ 0 w 167639"/>
              <a:gd name="T5" fmla="*/ 167639 w 167639"/>
            </a:gdLst>
            <a:ahLst/>
            <a:cxnLst>
              <a:cxn ang="T2">
                <a:pos x="T0" y="0"/>
              </a:cxn>
              <a:cxn ang="T3">
                <a:pos x="T1" y="0"/>
              </a:cxn>
            </a:cxnLst>
            <a:rect l="T4" t="0" r="T5" b="0"/>
            <a:pathLst>
              <a:path w="167639">
                <a:moveTo>
                  <a:pt x="167639" y="0"/>
                </a:moveTo>
                <a:lnTo>
                  <a:pt x="0" y="0"/>
                </a:lnTo>
              </a:path>
            </a:pathLst>
          </a:custGeom>
          <a:noFill/>
          <a:ln w="13461">
            <a:solidFill>
              <a:srgbClr val="28166F"/>
            </a:solidFill>
            <a:round/>
          </a:ln>
        </p:spPr>
        <p:txBody>
          <a:bodyPr lIns="0" tIns="0" rIns="0" bIns="0"/>
          <a:lstStyle/>
          <a:p>
            <a:endParaRPr lang="el-GR"/>
          </a:p>
        </p:txBody>
      </p:sp>
      <p:sp>
        <p:nvSpPr>
          <p:cNvPr id="9525" name="object 310"/>
          <p:cNvSpPr/>
          <p:nvPr/>
        </p:nvSpPr>
        <p:spPr bwMode="auto">
          <a:xfrm>
            <a:off x="5708650"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1176">
            <a:solidFill>
              <a:srgbClr val="28166F"/>
            </a:solidFill>
            <a:round/>
          </a:ln>
        </p:spPr>
        <p:txBody>
          <a:bodyPr lIns="0" tIns="0" rIns="0" bIns="0"/>
          <a:lstStyle/>
          <a:p>
            <a:endParaRPr lang="el-GR"/>
          </a:p>
        </p:txBody>
      </p:sp>
      <p:sp>
        <p:nvSpPr>
          <p:cNvPr id="9526" name="object 311"/>
          <p:cNvSpPr/>
          <p:nvPr/>
        </p:nvSpPr>
        <p:spPr bwMode="auto">
          <a:xfrm>
            <a:off x="5824538"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1937">
            <a:solidFill>
              <a:srgbClr val="28166F"/>
            </a:solidFill>
            <a:round/>
          </a:ln>
        </p:spPr>
        <p:txBody>
          <a:bodyPr lIns="0" tIns="0" rIns="0" bIns="0"/>
          <a:lstStyle/>
          <a:p>
            <a:endParaRPr lang="el-GR"/>
          </a:p>
        </p:txBody>
      </p:sp>
      <p:sp>
        <p:nvSpPr>
          <p:cNvPr id="9527" name="object 312"/>
          <p:cNvSpPr/>
          <p:nvPr/>
        </p:nvSpPr>
        <p:spPr bwMode="auto">
          <a:xfrm>
            <a:off x="5708650" y="2622550"/>
            <a:ext cx="114300" cy="0"/>
          </a:xfrm>
          <a:custGeom>
            <a:avLst/>
            <a:gdLst>
              <a:gd name="T0" fmla="*/ 113543 w 115062"/>
              <a:gd name="T1" fmla="*/ 0 w 115062"/>
              <a:gd name="T2" fmla="*/ 0 60000 65536"/>
              <a:gd name="T3" fmla="*/ 0 60000 65536"/>
              <a:gd name="T4" fmla="*/ 0 w 115062"/>
              <a:gd name="T5" fmla="*/ 115062 w 115062"/>
            </a:gdLst>
            <a:ahLst/>
            <a:cxnLst>
              <a:cxn ang="T2">
                <a:pos x="T0" y="0"/>
              </a:cxn>
              <a:cxn ang="T3">
                <a:pos x="T1" y="0"/>
              </a:cxn>
            </a:cxnLst>
            <a:rect l="T4" t="0" r="T5" b="0"/>
            <a:pathLst>
              <a:path w="115062">
                <a:moveTo>
                  <a:pt x="115062" y="0"/>
                </a:moveTo>
                <a:lnTo>
                  <a:pt x="0" y="0"/>
                </a:lnTo>
              </a:path>
            </a:pathLst>
          </a:custGeom>
          <a:noFill/>
          <a:ln w="11176">
            <a:solidFill>
              <a:srgbClr val="28166F"/>
            </a:solidFill>
            <a:round/>
          </a:ln>
        </p:spPr>
        <p:txBody>
          <a:bodyPr lIns="0" tIns="0" rIns="0" bIns="0"/>
          <a:lstStyle/>
          <a:p>
            <a:endParaRPr lang="el-GR"/>
          </a:p>
        </p:txBody>
      </p:sp>
      <p:sp>
        <p:nvSpPr>
          <p:cNvPr id="9528" name="object 313"/>
          <p:cNvSpPr/>
          <p:nvPr/>
        </p:nvSpPr>
        <p:spPr bwMode="auto">
          <a:xfrm>
            <a:off x="5711825" y="3043238"/>
            <a:ext cx="111125" cy="0"/>
          </a:xfrm>
          <a:custGeom>
            <a:avLst/>
            <a:gdLst>
              <a:gd name="T0" fmla="*/ 110244 w 112013"/>
              <a:gd name="T1" fmla="*/ 0 w 112013"/>
              <a:gd name="T2" fmla="*/ 0 60000 65536"/>
              <a:gd name="T3" fmla="*/ 0 60000 65536"/>
              <a:gd name="T4" fmla="*/ 0 w 112013"/>
              <a:gd name="T5" fmla="*/ 112013 w 112013"/>
            </a:gdLst>
            <a:ahLst/>
            <a:cxnLst>
              <a:cxn ang="T2">
                <a:pos x="T0" y="0"/>
              </a:cxn>
              <a:cxn ang="T3">
                <a:pos x="T1" y="0"/>
              </a:cxn>
            </a:cxnLst>
            <a:rect l="T4" t="0" r="T5" b="0"/>
            <a:pathLst>
              <a:path w="112013">
                <a:moveTo>
                  <a:pt x="112013" y="0"/>
                </a:moveTo>
                <a:lnTo>
                  <a:pt x="0" y="0"/>
                </a:lnTo>
              </a:path>
            </a:pathLst>
          </a:custGeom>
          <a:noFill/>
          <a:ln w="13462">
            <a:solidFill>
              <a:srgbClr val="28166F"/>
            </a:solidFill>
            <a:round/>
          </a:ln>
        </p:spPr>
        <p:txBody>
          <a:bodyPr lIns="0" tIns="0" rIns="0" bIns="0"/>
          <a:lstStyle/>
          <a:p>
            <a:endParaRPr lang="el-GR"/>
          </a:p>
        </p:txBody>
      </p:sp>
      <p:sp>
        <p:nvSpPr>
          <p:cNvPr id="9529" name="object 314"/>
          <p:cNvSpPr/>
          <p:nvPr/>
        </p:nvSpPr>
        <p:spPr bwMode="auto">
          <a:xfrm>
            <a:off x="5705475" y="3017838"/>
            <a:ext cx="14288" cy="23812"/>
          </a:xfrm>
          <a:custGeom>
            <a:avLst/>
            <a:gdLst>
              <a:gd name="T0" fmla="*/ 7444 w 13715"/>
              <a:gd name="T1" fmla="*/ 0 h 23622"/>
              <a:gd name="T2" fmla="*/ 7444 w 13715"/>
              <a:gd name="T3" fmla="*/ 24004 h 23622"/>
              <a:gd name="T4" fmla="*/ 0 60000 65536"/>
              <a:gd name="T5" fmla="*/ 0 60000 65536"/>
              <a:gd name="T6" fmla="*/ 0 w 13715"/>
              <a:gd name="T7" fmla="*/ 0 h 23622"/>
              <a:gd name="T8" fmla="*/ 13715 w 13715"/>
              <a:gd name="T9" fmla="*/ 23622 h 23622"/>
            </a:gdLst>
            <a:ahLst/>
            <a:cxnLst>
              <a:cxn ang="T4">
                <a:pos x="T0" y="T1"/>
              </a:cxn>
              <a:cxn ang="T5">
                <a:pos x="T2" y="T3"/>
              </a:cxn>
            </a:cxnLst>
            <a:rect l="T6" t="T7" r="T8" b="T9"/>
            <a:pathLst>
              <a:path w="13715" h="23622">
                <a:moveTo>
                  <a:pt x="6858" y="0"/>
                </a:moveTo>
                <a:lnTo>
                  <a:pt x="6858" y="23622"/>
                </a:lnTo>
              </a:path>
            </a:pathLst>
          </a:custGeom>
          <a:noFill/>
          <a:ln w="14985">
            <a:solidFill>
              <a:srgbClr val="28166F"/>
            </a:solidFill>
            <a:round/>
          </a:ln>
        </p:spPr>
        <p:txBody>
          <a:bodyPr lIns="0" tIns="0" rIns="0" bIns="0"/>
          <a:lstStyle/>
          <a:p>
            <a:endParaRPr lang="el-GR"/>
          </a:p>
        </p:txBody>
      </p:sp>
      <p:sp>
        <p:nvSpPr>
          <p:cNvPr id="9530" name="object 315"/>
          <p:cNvSpPr/>
          <p:nvPr/>
        </p:nvSpPr>
        <p:spPr bwMode="auto">
          <a:xfrm>
            <a:off x="5819775" y="3017838"/>
            <a:ext cx="9525" cy="23812"/>
          </a:xfrm>
          <a:custGeom>
            <a:avLst/>
            <a:gdLst>
              <a:gd name="T0" fmla="*/ 4252 w 10667"/>
              <a:gd name="T1" fmla="*/ 0 h 23622"/>
              <a:gd name="T2" fmla="*/ 4252 w 10667"/>
              <a:gd name="T3" fmla="*/ 24004 h 23622"/>
              <a:gd name="T4" fmla="*/ 0 60000 65536"/>
              <a:gd name="T5" fmla="*/ 0 60000 65536"/>
              <a:gd name="T6" fmla="*/ 0 w 10667"/>
              <a:gd name="T7" fmla="*/ 0 h 23622"/>
              <a:gd name="T8" fmla="*/ 10667 w 10667"/>
              <a:gd name="T9" fmla="*/ 23622 h 23622"/>
            </a:gdLst>
            <a:ahLst/>
            <a:cxnLst>
              <a:cxn ang="T4">
                <a:pos x="T0" y="T1"/>
              </a:cxn>
              <a:cxn ang="T5">
                <a:pos x="T2" y="T3"/>
              </a:cxn>
            </a:cxnLst>
            <a:rect l="T6" t="T7" r="T8" b="T9"/>
            <a:pathLst>
              <a:path w="10667" h="23622">
                <a:moveTo>
                  <a:pt x="5333" y="0"/>
                </a:moveTo>
                <a:lnTo>
                  <a:pt x="5333" y="23622"/>
                </a:lnTo>
              </a:path>
            </a:pathLst>
          </a:custGeom>
          <a:noFill/>
          <a:ln w="11937">
            <a:solidFill>
              <a:srgbClr val="28166F"/>
            </a:solidFill>
            <a:round/>
          </a:ln>
        </p:spPr>
        <p:txBody>
          <a:bodyPr lIns="0" tIns="0" rIns="0" bIns="0"/>
          <a:lstStyle/>
          <a:p>
            <a:endParaRPr lang="el-GR"/>
          </a:p>
        </p:txBody>
      </p:sp>
      <p:sp>
        <p:nvSpPr>
          <p:cNvPr id="9531" name="object 316"/>
          <p:cNvSpPr/>
          <p:nvPr/>
        </p:nvSpPr>
        <p:spPr bwMode="auto">
          <a:xfrm>
            <a:off x="5895975" y="2717800"/>
            <a:ext cx="0" cy="111125"/>
          </a:xfrm>
          <a:custGeom>
            <a:avLst/>
            <a:gdLst>
              <a:gd name="T0" fmla="*/ 0 h 110489"/>
              <a:gd name="T1" fmla="*/ 111765 h 110489"/>
              <a:gd name="T2" fmla="*/ 0 60000 65536"/>
              <a:gd name="T3" fmla="*/ 0 60000 65536"/>
              <a:gd name="T4" fmla="*/ 0 h 110489"/>
              <a:gd name="T5" fmla="*/ 110489 h 110489"/>
            </a:gdLst>
            <a:ahLst/>
            <a:cxnLst>
              <a:cxn ang="T2">
                <a:pos x="0" y="T0"/>
              </a:cxn>
              <a:cxn ang="T3">
                <a:pos x="0" y="T1"/>
              </a:cxn>
            </a:cxnLst>
            <a:rect l="0" t="T4" r="0" b="T5"/>
            <a:pathLst>
              <a:path h="110489">
                <a:moveTo>
                  <a:pt x="0" y="0"/>
                </a:moveTo>
                <a:lnTo>
                  <a:pt x="0" y="110489"/>
                </a:lnTo>
              </a:path>
            </a:pathLst>
          </a:custGeom>
          <a:noFill/>
          <a:ln w="12699">
            <a:solidFill>
              <a:srgbClr val="28166F"/>
            </a:solidFill>
            <a:round/>
          </a:ln>
        </p:spPr>
        <p:txBody>
          <a:bodyPr lIns="0" tIns="0" rIns="0" bIns="0"/>
          <a:lstStyle/>
          <a:p>
            <a:endParaRPr lang="el-GR"/>
          </a:p>
        </p:txBody>
      </p:sp>
      <p:sp>
        <p:nvSpPr>
          <p:cNvPr id="9532" name="object 317"/>
          <p:cNvSpPr/>
          <p:nvPr/>
        </p:nvSpPr>
        <p:spPr bwMode="auto">
          <a:xfrm>
            <a:off x="5895975" y="2719388"/>
            <a:ext cx="87313" cy="0"/>
          </a:xfrm>
          <a:custGeom>
            <a:avLst/>
            <a:gdLst>
              <a:gd name="T0" fmla="*/ 86248 w 88391"/>
              <a:gd name="T1" fmla="*/ 0 w 88391"/>
              <a:gd name="T2" fmla="*/ 0 60000 65536"/>
              <a:gd name="T3" fmla="*/ 0 60000 65536"/>
              <a:gd name="T4" fmla="*/ 0 w 88391"/>
              <a:gd name="T5" fmla="*/ 88391 w 88391"/>
            </a:gdLst>
            <a:ahLst/>
            <a:cxnLst>
              <a:cxn ang="T2">
                <a:pos x="T0" y="0"/>
              </a:cxn>
              <a:cxn ang="T3">
                <a:pos x="T1" y="0"/>
              </a:cxn>
            </a:cxnLst>
            <a:rect l="T4" t="0" r="T5" b="0"/>
            <a:pathLst>
              <a:path w="88391">
                <a:moveTo>
                  <a:pt x="88391" y="0"/>
                </a:moveTo>
                <a:lnTo>
                  <a:pt x="0" y="0"/>
                </a:lnTo>
              </a:path>
            </a:pathLst>
          </a:custGeom>
          <a:noFill/>
          <a:ln w="12700">
            <a:solidFill>
              <a:srgbClr val="28166F"/>
            </a:solidFill>
            <a:round/>
          </a:ln>
        </p:spPr>
        <p:txBody>
          <a:bodyPr lIns="0" tIns="0" rIns="0" bIns="0"/>
          <a:lstStyle/>
          <a:p>
            <a:endParaRPr lang="el-GR"/>
          </a:p>
        </p:txBody>
      </p:sp>
      <p:sp>
        <p:nvSpPr>
          <p:cNvPr id="9533" name="object 318"/>
          <p:cNvSpPr/>
          <p:nvPr/>
        </p:nvSpPr>
        <p:spPr bwMode="auto">
          <a:xfrm>
            <a:off x="5894388" y="2701925"/>
            <a:ext cx="22225" cy="20638"/>
          </a:xfrm>
          <a:custGeom>
            <a:avLst/>
            <a:gdLst>
              <a:gd name="T0" fmla="*/ 22353 w 22098"/>
              <a:gd name="T1" fmla="*/ 8434 h 20574"/>
              <a:gd name="T2" fmla="*/ 13873 w 22098"/>
              <a:gd name="T3" fmla="*/ 0 h 20574"/>
              <a:gd name="T4" fmla="*/ 0 w 22098"/>
              <a:gd name="T5" fmla="*/ 12268 h 20574"/>
              <a:gd name="T6" fmla="*/ 8477 w 22098"/>
              <a:gd name="T7" fmla="*/ 20702 h 20574"/>
              <a:gd name="T8" fmla="*/ 22353 w 22098"/>
              <a:gd name="T9" fmla="*/ 8434 h 20574"/>
              <a:gd name="T10" fmla="*/ 0 60000 65536"/>
              <a:gd name="T11" fmla="*/ 0 60000 65536"/>
              <a:gd name="T12" fmla="*/ 0 60000 65536"/>
              <a:gd name="T13" fmla="*/ 0 60000 65536"/>
              <a:gd name="T14" fmla="*/ 0 60000 65536"/>
              <a:gd name="T15" fmla="*/ 0 w 22098"/>
              <a:gd name="T16" fmla="*/ 0 h 20574"/>
              <a:gd name="T17" fmla="*/ 22098 w 22098"/>
              <a:gd name="T18" fmla="*/ 20574 h 20574"/>
            </a:gdLst>
            <a:ahLst/>
            <a:cxnLst>
              <a:cxn ang="T10">
                <a:pos x="T0" y="T1"/>
              </a:cxn>
              <a:cxn ang="T11">
                <a:pos x="T2" y="T3"/>
              </a:cxn>
              <a:cxn ang="T12">
                <a:pos x="T4" y="T5"/>
              </a:cxn>
              <a:cxn ang="T13">
                <a:pos x="T6" y="T7"/>
              </a:cxn>
              <a:cxn ang="T14">
                <a:pos x="T8" y="T9"/>
              </a:cxn>
            </a:cxnLst>
            <a:rect l="T15" t="T16" r="T17" b="T18"/>
            <a:pathLst>
              <a:path w="22098" h="20574">
                <a:moveTo>
                  <a:pt x="22098" y="8382"/>
                </a:moveTo>
                <a:lnTo>
                  <a:pt x="13715" y="0"/>
                </a:lnTo>
                <a:lnTo>
                  <a:pt x="0" y="12192"/>
                </a:lnTo>
                <a:lnTo>
                  <a:pt x="8381" y="20574"/>
                </a:lnTo>
                <a:lnTo>
                  <a:pt x="22098" y="8382"/>
                </a:lnTo>
                <a:close/>
              </a:path>
            </a:pathLst>
          </a:custGeom>
          <a:solidFill>
            <a:srgbClr val="28166F"/>
          </a:solidFill>
          <a:ln w="9525">
            <a:noFill/>
            <a:round/>
          </a:ln>
        </p:spPr>
        <p:txBody>
          <a:bodyPr lIns="0" tIns="0" rIns="0" bIns="0"/>
          <a:lstStyle/>
          <a:p>
            <a:endParaRPr lang="el-GR"/>
          </a:p>
        </p:txBody>
      </p:sp>
      <p:sp>
        <p:nvSpPr>
          <p:cNvPr id="9534" name="object 319"/>
          <p:cNvSpPr/>
          <p:nvPr/>
        </p:nvSpPr>
        <p:spPr bwMode="auto">
          <a:xfrm>
            <a:off x="5916613" y="2684463"/>
            <a:ext cx="11112" cy="17462"/>
          </a:xfrm>
          <a:custGeom>
            <a:avLst/>
            <a:gdLst>
              <a:gd name="T0" fmla="*/ 5064 w 12191"/>
              <a:gd name="T1" fmla="*/ 0 h 16763"/>
              <a:gd name="T2" fmla="*/ 5064 w 12191"/>
              <a:gd name="T3" fmla="*/ 18190 h 16763"/>
              <a:gd name="T4" fmla="*/ 0 60000 65536"/>
              <a:gd name="T5" fmla="*/ 0 60000 65536"/>
              <a:gd name="T6" fmla="*/ 0 w 12191"/>
              <a:gd name="T7" fmla="*/ 0 h 16763"/>
              <a:gd name="T8" fmla="*/ 12191 w 12191"/>
              <a:gd name="T9" fmla="*/ 16763 h 16763"/>
            </a:gdLst>
            <a:ahLst/>
            <a:cxnLst>
              <a:cxn ang="T4">
                <a:pos x="T0" y="T1"/>
              </a:cxn>
              <a:cxn ang="T5">
                <a:pos x="T2" y="T3"/>
              </a:cxn>
            </a:cxnLst>
            <a:rect l="T6" t="T7" r="T8" b="T9"/>
            <a:pathLst>
              <a:path w="12191" h="16763">
                <a:moveTo>
                  <a:pt x="6095" y="0"/>
                </a:moveTo>
                <a:lnTo>
                  <a:pt x="6095" y="16763"/>
                </a:lnTo>
              </a:path>
            </a:pathLst>
          </a:custGeom>
          <a:noFill/>
          <a:ln w="13461">
            <a:solidFill>
              <a:srgbClr val="28166F"/>
            </a:solidFill>
            <a:round/>
          </a:ln>
        </p:spPr>
        <p:txBody>
          <a:bodyPr lIns="0" tIns="0" rIns="0" bIns="0"/>
          <a:lstStyle/>
          <a:p>
            <a:endParaRPr lang="el-GR"/>
          </a:p>
        </p:txBody>
      </p:sp>
      <p:sp>
        <p:nvSpPr>
          <p:cNvPr id="9535" name="object 320"/>
          <p:cNvSpPr/>
          <p:nvPr/>
        </p:nvSpPr>
        <p:spPr bwMode="auto">
          <a:xfrm>
            <a:off x="5954713" y="2684463"/>
            <a:ext cx="12700" cy="17462"/>
          </a:xfrm>
          <a:custGeom>
            <a:avLst/>
            <a:gdLst>
              <a:gd name="T0" fmla="*/ 6614 w 12191"/>
              <a:gd name="T1" fmla="*/ 0 h 16763"/>
              <a:gd name="T2" fmla="*/ 6614 w 12191"/>
              <a:gd name="T3" fmla="*/ 18190 h 16763"/>
              <a:gd name="T4" fmla="*/ 0 60000 65536"/>
              <a:gd name="T5" fmla="*/ 0 60000 65536"/>
              <a:gd name="T6" fmla="*/ 0 w 12191"/>
              <a:gd name="T7" fmla="*/ 0 h 16763"/>
              <a:gd name="T8" fmla="*/ 12191 w 12191"/>
              <a:gd name="T9" fmla="*/ 16763 h 16763"/>
            </a:gdLst>
            <a:ahLst/>
            <a:cxnLst>
              <a:cxn ang="T4">
                <a:pos x="T0" y="T1"/>
              </a:cxn>
              <a:cxn ang="T5">
                <a:pos x="T2" y="T3"/>
              </a:cxn>
            </a:cxnLst>
            <a:rect l="T6" t="T7" r="T8" b="T9"/>
            <a:pathLst>
              <a:path w="12191" h="16763">
                <a:moveTo>
                  <a:pt x="6095" y="0"/>
                </a:moveTo>
                <a:lnTo>
                  <a:pt x="6095" y="16763"/>
                </a:lnTo>
              </a:path>
            </a:pathLst>
          </a:custGeom>
          <a:noFill/>
          <a:ln w="13461">
            <a:solidFill>
              <a:srgbClr val="28166F"/>
            </a:solidFill>
            <a:round/>
          </a:ln>
        </p:spPr>
        <p:txBody>
          <a:bodyPr lIns="0" tIns="0" rIns="0" bIns="0"/>
          <a:lstStyle/>
          <a:p>
            <a:endParaRPr lang="el-GR"/>
          </a:p>
        </p:txBody>
      </p:sp>
      <p:sp>
        <p:nvSpPr>
          <p:cNvPr id="9536" name="object 321"/>
          <p:cNvSpPr/>
          <p:nvPr/>
        </p:nvSpPr>
        <p:spPr bwMode="auto">
          <a:xfrm>
            <a:off x="5922963" y="2678113"/>
            <a:ext cx="39687" cy="11112"/>
          </a:xfrm>
          <a:custGeom>
            <a:avLst/>
            <a:gdLst>
              <a:gd name="T0" fmla="*/ 0 w 40131"/>
              <a:gd name="T1" fmla="*/ 0 h 11429"/>
              <a:gd name="T2" fmla="*/ 0 w 40131"/>
              <a:gd name="T3" fmla="*/ 10804 h 11429"/>
              <a:gd name="T4" fmla="*/ 39248 w 40131"/>
              <a:gd name="T5" fmla="*/ 10804 h 11429"/>
              <a:gd name="T6" fmla="*/ 39248 w 40131"/>
              <a:gd name="T7" fmla="*/ 0 h 11429"/>
              <a:gd name="T8" fmla="*/ 0 w 40131"/>
              <a:gd name="T9" fmla="*/ 0 h 11429"/>
              <a:gd name="T10" fmla="*/ 0 60000 65536"/>
              <a:gd name="T11" fmla="*/ 0 60000 65536"/>
              <a:gd name="T12" fmla="*/ 0 60000 65536"/>
              <a:gd name="T13" fmla="*/ 0 60000 65536"/>
              <a:gd name="T14" fmla="*/ 0 60000 65536"/>
              <a:gd name="T15" fmla="*/ 0 w 40131"/>
              <a:gd name="T16" fmla="*/ 0 h 11429"/>
              <a:gd name="T17" fmla="*/ 40131 w 40131"/>
              <a:gd name="T18" fmla="*/ 11429 h 11429"/>
            </a:gdLst>
            <a:ahLst/>
            <a:cxnLst>
              <a:cxn ang="T10">
                <a:pos x="T0" y="T1"/>
              </a:cxn>
              <a:cxn ang="T11">
                <a:pos x="T2" y="T3"/>
              </a:cxn>
              <a:cxn ang="T12">
                <a:pos x="T4" y="T5"/>
              </a:cxn>
              <a:cxn ang="T13">
                <a:pos x="T6" y="T7"/>
              </a:cxn>
              <a:cxn ang="T14">
                <a:pos x="T8" y="T9"/>
              </a:cxn>
            </a:cxnLst>
            <a:rect l="T15" t="T16" r="T17" b="T18"/>
            <a:pathLst>
              <a:path w="40131" h="11429">
                <a:moveTo>
                  <a:pt x="0" y="0"/>
                </a:moveTo>
                <a:lnTo>
                  <a:pt x="0" y="11429"/>
                </a:lnTo>
                <a:lnTo>
                  <a:pt x="40131" y="11429"/>
                </a:lnTo>
                <a:lnTo>
                  <a:pt x="40131" y="0"/>
                </a:lnTo>
                <a:lnTo>
                  <a:pt x="0" y="0"/>
                </a:lnTo>
                <a:close/>
              </a:path>
            </a:pathLst>
          </a:custGeom>
          <a:solidFill>
            <a:srgbClr val="28166F"/>
          </a:solidFill>
          <a:ln w="9525">
            <a:noFill/>
            <a:round/>
          </a:ln>
        </p:spPr>
        <p:txBody>
          <a:bodyPr lIns="0" tIns="0" rIns="0" bIns="0"/>
          <a:lstStyle/>
          <a:p>
            <a:endParaRPr lang="el-GR"/>
          </a:p>
        </p:txBody>
      </p:sp>
      <p:sp>
        <p:nvSpPr>
          <p:cNvPr id="9537" name="object 322"/>
          <p:cNvSpPr/>
          <p:nvPr/>
        </p:nvSpPr>
        <p:spPr bwMode="auto">
          <a:xfrm>
            <a:off x="5915025" y="2697163"/>
            <a:ext cx="57150" cy="12700"/>
          </a:xfrm>
          <a:custGeom>
            <a:avLst/>
            <a:gdLst>
              <a:gd name="T0" fmla="*/ 0 w 57150"/>
              <a:gd name="T1" fmla="*/ 0 h 12699"/>
              <a:gd name="T2" fmla="*/ 0 w 57150"/>
              <a:gd name="T3" fmla="*/ 12701 h 12699"/>
              <a:gd name="T4" fmla="*/ 57150 w 57150"/>
              <a:gd name="T5" fmla="*/ 12701 h 12699"/>
              <a:gd name="T6" fmla="*/ 57150 w 57150"/>
              <a:gd name="T7" fmla="*/ 0 h 12699"/>
              <a:gd name="T8" fmla="*/ 0 w 57150"/>
              <a:gd name="T9" fmla="*/ 0 h 12699"/>
              <a:gd name="T10" fmla="*/ 0 60000 65536"/>
              <a:gd name="T11" fmla="*/ 0 60000 65536"/>
              <a:gd name="T12" fmla="*/ 0 60000 65536"/>
              <a:gd name="T13" fmla="*/ 0 60000 65536"/>
              <a:gd name="T14" fmla="*/ 0 60000 65536"/>
              <a:gd name="T15" fmla="*/ 0 w 57150"/>
              <a:gd name="T16" fmla="*/ 0 h 12699"/>
              <a:gd name="T17" fmla="*/ 57150 w 57150"/>
              <a:gd name="T18" fmla="*/ 12699 h 12699"/>
            </a:gdLst>
            <a:ahLst/>
            <a:cxnLst>
              <a:cxn ang="T10">
                <a:pos x="T0" y="T1"/>
              </a:cxn>
              <a:cxn ang="T11">
                <a:pos x="T2" y="T3"/>
              </a:cxn>
              <a:cxn ang="T12">
                <a:pos x="T4" y="T5"/>
              </a:cxn>
              <a:cxn ang="T13">
                <a:pos x="T6" y="T7"/>
              </a:cxn>
              <a:cxn ang="T14">
                <a:pos x="T8" y="T9"/>
              </a:cxn>
            </a:cxnLst>
            <a:rect l="T15" t="T16" r="T17" b="T18"/>
            <a:pathLst>
              <a:path w="57150" h="12699">
                <a:moveTo>
                  <a:pt x="0" y="0"/>
                </a:moveTo>
                <a:lnTo>
                  <a:pt x="0" y="12699"/>
                </a:lnTo>
                <a:lnTo>
                  <a:pt x="57150" y="12699"/>
                </a:lnTo>
                <a:lnTo>
                  <a:pt x="57150" y="0"/>
                </a:lnTo>
                <a:lnTo>
                  <a:pt x="0" y="0"/>
                </a:lnTo>
                <a:close/>
              </a:path>
            </a:pathLst>
          </a:custGeom>
          <a:solidFill>
            <a:srgbClr val="28166F"/>
          </a:solidFill>
          <a:ln w="9525">
            <a:noFill/>
            <a:round/>
          </a:ln>
        </p:spPr>
        <p:txBody>
          <a:bodyPr lIns="0" tIns="0" rIns="0" bIns="0"/>
          <a:lstStyle/>
          <a:p>
            <a:endParaRPr lang="el-GR"/>
          </a:p>
        </p:txBody>
      </p:sp>
      <p:sp>
        <p:nvSpPr>
          <p:cNvPr id="9538" name="object 323"/>
          <p:cNvSpPr/>
          <p:nvPr/>
        </p:nvSpPr>
        <p:spPr bwMode="auto">
          <a:xfrm>
            <a:off x="5967413" y="2701925"/>
            <a:ext cx="19050" cy="20638"/>
          </a:xfrm>
          <a:custGeom>
            <a:avLst/>
            <a:gdLst>
              <a:gd name="T0" fmla="*/ 18317 w 19812"/>
              <a:gd name="T1" fmla="*/ 12268 h 20574"/>
              <a:gd name="T2" fmla="*/ 7750 w 19812"/>
              <a:gd name="T3" fmla="*/ 0 h 20574"/>
              <a:gd name="T4" fmla="*/ 0 w 19812"/>
              <a:gd name="T5" fmla="*/ 8434 h 20574"/>
              <a:gd name="T6" fmla="*/ 10566 w 19812"/>
              <a:gd name="T7" fmla="*/ 20702 h 20574"/>
              <a:gd name="T8" fmla="*/ 18317 w 19812"/>
              <a:gd name="T9" fmla="*/ 12268 h 20574"/>
              <a:gd name="T10" fmla="*/ 0 60000 65536"/>
              <a:gd name="T11" fmla="*/ 0 60000 65536"/>
              <a:gd name="T12" fmla="*/ 0 60000 65536"/>
              <a:gd name="T13" fmla="*/ 0 60000 65536"/>
              <a:gd name="T14" fmla="*/ 0 60000 65536"/>
              <a:gd name="T15" fmla="*/ 0 w 19812"/>
              <a:gd name="T16" fmla="*/ 0 h 20574"/>
              <a:gd name="T17" fmla="*/ 19812 w 19812"/>
              <a:gd name="T18" fmla="*/ 20574 h 20574"/>
            </a:gdLst>
            <a:ahLst/>
            <a:cxnLst>
              <a:cxn ang="T10">
                <a:pos x="T0" y="T1"/>
              </a:cxn>
              <a:cxn ang="T11">
                <a:pos x="T2" y="T3"/>
              </a:cxn>
              <a:cxn ang="T12">
                <a:pos x="T4" y="T5"/>
              </a:cxn>
              <a:cxn ang="T13">
                <a:pos x="T6" y="T7"/>
              </a:cxn>
              <a:cxn ang="T14">
                <a:pos x="T8" y="T9"/>
              </a:cxn>
            </a:cxnLst>
            <a:rect l="T15" t="T16" r="T17" b="T18"/>
            <a:pathLst>
              <a:path w="19812" h="20574">
                <a:moveTo>
                  <a:pt x="19812" y="12192"/>
                </a:moveTo>
                <a:lnTo>
                  <a:pt x="8382" y="0"/>
                </a:lnTo>
                <a:lnTo>
                  <a:pt x="0" y="8382"/>
                </a:lnTo>
                <a:lnTo>
                  <a:pt x="11429" y="20574"/>
                </a:lnTo>
                <a:lnTo>
                  <a:pt x="19812" y="12192"/>
                </a:lnTo>
                <a:close/>
              </a:path>
            </a:pathLst>
          </a:custGeom>
          <a:solidFill>
            <a:srgbClr val="28166F"/>
          </a:solidFill>
          <a:ln w="9525">
            <a:noFill/>
            <a:round/>
          </a:ln>
        </p:spPr>
        <p:txBody>
          <a:bodyPr lIns="0" tIns="0" rIns="0" bIns="0"/>
          <a:lstStyle/>
          <a:p>
            <a:endParaRPr lang="el-GR"/>
          </a:p>
        </p:txBody>
      </p:sp>
      <p:sp>
        <p:nvSpPr>
          <p:cNvPr id="9539" name="object 324"/>
          <p:cNvSpPr/>
          <p:nvPr/>
        </p:nvSpPr>
        <p:spPr bwMode="auto">
          <a:xfrm>
            <a:off x="6145213" y="2446338"/>
            <a:ext cx="0" cy="325437"/>
          </a:xfrm>
          <a:custGeom>
            <a:avLst/>
            <a:gdLst>
              <a:gd name="T0" fmla="*/ 0 h 326516"/>
              <a:gd name="T1" fmla="*/ 324362 h 326516"/>
              <a:gd name="T2" fmla="*/ 0 60000 65536"/>
              <a:gd name="T3" fmla="*/ 0 60000 65536"/>
              <a:gd name="T4" fmla="*/ 0 h 326516"/>
              <a:gd name="T5" fmla="*/ 326516 h 326516"/>
            </a:gdLst>
            <a:ahLst/>
            <a:cxnLst>
              <a:cxn ang="T2">
                <a:pos x="0" y="T0"/>
              </a:cxn>
              <a:cxn ang="T3">
                <a:pos x="0" y="T1"/>
              </a:cxn>
            </a:cxnLst>
            <a:rect l="0" t="T4" r="0" b="T5"/>
            <a:pathLst>
              <a:path h="326516">
                <a:moveTo>
                  <a:pt x="0" y="0"/>
                </a:moveTo>
                <a:lnTo>
                  <a:pt x="0" y="326516"/>
                </a:lnTo>
              </a:path>
            </a:pathLst>
          </a:custGeom>
          <a:noFill/>
          <a:ln w="22732">
            <a:solidFill>
              <a:srgbClr val="28166F"/>
            </a:solidFill>
            <a:round/>
          </a:ln>
        </p:spPr>
        <p:txBody>
          <a:bodyPr lIns="0" tIns="0" rIns="0" bIns="0"/>
          <a:lstStyle/>
          <a:p>
            <a:endParaRPr lang="el-GR"/>
          </a:p>
        </p:txBody>
      </p:sp>
      <p:sp>
        <p:nvSpPr>
          <p:cNvPr id="9540" name="object 325"/>
          <p:cNvSpPr/>
          <p:nvPr/>
        </p:nvSpPr>
        <p:spPr bwMode="auto">
          <a:xfrm>
            <a:off x="5962650" y="2630488"/>
            <a:ext cx="187325" cy="0"/>
          </a:xfrm>
          <a:custGeom>
            <a:avLst/>
            <a:gdLst>
              <a:gd name="T0" fmla="*/ 187963 w 186689"/>
              <a:gd name="T1" fmla="*/ 0 w 186689"/>
              <a:gd name="T2" fmla="*/ 0 60000 65536"/>
              <a:gd name="T3" fmla="*/ 0 60000 65536"/>
              <a:gd name="T4" fmla="*/ 0 w 186689"/>
              <a:gd name="T5" fmla="*/ 186689 w 186689"/>
            </a:gdLst>
            <a:ahLst/>
            <a:cxnLst>
              <a:cxn ang="T2">
                <a:pos x="T0" y="0"/>
              </a:cxn>
              <a:cxn ang="T3">
                <a:pos x="T1" y="0"/>
              </a:cxn>
            </a:cxnLst>
            <a:rect l="T4" t="0" r="T5" b="0"/>
            <a:pathLst>
              <a:path w="186689">
                <a:moveTo>
                  <a:pt x="186689" y="0"/>
                </a:moveTo>
                <a:lnTo>
                  <a:pt x="0" y="0"/>
                </a:lnTo>
              </a:path>
            </a:pathLst>
          </a:custGeom>
          <a:noFill/>
          <a:ln w="12700">
            <a:solidFill>
              <a:srgbClr val="28166F"/>
            </a:solidFill>
            <a:round/>
          </a:ln>
        </p:spPr>
        <p:txBody>
          <a:bodyPr lIns="0" tIns="0" rIns="0" bIns="0"/>
          <a:lstStyle/>
          <a:p>
            <a:endParaRPr lang="el-GR"/>
          </a:p>
        </p:txBody>
      </p:sp>
      <p:sp>
        <p:nvSpPr>
          <p:cNvPr id="9541" name="object 326"/>
          <p:cNvSpPr/>
          <p:nvPr/>
        </p:nvSpPr>
        <p:spPr bwMode="auto">
          <a:xfrm>
            <a:off x="5978525" y="2449513"/>
            <a:ext cx="158750" cy="0"/>
          </a:xfrm>
          <a:custGeom>
            <a:avLst/>
            <a:gdLst>
              <a:gd name="T0" fmla="*/ 158244 w 159258"/>
              <a:gd name="T1" fmla="*/ 0 w 159258"/>
              <a:gd name="T2" fmla="*/ 0 60000 65536"/>
              <a:gd name="T3" fmla="*/ 0 60000 65536"/>
              <a:gd name="T4" fmla="*/ 0 w 159258"/>
              <a:gd name="T5" fmla="*/ 159258 w 159258"/>
            </a:gdLst>
            <a:ahLst/>
            <a:cxnLst>
              <a:cxn ang="T2">
                <a:pos x="T0" y="0"/>
              </a:cxn>
              <a:cxn ang="T3">
                <a:pos x="T1" y="0"/>
              </a:cxn>
            </a:cxnLst>
            <a:rect l="T4" t="0" r="T5" b="0"/>
            <a:pathLst>
              <a:path w="159258">
                <a:moveTo>
                  <a:pt x="159258" y="0"/>
                </a:moveTo>
                <a:lnTo>
                  <a:pt x="0" y="0"/>
                </a:lnTo>
              </a:path>
            </a:pathLst>
          </a:custGeom>
          <a:noFill/>
          <a:ln w="13462">
            <a:solidFill>
              <a:srgbClr val="28166F"/>
            </a:solidFill>
            <a:round/>
          </a:ln>
        </p:spPr>
        <p:txBody>
          <a:bodyPr lIns="0" tIns="0" rIns="0" bIns="0"/>
          <a:lstStyle/>
          <a:p>
            <a:endParaRPr lang="el-GR"/>
          </a:p>
        </p:txBody>
      </p:sp>
      <p:sp>
        <p:nvSpPr>
          <p:cNvPr id="9542" name="object 327"/>
          <p:cNvSpPr/>
          <p:nvPr/>
        </p:nvSpPr>
        <p:spPr bwMode="auto">
          <a:xfrm>
            <a:off x="6143625" y="2628900"/>
            <a:ext cx="11113" cy="1588"/>
          </a:xfrm>
          <a:custGeom>
            <a:avLst/>
            <a:gdLst>
              <a:gd name="T0" fmla="*/ 5065 w 12191"/>
              <a:gd name="T1" fmla="*/ 0 h 2286"/>
              <a:gd name="T2" fmla="*/ 5065 w 12191"/>
              <a:gd name="T3" fmla="*/ 1103 h 2286"/>
              <a:gd name="T4" fmla="*/ 0 60000 65536"/>
              <a:gd name="T5" fmla="*/ 0 60000 65536"/>
              <a:gd name="T6" fmla="*/ 0 w 12191"/>
              <a:gd name="T7" fmla="*/ 0 h 2286"/>
              <a:gd name="T8" fmla="*/ 12191 w 12191"/>
              <a:gd name="T9" fmla="*/ 2286 h 2286"/>
            </a:gdLst>
            <a:ahLst/>
            <a:cxnLst>
              <a:cxn ang="T4">
                <a:pos x="T0" y="T1"/>
              </a:cxn>
              <a:cxn ang="T5">
                <a:pos x="T2" y="T3"/>
              </a:cxn>
            </a:cxnLst>
            <a:rect l="T6" t="T7" r="T8" b="T9"/>
            <a:pathLst>
              <a:path w="12191" h="2286">
                <a:moveTo>
                  <a:pt x="6095" y="0"/>
                </a:moveTo>
                <a:lnTo>
                  <a:pt x="6095" y="2286"/>
                </a:lnTo>
              </a:path>
            </a:pathLst>
          </a:custGeom>
          <a:noFill/>
          <a:ln w="13461">
            <a:solidFill>
              <a:srgbClr val="28166F"/>
            </a:solidFill>
            <a:round/>
          </a:ln>
        </p:spPr>
        <p:txBody>
          <a:bodyPr lIns="0" tIns="0" rIns="0" bIns="0"/>
          <a:lstStyle/>
          <a:p>
            <a:endParaRPr lang="el-GR"/>
          </a:p>
        </p:txBody>
      </p:sp>
      <p:sp>
        <p:nvSpPr>
          <p:cNvPr id="9543" name="object 328"/>
          <p:cNvSpPr/>
          <p:nvPr/>
        </p:nvSpPr>
        <p:spPr bwMode="auto">
          <a:xfrm>
            <a:off x="5972175" y="2451100"/>
            <a:ext cx="11113" cy="34925"/>
          </a:xfrm>
          <a:custGeom>
            <a:avLst/>
            <a:gdLst>
              <a:gd name="T0" fmla="*/ 5065 w 12191"/>
              <a:gd name="T1" fmla="*/ 0 h 35813"/>
              <a:gd name="T2" fmla="*/ 5065 w 12191"/>
              <a:gd name="T3" fmla="*/ 34059 h 35813"/>
              <a:gd name="T4" fmla="*/ 0 60000 65536"/>
              <a:gd name="T5" fmla="*/ 0 60000 65536"/>
              <a:gd name="T6" fmla="*/ 0 w 12191"/>
              <a:gd name="T7" fmla="*/ 0 h 35813"/>
              <a:gd name="T8" fmla="*/ 12191 w 12191"/>
              <a:gd name="T9" fmla="*/ 35813 h 35813"/>
            </a:gdLst>
            <a:ahLst/>
            <a:cxnLst>
              <a:cxn ang="T4">
                <a:pos x="T0" y="T1"/>
              </a:cxn>
              <a:cxn ang="T5">
                <a:pos x="T2" y="T3"/>
              </a:cxn>
            </a:cxnLst>
            <a:rect l="T6" t="T7" r="T8" b="T9"/>
            <a:pathLst>
              <a:path w="12191" h="35813">
                <a:moveTo>
                  <a:pt x="6095" y="0"/>
                </a:moveTo>
                <a:lnTo>
                  <a:pt x="6095" y="35813"/>
                </a:lnTo>
              </a:path>
            </a:pathLst>
          </a:custGeom>
          <a:noFill/>
          <a:ln w="13461">
            <a:solidFill>
              <a:srgbClr val="28166F"/>
            </a:solidFill>
            <a:round/>
          </a:ln>
        </p:spPr>
        <p:txBody>
          <a:bodyPr lIns="0" tIns="0" rIns="0" bIns="0"/>
          <a:lstStyle/>
          <a:p>
            <a:endParaRPr lang="el-GR"/>
          </a:p>
        </p:txBody>
      </p:sp>
      <p:sp>
        <p:nvSpPr>
          <p:cNvPr id="9544" name="object 329"/>
          <p:cNvSpPr/>
          <p:nvPr/>
        </p:nvSpPr>
        <p:spPr bwMode="auto">
          <a:xfrm>
            <a:off x="5884863" y="2390775"/>
            <a:ext cx="0" cy="433388"/>
          </a:xfrm>
          <a:custGeom>
            <a:avLst/>
            <a:gdLst>
              <a:gd name="T0" fmla="*/ 0 h 433577"/>
              <a:gd name="T1" fmla="*/ 433200 h 433577"/>
              <a:gd name="T2" fmla="*/ 0 60000 65536"/>
              <a:gd name="T3" fmla="*/ 0 60000 65536"/>
              <a:gd name="T4" fmla="*/ 0 h 433577"/>
              <a:gd name="T5" fmla="*/ 433577 h 433577"/>
            </a:gdLst>
            <a:ahLst/>
            <a:cxnLst>
              <a:cxn ang="T2">
                <a:pos x="0" y="T0"/>
              </a:cxn>
              <a:cxn ang="T3">
                <a:pos x="0" y="T1"/>
              </a:cxn>
            </a:cxnLst>
            <a:rect l="0" t="T4" r="0" b="T5"/>
            <a:pathLst>
              <a:path h="433577">
                <a:moveTo>
                  <a:pt x="0" y="0"/>
                </a:moveTo>
                <a:lnTo>
                  <a:pt x="0" y="433578"/>
                </a:lnTo>
              </a:path>
            </a:pathLst>
          </a:custGeom>
          <a:noFill/>
          <a:ln w="11937">
            <a:solidFill>
              <a:srgbClr val="28166F"/>
            </a:solidFill>
            <a:round/>
          </a:ln>
        </p:spPr>
        <p:txBody>
          <a:bodyPr lIns="0" tIns="0" rIns="0" bIns="0"/>
          <a:lstStyle/>
          <a:p>
            <a:endParaRPr lang="el-GR"/>
          </a:p>
        </p:txBody>
      </p:sp>
      <p:sp>
        <p:nvSpPr>
          <p:cNvPr id="9545" name="object 330"/>
          <p:cNvSpPr/>
          <p:nvPr/>
        </p:nvSpPr>
        <p:spPr bwMode="auto">
          <a:xfrm>
            <a:off x="5878513" y="2819400"/>
            <a:ext cx="7937" cy="12700"/>
          </a:xfrm>
          <a:custGeom>
            <a:avLst/>
            <a:gdLst>
              <a:gd name="T0" fmla="*/ 7517 w 8381"/>
              <a:gd name="T1" fmla="*/ 8467 h 11430"/>
              <a:gd name="T2" fmla="*/ 1367 w 8381"/>
              <a:gd name="T3" fmla="*/ 0 h 11430"/>
              <a:gd name="T4" fmla="*/ 0 w 8381"/>
              <a:gd name="T5" fmla="*/ 4703 h 11430"/>
              <a:gd name="T6" fmla="*/ 6150 w 8381"/>
              <a:gd name="T7" fmla="*/ 14111 h 11430"/>
              <a:gd name="T8" fmla="*/ 7517 w 8381"/>
              <a:gd name="T9" fmla="*/ 8467 h 11430"/>
              <a:gd name="T10" fmla="*/ 0 60000 65536"/>
              <a:gd name="T11" fmla="*/ 0 60000 65536"/>
              <a:gd name="T12" fmla="*/ 0 60000 65536"/>
              <a:gd name="T13" fmla="*/ 0 60000 65536"/>
              <a:gd name="T14" fmla="*/ 0 60000 65536"/>
              <a:gd name="T15" fmla="*/ 0 w 8381"/>
              <a:gd name="T16" fmla="*/ 0 h 11430"/>
              <a:gd name="T17" fmla="*/ 8381 w 8381"/>
              <a:gd name="T18" fmla="*/ 11430 h 11430"/>
            </a:gdLst>
            <a:ahLst/>
            <a:cxnLst>
              <a:cxn ang="T10">
                <a:pos x="T0" y="T1"/>
              </a:cxn>
              <a:cxn ang="T11">
                <a:pos x="T2" y="T3"/>
              </a:cxn>
              <a:cxn ang="T12">
                <a:pos x="T4" y="T5"/>
              </a:cxn>
              <a:cxn ang="T13">
                <a:pos x="T6" y="T7"/>
              </a:cxn>
              <a:cxn ang="T14">
                <a:pos x="T8" y="T9"/>
              </a:cxn>
            </a:cxnLst>
            <a:rect l="T15" t="T16" r="T17" b="T18"/>
            <a:pathLst>
              <a:path w="8381" h="11430">
                <a:moveTo>
                  <a:pt x="8381" y="6858"/>
                </a:moveTo>
                <a:lnTo>
                  <a:pt x="1524" y="0"/>
                </a:lnTo>
                <a:lnTo>
                  <a:pt x="0" y="3810"/>
                </a:lnTo>
                <a:lnTo>
                  <a:pt x="6857" y="11430"/>
                </a:lnTo>
                <a:lnTo>
                  <a:pt x="8381" y="6858"/>
                </a:lnTo>
                <a:close/>
              </a:path>
            </a:pathLst>
          </a:custGeom>
          <a:solidFill>
            <a:srgbClr val="28166F"/>
          </a:solidFill>
          <a:ln w="9525">
            <a:noFill/>
            <a:round/>
          </a:ln>
        </p:spPr>
        <p:txBody>
          <a:bodyPr lIns="0" tIns="0" rIns="0" bIns="0"/>
          <a:lstStyle/>
          <a:p>
            <a:endParaRPr lang="el-GR"/>
          </a:p>
        </p:txBody>
      </p:sp>
      <p:sp>
        <p:nvSpPr>
          <p:cNvPr id="9546" name="object 331"/>
          <p:cNvSpPr/>
          <p:nvPr/>
        </p:nvSpPr>
        <p:spPr bwMode="auto">
          <a:xfrm>
            <a:off x="5613400" y="2244725"/>
            <a:ext cx="306388" cy="0"/>
          </a:xfrm>
          <a:custGeom>
            <a:avLst/>
            <a:gdLst>
              <a:gd name="T0" fmla="*/ 305692 w 307086"/>
              <a:gd name="T1" fmla="*/ 0 w 307086"/>
              <a:gd name="T2" fmla="*/ 0 60000 65536"/>
              <a:gd name="T3" fmla="*/ 0 60000 65536"/>
              <a:gd name="T4" fmla="*/ 0 w 307086"/>
              <a:gd name="T5" fmla="*/ 307086 w 307086"/>
            </a:gdLst>
            <a:ahLst/>
            <a:cxnLst>
              <a:cxn ang="T2">
                <a:pos x="T0" y="0"/>
              </a:cxn>
              <a:cxn ang="T3">
                <a:pos x="T1" y="0"/>
              </a:cxn>
            </a:cxnLst>
            <a:rect l="T4" t="0" r="T5" b="0"/>
            <a:pathLst>
              <a:path w="307086">
                <a:moveTo>
                  <a:pt x="307086" y="0"/>
                </a:moveTo>
                <a:lnTo>
                  <a:pt x="0" y="0"/>
                </a:lnTo>
              </a:path>
            </a:pathLst>
          </a:custGeom>
          <a:noFill/>
          <a:ln w="11176">
            <a:solidFill>
              <a:srgbClr val="28166F"/>
            </a:solidFill>
            <a:round/>
          </a:ln>
        </p:spPr>
        <p:txBody>
          <a:bodyPr lIns="0" tIns="0" rIns="0" bIns="0"/>
          <a:lstStyle/>
          <a:p>
            <a:endParaRPr lang="el-GR"/>
          </a:p>
        </p:txBody>
      </p:sp>
      <p:sp>
        <p:nvSpPr>
          <p:cNvPr id="9547" name="object 332"/>
          <p:cNvSpPr/>
          <p:nvPr/>
        </p:nvSpPr>
        <p:spPr bwMode="auto">
          <a:xfrm>
            <a:off x="5613400" y="2392363"/>
            <a:ext cx="306388" cy="0"/>
          </a:xfrm>
          <a:custGeom>
            <a:avLst/>
            <a:gdLst>
              <a:gd name="T0" fmla="*/ 305692 w 307086"/>
              <a:gd name="T1" fmla="*/ 0 w 307086"/>
              <a:gd name="T2" fmla="*/ 0 60000 65536"/>
              <a:gd name="T3" fmla="*/ 0 60000 65536"/>
              <a:gd name="T4" fmla="*/ 0 w 307086"/>
              <a:gd name="T5" fmla="*/ 307086 w 307086"/>
            </a:gdLst>
            <a:ahLst/>
            <a:cxnLst>
              <a:cxn ang="T2">
                <a:pos x="T0" y="0"/>
              </a:cxn>
              <a:cxn ang="T3">
                <a:pos x="T1" y="0"/>
              </a:cxn>
            </a:cxnLst>
            <a:rect l="T4" t="0" r="T5" b="0"/>
            <a:pathLst>
              <a:path w="307086">
                <a:moveTo>
                  <a:pt x="307086" y="0"/>
                </a:moveTo>
                <a:lnTo>
                  <a:pt x="0" y="0"/>
                </a:lnTo>
              </a:path>
            </a:pathLst>
          </a:custGeom>
          <a:noFill/>
          <a:ln w="16509">
            <a:solidFill>
              <a:srgbClr val="28166F"/>
            </a:solidFill>
            <a:round/>
          </a:ln>
        </p:spPr>
        <p:txBody>
          <a:bodyPr lIns="0" tIns="0" rIns="0" bIns="0"/>
          <a:lstStyle/>
          <a:p>
            <a:endParaRPr lang="el-GR"/>
          </a:p>
        </p:txBody>
      </p:sp>
      <p:sp>
        <p:nvSpPr>
          <p:cNvPr id="9548" name="object 333"/>
          <p:cNvSpPr/>
          <p:nvPr/>
        </p:nvSpPr>
        <p:spPr bwMode="auto">
          <a:xfrm>
            <a:off x="5921375"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3461">
            <a:solidFill>
              <a:srgbClr val="28166F"/>
            </a:solidFill>
            <a:round/>
          </a:ln>
        </p:spPr>
        <p:txBody>
          <a:bodyPr lIns="0" tIns="0" rIns="0" bIns="0"/>
          <a:lstStyle/>
          <a:p>
            <a:endParaRPr lang="el-GR"/>
          </a:p>
        </p:txBody>
      </p:sp>
      <p:sp>
        <p:nvSpPr>
          <p:cNvPr id="9549" name="object 334"/>
          <p:cNvSpPr/>
          <p:nvPr/>
        </p:nvSpPr>
        <p:spPr bwMode="auto">
          <a:xfrm>
            <a:off x="5613400" y="2246313"/>
            <a:ext cx="0" cy="144462"/>
          </a:xfrm>
          <a:custGeom>
            <a:avLst/>
            <a:gdLst>
              <a:gd name="T0" fmla="*/ 0 h 145542"/>
              <a:gd name="T1" fmla="*/ 143390 h 145542"/>
              <a:gd name="T2" fmla="*/ 0 60000 65536"/>
              <a:gd name="T3" fmla="*/ 0 60000 65536"/>
              <a:gd name="T4" fmla="*/ 0 h 145542"/>
              <a:gd name="T5" fmla="*/ 145542 h 145542"/>
            </a:gdLst>
            <a:ahLst/>
            <a:cxnLst>
              <a:cxn ang="T2">
                <a:pos x="0" y="T0"/>
              </a:cxn>
              <a:cxn ang="T3">
                <a:pos x="0" y="T1"/>
              </a:cxn>
            </a:cxnLst>
            <a:rect l="0" t="T4" r="0" b="T5"/>
            <a:pathLst>
              <a:path h="145542">
                <a:moveTo>
                  <a:pt x="0" y="0"/>
                </a:moveTo>
                <a:lnTo>
                  <a:pt x="0" y="145542"/>
                </a:lnTo>
              </a:path>
            </a:pathLst>
          </a:custGeom>
          <a:noFill/>
          <a:ln w="13462">
            <a:solidFill>
              <a:srgbClr val="28166F"/>
            </a:solidFill>
            <a:round/>
          </a:ln>
        </p:spPr>
        <p:txBody>
          <a:bodyPr lIns="0" tIns="0" rIns="0" bIns="0"/>
          <a:lstStyle/>
          <a:p>
            <a:endParaRPr lang="el-GR"/>
          </a:p>
        </p:txBody>
      </p:sp>
      <p:sp>
        <p:nvSpPr>
          <p:cNvPr id="9550" name="object 335"/>
          <p:cNvSpPr/>
          <p:nvPr/>
        </p:nvSpPr>
        <p:spPr bwMode="auto">
          <a:xfrm>
            <a:off x="5915025" y="2239963"/>
            <a:ext cx="9525" cy="9525"/>
          </a:xfrm>
          <a:custGeom>
            <a:avLst/>
            <a:gdLst>
              <a:gd name="T0" fmla="*/ 9160 w 9905"/>
              <a:gd name="T1" fmla="*/ 1410 h 9905"/>
              <a:gd name="T2" fmla="*/ 7750 w 9905"/>
              <a:gd name="T3" fmla="*/ 0 h 9905"/>
              <a:gd name="T4" fmla="*/ 0 w 9905"/>
              <a:gd name="T5" fmla="*/ 7750 h 9905"/>
              <a:gd name="T6" fmla="*/ 1410 w 9905"/>
              <a:gd name="T7" fmla="*/ 9161 h 9905"/>
              <a:gd name="T8" fmla="*/ 9160 w 9905"/>
              <a:gd name="T9" fmla="*/ 1410 h 9905"/>
              <a:gd name="T10" fmla="*/ 0 60000 65536"/>
              <a:gd name="T11" fmla="*/ 0 60000 65536"/>
              <a:gd name="T12" fmla="*/ 0 60000 65536"/>
              <a:gd name="T13" fmla="*/ 0 60000 65536"/>
              <a:gd name="T14" fmla="*/ 0 60000 65536"/>
              <a:gd name="T15" fmla="*/ 0 w 9905"/>
              <a:gd name="T16" fmla="*/ 0 h 9905"/>
              <a:gd name="T17" fmla="*/ 9905 w 9905"/>
              <a:gd name="T18" fmla="*/ 9905 h 9905"/>
            </a:gdLst>
            <a:ahLst/>
            <a:cxnLst>
              <a:cxn ang="T10">
                <a:pos x="T0" y="T1"/>
              </a:cxn>
              <a:cxn ang="T11">
                <a:pos x="T2" y="T3"/>
              </a:cxn>
              <a:cxn ang="T12">
                <a:pos x="T4" y="T5"/>
              </a:cxn>
              <a:cxn ang="T13">
                <a:pos x="T6" y="T7"/>
              </a:cxn>
              <a:cxn ang="T14">
                <a:pos x="T8" y="T9"/>
              </a:cxn>
            </a:cxnLst>
            <a:rect l="T15" t="T16" r="T17" b="T18"/>
            <a:pathLst>
              <a:path w="9905" h="9905">
                <a:moveTo>
                  <a:pt x="9905" y="1524"/>
                </a:moveTo>
                <a:lnTo>
                  <a:pt x="8381" y="0"/>
                </a:lnTo>
                <a:lnTo>
                  <a:pt x="0" y="8381"/>
                </a:lnTo>
                <a:lnTo>
                  <a:pt x="1524" y="9906"/>
                </a:lnTo>
                <a:lnTo>
                  <a:pt x="9905" y="1524"/>
                </a:lnTo>
                <a:close/>
              </a:path>
            </a:pathLst>
          </a:custGeom>
          <a:solidFill>
            <a:srgbClr val="28166F"/>
          </a:solidFill>
          <a:ln w="9525">
            <a:noFill/>
            <a:round/>
          </a:ln>
        </p:spPr>
        <p:txBody>
          <a:bodyPr lIns="0" tIns="0" rIns="0" bIns="0"/>
          <a:lstStyle/>
          <a:p>
            <a:endParaRPr lang="el-GR"/>
          </a:p>
        </p:txBody>
      </p:sp>
      <p:sp>
        <p:nvSpPr>
          <p:cNvPr id="9551" name="object 336"/>
          <p:cNvSpPr/>
          <p:nvPr/>
        </p:nvSpPr>
        <p:spPr bwMode="auto">
          <a:xfrm>
            <a:off x="5915025" y="2384425"/>
            <a:ext cx="9525" cy="12700"/>
          </a:xfrm>
          <a:custGeom>
            <a:avLst/>
            <a:gdLst>
              <a:gd name="T0" fmla="*/ 9160 w 9905"/>
              <a:gd name="T1" fmla="*/ 9096 h 12191"/>
              <a:gd name="T2" fmla="*/ 1410 w 9905"/>
              <a:gd name="T3" fmla="*/ 0 h 12191"/>
              <a:gd name="T4" fmla="*/ 0 w 9905"/>
              <a:gd name="T5" fmla="*/ 4134 h 12191"/>
              <a:gd name="T6" fmla="*/ 7750 w 9905"/>
              <a:gd name="T7" fmla="*/ 13230 h 12191"/>
              <a:gd name="T8" fmla="*/ 9160 w 9905"/>
              <a:gd name="T9" fmla="*/ 9096 h 12191"/>
              <a:gd name="T10" fmla="*/ 0 60000 65536"/>
              <a:gd name="T11" fmla="*/ 0 60000 65536"/>
              <a:gd name="T12" fmla="*/ 0 60000 65536"/>
              <a:gd name="T13" fmla="*/ 0 60000 65536"/>
              <a:gd name="T14" fmla="*/ 0 60000 65536"/>
              <a:gd name="T15" fmla="*/ 0 w 9905"/>
              <a:gd name="T16" fmla="*/ 0 h 12191"/>
              <a:gd name="T17" fmla="*/ 9905 w 9905"/>
              <a:gd name="T18" fmla="*/ 12191 h 12191"/>
            </a:gdLst>
            <a:ahLst/>
            <a:cxnLst>
              <a:cxn ang="T10">
                <a:pos x="T0" y="T1"/>
              </a:cxn>
              <a:cxn ang="T11">
                <a:pos x="T2" y="T3"/>
              </a:cxn>
              <a:cxn ang="T12">
                <a:pos x="T4" y="T5"/>
              </a:cxn>
              <a:cxn ang="T13">
                <a:pos x="T6" y="T7"/>
              </a:cxn>
              <a:cxn ang="T14">
                <a:pos x="T8" y="T9"/>
              </a:cxn>
            </a:cxnLst>
            <a:rect l="T15" t="T16" r="T17" b="T18"/>
            <a:pathLst>
              <a:path w="9905" h="12191">
                <a:moveTo>
                  <a:pt x="9905" y="8381"/>
                </a:moveTo>
                <a:lnTo>
                  <a:pt x="1524" y="0"/>
                </a:lnTo>
                <a:lnTo>
                  <a:pt x="0" y="3809"/>
                </a:lnTo>
                <a:lnTo>
                  <a:pt x="8381" y="12191"/>
                </a:lnTo>
                <a:lnTo>
                  <a:pt x="9905" y="8381"/>
                </a:lnTo>
                <a:close/>
              </a:path>
            </a:pathLst>
          </a:custGeom>
          <a:solidFill>
            <a:srgbClr val="28166F"/>
          </a:solidFill>
          <a:ln w="9525">
            <a:noFill/>
            <a:round/>
          </a:ln>
        </p:spPr>
        <p:txBody>
          <a:bodyPr lIns="0" tIns="0" rIns="0" bIns="0"/>
          <a:lstStyle/>
          <a:p>
            <a:endParaRPr lang="el-GR"/>
          </a:p>
        </p:txBody>
      </p:sp>
      <p:sp>
        <p:nvSpPr>
          <p:cNvPr id="9552" name="object 337"/>
          <p:cNvSpPr/>
          <p:nvPr/>
        </p:nvSpPr>
        <p:spPr bwMode="auto">
          <a:xfrm>
            <a:off x="5573713" y="3000375"/>
            <a:ext cx="68262" cy="0"/>
          </a:xfrm>
          <a:custGeom>
            <a:avLst/>
            <a:gdLst>
              <a:gd name="T0" fmla="*/ 68710 w 67817"/>
              <a:gd name="T1" fmla="*/ 0 w 67817"/>
              <a:gd name="T2" fmla="*/ 0 60000 65536"/>
              <a:gd name="T3" fmla="*/ 0 60000 65536"/>
              <a:gd name="T4" fmla="*/ 0 w 67817"/>
              <a:gd name="T5" fmla="*/ 67817 w 67817"/>
            </a:gdLst>
            <a:ahLst/>
            <a:cxnLst>
              <a:cxn ang="T2">
                <a:pos x="T0" y="0"/>
              </a:cxn>
              <a:cxn ang="T3">
                <a:pos x="T1" y="0"/>
              </a:cxn>
            </a:cxnLst>
            <a:rect l="T4" t="0" r="T5" b="0"/>
            <a:pathLst>
              <a:path w="67817">
                <a:moveTo>
                  <a:pt x="67817" y="0"/>
                </a:moveTo>
                <a:lnTo>
                  <a:pt x="0" y="0"/>
                </a:lnTo>
              </a:path>
            </a:pathLst>
          </a:custGeom>
          <a:noFill/>
          <a:ln w="14224">
            <a:solidFill>
              <a:srgbClr val="28166F"/>
            </a:solidFill>
            <a:round/>
          </a:ln>
        </p:spPr>
        <p:txBody>
          <a:bodyPr lIns="0" tIns="0" rIns="0" bIns="0"/>
          <a:lstStyle/>
          <a:p>
            <a:endParaRPr lang="el-GR"/>
          </a:p>
        </p:txBody>
      </p:sp>
      <p:sp>
        <p:nvSpPr>
          <p:cNvPr id="9553" name="object 338"/>
          <p:cNvSpPr/>
          <p:nvPr/>
        </p:nvSpPr>
        <p:spPr bwMode="auto">
          <a:xfrm>
            <a:off x="5575300"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3462">
            <a:solidFill>
              <a:srgbClr val="28166F"/>
            </a:solidFill>
            <a:round/>
          </a:ln>
        </p:spPr>
        <p:txBody>
          <a:bodyPr lIns="0" tIns="0" rIns="0" bIns="0"/>
          <a:lstStyle/>
          <a:p>
            <a:endParaRPr lang="el-GR"/>
          </a:p>
        </p:txBody>
      </p:sp>
      <p:sp>
        <p:nvSpPr>
          <p:cNvPr id="9554" name="object 339"/>
          <p:cNvSpPr/>
          <p:nvPr/>
        </p:nvSpPr>
        <p:spPr bwMode="auto">
          <a:xfrm>
            <a:off x="5573713" y="3159125"/>
            <a:ext cx="68262" cy="0"/>
          </a:xfrm>
          <a:custGeom>
            <a:avLst/>
            <a:gdLst>
              <a:gd name="T0" fmla="*/ 68710 w 67817"/>
              <a:gd name="T1" fmla="*/ 0 w 67817"/>
              <a:gd name="T2" fmla="*/ 0 60000 65536"/>
              <a:gd name="T3" fmla="*/ 0 60000 65536"/>
              <a:gd name="T4" fmla="*/ 0 w 67817"/>
              <a:gd name="T5" fmla="*/ 67817 w 67817"/>
            </a:gdLst>
            <a:ahLst/>
            <a:cxnLst>
              <a:cxn ang="T2">
                <a:pos x="T0" y="0"/>
              </a:cxn>
              <a:cxn ang="T3">
                <a:pos x="T1" y="0"/>
              </a:cxn>
            </a:cxnLst>
            <a:rect l="T4" t="0" r="T5" b="0"/>
            <a:pathLst>
              <a:path w="67817">
                <a:moveTo>
                  <a:pt x="67817" y="0"/>
                </a:moveTo>
                <a:lnTo>
                  <a:pt x="0" y="0"/>
                </a:lnTo>
              </a:path>
            </a:pathLst>
          </a:custGeom>
          <a:noFill/>
          <a:ln w="14224">
            <a:solidFill>
              <a:srgbClr val="28166F"/>
            </a:solidFill>
            <a:round/>
          </a:ln>
        </p:spPr>
        <p:txBody>
          <a:bodyPr lIns="0" tIns="0" rIns="0" bIns="0"/>
          <a:lstStyle/>
          <a:p>
            <a:endParaRPr lang="el-GR"/>
          </a:p>
        </p:txBody>
      </p:sp>
      <p:sp>
        <p:nvSpPr>
          <p:cNvPr id="9555" name="object 340"/>
          <p:cNvSpPr/>
          <p:nvPr/>
        </p:nvSpPr>
        <p:spPr bwMode="auto">
          <a:xfrm>
            <a:off x="5988050" y="2471738"/>
            <a:ext cx="0" cy="373062"/>
          </a:xfrm>
          <a:custGeom>
            <a:avLst/>
            <a:gdLst>
              <a:gd name="T0" fmla="*/ 0 h 372236"/>
              <a:gd name="T1" fmla="*/ 373890 h 372236"/>
              <a:gd name="T2" fmla="*/ 0 60000 65536"/>
              <a:gd name="T3" fmla="*/ 0 60000 65536"/>
              <a:gd name="T4" fmla="*/ 0 h 372236"/>
              <a:gd name="T5" fmla="*/ 372236 h 372236"/>
            </a:gdLst>
            <a:ahLst/>
            <a:cxnLst>
              <a:cxn ang="T2">
                <a:pos x="0" y="T0"/>
              </a:cxn>
              <a:cxn ang="T3">
                <a:pos x="0" y="T1"/>
              </a:cxn>
            </a:cxnLst>
            <a:rect l="0" t="T4" r="0" b="T5"/>
            <a:pathLst>
              <a:path h="372236">
                <a:moveTo>
                  <a:pt x="0" y="0"/>
                </a:moveTo>
                <a:lnTo>
                  <a:pt x="0" y="372236"/>
                </a:lnTo>
              </a:path>
            </a:pathLst>
          </a:custGeom>
          <a:noFill/>
          <a:ln w="40703">
            <a:solidFill>
              <a:srgbClr val="28166F"/>
            </a:solidFill>
            <a:round/>
          </a:ln>
        </p:spPr>
        <p:txBody>
          <a:bodyPr lIns="0" tIns="0" rIns="0" bIns="0"/>
          <a:lstStyle/>
          <a:p>
            <a:endParaRPr lang="el-GR"/>
          </a:p>
        </p:txBody>
      </p:sp>
      <p:sp>
        <p:nvSpPr>
          <p:cNvPr id="9556" name="object 341"/>
          <p:cNvSpPr/>
          <p:nvPr/>
        </p:nvSpPr>
        <p:spPr bwMode="auto">
          <a:xfrm>
            <a:off x="6219825"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2699">
            <a:solidFill>
              <a:srgbClr val="28166F"/>
            </a:solidFill>
            <a:round/>
          </a:ln>
        </p:spPr>
        <p:txBody>
          <a:bodyPr lIns="0" tIns="0" rIns="0" bIns="0"/>
          <a:lstStyle/>
          <a:p>
            <a:endParaRPr lang="el-GR"/>
          </a:p>
        </p:txBody>
      </p:sp>
      <p:sp>
        <p:nvSpPr>
          <p:cNvPr id="9557" name="object 342"/>
          <p:cNvSpPr/>
          <p:nvPr/>
        </p:nvSpPr>
        <p:spPr bwMode="auto">
          <a:xfrm>
            <a:off x="5570538"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2699">
            <a:solidFill>
              <a:srgbClr val="28166F"/>
            </a:solidFill>
            <a:round/>
          </a:ln>
        </p:spPr>
        <p:txBody>
          <a:bodyPr lIns="0" tIns="0" rIns="0" bIns="0"/>
          <a:lstStyle/>
          <a:p>
            <a:endParaRPr lang="el-GR"/>
          </a:p>
        </p:txBody>
      </p:sp>
      <p:sp>
        <p:nvSpPr>
          <p:cNvPr id="9558" name="object 343"/>
          <p:cNvSpPr/>
          <p:nvPr/>
        </p:nvSpPr>
        <p:spPr bwMode="auto">
          <a:xfrm>
            <a:off x="5576888" y="3270250"/>
            <a:ext cx="638175" cy="0"/>
          </a:xfrm>
          <a:custGeom>
            <a:avLst/>
            <a:gdLst>
              <a:gd name="T0" fmla="*/ 638556 w 637794"/>
              <a:gd name="T1" fmla="*/ 0 w 637794"/>
              <a:gd name="T2" fmla="*/ 0 60000 65536"/>
              <a:gd name="T3" fmla="*/ 0 60000 65536"/>
              <a:gd name="T4" fmla="*/ 0 w 637794"/>
              <a:gd name="T5" fmla="*/ 637794 w 637794"/>
            </a:gdLst>
            <a:ahLst/>
            <a:cxnLst>
              <a:cxn ang="T2">
                <a:pos x="T0" y="0"/>
              </a:cxn>
              <a:cxn ang="T3">
                <a:pos x="T1" y="0"/>
              </a:cxn>
            </a:cxnLst>
            <a:rect l="T4" t="0" r="T5" b="0"/>
            <a:pathLst>
              <a:path w="637794">
                <a:moveTo>
                  <a:pt x="637794" y="0"/>
                </a:moveTo>
                <a:lnTo>
                  <a:pt x="0" y="0"/>
                </a:lnTo>
              </a:path>
            </a:pathLst>
          </a:custGeom>
          <a:noFill/>
          <a:ln w="13461">
            <a:solidFill>
              <a:srgbClr val="28166F"/>
            </a:solidFill>
            <a:round/>
          </a:ln>
        </p:spPr>
        <p:txBody>
          <a:bodyPr lIns="0" tIns="0" rIns="0" bIns="0"/>
          <a:lstStyle/>
          <a:p>
            <a:endParaRPr lang="el-GR"/>
          </a:p>
        </p:txBody>
      </p:sp>
      <p:sp>
        <p:nvSpPr>
          <p:cNvPr id="9559" name="object 344"/>
          <p:cNvSpPr/>
          <p:nvPr/>
        </p:nvSpPr>
        <p:spPr bwMode="auto">
          <a:xfrm>
            <a:off x="6210300" y="3263900"/>
            <a:ext cx="15875" cy="17463"/>
          </a:xfrm>
          <a:custGeom>
            <a:avLst/>
            <a:gdLst>
              <a:gd name="T0" fmla="*/ 16538 w 15239"/>
              <a:gd name="T1" fmla="*/ 8321 h 17525"/>
              <a:gd name="T2" fmla="*/ 10750 w 15239"/>
              <a:gd name="T3" fmla="*/ 0 h 17525"/>
              <a:gd name="T4" fmla="*/ 0 w 15239"/>
              <a:gd name="T5" fmla="*/ 8321 h 17525"/>
              <a:gd name="T6" fmla="*/ 7442 w 15239"/>
              <a:gd name="T7" fmla="*/ 17401 h 17525"/>
              <a:gd name="T8" fmla="*/ 16538 w 15239"/>
              <a:gd name="T9" fmla="*/ 8321 h 17525"/>
              <a:gd name="T10" fmla="*/ 0 60000 65536"/>
              <a:gd name="T11" fmla="*/ 0 60000 65536"/>
              <a:gd name="T12" fmla="*/ 0 60000 65536"/>
              <a:gd name="T13" fmla="*/ 0 60000 65536"/>
              <a:gd name="T14" fmla="*/ 0 60000 65536"/>
              <a:gd name="T15" fmla="*/ 0 w 15239"/>
              <a:gd name="T16" fmla="*/ 0 h 17525"/>
              <a:gd name="T17" fmla="*/ 15239 w 15239"/>
              <a:gd name="T18" fmla="*/ 17525 h 17525"/>
            </a:gdLst>
            <a:ahLst/>
            <a:cxnLst>
              <a:cxn ang="T10">
                <a:pos x="T0" y="T1"/>
              </a:cxn>
              <a:cxn ang="T11">
                <a:pos x="T2" y="T3"/>
              </a:cxn>
              <a:cxn ang="T12">
                <a:pos x="T4" y="T5"/>
              </a:cxn>
              <a:cxn ang="T13">
                <a:pos x="T6" y="T7"/>
              </a:cxn>
              <a:cxn ang="T14">
                <a:pos x="T8" y="T9"/>
              </a:cxn>
            </a:cxnLst>
            <a:rect l="T15" t="T16" r="T17" b="T18"/>
            <a:pathLst>
              <a:path w="15239" h="17525">
                <a:moveTo>
                  <a:pt x="15239" y="8381"/>
                </a:moveTo>
                <a:lnTo>
                  <a:pt x="9906" y="0"/>
                </a:lnTo>
                <a:lnTo>
                  <a:pt x="0" y="8381"/>
                </a:lnTo>
                <a:lnTo>
                  <a:pt x="6858" y="17525"/>
                </a:lnTo>
                <a:lnTo>
                  <a:pt x="15239" y="8381"/>
                </a:lnTo>
                <a:close/>
              </a:path>
            </a:pathLst>
          </a:custGeom>
          <a:solidFill>
            <a:srgbClr val="28166F"/>
          </a:solidFill>
          <a:ln w="9525">
            <a:noFill/>
            <a:round/>
          </a:ln>
        </p:spPr>
        <p:txBody>
          <a:bodyPr lIns="0" tIns="0" rIns="0" bIns="0"/>
          <a:lstStyle/>
          <a:p>
            <a:endParaRPr lang="el-GR"/>
          </a:p>
        </p:txBody>
      </p:sp>
      <p:sp>
        <p:nvSpPr>
          <p:cNvPr id="9560" name="object 345"/>
          <p:cNvSpPr/>
          <p:nvPr/>
        </p:nvSpPr>
        <p:spPr bwMode="auto">
          <a:xfrm>
            <a:off x="6149975" y="3219450"/>
            <a:ext cx="23813" cy="49213"/>
          </a:xfrm>
          <a:custGeom>
            <a:avLst/>
            <a:gdLst>
              <a:gd name="T0" fmla="*/ 24006 w 23622"/>
              <a:gd name="T1" fmla="*/ 48111 h 48767"/>
              <a:gd name="T2" fmla="*/ 10841 w 23622"/>
              <a:gd name="T3" fmla="*/ 0 h 48767"/>
              <a:gd name="T4" fmla="*/ 0 w 23622"/>
              <a:gd name="T5" fmla="*/ 1552 h 48767"/>
              <a:gd name="T6" fmla="*/ 13165 w 23622"/>
              <a:gd name="T7" fmla="*/ 49663 h 48767"/>
              <a:gd name="T8" fmla="*/ 24006 w 23622"/>
              <a:gd name="T9" fmla="*/ 48111 h 48767"/>
              <a:gd name="T10" fmla="*/ 0 60000 65536"/>
              <a:gd name="T11" fmla="*/ 0 60000 65536"/>
              <a:gd name="T12" fmla="*/ 0 60000 65536"/>
              <a:gd name="T13" fmla="*/ 0 60000 65536"/>
              <a:gd name="T14" fmla="*/ 0 60000 65536"/>
              <a:gd name="T15" fmla="*/ 0 w 23622"/>
              <a:gd name="T16" fmla="*/ 0 h 48767"/>
              <a:gd name="T17" fmla="*/ 23622 w 23622"/>
              <a:gd name="T18" fmla="*/ 48767 h 48767"/>
            </a:gdLst>
            <a:ahLst/>
            <a:cxnLst>
              <a:cxn ang="T10">
                <a:pos x="T0" y="T1"/>
              </a:cxn>
              <a:cxn ang="T11">
                <a:pos x="T2" y="T3"/>
              </a:cxn>
              <a:cxn ang="T12">
                <a:pos x="T4" y="T5"/>
              </a:cxn>
              <a:cxn ang="T13">
                <a:pos x="T6" y="T7"/>
              </a:cxn>
              <a:cxn ang="T14">
                <a:pos x="T8" y="T9"/>
              </a:cxn>
            </a:cxnLst>
            <a:rect l="T15" t="T16" r="T17" b="T18"/>
            <a:pathLst>
              <a:path w="23622" h="48767">
                <a:moveTo>
                  <a:pt x="23622" y="47243"/>
                </a:moveTo>
                <a:lnTo>
                  <a:pt x="10668" y="0"/>
                </a:lnTo>
                <a:lnTo>
                  <a:pt x="0" y="1524"/>
                </a:lnTo>
                <a:lnTo>
                  <a:pt x="12954" y="48767"/>
                </a:lnTo>
                <a:lnTo>
                  <a:pt x="23622" y="47243"/>
                </a:lnTo>
                <a:close/>
              </a:path>
            </a:pathLst>
          </a:custGeom>
          <a:solidFill>
            <a:srgbClr val="28166F"/>
          </a:solidFill>
          <a:ln w="9525">
            <a:noFill/>
            <a:round/>
          </a:ln>
        </p:spPr>
        <p:txBody>
          <a:bodyPr lIns="0" tIns="0" rIns="0" bIns="0"/>
          <a:lstStyle/>
          <a:p>
            <a:endParaRPr lang="el-GR"/>
          </a:p>
        </p:txBody>
      </p:sp>
      <p:sp>
        <p:nvSpPr>
          <p:cNvPr id="9561" name="object 346"/>
          <p:cNvSpPr/>
          <p:nvPr/>
        </p:nvSpPr>
        <p:spPr bwMode="auto">
          <a:xfrm>
            <a:off x="5619750" y="3219450"/>
            <a:ext cx="22225" cy="49213"/>
          </a:xfrm>
          <a:custGeom>
            <a:avLst/>
            <a:gdLst>
              <a:gd name="T0" fmla="*/ 22353 w 22098"/>
              <a:gd name="T1" fmla="*/ 1552 h 48768"/>
              <a:gd name="T2" fmla="*/ 10020 w 22098"/>
              <a:gd name="T3" fmla="*/ 0 h 48768"/>
              <a:gd name="T4" fmla="*/ 0 w 22098"/>
              <a:gd name="T5" fmla="*/ 48110 h 48768"/>
              <a:gd name="T6" fmla="*/ 10020 w 22098"/>
              <a:gd name="T7" fmla="*/ 49662 h 48768"/>
              <a:gd name="T8" fmla="*/ 22353 w 22098"/>
              <a:gd name="T9" fmla="*/ 1552 h 48768"/>
              <a:gd name="T10" fmla="*/ 0 60000 65536"/>
              <a:gd name="T11" fmla="*/ 0 60000 65536"/>
              <a:gd name="T12" fmla="*/ 0 60000 65536"/>
              <a:gd name="T13" fmla="*/ 0 60000 65536"/>
              <a:gd name="T14" fmla="*/ 0 60000 65536"/>
              <a:gd name="T15" fmla="*/ 0 w 22098"/>
              <a:gd name="T16" fmla="*/ 0 h 48768"/>
              <a:gd name="T17" fmla="*/ 22098 w 22098"/>
              <a:gd name="T18" fmla="*/ 48768 h 48768"/>
            </a:gdLst>
            <a:ahLst/>
            <a:cxnLst>
              <a:cxn ang="T10">
                <a:pos x="T0" y="T1"/>
              </a:cxn>
              <a:cxn ang="T11">
                <a:pos x="T2" y="T3"/>
              </a:cxn>
              <a:cxn ang="T12">
                <a:pos x="T4" y="T5"/>
              </a:cxn>
              <a:cxn ang="T13">
                <a:pos x="T6" y="T7"/>
              </a:cxn>
              <a:cxn ang="T14">
                <a:pos x="T8" y="T9"/>
              </a:cxn>
            </a:cxnLst>
            <a:rect l="T15" t="T16" r="T17" b="T18"/>
            <a:pathLst>
              <a:path w="22098" h="48768">
                <a:moveTo>
                  <a:pt x="22098" y="1524"/>
                </a:moveTo>
                <a:lnTo>
                  <a:pt x="9906" y="0"/>
                </a:lnTo>
                <a:lnTo>
                  <a:pt x="0" y="47244"/>
                </a:lnTo>
                <a:lnTo>
                  <a:pt x="9906" y="48768"/>
                </a:lnTo>
                <a:lnTo>
                  <a:pt x="22098" y="1524"/>
                </a:lnTo>
                <a:close/>
              </a:path>
            </a:pathLst>
          </a:custGeom>
          <a:solidFill>
            <a:srgbClr val="28166F"/>
          </a:solidFill>
          <a:ln w="9525">
            <a:noFill/>
            <a:round/>
          </a:ln>
        </p:spPr>
        <p:txBody>
          <a:bodyPr lIns="0" tIns="0" rIns="0" bIns="0"/>
          <a:lstStyle/>
          <a:p>
            <a:endParaRPr lang="el-GR"/>
          </a:p>
        </p:txBody>
      </p:sp>
      <p:sp>
        <p:nvSpPr>
          <p:cNvPr id="9562" name="object 347"/>
          <p:cNvSpPr/>
          <p:nvPr/>
        </p:nvSpPr>
        <p:spPr bwMode="auto">
          <a:xfrm>
            <a:off x="5565775" y="3263900"/>
            <a:ext cx="15875" cy="17463"/>
          </a:xfrm>
          <a:custGeom>
            <a:avLst/>
            <a:gdLst>
              <a:gd name="T0" fmla="*/ 15034 w 16763"/>
              <a:gd name="T1" fmla="*/ 8321 h 17525"/>
              <a:gd name="T2" fmla="*/ 7517 w 16763"/>
              <a:gd name="T3" fmla="*/ 0 h 17525"/>
              <a:gd name="T4" fmla="*/ 0 w 16763"/>
              <a:gd name="T5" fmla="*/ 8321 h 17525"/>
              <a:gd name="T6" fmla="*/ 7517 w 16763"/>
              <a:gd name="T7" fmla="*/ 17401 h 17525"/>
              <a:gd name="T8" fmla="*/ 15034 w 16763"/>
              <a:gd name="T9" fmla="*/ 8321 h 17525"/>
              <a:gd name="T10" fmla="*/ 0 60000 65536"/>
              <a:gd name="T11" fmla="*/ 0 60000 65536"/>
              <a:gd name="T12" fmla="*/ 0 60000 65536"/>
              <a:gd name="T13" fmla="*/ 0 60000 65536"/>
              <a:gd name="T14" fmla="*/ 0 60000 65536"/>
              <a:gd name="T15" fmla="*/ 0 w 16763"/>
              <a:gd name="T16" fmla="*/ 0 h 17525"/>
              <a:gd name="T17" fmla="*/ 16763 w 16763"/>
              <a:gd name="T18" fmla="*/ 17525 h 17525"/>
            </a:gdLst>
            <a:ahLst/>
            <a:cxnLst>
              <a:cxn ang="T10">
                <a:pos x="T0" y="T1"/>
              </a:cxn>
              <a:cxn ang="T11">
                <a:pos x="T2" y="T3"/>
              </a:cxn>
              <a:cxn ang="T12">
                <a:pos x="T4" y="T5"/>
              </a:cxn>
              <a:cxn ang="T13">
                <a:pos x="T6" y="T7"/>
              </a:cxn>
              <a:cxn ang="T14">
                <a:pos x="T8" y="T9"/>
              </a:cxn>
            </a:cxnLst>
            <a:rect l="T15" t="T16" r="T17" b="T18"/>
            <a:pathLst>
              <a:path w="16763" h="17525">
                <a:moveTo>
                  <a:pt x="16763" y="8381"/>
                </a:moveTo>
                <a:lnTo>
                  <a:pt x="8382" y="0"/>
                </a:lnTo>
                <a:lnTo>
                  <a:pt x="0" y="8381"/>
                </a:lnTo>
                <a:lnTo>
                  <a:pt x="8382" y="17525"/>
                </a:lnTo>
                <a:lnTo>
                  <a:pt x="16763" y="8381"/>
                </a:lnTo>
                <a:close/>
              </a:path>
            </a:pathLst>
          </a:custGeom>
          <a:solidFill>
            <a:srgbClr val="28166F"/>
          </a:solidFill>
          <a:ln w="9525">
            <a:noFill/>
            <a:round/>
          </a:ln>
        </p:spPr>
        <p:txBody>
          <a:bodyPr lIns="0" tIns="0" rIns="0" bIns="0"/>
          <a:lstStyle/>
          <a:p>
            <a:endParaRPr lang="el-GR"/>
          </a:p>
        </p:txBody>
      </p:sp>
      <p:sp>
        <p:nvSpPr>
          <p:cNvPr id="9563" name="object 348"/>
          <p:cNvSpPr/>
          <p:nvPr/>
        </p:nvSpPr>
        <p:spPr bwMode="auto">
          <a:xfrm>
            <a:off x="5635625" y="3219450"/>
            <a:ext cx="519113" cy="0"/>
          </a:xfrm>
          <a:custGeom>
            <a:avLst/>
            <a:gdLst>
              <a:gd name="T0" fmla="*/ 519304 w 518922"/>
              <a:gd name="T1" fmla="*/ 0 w 518922"/>
              <a:gd name="T2" fmla="*/ 0 60000 65536"/>
              <a:gd name="T3" fmla="*/ 0 60000 65536"/>
              <a:gd name="T4" fmla="*/ 0 w 518922"/>
              <a:gd name="T5" fmla="*/ 518922 w 518922"/>
            </a:gdLst>
            <a:ahLst/>
            <a:cxnLst>
              <a:cxn ang="T2">
                <a:pos x="T0" y="0"/>
              </a:cxn>
              <a:cxn ang="T3">
                <a:pos x="T1" y="0"/>
              </a:cxn>
            </a:cxnLst>
            <a:rect l="T4" t="0" r="T5" b="0"/>
            <a:pathLst>
              <a:path w="518922">
                <a:moveTo>
                  <a:pt x="518922" y="0"/>
                </a:moveTo>
                <a:lnTo>
                  <a:pt x="0" y="0"/>
                </a:lnTo>
              </a:path>
            </a:pathLst>
          </a:custGeom>
          <a:noFill/>
          <a:ln w="12700">
            <a:solidFill>
              <a:srgbClr val="28166F"/>
            </a:solidFill>
            <a:round/>
          </a:ln>
        </p:spPr>
        <p:txBody>
          <a:bodyPr lIns="0" tIns="0" rIns="0" bIns="0"/>
          <a:lstStyle/>
          <a:p>
            <a:endParaRPr lang="el-GR"/>
          </a:p>
        </p:txBody>
      </p:sp>
      <p:sp>
        <p:nvSpPr>
          <p:cNvPr id="9564" name="object 349"/>
          <p:cNvSpPr/>
          <p:nvPr/>
        </p:nvSpPr>
        <p:spPr bwMode="auto">
          <a:xfrm>
            <a:off x="5572125" y="3363913"/>
            <a:ext cx="649288" cy="0"/>
          </a:xfrm>
          <a:custGeom>
            <a:avLst/>
            <a:gdLst>
              <a:gd name="T0" fmla="*/ 650115 w 648462"/>
              <a:gd name="T1" fmla="*/ 0 w 648462"/>
              <a:gd name="T2" fmla="*/ 0 60000 65536"/>
              <a:gd name="T3" fmla="*/ 0 60000 65536"/>
              <a:gd name="T4" fmla="*/ 0 w 648462"/>
              <a:gd name="T5" fmla="*/ 648462 w 648462"/>
            </a:gdLst>
            <a:ahLst/>
            <a:cxnLst>
              <a:cxn ang="T2">
                <a:pos x="T0" y="0"/>
              </a:cxn>
              <a:cxn ang="T3">
                <a:pos x="T1" y="0"/>
              </a:cxn>
            </a:cxnLst>
            <a:rect l="T4" t="0" r="T5" b="0"/>
            <a:pathLst>
              <a:path w="648462">
                <a:moveTo>
                  <a:pt x="648462" y="0"/>
                </a:moveTo>
                <a:lnTo>
                  <a:pt x="0" y="0"/>
                </a:lnTo>
              </a:path>
            </a:pathLst>
          </a:custGeom>
          <a:noFill/>
          <a:ln w="12699">
            <a:solidFill>
              <a:srgbClr val="28166F"/>
            </a:solidFill>
            <a:round/>
          </a:ln>
        </p:spPr>
        <p:txBody>
          <a:bodyPr lIns="0" tIns="0" rIns="0" bIns="0"/>
          <a:lstStyle/>
          <a:p>
            <a:endParaRPr lang="el-GR"/>
          </a:p>
        </p:txBody>
      </p:sp>
      <p:sp>
        <p:nvSpPr>
          <p:cNvPr id="9565" name="object 350"/>
          <p:cNvSpPr/>
          <p:nvPr/>
        </p:nvSpPr>
        <p:spPr bwMode="auto">
          <a:xfrm>
            <a:off x="6137275" y="2479675"/>
            <a:ext cx="12700" cy="11113"/>
          </a:xfrm>
          <a:custGeom>
            <a:avLst/>
            <a:gdLst>
              <a:gd name="T0" fmla="*/ 6614 w 12191"/>
              <a:gd name="T1" fmla="*/ 0 h 11429"/>
              <a:gd name="T2" fmla="*/ 6614 w 12191"/>
              <a:gd name="T3" fmla="*/ 10806 h 11429"/>
              <a:gd name="T4" fmla="*/ 0 60000 65536"/>
              <a:gd name="T5" fmla="*/ 0 60000 65536"/>
              <a:gd name="T6" fmla="*/ 0 w 12191"/>
              <a:gd name="T7" fmla="*/ 0 h 11429"/>
              <a:gd name="T8" fmla="*/ 12191 w 12191"/>
              <a:gd name="T9" fmla="*/ 11429 h 11429"/>
            </a:gdLst>
            <a:ahLst/>
            <a:cxnLst>
              <a:cxn ang="T4">
                <a:pos x="T0" y="T1"/>
              </a:cxn>
              <a:cxn ang="T5">
                <a:pos x="T2" y="T3"/>
              </a:cxn>
            </a:cxnLst>
            <a:rect l="T6" t="T7" r="T8" b="T9"/>
            <a:pathLst>
              <a:path w="12191" h="11429">
                <a:moveTo>
                  <a:pt x="6095" y="0"/>
                </a:moveTo>
                <a:lnTo>
                  <a:pt x="6095" y="11429"/>
                </a:lnTo>
              </a:path>
            </a:pathLst>
          </a:custGeom>
          <a:noFill/>
          <a:ln w="13461">
            <a:solidFill>
              <a:srgbClr val="28166F"/>
            </a:solidFill>
            <a:round/>
          </a:ln>
        </p:spPr>
        <p:txBody>
          <a:bodyPr lIns="0" tIns="0" rIns="0" bIns="0"/>
          <a:lstStyle/>
          <a:p>
            <a:endParaRPr lang="el-GR"/>
          </a:p>
        </p:txBody>
      </p:sp>
      <p:sp>
        <p:nvSpPr>
          <p:cNvPr id="9566" name="object 351"/>
          <p:cNvSpPr/>
          <p:nvPr/>
        </p:nvSpPr>
        <p:spPr bwMode="auto">
          <a:xfrm>
            <a:off x="5599113" y="3186113"/>
            <a:ext cx="20637" cy="0"/>
          </a:xfrm>
          <a:custGeom>
            <a:avLst/>
            <a:gdLst>
              <a:gd name="T0" fmla="*/ 20700 w 20574"/>
              <a:gd name="T1" fmla="*/ 0 w 20574"/>
              <a:gd name="T2" fmla="*/ 0 60000 65536"/>
              <a:gd name="T3" fmla="*/ 0 60000 65536"/>
              <a:gd name="T4" fmla="*/ 0 w 20574"/>
              <a:gd name="T5" fmla="*/ 20574 w 20574"/>
            </a:gdLst>
            <a:ahLst/>
            <a:cxnLst>
              <a:cxn ang="T2">
                <a:pos x="T0" y="0"/>
              </a:cxn>
              <a:cxn ang="T3">
                <a:pos x="T1" y="0"/>
              </a:cxn>
            </a:cxnLst>
            <a:rect l="T4" t="0" r="T5" b="0"/>
            <a:pathLst>
              <a:path w="20574">
                <a:moveTo>
                  <a:pt x="20574" y="0"/>
                </a:moveTo>
                <a:lnTo>
                  <a:pt x="0" y="0"/>
                </a:lnTo>
              </a:path>
            </a:pathLst>
          </a:custGeom>
          <a:noFill/>
          <a:ln w="14224">
            <a:solidFill>
              <a:srgbClr val="28166F"/>
            </a:solidFill>
            <a:round/>
          </a:ln>
        </p:spPr>
        <p:txBody>
          <a:bodyPr lIns="0" tIns="0" rIns="0" bIns="0"/>
          <a:lstStyle/>
          <a:p>
            <a:endParaRPr lang="el-GR"/>
          </a:p>
        </p:txBody>
      </p:sp>
      <p:sp>
        <p:nvSpPr>
          <p:cNvPr id="9567" name="object 352"/>
          <p:cNvSpPr/>
          <p:nvPr/>
        </p:nvSpPr>
        <p:spPr bwMode="auto">
          <a:xfrm>
            <a:off x="5607050" y="3165475"/>
            <a:ext cx="6350" cy="12700"/>
          </a:xfrm>
          <a:custGeom>
            <a:avLst/>
            <a:gdLst>
              <a:gd name="T0" fmla="*/ 3780 w 5334"/>
              <a:gd name="T1" fmla="*/ 0 h 12192"/>
              <a:gd name="T2" fmla="*/ 3780 w 5334"/>
              <a:gd name="T3" fmla="*/ 13229 h 12192"/>
              <a:gd name="T4" fmla="*/ 0 60000 65536"/>
              <a:gd name="T5" fmla="*/ 0 60000 65536"/>
              <a:gd name="T6" fmla="*/ 0 w 5334"/>
              <a:gd name="T7" fmla="*/ 0 h 12192"/>
              <a:gd name="T8" fmla="*/ 5334 w 5334"/>
              <a:gd name="T9" fmla="*/ 12192 h 12192"/>
            </a:gdLst>
            <a:ahLst/>
            <a:cxnLst>
              <a:cxn ang="T4">
                <a:pos x="T0" y="T1"/>
              </a:cxn>
              <a:cxn ang="T5">
                <a:pos x="T2" y="T3"/>
              </a:cxn>
            </a:cxnLst>
            <a:rect l="T6" t="T7" r="T8" b="T9"/>
            <a:pathLst>
              <a:path w="5334" h="12192">
                <a:moveTo>
                  <a:pt x="2667" y="0"/>
                </a:moveTo>
                <a:lnTo>
                  <a:pt x="2667" y="12192"/>
                </a:lnTo>
              </a:path>
            </a:pathLst>
          </a:custGeom>
          <a:noFill/>
          <a:ln w="6604">
            <a:solidFill>
              <a:srgbClr val="28166F"/>
            </a:solidFill>
            <a:round/>
          </a:ln>
        </p:spPr>
        <p:txBody>
          <a:bodyPr lIns="0" tIns="0" rIns="0" bIns="0"/>
          <a:lstStyle/>
          <a:p>
            <a:endParaRPr lang="el-GR"/>
          </a:p>
        </p:txBody>
      </p:sp>
      <p:sp>
        <p:nvSpPr>
          <p:cNvPr id="9568" name="object 353"/>
          <p:cNvSpPr/>
          <p:nvPr/>
        </p:nvSpPr>
        <p:spPr bwMode="auto">
          <a:xfrm>
            <a:off x="5607050" y="3190875"/>
            <a:ext cx="6350" cy="9525"/>
          </a:xfrm>
          <a:custGeom>
            <a:avLst/>
            <a:gdLst>
              <a:gd name="T0" fmla="*/ 3780 w 5334"/>
              <a:gd name="T1" fmla="*/ 0 h 9905"/>
              <a:gd name="T2" fmla="*/ 3780 w 5334"/>
              <a:gd name="T3" fmla="*/ 9161 h 9905"/>
              <a:gd name="T4" fmla="*/ 0 60000 65536"/>
              <a:gd name="T5" fmla="*/ 0 60000 65536"/>
              <a:gd name="T6" fmla="*/ 0 w 5334"/>
              <a:gd name="T7" fmla="*/ 0 h 9905"/>
              <a:gd name="T8" fmla="*/ 5334 w 5334"/>
              <a:gd name="T9" fmla="*/ 9905 h 9905"/>
            </a:gdLst>
            <a:ahLst/>
            <a:cxnLst>
              <a:cxn ang="T4">
                <a:pos x="T0" y="T1"/>
              </a:cxn>
              <a:cxn ang="T5">
                <a:pos x="T2" y="T3"/>
              </a:cxn>
            </a:cxnLst>
            <a:rect l="T6" t="T7" r="T8" b="T9"/>
            <a:pathLst>
              <a:path w="5334" h="9905">
                <a:moveTo>
                  <a:pt x="2667" y="0"/>
                </a:moveTo>
                <a:lnTo>
                  <a:pt x="2667" y="9906"/>
                </a:lnTo>
              </a:path>
            </a:pathLst>
          </a:custGeom>
          <a:noFill/>
          <a:ln w="6604">
            <a:solidFill>
              <a:srgbClr val="28166F"/>
            </a:solidFill>
            <a:round/>
          </a:ln>
        </p:spPr>
        <p:txBody>
          <a:bodyPr lIns="0" tIns="0" rIns="0" bIns="0"/>
          <a:lstStyle/>
          <a:p>
            <a:endParaRPr lang="el-GR"/>
          </a:p>
        </p:txBody>
      </p:sp>
      <p:sp>
        <p:nvSpPr>
          <p:cNvPr id="9569" name="object 354"/>
          <p:cNvSpPr/>
          <p:nvPr/>
        </p:nvSpPr>
        <p:spPr bwMode="auto">
          <a:xfrm>
            <a:off x="5613400" y="3200400"/>
            <a:ext cx="28575" cy="11113"/>
          </a:xfrm>
          <a:custGeom>
            <a:avLst/>
            <a:gdLst>
              <a:gd name="T0" fmla="*/ 14100 w 28955"/>
              <a:gd name="T1" fmla="*/ 0 h 11429"/>
              <a:gd name="T2" fmla="*/ 14100 w 28955"/>
              <a:gd name="T3" fmla="*/ 10806 h 11429"/>
              <a:gd name="T4" fmla="*/ 0 60000 65536"/>
              <a:gd name="T5" fmla="*/ 0 60000 65536"/>
              <a:gd name="T6" fmla="*/ 0 w 28955"/>
              <a:gd name="T7" fmla="*/ 0 h 11429"/>
              <a:gd name="T8" fmla="*/ 28955 w 28955"/>
              <a:gd name="T9" fmla="*/ 11429 h 11429"/>
            </a:gdLst>
            <a:ahLst/>
            <a:cxnLst>
              <a:cxn ang="T4">
                <a:pos x="T0" y="T1"/>
              </a:cxn>
              <a:cxn ang="T5">
                <a:pos x="T2" y="T3"/>
              </a:cxn>
            </a:cxnLst>
            <a:rect l="T6" t="T7" r="T8" b="T9"/>
            <a:pathLst>
              <a:path w="28955" h="11429">
                <a:moveTo>
                  <a:pt x="14477" y="0"/>
                </a:moveTo>
                <a:lnTo>
                  <a:pt x="14477" y="11429"/>
                </a:lnTo>
              </a:path>
            </a:pathLst>
          </a:custGeom>
          <a:noFill/>
          <a:ln w="30225">
            <a:solidFill>
              <a:srgbClr val="28166F"/>
            </a:solidFill>
            <a:round/>
          </a:ln>
        </p:spPr>
        <p:txBody>
          <a:bodyPr lIns="0" tIns="0" rIns="0" bIns="0"/>
          <a:lstStyle/>
          <a:p>
            <a:endParaRPr lang="el-GR"/>
          </a:p>
        </p:txBody>
      </p:sp>
      <p:sp>
        <p:nvSpPr>
          <p:cNvPr id="9570" name="object 355"/>
          <p:cNvSpPr/>
          <p:nvPr/>
        </p:nvSpPr>
        <p:spPr bwMode="auto">
          <a:xfrm>
            <a:off x="5613400" y="3160713"/>
            <a:ext cx="28575" cy="11112"/>
          </a:xfrm>
          <a:custGeom>
            <a:avLst/>
            <a:gdLst>
              <a:gd name="T0" fmla="*/ 14100 w 28955"/>
              <a:gd name="T1" fmla="*/ 0 h 11429"/>
              <a:gd name="T2" fmla="*/ 14100 w 28955"/>
              <a:gd name="T3" fmla="*/ 10804 h 11429"/>
              <a:gd name="T4" fmla="*/ 0 60000 65536"/>
              <a:gd name="T5" fmla="*/ 0 60000 65536"/>
              <a:gd name="T6" fmla="*/ 0 w 28955"/>
              <a:gd name="T7" fmla="*/ 0 h 11429"/>
              <a:gd name="T8" fmla="*/ 28955 w 28955"/>
              <a:gd name="T9" fmla="*/ 11429 h 11429"/>
            </a:gdLst>
            <a:ahLst/>
            <a:cxnLst>
              <a:cxn ang="T4">
                <a:pos x="T0" y="T1"/>
              </a:cxn>
              <a:cxn ang="T5">
                <a:pos x="T2" y="T3"/>
              </a:cxn>
            </a:cxnLst>
            <a:rect l="T6" t="T7" r="T8" b="T9"/>
            <a:pathLst>
              <a:path w="28955" h="11429">
                <a:moveTo>
                  <a:pt x="14477" y="0"/>
                </a:moveTo>
                <a:lnTo>
                  <a:pt x="14477" y="11429"/>
                </a:lnTo>
              </a:path>
            </a:pathLst>
          </a:custGeom>
          <a:noFill/>
          <a:ln w="30225">
            <a:solidFill>
              <a:srgbClr val="28166F"/>
            </a:solidFill>
            <a:round/>
          </a:ln>
        </p:spPr>
        <p:txBody>
          <a:bodyPr lIns="0" tIns="0" rIns="0" bIns="0"/>
          <a:lstStyle/>
          <a:p>
            <a:endParaRPr lang="el-GR"/>
          </a:p>
        </p:txBody>
      </p:sp>
      <p:sp>
        <p:nvSpPr>
          <p:cNvPr id="9571" name="object 356"/>
          <p:cNvSpPr/>
          <p:nvPr/>
        </p:nvSpPr>
        <p:spPr bwMode="auto">
          <a:xfrm>
            <a:off x="5635625" y="3165475"/>
            <a:ext cx="12700" cy="39688"/>
          </a:xfrm>
          <a:custGeom>
            <a:avLst/>
            <a:gdLst>
              <a:gd name="T0" fmla="*/ 6615 w 12192"/>
              <a:gd name="T1" fmla="*/ 0 h 39624"/>
              <a:gd name="T2" fmla="*/ 6615 w 12192"/>
              <a:gd name="T3" fmla="*/ 39751 h 39624"/>
              <a:gd name="T4" fmla="*/ 0 60000 65536"/>
              <a:gd name="T5" fmla="*/ 0 60000 65536"/>
              <a:gd name="T6" fmla="*/ 0 w 12192"/>
              <a:gd name="T7" fmla="*/ 0 h 39624"/>
              <a:gd name="T8" fmla="*/ 12192 w 12192"/>
              <a:gd name="T9" fmla="*/ 39624 h 39624"/>
            </a:gdLst>
            <a:ahLst/>
            <a:cxnLst>
              <a:cxn ang="T4">
                <a:pos x="T0" y="T1"/>
              </a:cxn>
              <a:cxn ang="T5">
                <a:pos x="T2" y="T3"/>
              </a:cxn>
            </a:cxnLst>
            <a:rect l="T6" t="T7" r="T8" b="T9"/>
            <a:pathLst>
              <a:path w="12192" h="39624">
                <a:moveTo>
                  <a:pt x="6096" y="0"/>
                </a:moveTo>
                <a:lnTo>
                  <a:pt x="6096" y="39623"/>
                </a:lnTo>
              </a:path>
            </a:pathLst>
          </a:custGeom>
          <a:noFill/>
          <a:ln w="13462">
            <a:solidFill>
              <a:srgbClr val="28166F"/>
            </a:solidFill>
            <a:round/>
          </a:ln>
        </p:spPr>
        <p:txBody>
          <a:bodyPr lIns="0" tIns="0" rIns="0" bIns="0"/>
          <a:lstStyle/>
          <a:p>
            <a:endParaRPr lang="el-GR"/>
          </a:p>
        </p:txBody>
      </p:sp>
      <p:sp>
        <p:nvSpPr>
          <p:cNvPr id="9572" name="object 357"/>
          <p:cNvSpPr/>
          <p:nvPr/>
        </p:nvSpPr>
        <p:spPr bwMode="auto">
          <a:xfrm>
            <a:off x="6523038" y="3082925"/>
            <a:ext cx="136525" cy="0"/>
          </a:xfrm>
          <a:custGeom>
            <a:avLst/>
            <a:gdLst>
              <a:gd name="T0" fmla="*/ 135894 w 137159"/>
              <a:gd name="T1" fmla="*/ 0 w 137159"/>
              <a:gd name="T2" fmla="*/ 0 60000 65536"/>
              <a:gd name="T3" fmla="*/ 0 60000 65536"/>
              <a:gd name="T4" fmla="*/ 0 w 137159"/>
              <a:gd name="T5" fmla="*/ 137159 w 137159"/>
            </a:gdLst>
            <a:ahLst/>
            <a:cxnLst>
              <a:cxn ang="T2">
                <a:pos x="T0" y="0"/>
              </a:cxn>
              <a:cxn ang="T3">
                <a:pos x="T1" y="0"/>
              </a:cxn>
            </a:cxnLst>
            <a:rect l="T4" t="0" r="T5" b="0"/>
            <a:pathLst>
              <a:path w="137159">
                <a:moveTo>
                  <a:pt x="137159" y="0"/>
                </a:moveTo>
                <a:lnTo>
                  <a:pt x="0" y="0"/>
                </a:lnTo>
              </a:path>
            </a:pathLst>
          </a:custGeom>
          <a:noFill/>
          <a:ln w="11176">
            <a:solidFill>
              <a:srgbClr val="1F1A17"/>
            </a:solidFill>
            <a:round/>
          </a:ln>
        </p:spPr>
        <p:txBody>
          <a:bodyPr lIns="0" tIns="0" rIns="0" bIns="0"/>
          <a:lstStyle/>
          <a:p>
            <a:endParaRPr lang="el-GR"/>
          </a:p>
        </p:txBody>
      </p:sp>
      <p:sp>
        <p:nvSpPr>
          <p:cNvPr id="9573" name="object 358"/>
          <p:cNvSpPr/>
          <p:nvPr/>
        </p:nvSpPr>
        <p:spPr bwMode="auto">
          <a:xfrm>
            <a:off x="6353175" y="3082925"/>
            <a:ext cx="104775" cy="0"/>
          </a:xfrm>
          <a:custGeom>
            <a:avLst/>
            <a:gdLst>
              <a:gd name="T0" fmla="*/ 104396 w 105155"/>
              <a:gd name="T1" fmla="*/ 0 w 105155"/>
              <a:gd name="T2" fmla="*/ 0 60000 65536"/>
              <a:gd name="T3" fmla="*/ 0 60000 65536"/>
              <a:gd name="T4" fmla="*/ 0 w 105155"/>
              <a:gd name="T5" fmla="*/ 105155 w 105155"/>
            </a:gdLst>
            <a:ahLst/>
            <a:cxnLst>
              <a:cxn ang="T2">
                <a:pos x="T0" y="0"/>
              </a:cxn>
              <a:cxn ang="T3">
                <a:pos x="T1" y="0"/>
              </a:cxn>
            </a:cxnLst>
            <a:rect l="T4" t="0" r="T5" b="0"/>
            <a:pathLst>
              <a:path w="105155">
                <a:moveTo>
                  <a:pt x="105155" y="0"/>
                </a:moveTo>
                <a:lnTo>
                  <a:pt x="0" y="0"/>
                </a:lnTo>
              </a:path>
            </a:pathLst>
          </a:custGeom>
          <a:noFill/>
          <a:ln w="11176">
            <a:solidFill>
              <a:srgbClr val="1F1A17"/>
            </a:solidFill>
            <a:round/>
          </a:ln>
        </p:spPr>
        <p:txBody>
          <a:bodyPr lIns="0" tIns="0" rIns="0" bIns="0"/>
          <a:lstStyle/>
          <a:p>
            <a:endParaRPr lang="el-GR"/>
          </a:p>
        </p:txBody>
      </p:sp>
      <p:sp>
        <p:nvSpPr>
          <p:cNvPr id="9574" name="object 359"/>
          <p:cNvSpPr/>
          <p:nvPr/>
        </p:nvSpPr>
        <p:spPr bwMode="auto">
          <a:xfrm>
            <a:off x="6149975" y="3082925"/>
            <a:ext cx="133350" cy="0"/>
          </a:xfrm>
          <a:custGeom>
            <a:avLst/>
            <a:gdLst>
              <a:gd name="T0" fmla="*/ 132592 w 134112"/>
              <a:gd name="T1" fmla="*/ 0 w 134112"/>
              <a:gd name="T2" fmla="*/ 0 60000 65536"/>
              <a:gd name="T3" fmla="*/ 0 60000 65536"/>
              <a:gd name="T4" fmla="*/ 0 w 134112"/>
              <a:gd name="T5" fmla="*/ 134112 w 134112"/>
            </a:gdLst>
            <a:ahLst/>
            <a:cxnLst>
              <a:cxn ang="T2">
                <a:pos x="T0" y="0"/>
              </a:cxn>
              <a:cxn ang="T3">
                <a:pos x="T1" y="0"/>
              </a:cxn>
            </a:cxnLst>
            <a:rect l="T4" t="0" r="T5" b="0"/>
            <a:pathLst>
              <a:path w="134112">
                <a:moveTo>
                  <a:pt x="134112" y="0"/>
                </a:moveTo>
                <a:lnTo>
                  <a:pt x="0" y="0"/>
                </a:lnTo>
              </a:path>
            </a:pathLst>
          </a:custGeom>
          <a:noFill/>
          <a:ln w="11176">
            <a:solidFill>
              <a:srgbClr val="1F1A17"/>
            </a:solidFill>
            <a:round/>
          </a:ln>
        </p:spPr>
        <p:txBody>
          <a:bodyPr lIns="0" tIns="0" rIns="0" bIns="0"/>
          <a:lstStyle/>
          <a:p>
            <a:endParaRPr lang="el-GR"/>
          </a:p>
        </p:txBody>
      </p:sp>
      <p:sp>
        <p:nvSpPr>
          <p:cNvPr id="9575" name="object 360"/>
          <p:cNvSpPr/>
          <p:nvPr/>
        </p:nvSpPr>
        <p:spPr bwMode="auto">
          <a:xfrm>
            <a:off x="6149975" y="3000375"/>
            <a:ext cx="65088" cy="0"/>
          </a:xfrm>
          <a:custGeom>
            <a:avLst/>
            <a:gdLst>
              <a:gd name="T0" fmla="*/ 65408 w 64770"/>
              <a:gd name="T1" fmla="*/ 0 w 64770"/>
              <a:gd name="T2" fmla="*/ 0 60000 65536"/>
              <a:gd name="T3" fmla="*/ 0 60000 65536"/>
              <a:gd name="T4" fmla="*/ 0 w 64770"/>
              <a:gd name="T5" fmla="*/ 64770 w 64770"/>
            </a:gdLst>
            <a:ahLst/>
            <a:cxnLst>
              <a:cxn ang="T2">
                <a:pos x="T0" y="0"/>
              </a:cxn>
              <a:cxn ang="T3">
                <a:pos x="T1" y="0"/>
              </a:cxn>
            </a:cxnLst>
            <a:rect l="T4" t="0" r="T5" b="0"/>
            <a:pathLst>
              <a:path w="64770">
                <a:moveTo>
                  <a:pt x="64770" y="0"/>
                </a:moveTo>
                <a:lnTo>
                  <a:pt x="0" y="0"/>
                </a:lnTo>
              </a:path>
            </a:pathLst>
          </a:custGeom>
          <a:noFill/>
          <a:ln w="14224">
            <a:solidFill>
              <a:srgbClr val="28166F"/>
            </a:solidFill>
            <a:round/>
          </a:ln>
        </p:spPr>
        <p:txBody>
          <a:bodyPr lIns="0" tIns="0" rIns="0" bIns="0"/>
          <a:lstStyle/>
          <a:p>
            <a:endParaRPr lang="el-GR"/>
          </a:p>
        </p:txBody>
      </p:sp>
      <p:sp>
        <p:nvSpPr>
          <p:cNvPr id="9576" name="object 361"/>
          <p:cNvSpPr/>
          <p:nvPr/>
        </p:nvSpPr>
        <p:spPr bwMode="auto">
          <a:xfrm>
            <a:off x="6215063"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2699">
            <a:solidFill>
              <a:srgbClr val="28166F"/>
            </a:solidFill>
            <a:round/>
          </a:ln>
        </p:spPr>
        <p:txBody>
          <a:bodyPr lIns="0" tIns="0" rIns="0" bIns="0"/>
          <a:lstStyle/>
          <a:p>
            <a:endParaRPr lang="el-GR"/>
          </a:p>
        </p:txBody>
      </p:sp>
      <p:sp>
        <p:nvSpPr>
          <p:cNvPr id="9577" name="object 362"/>
          <p:cNvSpPr/>
          <p:nvPr/>
        </p:nvSpPr>
        <p:spPr bwMode="auto">
          <a:xfrm>
            <a:off x="6149975" y="3159125"/>
            <a:ext cx="65088" cy="0"/>
          </a:xfrm>
          <a:custGeom>
            <a:avLst/>
            <a:gdLst>
              <a:gd name="T0" fmla="*/ 65408 w 64770"/>
              <a:gd name="T1" fmla="*/ 0 w 64770"/>
              <a:gd name="T2" fmla="*/ 0 60000 65536"/>
              <a:gd name="T3" fmla="*/ 0 60000 65536"/>
              <a:gd name="T4" fmla="*/ 0 w 64770"/>
              <a:gd name="T5" fmla="*/ 64770 w 64770"/>
            </a:gdLst>
            <a:ahLst/>
            <a:cxnLst>
              <a:cxn ang="T2">
                <a:pos x="T0" y="0"/>
              </a:cxn>
              <a:cxn ang="T3">
                <a:pos x="T1" y="0"/>
              </a:cxn>
            </a:cxnLst>
            <a:rect l="T4" t="0" r="T5" b="0"/>
            <a:pathLst>
              <a:path w="64770">
                <a:moveTo>
                  <a:pt x="64770" y="0"/>
                </a:moveTo>
                <a:lnTo>
                  <a:pt x="0" y="0"/>
                </a:lnTo>
              </a:path>
            </a:pathLst>
          </a:custGeom>
          <a:noFill/>
          <a:ln w="14224">
            <a:solidFill>
              <a:srgbClr val="28166F"/>
            </a:solidFill>
            <a:round/>
          </a:ln>
        </p:spPr>
        <p:txBody>
          <a:bodyPr lIns="0" tIns="0" rIns="0" bIns="0"/>
          <a:lstStyle/>
          <a:p>
            <a:endParaRPr lang="el-GR"/>
          </a:p>
        </p:txBody>
      </p:sp>
      <p:sp>
        <p:nvSpPr>
          <p:cNvPr id="9578" name="object 363"/>
          <p:cNvSpPr/>
          <p:nvPr/>
        </p:nvSpPr>
        <p:spPr bwMode="auto">
          <a:xfrm>
            <a:off x="6170613" y="3186113"/>
            <a:ext cx="19050" cy="0"/>
          </a:xfrm>
          <a:custGeom>
            <a:avLst/>
            <a:gdLst>
              <a:gd name="T0" fmla="*/ 18317 w 19812"/>
              <a:gd name="T1" fmla="*/ 0 w 19812"/>
              <a:gd name="T2" fmla="*/ 0 60000 65536"/>
              <a:gd name="T3" fmla="*/ 0 60000 65536"/>
              <a:gd name="T4" fmla="*/ 0 w 19812"/>
              <a:gd name="T5" fmla="*/ 19812 w 19812"/>
            </a:gdLst>
            <a:ahLst/>
            <a:cxnLst>
              <a:cxn ang="T2">
                <a:pos x="T0" y="0"/>
              </a:cxn>
              <a:cxn ang="T3">
                <a:pos x="T1" y="0"/>
              </a:cxn>
            </a:cxnLst>
            <a:rect l="T4" t="0" r="T5" b="0"/>
            <a:pathLst>
              <a:path w="19812">
                <a:moveTo>
                  <a:pt x="19812" y="0"/>
                </a:moveTo>
                <a:lnTo>
                  <a:pt x="0" y="0"/>
                </a:lnTo>
              </a:path>
            </a:pathLst>
          </a:custGeom>
          <a:noFill/>
          <a:ln w="13462">
            <a:solidFill>
              <a:srgbClr val="28166F"/>
            </a:solidFill>
            <a:round/>
          </a:ln>
        </p:spPr>
        <p:txBody>
          <a:bodyPr lIns="0" tIns="0" rIns="0" bIns="0"/>
          <a:lstStyle/>
          <a:p>
            <a:endParaRPr lang="el-GR"/>
          </a:p>
        </p:txBody>
      </p:sp>
      <p:sp>
        <p:nvSpPr>
          <p:cNvPr id="9579" name="object 364"/>
          <p:cNvSpPr/>
          <p:nvPr/>
        </p:nvSpPr>
        <p:spPr bwMode="auto">
          <a:xfrm>
            <a:off x="6175375" y="3165475"/>
            <a:ext cx="7938" cy="12700"/>
          </a:xfrm>
          <a:custGeom>
            <a:avLst/>
            <a:gdLst>
              <a:gd name="T0" fmla="*/ 3759 w 8382"/>
              <a:gd name="T1" fmla="*/ 0 h 12192"/>
              <a:gd name="T2" fmla="*/ 3759 w 8382"/>
              <a:gd name="T3" fmla="*/ 13229 h 12192"/>
              <a:gd name="T4" fmla="*/ 0 60000 65536"/>
              <a:gd name="T5" fmla="*/ 0 60000 65536"/>
              <a:gd name="T6" fmla="*/ 0 w 8382"/>
              <a:gd name="T7" fmla="*/ 0 h 12192"/>
              <a:gd name="T8" fmla="*/ 8382 w 8382"/>
              <a:gd name="T9" fmla="*/ 12192 h 12192"/>
            </a:gdLst>
            <a:ahLst/>
            <a:cxnLst>
              <a:cxn ang="T4">
                <a:pos x="T0" y="T1"/>
              </a:cxn>
              <a:cxn ang="T5">
                <a:pos x="T2" y="T3"/>
              </a:cxn>
            </a:cxnLst>
            <a:rect l="T6" t="T7" r="T8" b="T9"/>
            <a:pathLst>
              <a:path w="8382" h="12192">
                <a:moveTo>
                  <a:pt x="4191" y="0"/>
                </a:moveTo>
                <a:lnTo>
                  <a:pt x="4191" y="12192"/>
                </a:lnTo>
              </a:path>
            </a:pathLst>
          </a:custGeom>
          <a:noFill/>
          <a:ln w="9652">
            <a:solidFill>
              <a:srgbClr val="28166F"/>
            </a:solidFill>
            <a:round/>
          </a:ln>
        </p:spPr>
        <p:txBody>
          <a:bodyPr lIns="0" tIns="0" rIns="0" bIns="0"/>
          <a:lstStyle/>
          <a:p>
            <a:endParaRPr lang="el-GR"/>
          </a:p>
        </p:txBody>
      </p:sp>
      <p:sp>
        <p:nvSpPr>
          <p:cNvPr id="9580" name="object 365"/>
          <p:cNvSpPr/>
          <p:nvPr/>
        </p:nvSpPr>
        <p:spPr bwMode="auto">
          <a:xfrm>
            <a:off x="6175375" y="3190875"/>
            <a:ext cx="7938" cy="9525"/>
          </a:xfrm>
          <a:custGeom>
            <a:avLst/>
            <a:gdLst>
              <a:gd name="T0" fmla="*/ 3759 w 8382"/>
              <a:gd name="T1" fmla="*/ 0 h 9905"/>
              <a:gd name="T2" fmla="*/ 3759 w 8382"/>
              <a:gd name="T3" fmla="*/ 9161 h 9905"/>
              <a:gd name="T4" fmla="*/ 0 60000 65536"/>
              <a:gd name="T5" fmla="*/ 0 60000 65536"/>
              <a:gd name="T6" fmla="*/ 0 w 8382"/>
              <a:gd name="T7" fmla="*/ 0 h 9905"/>
              <a:gd name="T8" fmla="*/ 8382 w 8382"/>
              <a:gd name="T9" fmla="*/ 9905 h 9905"/>
            </a:gdLst>
            <a:ahLst/>
            <a:cxnLst>
              <a:cxn ang="T4">
                <a:pos x="T0" y="T1"/>
              </a:cxn>
              <a:cxn ang="T5">
                <a:pos x="T2" y="T3"/>
              </a:cxn>
            </a:cxnLst>
            <a:rect l="T6" t="T7" r="T8" b="T9"/>
            <a:pathLst>
              <a:path w="8382" h="9905">
                <a:moveTo>
                  <a:pt x="4191" y="0"/>
                </a:moveTo>
                <a:lnTo>
                  <a:pt x="4191" y="9906"/>
                </a:lnTo>
              </a:path>
            </a:pathLst>
          </a:custGeom>
          <a:noFill/>
          <a:ln w="9652">
            <a:solidFill>
              <a:srgbClr val="28166F"/>
            </a:solidFill>
            <a:round/>
          </a:ln>
        </p:spPr>
        <p:txBody>
          <a:bodyPr lIns="0" tIns="0" rIns="0" bIns="0"/>
          <a:lstStyle/>
          <a:p>
            <a:endParaRPr lang="el-GR"/>
          </a:p>
        </p:txBody>
      </p:sp>
      <p:sp>
        <p:nvSpPr>
          <p:cNvPr id="9581" name="object 366"/>
          <p:cNvSpPr/>
          <p:nvPr/>
        </p:nvSpPr>
        <p:spPr bwMode="auto">
          <a:xfrm>
            <a:off x="6149975" y="3200400"/>
            <a:ext cx="25400" cy="11113"/>
          </a:xfrm>
          <a:custGeom>
            <a:avLst/>
            <a:gdLst>
              <a:gd name="T0" fmla="*/ 12828 w 25146"/>
              <a:gd name="T1" fmla="*/ 0 h 11429"/>
              <a:gd name="T2" fmla="*/ 12828 w 25146"/>
              <a:gd name="T3" fmla="*/ 10806 h 11429"/>
              <a:gd name="T4" fmla="*/ 0 60000 65536"/>
              <a:gd name="T5" fmla="*/ 0 60000 65536"/>
              <a:gd name="T6" fmla="*/ 0 w 25146"/>
              <a:gd name="T7" fmla="*/ 0 h 11429"/>
              <a:gd name="T8" fmla="*/ 25146 w 25146"/>
              <a:gd name="T9" fmla="*/ 11429 h 11429"/>
            </a:gdLst>
            <a:ahLst/>
            <a:cxnLst>
              <a:cxn ang="T4">
                <a:pos x="T0" y="T1"/>
              </a:cxn>
              <a:cxn ang="T5">
                <a:pos x="T2" y="T3"/>
              </a:cxn>
            </a:cxnLst>
            <a:rect l="T6" t="T7" r="T8" b="T9"/>
            <a:pathLst>
              <a:path w="25146" h="11429">
                <a:moveTo>
                  <a:pt x="12573" y="0"/>
                </a:moveTo>
                <a:lnTo>
                  <a:pt x="12573" y="11429"/>
                </a:lnTo>
              </a:path>
            </a:pathLst>
          </a:custGeom>
          <a:noFill/>
          <a:ln w="26416">
            <a:solidFill>
              <a:srgbClr val="28166F"/>
            </a:solidFill>
            <a:round/>
          </a:ln>
        </p:spPr>
        <p:txBody>
          <a:bodyPr lIns="0" tIns="0" rIns="0" bIns="0"/>
          <a:lstStyle/>
          <a:p>
            <a:endParaRPr lang="el-GR"/>
          </a:p>
        </p:txBody>
      </p:sp>
      <p:sp>
        <p:nvSpPr>
          <p:cNvPr id="9582" name="object 367"/>
          <p:cNvSpPr/>
          <p:nvPr/>
        </p:nvSpPr>
        <p:spPr bwMode="auto">
          <a:xfrm>
            <a:off x="6149975" y="3160713"/>
            <a:ext cx="25400" cy="11112"/>
          </a:xfrm>
          <a:custGeom>
            <a:avLst/>
            <a:gdLst>
              <a:gd name="T0" fmla="*/ 12828 w 25146"/>
              <a:gd name="T1" fmla="*/ 0 h 11429"/>
              <a:gd name="T2" fmla="*/ 12828 w 25146"/>
              <a:gd name="T3" fmla="*/ 10804 h 11429"/>
              <a:gd name="T4" fmla="*/ 0 60000 65536"/>
              <a:gd name="T5" fmla="*/ 0 60000 65536"/>
              <a:gd name="T6" fmla="*/ 0 w 25146"/>
              <a:gd name="T7" fmla="*/ 0 h 11429"/>
              <a:gd name="T8" fmla="*/ 25146 w 25146"/>
              <a:gd name="T9" fmla="*/ 11429 h 11429"/>
            </a:gdLst>
            <a:ahLst/>
            <a:cxnLst>
              <a:cxn ang="T4">
                <a:pos x="T0" y="T1"/>
              </a:cxn>
              <a:cxn ang="T5">
                <a:pos x="T2" y="T3"/>
              </a:cxn>
            </a:cxnLst>
            <a:rect l="T6" t="T7" r="T8" b="T9"/>
            <a:pathLst>
              <a:path w="25146" h="11429">
                <a:moveTo>
                  <a:pt x="12573" y="0"/>
                </a:moveTo>
                <a:lnTo>
                  <a:pt x="12573" y="11429"/>
                </a:lnTo>
              </a:path>
            </a:pathLst>
          </a:custGeom>
          <a:noFill/>
          <a:ln w="26416">
            <a:solidFill>
              <a:srgbClr val="28166F"/>
            </a:solidFill>
            <a:round/>
          </a:ln>
        </p:spPr>
        <p:txBody>
          <a:bodyPr lIns="0" tIns="0" rIns="0" bIns="0"/>
          <a:lstStyle/>
          <a:p>
            <a:endParaRPr lang="el-GR"/>
          </a:p>
        </p:txBody>
      </p:sp>
      <p:sp>
        <p:nvSpPr>
          <p:cNvPr id="9583" name="object 368"/>
          <p:cNvSpPr/>
          <p:nvPr/>
        </p:nvSpPr>
        <p:spPr bwMode="auto">
          <a:xfrm>
            <a:off x="6215063" y="3119438"/>
            <a:ext cx="382587" cy="0"/>
          </a:xfrm>
          <a:custGeom>
            <a:avLst/>
            <a:gdLst>
              <a:gd name="T0" fmla="*/ 382650 w 382524"/>
              <a:gd name="T1" fmla="*/ 0 w 382524"/>
              <a:gd name="T2" fmla="*/ 0 60000 65536"/>
              <a:gd name="T3" fmla="*/ 0 60000 65536"/>
              <a:gd name="T4" fmla="*/ 0 w 382524"/>
              <a:gd name="T5" fmla="*/ 382524 w 382524"/>
            </a:gdLst>
            <a:ahLst/>
            <a:cxnLst>
              <a:cxn ang="T2">
                <a:pos x="T0" y="0"/>
              </a:cxn>
              <a:cxn ang="T3">
                <a:pos x="T1" y="0"/>
              </a:cxn>
            </a:cxnLst>
            <a:rect l="T4" t="0" r="T5" b="0"/>
            <a:pathLst>
              <a:path w="382524">
                <a:moveTo>
                  <a:pt x="382524" y="0"/>
                </a:moveTo>
                <a:lnTo>
                  <a:pt x="0" y="0"/>
                </a:lnTo>
              </a:path>
            </a:pathLst>
          </a:custGeom>
          <a:noFill/>
          <a:ln w="13461">
            <a:solidFill>
              <a:srgbClr val="28166F"/>
            </a:solidFill>
            <a:round/>
          </a:ln>
        </p:spPr>
        <p:txBody>
          <a:bodyPr lIns="0" tIns="0" rIns="0" bIns="0"/>
          <a:lstStyle/>
          <a:p>
            <a:endParaRPr lang="el-GR"/>
          </a:p>
        </p:txBody>
      </p:sp>
      <p:sp>
        <p:nvSpPr>
          <p:cNvPr id="9584" name="object 369"/>
          <p:cNvSpPr/>
          <p:nvPr/>
        </p:nvSpPr>
        <p:spPr bwMode="auto">
          <a:xfrm>
            <a:off x="6215063" y="3043238"/>
            <a:ext cx="382587" cy="0"/>
          </a:xfrm>
          <a:custGeom>
            <a:avLst/>
            <a:gdLst>
              <a:gd name="T0" fmla="*/ 382650 w 382524"/>
              <a:gd name="T1" fmla="*/ 0 w 382524"/>
              <a:gd name="T2" fmla="*/ 0 60000 65536"/>
              <a:gd name="T3" fmla="*/ 0 60000 65536"/>
              <a:gd name="T4" fmla="*/ 0 w 382524"/>
              <a:gd name="T5" fmla="*/ 382524 w 382524"/>
            </a:gdLst>
            <a:ahLst/>
            <a:cxnLst>
              <a:cxn ang="T2">
                <a:pos x="T0" y="0"/>
              </a:cxn>
              <a:cxn ang="T3">
                <a:pos x="T1" y="0"/>
              </a:cxn>
            </a:cxnLst>
            <a:rect l="T4" t="0" r="T5" b="0"/>
            <a:pathLst>
              <a:path w="382524">
                <a:moveTo>
                  <a:pt x="382524" y="0"/>
                </a:moveTo>
                <a:lnTo>
                  <a:pt x="0" y="0"/>
                </a:lnTo>
              </a:path>
            </a:pathLst>
          </a:custGeom>
          <a:noFill/>
          <a:ln w="13462">
            <a:solidFill>
              <a:srgbClr val="28166F"/>
            </a:solidFill>
            <a:round/>
          </a:ln>
        </p:spPr>
        <p:txBody>
          <a:bodyPr lIns="0" tIns="0" rIns="0" bIns="0"/>
          <a:lstStyle/>
          <a:p>
            <a:endParaRPr lang="el-GR"/>
          </a:p>
        </p:txBody>
      </p:sp>
      <p:sp>
        <p:nvSpPr>
          <p:cNvPr id="9585" name="object 370"/>
          <p:cNvSpPr/>
          <p:nvPr/>
        </p:nvSpPr>
        <p:spPr bwMode="auto">
          <a:xfrm>
            <a:off x="6667500" y="2390775"/>
            <a:ext cx="0" cy="828675"/>
          </a:xfrm>
          <a:custGeom>
            <a:avLst/>
            <a:gdLst>
              <a:gd name="T0" fmla="*/ 0 h 829055"/>
              <a:gd name="T1" fmla="*/ 828296 h 829055"/>
              <a:gd name="T2" fmla="*/ 0 60000 65536"/>
              <a:gd name="T3" fmla="*/ 0 60000 65536"/>
              <a:gd name="T4" fmla="*/ 0 h 829055"/>
              <a:gd name="T5" fmla="*/ 829055 h 829055"/>
            </a:gdLst>
            <a:ahLst/>
            <a:cxnLst>
              <a:cxn ang="T2">
                <a:pos x="0" y="T0"/>
              </a:cxn>
              <a:cxn ang="T3">
                <a:pos x="0" y="T1"/>
              </a:cxn>
            </a:cxnLst>
            <a:rect l="0" t="T4" r="0" b="T5"/>
            <a:pathLst>
              <a:path h="829055">
                <a:moveTo>
                  <a:pt x="0" y="0"/>
                </a:moveTo>
                <a:lnTo>
                  <a:pt x="0" y="829056"/>
                </a:lnTo>
              </a:path>
            </a:pathLst>
          </a:custGeom>
          <a:noFill/>
          <a:ln w="21831">
            <a:solidFill>
              <a:srgbClr val="28166F"/>
            </a:solidFill>
            <a:round/>
          </a:ln>
        </p:spPr>
        <p:txBody>
          <a:bodyPr lIns="0" tIns="0" rIns="0" bIns="0"/>
          <a:lstStyle/>
          <a:p>
            <a:endParaRPr lang="el-GR"/>
          </a:p>
        </p:txBody>
      </p:sp>
      <p:sp>
        <p:nvSpPr>
          <p:cNvPr id="9586" name="object 371"/>
          <p:cNvSpPr/>
          <p:nvPr/>
        </p:nvSpPr>
        <p:spPr bwMode="auto">
          <a:xfrm>
            <a:off x="7169150" y="2767013"/>
            <a:ext cx="0" cy="452437"/>
          </a:xfrm>
          <a:custGeom>
            <a:avLst/>
            <a:gdLst>
              <a:gd name="T0" fmla="*/ 0 h 453770"/>
              <a:gd name="T1" fmla="*/ 451108 h 453770"/>
              <a:gd name="T2" fmla="*/ 0 60000 65536"/>
              <a:gd name="T3" fmla="*/ 0 60000 65536"/>
              <a:gd name="T4" fmla="*/ 0 h 453770"/>
              <a:gd name="T5" fmla="*/ 453770 h 453770"/>
            </a:gdLst>
            <a:ahLst/>
            <a:cxnLst>
              <a:cxn ang="T2">
                <a:pos x="0" y="T0"/>
              </a:cxn>
              <a:cxn ang="T3">
                <a:pos x="0" y="T1"/>
              </a:cxn>
            </a:cxnLst>
            <a:rect l="0" t="T4" r="0" b="T5"/>
            <a:pathLst>
              <a:path h="453770">
                <a:moveTo>
                  <a:pt x="0" y="0"/>
                </a:moveTo>
                <a:lnTo>
                  <a:pt x="0" y="453770"/>
                </a:lnTo>
              </a:path>
            </a:pathLst>
          </a:custGeom>
          <a:noFill/>
          <a:ln w="12699">
            <a:solidFill>
              <a:srgbClr val="28166F"/>
            </a:solidFill>
            <a:round/>
          </a:ln>
        </p:spPr>
        <p:txBody>
          <a:bodyPr lIns="0" tIns="0" rIns="0" bIns="0"/>
          <a:lstStyle/>
          <a:p>
            <a:endParaRPr lang="el-GR"/>
          </a:p>
        </p:txBody>
      </p:sp>
      <p:sp>
        <p:nvSpPr>
          <p:cNvPr id="9587" name="object 372"/>
          <p:cNvSpPr/>
          <p:nvPr/>
        </p:nvSpPr>
        <p:spPr bwMode="auto">
          <a:xfrm>
            <a:off x="6659563" y="2827338"/>
            <a:ext cx="369887" cy="0"/>
          </a:xfrm>
          <a:custGeom>
            <a:avLst/>
            <a:gdLst>
              <a:gd name="T0" fmla="*/ 370204 w 369570"/>
              <a:gd name="T1" fmla="*/ 0 w 369570"/>
              <a:gd name="T2" fmla="*/ 0 60000 65536"/>
              <a:gd name="T3" fmla="*/ 0 60000 65536"/>
              <a:gd name="T4" fmla="*/ 0 w 369570"/>
              <a:gd name="T5" fmla="*/ 369570 w 369570"/>
            </a:gdLst>
            <a:ahLst/>
            <a:cxnLst>
              <a:cxn ang="T2">
                <a:pos x="T0" y="0"/>
              </a:cxn>
              <a:cxn ang="T3">
                <a:pos x="T1" y="0"/>
              </a:cxn>
            </a:cxnLst>
            <a:rect l="T4" t="0" r="T5" b="0"/>
            <a:pathLst>
              <a:path w="369570">
                <a:moveTo>
                  <a:pt x="369570" y="0"/>
                </a:moveTo>
                <a:lnTo>
                  <a:pt x="0" y="0"/>
                </a:lnTo>
              </a:path>
            </a:pathLst>
          </a:custGeom>
          <a:noFill/>
          <a:ln w="14986">
            <a:solidFill>
              <a:srgbClr val="28166F"/>
            </a:solidFill>
            <a:round/>
          </a:ln>
        </p:spPr>
        <p:txBody>
          <a:bodyPr lIns="0" tIns="0" rIns="0" bIns="0"/>
          <a:lstStyle/>
          <a:p>
            <a:endParaRPr lang="el-GR"/>
          </a:p>
        </p:txBody>
      </p:sp>
      <p:sp>
        <p:nvSpPr>
          <p:cNvPr id="9588" name="object 373"/>
          <p:cNvSpPr/>
          <p:nvPr/>
        </p:nvSpPr>
        <p:spPr bwMode="auto">
          <a:xfrm>
            <a:off x="6702425"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4986">
            <a:solidFill>
              <a:srgbClr val="28166F"/>
            </a:solidFill>
            <a:round/>
          </a:ln>
        </p:spPr>
        <p:txBody>
          <a:bodyPr lIns="0" tIns="0" rIns="0" bIns="0"/>
          <a:lstStyle/>
          <a:p>
            <a:endParaRPr lang="el-GR"/>
          </a:p>
        </p:txBody>
      </p:sp>
      <p:sp>
        <p:nvSpPr>
          <p:cNvPr id="9589" name="object 374"/>
          <p:cNvSpPr/>
          <p:nvPr/>
        </p:nvSpPr>
        <p:spPr bwMode="auto">
          <a:xfrm>
            <a:off x="6872288"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2699">
            <a:solidFill>
              <a:srgbClr val="28166F"/>
            </a:solidFill>
            <a:round/>
          </a:ln>
        </p:spPr>
        <p:txBody>
          <a:bodyPr lIns="0" tIns="0" rIns="0" bIns="0"/>
          <a:lstStyle/>
          <a:p>
            <a:endParaRPr lang="el-GR"/>
          </a:p>
        </p:txBody>
      </p:sp>
      <p:sp>
        <p:nvSpPr>
          <p:cNvPr id="9590" name="object 375"/>
          <p:cNvSpPr/>
          <p:nvPr/>
        </p:nvSpPr>
        <p:spPr bwMode="auto">
          <a:xfrm>
            <a:off x="6700838" y="3017838"/>
            <a:ext cx="171450" cy="0"/>
          </a:xfrm>
          <a:custGeom>
            <a:avLst/>
            <a:gdLst>
              <a:gd name="T0" fmla="*/ 172215 w 170688"/>
              <a:gd name="T1" fmla="*/ 0 w 170688"/>
              <a:gd name="T2" fmla="*/ 0 60000 65536"/>
              <a:gd name="T3" fmla="*/ 0 60000 65536"/>
              <a:gd name="T4" fmla="*/ 0 w 170688"/>
              <a:gd name="T5" fmla="*/ 170688 w 170688"/>
            </a:gdLst>
            <a:ahLst/>
            <a:cxnLst>
              <a:cxn ang="T2">
                <a:pos x="T0" y="0"/>
              </a:cxn>
              <a:cxn ang="T3">
                <a:pos x="T1" y="0"/>
              </a:cxn>
            </a:cxnLst>
            <a:rect l="T4" t="0" r="T5" b="0"/>
            <a:pathLst>
              <a:path w="170688">
                <a:moveTo>
                  <a:pt x="170688" y="0"/>
                </a:moveTo>
                <a:lnTo>
                  <a:pt x="0" y="0"/>
                </a:lnTo>
              </a:path>
            </a:pathLst>
          </a:custGeom>
          <a:noFill/>
          <a:ln w="13461">
            <a:solidFill>
              <a:srgbClr val="28166F"/>
            </a:solidFill>
            <a:round/>
          </a:ln>
        </p:spPr>
        <p:txBody>
          <a:bodyPr lIns="0" tIns="0" rIns="0" bIns="0"/>
          <a:lstStyle/>
          <a:p>
            <a:endParaRPr lang="el-GR"/>
          </a:p>
        </p:txBody>
      </p:sp>
      <p:sp>
        <p:nvSpPr>
          <p:cNvPr id="9591" name="object 376"/>
          <p:cNvSpPr/>
          <p:nvPr/>
        </p:nvSpPr>
        <p:spPr bwMode="auto">
          <a:xfrm>
            <a:off x="6729413"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2700">
            <a:solidFill>
              <a:srgbClr val="28166F"/>
            </a:solidFill>
            <a:round/>
          </a:ln>
        </p:spPr>
        <p:txBody>
          <a:bodyPr lIns="0" tIns="0" rIns="0" bIns="0"/>
          <a:lstStyle/>
          <a:p>
            <a:endParaRPr lang="el-GR"/>
          </a:p>
        </p:txBody>
      </p:sp>
      <p:sp>
        <p:nvSpPr>
          <p:cNvPr id="9592" name="object 377"/>
          <p:cNvSpPr/>
          <p:nvPr/>
        </p:nvSpPr>
        <p:spPr bwMode="auto">
          <a:xfrm>
            <a:off x="6843713"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1176">
            <a:solidFill>
              <a:srgbClr val="28166F"/>
            </a:solidFill>
            <a:round/>
          </a:ln>
        </p:spPr>
        <p:txBody>
          <a:bodyPr lIns="0" tIns="0" rIns="0" bIns="0"/>
          <a:lstStyle/>
          <a:p>
            <a:endParaRPr lang="el-GR"/>
          </a:p>
        </p:txBody>
      </p:sp>
      <p:sp>
        <p:nvSpPr>
          <p:cNvPr id="9593" name="object 378"/>
          <p:cNvSpPr/>
          <p:nvPr/>
        </p:nvSpPr>
        <p:spPr bwMode="auto">
          <a:xfrm>
            <a:off x="6727825" y="2622550"/>
            <a:ext cx="115888" cy="0"/>
          </a:xfrm>
          <a:custGeom>
            <a:avLst/>
            <a:gdLst>
              <a:gd name="T0" fmla="*/ 115951 w 115825"/>
              <a:gd name="T1" fmla="*/ 0 w 115825"/>
              <a:gd name="T2" fmla="*/ 0 60000 65536"/>
              <a:gd name="T3" fmla="*/ 0 60000 65536"/>
              <a:gd name="T4" fmla="*/ 0 w 115825"/>
              <a:gd name="T5" fmla="*/ 115825 w 115825"/>
            </a:gdLst>
            <a:ahLst/>
            <a:cxnLst>
              <a:cxn ang="T2">
                <a:pos x="T0" y="0"/>
              </a:cxn>
              <a:cxn ang="T3">
                <a:pos x="T1" y="0"/>
              </a:cxn>
            </a:cxnLst>
            <a:rect l="T4" t="0" r="T5" b="0"/>
            <a:pathLst>
              <a:path w="115825">
                <a:moveTo>
                  <a:pt x="115825" y="0"/>
                </a:moveTo>
                <a:lnTo>
                  <a:pt x="0" y="0"/>
                </a:lnTo>
              </a:path>
            </a:pathLst>
          </a:custGeom>
          <a:noFill/>
          <a:ln w="11176">
            <a:solidFill>
              <a:srgbClr val="28166F"/>
            </a:solidFill>
            <a:round/>
          </a:ln>
        </p:spPr>
        <p:txBody>
          <a:bodyPr lIns="0" tIns="0" rIns="0" bIns="0"/>
          <a:lstStyle/>
          <a:p>
            <a:endParaRPr lang="el-GR"/>
          </a:p>
        </p:txBody>
      </p:sp>
      <p:sp>
        <p:nvSpPr>
          <p:cNvPr id="9594" name="object 379"/>
          <p:cNvSpPr/>
          <p:nvPr/>
        </p:nvSpPr>
        <p:spPr bwMode="auto">
          <a:xfrm>
            <a:off x="6731000" y="3043238"/>
            <a:ext cx="112713" cy="0"/>
          </a:xfrm>
          <a:custGeom>
            <a:avLst/>
            <a:gdLst>
              <a:gd name="T0" fmla="*/ 113416 w 112014"/>
              <a:gd name="T1" fmla="*/ 0 w 112014"/>
              <a:gd name="T2" fmla="*/ 0 60000 65536"/>
              <a:gd name="T3" fmla="*/ 0 60000 65536"/>
              <a:gd name="T4" fmla="*/ 0 w 112014"/>
              <a:gd name="T5" fmla="*/ 112014 w 112014"/>
            </a:gdLst>
            <a:ahLst/>
            <a:cxnLst>
              <a:cxn ang="T2">
                <a:pos x="T0" y="0"/>
              </a:cxn>
              <a:cxn ang="T3">
                <a:pos x="T1" y="0"/>
              </a:cxn>
            </a:cxnLst>
            <a:rect l="T4" t="0" r="T5" b="0"/>
            <a:pathLst>
              <a:path w="112014">
                <a:moveTo>
                  <a:pt x="112014" y="0"/>
                </a:moveTo>
                <a:lnTo>
                  <a:pt x="0" y="0"/>
                </a:lnTo>
              </a:path>
            </a:pathLst>
          </a:custGeom>
          <a:noFill/>
          <a:ln w="13462">
            <a:solidFill>
              <a:srgbClr val="28166F"/>
            </a:solidFill>
            <a:round/>
          </a:ln>
        </p:spPr>
        <p:txBody>
          <a:bodyPr lIns="0" tIns="0" rIns="0" bIns="0"/>
          <a:lstStyle/>
          <a:p>
            <a:endParaRPr lang="el-GR"/>
          </a:p>
        </p:txBody>
      </p:sp>
      <p:sp>
        <p:nvSpPr>
          <p:cNvPr id="9595" name="object 380"/>
          <p:cNvSpPr/>
          <p:nvPr/>
        </p:nvSpPr>
        <p:spPr bwMode="auto">
          <a:xfrm>
            <a:off x="6724650" y="3017838"/>
            <a:ext cx="11113" cy="23812"/>
          </a:xfrm>
          <a:custGeom>
            <a:avLst/>
            <a:gdLst>
              <a:gd name="T0" fmla="*/ 5403 w 11430"/>
              <a:gd name="T1" fmla="*/ 0 h 23622"/>
              <a:gd name="T2" fmla="*/ 5403 w 11430"/>
              <a:gd name="T3" fmla="*/ 24004 h 23622"/>
              <a:gd name="T4" fmla="*/ 0 60000 65536"/>
              <a:gd name="T5" fmla="*/ 0 60000 65536"/>
              <a:gd name="T6" fmla="*/ 0 w 11430"/>
              <a:gd name="T7" fmla="*/ 0 h 23622"/>
              <a:gd name="T8" fmla="*/ 11430 w 11430"/>
              <a:gd name="T9" fmla="*/ 23622 h 23622"/>
            </a:gdLst>
            <a:ahLst/>
            <a:cxnLst>
              <a:cxn ang="T4">
                <a:pos x="T0" y="T1"/>
              </a:cxn>
              <a:cxn ang="T5">
                <a:pos x="T2" y="T3"/>
              </a:cxn>
            </a:cxnLst>
            <a:rect l="T6" t="T7" r="T8" b="T9"/>
            <a:pathLst>
              <a:path w="11430" h="23622">
                <a:moveTo>
                  <a:pt x="5715" y="0"/>
                </a:moveTo>
                <a:lnTo>
                  <a:pt x="5715" y="23622"/>
                </a:lnTo>
              </a:path>
            </a:pathLst>
          </a:custGeom>
          <a:noFill/>
          <a:ln w="12700">
            <a:solidFill>
              <a:srgbClr val="28166F"/>
            </a:solidFill>
            <a:round/>
          </a:ln>
        </p:spPr>
        <p:txBody>
          <a:bodyPr lIns="0" tIns="0" rIns="0" bIns="0"/>
          <a:lstStyle/>
          <a:p>
            <a:endParaRPr lang="el-GR"/>
          </a:p>
        </p:txBody>
      </p:sp>
      <p:sp>
        <p:nvSpPr>
          <p:cNvPr id="9596" name="object 381"/>
          <p:cNvSpPr/>
          <p:nvPr/>
        </p:nvSpPr>
        <p:spPr bwMode="auto">
          <a:xfrm>
            <a:off x="6837363" y="3017838"/>
            <a:ext cx="11112" cy="23812"/>
          </a:xfrm>
          <a:custGeom>
            <a:avLst/>
            <a:gdLst>
              <a:gd name="T0" fmla="*/ 6232 w 9906"/>
              <a:gd name="T1" fmla="*/ 0 h 23622"/>
              <a:gd name="T2" fmla="*/ 6232 w 9906"/>
              <a:gd name="T3" fmla="*/ 24004 h 23622"/>
              <a:gd name="T4" fmla="*/ 0 60000 65536"/>
              <a:gd name="T5" fmla="*/ 0 60000 65536"/>
              <a:gd name="T6" fmla="*/ 0 w 9906"/>
              <a:gd name="T7" fmla="*/ 0 h 23622"/>
              <a:gd name="T8" fmla="*/ 9906 w 9906"/>
              <a:gd name="T9" fmla="*/ 23622 h 23622"/>
            </a:gdLst>
            <a:ahLst/>
            <a:cxnLst>
              <a:cxn ang="T4">
                <a:pos x="T0" y="T1"/>
              </a:cxn>
              <a:cxn ang="T5">
                <a:pos x="T2" y="T3"/>
              </a:cxn>
            </a:cxnLst>
            <a:rect l="T6" t="T7" r="T8" b="T9"/>
            <a:pathLst>
              <a:path w="9906" h="23622">
                <a:moveTo>
                  <a:pt x="4953" y="0"/>
                </a:moveTo>
                <a:lnTo>
                  <a:pt x="4953" y="23622"/>
                </a:lnTo>
              </a:path>
            </a:pathLst>
          </a:custGeom>
          <a:noFill/>
          <a:ln w="11176">
            <a:solidFill>
              <a:srgbClr val="28166F"/>
            </a:solidFill>
            <a:round/>
          </a:ln>
        </p:spPr>
        <p:txBody>
          <a:bodyPr lIns="0" tIns="0" rIns="0" bIns="0"/>
          <a:lstStyle/>
          <a:p>
            <a:endParaRPr lang="el-GR"/>
          </a:p>
        </p:txBody>
      </p:sp>
      <p:sp>
        <p:nvSpPr>
          <p:cNvPr id="9597" name="object 382"/>
          <p:cNvSpPr/>
          <p:nvPr/>
        </p:nvSpPr>
        <p:spPr bwMode="auto">
          <a:xfrm>
            <a:off x="6916738" y="2717800"/>
            <a:ext cx="0" cy="111125"/>
          </a:xfrm>
          <a:custGeom>
            <a:avLst/>
            <a:gdLst>
              <a:gd name="T0" fmla="*/ 0 h 110489"/>
              <a:gd name="T1" fmla="*/ 111765 h 110489"/>
              <a:gd name="T2" fmla="*/ 0 60000 65536"/>
              <a:gd name="T3" fmla="*/ 0 60000 65536"/>
              <a:gd name="T4" fmla="*/ 0 h 110489"/>
              <a:gd name="T5" fmla="*/ 110489 h 110489"/>
            </a:gdLst>
            <a:ahLst/>
            <a:cxnLst>
              <a:cxn ang="T2">
                <a:pos x="0" y="T0"/>
              </a:cxn>
              <a:cxn ang="T3">
                <a:pos x="0" y="T1"/>
              </a:cxn>
            </a:cxnLst>
            <a:rect l="0" t="T4" r="0" b="T5"/>
            <a:pathLst>
              <a:path h="110489">
                <a:moveTo>
                  <a:pt x="0" y="0"/>
                </a:moveTo>
                <a:lnTo>
                  <a:pt x="0" y="110489"/>
                </a:lnTo>
              </a:path>
            </a:pathLst>
          </a:custGeom>
          <a:noFill/>
          <a:ln w="12700">
            <a:solidFill>
              <a:srgbClr val="28166F"/>
            </a:solidFill>
            <a:round/>
          </a:ln>
        </p:spPr>
        <p:txBody>
          <a:bodyPr lIns="0" tIns="0" rIns="0" bIns="0"/>
          <a:lstStyle/>
          <a:p>
            <a:endParaRPr lang="el-GR"/>
          </a:p>
        </p:txBody>
      </p:sp>
      <p:sp>
        <p:nvSpPr>
          <p:cNvPr id="9598" name="object 383"/>
          <p:cNvSpPr/>
          <p:nvPr/>
        </p:nvSpPr>
        <p:spPr bwMode="auto">
          <a:xfrm>
            <a:off x="6915150" y="2719388"/>
            <a:ext cx="88900" cy="0"/>
          </a:xfrm>
          <a:custGeom>
            <a:avLst/>
            <a:gdLst>
              <a:gd name="T0" fmla="*/ 89411 w 88392"/>
              <a:gd name="T1" fmla="*/ 0 w 88392"/>
              <a:gd name="T2" fmla="*/ 0 60000 65536"/>
              <a:gd name="T3" fmla="*/ 0 60000 65536"/>
              <a:gd name="T4" fmla="*/ 0 w 88392"/>
              <a:gd name="T5" fmla="*/ 88392 w 88392"/>
            </a:gdLst>
            <a:ahLst/>
            <a:cxnLst>
              <a:cxn ang="T2">
                <a:pos x="T0" y="0"/>
              </a:cxn>
              <a:cxn ang="T3">
                <a:pos x="T1" y="0"/>
              </a:cxn>
            </a:cxnLst>
            <a:rect l="T4" t="0" r="T5" b="0"/>
            <a:pathLst>
              <a:path w="88392">
                <a:moveTo>
                  <a:pt x="88392" y="0"/>
                </a:moveTo>
                <a:lnTo>
                  <a:pt x="0" y="0"/>
                </a:lnTo>
              </a:path>
            </a:pathLst>
          </a:custGeom>
          <a:noFill/>
          <a:ln w="12700">
            <a:solidFill>
              <a:srgbClr val="28166F"/>
            </a:solidFill>
            <a:round/>
          </a:ln>
        </p:spPr>
        <p:txBody>
          <a:bodyPr lIns="0" tIns="0" rIns="0" bIns="0"/>
          <a:lstStyle/>
          <a:p>
            <a:endParaRPr lang="el-GR"/>
          </a:p>
        </p:txBody>
      </p:sp>
      <p:sp>
        <p:nvSpPr>
          <p:cNvPr id="9599" name="object 384"/>
          <p:cNvSpPr/>
          <p:nvPr/>
        </p:nvSpPr>
        <p:spPr bwMode="auto">
          <a:xfrm>
            <a:off x="6913563" y="2701925"/>
            <a:ext cx="22225" cy="20638"/>
          </a:xfrm>
          <a:custGeom>
            <a:avLst/>
            <a:gdLst>
              <a:gd name="T0" fmla="*/ 22341 w 22110"/>
              <a:gd name="T1" fmla="*/ 8434 h 20574"/>
              <a:gd name="T2" fmla="*/ 13859 w 22110"/>
              <a:gd name="T3" fmla="*/ 0 h 20574"/>
              <a:gd name="T4" fmla="*/ 0 w 22110"/>
              <a:gd name="T5" fmla="*/ 12268 h 20574"/>
              <a:gd name="T6" fmla="*/ 5402 w 22110"/>
              <a:gd name="T7" fmla="*/ 20702 h 20574"/>
              <a:gd name="T8" fmla="*/ 22341 w 22110"/>
              <a:gd name="T9" fmla="*/ 8434 h 20574"/>
              <a:gd name="T10" fmla="*/ 0 60000 65536"/>
              <a:gd name="T11" fmla="*/ 0 60000 65536"/>
              <a:gd name="T12" fmla="*/ 0 60000 65536"/>
              <a:gd name="T13" fmla="*/ 0 60000 65536"/>
              <a:gd name="T14" fmla="*/ 0 60000 65536"/>
              <a:gd name="T15" fmla="*/ 0 w 22110"/>
              <a:gd name="T16" fmla="*/ 0 h 20574"/>
              <a:gd name="T17" fmla="*/ 22110 w 22110"/>
              <a:gd name="T18" fmla="*/ 20574 h 20574"/>
            </a:gdLst>
            <a:ahLst/>
            <a:cxnLst>
              <a:cxn ang="T10">
                <a:pos x="T0" y="T1"/>
              </a:cxn>
              <a:cxn ang="T11">
                <a:pos x="T2" y="T3"/>
              </a:cxn>
              <a:cxn ang="T12">
                <a:pos x="T4" y="T5"/>
              </a:cxn>
              <a:cxn ang="T13">
                <a:pos x="T6" y="T7"/>
              </a:cxn>
              <a:cxn ang="T14">
                <a:pos x="T8" y="T9"/>
              </a:cxn>
            </a:cxnLst>
            <a:rect l="T15" t="T16" r="T17" b="T18"/>
            <a:pathLst>
              <a:path w="22110" h="20574">
                <a:moveTo>
                  <a:pt x="22110" y="8382"/>
                </a:moveTo>
                <a:lnTo>
                  <a:pt x="13716" y="0"/>
                </a:lnTo>
                <a:lnTo>
                  <a:pt x="0" y="12192"/>
                </a:lnTo>
                <a:lnTo>
                  <a:pt x="5346" y="20574"/>
                </a:lnTo>
                <a:lnTo>
                  <a:pt x="22110" y="8382"/>
                </a:lnTo>
                <a:close/>
              </a:path>
            </a:pathLst>
          </a:custGeom>
          <a:solidFill>
            <a:srgbClr val="28166F"/>
          </a:solidFill>
          <a:ln w="9525">
            <a:noFill/>
            <a:round/>
          </a:ln>
        </p:spPr>
        <p:txBody>
          <a:bodyPr lIns="0" tIns="0" rIns="0" bIns="0"/>
          <a:lstStyle/>
          <a:p>
            <a:endParaRPr lang="el-GR"/>
          </a:p>
        </p:txBody>
      </p:sp>
      <p:sp>
        <p:nvSpPr>
          <p:cNvPr id="9600" name="object 385"/>
          <p:cNvSpPr/>
          <p:nvPr/>
        </p:nvSpPr>
        <p:spPr bwMode="auto">
          <a:xfrm>
            <a:off x="6935788" y="2684463"/>
            <a:ext cx="12700" cy="17462"/>
          </a:xfrm>
          <a:custGeom>
            <a:avLst/>
            <a:gdLst>
              <a:gd name="T0" fmla="*/ 7055 w 11429"/>
              <a:gd name="T1" fmla="*/ 0 h 16763"/>
              <a:gd name="T2" fmla="*/ 7055 w 11429"/>
              <a:gd name="T3" fmla="*/ 18190 h 16763"/>
              <a:gd name="T4" fmla="*/ 0 60000 65536"/>
              <a:gd name="T5" fmla="*/ 0 60000 65536"/>
              <a:gd name="T6" fmla="*/ 0 w 11429"/>
              <a:gd name="T7" fmla="*/ 0 h 16763"/>
              <a:gd name="T8" fmla="*/ 11429 w 11429"/>
              <a:gd name="T9" fmla="*/ 16763 h 16763"/>
            </a:gdLst>
            <a:ahLst/>
            <a:cxnLst>
              <a:cxn ang="T4">
                <a:pos x="T0" y="T1"/>
              </a:cxn>
              <a:cxn ang="T5">
                <a:pos x="T2" y="T3"/>
              </a:cxn>
            </a:cxnLst>
            <a:rect l="T6" t="T7" r="T8" b="T9"/>
            <a:pathLst>
              <a:path w="11429" h="16763">
                <a:moveTo>
                  <a:pt x="5714" y="0"/>
                </a:moveTo>
                <a:lnTo>
                  <a:pt x="5714" y="16763"/>
                </a:lnTo>
              </a:path>
            </a:pathLst>
          </a:custGeom>
          <a:noFill/>
          <a:ln w="12699">
            <a:solidFill>
              <a:srgbClr val="28166F"/>
            </a:solidFill>
            <a:round/>
          </a:ln>
        </p:spPr>
        <p:txBody>
          <a:bodyPr lIns="0" tIns="0" rIns="0" bIns="0"/>
          <a:lstStyle/>
          <a:p>
            <a:endParaRPr lang="el-GR"/>
          </a:p>
        </p:txBody>
      </p:sp>
      <p:sp>
        <p:nvSpPr>
          <p:cNvPr id="9601" name="object 386"/>
          <p:cNvSpPr/>
          <p:nvPr/>
        </p:nvSpPr>
        <p:spPr bwMode="auto">
          <a:xfrm>
            <a:off x="6975475" y="2684463"/>
            <a:ext cx="12700" cy="17462"/>
          </a:xfrm>
          <a:custGeom>
            <a:avLst/>
            <a:gdLst>
              <a:gd name="T0" fmla="*/ 6615 w 12192"/>
              <a:gd name="T1" fmla="*/ 0 h 16763"/>
              <a:gd name="T2" fmla="*/ 6615 w 12192"/>
              <a:gd name="T3" fmla="*/ 18190 h 16763"/>
              <a:gd name="T4" fmla="*/ 0 60000 65536"/>
              <a:gd name="T5" fmla="*/ 0 60000 65536"/>
              <a:gd name="T6" fmla="*/ 0 w 12192"/>
              <a:gd name="T7" fmla="*/ 0 h 16763"/>
              <a:gd name="T8" fmla="*/ 12192 w 12192"/>
              <a:gd name="T9" fmla="*/ 16763 h 16763"/>
            </a:gdLst>
            <a:ahLst/>
            <a:cxnLst>
              <a:cxn ang="T4">
                <a:pos x="T0" y="T1"/>
              </a:cxn>
              <a:cxn ang="T5">
                <a:pos x="T2" y="T3"/>
              </a:cxn>
            </a:cxnLst>
            <a:rect l="T6" t="T7" r="T8" b="T9"/>
            <a:pathLst>
              <a:path w="12192" h="16763">
                <a:moveTo>
                  <a:pt x="6096" y="0"/>
                </a:moveTo>
                <a:lnTo>
                  <a:pt x="6096" y="16763"/>
                </a:lnTo>
              </a:path>
            </a:pathLst>
          </a:custGeom>
          <a:noFill/>
          <a:ln w="13462">
            <a:solidFill>
              <a:srgbClr val="28166F"/>
            </a:solidFill>
            <a:round/>
          </a:ln>
        </p:spPr>
        <p:txBody>
          <a:bodyPr lIns="0" tIns="0" rIns="0" bIns="0"/>
          <a:lstStyle/>
          <a:p>
            <a:endParaRPr lang="el-GR"/>
          </a:p>
        </p:txBody>
      </p:sp>
      <p:sp>
        <p:nvSpPr>
          <p:cNvPr id="9602" name="object 387"/>
          <p:cNvSpPr/>
          <p:nvPr/>
        </p:nvSpPr>
        <p:spPr bwMode="auto">
          <a:xfrm>
            <a:off x="6942138" y="2678113"/>
            <a:ext cx="41275" cy="11112"/>
          </a:xfrm>
          <a:custGeom>
            <a:avLst/>
            <a:gdLst>
              <a:gd name="T0" fmla="*/ 0 w 40131"/>
              <a:gd name="T1" fmla="*/ 0 h 11429"/>
              <a:gd name="T2" fmla="*/ 0 w 40131"/>
              <a:gd name="T3" fmla="*/ 10804 h 11429"/>
              <a:gd name="T4" fmla="*/ 42452 w 40131"/>
              <a:gd name="T5" fmla="*/ 10804 h 11429"/>
              <a:gd name="T6" fmla="*/ 42452 w 40131"/>
              <a:gd name="T7" fmla="*/ 0 h 11429"/>
              <a:gd name="T8" fmla="*/ 0 w 40131"/>
              <a:gd name="T9" fmla="*/ 0 h 11429"/>
              <a:gd name="T10" fmla="*/ 0 60000 65536"/>
              <a:gd name="T11" fmla="*/ 0 60000 65536"/>
              <a:gd name="T12" fmla="*/ 0 60000 65536"/>
              <a:gd name="T13" fmla="*/ 0 60000 65536"/>
              <a:gd name="T14" fmla="*/ 0 60000 65536"/>
              <a:gd name="T15" fmla="*/ 0 w 40131"/>
              <a:gd name="T16" fmla="*/ 0 h 11429"/>
              <a:gd name="T17" fmla="*/ 40131 w 40131"/>
              <a:gd name="T18" fmla="*/ 11429 h 11429"/>
            </a:gdLst>
            <a:ahLst/>
            <a:cxnLst>
              <a:cxn ang="T10">
                <a:pos x="T0" y="T1"/>
              </a:cxn>
              <a:cxn ang="T11">
                <a:pos x="T2" y="T3"/>
              </a:cxn>
              <a:cxn ang="T12">
                <a:pos x="T4" y="T5"/>
              </a:cxn>
              <a:cxn ang="T13">
                <a:pos x="T6" y="T7"/>
              </a:cxn>
              <a:cxn ang="T14">
                <a:pos x="T8" y="T9"/>
              </a:cxn>
            </a:cxnLst>
            <a:rect l="T15" t="T16" r="T17" b="T18"/>
            <a:pathLst>
              <a:path w="40131" h="11429">
                <a:moveTo>
                  <a:pt x="0" y="0"/>
                </a:moveTo>
                <a:lnTo>
                  <a:pt x="0" y="11429"/>
                </a:lnTo>
                <a:lnTo>
                  <a:pt x="40131" y="11429"/>
                </a:lnTo>
                <a:lnTo>
                  <a:pt x="40131" y="0"/>
                </a:lnTo>
                <a:lnTo>
                  <a:pt x="0" y="0"/>
                </a:lnTo>
                <a:close/>
              </a:path>
            </a:pathLst>
          </a:custGeom>
          <a:solidFill>
            <a:srgbClr val="28166F"/>
          </a:solidFill>
          <a:ln w="9525">
            <a:noFill/>
            <a:round/>
          </a:ln>
        </p:spPr>
        <p:txBody>
          <a:bodyPr lIns="0" tIns="0" rIns="0" bIns="0"/>
          <a:lstStyle/>
          <a:p>
            <a:endParaRPr lang="el-GR"/>
          </a:p>
        </p:txBody>
      </p:sp>
      <p:sp>
        <p:nvSpPr>
          <p:cNvPr id="9603" name="object 388"/>
          <p:cNvSpPr/>
          <p:nvPr/>
        </p:nvSpPr>
        <p:spPr bwMode="auto">
          <a:xfrm>
            <a:off x="6934200" y="2697163"/>
            <a:ext cx="55563" cy="12700"/>
          </a:xfrm>
          <a:custGeom>
            <a:avLst/>
            <a:gdLst>
              <a:gd name="T0" fmla="*/ 0 w 55624"/>
              <a:gd name="T1" fmla="*/ 0 h 12699"/>
              <a:gd name="T2" fmla="*/ 0 w 55624"/>
              <a:gd name="T3" fmla="*/ 12701 h 12699"/>
              <a:gd name="T4" fmla="*/ 55502 w 55624"/>
              <a:gd name="T5" fmla="*/ 12701 h 12699"/>
              <a:gd name="T6" fmla="*/ 55502 w 55624"/>
              <a:gd name="T7" fmla="*/ 0 h 12699"/>
              <a:gd name="T8" fmla="*/ 0 w 55624"/>
              <a:gd name="T9" fmla="*/ 0 h 12699"/>
              <a:gd name="T10" fmla="*/ 0 60000 65536"/>
              <a:gd name="T11" fmla="*/ 0 60000 65536"/>
              <a:gd name="T12" fmla="*/ 0 60000 65536"/>
              <a:gd name="T13" fmla="*/ 0 60000 65536"/>
              <a:gd name="T14" fmla="*/ 0 60000 65536"/>
              <a:gd name="T15" fmla="*/ 0 w 55624"/>
              <a:gd name="T16" fmla="*/ 0 h 12699"/>
              <a:gd name="T17" fmla="*/ 55624 w 55624"/>
              <a:gd name="T18" fmla="*/ 12699 h 12699"/>
            </a:gdLst>
            <a:ahLst/>
            <a:cxnLst>
              <a:cxn ang="T10">
                <a:pos x="T0" y="T1"/>
              </a:cxn>
              <a:cxn ang="T11">
                <a:pos x="T2" y="T3"/>
              </a:cxn>
              <a:cxn ang="T12">
                <a:pos x="T4" y="T5"/>
              </a:cxn>
              <a:cxn ang="T13">
                <a:pos x="T6" y="T7"/>
              </a:cxn>
              <a:cxn ang="T14">
                <a:pos x="T8" y="T9"/>
              </a:cxn>
            </a:cxnLst>
            <a:rect l="T15" t="T16" r="T17" b="T18"/>
            <a:pathLst>
              <a:path w="55624" h="12699">
                <a:moveTo>
                  <a:pt x="0" y="0"/>
                </a:moveTo>
                <a:lnTo>
                  <a:pt x="0" y="12699"/>
                </a:lnTo>
                <a:lnTo>
                  <a:pt x="55624" y="12699"/>
                </a:lnTo>
                <a:lnTo>
                  <a:pt x="55624" y="0"/>
                </a:lnTo>
                <a:lnTo>
                  <a:pt x="0" y="0"/>
                </a:lnTo>
                <a:close/>
              </a:path>
            </a:pathLst>
          </a:custGeom>
          <a:solidFill>
            <a:srgbClr val="28166F"/>
          </a:solidFill>
          <a:ln w="9525">
            <a:noFill/>
            <a:round/>
          </a:ln>
        </p:spPr>
        <p:txBody>
          <a:bodyPr lIns="0" tIns="0" rIns="0" bIns="0"/>
          <a:lstStyle/>
          <a:p>
            <a:endParaRPr lang="el-GR"/>
          </a:p>
        </p:txBody>
      </p:sp>
      <p:sp>
        <p:nvSpPr>
          <p:cNvPr id="9604" name="object 389"/>
          <p:cNvSpPr/>
          <p:nvPr/>
        </p:nvSpPr>
        <p:spPr bwMode="auto">
          <a:xfrm>
            <a:off x="6988175" y="2701925"/>
            <a:ext cx="19050" cy="20638"/>
          </a:xfrm>
          <a:custGeom>
            <a:avLst/>
            <a:gdLst>
              <a:gd name="T0" fmla="*/ 18318 w 19811"/>
              <a:gd name="T1" fmla="*/ 12268 h 20574"/>
              <a:gd name="T2" fmla="*/ 7762 w 19811"/>
              <a:gd name="T3" fmla="*/ 0 h 20574"/>
              <a:gd name="T4" fmla="*/ 0 w 19811"/>
              <a:gd name="T5" fmla="*/ 8434 h 20574"/>
              <a:gd name="T6" fmla="*/ 10579 w 19811"/>
              <a:gd name="T7" fmla="*/ 20702 h 20574"/>
              <a:gd name="T8" fmla="*/ 18318 w 19811"/>
              <a:gd name="T9" fmla="*/ 12268 h 20574"/>
              <a:gd name="T10" fmla="*/ 0 60000 65536"/>
              <a:gd name="T11" fmla="*/ 0 60000 65536"/>
              <a:gd name="T12" fmla="*/ 0 60000 65536"/>
              <a:gd name="T13" fmla="*/ 0 60000 65536"/>
              <a:gd name="T14" fmla="*/ 0 60000 65536"/>
              <a:gd name="T15" fmla="*/ 0 w 19811"/>
              <a:gd name="T16" fmla="*/ 0 h 20574"/>
              <a:gd name="T17" fmla="*/ 19811 w 19811"/>
              <a:gd name="T18" fmla="*/ 20574 h 20574"/>
            </a:gdLst>
            <a:ahLst/>
            <a:cxnLst>
              <a:cxn ang="T10">
                <a:pos x="T0" y="T1"/>
              </a:cxn>
              <a:cxn ang="T11">
                <a:pos x="T2" y="T3"/>
              </a:cxn>
              <a:cxn ang="T12">
                <a:pos x="T4" y="T5"/>
              </a:cxn>
              <a:cxn ang="T13">
                <a:pos x="T6" y="T7"/>
              </a:cxn>
              <a:cxn ang="T14">
                <a:pos x="T8" y="T9"/>
              </a:cxn>
            </a:cxnLst>
            <a:rect l="T15" t="T16" r="T17" b="T18"/>
            <a:pathLst>
              <a:path w="19811" h="20574">
                <a:moveTo>
                  <a:pt x="19811" y="12192"/>
                </a:moveTo>
                <a:lnTo>
                  <a:pt x="8394" y="0"/>
                </a:lnTo>
                <a:lnTo>
                  <a:pt x="0" y="8382"/>
                </a:lnTo>
                <a:lnTo>
                  <a:pt x="11442" y="20574"/>
                </a:lnTo>
                <a:lnTo>
                  <a:pt x="19811" y="12192"/>
                </a:lnTo>
                <a:close/>
              </a:path>
            </a:pathLst>
          </a:custGeom>
          <a:solidFill>
            <a:srgbClr val="28166F"/>
          </a:solidFill>
          <a:ln w="9525">
            <a:noFill/>
            <a:round/>
          </a:ln>
        </p:spPr>
        <p:txBody>
          <a:bodyPr lIns="0" tIns="0" rIns="0" bIns="0"/>
          <a:lstStyle/>
          <a:p>
            <a:endParaRPr lang="el-GR"/>
          </a:p>
        </p:txBody>
      </p:sp>
      <p:sp>
        <p:nvSpPr>
          <p:cNvPr id="9605" name="object 390"/>
          <p:cNvSpPr/>
          <p:nvPr/>
        </p:nvSpPr>
        <p:spPr bwMode="auto">
          <a:xfrm>
            <a:off x="7164388" y="2446338"/>
            <a:ext cx="0" cy="325437"/>
          </a:xfrm>
          <a:custGeom>
            <a:avLst/>
            <a:gdLst>
              <a:gd name="T0" fmla="*/ 0 h 326517"/>
              <a:gd name="T1" fmla="*/ 324361 h 326517"/>
              <a:gd name="T2" fmla="*/ 0 60000 65536"/>
              <a:gd name="T3" fmla="*/ 0 60000 65536"/>
              <a:gd name="T4" fmla="*/ 0 h 326517"/>
              <a:gd name="T5" fmla="*/ 326517 h 326517"/>
            </a:gdLst>
            <a:ahLst/>
            <a:cxnLst>
              <a:cxn ang="T2">
                <a:pos x="0" y="T0"/>
              </a:cxn>
              <a:cxn ang="T3">
                <a:pos x="0" y="T1"/>
              </a:cxn>
            </a:cxnLst>
            <a:rect l="0" t="T4" r="0" b="T5"/>
            <a:pathLst>
              <a:path h="326517">
                <a:moveTo>
                  <a:pt x="0" y="0"/>
                </a:moveTo>
                <a:lnTo>
                  <a:pt x="0" y="326517"/>
                </a:lnTo>
              </a:path>
            </a:pathLst>
          </a:custGeom>
          <a:noFill/>
          <a:ln w="21970">
            <a:solidFill>
              <a:srgbClr val="28166F"/>
            </a:solidFill>
            <a:round/>
          </a:ln>
        </p:spPr>
        <p:txBody>
          <a:bodyPr lIns="0" tIns="0" rIns="0" bIns="0"/>
          <a:lstStyle/>
          <a:p>
            <a:endParaRPr lang="el-GR"/>
          </a:p>
        </p:txBody>
      </p:sp>
      <p:sp>
        <p:nvSpPr>
          <p:cNvPr id="9606" name="object 391"/>
          <p:cNvSpPr/>
          <p:nvPr/>
        </p:nvSpPr>
        <p:spPr bwMode="auto">
          <a:xfrm>
            <a:off x="6988175" y="2630488"/>
            <a:ext cx="182563" cy="0"/>
          </a:xfrm>
          <a:custGeom>
            <a:avLst/>
            <a:gdLst>
              <a:gd name="T0" fmla="*/ 182248 w 182879"/>
              <a:gd name="T1" fmla="*/ 0 w 182879"/>
              <a:gd name="T2" fmla="*/ 0 60000 65536"/>
              <a:gd name="T3" fmla="*/ 0 60000 65536"/>
              <a:gd name="T4" fmla="*/ 0 w 182879"/>
              <a:gd name="T5" fmla="*/ 182879 w 182879"/>
            </a:gdLst>
            <a:ahLst/>
            <a:cxnLst>
              <a:cxn ang="T2">
                <a:pos x="T0" y="0"/>
              </a:cxn>
              <a:cxn ang="T3">
                <a:pos x="T1" y="0"/>
              </a:cxn>
            </a:cxnLst>
            <a:rect l="T4" t="0" r="T5" b="0"/>
            <a:pathLst>
              <a:path w="182879">
                <a:moveTo>
                  <a:pt x="182879" y="0"/>
                </a:moveTo>
                <a:lnTo>
                  <a:pt x="0" y="0"/>
                </a:lnTo>
              </a:path>
            </a:pathLst>
          </a:custGeom>
          <a:noFill/>
          <a:ln w="12700">
            <a:solidFill>
              <a:srgbClr val="28166F"/>
            </a:solidFill>
            <a:round/>
          </a:ln>
        </p:spPr>
        <p:txBody>
          <a:bodyPr lIns="0" tIns="0" rIns="0" bIns="0"/>
          <a:lstStyle/>
          <a:p>
            <a:endParaRPr lang="el-GR"/>
          </a:p>
        </p:txBody>
      </p:sp>
      <p:sp>
        <p:nvSpPr>
          <p:cNvPr id="9607" name="object 392"/>
          <p:cNvSpPr/>
          <p:nvPr/>
        </p:nvSpPr>
        <p:spPr bwMode="auto">
          <a:xfrm>
            <a:off x="6999288" y="2449513"/>
            <a:ext cx="158750" cy="0"/>
          </a:xfrm>
          <a:custGeom>
            <a:avLst/>
            <a:gdLst>
              <a:gd name="T0" fmla="*/ 158245 w 159257"/>
              <a:gd name="T1" fmla="*/ 0 w 159257"/>
              <a:gd name="T2" fmla="*/ 0 60000 65536"/>
              <a:gd name="T3" fmla="*/ 0 60000 65536"/>
              <a:gd name="T4" fmla="*/ 0 w 159257"/>
              <a:gd name="T5" fmla="*/ 159257 w 159257"/>
            </a:gdLst>
            <a:ahLst/>
            <a:cxnLst>
              <a:cxn ang="T2">
                <a:pos x="T0" y="0"/>
              </a:cxn>
              <a:cxn ang="T3">
                <a:pos x="T1" y="0"/>
              </a:cxn>
            </a:cxnLst>
            <a:rect l="T4" t="0" r="T5" b="0"/>
            <a:pathLst>
              <a:path w="159257">
                <a:moveTo>
                  <a:pt x="159257" y="0"/>
                </a:moveTo>
                <a:lnTo>
                  <a:pt x="0" y="0"/>
                </a:lnTo>
              </a:path>
            </a:pathLst>
          </a:custGeom>
          <a:noFill/>
          <a:ln w="13462">
            <a:solidFill>
              <a:srgbClr val="28166F"/>
            </a:solidFill>
            <a:round/>
          </a:ln>
        </p:spPr>
        <p:txBody>
          <a:bodyPr lIns="0" tIns="0" rIns="0" bIns="0"/>
          <a:lstStyle/>
          <a:p>
            <a:endParaRPr lang="el-GR"/>
          </a:p>
        </p:txBody>
      </p:sp>
      <p:sp>
        <p:nvSpPr>
          <p:cNvPr id="9608" name="object 393"/>
          <p:cNvSpPr/>
          <p:nvPr/>
        </p:nvSpPr>
        <p:spPr bwMode="auto">
          <a:xfrm>
            <a:off x="6981825" y="2624138"/>
            <a:ext cx="9525" cy="9525"/>
          </a:xfrm>
          <a:custGeom>
            <a:avLst/>
            <a:gdLst>
              <a:gd name="T0" fmla="*/ 9159 w 9906"/>
              <a:gd name="T1" fmla="*/ 2113 h 9906"/>
              <a:gd name="T2" fmla="*/ 7737 w 9906"/>
              <a:gd name="T3" fmla="*/ 0 h 9906"/>
              <a:gd name="T4" fmla="*/ 0 w 9906"/>
              <a:gd name="T5" fmla="*/ 6339 h 9906"/>
              <a:gd name="T6" fmla="*/ 1409 w 9906"/>
              <a:gd name="T7" fmla="*/ 9159 h 9906"/>
              <a:gd name="T8" fmla="*/ 9159 w 9906"/>
              <a:gd name="T9" fmla="*/ 2113 h 9906"/>
              <a:gd name="T10" fmla="*/ 0 60000 65536"/>
              <a:gd name="T11" fmla="*/ 0 60000 65536"/>
              <a:gd name="T12" fmla="*/ 0 60000 65536"/>
              <a:gd name="T13" fmla="*/ 0 60000 65536"/>
              <a:gd name="T14" fmla="*/ 0 60000 65536"/>
              <a:gd name="T15" fmla="*/ 0 w 9906"/>
              <a:gd name="T16" fmla="*/ 0 h 9906"/>
              <a:gd name="T17" fmla="*/ 9906 w 9906"/>
              <a:gd name="T18" fmla="*/ 9906 h 9906"/>
            </a:gdLst>
            <a:ahLst/>
            <a:cxnLst>
              <a:cxn ang="T10">
                <a:pos x="T0" y="T1"/>
              </a:cxn>
              <a:cxn ang="T11">
                <a:pos x="T2" y="T3"/>
              </a:cxn>
              <a:cxn ang="T12">
                <a:pos x="T4" y="T5"/>
              </a:cxn>
              <a:cxn ang="T13">
                <a:pos x="T6" y="T7"/>
              </a:cxn>
              <a:cxn ang="T14">
                <a:pos x="T8" y="T9"/>
              </a:cxn>
            </a:cxnLst>
            <a:rect l="T15" t="T16" r="T17" b="T18"/>
            <a:pathLst>
              <a:path w="9906" h="9906">
                <a:moveTo>
                  <a:pt x="9906" y="2285"/>
                </a:moveTo>
                <a:lnTo>
                  <a:pt x="8369" y="0"/>
                </a:lnTo>
                <a:lnTo>
                  <a:pt x="0" y="6857"/>
                </a:lnTo>
                <a:lnTo>
                  <a:pt x="1524" y="9906"/>
                </a:lnTo>
                <a:lnTo>
                  <a:pt x="9906" y="2285"/>
                </a:lnTo>
                <a:close/>
              </a:path>
            </a:pathLst>
          </a:custGeom>
          <a:solidFill>
            <a:srgbClr val="28166F"/>
          </a:solidFill>
          <a:ln w="9525">
            <a:noFill/>
            <a:round/>
          </a:ln>
        </p:spPr>
        <p:txBody>
          <a:bodyPr lIns="0" tIns="0" rIns="0" bIns="0"/>
          <a:lstStyle/>
          <a:p>
            <a:endParaRPr lang="el-GR"/>
          </a:p>
        </p:txBody>
      </p:sp>
      <p:sp>
        <p:nvSpPr>
          <p:cNvPr id="9609" name="object 394"/>
          <p:cNvSpPr/>
          <p:nvPr/>
        </p:nvSpPr>
        <p:spPr bwMode="auto">
          <a:xfrm>
            <a:off x="6983413" y="2625725"/>
            <a:ext cx="4762" cy="11113"/>
          </a:xfrm>
          <a:custGeom>
            <a:avLst/>
            <a:gdLst>
              <a:gd name="T0" fmla="*/ 2975 w 3809"/>
              <a:gd name="T1" fmla="*/ 0 h 11430"/>
              <a:gd name="T2" fmla="*/ 2975 w 3809"/>
              <a:gd name="T3" fmla="*/ 10805 h 11430"/>
              <a:gd name="T4" fmla="*/ 0 60000 65536"/>
              <a:gd name="T5" fmla="*/ 0 60000 65536"/>
              <a:gd name="T6" fmla="*/ 0 w 3809"/>
              <a:gd name="T7" fmla="*/ 0 h 11430"/>
              <a:gd name="T8" fmla="*/ 3809 w 3809"/>
              <a:gd name="T9" fmla="*/ 11430 h 11430"/>
            </a:gdLst>
            <a:ahLst/>
            <a:cxnLst>
              <a:cxn ang="T4">
                <a:pos x="T0" y="T1"/>
              </a:cxn>
              <a:cxn ang="T5">
                <a:pos x="T2" y="T3"/>
              </a:cxn>
            </a:cxnLst>
            <a:rect l="T6" t="T7" r="T8" b="T9"/>
            <a:pathLst>
              <a:path w="3809" h="11430">
                <a:moveTo>
                  <a:pt x="1904" y="0"/>
                </a:moveTo>
                <a:lnTo>
                  <a:pt x="1904" y="11430"/>
                </a:lnTo>
              </a:path>
            </a:pathLst>
          </a:custGeom>
          <a:noFill/>
          <a:ln w="5079">
            <a:solidFill>
              <a:srgbClr val="28166F"/>
            </a:solidFill>
            <a:round/>
          </a:ln>
        </p:spPr>
        <p:txBody>
          <a:bodyPr lIns="0" tIns="0" rIns="0" bIns="0"/>
          <a:lstStyle/>
          <a:p>
            <a:endParaRPr lang="el-GR"/>
          </a:p>
        </p:txBody>
      </p:sp>
      <p:sp>
        <p:nvSpPr>
          <p:cNvPr id="9610" name="object 395"/>
          <p:cNvSpPr/>
          <p:nvPr/>
        </p:nvSpPr>
        <p:spPr bwMode="auto">
          <a:xfrm>
            <a:off x="7162800" y="2628900"/>
            <a:ext cx="12700" cy="1588"/>
          </a:xfrm>
          <a:custGeom>
            <a:avLst/>
            <a:gdLst>
              <a:gd name="T0" fmla="*/ 7055 w 11429"/>
              <a:gd name="T1" fmla="*/ 0 h 2286"/>
              <a:gd name="T2" fmla="*/ 7055 w 11429"/>
              <a:gd name="T3" fmla="*/ 1103 h 2286"/>
              <a:gd name="T4" fmla="*/ 0 60000 65536"/>
              <a:gd name="T5" fmla="*/ 0 60000 65536"/>
              <a:gd name="T6" fmla="*/ 0 w 11429"/>
              <a:gd name="T7" fmla="*/ 0 h 2286"/>
              <a:gd name="T8" fmla="*/ 11429 w 11429"/>
              <a:gd name="T9" fmla="*/ 2286 h 2286"/>
            </a:gdLst>
            <a:ahLst/>
            <a:cxnLst>
              <a:cxn ang="T4">
                <a:pos x="T0" y="T1"/>
              </a:cxn>
              <a:cxn ang="T5">
                <a:pos x="T2" y="T3"/>
              </a:cxn>
            </a:cxnLst>
            <a:rect l="T6" t="T7" r="T8" b="T9"/>
            <a:pathLst>
              <a:path w="11429" h="2286">
                <a:moveTo>
                  <a:pt x="5714" y="0"/>
                </a:moveTo>
                <a:lnTo>
                  <a:pt x="5714" y="2286"/>
                </a:lnTo>
              </a:path>
            </a:pathLst>
          </a:custGeom>
          <a:noFill/>
          <a:ln w="12699">
            <a:solidFill>
              <a:srgbClr val="28166F"/>
            </a:solidFill>
            <a:round/>
          </a:ln>
        </p:spPr>
        <p:txBody>
          <a:bodyPr lIns="0" tIns="0" rIns="0" bIns="0"/>
          <a:lstStyle/>
          <a:p>
            <a:endParaRPr lang="el-GR"/>
          </a:p>
        </p:txBody>
      </p:sp>
      <p:sp>
        <p:nvSpPr>
          <p:cNvPr id="9611" name="object 396"/>
          <p:cNvSpPr/>
          <p:nvPr/>
        </p:nvSpPr>
        <p:spPr bwMode="auto">
          <a:xfrm>
            <a:off x="6991350" y="2451100"/>
            <a:ext cx="12700" cy="34925"/>
          </a:xfrm>
          <a:custGeom>
            <a:avLst/>
            <a:gdLst>
              <a:gd name="T0" fmla="*/ 6614 w 12191"/>
              <a:gd name="T1" fmla="*/ 0 h 35813"/>
              <a:gd name="T2" fmla="*/ 6614 w 12191"/>
              <a:gd name="T3" fmla="*/ 34059 h 35813"/>
              <a:gd name="T4" fmla="*/ 0 60000 65536"/>
              <a:gd name="T5" fmla="*/ 0 60000 65536"/>
              <a:gd name="T6" fmla="*/ 0 w 12191"/>
              <a:gd name="T7" fmla="*/ 0 h 35813"/>
              <a:gd name="T8" fmla="*/ 12191 w 12191"/>
              <a:gd name="T9" fmla="*/ 35813 h 35813"/>
            </a:gdLst>
            <a:ahLst/>
            <a:cxnLst>
              <a:cxn ang="T4">
                <a:pos x="T0" y="T1"/>
              </a:cxn>
              <a:cxn ang="T5">
                <a:pos x="T2" y="T3"/>
              </a:cxn>
            </a:cxnLst>
            <a:rect l="T6" t="T7" r="T8" b="T9"/>
            <a:pathLst>
              <a:path w="12191" h="35813">
                <a:moveTo>
                  <a:pt x="6095" y="0"/>
                </a:moveTo>
                <a:lnTo>
                  <a:pt x="6095" y="35813"/>
                </a:lnTo>
              </a:path>
            </a:pathLst>
          </a:custGeom>
          <a:noFill/>
          <a:ln w="13461">
            <a:solidFill>
              <a:srgbClr val="28166F"/>
            </a:solidFill>
            <a:round/>
          </a:ln>
        </p:spPr>
        <p:txBody>
          <a:bodyPr lIns="0" tIns="0" rIns="0" bIns="0"/>
          <a:lstStyle/>
          <a:p>
            <a:endParaRPr lang="el-GR"/>
          </a:p>
        </p:txBody>
      </p:sp>
      <p:sp>
        <p:nvSpPr>
          <p:cNvPr id="9612" name="object 397"/>
          <p:cNvSpPr/>
          <p:nvPr/>
        </p:nvSpPr>
        <p:spPr bwMode="auto">
          <a:xfrm>
            <a:off x="6902450" y="2390775"/>
            <a:ext cx="0" cy="433388"/>
          </a:xfrm>
          <a:custGeom>
            <a:avLst/>
            <a:gdLst>
              <a:gd name="T0" fmla="*/ 0 h 433577"/>
              <a:gd name="T1" fmla="*/ 433200 h 433577"/>
              <a:gd name="T2" fmla="*/ 0 60000 65536"/>
              <a:gd name="T3" fmla="*/ 0 60000 65536"/>
              <a:gd name="T4" fmla="*/ 0 h 433577"/>
              <a:gd name="T5" fmla="*/ 433577 h 433577"/>
            </a:gdLst>
            <a:ahLst/>
            <a:cxnLst>
              <a:cxn ang="T2">
                <a:pos x="0" y="T0"/>
              </a:cxn>
              <a:cxn ang="T3">
                <a:pos x="0" y="T1"/>
              </a:cxn>
            </a:cxnLst>
            <a:rect l="0" t="T4" r="0" b="T5"/>
            <a:pathLst>
              <a:path h="433577">
                <a:moveTo>
                  <a:pt x="0" y="0"/>
                </a:moveTo>
                <a:lnTo>
                  <a:pt x="0" y="433578"/>
                </a:lnTo>
              </a:path>
            </a:pathLst>
          </a:custGeom>
          <a:noFill/>
          <a:ln w="12700">
            <a:solidFill>
              <a:srgbClr val="28166F"/>
            </a:solidFill>
            <a:round/>
          </a:ln>
        </p:spPr>
        <p:txBody>
          <a:bodyPr lIns="0" tIns="0" rIns="0" bIns="0"/>
          <a:lstStyle/>
          <a:p>
            <a:endParaRPr lang="el-GR"/>
          </a:p>
        </p:txBody>
      </p:sp>
      <p:sp>
        <p:nvSpPr>
          <p:cNvPr id="9613" name="object 398"/>
          <p:cNvSpPr/>
          <p:nvPr/>
        </p:nvSpPr>
        <p:spPr bwMode="auto">
          <a:xfrm>
            <a:off x="6635750" y="2244725"/>
            <a:ext cx="303213" cy="0"/>
          </a:xfrm>
          <a:custGeom>
            <a:avLst/>
            <a:gdLst>
              <a:gd name="T0" fmla="*/ 303151 w 303275"/>
              <a:gd name="T1" fmla="*/ 0 w 303275"/>
              <a:gd name="T2" fmla="*/ 0 60000 65536"/>
              <a:gd name="T3" fmla="*/ 0 60000 65536"/>
              <a:gd name="T4" fmla="*/ 0 w 303275"/>
              <a:gd name="T5" fmla="*/ 303275 w 303275"/>
            </a:gdLst>
            <a:ahLst/>
            <a:cxnLst>
              <a:cxn ang="T2">
                <a:pos x="T0" y="0"/>
              </a:cxn>
              <a:cxn ang="T3">
                <a:pos x="T1" y="0"/>
              </a:cxn>
            </a:cxnLst>
            <a:rect l="T4" t="0" r="T5" b="0"/>
            <a:pathLst>
              <a:path w="303275">
                <a:moveTo>
                  <a:pt x="303275" y="0"/>
                </a:moveTo>
                <a:lnTo>
                  <a:pt x="0" y="0"/>
                </a:lnTo>
              </a:path>
            </a:pathLst>
          </a:custGeom>
          <a:noFill/>
          <a:ln w="11176">
            <a:solidFill>
              <a:srgbClr val="28166F"/>
            </a:solidFill>
            <a:round/>
          </a:ln>
        </p:spPr>
        <p:txBody>
          <a:bodyPr lIns="0" tIns="0" rIns="0" bIns="0"/>
          <a:lstStyle/>
          <a:p>
            <a:endParaRPr lang="el-GR"/>
          </a:p>
        </p:txBody>
      </p:sp>
      <p:sp>
        <p:nvSpPr>
          <p:cNvPr id="9614" name="object 399"/>
          <p:cNvSpPr/>
          <p:nvPr/>
        </p:nvSpPr>
        <p:spPr bwMode="auto">
          <a:xfrm>
            <a:off x="6635750" y="2392363"/>
            <a:ext cx="303213" cy="0"/>
          </a:xfrm>
          <a:custGeom>
            <a:avLst/>
            <a:gdLst>
              <a:gd name="T0" fmla="*/ 303151 w 303275"/>
              <a:gd name="T1" fmla="*/ 0 w 303275"/>
              <a:gd name="T2" fmla="*/ 0 60000 65536"/>
              <a:gd name="T3" fmla="*/ 0 60000 65536"/>
              <a:gd name="T4" fmla="*/ 0 w 303275"/>
              <a:gd name="T5" fmla="*/ 303275 w 303275"/>
            </a:gdLst>
            <a:ahLst/>
            <a:cxnLst>
              <a:cxn ang="T2">
                <a:pos x="T0" y="0"/>
              </a:cxn>
              <a:cxn ang="T3">
                <a:pos x="T1" y="0"/>
              </a:cxn>
            </a:cxnLst>
            <a:rect l="T4" t="0" r="T5" b="0"/>
            <a:pathLst>
              <a:path w="303275">
                <a:moveTo>
                  <a:pt x="303275" y="0"/>
                </a:moveTo>
                <a:lnTo>
                  <a:pt x="0" y="0"/>
                </a:lnTo>
              </a:path>
            </a:pathLst>
          </a:custGeom>
          <a:noFill/>
          <a:ln w="16509">
            <a:solidFill>
              <a:srgbClr val="28166F"/>
            </a:solidFill>
            <a:round/>
          </a:ln>
        </p:spPr>
        <p:txBody>
          <a:bodyPr lIns="0" tIns="0" rIns="0" bIns="0"/>
          <a:lstStyle/>
          <a:p>
            <a:endParaRPr lang="el-GR"/>
          </a:p>
        </p:txBody>
      </p:sp>
      <p:sp>
        <p:nvSpPr>
          <p:cNvPr id="9615" name="object 400"/>
          <p:cNvSpPr/>
          <p:nvPr/>
        </p:nvSpPr>
        <p:spPr bwMode="auto">
          <a:xfrm>
            <a:off x="6942138"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2699">
            <a:solidFill>
              <a:srgbClr val="28166F"/>
            </a:solidFill>
            <a:round/>
          </a:ln>
        </p:spPr>
        <p:txBody>
          <a:bodyPr lIns="0" tIns="0" rIns="0" bIns="0"/>
          <a:lstStyle/>
          <a:p>
            <a:endParaRPr lang="el-GR"/>
          </a:p>
        </p:txBody>
      </p:sp>
      <p:sp>
        <p:nvSpPr>
          <p:cNvPr id="9616" name="object 401"/>
          <p:cNvSpPr/>
          <p:nvPr/>
        </p:nvSpPr>
        <p:spPr bwMode="auto">
          <a:xfrm>
            <a:off x="6634163"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3462">
            <a:solidFill>
              <a:srgbClr val="28166F"/>
            </a:solidFill>
            <a:round/>
          </a:ln>
        </p:spPr>
        <p:txBody>
          <a:bodyPr lIns="0" tIns="0" rIns="0" bIns="0"/>
          <a:lstStyle/>
          <a:p>
            <a:endParaRPr lang="el-GR"/>
          </a:p>
        </p:txBody>
      </p:sp>
      <p:sp>
        <p:nvSpPr>
          <p:cNvPr id="9617" name="object 402"/>
          <p:cNvSpPr/>
          <p:nvPr/>
        </p:nvSpPr>
        <p:spPr bwMode="auto">
          <a:xfrm>
            <a:off x="6629400" y="2384425"/>
            <a:ext cx="12700" cy="12700"/>
          </a:xfrm>
          <a:custGeom>
            <a:avLst/>
            <a:gdLst>
              <a:gd name="T0" fmla="*/ 13216 w 12204"/>
              <a:gd name="T1" fmla="*/ 4134 h 12191"/>
              <a:gd name="T2" fmla="*/ 11566 w 12204"/>
              <a:gd name="T3" fmla="*/ 0 h 12191"/>
              <a:gd name="T4" fmla="*/ 0 w 12204"/>
              <a:gd name="T5" fmla="*/ 9096 h 12191"/>
              <a:gd name="T6" fmla="*/ 4139 w 12204"/>
              <a:gd name="T7" fmla="*/ 13230 h 12191"/>
              <a:gd name="T8" fmla="*/ 13216 w 12204"/>
              <a:gd name="T9" fmla="*/ 4134 h 12191"/>
              <a:gd name="T10" fmla="*/ 0 60000 65536"/>
              <a:gd name="T11" fmla="*/ 0 60000 65536"/>
              <a:gd name="T12" fmla="*/ 0 60000 65536"/>
              <a:gd name="T13" fmla="*/ 0 60000 65536"/>
              <a:gd name="T14" fmla="*/ 0 60000 65536"/>
              <a:gd name="T15" fmla="*/ 0 w 12204"/>
              <a:gd name="T16" fmla="*/ 0 h 12191"/>
              <a:gd name="T17" fmla="*/ 12204 w 12204"/>
              <a:gd name="T18" fmla="*/ 12191 h 12191"/>
            </a:gdLst>
            <a:ahLst/>
            <a:cxnLst>
              <a:cxn ang="T10">
                <a:pos x="T0" y="T1"/>
              </a:cxn>
              <a:cxn ang="T11">
                <a:pos x="T2" y="T3"/>
              </a:cxn>
              <a:cxn ang="T12">
                <a:pos x="T4" y="T5"/>
              </a:cxn>
              <a:cxn ang="T13">
                <a:pos x="T6" y="T7"/>
              </a:cxn>
              <a:cxn ang="T14">
                <a:pos x="T8" y="T9"/>
              </a:cxn>
            </a:cxnLst>
            <a:rect l="T15" t="T16" r="T17" b="T18"/>
            <a:pathLst>
              <a:path w="12204" h="12191">
                <a:moveTo>
                  <a:pt x="12204" y="3809"/>
                </a:moveTo>
                <a:lnTo>
                  <a:pt x="10680" y="0"/>
                </a:lnTo>
                <a:lnTo>
                  <a:pt x="0" y="8381"/>
                </a:lnTo>
                <a:lnTo>
                  <a:pt x="3822" y="12191"/>
                </a:lnTo>
                <a:lnTo>
                  <a:pt x="12204" y="3809"/>
                </a:lnTo>
                <a:close/>
              </a:path>
            </a:pathLst>
          </a:custGeom>
          <a:solidFill>
            <a:srgbClr val="28166F"/>
          </a:solidFill>
          <a:ln w="9525">
            <a:noFill/>
            <a:round/>
          </a:ln>
        </p:spPr>
        <p:txBody>
          <a:bodyPr lIns="0" tIns="0" rIns="0" bIns="0"/>
          <a:lstStyle/>
          <a:p>
            <a:endParaRPr lang="el-GR"/>
          </a:p>
        </p:txBody>
      </p:sp>
      <p:sp>
        <p:nvSpPr>
          <p:cNvPr id="9618" name="object 403"/>
          <p:cNvSpPr/>
          <p:nvPr/>
        </p:nvSpPr>
        <p:spPr bwMode="auto">
          <a:xfrm>
            <a:off x="6629400" y="2239963"/>
            <a:ext cx="12700" cy="9525"/>
          </a:xfrm>
          <a:custGeom>
            <a:avLst/>
            <a:gdLst>
              <a:gd name="T0" fmla="*/ 13216 w 12204"/>
              <a:gd name="T1" fmla="*/ 7750 h 9905"/>
              <a:gd name="T2" fmla="*/ 4139 w 12204"/>
              <a:gd name="T3" fmla="*/ 0 h 9905"/>
              <a:gd name="T4" fmla="*/ 0 w 12204"/>
              <a:gd name="T5" fmla="*/ 1410 h 9905"/>
              <a:gd name="T6" fmla="*/ 11566 w 12204"/>
              <a:gd name="T7" fmla="*/ 9161 h 9905"/>
              <a:gd name="T8" fmla="*/ 13216 w 12204"/>
              <a:gd name="T9" fmla="*/ 7750 h 9905"/>
              <a:gd name="T10" fmla="*/ 0 60000 65536"/>
              <a:gd name="T11" fmla="*/ 0 60000 65536"/>
              <a:gd name="T12" fmla="*/ 0 60000 65536"/>
              <a:gd name="T13" fmla="*/ 0 60000 65536"/>
              <a:gd name="T14" fmla="*/ 0 60000 65536"/>
              <a:gd name="T15" fmla="*/ 0 w 12204"/>
              <a:gd name="T16" fmla="*/ 0 h 9905"/>
              <a:gd name="T17" fmla="*/ 12204 w 12204"/>
              <a:gd name="T18" fmla="*/ 9905 h 9905"/>
            </a:gdLst>
            <a:ahLst/>
            <a:cxnLst>
              <a:cxn ang="T10">
                <a:pos x="T0" y="T1"/>
              </a:cxn>
              <a:cxn ang="T11">
                <a:pos x="T2" y="T3"/>
              </a:cxn>
              <a:cxn ang="T12">
                <a:pos x="T4" y="T5"/>
              </a:cxn>
              <a:cxn ang="T13">
                <a:pos x="T6" y="T7"/>
              </a:cxn>
              <a:cxn ang="T14">
                <a:pos x="T8" y="T9"/>
              </a:cxn>
            </a:cxnLst>
            <a:rect l="T15" t="T16" r="T17" b="T18"/>
            <a:pathLst>
              <a:path w="12204" h="9905">
                <a:moveTo>
                  <a:pt x="12204" y="8381"/>
                </a:moveTo>
                <a:lnTo>
                  <a:pt x="3822" y="0"/>
                </a:lnTo>
                <a:lnTo>
                  <a:pt x="0" y="1524"/>
                </a:lnTo>
                <a:lnTo>
                  <a:pt x="10680" y="9906"/>
                </a:lnTo>
                <a:lnTo>
                  <a:pt x="12204" y="8381"/>
                </a:lnTo>
                <a:close/>
              </a:path>
            </a:pathLst>
          </a:custGeom>
          <a:solidFill>
            <a:srgbClr val="28166F"/>
          </a:solidFill>
          <a:ln w="9525">
            <a:noFill/>
            <a:round/>
          </a:ln>
        </p:spPr>
        <p:txBody>
          <a:bodyPr lIns="0" tIns="0" rIns="0" bIns="0"/>
          <a:lstStyle/>
          <a:p>
            <a:endParaRPr lang="el-GR"/>
          </a:p>
        </p:txBody>
      </p:sp>
      <p:sp>
        <p:nvSpPr>
          <p:cNvPr id="9619" name="object 404"/>
          <p:cNvSpPr/>
          <p:nvPr/>
        </p:nvSpPr>
        <p:spPr bwMode="auto">
          <a:xfrm>
            <a:off x="6934200" y="2239963"/>
            <a:ext cx="11113" cy="9525"/>
          </a:xfrm>
          <a:custGeom>
            <a:avLst/>
            <a:gdLst>
              <a:gd name="T0" fmla="*/ 12468 w 9905"/>
              <a:gd name="T1" fmla="*/ 1410 h 9905"/>
              <a:gd name="T2" fmla="*/ 10550 w 9905"/>
              <a:gd name="T3" fmla="*/ 0 h 9905"/>
              <a:gd name="T4" fmla="*/ 0 w 9905"/>
              <a:gd name="T5" fmla="*/ 7750 h 9905"/>
              <a:gd name="T6" fmla="*/ 1919 w 9905"/>
              <a:gd name="T7" fmla="*/ 9161 h 9905"/>
              <a:gd name="T8" fmla="*/ 12468 w 9905"/>
              <a:gd name="T9" fmla="*/ 1410 h 9905"/>
              <a:gd name="T10" fmla="*/ 0 60000 65536"/>
              <a:gd name="T11" fmla="*/ 0 60000 65536"/>
              <a:gd name="T12" fmla="*/ 0 60000 65536"/>
              <a:gd name="T13" fmla="*/ 0 60000 65536"/>
              <a:gd name="T14" fmla="*/ 0 60000 65536"/>
              <a:gd name="T15" fmla="*/ 0 w 9905"/>
              <a:gd name="T16" fmla="*/ 0 h 9905"/>
              <a:gd name="T17" fmla="*/ 9905 w 9905"/>
              <a:gd name="T18" fmla="*/ 9905 h 9905"/>
            </a:gdLst>
            <a:ahLst/>
            <a:cxnLst>
              <a:cxn ang="T10">
                <a:pos x="T0" y="T1"/>
              </a:cxn>
              <a:cxn ang="T11">
                <a:pos x="T2" y="T3"/>
              </a:cxn>
              <a:cxn ang="T12">
                <a:pos x="T4" y="T5"/>
              </a:cxn>
              <a:cxn ang="T13">
                <a:pos x="T6" y="T7"/>
              </a:cxn>
              <a:cxn ang="T14">
                <a:pos x="T8" y="T9"/>
              </a:cxn>
            </a:cxnLst>
            <a:rect l="T15" t="T16" r="T17" b="T18"/>
            <a:pathLst>
              <a:path w="9905" h="9905">
                <a:moveTo>
                  <a:pt x="9905" y="1524"/>
                </a:moveTo>
                <a:lnTo>
                  <a:pt x="8381" y="0"/>
                </a:lnTo>
                <a:lnTo>
                  <a:pt x="0" y="8381"/>
                </a:lnTo>
                <a:lnTo>
                  <a:pt x="1524" y="9906"/>
                </a:lnTo>
                <a:lnTo>
                  <a:pt x="9905" y="1524"/>
                </a:lnTo>
                <a:close/>
              </a:path>
            </a:pathLst>
          </a:custGeom>
          <a:solidFill>
            <a:srgbClr val="28166F"/>
          </a:solidFill>
          <a:ln w="9525">
            <a:noFill/>
            <a:round/>
          </a:ln>
        </p:spPr>
        <p:txBody>
          <a:bodyPr lIns="0" tIns="0" rIns="0" bIns="0"/>
          <a:lstStyle/>
          <a:p>
            <a:endParaRPr lang="el-GR"/>
          </a:p>
        </p:txBody>
      </p:sp>
      <p:sp>
        <p:nvSpPr>
          <p:cNvPr id="9620" name="object 405"/>
          <p:cNvSpPr/>
          <p:nvPr/>
        </p:nvSpPr>
        <p:spPr bwMode="auto">
          <a:xfrm>
            <a:off x="6934200" y="2384425"/>
            <a:ext cx="11113" cy="12700"/>
          </a:xfrm>
          <a:custGeom>
            <a:avLst/>
            <a:gdLst>
              <a:gd name="T0" fmla="*/ 12468 w 9905"/>
              <a:gd name="T1" fmla="*/ 9096 h 12191"/>
              <a:gd name="T2" fmla="*/ 1919 w 9905"/>
              <a:gd name="T3" fmla="*/ 0 h 12191"/>
              <a:gd name="T4" fmla="*/ 0 w 9905"/>
              <a:gd name="T5" fmla="*/ 4134 h 12191"/>
              <a:gd name="T6" fmla="*/ 10550 w 9905"/>
              <a:gd name="T7" fmla="*/ 13230 h 12191"/>
              <a:gd name="T8" fmla="*/ 12468 w 9905"/>
              <a:gd name="T9" fmla="*/ 9096 h 12191"/>
              <a:gd name="T10" fmla="*/ 0 60000 65536"/>
              <a:gd name="T11" fmla="*/ 0 60000 65536"/>
              <a:gd name="T12" fmla="*/ 0 60000 65536"/>
              <a:gd name="T13" fmla="*/ 0 60000 65536"/>
              <a:gd name="T14" fmla="*/ 0 60000 65536"/>
              <a:gd name="T15" fmla="*/ 0 w 9905"/>
              <a:gd name="T16" fmla="*/ 0 h 12191"/>
              <a:gd name="T17" fmla="*/ 9905 w 9905"/>
              <a:gd name="T18" fmla="*/ 12191 h 12191"/>
            </a:gdLst>
            <a:ahLst/>
            <a:cxnLst>
              <a:cxn ang="T10">
                <a:pos x="T0" y="T1"/>
              </a:cxn>
              <a:cxn ang="T11">
                <a:pos x="T2" y="T3"/>
              </a:cxn>
              <a:cxn ang="T12">
                <a:pos x="T4" y="T5"/>
              </a:cxn>
              <a:cxn ang="T13">
                <a:pos x="T6" y="T7"/>
              </a:cxn>
              <a:cxn ang="T14">
                <a:pos x="T8" y="T9"/>
              </a:cxn>
            </a:cxnLst>
            <a:rect l="T15" t="T16" r="T17" b="T18"/>
            <a:pathLst>
              <a:path w="9905" h="12191">
                <a:moveTo>
                  <a:pt x="9905" y="8381"/>
                </a:moveTo>
                <a:lnTo>
                  <a:pt x="1524" y="0"/>
                </a:lnTo>
                <a:lnTo>
                  <a:pt x="0" y="3809"/>
                </a:lnTo>
                <a:lnTo>
                  <a:pt x="8381" y="12191"/>
                </a:lnTo>
                <a:lnTo>
                  <a:pt x="9905" y="8381"/>
                </a:lnTo>
                <a:close/>
              </a:path>
            </a:pathLst>
          </a:custGeom>
          <a:solidFill>
            <a:srgbClr val="28166F"/>
          </a:solidFill>
          <a:ln w="9525">
            <a:noFill/>
            <a:round/>
          </a:ln>
        </p:spPr>
        <p:txBody>
          <a:bodyPr lIns="0" tIns="0" rIns="0" bIns="0"/>
          <a:lstStyle/>
          <a:p>
            <a:endParaRPr lang="el-GR"/>
          </a:p>
        </p:txBody>
      </p:sp>
      <p:sp>
        <p:nvSpPr>
          <p:cNvPr id="9621" name="object 406"/>
          <p:cNvSpPr/>
          <p:nvPr/>
        </p:nvSpPr>
        <p:spPr bwMode="auto">
          <a:xfrm>
            <a:off x="6597650" y="3000375"/>
            <a:ext cx="61913" cy="0"/>
          </a:xfrm>
          <a:custGeom>
            <a:avLst/>
            <a:gdLst>
              <a:gd name="T0" fmla="*/ 61348 w 62483"/>
              <a:gd name="T1" fmla="*/ 0 w 62483"/>
              <a:gd name="T2" fmla="*/ 0 60000 65536"/>
              <a:gd name="T3" fmla="*/ 0 60000 65536"/>
              <a:gd name="T4" fmla="*/ 0 w 62483"/>
              <a:gd name="T5" fmla="*/ 62483 w 62483"/>
            </a:gdLst>
            <a:ahLst/>
            <a:cxnLst>
              <a:cxn ang="T2">
                <a:pos x="T0" y="0"/>
              </a:cxn>
              <a:cxn ang="T3">
                <a:pos x="T1" y="0"/>
              </a:cxn>
            </a:cxnLst>
            <a:rect l="T4" t="0" r="T5" b="0"/>
            <a:pathLst>
              <a:path w="62483">
                <a:moveTo>
                  <a:pt x="62483" y="0"/>
                </a:moveTo>
                <a:lnTo>
                  <a:pt x="0" y="0"/>
                </a:lnTo>
              </a:path>
            </a:pathLst>
          </a:custGeom>
          <a:noFill/>
          <a:ln w="14224">
            <a:solidFill>
              <a:srgbClr val="28166F"/>
            </a:solidFill>
            <a:round/>
          </a:ln>
        </p:spPr>
        <p:txBody>
          <a:bodyPr lIns="0" tIns="0" rIns="0" bIns="0"/>
          <a:lstStyle/>
          <a:p>
            <a:endParaRPr lang="el-GR"/>
          </a:p>
        </p:txBody>
      </p:sp>
      <p:sp>
        <p:nvSpPr>
          <p:cNvPr id="9622" name="object 407"/>
          <p:cNvSpPr/>
          <p:nvPr/>
        </p:nvSpPr>
        <p:spPr bwMode="auto">
          <a:xfrm>
            <a:off x="6597650"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1938">
            <a:solidFill>
              <a:srgbClr val="28166F"/>
            </a:solidFill>
            <a:round/>
          </a:ln>
        </p:spPr>
        <p:txBody>
          <a:bodyPr lIns="0" tIns="0" rIns="0" bIns="0"/>
          <a:lstStyle/>
          <a:p>
            <a:endParaRPr lang="el-GR"/>
          </a:p>
        </p:txBody>
      </p:sp>
      <p:sp>
        <p:nvSpPr>
          <p:cNvPr id="9623" name="object 408"/>
          <p:cNvSpPr/>
          <p:nvPr/>
        </p:nvSpPr>
        <p:spPr bwMode="auto">
          <a:xfrm>
            <a:off x="6597650" y="3159125"/>
            <a:ext cx="61913" cy="0"/>
          </a:xfrm>
          <a:custGeom>
            <a:avLst/>
            <a:gdLst>
              <a:gd name="T0" fmla="*/ 61348 w 62483"/>
              <a:gd name="T1" fmla="*/ 0 w 62483"/>
              <a:gd name="T2" fmla="*/ 0 60000 65536"/>
              <a:gd name="T3" fmla="*/ 0 60000 65536"/>
              <a:gd name="T4" fmla="*/ 0 w 62483"/>
              <a:gd name="T5" fmla="*/ 62483 w 62483"/>
            </a:gdLst>
            <a:ahLst/>
            <a:cxnLst>
              <a:cxn ang="T2">
                <a:pos x="T0" y="0"/>
              </a:cxn>
              <a:cxn ang="T3">
                <a:pos x="T1" y="0"/>
              </a:cxn>
            </a:cxnLst>
            <a:rect l="T4" t="0" r="T5" b="0"/>
            <a:pathLst>
              <a:path w="62483">
                <a:moveTo>
                  <a:pt x="62483" y="0"/>
                </a:moveTo>
                <a:lnTo>
                  <a:pt x="0" y="0"/>
                </a:lnTo>
              </a:path>
            </a:pathLst>
          </a:custGeom>
          <a:noFill/>
          <a:ln w="14224">
            <a:solidFill>
              <a:srgbClr val="28166F"/>
            </a:solidFill>
            <a:round/>
          </a:ln>
        </p:spPr>
        <p:txBody>
          <a:bodyPr lIns="0" tIns="0" rIns="0" bIns="0"/>
          <a:lstStyle/>
          <a:p>
            <a:endParaRPr lang="el-GR"/>
          </a:p>
        </p:txBody>
      </p:sp>
      <p:sp>
        <p:nvSpPr>
          <p:cNvPr id="9624" name="object 409"/>
          <p:cNvSpPr/>
          <p:nvPr/>
        </p:nvSpPr>
        <p:spPr bwMode="auto">
          <a:xfrm>
            <a:off x="7008813" y="2471738"/>
            <a:ext cx="0" cy="373062"/>
          </a:xfrm>
          <a:custGeom>
            <a:avLst/>
            <a:gdLst>
              <a:gd name="T0" fmla="*/ 0 h 372237"/>
              <a:gd name="T1" fmla="*/ 373889 h 372237"/>
              <a:gd name="T2" fmla="*/ 0 60000 65536"/>
              <a:gd name="T3" fmla="*/ 0 60000 65536"/>
              <a:gd name="T4" fmla="*/ 0 h 372237"/>
              <a:gd name="T5" fmla="*/ 372237 h 372237"/>
            </a:gdLst>
            <a:ahLst/>
            <a:cxnLst>
              <a:cxn ang="T2">
                <a:pos x="0" y="T0"/>
              </a:cxn>
              <a:cxn ang="T3">
                <a:pos x="0" y="T1"/>
              </a:cxn>
            </a:cxnLst>
            <a:rect l="0" t="T4" r="0" b="T5"/>
            <a:pathLst>
              <a:path h="372237">
                <a:moveTo>
                  <a:pt x="0" y="0"/>
                </a:moveTo>
                <a:lnTo>
                  <a:pt x="0" y="372237"/>
                </a:lnTo>
              </a:path>
            </a:pathLst>
          </a:custGeom>
          <a:noFill/>
          <a:ln w="40690">
            <a:solidFill>
              <a:srgbClr val="28166F"/>
            </a:solidFill>
            <a:round/>
          </a:ln>
        </p:spPr>
        <p:txBody>
          <a:bodyPr lIns="0" tIns="0" rIns="0" bIns="0"/>
          <a:lstStyle/>
          <a:p>
            <a:endParaRPr lang="el-GR"/>
          </a:p>
        </p:txBody>
      </p:sp>
      <p:sp>
        <p:nvSpPr>
          <p:cNvPr id="9625" name="object 410"/>
          <p:cNvSpPr/>
          <p:nvPr/>
        </p:nvSpPr>
        <p:spPr bwMode="auto">
          <a:xfrm>
            <a:off x="7239000"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1938">
            <a:solidFill>
              <a:srgbClr val="28166F"/>
            </a:solidFill>
            <a:round/>
          </a:ln>
        </p:spPr>
        <p:txBody>
          <a:bodyPr lIns="0" tIns="0" rIns="0" bIns="0"/>
          <a:lstStyle/>
          <a:p>
            <a:endParaRPr lang="el-GR"/>
          </a:p>
        </p:txBody>
      </p:sp>
      <p:sp>
        <p:nvSpPr>
          <p:cNvPr id="9626" name="object 411"/>
          <p:cNvSpPr/>
          <p:nvPr/>
        </p:nvSpPr>
        <p:spPr bwMode="auto">
          <a:xfrm>
            <a:off x="6591300"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2700">
            <a:solidFill>
              <a:srgbClr val="28166F"/>
            </a:solidFill>
            <a:round/>
          </a:ln>
        </p:spPr>
        <p:txBody>
          <a:bodyPr lIns="0" tIns="0" rIns="0" bIns="0"/>
          <a:lstStyle/>
          <a:p>
            <a:endParaRPr lang="el-GR"/>
          </a:p>
        </p:txBody>
      </p:sp>
      <p:sp>
        <p:nvSpPr>
          <p:cNvPr id="9627" name="object 412"/>
          <p:cNvSpPr/>
          <p:nvPr/>
        </p:nvSpPr>
        <p:spPr bwMode="auto">
          <a:xfrm>
            <a:off x="6597650" y="3270250"/>
            <a:ext cx="636588" cy="0"/>
          </a:xfrm>
          <a:custGeom>
            <a:avLst/>
            <a:gdLst>
              <a:gd name="T0" fmla="*/ 636145 w 637031"/>
              <a:gd name="T1" fmla="*/ 0 w 637031"/>
              <a:gd name="T2" fmla="*/ 0 60000 65536"/>
              <a:gd name="T3" fmla="*/ 0 60000 65536"/>
              <a:gd name="T4" fmla="*/ 0 w 637031"/>
              <a:gd name="T5" fmla="*/ 637031 w 637031"/>
            </a:gdLst>
            <a:ahLst/>
            <a:cxnLst>
              <a:cxn ang="T2">
                <a:pos x="T0" y="0"/>
              </a:cxn>
              <a:cxn ang="T3">
                <a:pos x="T1" y="0"/>
              </a:cxn>
            </a:cxnLst>
            <a:rect l="T4" t="0" r="T5" b="0"/>
            <a:pathLst>
              <a:path w="637031">
                <a:moveTo>
                  <a:pt x="637031" y="0"/>
                </a:moveTo>
                <a:lnTo>
                  <a:pt x="0" y="0"/>
                </a:lnTo>
              </a:path>
            </a:pathLst>
          </a:custGeom>
          <a:noFill/>
          <a:ln w="13461">
            <a:solidFill>
              <a:srgbClr val="28166F"/>
            </a:solidFill>
            <a:round/>
          </a:ln>
        </p:spPr>
        <p:txBody>
          <a:bodyPr lIns="0" tIns="0" rIns="0" bIns="0"/>
          <a:lstStyle/>
          <a:p>
            <a:endParaRPr lang="el-GR"/>
          </a:p>
        </p:txBody>
      </p:sp>
      <p:sp>
        <p:nvSpPr>
          <p:cNvPr id="9628" name="object 413"/>
          <p:cNvSpPr/>
          <p:nvPr/>
        </p:nvSpPr>
        <p:spPr bwMode="auto">
          <a:xfrm>
            <a:off x="7231063" y="3263900"/>
            <a:ext cx="14287" cy="17463"/>
          </a:xfrm>
          <a:custGeom>
            <a:avLst/>
            <a:gdLst>
              <a:gd name="T0" fmla="*/ 14882 w 13716"/>
              <a:gd name="T1" fmla="*/ 8321 h 17525"/>
              <a:gd name="T2" fmla="*/ 9907 w 13716"/>
              <a:gd name="T3" fmla="*/ 0 h 17525"/>
              <a:gd name="T4" fmla="*/ 0 w 13716"/>
              <a:gd name="T5" fmla="*/ 8321 h 17525"/>
              <a:gd name="T6" fmla="*/ 6600 w 13716"/>
              <a:gd name="T7" fmla="*/ 17401 h 17525"/>
              <a:gd name="T8" fmla="*/ 14882 w 13716"/>
              <a:gd name="T9" fmla="*/ 8321 h 17525"/>
              <a:gd name="T10" fmla="*/ 0 60000 65536"/>
              <a:gd name="T11" fmla="*/ 0 60000 65536"/>
              <a:gd name="T12" fmla="*/ 0 60000 65536"/>
              <a:gd name="T13" fmla="*/ 0 60000 65536"/>
              <a:gd name="T14" fmla="*/ 0 60000 65536"/>
              <a:gd name="T15" fmla="*/ 0 w 13716"/>
              <a:gd name="T16" fmla="*/ 0 h 17525"/>
              <a:gd name="T17" fmla="*/ 13716 w 13716"/>
              <a:gd name="T18" fmla="*/ 17525 h 17525"/>
            </a:gdLst>
            <a:ahLst/>
            <a:cxnLst>
              <a:cxn ang="T10">
                <a:pos x="T0" y="T1"/>
              </a:cxn>
              <a:cxn ang="T11">
                <a:pos x="T2" y="T3"/>
              </a:cxn>
              <a:cxn ang="T12">
                <a:pos x="T4" y="T5"/>
              </a:cxn>
              <a:cxn ang="T13">
                <a:pos x="T6" y="T7"/>
              </a:cxn>
              <a:cxn ang="T14">
                <a:pos x="T8" y="T9"/>
              </a:cxn>
            </a:cxnLst>
            <a:rect l="T15" t="T16" r="T17" b="T18"/>
            <a:pathLst>
              <a:path w="13716" h="17525">
                <a:moveTo>
                  <a:pt x="13716" y="8381"/>
                </a:moveTo>
                <a:lnTo>
                  <a:pt x="9131" y="0"/>
                </a:lnTo>
                <a:lnTo>
                  <a:pt x="0" y="8381"/>
                </a:lnTo>
                <a:lnTo>
                  <a:pt x="6083" y="17525"/>
                </a:lnTo>
                <a:lnTo>
                  <a:pt x="13716" y="8381"/>
                </a:lnTo>
                <a:close/>
              </a:path>
            </a:pathLst>
          </a:custGeom>
          <a:solidFill>
            <a:srgbClr val="28166F"/>
          </a:solidFill>
          <a:ln w="9525">
            <a:noFill/>
            <a:round/>
          </a:ln>
        </p:spPr>
        <p:txBody>
          <a:bodyPr lIns="0" tIns="0" rIns="0" bIns="0"/>
          <a:lstStyle/>
          <a:p>
            <a:endParaRPr lang="el-GR"/>
          </a:p>
        </p:txBody>
      </p:sp>
      <p:sp>
        <p:nvSpPr>
          <p:cNvPr id="9629" name="object 414"/>
          <p:cNvSpPr/>
          <p:nvPr/>
        </p:nvSpPr>
        <p:spPr bwMode="auto">
          <a:xfrm>
            <a:off x="7170738" y="3219450"/>
            <a:ext cx="23812" cy="49213"/>
          </a:xfrm>
          <a:custGeom>
            <a:avLst/>
            <a:gdLst>
              <a:gd name="T0" fmla="*/ 24004 w 23622"/>
              <a:gd name="T1" fmla="*/ 48111 h 48767"/>
              <a:gd name="T2" fmla="*/ 10827 w 23622"/>
              <a:gd name="T3" fmla="*/ 0 h 48767"/>
              <a:gd name="T4" fmla="*/ 0 w 23622"/>
              <a:gd name="T5" fmla="*/ 1552 h 48767"/>
              <a:gd name="T6" fmla="*/ 12389 w 23622"/>
              <a:gd name="T7" fmla="*/ 49663 h 48767"/>
              <a:gd name="T8" fmla="*/ 24004 w 23622"/>
              <a:gd name="T9" fmla="*/ 48111 h 48767"/>
              <a:gd name="T10" fmla="*/ 0 60000 65536"/>
              <a:gd name="T11" fmla="*/ 0 60000 65536"/>
              <a:gd name="T12" fmla="*/ 0 60000 65536"/>
              <a:gd name="T13" fmla="*/ 0 60000 65536"/>
              <a:gd name="T14" fmla="*/ 0 60000 65536"/>
              <a:gd name="T15" fmla="*/ 0 w 23622"/>
              <a:gd name="T16" fmla="*/ 0 h 48767"/>
              <a:gd name="T17" fmla="*/ 23622 w 23622"/>
              <a:gd name="T18" fmla="*/ 48767 h 48767"/>
            </a:gdLst>
            <a:ahLst/>
            <a:cxnLst>
              <a:cxn ang="T10">
                <a:pos x="T0" y="T1"/>
              </a:cxn>
              <a:cxn ang="T11">
                <a:pos x="T2" y="T3"/>
              </a:cxn>
              <a:cxn ang="T12">
                <a:pos x="T4" y="T5"/>
              </a:cxn>
              <a:cxn ang="T13">
                <a:pos x="T6" y="T7"/>
              </a:cxn>
              <a:cxn ang="T14">
                <a:pos x="T8" y="T9"/>
              </a:cxn>
            </a:cxnLst>
            <a:rect l="T15" t="T16" r="T17" b="T18"/>
            <a:pathLst>
              <a:path w="23622" h="48767">
                <a:moveTo>
                  <a:pt x="23622" y="47243"/>
                </a:moveTo>
                <a:lnTo>
                  <a:pt x="10655" y="0"/>
                </a:lnTo>
                <a:lnTo>
                  <a:pt x="0" y="1524"/>
                </a:lnTo>
                <a:lnTo>
                  <a:pt x="12192" y="48767"/>
                </a:lnTo>
                <a:lnTo>
                  <a:pt x="23622" y="47243"/>
                </a:lnTo>
                <a:close/>
              </a:path>
            </a:pathLst>
          </a:custGeom>
          <a:solidFill>
            <a:srgbClr val="28166F"/>
          </a:solidFill>
          <a:ln w="9525">
            <a:noFill/>
            <a:round/>
          </a:ln>
        </p:spPr>
        <p:txBody>
          <a:bodyPr lIns="0" tIns="0" rIns="0" bIns="0"/>
          <a:lstStyle/>
          <a:p>
            <a:endParaRPr lang="el-GR"/>
          </a:p>
        </p:txBody>
      </p:sp>
      <p:sp>
        <p:nvSpPr>
          <p:cNvPr id="9630" name="object 415"/>
          <p:cNvSpPr/>
          <p:nvPr/>
        </p:nvSpPr>
        <p:spPr bwMode="auto">
          <a:xfrm>
            <a:off x="6640513" y="3219450"/>
            <a:ext cx="19050" cy="49213"/>
          </a:xfrm>
          <a:custGeom>
            <a:avLst/>
            <a:gdLst>
              <a:gd name="T0" fmla="*/ 18318 w 19811"/>
              <a:gd name="T1" fmla="*/ 1552 h 48767"/>
              <a:gd name="T2" fmla="*/ 8443 w 19811"/>
              <a:gd name="T3" fmla="*/ 0 h 48767"/>
              <a:gd name="T4" fmla="*/ 0 w 19811"/>
              <a:gd name="T5" fmla="*/ 48111 h 48767"/>
              <a:gd name="T6" fmla="*/ 8443 w 19811"/>
              <a:gd name="T7" fmla="*/ 49663 h 48767"/>
              <a:gd name="T8" fmla="*/ 18318 w 19811"/>
              <a:gd name="T9" fmla="*/ 1552 h 48767"/>
              <a:gd name="T10" fmla="*/ 0 60000 65536"/>
              <a:gd name="T11" fmla="*/ 0 60000 65536"/>
              <a:gd name="T12" fmla="*/ 0 60000 65536"/>
              <a:gd name="T13" fmla="*/ 0 60000 65536"/>
              <a:gd name="T14" fmla="*/ 0 60000 65536"/>
              <a:gd name="T15" fmla="*/ 0 w 19811"/>
              <a:gd name="T16" fmla="*/ 0 h 48767"/>
              <a:gd name="T17" fmla="*/ 19811 w 19811"/>
              <a:gd name="T18" fmla="*/ 48767 h 48767"/>
            </a:gdLst>
            <a:ahLst/>
            <a:cxnLst>
              <a:cxn ang="T10">
                <a:pos x="T0" y="T1"/>
              </a:cxn>
              <a:cxn ang="T11">
                <a:pos x="T2" y="T3"/>
              </a:cxn>
              <a:cxn ang="T12">
                <a:pos x="T4" y="T5"/>
              </a:cxn>
              <a:cxn ang="T13">
                <a:pos x="T6" y="T7"/>
              </a:cxn>
              <a:cxn ang="T14">
                <a:pos x="T8" y="T9"/>
              </a:cxn>
            </a:cxnLst>
            <a:rect l="T15" t="T16" r="T17" b="T18"/>
            <a:pathLst>
              <a:path w="19811" h="48767">
                <a:moveTo>
                  <a:pt x="19811" y="1524"/>
                </a:moveTo>
                <a:lnTo>
                  <a:pt x="9131" y="0"/>
                </a:lnTo>
                <a:lnTo>
                  <a:pt x="0" y="47243"/>
                </a:lnTo>
                <a:lnTo>
                  <a:pt x="9131" y="48767"/>
                </a:lnTo>
                <a:lnTo>
                  <a:pt x="19811" y="1524"/>
                </a:lnTo>
                <a:close/>
              </a:path>
            </a:pathLst>
          </a:custGeom>
          <a:solidFill>
            <a:srgbClr val="28166F"/>
          </a:solidFill>
          <a:ln w="9525">
            <a:noFill/>
            <a:round/>
          </a:ln>
        </p:spPr>
        <p:txBody>
          <a:bodyPr lIns="0" tIns="0" rIns="0" bIns="0"/>
          <a:lstStyle/>
          <a:p>
            <a:endParaRPr lang="el-GR"/>
          </a:p>
        </p:txBody>
      </p:sp>
      <p:sp>
        <p:nvSpPr>
          <p:cNvPr id="9631" name="object 416"/>
          <p:cNvSpPr/>
          <p:nvPr/>
        </p:nvSpPr>
        <p:spPr bwMode="auto">
          <a:xfrm>
            <a:off x="6586538" y="3263900"/>
            <a:ext cx="15875" cy="17463"/>
          </a:xfrm>
          <a:custGeom>
            <a:avLst/>
            <a:gdLst>
              <a:gd name="T0" fmla="*/ 15022 w 16776"/>
              <a:gd name="T1" fmla="*/ 8321 h 17525"/>
              <a:gd name="T2" fmla="*/ 7505 w 16776"/>
              <a:gd name="T3" fmla="*/ 0 h 17525"/>
              <a:gd name="T4" fmla="*/ 0 w 16776"/>
              <a:gd name="T5" fmla="*/ 8321 h 17525"/>
              <a:gd name="T6" fmla="*/ 7505 w 16776"/>
              <a:gd name="T7" fmla="*/ 17401 h 17525"/>
              <a:gd name="T8" fmla="*/ 15022 w 16776"/>
              <a:gd name="T9" fmla="*/ 8321 h 17525"/>
              <a:gd name="T10" fmla="*/ 0 60000 65536"/>
              <a:gd name="T11" fmla="*/ 0 60000 65536"/>
              <a:gd name="T12" fmla="*/ 0 60000 65536"/>
              <a:gd name="T13" fmla="*/ 0 60000 65536"/>
              <a:gd name="T14" fmla="*/ 0 60000 65536"/>
              <a:gd name="T15" fmla="*/ 0 w 16776"/>
              <a:gd name="T16" fmla="*/ 0 h 17525"/>
              <a:gd name="T17" fmla="*/ 16776 w 16776"/>
              <a:gd name="T18" fmla="*/ 17525 h 17525"/>
            </a:gdLst>
            <a:ahLst/>
            <a:cxnLst>
              <a:cxn ang="T10">
                <a:pos x="T0" y="T1"/>
              </a:cxn>
              <a:cxn ang="T11">
                <a:pos x="T2" y="T3"/>
              </a:cxn>
              <a:cxn ang="T12">
                <a:pos x="T4" y="T5"/>
              </a:cxn>
              <a:cxn ang="T13">
                <a:pos x="T6" y="T7"/>
              </a:cxn>
              <a:cxn ang="T14">
                <a:pos x="T8" y="T9"/>
              </a:cxn>
            </a:cxnLst>
            <a:rect l="T15" t="T16" r="T17" b="T18"/>
            <a:pathLst>
              <a:path w="16776" h="17525">
                <a:moveTo>
                  <a:pt x="16776" y="8381"/>
                </a:moveTo>
                <a:lnTo>
                  <a:pt x="8381" y="0"/>
                </a:lnTo>
                <a:lnTo>
                  <a:pt x="0" y="8381"/>
                </a:lnTo>
                <a:lnTo>
                  <a:pt x="8381" y="17525"/>
                </a:lnTo>
                <a:lnTo>
                  <a:pt x="16776" y="8381"/>
                </a:lnTo>
                <a:close/>
              </a:path>
            </a:pathLst>
          </a:custGeom>
          <a:solidFill>
            <a:srgbClr val="28166F"/>
          </a:solidFill>
          <a:ln w="9525">
            <a:noFill/>
            <a:round/>
          </a:ln>
        </p:spPr>
        <p:txBody>
          <a:bodyPr lIns="0" tIns="0" rIns="0" bIns="0"/>
          <a:lstStyle/>
          <a:p>
            <a:endParaRPr lang="el-GR"/>
          </a:p>
        </p:txBody>
      </p:sp>
      <p:sp>
        <p:nvSpPr>
          <p:cNvPr id="9632" name="object 417"/>
          <p:cNvSpPr/>
          <p:nvPr/>
        </p:nvSpPr>
        <p:spPr bwMode="auto">
          <a:xfrm>
            <a:off x="6656388" y="3219450"/>
            <a:ext cx="519112" cy="0"/>
          </a:xfrm>
          <a:custGeom>
            <a:avLst/>
            <a:gdLst>
              <a:gd name="T0" fmla="*/ 520066 w 518160"/>
              <a:gd name="T1" fmla="*/ 0 w 518160"/>
              <a:gd name="T2" fmla="*/ 0 60000 65536"/>
              <a:gd name="T3" fmla="*/ 0 60000 65536"/>
              <a:gd name="T4" fmla="*/ 0 w 518160"/>
              <a:gd name="T5" fmla="*/ 518160 w 518160"/>
            </a:gdLst>
            <a:ahLst/>
            <a:cxnLst>
              <a:cxn ang="T2">
                <a:pos x="T0" y="0"/>
              </a:cxn>
              <a:cxn ang="T3">
                <a:pos x="T1" y="0"/>
              </a:cxn>
            </a:cxnLst>
            <a:rect l="T4" t="0" r="T5" b="0"/>
            <a:pathLst>
              <a:path w="518160">
                <a:moveTo>
                  <a:pt x="518160" y="0"/>
                </a:moveTo>
                <a:lnTo>
                  <a:pt x="0" y="0"/>
                </a:lnTo>
              </a:path>
            </a:pathLst>
          </a:custGeom>
          <a:noFill/>
          <a:ln w="12700">
            <a:solidFill>
              <a:srgbClr val="28166F"/>
            </a:solidFill>
            <a:round/>
          </a:ln>
        </p:spPr>
        <p:txBody>
          <a:bodyPr lIns="0" tIns="0" rIns="0" bIns="0"/>
          <a:lstStyle/>
          <a:p>
            <a:endParaRPr lang="el-GR"/>
          </a:p>
        </p:txBody>
      </p:sp>
      <p:sp>
        <p:nvSpPr>
          <p:cNvPr id="9633" name="object 418"/>
          <p:cNvSpPr/>
          <p:nvPr/>
        </p:nvSpPr>
        <p:spPr bwMode="auto">
          <a:xfrm>
            <a:off x="6591300" y="3363913"/>
            <a:ext cx="649288" cy="0"/>
          </a:xfrm>
          <a:custGeom>
            <a:avLst/>
            <a:gdLst>
              <a:gd name="T0" fmla="*/ 649352 w 649224"/>
              <a:gd name="T1" fmla="*/ 0 w 649224"/>
              <a:gd name="T2" fmla="*/ 0 60000 65536"/>
              <a:gd name="T3" fmla="*/ 0 60000 65536"/>
              <a:gd name="T4" fmla="*/ 0 w 649224"/>
              <a:gd name="T5" fmla="*/ 649224 w 649224"/>
            </a:gdLst>
            <a:ahLst/>
            <a:cxnLst>
              <a:cxn ang="T2">
                <a:pos x="T0" y="0"/>
              </a:cxn>
              <a:cxn ang="T3">
                <a:pos x="T1" y="0"/>
              </a:cxn>
            </a:cxnLst>
            <a:rect l="T4" t="0" r="T5" b="0"/>
            <a:pathLst>
              <a:path w="649224">
                <a:moveTo>
                  <a:pt x="649224" y="0"/>
                </a:moveTo>
                <a:lnTo>
                  <a:pt x="0" y="0"/>
                </a:lnTo>
              </a:path>
            </a:pathLst>
          </a:custGeom>
          <a:noFill/>
          <a:ln w="12699">
            <a:solidFill>
              <a:srgbClr val="28166F"/>
            </a:solidFill>
            <a:round/>
          </a:ln>
        </p:spPr>
        <p:txBody>
          <a:bodyPr lIns="0" tIns="0" rIns="0" bIns="0"/>
          <a:lstStyle/>
          <a:p>
            <a:endParaRPr lang="el-GR"/>
          </a:p>
        </p:txBody>
      </p:sp>
      <p:sp>
        <p:nvSpPr>
          <p:cNvPr id="9634" name="object 419"/>
          <p:cNvSpPr/>
          <p:nvPr/>
        </p:nvSpPr>
        <p:spPr bwMode="auto">
          <a:xfrm>
            <a:off x="7158038" y="2479675"/>
            <a:ext cx="12700" cy="11113"/>
          </a:xfrm>
          <a:custGeom>
            <a:avLst/>
            <a:gdLst>
              <a:gd name="T0" fmla="*/ 6615 w 12192"/>
              <a:gd name="T1" fmla="*/ 0 h 11429"/>
              <a:gd name="T2" fmla="*/ 6615 w 12192"/>
              <a:gd name="T3" fmla="*/ 10806 h 11429"/>
              <a:gd name="T4" fmla="*/ 0 60000 65536"/>
              <a:gd name="T5" fmla="*/ 0 60000 65536"/>
              <a:gd name="T6" fmla="*/ 0 w 12192"/>
              <a:gd name="T7" fmla="*/ 0 h 11429"/>
              <a:gd name="T8" fmla="*/ 12192 w 12192"/>
              <a:gd name="T9" fmla="*/ 11429 h 11429"/>
            </a:gdLst>
            <a:ahLst/>
            <a:cxnLst>
              <a:cxn ang="T4">
                <a:pos x="T0" y="T1"/>
              </a:cxn>
              <a:cxn ang="T5">
                <a:pos x="T2" y="T3"/>
              </a:cxn>
            </a:cxnLst>
            <a:rect l="T6" t="T7" r="T8" b="T9"/>
            <a:pathLst>
              <a:path w="12192" h="11429">
                <a:moveTo>
                  <a:pt x="6096" y="0"/>
                </a:moveTo>
                <a:lnTo>
                  <a:pt x="6096" y="11429"/>
                </a:lnTo>
              </a:path>
            </a:pathLst>
          </a:custGeom>
          <a:noFill/>
          <a:ln w="13462">
            <a:solidFill>
              <a:srgbClr val="28166F"/>
            </a:solidFill>
            <a:round/>
          </a:ln>
        </p:spPr>
        <p:txBody>
          <a:bodyPr lIns="0" tIns="0" rIns="0" bIns="0"/>
          <a:lstStyle/>
          <a:p>
            <a:endParaRPr lang="el-GR"/>
          </a:p>
        </p:txBody>
      </p:sp>
      <p:sp>
        <p:nvSpPr>
          <p:cNvPr id="9635" name="object 420"/>
          <p:cNvSpPr/>
          <p:nvPr/>
        </p:nvSpPr>
        <p:spPr bwMode="auto">
          <a:xfrm>
            <a:off x="6619875" y="3184525"/>
            <a:ext cx="20638" cy="0"/>
          </a:xfrm>
          <a:custGeom>
            <a:avLst/>
            <a:gdLst>
              <a:gd name="T0" fmla="*/ 20715 w 20561"/>
              <a:gd name="T1" fmla="*/ 0 w 20561"/>
              <a:gd name="T2" fmla="*/ 0 60000 65536"/>
              <a:gd name="T3" fmla="*/ 0 60000 65536"/>
              <a:gd name="T4" fmla="*/ 0 w 20561"/>
              <a:gd name="T5" fmla="*/ 20561 w 20561"/>
            </a:gdLst>
            <a:ahLst/>
            <a:cxnLst>
              <a:cxn ang="T2">
                <a:pos x="T0" y="0"/>
              </a:cxn>
              <a:cxn ang="T3">
                <a:pos x="T1" y="0"/>
              </a:cxn>
            </a:cxnLst>
            <a:rect l="T4" t="0" r="T5" b="0"/>
            <a:pathLst>
              <a:path w="20561">
                <a:moveTo>
                  <a:pt x="20561" y="0"/>
                </a:moveTo>
                <a:lnTo>
                  <a:pt x="0" y="0"/>
                </a:lnTo>
              </a:path>
            </a:pathLst>
          </a:custGeom>
          <a:noFill/>
          <a:ln w="13462">
            <a:solidFill>
              <a:srgbClr val="28166F"/>
            </a:solidFill>
            <a:round/>
          </a:ln>
        </p:spPr>
        <p:txBody>
          <a:bodyPr lIns="0" tIns="0" rIns="0" bIns="0"/>
          <a:lstStyle/>
          <a:p>
            <a:endParaRPr lang="el-GR"/>
          </a:p>
        </p:txBody>
      </p:sp>
      <p:sp>
        <p:nvSpPr>
          <p:cNvPr id="9636" name="object 421"/>
          <p:cNvSpPr/>
          <p:nvPr/>
        </p:nvSpPr>
        <p:spPr bwMode="auto">
          <a:xfrm>
            <a:off x="6627813" y="3165475"/>
            <a:ext cx="4762" cy="12700"/>
          </a:xfrm>
          <a:custGeom>
            <a:avLst/>
            <a:gdLst>
              <a:gd name="T0" fmla="*/ 2126 w 5334"/>
              <a:gd name="T1" fmla="*/ 0 h 12192"/>
              <a:gd name="T2" fmla="*/ 2126 w 5334"/>
              <a:gd name="T3" fmla="*/ 13229 h 12192"/>
              <a:gd name="T4" fmla="*/ 0 60000 65536"/>
              <a:gd name="T5" fmla="*/ 0 60000 65536"/>
              <a:gd name="T6" fmla="*/ 0 w 5334"/>
              <a:gd name="T7" fmla="*/ 0 h 12192"/>
              <a:gd name="T8" fmla="*/ 5334 w 5334"/>
              <a:gd name="T9" fmla="*/ 12192 h 12192"/>
            </a:gdLst>
            <a:ahLst/>
            <a:cxnLst>
              <a:cxn ang="T4">
                <a:pos x="T0" y="T1"/>
              </a:cxn>
              <a:cxn ang="T5">
                <a:pos x="T2" y="T3"/>
              </a:cxn>
            </a:cxnLst>
            <a:rect l="T6" t="T7" r="T8" b="T9"/>
            <a:pathLst>
              <a:path w="5334" h="12192">
                <a:moveTo>
                  <a:pt x="2667" y="0"/>
                </a:moveTo>
                <a:lnTo>
                  <a:pt x="2667" y="12192"/>
                </a:lnTo>
              </a:path>
            </a:pathLst>
          </a:custGeom>
          <a:noFill/>
          <a:ln w="6604">
            <a:solidFill>
              <a:srgbClr val="28166F"/>
            </a:solidFill>
            <a:round/>
          </a:ln>
        </p:spPr>
        <p:txBody>
          <a:bodyPr lIns="0" tIns="0" rIns="0" bIns="0"/>
          <a:lstStyle/>
          <a:p>
            <a:endParaRPr lang="el-GR"/>
          </a:p>
        </p:txBody>
      </p:sp>
      <p:sp>
        <p:nvSpPr>
          <p:cNvPr id="9637" name="object 422"/>
          <p:cNvSpPr/>
          <p:nvPr/>
        </p:nvSpPr>
        <p:spPr bwMode="auto">
          <a:xfrm>
            <a:off x="6627813" y="3190875"/>
            <a:ext cx="4762" cy="9525"/>
          </a:xfrm>
          <a:custGeom>
            <a:avLst/>
            <a:gdLst>
              <a:gd name="T0" fmla="*/ 2126 w 5334"/>
              <a:gd name="T1" fmla="*/ 0 h 9905"/>
              <a:gd name="T2" fmla="*/ 2126 w 5334"/>
              <a:gd name="T3" fmla="*/ 9161 h 9905"/>
              <a:gd name="T4" fmla="*/ 0 60000 65536"/>
              <a:gd name="T5" fmla="*/ 0 60000 65536"/>
              <a:gd name="T6" fmla="*/ 0 w 5334"/>
              <a:gd name="T7" fmla="*/ 0 h 9905"/>
              <a:gd name="T8" fmla="*/ 5334 w 5334"/>
              <a:gd name="T9" fmla="*/ 9905 h 9905"/>
            </a:gdLst>
            <a:ahLst/>
            <a:cxnLst>
              <a:cxn ang="T4">
                <a:pos x="T0" y="T1"/>
              </a:cxn>
              <a:cxn ang="T5">
                <a:pos x="T2" y="T3"/>
              </a:cxn>
            </a:cxnLst>
            <a:rect l="T6" t="T7" r="T8" b="T9"/>
            <a:pathLst>
              <a:path w="5334" h="9905">
                <a:moveTo>
                  <a:pt x="2667" y="0"/>
                </a:moveTo>
                <a:lnTo>
                  <a:pt x="2667" y="9906"/>
                </a:lnTo>
              </a:path>
            </a:pathLst>
          </a:custGeom>
          <a:noFill/>
          <a:ln w="6604">
            <a:solidFill>
              <a:srgbClr val="28166F"/>
            </a:solidFill>
            <a:round/>
          </a:ln>
        </p:spPr>
        <p:txBody>
          <a:bodyPr lIns="0" tIns="0" rIns="0" bIns="0"/>
          <a:lstStyle/>
          <a:p>
            <a:endParaRPr lang="el-GR"/>
          </a:p>
        </p:txBody>
      </p:sp>
      <p:sp>
        <p:nvSpPr>
          <p:cNvPr id="9638" name="object 423"/>
          <p:cNvSpPr/>
          <p:nvPr/>
        </p:nvSpPr>
        <p:spPr bwMode="auto">
          <a:xfrm>
            <a:off x="6632575" y="3200400"/>
            <a:ext cx="26988" cy="11113"/>
          </a:xfrm>
          <a:custGeom>
            <a:avLst/>
            <a:gdLst>
              <a:gd name="T0" fmla="*/ 13655 w 26670"/>
              <a:gd name="T1" fmla="*/ 0 h 11429"/>
              <a:gd name="T2" fmla="*/ 13655 w 26670"/>
              <a:gd name="T3" fmla="*/ 10806 h 11429"/>
              <a:gd name="T4" fmla="*/ 0 60000 65536"/>
              <a:gd name="T5" fmla="*/ 0 60000 65536"/>
              <a:gd name="T6" fmla="*/ 0 w 26670"/>
              <a:gd name="T7" fmla="*/ 0 h 11429"/>
              <a:gd name="T8" fmla="*/ 26670 w 26670"/>
              <a:gd name="T9" fmla="*/ 11429 h 11429"/>
            </a:gdLst>
            <a:ahLst/>
            <a:cxnLst>
              <a:cxn ang="T4">
                <a:pos x="T0" y="T1"/>
              </a:cxn>
              <a:cxn ang="T5">
                <a:pos x="T2" y="T3"/>
              </a:cxn>
            </a:cxnLst>
            <a:rect l="T6" t="T7" r="T8" b="T9"/>
            <a:pathLst>
              <a:path w="26670" h="11429">
                <a:moveTo>
                  <a:pt x="13335" y="0"/>
                </a:moveTo>
                <a:lnTo>
                  <a:pt x="13335" y="11429"/>
                </a:lnTo>
              </a:path>
            </a:pathLst>
          </a:custGeom>
          <a:noFill/>
          <a:ln w="27940">
            <a:solidFill>
              <a:srgbClr val="28166F"/>
            </a:solidFill>
            <a:round/>
          </a:ln>
        </p:spPr>
        <p:txBody>
          <a:bodyPr lIns="0" tIns="0" rIns="0" bIns="0"/>
          <a:lstStyle/>
          <a:p>
            <a:endParaRPr lang="el-GR"/>
          </a:p>
        </p:txBody>
      </p:sp>
      <p:sp>
        <p:nvSpPr>
          <p:cNvPr id="9639" name="object 424"/>
          <p:cNvSpPr/>
          <p:nvPr/>
        </p:nvSpPr>
        <p:spPr bwMode="auto">
          <a:xfrm>
            <a:off x="6632575" y="3160713"/>
            <a:ext cx="26988" cy="11112"/>
          </a:xfrm>
          <a:custGeom>
            <a:avLst/>
            <a:gdLst>
              <a:gd name="T0" fmla="*/ 13655 w 26670"/>
              <a:gd name="T1" fmla="*/ 0 h 11429"/>
              <a:gd name="T2" fmla="*/ 13655 w 26670"/>
              <a:gd name="T3" fmla="*/ 10804 h 11429"/>
              <a:gd name="T4" fmla="*/ 0 60000 65536"/>
              <a:gd name="T5" fmla="*/ 0 60000 65536"/>
              <a:gd name="T6" fmla="*/ 0 w 26670"/>
              <a:gd name="T7" fmla="*/ 0 h 11429"/>
              <a:gd name="T8" fmla="*/ 26670 w 26670"/>
              <a:gd name="T9" fmla="*/ 11429 h 11429"/>
            </a:gdLst>
            <a:ahLst/>
            <a:cxnLst>
              <a:cxn ang="T4">
                <a:pos x="T0" y="T1"/>
              </a:cxn>
              <a:cxn ang="T5">
                <a:pos x="T2" y="T3"/>
              </a:cxn>
            </a:cxnLst>
            <a:rect l="T6" t="T7" r="T8" b="T9"/>
            <a:pathLst>
              <a:path w="26670" h="11429">
                <a:moveTo>
                  <a:pt x="13335" y="0"/>
                </a:moveTo>
                <a:lnTo>
                  <a:pt x="13335" y="11429"/>
                </a:lnTo>
              </a:path>
            </a:pathLst>
          </a:custGeom>
          <a:noFill/>
          <a:ln w="27940">
            <a:solidFill>
              <a:srgbClr val="28166F"/>
            </a:solidFill>
            <a:round/>
          </a:ln>
        </p:spPr>
        <p:txBody>
          <a:bodyPr lIns="0" tIns="0" rIns="0" bIns="0"/>
          <a:lstStyle/>
          <a:p>
            <a:endParaRPr lang="el-GR"/>
          </a:p>
        </p:txBody>
      </p:sp>
      <p:sp>
        <p:nvSpPr>
          <p:cNvPr id="9640" name="object 425"/>
          <p:cNvSpPr/>
          <p:nvPr/>
        </p:nvSpPr>
        <p:spPr bwMode="auto">
          <a:xfrm>
            <a:off x="6656388" y="3165475"/>
            <a:ext cx="9525" cy="39688"/>
          </a:xfrm>
          <a:custGeom>
            <a:avLst/>
            <a:gdLst>
              <a:gd name="T0" fmla="*/ 4579 w 9905"/>
              <a:gd name="T1" fmla="*/ 0 h 39624"/>
              <a:gd name="T2" fmla="*/ 4579 w 9905"/>
              <a:gd name="T3" fmla="*/ 39751 h 39624"/>
              <a:gd name="T4" fmla="*/ 0 60000 65536"/>
              <a:gd name="T5" fmla="*/ 0 60000 65536"/>
              <a:gd name="T6" fmla="*/ 0 w 9905"/>
              <a:gd name="T7" fmla="*/ 0 h 39624"/>
              <a:gd name="T8" fmla="*/ 9905 w 9905"/>
              <a:gd name="T9" fmla="*/ 39624 h 39624"/>
            </a:gdLst>
            <a:ahLst/>
            <a:cxnLst>
              <a:cxn ang="T4">
                <a:pos x="T0" y="T1"/>
              </a:cxn>
              <a:cxn ang="T5">
                <a:pos x="T2" y="T3"/>
              </a:cxn>
            </a:cxnLst>
            <a:rect l="T6" t="T7" r="T8" b="T9"/>
            <a:pathLst>
              <a:path w="9905" h="39624">
                <a:moveTo>
                  <a:pt x="4952" y="0"/>
                </a:moveTo>
                <a:lnTo>
                  <a:pt x="4952" y="39623"/>
                </a:lnTo>
              </a:path>
            </a:pathLst>
          </a:custGeom>
          <a:noFill/>
          <a:ln w="11175">
            <a:solidFill>
              <a:srgbClr val="28166F"/>
            </a:solidFill>
            <a:round/>
          </a:ln>
        </p:spPr>
        <p:txBody>
          <a:bodyPr lIns="0" tIns="0" rIns="0" bIns="0"/>
          <a:lstStyle/>
          <a:p>
            <a:endParaRPr lang="el-GR"/>
          </a:p>
        </p:txBody>
      </p:sp>
      <p:sp>
        <p:nvSpPr>
          <p:cNvPr id="9641" name="object 426"/>
          <p:cNvSpPr/>
          <p:nvPr/>
        </p:nvSpPr>
        <p:spPr bwMode="auto">
          <a:xfrm>
            <a:off x="7542213" y="3082925"/>
            <a:ext cx="136525" cy="0"/>
          </a:xfrm>
          <a:custGeom>
            <a:avLst/>
            <a:gdLst>
              <a:gd name="T0" fmla="*/ 137421 w 135635"/>
              <a:gd name="T1" fmla="*/ 0 w 135635"/>
              <a:gd name="T2" fmla="*/ 0 60000 65536"/>
              <a:gd name="T3" fmla="*/ 0 60000 65536"/>
              <a:gd name="T4" fmla="*/ 0 w 135635"/>
              <a:gd name="T5" fmla="*/ 135635 w 135635"/>
            </a:gdLst>
            <a:ahLst/>
            <a:cxnLst>
              <a:cxn ang="T2">
                <a:pos x="T0" y="0"/>
              </a:cxn>
              <a:cxn ang="T3">
                <a:pos x="T1" y="0"/>
              </a:cxn>
            </a:cxnLst>
            <a:rect l="T4" t="0" r="T5" b="0"/>
            <a:pathLst>
              <a:path w="135635">
                <a:moveTo>
                  <a:pt x="135635" y="0"/>
                </a:moveTo>
                <a:lnTo>
                  <a:pt x="0" y="0"/>
                </a:lnTo>
              </a:path>
            </a:pathLst>
          </a:custGeom>
          <a:noFill/>
          <a:ln w="11176">
            <a:solidFill>
              <a:srgbClr val="1F1A17"/>
            </a:solidFill>
            <a:round/>
          </a:ln>
        </p:spPr>
        <p:txBody>
          <a:bodyPr lIns="0" tIns="0" rIns="0" bIns="0"/>
          <a:lstStyle/>
          <a:p>
            <a:endParaRPr lang="el-GR"/>
          </a:p>
        </p:txBody>
      </p:sp>
      <p:sp>
        <p:nvSpPr>
          <p:cNvPr id="9642" name="object 427"/>
          <p:cNvSpPr/>
          <p:nvPr/>
        </p:nvSpPr>
        <p:spPr bwMode="auto">
          <a:xfrm>
            <a:off x="7370763" y="3082925"/>
            <a:ext cx="104775" cy="0"/>
          </a:xfrm>
          <a:custGeom>
            <a:avLst/>
            <a:gdLst>
              <a:gd name="T0" fmla="*/ 105932 w 103631"/>
              <a:gd name="T1" fmla="*/ 0 w 103631"/>
              <a:gd name="T2" fmla="*/ 0 60000 65536"/>
              <a:gd name="T3" fmla="*/ 0 60000 65536"/>
              <a:gd name="T4" fmla="*/ 0 w 103631"/>
              <a:gd name="T5" fmla="*/ 103631 w 103631"/>
            </a:gdLst>
            <a:ahLst/>
            <a:cxnLst>
              <a:cxn ang="T2">
                <a:pos x="T0" y="0"/>
              </a:cxn>
              <a:cxn ang="T3">
                <a:pos x="T1" y="0"/>
              </a:cxn>
            </a:cxnLst>
            <a:rect l="T4" t="0" r="T5" b="0"/>
            <a:pathLst>
              <a:path w="103631">
                <a:moveTo>
                  <a:pt x="103631" y="0"/>
                </a:moveTo>
                <a:lnTo>
                  <a:pt x="0" y="0"/>
                </a:lnTo>
              </a:path>
            </a:pathLst>
          </a:custGeom>
          <a:noFill/>
          <a:ln w="11176">
            <a:solidFill>
              <a:srgbClr val="1F1A17"/>
            </a:solidFill>
            <a:round/>
          </a:ln>
        </p:spPr>
        <p:txBody>
          <a:bodyPr lIns="0" tIns="0" rIns="0" bIns="0"/>
          <a:lstStyle/>
          <a:p>
            <a:endParaRPr lang="el-GR"/>
          </a:p>
        </p:txBody>
      </p:sp>
      <p:sp>
        <p:nvSpPr>
          <p:cNvPr id="9643" name="object 428"/>
          <p:cNvSpPr/>
          <p:nvPr/>
        </p:nvSpPr>
        <p:spPr bwMode="auto">
          <a:xfrm>
            <a:off x="7170738" y="3082925"/>
            <a:ext cx="133350" cy="0"/>
          </a:xfrm>
          <a:custGeom>
            <a:avLst/>
            <a:gdLst>
              <a:gd name="T0" fmla="*/ 132593 w 134111"/>
              <a:gd name="T1" fmla="*/ 0 w 134111"/>
              <a:gd name="T2" fmla="*/ 0 60000 65536"/>
              <a:gd name="T3" fmla="*/ 0 60000 65536"/>
              <a:gd name="T4" fmla="*/ 0 w 134111"/>
              <a:gd name="T5" fmla="*/ 134111 w 134111"/>
            </a:gdLst>
            <a:ahLst/>
            <a:cxnLst>
              <a:cxn ang="T2">
                <a:pos x="T0" y="0"/>
              </a:cxn>
              <a:cxn ang="T3">
                <a:pos x="T1" y="0"/>
              </a:cxn>
            </a:cxnLst>
            <a:rect l="T4" t="0" r="T5" b="0"/>
            <a:pathLst>
              <a:path w="134111">
                <a:moveTo>
                  <a:pt x="134111" y="0"/>
                </a:moveTo>
                <a:lnTo>
                  <a:pt x="0" y="0"/>
                </a:lnTo>
              </a:path>
            </a:pathLst>
          </a:custGeom>
          <a:noFill/>
          <a:ln w="11176">
            <a:solidFill>
              <a:srgbClr val="1F1A17"/>
            </a:solidFill>
            <a:round/>
          </a:ln>
        </p:spPr>
        <p:txBody>
          <a:bodyPr lIns="0" tIns="0" rIns="0" bIns="0"/>
          <a:lstStyle/>
          <a:p>
            <a:endParaRPr lang="el-GR"/>
          </a:p>
        </p:txBody>
      </p:sp>
      <p:sp>
        <p:nvSpPr>
          <p:cNvPr id="9644" name="object 429"/>
          <p:cNvSpPr/>
          <p:nvPr/>
        </p:nvSpPr>
        <p:spPr bwMode="auto">
          <a:xfrm>
            <a:off x="7170738" y="3000375"/>
            <a:ext cx="63500" cy="0"/>
          </a:xfrm>
          <a:custGeom>
            <a:avLst/>
            <a:gdLst>
              <a:gd name="T0" fmla="*/ 62997 w 64007"/>
              <a:gd name="T1" fmla="*/ 0 w 64007"/>
              <a:gd name="T2" fmla="*/ 0 60000 65536"/>
              <a:gd name="T3" fmla="*/ 0 60000 65536"/>
              <a:gd name="T4" fmla="*/ 0 w 64007"/>
              <a:gd name="T5" fmla="*/ 64007 w 64007"/>
            </a:gdLst>
            <a:ahLst/>
            <a:cxnLst>
              <a:cxn ang="T2">
                <a:pos x="T0" y="0"/>
              </a:cxn>
              <a:cxn ang="T3">
                <a:pos x="T1" y="0"/>
              </a:cxn>
            </a:cxnLst>
            <a:rect l="T4" t="0" r="T5" b="0"/>
            <a:pathLst>
              <a:path w="64007">
                <a:moveTo>
                  <a:pt x="64007" y="0"/>
                </a:moveTo>
                <a:lnTo>
                  <a:pt x="0" y="0"/>
                </a:lnTo>
              </a:path>
            </a:pathLst>
          </a:custGeom>
          <a:noFill/>
          <a:ln w="14224">
            <a:solidFill>
              <a:srgbClr val="28166F"/>
            </a:solidFill>
            <a:round/>
          </a:ln>
        </p:spPr>
        <p:txBody>
          <a:bodyPr lIns="0" tIns="0" rIns="0" bIns="0"/>
          <a:lstStyle/>
          <a:p>
            <a:endParaRPr lang="el-GR"/>
          </a:p>
        </p:txBody>
      </p:sp>
      <p:sp>
        <p:nvSpPr>
          <p:cNvPr id="9645" name="object 430"/>
          <p:cNvSpPr/>
          <p:nvPr/>
        </p:nvSpPr>
        <p:spPr bwMode="auto">
          <a:xfrm>
            <a:off x="7235825"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2700">
            <a:solidFill>
              <a:srgbClr val="28166F"/>
            </a:solidFill>
            <a:round/>
          </a:ln>
        </p:spPr>
        <p:txBody>
          <a:bodyPr lIns="0" tIns="0" rIns="0" bIns="0"/>
          <a:lstStyle/>
          <a:p>
            <a:endParaRPr lang="el-GR"/>
          </a:p>
        </p:txBody>
      </p:sp>
      <p:sp>
        <p:nvSpPr>
          <p:cNvPr id="9646" name="object 431"/>
          <p:cNvSpPr/>
          <p:nvPr/>
        </p:nvSpPr>
        <p:spPr bwMode="auto">
          <a:xfrm>
            <a:off x="6953250" y="3159125"/>
            <a:ext cx="280988" cy="0"/>
          </a:xfrm>
          <a:custGeom>
            <a:avLst/>
            <a:gdLst>
              <a:gd name="T0" fmla="*/ 280786 w 281190"/>
              <a:gd name="T1" fmla="*/ 0 w 281190"/>
              <a:gd name="T2" fmla="*/ 0 60000 65536"/>
              <a:gd name="T3" fmla="*/ 0 60000 65536"/>
              <a:gd name="T4" fmla="*/ 0 w 281190"/>
              <a:gd name="T5" fmla="*/ 281190 w 281190"/>
            </a:gdLst>
            <a:ahLst/>
            <a:cxnLst>
              <a:cxn ang="T2">
                <a:pos x="T0" y="0"/>
              </a:cxn>
              <a:cxn ang="T3">
                <a:pos x="T1" y="0"/>
              </a:cxn>
            </a:cxnLst>
            <a:rect l="T4" t="0" r="T5" b="0"/>
            <a:pathLst>
              <a:path w="281190">
                <a:moveTo>
                  <a:pt x="281190" y="0"/>
                </a:moveTo>
                <a:lnTo>
                  <a:pt x="0" y="0"/>
                </a:lnTo>
              </a:path>
            </a:pathLst>
          </a:custGeom>
          <a:noFill/>
          <a:ln w="14224">
            <a:solidFill>
              <a:srgbClr val="28166F"/>
            </a:solidFill>
            <a:round/>
          </a:ln>
        </p:spPr>
        <p:txBody>
          <a:bodyPr lIns="0" tIns="0" rIns="0" bIns="0"/>
          <a:lstStyle/>
          <a:p>
            <a:endParaRPr lang="el-GR"/>
          </a:p>
        </p:txBody>
      </p:sp>
      <p:sp>
        <p:nvSpPr>
          <p:cNvPr id="9647" name="object 432"/>
          <p:cNvSpPr/>
          <p:nvPr/>
        </p:nvSpPr>
        <p:spPr bwMode="auto">
          <a:xfrm>
            <a:off x="7192963" y="3186113"/>
            <a:ext cx="17462" cy="0"/>
          </a:xfrm>
          <a:custGeom>
            <a:avLst/>
            <a:gdLst>
              <a:gd name="T0" fmla="*/ 16685 w 18275"/>
              <a:gd name="T1" fmla="*/ 0 w 18275"/>
              <a:gd name="T2" fmla="*/ 0 60000 65536"/>
              <a:gd name="T3" fmla="*/ 0 60000 65536"/>
              <a:gd name="T4" fmla="*/ 0 w 18275"/>
              <a:gd name="T5" fmla="*/ 18275 w 18275"/>
            </a:gdLst>
            <a:ahLst/>
            <a:cxnLst>
              <a:cxn ang="T2">
                <a:pos x="T0" y="0"/>
              </a:cxn>
              <a:cxn ang="T3">
                <a:pos x="T1" y="0"/>
              </a:cxn>
            </a:cxnLst>
            <a:rect l="T4" t="0" r="T5" b="0"/>
            <a:pathLst>
              <a:path w="18275">
                <a:moveTo>
                  <a:pt x="18275" y="0"/>
                </a:moveTo>
                <a:lnTo>
                  <a:pt x="0" y="0"/>
                </a:lnTo>
              </a:path>
            </a:pathLst>
          </a:custGeom>
          <a:noFill/>
          <a:ln w="11937">
            <a:solidFill>
              <a:srgbClr val="28166F"/>
            </a:solidFill>
            <a:round/>
          </a:ln>
        </p:spPr>
        <p:txBody>
          <a:bodyPr lIns="0" tIns="0" rIns="0" bIns="0"/>
          <a:lstStyle/>
          <a:p>
            <a:endParaRPr lang="el-GR"/>
          </a:p>
        </p:txBody>
      </p:sp>
      <p:sp>
        <p:nvSpPr>
          <p:cNvPr id="9648" name="object 433"/>
          <p:cNvSpPr/>
          <p:nvPr/>
        </p:nvSpPr>
        <p:spPr bwMode="auto">
          <a:xfrm>
            <a:off x="7197725" y="3165475"/>
            <a:ext cx="4763" cy="12700"/>
          </a:xfrm>
          <a:custGeom>
            <a:avLst/>
            <a:gdLst>
              <a:gd name="T0" fmla="*/ 2127 w 5333"/>
              <a:gd name="T1" fmla="*/ 0 h 12192"/>
              <a:gd name="T2" fmla="*/ 2127 w 5333"/>
              <a:gd name="T3" fmla="*/ 13229 h 12192"/>
              <a:gd name="T4" fmla="*/ 0 60000 65536"/>
              <a:gd name="T5" fmla="*/ 0 60000 65536"/>
              <a:gd name="T6" fmla="*/ 0 w 5333"/>
              <a:gd name="T7" fmla="*/ 0 h 12192"/>
              <a:gd name="T8" fmla="*/ 5333 w 5333"/>
              <a:gd name="T9" fmla="*/ 12192 h 12192"/>
            </a:gdLst>
            <a:ahLst/>
            <a:cxnLst>
              <a:cxn ang="T4">
                <a:pos x="T0" y="T1"/>
              </a:cxn>
              <a:cxn ang="T5">
                <a:pos x="T2" y="T3"/>
              </a:cxn>
            </a:cxnLst>
            <a:rect l="T6" t="T7" r="T8" b="T9"/>
            <a:pathLst>
              <a:path w="5333" h="12192">
                <a:moveTo>
                  <a:pt x="2666" y="0"/>
                </a:moveTo>
                <a:lnTo>
                  <a:pt x="2666" y="12192"/>
                </a:lnTo>
              </a:path>
            </a:pathLst>
          </a:custGeom>
          <a:noFill/>
          <a:ln w="6603">
            <a:solidFill>
              <a:srgbClr val="28166F"/>
            </a:solidFill>
            <a:round/>
          </a:ln>
        </p:spPr>
        <p:txBody>
          <a:bodyPr lIns="0" tIns="0" rIns="0" bIns="0"/>
          <a:lstStyle/>
          <a:p>
            <a:endParaRPr lang="el-GR"/>
          </a:p>
        </p:txBody>
      </p:sp>
      <p:sp>
        <p:nvSpPr>
          <p:cNvPr id="9649" name="object 434"/>
          <p:cNvSpPr/>
          <p:nvPr/>
        </p:nvSpPr>
        <p:spPr bwMode="auto">
          <a:xfrm>
            <a:off x="7197725" y="3190875"/>
            <a:ext cx="4763" cy="9525"/>
          </a:xfrm>
          <a:custGeom>
            <a:avLst/>
            <a:gdLst>
              <a:gd name="T0" fmla="*/ 2127 w 5333"/>
              <a:gd name="T1" fmla="*/ 0 h 9905"/>
              <a:gd name="T2" fmla="*/ 2127 w 5333"/>
              <a:gd name="T3" fmla="*/ 9161 h 9905"/>
              <a:gd name="T4" fmla="*/ 0 60000 65536"/>
              <a:gd name="T5" fmla="*/ 0 60000 65536"/>
              <a:gd name="T6" fmla="*/ 0 w 5333"/>
              <a:gd name="T7" fmla="*/ 0 h 9905"/>
              <a:gd name="T8" fmla="*/ 5333 w 5333"/>
              <a:gd name="T9" fmla="*/ 9905 h 9905"/>
            </a:gdLst>
            <a:ahLst/>
            <a:cxnLst>
              <a:cxn ang="T4">
                <a:pos x="T0" y="T1"/>
              </a:cxn>
              <a:cxn ang="T5">
                <a:pos x="T2" y="T3"/>
              </a:cxn>
            </a:cxnLst>
            <a:rect l="T6" t="T7" r="T8" b="T9"/>
            <a:pathLst>
              <a:path w="5333" h="9905">
                <a:moveTo>
                  <a:pt x="2666" y="0"/>
                </a:moveTo>
                <a:lnTo>
                  <a:pt x="2666" y="9906"/>
                </a:lnTo>
              </a:path>
            </a:pathLst>
          </a:custGeom>
          <a:noFill/>
          <a:ln w="6603">
            <a:solidFill>
              <a:srgbClr val="28166F"/>
            </a:solidFill>
            <a:round/>
          </a:ln>
        </p:spPr>
        <p:txBody>
          <a:bodyPr lIns="0" tIns="0" rIns="0" bIns="0"/>
          <a:lstStyle/>
          <a:p>
            <a:endParaRPr lang="el-GR"/>
          </a:p>
        </p:txBody>
      </p:sp>
      <p:sp>
        <p:nvSpPr>
          <p:cNvPr id="9650" name="object 435"/>
          <p:cNvSpPr/>
          <p:nvPr/>
        </p:nvSpPr>
        <p:spPr bwMode="auto">
          <a:xfrm>
            <a:off x="7170738" y="3200400"/>
            <a:ext cx="26987" cy="11113"/>
          </a:xfrm>
          <a:custGeom>
            <a:avLst/>
            <a:gdLst>
              <a:gd name="T0" fmla="*/ 13654 w 26670"/>
              <a:gd name="T1" fmla="*/ 0 h 11429"/>
              <a:gd name="T2" fmla="*/ 13654 w 26670"/>
              <a:gd name="T3" fmla="*/ 10806 h 11429"/>
              <a:gd name="T4" fmla="*/ 0 60000 65536"/>
              <a:gd name="T5" fmla="*/ 0 60000 65536"/>
              <a:gd name="T6" fmla="*/ 0 w 26670"/>
              <a:gd name="T7" fmla="*/ 0 h 11429"/>
              <a:gd name="T8" fmla="*/ 26670 w 26670"/>
              <a:gd name="T9" fmla="*/ 11429 h 11429"/>
            </a:gdLst>
            <a:ahLst/>
            <a:cxnLst>
              <a:cxn ang="T4">
                <a:pos x="T0" y="T1"/>
              </a:cxn>
              <a:cxn ang="T5">
                <a:pos x="T2" y="T3"/>
              </a:cxn>
            </a:cxnLst>
            <a:rect l="T6" t="T7" r="T8" b="T9"/>
            <a:pathLst>
              <a:path w="26670" h="11429">
                <a:moveTo>
                  <a:pt x="13335" y="0"/>
                </a:moveTo>
                <a:lnTo>
                  <a:pt x="13335" y="11429"/>
                </a:lnTo>
              </a:path>
            </a:pathLst>
          </a:custGeom>
          <a:noFill/>
          <a:ln w="27940">
            <a:solidFill>
              <a:srgbClr val="28166F"/>
            </a:solidFill>
            <a:round/>
          </a:ln>
        </p:spPr>
        <p:txBody>
          <a:bodyPr lIns="0" tIns="0" rIns="0" bIns="0"/>
          <a:lstStyle/>
          <a:p>
            <a:endParaRPr lang="el-GR"/>
          </a:p>
        </p:txBody>
      </p:sp>
      <p:sp>
        <p:nvSpPr>
          <p:cNvPr id="9651" name="object 436"/>
          <p:cNvSpPr/>
          <p:nvPr/>
        </p:nvSpPr>
        <p:spPr bwMode="auto">
          <a:xfrm>
            <a:off x="7170738" y="3160713"/>
            <a:ext cx="26987" cy="11112"/>
          </a:xfrm>
          <a:custGeom>
            <a:avLst/>
            <a:gdLst>
              <a:gd name="T0" fmla="*/ 13654 w 26670"/>
              <a:gd name="T1" fmla="*/ 0 h 11429"/>
              <a:gd name="T2" fmla="*/ 13654 w 26670"/>
              <a:gd name="T3" fmla="*/ 10804 h 11429"/>
              <a:gd name="T4" fmla="*/ 0 60000 65536"/>
              <a:gd name="T5" fmla="*/ 0 60000 65536"/>
              <a:gd name="T6" fmla="*/ 0 w 26670"/>
              <a:gd name="T7" fmla="*/ 0 h 11429"/>
              <a:gd name="T8" fmla="*/ 26670 w 26670"/>
              <a:gd name="T9" fmla="*/ 11429 h 11429"/>
            </a:gdLst>
            <a:ahLst/>
            <a:cxnLst>
              <a:cxn ang="T4">
                <a:pos x="T0" y="T1"/>
              </a:cxn>
              <a:cxn ang="T5">
                <a:pos x="T2" y="T3"/>
              </a:cxn>
            </a:cxnLst>
            <a:rect l="T6" t="T7" r="T8" b="T9"/>
            <a:pathLst>
              <a:path w="26670" h="11429">
                <a:moveTo>
                  <a:pt x="13335" y="0"/>
                </a:moveTo>
                <a:lnTo>
                  <a:pt x="13335" y="11429"/>
                </a:lnTo>
              </a:path>
            </a:pathLst>
          </a:custGeom>
          <a:noFill/>
          <a:ln w="27940">
            <a:solidFill>
              <a:srgbClr val="28166F"/>
            </a:solidFill>
            <a:round/>
          </a:ln>
        </p:spPr>
        <p:txBody>
          <a:bodyPr lIns="0" tIns="0" rIns="0" bIns="0"/>
          <a:lstStyle/>
          <a:p>
            <a:endParaRPr lang="el-GR"/>
          </a:p>
        </p:txBody>
      </p:sp>
      <p:sp>
        <p:nvSpPr>
          <p:cNvPr id="9652" name="object 437"/>
          <p:cNvSpPr/>
          <p:nvPr/>
        </p:nvSpPr>
        <p:spPr bwMode="auto">
          <a:xfrm>
            <a:off x="7234238" y="3119438"/>
            <a:ext cx="382587" cy="0"/>
          </a:xfrm>
          <a:custGeom>
            <a:avLst/>
            <a:gdLst>
              <a:gd name="T0" fmla="*/ 383415 w 381761"/>
              <a:gd name="T1" fmla="*/ 0 w 381761"/>
              <a:gd name="T2" fmla="*/ 0 60000 65536"/>
              <a:gd name="T3" fmla="*/ 0 60000 65536"/>
              <a:gd name="T4" fmla="*/ 0 w 381761"/>
              <a:gd name="T5" fmla="*/ 381761 w 381761"/>
            </a:gdLst>
            <a:ahLst/>
            <a:cxnLst>
              <a:cxn ang="T2">
                <a:pos x="T0" y="0"/>
              </a:cxn>
              <a:cxn ang="T3">
                <a:pos x="T1" y="0"/>
              </a:cxn>
            </a:cxnLst>
            <a:rect l="T4" t="0" r="T5" b="0"/>
            <a:pathLst>
              <a:path w="381761">
                <a:moveTo>
                  <a:pt x="381761" y="0"/>
                </a:moveTo>
                <a:lnTo>
                  <a:pt x="0" y="0"/>
                </a:lnTo>
              </a:path>
            </a:pathLst>
          </a:custGeom>
          <a:noFill/>
          <a:ln w="13461">
            <a:solidFill>
              <a:srgbClr val="28166F"/>
            </a:solidFill>
            <a:round/>
          </a:ln>
        </p:spPr>
        <p:txBody>
          <a:bodyPr lIns="0" tIns="0" rIns="0" bIns="0"/>
          <a:lstStyle/>
          <a:p>
            <a:endParaRPr lang="el-GR"/>
          </a:p>
        </p:txBody>
      </p:sp>
      <p:sp>
        <p:nvSpPr>
          <p:cNvPr id="9653" name="object 438"/>
          <p:cNvSpPr/>
          <p:nvPr/>
        </p:nvSpPr>
        <p:spPr bwMode="auto">
          <a:xfrm>
            <a:off x="7234238" y="3043238"/>
            <a:ext cx="382587" cy="0"/>
          </a:xfrm>
          <a:custGeom>
            <a:avLst/>
            <a:gdLst>
              <a:gd name="T0" fmla="*/ 383415 w 381761"/>
              <a:gd name="T1" fmla="*/ 0 w 381761"/>
              <a:gd name="T2" fmla="*/ 0 60000 65536"/>
              <a:gd name="T3" fmla="*/ 0 60000 65536"/>
              <a:gd name="T4" fmla="*/ 0 w 381761"/>
              <a:gd name="T5" fmla="*/ 381761 w 381761"/>
            </a:gdLst>
            <a:ahLst/>
            <a:cxnLst>
              <a:cxn ang="T2">
                <a:pos x="T0" y="0"/>
              </a:cxn>
              <a:cxn ang="T3">
                <a:pos x="T1" y="0"/>
              </a:cxn>
            </a:cxnLst>
            <a:rect l="T4" t="0" r="T5" b="0"/>
            <a:pathLst>
              <a:path w="381761">
                <a:moveTo>
                  <a:pt x="381761" y="0"/>
                </a:moveTo>
                <a:lnTo>
                  <a:pt x="0" y="0"/>
                </a:lnTo>
              </a:path>
            </a:pathLst>
          </a:custGeom>
          <a:noFill/>
          <a:ln w="13462">
            <a:solidFill>
              <a:srgbClr val="28166F"/>
            </a:solidFill>
            <a:round/>
          </a:ln>
        </p:spPr>
        <p:txBody>
          <a:bodyPr lIns="0" tIns="0" rIns="0" bIns="0"/>
          <a:lstStyle/>
          <a:p>
            <a:endParaRPr lang="el-GR"/>
          </a:p>
        </p:txBody>
      </p:sp>
      <p:sp>
        <p:nvSpPr>
          <p:cNvPr id="9654" name="object 439"/>
          <p:cNvSpPr/>
          <p:nvPr/>
        </p:nvSpPr>
        <p:spPr bwMode="auto">
          <a:xfrm>
            <a:off x="7683500" y="2390775"/>
            <a:ext cx="0" cy="828675"/>
          </a:xfrm>
          <a:custGeom>
            <a:avLst/>
            <a:gdLst>
              <a:gd name="T0" fmla="*/ 0 h 829055"/>
              <a:gd name="T1" fmla="*/ 828296 h 829055"/>
              <a:gd name="T2" fmla="*/ 0 60000 65536"/>
              <a:gd name="T3" fmla="*/ 0 60000 65536"/>
              <a:gd name="T4" fmla="*/ 0 h 829055"/>
              <a:gd name="T5" fmla="*/ 829055 h 829055"/>
            </a:gdLst>
            <a:ahLst/>
            <a:cxnLst>
              <a:cxn ang="T2">
                <a:pos x="0" y="T0"/>
              </a:cxn>
              <a:cxn ang="T3">
                <a:pos x="0" y="T1"/>
              </a:cxn>
            </a:cxnLst>
            <a:rect l="0" t="T4" r="0" b="T5"/>
            <a:pathLst>
              <a:path h="829055">
                <a:moveTo>
                  <a:pt x="0" y="0"/>
                </a:moveTo>
                <a:lnTo>
                  <a:pt x="0" y="829056"/>
                </a:lnTo>
              </a:path>
            </a:pathLst>
          </a:custGeom>
          <a:noFill/>
          <a:ln w="26428">
            <a:solidFill>
              <a:srgbClr val="28166F"/>
            </a:solidFill>
            <a:round/>
          </a:ln>
        </p:spPr>
        <p:txBody>
          <a:bodyPr lIns="0" tIns="0" rIns="0" bIns="0"/>
          <a:lstStyle/>
          <a:p>
            <a:endParaRPr lang="el-GR"/>
          </a:p>
        </p:txBody>
      </p:sp>
      <p:sp>
        <p:nvSpPr>
          <p:cNvPr id="9655" name="object 440"/>
          <p:cNvSpPr/>
          <p:nvPr/>
        </p:nvSpPr>
        <p:spPr bwMode="auto">
          <a:xfrm>
            <a:off x="8188325" y="2767013"/>
            <a:ext cx="0" cy="452437"/>
          </a:xfrm>
          <a:custGeom>
            <a:avLst/>
            <a:gdLst>
              <a:gd name="T0" fmla="*/ 0 h 453771"/>
              <a:gd name="T1" fmla="*/ 451107 h 453771"/>
              <a:gd name="T2" fmla="*/ 0 60000 65536"/>
              <a:gd name="T3" fmla="*/ 0 60000 65536"/>
              <a:gd name="T4" fmla="*/ 0 h 453771"/>
              <a:gd name="T5" fmla="*/ 453771 h 453771"/>
            </a:gdLst>
            <a:ahLst/>
            <a:cxnLst>
              <a:cxn ang="T2">
                <a:pos x="0" y="T0"/>
              </a:cxn>
              <a:cxn ang="T3">
                <a:pos x="0" y="T1"/>
              </a:cxn>
            </a:cxnLst>
            <a:rect l="0" t="T4" r="0" b="T5"/>
            <a:pathLst>
              <a:path h="453771">
                <a:moveTo>
                  <a:pt x="0" y="0"/>
                </a:moveTo>
                <a:lnTo>
                  <a:pt x="0" y="453771"/>
                </a:lnTo>
              </a:path>
            </a:pathLst>
          </a:custGeom>
          <a:noFill/>
          <a:ln w="12700">
            <a:solidFill>
              <a:srgbClr val="28166F"/>
            </a:solidFill>
            <a:round/>
          </a:ln>
        </p:spPr>
        <p:txBody>
          <a:bodyPr lIns="0" tIns="0" rIns="0" bIns="0"/>
          <a:lstStyle/>
          <a:p>
            <a:endParaRPr lang="el-GR"/>
          </a:p>
        </p:txBody>
      </p:sp>
      <p:sp>
        <p:nvSpPr>
          <p:cNvPr id="9656" name="object 441"/>
          <p:cNvSpPr/>
          <p:nvPr/>
        </p:nvSpPr>
        <p:spPr bwMode="auto">
          <a:xfrm>
            <a:off x="7678738" y="2827338"/>
            <a:ext cx="368300" cy="0"/>
          </a:xfrm>
          <a:custGeom>
            <a:avLst/>
            <a:gdLst>
              <a:gd name="T0" fmla="*/ 368554 w 368046"/>
              <a:gd name="T1" fmla="*/ 0 w 368046"/>
              <a:gd name="T2" fmla="*/ 0 60000 65536"/>
              <a:gd name="T3" fmla="*/ 0 60000 65536"/>
              <a:gd name="T4" fmla="*/ 0 w 368046"/>
              <a:gd name="T5" fmla="*/ 368046 w 368046"/>
            </a:gdLst>
            <a:ahLst/>
            <a:cxnLst>
              <a:cxn ang="T2">
                <a:pos x="T0" y="0"/>
              </a:cxn>
              <a:cxn ang="T3">
                <a:pos x="T1" y="0"/>
              </a:cxn>
            </a:cxnLst>
            <a:rect l="T4" t="0" r="T5" b="0"/>
            <a:pathLst>
              <a:path w="368046">
                <a:moveTo>
                  <a:pt x="368046" y="0"/>
                </a:moveTo>
                <a:lnTo>
                  <a:pt x="0" y="0"/>
                </a:lnTo>
              </a:path>
            </a:pathLst>
          </a:custGeom>
          <a:noFill/>
          <a:ln w="13461">
            <a:solidFill>
              <a:srgbClr val="28166F"/>
            </a:solidFill>
            <a:round/>
          </a:ln>
        </p:spPr>
        <p:txBody>
          <a:bodyPr lIns="0" tIns="0" rIns="0" bIns="0"/>
          <a:lstStyle/>
          <a:p>
            <a:endParaRPr lang="el-GR"/>
          </a:p>
        </p:txBody>
      </p:sp>
      <p:sp>
        <p:nvSpPr>
          <p:cNvPr id="9657" name="object 442"/>
          <p:cNvSpPr/>
          <p:nvPr/>
        </p:nvSpPr>
        <p:spPr bwMode="auto">
          <a:xfrm>
            <a:off x="7720013"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2699">
            <a:solidFill>
              <a:srgbClr val="28166F"/>
            </a:solidFill>
            <a:round/>
          </a:ln>
        </p:spPr>
        <p:txBody>
          <a:bodyPr lIns="0" tIns="0" rIns="0" bIns="0"/>
          <a:lstStyle/>
          <a:p>
            <a:endParaRPr lang="el-GR"/>
          </a:p>
        </p:txBody>
      </p:sp>
      <p:sp>
        <p:nvSpPr>
          <p:cNvPr id="9658" name="object 443"/>
          <p:cNvSpPr/>
          <p:nvPr/>
        </p:nvSpPr>
        <p:spPr bwMode="auto">
          <a:xfrm>
            <a:off x="7891463" y="2828925"/>
            <a:ext cx="0" cy="188913"/>
          </a:xfrm>
          <a:custGeom>
            <a:avLst/>
            <a:gdLst>
              <a:gd name="T0" fmla="*/ 0 h 189737"/>
              <a:gd name="T1" fmla="*/ 188093 h 189737"/>
              <a:gd name="T2" fmla="*/ 0 60000 65536"/>
              <a:gd name="T3" fmla="*/ 0 60000 65536"/>
              <a:gd name="T4" fmla="*/ 0 h 189737"/>
              <a:gd name="T5" fmla="*/ 189737 h 189737"/>
            </a:gdLst>
            <a:ahLst/>
            <a:cxnLst>
              <a:cxn ang="T2">
                <a:pos x="0" y="T0"/>
              </a:cxn>
              <a:cxn ang="T3">
                <a:pos x="0" y="T1"/>
              </a:cxn>
            </a:cxnLst>
            <a:rect l="0" t="T4" r="0" b="T5"/>
            <a:pathLst>
              <a:path h="189737">
                <a:moveTo>
                  <a:pt x="0" y="0"/>
                </a:moveTo>
                <a:lnTo>
                  <a:pt x="0" y="189737"/>
                </a:lnTo>
              </a:path>
            </a:pathLst>
          </a:custGeom>
          <a:noFill/>
          <a:ln w="13462">
            <a:solidFill>
              <a:srgbClr val="28166F"/>
            </a:solidFill>
            <a:round/>
          </a:ln>
        </p:spPr>
        <p:txBody>
          <a:bodyPr lIns="0" tIns="0" rIns="0" bIns="0"/>
          <a:lstStyle/>
          <a:p>
            <a:endParaRPr lang="el-GR"/>
          </a:p>
        </p:txBody>
      </p:sp>
      <p:sp>
        <p:nvSpPr>
          <p:cNvPr id="9659" name="object 444"/>
          <p:cNvSpPr/>
          <p:nvPr/>
        </p:nvSpPr>
        <p:spPr bwMode="auto">
          <a:xfrm>
            <a:off x="7718425" y="3017838"/>
            <a:ext cx="171450" cy="0"/>
          </a:xfrm>
          <a:custGeom>
            <a:avLst/>
            <a:gdLst>
              <a:gd name="T0" fmla="*/ 171450 w 171450"/>
              <a:gd name="T1" fmla="*/ 0 w 171450"/>
              <a:gd name="T2" fmla="*/ 0 60000 65536"/>
              <a:gd name="T3" fmla="*/ 0 60000 65536"/>
              <a:gd name="T4" fmla="*/ 0 w 171450"/>
              <a:gd name="T5" fmla="*/ 171450 w 171450"/>
            </a:gdLst>
            <a:ahLst/>
            <a:cxnLst>
              <a:cxn ang="T2">
                <a:pos x="T0" y="0"/>
              </a:cxn>
              <a:cxn ang="T3">
                <a:pos x="T1" y="0"/>
              </a:cxn>
            </a:cxnLst>
            <a:rect l="T4" t="0" r="T5" b="0"/>
            <a:pathLst>
              <a:path w="171450">
                <a:moveTo>
                  <a:pt x="171450" y="0"/>
                </a:moveTo>
                <a:lnTo>
                  <a:pt x="0" y="0"/>
                </a:lnTo>
              </a:path>
            </a:pathLst>
          </a:custGeom>
          <a:noFill/>
          <a:ln w="13461">
            <a:solidFill>
              <a:srgbClr val="28166F"/>
            </a:solidFill>
            <a:round/>
          </a:ln>
        </p:spPr>
        <p:txBody>
          <a:bodyPr lIns="0" tIns="0" rIns="0" bIns="0"/>
          <a:lstStyle/>
          <a:p>
            <a:endParaRPr lang="el-GR"/>
          </a:p>
        </p:txBody>
      </p:sp>
      <p:sp>
        <p:nvSpPr>
          <p:cNvPr id="9660" name="object 445"/>
          <p:cNvSpPr/>
          <p:nvPr/>
        </p:nvSpPr>
        <p:spPr bwMode="auto">
          <a:xfrm>
            <a:off x="7750175"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2699">
            <a:solidFill>
              <a:srgbClr val="28166F"/>
            </a:solidFill>
            <a:round/>
          </a:ln>
        </p:spPr>
        <p:txBody>
          <a:bodyPr lIns="0" tIns="0" rIns="0" bIns="0"/>
          <a:lstStyle/>
          <a:p>
            <a:endParaRPr lang="el-GR"/>
          </a:p>
        </p:txBody>
      </p:sp>
      <p:sp>
        <p:nvSpPr>
          <p:cNvPr id="9661" name="object 446"/>
          <p:cNvSpPr/>
          <p:nvPr/>
        </p:nvSpPr>
        <p:spPr bwMode="auto">
          <a:xfrm>
            <a:off x="7862888" y="2624138"/>
            <a:ext cx="0" cy="204787"/>
          </a:xfrm>
          <a:custGeom>
            <a:avLst/>
            <a:gdLst>
              <a:gd name="T0" fmla="*/ 0 h 204978"/>
              <a:gd name="T1" fmla="*/ 204596 h 204978"/>
              <a:gd name="T2" fmla="*/ 0 60000 65536"/>
              <a:gd name="T3" fmla="*/ 0 60000 65536"/>
              <a:gd name="T4" fmla="*/ 0 h 204978"/>
              <a:gd name="T5" fmla="*/ 204978 h 204978"/>
            </a:gdLst>
            <a:ahLst/>
            <a:cxnLst>
              <a:cxn ang="T2">
                <a:pos x="0" y="T0"/>
              </a:cxn>
              <a:cxn ang="T3">
                <a:pos x="0" y="T1"/>
              </a:cxn>
            </a:cxnLst>
            <a:rect l="0" t="T4" r="0" b="T5"/>
            <a:pathLst>
              <a:path h="204978">
                <a:moveTo>
                  <a:pt x="0" y="0"/>
                </a:moveTo>
                <a:lnTo>
                  <a:pt x="0" y="204978"/>
                </a:lnTo>
              </a:path>
            </a:pathLst>
          </a:custGeom>
          <a:noFill/>
          <a:ln w="11176">
            <a:solidFill>
              <a:srgbClr val="28166F"/>
            </a:solidFill>
            <a:round/>
          </a:ln>
        </p:spPr>
        <p:txBody>
          <a:bodyPr lIns="0" tIns="0" rIns="0" bIns="0"/>
          <a:lstStyle/>
          <a:p>
            <a:endParaRPr lang="el-GR"/>
          </a:p>
        </p:txBody>
      </p:sp>
      <p:sp>
        <p:nvSpPr>
          <p:cNvPr id="9662" name="object 447"/>
          <p:cNvSpPr/>
          <p:nvPr/>
        </p:nvSpPr>
        <p:spPr bwMode="auto">
          <a:xfrm>
            <a:off x="7751763" y="2622550"/>
            <a:ext cx="111125" cy="0"/>
          </a:xfrm>
          <a:custGeom>
            <a:avLst/>
            <a:gdLst>
              <a:gd name="T0" fmla="*/ 110999 w 111251"/>
              <a:gd name="T1" fmla="*/ 0 w 111251"/>
              <a:gd name="T2" fmla="*/ 0 60000 65536"/>
              <a:gd name="T3" fmla="*/ 0 60000 65536"/>
              <a:gd name="T4" fmla="*/ 0 w 111251"/>
              <a:gd name="T5" fmla="*/ 111251 w 111251"/>
            </a:gdLst>
            <a:ahLst/>
            <a:cxnLst>
              <a:cxn ang="T2">
                <a:pos x="T0" y="0"/>
              </a:cxn>
              <a:cxn ang="T3">
                <a:pos x="T1" y="0"/>
              </a:cxn>
            </a:cxnLst>
            <a:rect l="T4" t="0" r="T5" b="0"/>
            <a:pathLst>
              <a:path w="111251">
                <a:moveTo>
                  <a:pt x="111251" y="0"/>
                </a:moveTo>
                <a:lnTo>
                  <a:pt x="0" y="0"/>
                </a:lnTo>
              </a:path>
            </a:pathLst>
          </a:custGeom>
          <a:noFill/>
          <a:ln w="11176">
            <a:solidFill>
              <a:srgbClr val="28166F"/>
            </a:solidFill>
            <a:round/>
          </a:ln>
        </p:spPr>
        <p:txBody>
          <a:bodyPr lIns="0" tIns="0" rIns="0" bIns="0"/>
          <a:lstStyle/>
          <a:p>
            <a:endParaRPr lang="el-GR"/>
          </a:p>
        </p:txBody>
      </p:sp>
      <p:sp>
        <p:nvSpPr>
          <p:cNvPr id="9663" name="object 448"/>
          <p:cNvSpPr/>
          <p:nvPr/>
        </p:nvSpPr>
        <p:spPr bwMode="auto">
          <a:xfrm>
            <a:off x="7751763" y="3043238"/>
            <a:ext cx="107950" cy="0"/>
          </a:xfrm>
          <a:custGeom>
            <a:avLst/>
            <a:gdLst>
              <a:gd name="T0" fmla="*/ 107698 w 108203"/>
              <a:gd name="T1" fmla="*/ 0 w 108203"/>
              <a:gd name="T2" fmla="*/ 0 60000 65536"/>
              <a:gd name="T3" fmla="*/ 0 60000 65536"/>
              <a:gd name="T4" fmla="*/ 0 w 108203"/>
              <a:gd name="T5" fmla="*/ 108203 w 108203"/>
            </a:gdLst>
            <a:ahLst/>
            <a:cxnLst>
              <a:cxn ang="T2">
                <a:pos x="T0" y="0"/>
              </a:cxn>
              <a:cxn ang="T3">
                <a:pos x="T1" y="0"/>
              </a:cxn>
            </a:cxnLst>
            <a:rect l="T4" t="0" r="T5" b="0"/>
            <a:pathLst>
              <a:path w="108203">
                <a:moveTo>
                  <a:pt x="108203" y="0"/>
                </a:moveTo>
                <a:lnTo>
                  <a:pt x="0" y="0"/>
                </a:lnTo>
              </a:path>
            </a:pathLst>
          </a:custGeom>
          <a:noFill/>
          <a:ln w="13462">
            <a:solidFill>
              <a:srgbClr val="28166F"/>
            </a:solidFill>
            <a:round/>
          </a:ln>
        </p:spPr>
        <p:txBody>
          <a:bodyPr lIns="0" tIns="0" rIns="0" bIns="0"/>
          <a:lstStyle/>
          <a:p>
            <a:endParaRPr lang="el-GR"/>
          </a:p>
        </p:txBody>
      </p:sp>
      <p:sp>
        <p:nvSpPr>
          <p:cNvPr id="9664" name="object 449"/>
          <p:cNvSpPr/>
          <p:nvPr/>
        </p:nvSpPr>
        <p:spPr bwMode="auto">
          <a:xfrm>
            <a:off x="7745413" y="3017838"/>
            <a:ext cx="11112" cy="23812"/>
          </a:xfrm>
          <a:custGeom>
            <a:avLst/>
            <a:gdLst>
              <a:gd name="T0" fmla="*/ 5402 w 11429"/>
              <a:gd name="T1" fmla="*/ 0 h 23622"/>
              <a:gd name="T2" fmla="*/ 5402 w 11429"/>
              <a:gd name="T3" fmla="*/ 24004 h 23622"/>
              <a:gd name="T4" fmla="*/ 0 60000 65536"/>
              <a:gd name="T5" fmla="*/ 0 60000 65536"/>
              <a:gd name="T6" fmla="*/ 0 w 11429"/>
              <a:gd name="T7" fmla="*/ 0 h 23622"/>
              <a:gd name="T8" fmla="*/ 11429 w 11429"/>
              <a:gd name="T9" fmla="*/ 23622 h 23622"/>
            </a:gdLst>
            <a:ahLst/>
            <a:cxnLst>
              <a:cxn ang="T4">
                <a:pos x="T0" y="T1"/>
              </a:cxn>
              <a:cxn ang="T5">
                <a:pos x="T2" y="T3"/>
              </a:cxn>
            </a:cxnLst>
            <a:rect l="T6" t="T7" r="T8" b="T9"/>
            <a:pathLst>
              <a:path w="11429" h="23622">
                <a:moveTo>
                  <a:pt x="5714" y="0"/>
                </a:moveTo>
                <a:lnTo>
                  <a:pt x="5714" y="23622"/>
                </a:lnTo>
              </a:path>
            </a:pathLst>
          </a:custGeom>
          <a:noFill/>
          <a:ln w="12699">
            <a:solidFill>
              <a:srgbClr val="28166F"/>
            </a:solidFill>
            <a:round/>
          </a:ln>
        </p:spPr>
        <p:txBody>
          <a:bodyPr lIns="0" tIns="0" rIns="0" bIns="0"/>
          <a:lstStyle/>
          <a:p>
            <a:endParaRPr lang="el-GR"/>
          </a:p>
        </p:txBody>
      </p:sp>
      <p:sp>
        <p:nvSpPr>
          <p:cNvPr id="9665" name="object 450"/>
          <p:cNvSpPr/>
          <p:nvPr/>
        </p:nvSpPr>
        <p:spPr bwMode="auto">
          <a:xfrm>
            <a:off x="7854950" y="3017838"/>
            <a:ext cx="11113" cy="23812"/>
          </a:xfrm>
          <a:custGeom>
            <a:avLst/>
            <a:gdLst>
              <a:gd name="T0" fmla="*/ 5065 w 12192"/>
              <a:gd name="T1" fmla="*/ 0 h 23622"/>
              <a:gd name="T2" fmla="*/ 5065 w 12192"/>
              <a:gd name="T3" fmla="*/ 24004 h 23622"/>
              <a:gd name="T4" fmla="*/ 0 60000 65536"/>
              <a:gd name="T5" fmla="*/ 0 60000 65536"/>
              <a:gd name="T6" fmla="*/ 0 w 12192"/>
              <a:gd name="T7" fmla="*/ 0 h 23622"/>
              <a:gd name="T8" fmla="*/ 12192 w 12192"/>
              <a:gd name="T9" fmla="*/ 23622 h 23622"/>
            </a:gdLst>
            <a:ahLst/>
            <a:cxnLst>
              <a:cxn ang="T4">
                <a:pos x="T0" y="T1"/>
              </a:cxn>
              <a:cxn ang="T5">
                <a:pos x="T2" y="T3"/>
              </a:cxn>
            </a:cxnLst>
            <a:rect l="T6" t="T7" r="T8" b="T9"/>
            <a:pathLst>
              <a:path w="12192" h="23622">
                <a:moveTo>
                  <a:pt x="6096" y="0"/>
                </a:moveTo>
                <a:lnTo>
                  <a:pt x="6096" y="23622"/>
                </a:lnTo>
              </a:path>
            </a:pathLst>
          </a:custGeom>
          <a:noFill/>
          <a:ln w="13462">
            <a:solidFill>
              <a:srgbClr val="28166F"/>
            </a:solidFill>
            <a:round/>
          </a:ln>
        </p:spPr>
        <p:txBody>
          <a:bodyPr lIns="0" tIns="0" rIns="0" bIns="0"/>
          <a:lstStyle/>
          <a:p>
            <a:endParaRPr lang="el-GR"/>
          </a:p>
        </p:txBody>
      </p:sp>
      <p:sp>
        <p:nvSpPr>
          <p:cNvPr id="9666" name="object 451"/>
          <p:cNvSpPr/>
          <p:nvPr/>
        </p:nvSpPr>
        <p:spPr bwMode="auto">
          <a:xfrm>
            <a:off x="7939088" y="2717800"/>
            <a:ext cx="0" cy="111125"/>
          </a:xfrm>
          <a:custGeom>
            <a:avLst/>
            <a:gdLst>
              <a:gd name="T0" fmla="*/ 0 h 110489"/>
              <a:gd name="T1" fmla="*/ 111765 h 110489"/>
              <a:gd name="T2" fmla="*/ 0 60000 65536"/>
              <a:gd name="T3" fmla="*/ 0 60000 65536"/>
              <a:gd name="T4" fmla="*/ 0 h 110489"/>
              <a:gd name="T5" fmla="*/ 110489 h 110489"/>
            </a:gdLst>
            <a:ahLst/>
            <a:cxnLst>
              <a:cxn ang="T2">
                <a:pos x="0" y="T0"/>
              </a:cxn>
              <a:cxn ang="T3">
                <a:pos x="0" y="T1"/>
              </a:cxn>
            </a:cxnLst>
            <a:rect l="0" t="T4" r="0" b="T5"/>
            <a:pathLst>
              <a:path h="110489">
                <a:moveTo>
                  <a:pt x="0" y="0"/>
                </a:moveTo>
                <a:lnTo>
                  <a:pt x="0" y="110489"/>
                </a:lnTo>
              </a:path>
            </a:pathLst>
          </a:custGeom>
          <a:noFill/>
          <a:ln w="11176">
            <a:solidFill>
              <a:srgbClr val="28166F"/>
            </a:solidFill>
            <a:round/>
          </a:ln>
        </p:spPr>
        <p:txBody>
          <a:bodyPr lIns="0" tIns="0" rIns="0" bIns="0"/>
          <a:lstStyle/>
          <a:p>
            <a:endParaRPr lang="el-GR"/>
          </a:p>
        </p:txBody>
      </p:sp>
      <p:sp>
        <p:nvSpPr>
          <p:cNvPr id="9667" name="object 452"/>
          <p:cNvSpPr/>
          <p:nvPr/>
        </p:nvSpPr>
        <p:spPr bwMode="auto">
          <a:xfrm>
            <a:off x="7940675" y="2719388"/>
            <a:ext cx="80963" cy="0"/>
          </a:xfrm>
          <a:custGeom>
            <a:avLst/>
            <a:gdLst>
              <a:gd name="T0" fmla="*/ 79652 w 82296"/>
              <a:gd name="T1" fmla="*/ 0 w 82296"/>
              <a:gd name="T2" fmla="*/ 0 60000 65536"/>
              <a:gd name="T3" fmla="*/ 0 60000 65536"/>
              <a:gd name="T4" fmla="*/ 0 w 82296"/>
              <a:gd name="T5" fmla="*/ 82296 w 82296"/>
            </a:gdLst>
            <a:ahLst/>
            <a:cxnLst>
              <a:cxn ang="T2">
                <a:pos x="T0" y="0"/>
              </a:cxn>
              <a:cxn ang="T3">
                <a:pos x="T1" y="0"/>
              </a:cxn>
            </a:cxnLst>
            <a:rect l="T4" t="0" r="T5" b="0"/>
            <a:pathLst>
              <a:path w="82296">
                <a:moveTo>
                  <a:pt x="82296" y="0"/>
                </a:moveTo>
                <a:lnTo>
                  <a:pt x="0" y="0"/>
                </a:lnTo>
              </a:path>
            </a:pathLst>
          </a:custGeom>
          <a:noFill/>
          <a:ln w="12700">
            <a:solidFill>
              <a:srgbClr val="28166F"/>
            </a:solidFill>
            <a:round/>
          </a:ln>
        </p:spPr>
        <p:txBody>
          <a:bodyPr lIns="0" tIns="0" rIns="0" bIns="0"/>
          <a:lstStyle/>
          <a:p>
            <a:endParaRPr lang="el-GR"/>
          </a:p>
        </p:txBody>
      </p:sp>
      <p:sp>
        <p:nvSpPr>
          <p:cNvPr id="9668" name="object 453"/>
          <p:cNvSpPr/>
          <p:nvPr/>
        </p:nvSpPr>
        <p:spPr bwMode="auto">
          <a:xfrm>
            <a:off x="7935913" y="2701925"/>
            <a:ext cx="19050" cy="20638"/>
          </a:xfrm>
          <a:custGeom>
            <a:avLst/>
            <a:gdLst>
              <a:gd name="T0" fmla="*/ 19844 w 18288"/>
              <a:gd name="T1" fmla="*/ 8434 h 20574"/>
              <a:gd name="T2" fmla="*/ 11561 w 18288"/>
              <a:gd name="T3" fmla="*/ 0 h 20574"/>
              <a:gd name="T4" fmla="*/ 0 w 18288"/>
              <a:gd name="T5" fmla="*/ 12268 h 20574"/>
              <a:gd name="T6" fmla="*/ 9907 w 18288"/>
              <a:gd name="T7" fmla="*/ 20702 h 20574"/>
              <a:gd name="T8" fmla="*/ 19844 w 18288"/>
              <a:gd name="T9" fmla="*/ 8434 h 20574"/>
              <a:gd name="T10" fmla="*/ 0 60000 65536"/>
              <a:gd name="T11" fmla="*/ 0 60000 65536"/>
              <a:gd name="T12" fmla="*/ 0 60000 65536"/>
              <a:gd name="T13" fmla="*/ 0 60000 65536"/>
              <a:gd name="T14" fmla="*/ 0 60000 65536"/>
              <a:gd name="T15" fmla="*/ 0 w 18288"/>
              <a:gd name="T16" fmla="*/ 0 h 20574"/>
              <a:gd name="T17" fmla="*/ 18288 w 18288"/>
              <a:gd name="T18" fmla="*/ 20574 h 20574"/>
            </a:gdLst>
            <a:ahLst/>
            <a:cxnLst>
              <a:cxn ang="T10">
                <a:pos x="T0" y="T1"/>
              </a:cxn>
              <a:cxn ang="T11">
                <a:pos x="T2" y="T3"/>
              </a:cxn>
              <a:cxn ang="T12">
                <a:pos x="T4" y="T5"/>
              </a:cxn>
              <a:cxn ang="T13">
                <a:pos x="T6" y="T7"/>
              </a:cxn>
              <a:cxn ang="T14">
                <a:pos x="T8" y="T9"/>
              </a:cxn>
            </a:cxnLst>
            <a:rect l="T15" t="T16" r="T17" b="T18"/>
            <a:pathLst>
              <a:path w="18288" h="20574">
                <a:moveTo>
                  <a:pt x="18288" y="8382"/>
                </a:moveTo>
                <a:lnTo>
                  <a:pt x="10655" y="0"/>
                </a:lnTo>
                <a:lnTo>
                  <a:pt x="0" y="12192"/>
                </a:lnTo>
                <a:lnTo>
                  <a:pt x="9131" y="20574"/>
                </a:lnTo>
                <a:lnTo>
                  <a:pt x="18288" y="8382"/>
                </a:lnTo>
                <a:close/>
              </a:path>
            </a:pathLst>
          </a:custGeom>
          <a:solidFill>
            <a:srgbClr val="28166F"/>
          </a:solidFill>
          <a:ln w="9525">
            <a:noFill/>
            <a:round/>
          </a:ln>
        </p:spPr>
        <p:txBody>
          <a:bodyPr lIns="0" tIns="0" rIns="0" bIns="0"/>
          <a:lstStyle/>
          <a:p>
            <a:endParaRPr lang="el-GR"/>
          </a:p>
        </p:txBody>
      </p:sp>
      <p:sp>
        <p:nvSpPr>
          <p:cNvPr id="9669" name="object 454"/>
          <p:cNvSpPr/>
          <p:nvPr/>
        </p:nvSpPr>
        <p:spPr bwMode="auto">
          <a:xfrm>
            <a:off x="7954963" y="2684463"/>
            <a:ext cx="11112" cy="17462"/>
          </a:xfrm>
          <a:custGeom>
            <a:avLst/>
            <a:gdLst>
              <a:gd name="T0" fmla="*/ 5401 w 11430"/>
              <a:gd name="T1" fmla="*/ 0 h 16763"/>
              <a:gd name="T2" fmla="*/ 5401 w 11430"/>
              <a:gd name="T3" fmla="*/ 18190 h 16763"/>
              <a:gd name="T4" fmla="*/ 0 60000 65536"/>
              <a:gd name="T5" fmla="*/ 0 60000 65536"/>
              <a:gd name="T6" fmla="*/ 0 w 11430"/>
              <a:gd name="T7" fmla="*/ 0 h 16763"/>
              <a:gd name="T8" fmla="*/ 11430 w 11430"/>
              <a:gd name="T9" fmla="*/ 16763 h 16763"/>
            </a:gdLst>
            <a:ahLst/>
            <a:cxnLst>
              <a:cxn ang="T4">
                <a:pos x="T0" y="T1"/>
              </a:cxn>
              <a:cxn ang="T5">
                <a:pos x="T2" y="T3"/>
              </a:cxn>
            </a:cxnLst>
            <a:rect l="T6" t="T7" r="T8" b="T9"/>
            <a:pathLst>
              <a:path w="11430" h="16763">
                <a:moveTo>
                  <a:pt x="5715" y="0"/>
                </a:moveTo>
                <a:lnTo>
                  <a:pt x="5715" y="16763"/>
                </a:lnTo>
              </a:path>
            </a:pathLst>
          </a:custGeom>
          <a:noFill/>
          <a:ln w="12700">
            <a:solidFill>
              <a:srgbClr val="28166F"/>
            </a:solidFill>
            <a:round/>
          </a:ln>
        </p:spPr>
        <p:txBody>
          <a:bodyPr lIns="0" tIns="0" rIns="0" bIns="0"/>
          <a:lstStyle/>
          <a:p>
            <a:endParaRPr lang="el-GR"/>
          </a:p>
        </p:txBody>
      </p:sp>
      <p:sp>
        <p:nvSpPr>
          <p:cNvPr id="9670" name="object 455"/>
          <p:cNvSpPr/>
          <p:nvPr/>
        </p:nvSpPr>
        <p:spPr bwMode="auto">
          <a:xfrm>
            <a:off x="7996238" y="2684463"/>
            <a:ext cx="9525" cy="17462"/>
          </a:xfrm>
          <a:custGeom>
            <a:avLst/>
            <a:gdLst>
              <a:gd name="T0" fmla="*/ 4580 w 9906"/>
              <a:gd name="T1" fmla="*/ 0 h 16763"/>
              <a:gd name="T2" fmla="*/ 4580 w 9906"/>
              <a:gd name="T3" fmla="*/ 18190 h 16763"/>
              <a:gd name="T4" fmla="*/ 0 60000 65536"/>
              <a:gd name="T5" fmla="*/ 0 60000 65536"/>
              <a:gd name="T6" fmla="*/ 0 w 9906"/>
              <a:gd name="T7" fmla="*/ 0 h 16763"/>
              <a:gd name="T8" fmla="*/ 9906 w 9906"/>
              <a:gd name="T9" fmla="*/ 16763 h 16763"/>
            </a:gdLst>
            <a:ahLst/>
            <a:cxnLst>
              <a:cxn ang="T4">
                <a:pos x="T0" y="T1"/>
              </a:cxn>
              <a:cxn ang="T5">
                <a:pos x="T2" y="T3"/>
              </a:cxn>
            </a:cxnLst>
            <a:rect l="T6" t="T7" r="T8" b="T9"/>
            <a:pathLst>
              <a:path w="9906" h="16763">
                <a:moveTo>
                  <a:pt x="4953" y="0"/>
                </a:moveTo>
                <a:lnTo>
                  <a:pt x="4953" y="16763"/>
                </a:lnTo>
              </a:path>
            </a:pathLst>
          </a:custGeom>
          <a:noFill/>
          <a:ln w="11176">
            <a:solidFill>
              <a:srgbClr val="28166F"/>
            </a:solidFill>
            <a:round/>
          </a:ln>
        </p:spPr>
        <p:txBody>
          <a:bodyPr lIns="0" tIns="0" rIns="0" bIns="0"/>
          <a:lstStyle/>
          <a:p>
            <a:endParaRPr lang="el-GR"/>
          </a:p>
        </p:txBody>
      </p:sp>
      <p:sp>
        <p:nvSpPr>
          <p:cNvPr id="9671" name="object 456"/>
          <p:cNvSpPr/>
          <p:nvPr/>
        </p:nvSpPr>
        <p:spPr bwMode="auto">
          <a:xfrm>
            <a:off x="7961313" y="2678113"/>
            <a:ext cx="39687" cy="11112"/>
          </a:xfrm>
          <a:custGeom>
            <a:avLst/>
            <a:gdLst>
              <a:gd name="T0" fmla="*/ 0 w 40894"/>
              <a:gd name="T1" fmla="*/ 0 h 11429"/>
              <a:gd name="T2" fmla="*/ 0 w 40894"/>
              <a:gd name="T3" fmla="*/ 10804 h 11429"/>
              <a:gd name="T4" fmla="*/ 38516 w 40894"/>
              <a:gd name="T5" fmla="*/ 10804 h 11429"/>
              <a:gd name="T6" fmla="*/ 38516 w 40894"/>
              <a:gd name="T7" fmla="*/ 0 h 11429"/>
              <a:gd name="T8" fmla="*/ 0 w 40894"/>
              <a:gd name="T9" fmla="*/ 0 h 11429"/>
              <a:gd name="T10" fmla="*/ 0 60000 65536"/>
              <a:gd name="T11" fmla="*/ 0 60000 65536"/>
              <a:gd name="T12" fmla="*/ 0 60000 65536"/>
              <a:gd name="T13" fmla="*/ 0 60000 65536"/>
              <a:gd name="T14" fmla="*/ 0 60000 65536"/>
              <a:gd name="T15" fmla="*/ 0 w 40894"/>
              <a:gd name="T16" fmla="*/ 0 h 11429"/>
              <a:gd name="T17" fmla="*/ 40894 w 40894"/>
              <a:gd name="T18" fmla="*/ 11429 h 11429"/>
            </a:gdLst>
            <a:ahLst/>
            <a:cxnLst>
              <a:cxn ang="T10">
                <a:pos x="T0" y="T1"/>
              </a:cxn>
              <a:cxn ang="T11">
                <a:pos x="T2" y="T3"/>
              </a:cxn>
              <a:cxn ang="T12">
                <a:pos x="T4" y="T5"/>
              </a:cxn>
              <a:cxn ang="T13">
                <a:pos x="T6" y="T7"/>
              </a:cxn>
              <a:cxn ang="T14">
                <a:pos x="T8" y="T9"/>
              </a:cxn>
            </a:cxnLst>
            <a:rect l="T15" t="T16" r="T17" b="T18"/>
            <a:pathLst>
              <a:path w="40894" h="11429">
                <a:moveTo>
                  <a:pt x="0" y="0"/>
                </a:moveTo>
                <a:lnTo>
                  <a:pt x="0" y="11429"/>
                </a:lnTo>
                <a:lnTo>
                  <a:pt x="40894" y="11429"/>
                </a:lnTo>
                <a:lnTo>
                  <a:pt x="40894" y="0"/>
                </a:lnTo>
                <a:lnTo>
                  <a:pt x="0" y="0"/>
                </a:lnTo>
                <a:close/>
              </a:path>
            </a:pathLst>
          </a:custGeom>
          <a:solidFill>
            <a:srgbClr val="28166F"/>
          </a:solidFill>
          <a:ln w="9525">
            <a:noFill/>
            <a:round/>
          </a:ln>
        </p:spPr>
        <p:txBody>
          <a:bodyPr lIns="0" tIns="0" rIns="0" bIns="0"/>
          <a:lstStyle/>
          <a:p>
            <a:endParaRPr lang="el-GR"/>
          </a:p>
        </p:txBody>
      </p:sp>
      <p:sp>
        <p:nvSpPr>
          <p:cNvPr id="9672" name="object 457"/>
          <p:cNvSpPr/>
          <p:nvPr/>
        </p:nvSpPr>
        <p:spPr bwMode="auto">
          <a:xfrm>
            <a:off x="7953375" y="2697163"/>
            <a:ext cx="55563" cy="12700"/>
          </a:xfrm>
          <a:custGeom>
            <a:avLst/>
            <a:gdLst>
              <a:gd name="T0" fmla="*/ 0 w 56388"/>
              <a:gd name="T1" fmla="*/ 0 h 12699"/>
              <a:gd name="T2" fmla="*/ 0 w 56388"/>
              <a:gd name="T3" fmla="*/ 12701 h 12699"/>
              <a:gd name="T4" fmla="*/ 54750 w 56388"/>
              <a:gd name="T5" fmla="*/ 12701 h 12699"/>
              <a:gd name="T6" fmla="*/ 54750 w 56388"/>
              <a:gd name="T7" fmla="*/ 0 h 12699"/>
              <a:gd name="T8" fmla="*/ 0 w 56388"/>
              <a:gd name="T9" fmla="*/ 0 h 12699"/>
              <a:gd name="T10" fmla="*/ 0 60000 65536"/>
              <a:gd name="T11" fmla="*/ 0 60000 65536"/>
              <a:gd name="T12" fmla="*/ 0 60000 65536"/>
              <a:gd name="T13" fmla="*/ 0 60000 65536"/>
              <a:gd name="T14" fmla="*/ 0 60000 65536"/>
              <a:gd name="T15" fmla="*/ 0 w 56388"/>
              <a:gd name="T16" fmla="*/ 0 h 12699"/>
              <a:gd name="T17" fmla="*/ 56388 w 56388"/>
              <a:gd name="T18" fmla="*/ 12699 h 12699"/>
            </a:gdLst>
            <a:ahLst/>
            <a:cxnLst>
              <a:cxn ang="T10">
                <a:pos x="T0" y="T1"/>
              </a:cxn>
              <a:cxn ang="T11">
                <a:pos x="T2" y="T3"/>
              </a:cxn>
              <a:cxn ang="T12">
                <a:pos x="T4" y="T5"/>
              </a:cxn>
              <a:cxn ang="T13">
                <a:pos x="T6" y="T7"/>
              </a:cxn>
              <a:cxn ang="T14">
                <a:pos x="T8" y="T9"/>
              </a:cxn>
            </a:cxnLst>
            <a:rect l="T15" t="T16" r="T17" b="T18"/>
            <a:pathLst>
              <a:path w="56388" h="12699">
                <a:moveTo>
                  <a:pt x="0" y="0"/>
                </a:moveTo>
                <a:lnTo>
                  <a:pt x="0" y="12699"/>
                </a:lnTo>
                <a:lnTo>
                  <a:pt x="56388" y="12699"/>
                </a:lnTo>
                <a:lnTo>
                  <a:pt x="56388" y="0"/>
                </a:lnTo>
                <a:lnTo>
                  <a:pt x="0" y="0"/>
                </a:lnTo>
                <a:close/>
              </a:path>
            </a:pathLst>
          </a:custGeom>
          <a:solidFill>
            <a:srgbClr val="28166F"/>
          </a:solidFill>
          <a:ln w="9525">
            <a:noFill/>
            <a:round/>
          </a:ln>
        </p:spPr>
        <p:txBody>
          <a:bodyPr lIns="0" tIns="0" rIns="0" bIns="0"/>
          <a:lstStyle/>
          <a:p>
            <a:endParaRPr lang="el-GR"/>
          </a:p>
        </p:txBody>
      </p:sp>
      <p:sp>
        <p:nvSpPr>
          <p:cNvPr id="9673" name="object 458"/>
          <p:cNvSpPr/>
          <p:nvPr/>
        </p:nvSpPr>
        <p:spPr bwMode="auto">
          <a:xfrm>
            <a:off x="8005763" y="2701925"/>
            <a:ext cx="20637" cy="20638"/>
          </a:xfrm>
          <a:custGeom>
            <a:avLst/>
            <a:gdLst>
              <a:gd name="T0" fmla="*/ 20700 w 20574"/>
              <a:gd name="T1" fmla="*/ 12268 h 20574"/>
              <a:gd name="T2" fmla="*/ 8421 w 20574"/>
              <a:gd name="T3" fmla="*/ 0 h 20574"/>
              <a:gd name="T4" fmla="*/ 0 w 20574"/>
              <a:gd name="T5" fmla="*/ 8434 h 20574"/>
              <a:gd name="T6" fmla="*/ 12253 w 20574"/>
              <a:gd name="T7" fmla="*/ 20702 h 20574"/>
              <a:gd name="T8" fmla="*/ 20700 w 20574"/>
              <a:gd name="T9" fmla="*/ 12268 h 20574"/>
              <a:gd name="T10" fmla="*/ 0 60000 65536"/>
              <a:gd name="T11" fmla="*/ 0 60000 65536"/>
              <a:gd name="T12" fmla="*/ 0 60000 65536"/>
              <a:gd name="T13" fmla="*/ 0 60000 65536"/>
              <a:gd name="T14" fmla="*/ 0 60000 65536"/>
              <a:gd name="T15" fmla="*/ 0 w 20574"/>
              <a:gd name="T16" fmla="*/ 0 h 20574"/>
              <a:gd name="T17" fmla="*/ 20574 w 20574"/>
              <a:gd name="T18" fmla="*/ 20574 h 20574"/>
            </a:gdLst>
            <a:ahLst/>
            <a:cxnLst>
              <a:cxn ang="T10">
                <a:pos x="T0" y="T1"/>
              </a:cxn>
              <a:cxn ang="T11">
                <a:pos x="T2" y="T3"/>
              </a:cxn>
              <a:cxn ang="T12">
                <a:pos x="T4" y="T5"/>
              </a:cxn>
              <a:cxn ang="T13">
                <a:pos x="T6" y="T7"/>
              </a:cxn>
              <a:cxn ang="T14">
                <a:pos x="T8" y="T9"/>
              </a:cxn>
            </a:cxnLst>
            <a:rect l="T15" t="T16" r="T17" b="T18"/>
            <a:pathLst>
              <a:path w="20574" h="20574">
                <a:moveTo>
                  <a:pt x="20574" y="12192"/>
                </a:moveTo>
                <a:lnTo>
                  <a:pt x="8369" y="0"/>
                </a:lnTo>
                <a:lnTo>
                  <a:pt x="0" y="8382"/>
                </a:lnTo>
                <a:lnTo>
                  <a:pt x="12179" y="20574"/>
                </a:lnTo>
                <a:lnTo>
                  <a:pt x="20574" y="12192"/>
                </a:lnTo>
                <a:close/>
              </a:path>
            </a:pathLst>
          </a:custGeom>
          <a:solidFill>
            <a:srgbClr val="28166F"/>
          </a:solidFill>
          <a:ln w="9525">
            <a:noFill/>
            <a:round/>
          </a:ln>
        </p:spPr>
        <p:txBody>
          <a:bodyPr lIns="0" tIns="0" rIns="0" bIns="0"/>
          <a:lstStyle/>
          <a:p>
            <a:endParaRPr lang="el-GR"/>
          </a:p>
        </p:txBody>
      </p:sp>
      <p:sp>
        <p:nvSpPr>
          <p:cNvPr id="9674" name="object 459"/>
          <p:cNvSpPr/>
          <p:nvPr/>
        </p:nvSpPr>
        <p:spPr bwMode="auto">
          <a:xfrm>
            <a:off x="8183563" y="2444750"/>
            <a:ext cx="0" cy="327025"/>
          </a:xfrm>
          <a:custGeom>
            <a:avLst/>
            <a:gdLst>
              <a:gd name="T0" fmla="*/ 0 h 327659"/>
              <a:gd name="T1" fmla="*/ 326392 h 327659"/>
              <a:gd name="T2" fmla="*/ 0 60000 65536"/>
              <a:gd name="T3" fmla="*/ 0 60000 65536"/>
              <a:gd name="T4" fmla="*/ 0 h 327659"/>
              <a:gd name="T5" fmla="*/ 327659 h 327659"/>
            </a:gdLst>
            <a:ahLst/>
            <a:cxnLst>
              <a:cxn ang="T2">
                <a:pos x="0" y="T0"/>
              </a:cxn>
              <a:cxn ang="T3">
                <a:pos x="0" y="T1"/>
              </a:cxn>
            </a:cxnLst>
            <a:rect l="0" t="T4" r="0" b="T5"/>
            <a:pathLst>
              <a:path h="327659">
                <a:moveTo>
                  <a:pt x="0" y="0"/>
                </a:moveTo>
                <a:lnTo>
                  <a:pt x="0" y="327659"/>
                </a:lnTo>
              </a:path>
            </a:pathLst>
          </a:custGeom>
          <a:noFill/>
          <a:ln w="21209">
            <a:solidFill>
              <a:srgbClr val="28166F"/>
            </a:solidFill>
            <a:round/>
          </a:ln>
        </p:spPr>
        <p:txBody>
          <a:bodyPr lIns="0" tIns="0" rIns="0" bIns="0"/>
          <a:lstStyle/>
          <a:p>
            <a:endParaRPr lang="el-GR"/>
          </a:p>
        </p:txBody>
      </p:sp>
      <p:sp>
        <p:nvSpPr>
          <p:cNvPr id="9675" name="object 460"/>
          <p:cNvSpPr/>
          <p:nvPr/>
        </p:nvSpPr>
        <p:spPr bwMode="auto">
          <a:xfrm>
            <a:off x="8005763" y="2630488"/>
            <a:ext cx="182562" cy="0"/>
          </a:xfrm>
          <a:custGeom>
            <a:avLst/>
            <a:gdLst>
              <a:gd name="T0" fmla="*/ 182246 w 182879"/>
              <a:gd name="T1" fmla="*/ 0 w 182879"/>
              <a:gd name="T2" fmla="*/ 0 60000 65536"/>
              <a:gd name="T3" fmla="*/ 0 60000 65536"/>
              <a:gd name="T4" fmla="*/ 0 w 182879"/>
              <a:gd name="T5" fmla="*/ 182879 w 182879"/>
            </a:gdLst>
            <a:ahLst/>
            <a:cxnLst>
              <a:cxn ang="T2">
                <a:pos x="T0" y="0"/>
              </a:cxn>
              <a:cxn ang="T3">
                <a:pos x="T1" y="0"/>
              </a:cxn>
            </a:cxnLst>
            <a:rect l="T4" t="0" r="T5" b="0"/>
            <a:pathLst>
              <a:path w="182879">
                <a:moveTo>
                  <a:pt x="182879" y="0"/>
                </a:moveTo>
                <a:lnTo>
                  <a:pt x="0" y="0"/>
                </a:lnTo>
              </a:path>
            </a:pathLst>
          </a:custGeom>
          <a:noFill/>
          <a:ln w="12700">
            <a:solidFill>
              <a:srgbClr val="28166F"/>
            </a:solidFill>
            <a:round/>
          </a:ln>
        </p:spPr>
        <p:txBody>
          <a:bodyPr lIns="0" tIns="0" rIns="0" bIns="0"/>
          <a:lstStyle/>
          <a:p>
            <a:endParaRPr lang="el-GR"/>
          </a:p>
        </p:txBody>
      </p:sp>
      <p:sp>
        <p:nvSpPr>
          <p:cNvPr id="9676" name="object 461"/>
          <p:cNvSpPr/>
          <p:nvPr/>
        </p:nvSpPr>
        <p:spPr bwMode="auto">
          <a:xfrm>
            <a:off x="8013700" y="2449513"/>
            <a:ext cx="166688" cy="0"/>
          </a:xfrm>
          <a:custGeom>
            <a:avLst/>
            <a:gdLst>
              <a:gd name="T0" fmla="*/ 167262 w 166116"/>
              <a:gd name="T1" fmla="*/ 0 w 166116"/>
              <a:gd name="T2" fmla="*/ 0 60000 65536"/>
              <a:gd name="T3" fmla="*/ 0 60000 65536"/>
              <a:gd name="T4" fmla="*/ 0 w 166116"/>
              <a:gd name="T5" fmla="*/ 166116 w 166116"/>
            </a:gdLst>
            <a:ahLst/>
            <a:cxnLst>
              <a:cxn ang="T2">
                <a:pos x="T0" y="0"/>
              </a:cxn>
              <a:cxn ang="T3">
                <a:pos x="T1" y="0"/>
              </a:cxn>
            </a:cxnLst>
            <a:rect l="T4" t="0" r="T5" b="0"/>
            <a:pathLst>
              <a:path w="166116">
                <a:moveTo>
                  <a:pt x="166116" y="0"/>
                </a:moveTo>
                <a:lnTo>
                  <a:pt x="0" y="0"/>
                </a:lnTo>
              </a:path>
            </a:pathLst>
          </a:custGeom>
          <a:noFill/>
          <a:ln w="13462">
            <a:solidFill>
              <a:srgbClr val="28166F"/>
            </a:solidFill>
            <a:round/>
          </a:ln>
        </p:spPr>
        <p:txBody>
          <a:bodyPr lIns="0" tIns="0" rIns="0" bIns="0"/>
          <a:lstStyle/>
          <a:p>
            <a:endParaRPr lang="el-GR"/>
          </a:p>
        </p:txBody>
      </p:sp>
      <p:sp>
        <p:nvSpPr>
          <p:cNvPr id="9677" name="object 462"/>
          <p:cNvSpPr/>
          <p:nvPr/>
        </p:nvSpPr>
        <p:spPr bwMode="auto">
          <a:xfrm>
            <a:off x="8181975" y="2628900"/>
            <a:ext cx="11113" cy="1588"/>
          </a:xfrm>
          <a:custGeom>
            <a:avLst/>
            <a:gdLst>
              <a:gd name="T0" fmla="*/ 5403 w 11430"/>
              <a:gd name="T1" fmla="*/ 0 h 2286"/>
              <a:gd name="T2" fmla="*/ 5403 w 11430"/>
              <a:gd name="T3" fmla="*/ 1103 h 2286"/>
              <a:gd name="T4" fmla="*/ 0 60000 65536"/>
              <a:gd name="T5" fmla="*/ 0 60000 65536"/>
              <a:gd name="T6" fmla="*/ 0 w 11430"/>
              <a:gd name="T7" fmla="*/ 0 h 2286"/>
              <a:gd name="T8" fmla="*/ 11430 w 11430"/>
              <a:gd name="T9" fmla="*/ 2286 h 2286"/>
            </a:gdLst>
            <a:ahLst/>
            <a:cxnLst>
              <a:cxn ang="T4">
                <a:pos x="T0" y="T1"/>
              </a:cxn>
              <a:cxn ang="T5">
                <a:pos x="T2" y="T3"/>
              </a:cxn>
            </a:cxnLst>
            <a:rect l="T6" t="T7" r="T8" b="T9"/>
            <a:pathLst>
              <a:path w="11430" h="2286">
                <a:moveTo>
                  <a:pt x="5715" y="0"/>
                </a:moveTo>
                <a:lnTo>
                  <a:pt x="5715" y="2286"/>
                </a:lnTo>
              </a:path>
            </a:pathLst>
          </a:custGeom>
          <a:noFill/>
          <a:ln w="12700">
            <a:solidFill>
              <a:srgbClr val="28166F"/>
            </a:solidFill>
            <a:round/>
          </a:ln>
        </p:spPr>
        <p:txBody>
          <a:bodyPr lIns="0" tIns="0" rIns="0" bIns="0"/>
          <a:lstStyle/>
          <a:p>
            <a:endParaRPr lang="el-GR"/>
          </a:p>
        </p:txBody>
      </p:sp>
      <p:sp>
        <p:nvSpPr>
          <p:cNvPr id="9678" name="object 463"/>
          <p:cNvSpPr/>
          <p:nvPr/>
        </p:nvSpPr>
        <p:spPr bwMode="auto">
          <a:xfrm>
            <a:off x="8005763" y="2479675"/>
            <a:ext cx="7937" cy="11113"/>
          </a:xfrm>
          <a:custGeom>
            <a:avLst/>
            <a:gdLst>
              <a:gd name="T0" fmla="*/ 3758 w 8381"/>
              <a:gd name="T1" fmla="*/ 0 h 11429"/>
              <a:gd name="T2" fmla="*/ 3758 w 8381"/>
              <a:gd name="T3" fmla="*/ 10806 h 11429"/>
              <a:gd name="T4" fmla="*/ 0 60000 65536"/>
              <a:gd name="T5" fmla="*/ 0 60000 65536"/>
              <a:gd name="T6" fmla="*/ 0 w 8381"/>
              <a:gd name="T7" fmla="*/ 0 h 11429"/>
              <a:gd name="T8" fmla="*/ 8381 w 8381"/>
              <a:gd name="T9" fmla="*/ 11429 h 11429"/>
            </a:gdLst>
            <a:ahLst/>
            <a:cxnLst>
              <a:cxn ang="T4">
                <a:pos x="T0" y="T1"/>
              </a:cxn>
              <a:cxn ang="T5">
                <a:pos x="T2" y="T3"/>
              </a:cxn>
            </a:cxnLst>
            <a:rect l="T6" t="T7" r="T8" b="T9"/>
            <a:pathLst>
              <a:path w="8381" h="11429">
                <a:moveTo>
                  <a:pt x="4190" y="0"/>
                </a:moveTo>
                <a:lnTo>
                  <a:pt x="4190" y="11429"/>
                </a:lnTo>
              </a:path>
            </a:pathLst>
          </a:custGeom>
          <a:noFill/>
          <a:ln w="9651">
            <a:solidFill>
              <a:srgbClr val="28166F"/>
            </a:solidFill>
            <a:round/>
          </a:ln>
        </p:spPr>
        <p:txBody>
          <a:bodyPr lIns="0" tIns="0" rIns="0" bIns="0"/>
          <a:lstStyle/>
          <a:p>
            <a:endParaRPr lang="el-GR"/>
          </a:p>
        </p:txBody>
      </p:sp>
      <p:sp>
        <p:nvSpPr>
          <p:cNvPr id="9679" name="object 464"/>
          <p:cNvSpPr/>
          <p:nvPr/>
        </p:nvSpPr>
        <p:spPr bwMode="auto">
          <a:xfrm>
            <a:off x="7921625" y="2390775"/>
            <a:ext cx="0" cy="433388"/>
          </a:xfrm>
          <a:custGeom>
            <a:avLst/>
            <a:gdLst>
              <a:gd name="T0" fmla="*/ 0 h 433577"/>
              <a:gd name="T1" fmla="*/ 433200 h 433577"/>
              <a:gd name="T2" fmla="*/ 0 60000 65536"/>
              <a:gd name="T3" fmla="*/ 0 60000 65536"/>
              <a:gd name="T4" fmla="*/ 0 h 433577"/>
              <a:gd name="T5" fmla="*/ 433577 h 433577"/>
            </a:gdLst>
            <a:ahLst/>
            <a:cxnLst>
              <a:cxn ang="T2">
                <a:pos x="0" y="T0"/>
              </a:cxn>
              <a:cxn ang="T3">
                <a:pos x="0" y="T1"/>
              </a:cxn>
            </a:cxnLst>
            <a:rect l="0" t="T4" r="0" b="T5"/>
            <a:pathLst>
              <a:path h="433577">
                <a:moveTo>
                  <a:pt x="0" y="0"/>
                </a:moveTo>
                <a:lnTo>
                  <a:pt x="0" y="433578"/>
                </a:lnTo>
              </a:path>
            </a:pathLst>
          </a:custGeom>
          <a:noFill/>
          <a:ln w="13461">
            <a:solidFill>
              <a:srgbClr val="28166F"/>
            </a:solidFill>
            <a:round/>
          </a:ln>
        </p:spPr>
        <p:txBody>
          <a:bodyPr lIns="0" tIns="0" rIns="0" bIns="0"/>
          <a:lstStyle/>
          <a:p>
            <a:endParaRPr lang="el-GR"/>
          </a:p>
        </p:txBody>
      </p:sp>
      <p:sp>
        <p:nvSpPr>
          <p:cNvPr id="9680" name="object 465"/>
          <p:cNvSpPr/>
          <p:nvPr/>
        </p:nvSpPr>
        <p:spPr bwMode="auto">
          <a:xfrm>
            <a:off x="7686675" y="2819400"/>
            <a:ext cx="9525" cy="12700"/>
          </a:xfrm>
          <a:custGeom>
            <a:avLst/>
            <a:gdLst>
              <a:gd name="T0" fmla="*/ 9159 w 9906"/>
              <a:gd name="T1" fmla="*/ 4703 h 11430"/>
              <a:gd name="T2" fmla="*/ 7750 w 9906"/>
              <a:gd name="T3" fmla="*/ 0 h 11430"/>
              <a:gd name="T4" fmla="*/ 0 w 9906"/>
              <a:gd name="T5" fmla="*/ 8467 h 11430"/>
              <a:gd name="T6" fmla="*/ 1409 w 9906"/>
              <a:gd name="T7" fmla="*/ 14111 h 11430"/>
              <a:gd name="T8" fmla="*/ 9159 w 9906"/>
              <a:gd name="T9" fmla="*/ 4703 h 11430"/>
              <a:gd name="T10" fmla="*/ 0 60000 65536"/>
              <a:gd name="T11" fmla="*/ 0 60000 65536"/>
              <a:gd name="T12" fmla="*/ 0 60000 65536"/>
              <a:gd name="T13" fmla="*/ 0 60000 65536"/>
              <a:gd name="T14" fmla="*/ 0 60000 65536"/>
              <a:gd name="T15" fmla="*/ 0 w 9906"/>
              <a:gd name="T16" fmla="*/ 0 h 11430"/>
              <a:gd name="T17" fmla="*/ 9906 w 9906"/>
              <a:gd name="T18" fmla="*/ 11430 h 11430"/>
            </a:gdLst>
            <a:ahLst/>
            <a:cxnLst>
              <a:cxn ang="T10">
                <a:pos x="T0" y="T1"/>
              </a:cxn>
              <a:cxn ang="T11">
                <a:pos x="T2" y="T3"/>
              </a:cxn>
              <a:cxn ang="T12">
                <a:pos x="T4" y="T5"/>
              </a:cxn>
              <a:cxn ang="T13">
                <a:pos x="T6" y="T7"/>
              </a:cxn>
              <a:cxn ang="T14">
                <a:pos x="T8" y="T9"/>
              </a:cxn>
            </a:cxnLst>
            <a:rect l="T15" t="T16" r="T17" b="T18"/>
            <a:pathLst>
              <a:path w="9906" h="11430">
                <a:moveTo>
                  <a:pt x="9906" y="3810"/>
                </a:moveTo>
                <a:lnTo>
                  <a:pt x="8382" y="0"/>
                </a:lnTo>
                <a:lnTo>
                  <a:pt x="0" y="6858"/>
                </a:lnTo>
                <a:lnTo>
                  <a:pt x="1524" y="11430"/>
                </a:lnTo>
                <a:lnTo>
                  <a:pt x="9906" y="3810"/>
                </a:lnTo>
                <a:close/>
              </a:path>
            </a:pathLst>
          </a:custGeom>
          <a:solidFill>
            <a:srgbClr val="28166F"/>
          </a:solidFill>
          <a:ln w="9525">
            <a:noFill/>
            <a:round/>
          </a:ln>
        </p:spPr>
        <p:txBody>
          <a:bodyPr lIns="0" tIns="0" rIns="0" bIns="0"/>
          <a:lstStyle/>
          <a:p>
            <a:endParaRPr lang="el-GR"/>
          </a:p>
        </p:txBody>
      </p:sp>
      <p:sp>
        <p:nvSpPr>
          <p:cNvPr id="9681" name="object 466"/>
          <p:cNvSpPr/>
          <p:nvPr/>
        </p:nvSpPr>
        <p:spPr bwMode="auto">
          <a:xfrm>
            <a:off x="7651750" y="2246313"/>
            <a:ext cx="314325" cy="0"/>
          </a:xfrm>
          <a:custGeom>
            <a:avLst/>
            <a:gdLst>
              <a:gd name="T0" fmla="*/ 313186 w 315468"/>
              <a:gd name="T1" fmla="*/ 0 w 315468"/>
              <a:gd name="T2" fmla="*/ 0 60000 65536"/>
              <a:gd name="T3" fmla="*/ 0 60000 65536"/>
              <a:gd name="T4" fmla="*/ 0 w 315468"/>
              <a:gd name="T5" fmla="*/ 315468 w 315468"/>
            </a:gdLst>
            <a:ahLst/>
            <a:cxnLst>
              <a:cxn ang="T2">
                <a:pos x="T0" y="0"/>
              </a:cxn>
              <a:cxn ang="T3">
                <a:pos x="T1" y="0"/>
              </a:cxn>
            </a:cxnLst>
            <a:rect l="T4" t="0" r="T5" b="0"/>
            <a:pathLst>
              <a:path w="315468">
                <a:moveTo>
                  <a:pt x="315468" y="0"/>
                </a:moveTo>
                <a:lnTo>
                  <a:pt x="0" y="0"/>
                </a:lnTo>
              </a:path>
            </a:pathLst>
          </a:custGeom>
          <a:noFill/>
          <a:ln w="13843">
            <a:solidFill>
              <a:srgbClr val="28166F"/>
            </a:solidFill>
            <a:round/>
          </a:ln>
        </p:spPr>
        <p:txBody>
          <a:bodyPr lIns="0" tIns="0" rIns="0" bIns="0"/>
          <a:lstStyle/>
          <a:p>
            <a:endParaRPr lang="el-GR"/>
          </a:p>
        </p:txBody>
      </p:sp>
      <p:sp>
        <p:nvSpPr>
          <p:cNvPr id="9682" name="object 467"/>
          <p:cNvSpPr/>
          <p:nvPr/>
        </p:nvSpPr>
        <p:spPr bwMode="auto">
          <a:xfrm>
            <a:off x="7651750" y="2392363"/>
            <a:ext cx="314325" cy="0"/>
          </a:xfrm>
          <a:custGeom>
            <a:avLst/>
            <a:gdLst>
              <a:gd name="T0" fmla="*/ 313186 w 315468"/>
              <a:gd name="T1" fmla="*/ 0 w 315468"/>
              <a:gd name="T2" fmla="*/ 0 60000 65536"/>
              <a:gd name="T3" fmla="*/ 0 60000 65536"/>
              <a:gd name="T4" fmla="*/ 0 w 315468"/>
              <a:gd name="T5" fmla="*/ 315468 w 315468"/>
            </a:gdLst>
            <a:ahLst/>
            <a:cxnLst>
              <a:cxn ang="T2">
                <a:pos x="T0" y="0"/>
              </a:cxn>
              <a:cxn ang="T3">
                <a:pos x="T1" y="0"/>
              </a:cxn>
            </a:cxnLst>
            <a:rect l="T4" t="0" r="T5" b="0"/>
            <a:pathLst>
              <a:path w="315468">
                <a:moveTo>
                  <a:pt x="315468" y="0"/>
                </a:moveTo>
                <a:lnTo>
                  <a:pt x="0" y="0"/>
                </a:lnTo>
              </a:path>
            </a:pathLst>
          </a:custGeom>
          <a:noFill/>
          <a:ln w="16891">
            <a:solidFill>
              <a:srgbClr val="28166F"/>
            </a:solidFill>
            <a:round/>
          </a:ln>
        </p:spPr>
        <p:txBody>
          <a:bodyPr lIns="0" tIns="0" rIns="0" bIns="0"/>
          <a:lstStyle/>
          <a:p>
            <a:endParaRPr lang="el-GR"/>
          </a:p>
        </p:txBody>
      </p:sp>
      <p:sp>
        <p:nvSpPr>
          <p:cNvPr id="9683" name="object 468"/>
          <p:cNvSpPr/>
          <p:nvPr/>
        </p:nvSpPr>
        <p:spPr bwMode="auto">
          <a:xfrm>
            <a:off x="7961313"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2700">
            <a:solidFill>
              <a:srgbClr val="28166F"/>
            </a:solidFill>
            <a:round/>
          </a:ln>
        </p:spPr>
        <p:txBody>
          <a:bodyPr lIns="0" tIns="0" rIns="0" bIns="0"/>
          <a:lstStyle/>
          <a:p>
            <a:endParaRPr lang="el-GR"/>
          </a:p>
        </p:txBody>
      </p:sp>
      <p:sp>
        <p:nvSpPr>
          <p:cNvPr id="9684" name="object 469"/>
          <p:cNvSpPr/>
          <p:nvPr/>
        </p:nvSpPr>
        <p:spPr bwMode="auto">
          <a:xfrm>
            <a:off x="7650163" y="2247900"/>
            <a:ext cx="0" cy="139700"/>
          </a:xfrm>
          <a:custGeom>
            <a:avLst/>
            <a:gdLst>
              <a:gd name="T0" fmla="*/ 0 h 139446"/>
              <a:gd name="T1" fmla="*/ 139954 h 139446"/>
              <a:gd name="T2" fmla="*/ 0 60000 65536"/>
              <a:gd name="T3" fmla="*/ 0 60000 65536"/>
              <a:gd name="T4" fmla="*/ 0 h 139446"/>
              <a:gd name="T5" fmla="*/ 139446 h 139446"/>
            </a:gdLst>
            <a:ahLst/>
            <a:cxnLst>
              <a:cxn ang="T2">
                <a:pos x="0" y="T0"/>
              </a:cxn>
              <a:cxn ang="T3">
                <a:pos x="0" y="T1"/>
              </a:cxn>
            </a:cxnLst>
            <a:rect l="0" t="T4" r="0" b="T5"/>
            <a:pathLst>
              <a:path h="139446">
                <a:moveTo>
                  <a:pt x="0" y="0"/>
                </a:moveTo>
                <a:lnTo>
                  <a:pt x="0" y="139446"/>
                </a:lnTo>
              </a:path>
            </a:pathLst>
          </a:custGeom>
          <a:noFill/>
          <a:ln w="11175">
            <a:solidFill>
              <a:srgbClr val="28166F"/>
            </a:solidFill>
            <a:round/>
          </a:ln>
        </p:spPr>
        <p:txBody>
          <a:bodyPr lIns="0" tIns="0" rIns="0" bIns="0"/>
          <a:lstStyle/>
          <a:p>
            <a:endParaRPr lang="el-GR"/>
          </a:p>
        </p:txBody>
      </p:sp>
      <p:sp>
        <p:nvSpPr>
          <p:cNvPr id="9685" name="object 470"/>
          <p:cNvSpPr/>
          <p:nvPr/>
        </p:nvSpPr>
        <p:spPr bwMode="auto">
          <a:xfrm>
            <a:off x="7648575" y="2384425"/>
            <a:ext cx="9525" cy="12700"/>
          </a:xfrm>
          <a:custGeom>
            <a:avLst/>
            <a:gdLst>
              <a:gd name="T0" fmla="*/ 9171 w 9893"/>
              <a:gd name="T1" fmla="*/ 4134 h 12191"/>
              <a:gd name="T2" fmla="*/ 6345 w 9893"/>
              <a:gd name="T3" fmla="*/ 0 h 12191"/>
              <a:gd name="T4" fmla="*/ 0 w 9893"/>
              <a:gd name="T5" fmla="*/ 9096 h 12191"/>
              <a:gd name="T6" fmla="*/ 1412 w 9893"/>
              <a:gd name="T7" fmla="*/ 13230 h 12191"/>
              <a:gd name="T8" fmla="*/ 9171 w 9893"/>
              <a:gd name="T9" fmla="*/ 4134 h 12191"/>
              <a:gd name="T10" fmla="*/ 0 60000 65536"/>
              <a:gd name="T11" fmla="*/ 0 60000 65536"/>
              <a:gd name="T12" fmla="*/ 0 60000 65536"/>
              <a:gd name="T13" fmla="*/ 0 60000 65536"/>
              <a:gd name="T14" fmla="*/ 0 60000 65536"/>
              <a:gd name="T15" fmla="*/ 0 w 9893"/>
              <a:gd name="T16" fmla="*/ 0 h 12191"/>
              <a:gd name="T17" fmla="*/ 9893 w 9893"/>
              <a:gd name="T18" fmla="*/ 12191 h 12191"/>
            </a:gdLst>
            <a:ahLst/>
            <a:cxnLst>
              <a:cxn ang="T10">
                <a:pos x="T0" y="T1"/>
              </a:cxn>
              <a:cxn ang="T11">
                <a:pos x="T2" y="T3"/>
              </a:cxn>
              <a:cxn ang="T12">
                <a:pos x="T4" y="T5"/>
              </a:cxn>
              <a:cxn ang="T13">
                <a:pos x="T6" y="T7"/>
              </a:cxn>
              <a:cxn ang="T14">
                <a:pos x="T8" y="T9"/>
              </a:cxn>
            </a:cxnLst>
            <a:rect l="T15" t="T16" r="T17" b="T18"/>
            <a:pathLst>
              <a:path w="9893" h="12191">
                <a:moveTo>
                  <a:pt x="9893" y="3809"/>
                </a:moveTo>
                <a:lnTo>
                  <a:pt x="6845" y="0"/>
                </a:lnTo>
                <a:lnTo>
                  <a:pt x="0" y="8381"/>
                </a:lnTo>
                <a:lnTo>
                  <a:pt x="1524" y="12191"/>
                </a:lnTo>
                <a:lnTo>
                  <a:pt x="9893" y="3809"/>
                </a:lnTo>
                <a:close/>
              </a:path>
            </a:pathLst>
          </a:custGeom>
          <a:solidFill>
            <a:srgbClr val="28166F"/>
          </a:solidFill>
          <a:ln w="9525">
            <a:noFill/>
            <a:round/>
          </a:ln>
        </p:spPr>
        <p:txBody>
          <a:bodyPr lIns="0" tIns="0" rIns="0" bIns="0"/>
          <a:lstStyle/>
          <a:p>
            <a:endParaRPr lang="el-GR"/>
          </a:p>
        </p:txBody>
      </p:sp>
      <p:sp>
        <p:nvSpPr>
          <p:cNvPr id="9686" name="object 471"/>
          <p:cNvSpPr/>
          <p:nvPr/>
        </p:nvSpPr>
        <p:spPr bwMode="auto">
          <a:xfrm>
            <a:off x="7648575" y="2239963"/>
            <a:ext cx="9525" cy="9525"/>
          </a:xfrm>
          <a:custGeom>
            <a:avLst/>
            <a:gdLst>
              <a:gd name="T0" fmla="*/ 9171 w 9893"/>
              <a:gd name="T1" fmla="*/ 7750 h 9905"/>
              <a:gd name="T2" fmla="*/ 1412 w 9893"/>
              <a:gd name="T3" fmla="*/ 0 h 9905"/>
              <a:gd name="T4" fmla="*/ 0 w 9893"/>
              <a:gd name="T5" fmla="*/ 1410 h 9905"/>
              <a:gd name="T6" fmla="*/ 6345 w 9893"/>
              <a:gd name="T7" fmla="*/ 9161 h 9905"/>
              <a:gd name="T8" fmla="*/ 9171 w 9893"/>
              <a:gd name="T9" fmla="*/ 7750 h 9905"/>
              <a:gd name="T10" fmla="*/ 0 60000 65536"/>
              <a:gd name="T11" fmla="*/ 0 60000 65536"/>
              <a:gd name="T12" fmla="*/ 0 60000 65536"/>
              <a:gd name="T13" fmla="*/ 0 60000 65536"/>
              <a:gd name="T14" fmla="*/ 0 60000 65536"/>
              <a:gd name="T15" fmla="*/ 0 w 9893"/>
              <a:gd name="T16" fmla="*/ 0 h 9905"/>
              <a:gd name="T17" fmla="*/ 9893 w 9893"/>
              <a:gd name="T18" fmla="*/ 9905 h 9905"/>
            </a:gdLst>
            <a:ahLst/>
            <a:cxnLst>
              <a:cxn ang="T10">
                <a:pos x="T0" y="T1"/>
              </a:cxn>
              <a:cxn ang="T11">
                <a:pos x="T2" y="T3"/>
              </a:cxn>
              <a:cxn ang="T12">
                <a:pos x="T4" y="T5"/>
              </a:cxn>
              <a:cxn ang="T13">
                <a:pos x="T6" y="T7"/>
              </a:cxn>
              <a:cxn ang="T14">
                <a:pos x="T8" y="T9"/>
              </a:cxn>
            </a:cxnLst>
            <a:rect l="T15" t="T16" r="T17" b="T18"/>
            <a:pathLst>
              <a:path w="9893" h="9905">
                <a:moveTo>
                  <a:pt x="9893" y="8381"/>
                </a:moveTo>
                <a:lnTo>
                  <a:pt x="1524" y="0"/>
                </a:lnTo>
                <a:lnTo>
                  <a:pt x="0" y="1524"/>
                </a:lnTo>
                <a:lnTo>
                  <a:pt x="6845" y="9906"/>
                </a:lnTo>
                <a:lnTo>
                  <a:pt x="9893" y="8381"/>
                </a:lnTo>
                <a:close/>
              </a:path>
            </a:pathLst>
          </a:custGeom>
          <a:solidFill>
            <a:srgbClr val="28166F"/>
          </a:solidFill>
          <a:ln w="9525">
            <a:noFill/>
            <a:round/>
          </a:ln>
        </p:spPr>
        <p:txBody>
          <a:bodyPr lIns="0" tIns="0" rIns="0" bIns="0"/>
          <a:lstStyle/>
          <a:p>
            <a:endParaRPr lang="el-GR"/>
          </a:p>
        </p:txBody>
      </p:sp>
      <p:sp>
        <p:nvSpPr>
          <p:cNvPr id="9687" name="object 472"/>
          <p:cNvSpPr/>
          <p:nvPr/>
        </p:nvSpPr>
        <p:spPr bwMode="auto">
          <a:xfrm>
            <a:off x="7616825" y="3000375"/>
            <a:ext cx="61913" cy="0"/>
          </a:xfrm>
          <a:custGeom>
            <a:avLst/>
            <a:gdLst>
              <a:gd name="T0" fmla="*/ 61348 w 62483"/>
              <a:gd name="T1" fmla="*/ 0 w 62483"/>
              <a:gd name="T2" fmla="*/ 0 60000 65536"/>
              <a:gd name="T3" fmla="*/ 0 60000 65536"/>
              <a:gd name="T4" fmla="*/ 0 w 62483"/>
              <a:gd name="T5" fmla="*/ 62483 w 62483"/>
            </a:gdLst>
            <a:ahLst/>
            <a:cxnLst>
              <a:cxn ang="T2">
                <a:pos x="T0" y="0"/>
              </a:cxn>
              <a:cxn ang="T3">
                <a:pos x="T1" y="0"/>
              </a:cxn>
            </a:cxnLst>
            <a:rect l="T4" t="0" r="T5" b="0"/>
            <a:pathLst>
              <a:path w="62483">
                <a:moveTo>
                  <a:pt x="62483" y="0"/>
                </a:moveTo>
                <a:lnTo>
                  <a:pt x="0" y="0"/>
                </a:lnTo>
              </a:path>
            </a:pathLst>
          </a:custGeom>
          <a:noFill/>
          <a:ln w="14224">
            <a:solidFill>
              <a:srgbClr val="28166F"/>
            </a:solidFill>
            <a:round/>
          </a:ln>
        </p:spPr>
        <p:txBody>
          <a:bodyPr lIns="0" tIns="0" rIns="0" bIns="0"/>
          <a:lstStyle/>
          <a:p>
            <a:endParaRPr lang="el-GR"/>
          </a:p>
        </p:txBody>
      </p:sp>
      <p:sp>
        <p:nvSpPr>
          <p:cNvPr id="9688" name="object 473"/>
          <p:cNvSpPr/>
          <p:nvPr/>
        </p:nvSpPr>
        <p:spPr bwMode="auto">
          <a:xfrm>
            <a:off x="7615238" y="2997200"/>
            <a:ext cx="0" cy="160338"/>
          </a:xfrm>
          <a:custGeom>
            <a:avLst/>
            <a:gdLst>
              <a:gd name="T0" fmla="*/ 0 h 159257"/>
              <a:gd name="T1" fmla="*/ 161426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1176">
            <a:solidFill>
              <a:srgbClr val="28166F"/>
            </a:solidFill>
            <a:round/>
          </a:ln>
        </p:spPr>
        <p:txBody>
          <a:bodyPr lIns="0" tIns="0" rIns="0" bIns="0"/>
          <a:lstStyle/>
          <a:p>
            <a:endParaRPr lang="el-GR"/>
          </a:p>
        </p:txBody>
      </p:sp>
      <p:sp>
        <p:nvSpPr>
          <p:cNvPr id="9689" name="object 474"/>
          <p:cNvSpPr/>
          <p:nvPr/>
        </p:nvSpPr>
        <p:spPr bwMode="auto">
          <a:xfrm>
            <a:off x="7616825" y="3159125"/>
            <a:ext cx="61913" cy="0"/>
          </a:xfrm>
          <a:custGeom>
            <a:avLst/>
            <a:gdLst>
              <a:gd name="T0" fmla="*/ 61348 w 62483"/>
              <a:gd name="T1" fmla="*/ 0 w 62483"/>
              <a:gd name="T2" fmla="*/ 0 60000 65536"/>
              <a:gd name="T3" fmla="*/ 0 60000 65536"/>
              <a:gd name="T4" fmla="*/ 0 w 62483"/>
              <a:gd name="T5" fmla="*/ 62483 w 62483"/>
            </a:gdLst>
            <a:ahLst/>
            <a:cxnLst>
              <a:cxn ang="T2">
                <a:pos x="T0" y="0"/>
              </a:cxn>
              <a:cxn ang="T3">
                <a:pos x="T1" y="0"/>
              </a:cxn>
            </a:cxnLst>
            <a:rect l="T4" t="0" r="T5" b="0"/>
            <a:pathLst>
              <a:path w="62483">
                <a:moveTo>
                  <a:pt x="62483" y="0"/>
                </a:moveTo>
                <a:lnTo>
                  <a:pt x="0" y="0"/>
                </a:lnTo>
              </a:path>
            </a:pathLst>
          </a:custGeom>
          <a:noFill/>
          <a:ln w="14224">
            <a:solidFill>
              <a:srgbClr val="28166F"/>
            </a:solidFill>
            <a:round/>
          </a:ln>
        </p:spPr>
        <p:txBody>
          <a:bodyPr lIns="0" tIns="0" rIns="0" bIns="0"/>
          <a:lstStyle/>
          <a:p>
            <a:endParaRPr lang="el-GR"/>
          </a:p>
        </p:txBody>
      </p:sp>
      <p:sp>
        <p:nvSpPr>
          <p:cNvPr id="9690" name="object 475"/>
          <p:cNvSpPr/>
          <p:nvPr/>
        </p:nvSpPr>
        <p:spPr bwMode="auto">
          <a:xfrm>
            <a:off x="8027988" y="2443163"/>
            <a:ext cx="0" cy="400050"/>
          </a:xfrm>
          <a:custGeom>
            <a:avLst/>
            <a:gdLst>
              <a:gd name="T0" fmla="*/ 0 h 400811"/>
              <a:gd name="T1" fmla="*/ 399290 h 400811"/>
              <a:gd name="T2" fmla="*/ 0 60000 65536"/>
              <a:gd name="T3" fmla="*/ 0 60000 65536"/>
              <a:gd name="T4" fmla="*/ 0 h 400811"/>
              <a:gd name="T5" fmla="*/ 400811 h 400811"/>
            </a:gdLst>
            <a:ahLst/>
            <a:cxnLst>
              <a:cxn ang="T2">
                <a:pos x="0" y="T0"/>
              </a:cxn>
              <a:cxn ang="T3">
                <a:pos x="0" y="T1"/>
              </a:cxn>
            </a:cxnLst>
            <a:rect l="0" t="T4" r="0" b="T5"/>
            <a:pathLst>
              <a:path h="400811">
                <a:moveTo>
                  <a:pt x="0" y="0"/>
                </a:moveTo>
                <a:lnTo>
                  <a:pt x="0" y="400811"/>
                </a:lnTo>
              </a:path>
            </a:pathLst>
          </a:custGeom>
          <a:noFill/>
          <a:ln w="36137">
            <a:solidFill>
              <a:srgbClr val="28166F"/>
            </a:solidFill>
            <a:round/>
          </a:ln>
        </p:spPr>
        <p:txBody>
          <a:bodyPr lIns="0" tIns="0" rIns="0" bIns="0"/>
          <a:lstStyle/>
          <a:p>
            <a:endParaRPr lang="el-GR"/>
          </a:p>
        </p:txBody>
      </p:sp>
      <p:sp>
        <p:nvSpPr>
          <p:cNvPr id="9691" name="object 476"/>
          <p:cNvSpPr/>
          <p:nvPr/>
        </p:nvSpPr>
        <p:spPr bwMode="auto">
          <a:xfrm>
            <a:off x="8255000"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3461">
            <a:solidFill>
              <a:srgbClr val="28166F"/>
            </a:solidFill>
            <a:round/>
          </a:ln>
        </p:spPr>
        <p:txBody>
          <a:bodyPr lIns="0" tIns="0" rIns="0" bIns="0"/>
          <a:lstStyle/>
          <a:p>
            <a:endParaRPr lang="el-GR"/>
          </a:p>
        </p:txBody>
      </p:sp>
      <p:sp>
        <p:nvSpPr>
          <p:cNvPr id="9692" name="object 477"/>
          <p:cNvSpPr/>
          <p:nvPr/>
        </p:nvSpPr>
        <p:spPr bwMode="auto">
          <a:xfrm>
            <a:off x="7610475" y="3276600"/>
            <a:ext cx="0" cy="87313"/>
          </a:xfrm>
          <a:custGeom>
            <a:avLst/>
            <a:gdLst>
              <a:gd name="T0" fmla="*/ 0 h 88391"/>
              <a:gd name="T1" fmla="*/ 86248 h 88391"/>
              <a:gd name="T2" fmla="*/ 0 60000 65536"/>
              <a:gd name="T3" fmla="*/ 0 60000 65536"/>
              <a:gd name="T4" fmla="*/ 0 h 88391"/>
              <a:gd name="T5" fmla="*/ 88391 h 88391"/>
            </a:gdLst>
            <a:ahLst/>
            <a:cxnLst>
              <a:cxn ang="T2">
                <a:pos x="0" y="T0"/>
              </a:cxn>
              <a:cxn ang="T3">
                <a:pos x="0" y="T1"/>
              </a:cxn>
            </a:cxnLst>
            <a:rect l="0" t="T4" r="0" b="T5"/>
            <a:pathLst>
              <a:path h="88391">
                <a:moveTo>
                  <a:pt x="0" y="0"/>
                </a:moveTo>
                <a:lnTo>
                  <a:pt x="0" y="88391"/>
                </a:lnTo>
              </a:path>
            </a:pathLst>
          </a:custGeom>
          <a:noFill/>
          <a:ln w="13462">
            <a:solidFill>
              <a:srgbClr val="28166F"/>
            </a:solidFill>
            <a:round/>
          </a:ln>
        </p:spPr>
        <p:txBody>
          <a:bodyPr lIns="0" tIns="0" rIns="0" bIns="0"/>
          <a:lstStyle/>
          <a:p>
            <a:endParaRPr lang="el-GR"/>
          </a:p>
        </p:txBody>
      </p:sp>
      <p:sp>
        <p:nvSpPr>
          <p:cNvPr id="9693" name="object 478"/>
          <p:cNvSpPr/>
          <p:nvPr/>
        </p:nvSpPr>
        <p:spPr bwMode="auto">
          <a:xfrm>
            <a:off x="7616825" y="3270250"/>
            <a:ext cx="631825" cy="0"/>
          </a:xfrm>
          <a:custGeom>
            <a:avLst/>
            <a:gdLst>
              <a:gd name="T0" fmla="*/ 630431 w 633222"/>
              <a:gd name="T1" fmla="*/ 0 w 633222"/>
              <a:gd name="T2" fmla="*/ 0 60000 65536"/>
              <a:gd name="T3" fmla="*/ 0 60000 65536"/>
              <a:gd name="T4" fmla="*/ 0 w 633222"/>
              <a:gd name="T5" fmla="*/ 633222 w 633222"/>
            </a:gdLst>
            <a:ahLst/>
            <a:cxnLst>
              <a:cxn ang="T2">
                <a:pos x="T0" y="0"/>
              </a:cxn>
              <a:cxn ang="T3">
                <a:pos x="T1" y="0"/>
              </a:cxn>
            </a:cxnLst>
            <a:rect l="T4" t="0" r="T5" b="0"/>
            <a:pathLst>
              <a:path w="633222">
                <a:moveTo>
                  <a:pt x="633222" y="0"/>
                </a:moveTo>
                <a:lnTo>
                  <a:pt x="0" y="0"/>
                </a:lnTo>
              </a:path>
            </a:pathLst>
          </a:custGeom>
          <a:noFill/>
          <a:ln w="13461">
            <a:solidFill>
              <a:srgbClr val="28166F"/>
            </a:solidFill>
            <a:round/>
          </a:ln>
        </p:spPr>
        <p:txBody>
          <a:bodyPr lIns="0" tIns="0" rIns="0" bIns="0"/>
          <a:lstStyle/>
          <a:p>
            <a:endParaRPr lang="el-GR"/>
          </a:p>
        </p:txBody>
      </p:sp>
      <p:sp>
        <p:nvSpPr>
          <p:cNvPr id="9694" name="object 479"/>
          <p:cNvSpPr/>
          <p:nvPr/>
        </p:nvSpPr>
        <p:spPr bwMode="auto">
          <a:xfrm>
            <a:off x="8245475" y="3263900"/>
            <a:ext cx="15875" cy="17463"/>
          </a:xfrm>
          <a:custGeom>
            <a:avLst/>
            <a:gdLst>
              <a:gd name="T0" fmla="*/ 15034 w 16763"/>
              <a:gd name="T1" fmla="*/ 8321 h 17525"/>
              <a:gd name="T2" fmla="*/ 7528 w 16763"/>
              <a:gd name="T3" fmla="*/ 0 h 17525"/>
              <a:gd name="T4" fmla="*/ 0 w 16763"/>
              <a:gd name="T5" fmla="*/ 8321 h 17525"/>
              <a:gd name="T6" fmla="*/ 7528 w 16763"/>
              <a:gd name="T7" fmla="*/ 17401 h 17525"/>
              <a:gd name="T8" fmla="*/ 15034 w 16763"/>
              <a:gd name="T9" fmla="*/ 8321 h 17525"/>
              <a:gd name="T10" fmla="*/ 0 60000 65536"/>
              <a:gd name="T11" fmla="*/ 0 60000 65536"/>
              <a:gd name="T12" fmla="*/ 0 60000 65536"/>
              <a:gd name="T13" fmla="*/ 0 60000 65536"/>
              <a:gd name="T14" fmla="*/ 0 60000 65536"/>
              <a:gd name="T15" fmla="*/ 0 w 16763"/>
              <a:gd name="T16" fmla="*/ 0 h 17525"/>
              <a:gd name="T17" fmla="*/ 16763 w 16763"/>
              <a:gd name="T18" fmla="*/ 17525 h 17525"/>
            </a:gdLst>
            <a:ahLst/>
            <a:cxnLst>
              <a:cxn ang="T10">
                <a:pos x="T0" y="T1"/>
              </a:cxn>
              <a:cxn ang="T11">
                <a:pos x="T2" y="T3"/>
              </a:cxn>
              <a:cxn ang="T12">
                <a:pos x="T4" y="T5"/>
              </a:cxn>
              <a:cxn ang="T13">
                <a:pos x="T6" y="T7"/>
              </a:cxn>
              <a:cxn ang="T14">
                <a:pos x="T8" y="T9"/>
              </a:cxn>
            </a:cxnLst>
            <a:rect l="T15" t="T16" r="T17" b="T18"/>
            <a:pathLst>
              <a:path w="16763" h="17525">
                <a:moveTo>
                  <a:pt x="16763" y="8381"/>
                </a:moveTo>
                <a:lnTo>
                  <a:pt x="8394" y="0"/>
                </a:lnTo>
                <a:lnTo>
                  <a:pt x="0" y="8381"/>
                </a:lnTo>
                <a:lnTo>
                  <a:pt x="8394" y="17525"/>
                </a:lnTo>
                <a:lnTo>
                  <a:pt x="16763" y="8381"/>
                </a:lnTo>
                <a:close/>
              </a:path>
            </a:pathLst>
          </a:custGeom>
          <a:solidFill>
            <a:srgbClr val="28166F"/>
          </a:solidFill>
          <a:ln w="9525">
            <a:noFill/>
            <a:round/>
          </a:ln>
        </p:spPr>
        <p:txBody>
          <a:bodyPr lIns="0" tIns="0" rIns="0" bIns="0"/>
          <a:lstStyle/>
          <a:p>
            <a:endParaRPr lang="el-GR"/>
          </a:p>
        </p:txBody>
      </p:sp>
      <p:sp>
        <p:nvSpPr>
          <p:cNvPr id="9695" name="object 480"/>
          <p:cNvSpPr/>
          <p:nvPr/>
        </p:nvSpPr>
        <p:spPr bwMode="auto">
          <a:xfrm>
            <a:off x="8188325" y="3219450"/>
            <a:ext cx="22225" cy="49213"/>
          </a:xfrm>
          <a:custGeom>
            <a:avLst/>
            <a:gdLst>
              <a:gd name="T0" fmla="*/ 22353 w 22098"/>
              <a:gd name="T1" fmla="*/ 49663 h 48767"/>
              <a:gd name="T2" fmla="*/ 12345 w 22098"/>
              <a:gd name="T3" fmla="*/ 0 h 48767"/>
              <a:gd name="T4" fmla="*/ 0 w 22098"/>
              <a:gd name="T5" fmla="*/ 1552 h 48767"/>
              <a:gd name="T6" fmla="*/ 9262 w 22098"/>
              <a:gd name="T7" fmla="*/ 49663 h 48767"/>
              <a:gd name="T8" fmla="*/ 22353 w 22098"/>
              <a:gd name="T9" fmla="*/ 49663 h 48767"/>
              <a:gd name="T10" fmla="*/ 0 60000 65536"/>
              <a:gd name="T11" fmla="*/ 0 60000 65536"/>
              <a:gd name="T12" fmla="*/ 0 60000 65536"/>
              <a:gd name="T13" fmla="*/ 0 60000 65536"/>
              <a:gd name="T14" fmla="*/ 0 60000 65536"/>
              <a:gd name="T15" fmla="*/ 0 w 22098"/>
              <a:gd name="T16" fmla="*/ 0 h 48767"/>
              <a:gd name="T17" fmla="*/ 22098 w 22098"/>
              <a:gd name="T18" fmla="*/ 48767 h 48767"/>
            </a:gdLst>
            <a:ahLst/>
            <a:cxnLst>
              <a:cxn ang="T10">
                <a:pos x="T0" y="T1"/>
              </a:cxn>
              <a:cxn ang="T11">
                <a:pos x="T2" y="T3"/>
              </a:cxn>
              <a:cxn ang="T12">
                <a:pos x="T4" y="T5"/>
              </a:cxn>
              <a:cxn ang="T13">
                <a:pos x="T6" y="T7"/>
              </a:cxn>
              <a:cxn ang="T14">
                <a:pos x="T8" y="T9"/>
              </a:cxn>
            </a:cxnLst>
            <a:rect l="T15" t="T16" r="T17" b="T18"/>
            <a:pathLst>
              <a:path w="22098" h="48767">
                <a:moveTo>
                  <a:pt x="22098" y="48767"/>
                </a:moveTo>
                <a:lnTo>
                  <a:pt x="12204" y="0"/>
                </a:lnTo>
                <a:lnTo>
                  <a:pt x="0" y="1524"/>
                </a:lnTo>
                <a:lnTo>
                  <a:pt x="9156" y="48767"/>
                </a:lnTo>
                <a:lnTo>
                  <a:pt x="22098" y="48767"/>
                </a:lnTo>
                <a:close/>
              </a:path>
            </a:pathLst>
          </a:custGeom>
          <a:solidFill>
            <a:srgbClr val="28166F"/>
          </a:solidFill>
          <a:ln w="9525">
            <a:noFill/>
            <a:round/>
          </a:ln>
        </p:spPr>
        <p:txBody>
          <a:bodyPr lIns="0" tIns="0" rIns="0" bIns="0"/>
          <a:lstStyle/>
          <a:p>
            <a:endParaRPr lang="el-GR"/>
          </a:p>
        </p:txBody>
      </p:sp>
      <p:sp>
        <p:nvSpPr>
          <p:cNvPr id="9696" name="object 481"/>
          <p:cNvSpPr/>
          <p:nvPr/>
        </p:nvSpPr>
        <p:spPr bwMode="auto">
          <a:xfrm>
            <a:off x="7651750" y="3219450"/>
            <a:ext cx="26988" cy="49213"/>
          </a:xfrm>
          <a:custGeom>
            <a:avLst/>
            <a:gdLst>
              <a:gd name="T0" fmla="*/ 26564 w 27419"/>
              <a:gd name="T1" fmla="*/ 1552 h 48767"/>
              <a:gd name="T2" fmla="*/ 14763 w 27419"/>
              <a:gd name="T3" fmla="*/ 0 h 48767"/>
              <a:gd name="T4" fmla="*/ 0 w 27419"/>
              <a:gd name="T5" fmla="*/ 48111 h 48767"/>
              <a:gd name="T6" fmla="*/ 11810 w 27419"/>
              <a:gd name="T7" fmla="*/ 49663 h 48767"/>
              <a:gd name="T8" fmla="*/ 26564 w 27419"/>
              <a:gd name="T9" fmla="*/ 1552 h 48767"/>
              <a:gd name="T10" fmla="*/ 0 60000 65536"/>
              <a:gd name="T11" fmla="*/ 0 60000 65536"/>
              <a:gd name="T12" fmla="*/ 0 60000 65536"/>
              <a:gd name="T13" fmla="*/ 0 60000 65536"/>
              <a:gd name="T14" fmla="*/ 0 60000 65536"/>
              <a:gd name="T15" fmla="*/ 0 w 27419"/>
              <a:gd name="T16" fmla="*/ 0 h 48767"/>
              <a:gd name="T17" fmla="*/ 27419 w 27419"/>
              <a:gd name="T18" fmla="*/ 48767 h 48767"/>
            </a:gdLst>
            <a:ahLst/>
            <a:cxnLst>
              <a:cxn ang="T10">
                <a:pos x="T0" y="T1"/>
              </a:cxn>
              <a:cxn ang="T11">
                <a:pos x="T2" y="T3"/>
              </a:cxn>
              <a:cxn ang="T12">
                <a:pos x="T4" y="T5"/>
              </a:cxn>
              <a:cxn ang="T13">
                <a:pos x="T6" y="T7"/>
              </a:cxn>
              <a:cxn ang="T14">
                <a:pos x="T8" y="T9"/>
              </a:cxn>
            </a:cxnLst>
            <a:rect l="T15" t="T16" r="T17" b="T18"/>
            <a:pathLst>
              <a:path w="27419" h="48767">
                <a:moveTo>
                  <a:pt x="27419" y="1524"/>
                </a:moveTo>
                <a:lnTo>
                  <a:pt x="15239" y="0"/>
                </a:lnTo>
                <a:lnTo>
                  <a:pt x="0" y="47243"/>
                </a:lnTo>
                <a:lnTo>
                  <a:pt x="12191" y="48767"/>
                </a:lnTo>
                <a:lnTo>
                  <a:pt x="27419" y="1524"/>
                </a:lnTo>
                <a:close/>
              </a:path>
            </a:pathLst>
          </a:custGeom>
          <a:solidFill>
            <a:srgbClr val="28166F"/>
          </a:solidFill>
          <a:ln w="9525">
            <a:noFill/>
            <a:round/>
          </a:ln>
        </p:spPr>
        <p:txBody>
          <a:bodyPr lIns="0" tIns="0" rIns="0" bIns="0"/>
          <a:lstStyle/>
          <a:p>
            <a:endParaRPr lang="el-GR"/>
          </a:p>
        </p:txBody>
      </p:sp>
      <p:sp>
        <p:nvSpPr>
          <p:cNvPr id="9697" name="object 482"/>
          <p:cNvSpPr/>
          <p:nvPr/>
        </p:nvSpPr>
        <p:spPr bwMode="auto">
          <a:xfrm>
            <a:off x="7604125" y="3263900"/>
            <a:ext cx="15875" cy="17463"/>
          </a:xfrm>
          <a:custGeom>
            <a:avLst/>
            <a:gdLst>
              <a:gd name="T0" fmla="*/ 15022 w 16776"/>
              <a:gd name="T1" fmla="*/ 8321 h 17525"/>
              <a:gd name="T2" fmla="*/ 7516 w 16776"/>
              <a:gd name="T3" fmla="*/ 0 h 17525"/>
              <a:gd name="T4" fmla="*/ 0 w 16776"/>
              <a:gd name="T5" fmla="*/ 8321 h 17525"/>
              <a:gd name="T6" fmla="*/ 7516 w 16776"/>
              <a:gd name="T7" fmla="*/ 17401 h 17525"/>
              <a:gd name="T8" fmla="*/ 15022 w 16776"/>
              <a:gd name="T9" fmla="*/ 8321 h 17525"/>
              <a:gd name="T10" fmla="*/ 0 60000 65536"/>
              <a:gd name="T11" fmla="*/ 0 60000 65536"/>
              <a:gd name="T12" fmla="*/ 0 60000 65536"/>
              <a:gd name="T13" fmla="*/ 0 60000 65536"/>
              <a:gd name="T14" fmla="*/ 0 60000 65536"/>
              <a:gd name="T15" fmla="*/ 0 w 16776"/>
              <a:gd name="T16" fmla="*/ 0 h 17525"/>
              <a:gd name="T17" fmla="*/ 16776 w 16776"/>
              <a:gd name="T18" fmla="*/ 17525 h 17525"/>
            </a:gdLst>
            <a:ahLst/>
            <a:cxnLst>
              <a:cxn ang="T10">
                <a:pos x="T0" y="T1"/>
              </a:cxn>
              <a:cxn ang="T11">
                <a:pos x="T2" y="T3"/>
              </a:cxn>
              <a:cxn ang="T12">
                <a:pos x="T4" y="T5"/>
              </a:cxn>
              <a:cxn ang="T13">
                <a:pos x="T6" y="T7"/>
              </a:cxn>
              <a:cxn ang="T14">
                <a:pos x="T8" y="T9"/>
              </a:cxn>
            </a:cxnLst>
            <a:rect l="T15" t="T16" r="T17" b="T18"/>
            <a:pathLst>
              <a:path w="16776" h="17525">
                <a:moveTo>
                  <a:pt x="16776" y="8381"/>
                </a:moveTo>
                <a:lnTo>
                  <a:pt x="8394" y="0"/>
                </a:lnTo>
                <a:lnTo>
                  <a:pt x="0" y="8381"/>
                </a:lnTo>
                <a:lnTo>
                  <a:pt x="8394" y="17525"/>
                </a:lnTo>
                <a:lnTo>
                  <a:pt x="16776" y="8381"/>
                </a:lnTo>
                <a:close/>
              </a:path>
            </a:pathLst>
          </a:custGeom>
          <a:solidFill>
            <a:srgbClr val="28166F"/>
          </a:solidFill>
          <a:ln w="9525">
            <a:noFill/>
            <a:round/>
          </a:ln>
        </p:spPr>
        <p:txBody>
          <a:bodyPr lIns="0" tIns="0" rIns="0" bIns="0"/>
          <a:lstStyle/>
          <a:p>
            <a:endParaRPr lang="el-GR"/>
          </a:p>
        </p:txBody>
      </p:sp>
      <p:sp>
        <p:nvSpPr>
          <p:cNvPr id="9698" name="object 483"/>
          <p:cNvSpPr/>
          <p:nvPr/>
        </p:nvSpPr>
        <p:spPr bwMode="auto">
          <a:xfrm>
            <a:off x="7672388" y="3219450"/>
            <a:ext cx="520700" cy="0"/>
          </a:xfrm>
          <a:custGeom>
            <a:avLst/>
            <a:gdLst>
              <a:gd name="T0" fmla="*/ 519433 w 521970"/>
              <a:gd name="T1" fmla="*/ 0 w 521970"/>
              <a:gd name="T2" fmla="*/ 0 60000 65536"/>
              <a:gd name="T3" fmla="*/ 0 60000 65536"/>
              <a:gd name="T4" fmla="*/ 0 w 521970"/>
              <a:gd name="T5" fmla="*/ 521970 w 521970"/>
            </a:gdLst>
            <a:ahLst/>
            <a:cxnLst>
              <a:cxn ang="T2">
                <a:pos x="T0" y="0"/>
              </a:cxn>
              <a:cxn ang="T3">
                <a:pos x="T1" y="0"/>
              </a:cxn>
            </a:cxnLst>
            <a:rect l="T4" t="0" r="T5" b="0"/>
            <a:pathLst>
              <a:path w="521970">
                <a:moveTo>
                  <a:pt x="521970" y="0"/>
                </a:moveTo>
                <a:lnTo>
                  <a:pt x="0" y="0"/>
                </a:lnTo>
              </a:path>
            </a:pathLst>
          </a:custGeom>
          <a:noFill/>
          <a:ln w="12700">
            <a:solidFill>
              <a:srgbClr val="28166F"/>
            </a:solidFill>
            <a:round/>
          </a:ln>
        </p:spPr>
        <p:txBody>
          <a:bodyPr lIns="0" tIns="0" rIns="0" bIns="0"/>
          <a:lstStyle/>
          <a:p>
            <a:endParaRPr lang="el-GR"/>
          </a:p>
        </p:txBody>
      </p:sp>
      <p:sp>
        <p:nvSpPr>
          <p:cNvPr id="9699" name="object 484"/>
          <p:cNvSpPr/>
          <p:nvPr/>
        </p:nvSpPr>
        <p:spPr bwMode="auto">
          <a:xfrm>
            <a:off x="7610475" y="3363913"/>
            <a:ext cx="646113" cy="0"/>
          </a:xfrm>
          <a:custGeom>
            <a:avLst/>
            <a:gdLst>
              <a:gd name="T0" fmla="*/ 646813 w 645414"/>
              <a:gd name="T1" fmla="*/ 0 w 645414"/>
              <a:gd name="T2" fmla="*/ 0 60000 65536"/>
              <a:gd name="T3" fmla="*/ 0 60000 65536"/>
              <a:gd name="T4" fmla="*/ 0 w 645414"/>
              <a:gd name="T5" fmla="*/ 645414 w 645414"/>
            </a:gdLst>
            <a:ahLst/>
            <a:cxnLst>
              <a:cxn ang="T2">
                <a:pos x="T0" y="0"/>
              </a:cxn>
              <a:cxn ang="T3">
                <a:pos x="T1" y="0"/>
              </a:cxn>
            </a:cxnLst>
            <a:rect l="T4" t="0" r="T5" b="0"/>
            <a:pathLst>
              <a:path w="645414">
                <a:moveTo>
                  <a:pt x="645414" y="0"/>
                </a:moveTo>
                <a:lnTo>
                  <a:pt x="0" y="0"/>
                </a:lnTo>
              </a:path>
            </a:pathLst>
          </a:custGeom>
          <a:noFill/>
          <a:ln w="12699">
            <a:solidFill>
              <a:srgbClr val="28166F"/>
            </a:solidFill>
            <a:round/>
          </a:ln>
        </p:spPr>
        <p:txBody>
          <a:bodyPr lIns="0" tIns="0" rIns="0" bIns="0"/>
          <a:lstStyle/>
          <a:p>
            <a:endParaRPr lang="el-GR"/>
          </a:p>
        </p:txBody>
      </p:sp>
      <p:sp>
        <p:nvSpPr>
          <p:cNvPr id="9700" name="object 485"/>
          <p:cNvSpPr/>
          <p:nvPr/>
        </p:nvSpPr>
        <p:spPr bwMode="auto">
          <a:xfrm>
            <a:off x="8180388" y="2479675"/>
            <a:ext cx="7937" cy="11113"/>
          </a:xfrm>
          <a:custGeom>
            <a:avLst/>
            <a:gdLst>
              <a:gd name="T0" fmla="*/ 3758 w 8381"/>
              <a:gd name="T1" fmla="*/ 0 h 11429"/>
              <a:gd name="T2" fmla="*/ 3758 w 8381"/>
              <a:gd name="T3" fmla="*/ 10806 h 11429"/>
              <a:gd name="T4" fmla="*/ 0 60000 65536"/>
              <a:gd name="T5" fmla="*/ 0 60000 65536"/>
              <a:gd name="T6" fmla="*/ 0 w 8381"/>
              <a:gd name="T7" fmla="*/ 0 h 11429"/>
              <a:gd name="T8" fmla="*/ 8381 w 8381"/>
              <a:gd name="T9" fmla="*/ 11429 h 11429"/>
            </a:gdLst>
            <a:ahLst/>
            <a:cxnLst>
              <a:cxn ang="T4">
                <a:pos x="T0" y="T1"/>
              </a:cxn>
              <a:cxn ang="T5">
                <a:pos x="T2" y="T3"/>
              </a:cxn>
            </a:cxnLst>
            <a:rect l="T6" t="T7" r="T8" b="T9"/>
            <a:pathLst>
              <a:path w="8381" h="11429">
                <a:moveTo>
                  <a:pt x="4190" y="0"/>
                </a:moveTo>
                <a:lnTo>
                  <a:pt x="4190" y="11429"/>
                </a:lnTo>
              </a:path>
            </a:pathLst>
          </a:custGeom>
          <a:noFill/>
          <a:ln w="9651">
            <a:solidFill>
              <a:srgbClr val="28166F"/>
            </a:solidFill>
            <a:round/>
          </a:ln>
        </p:spPr>
        <p:txBody>
          <a:bodyPr lIns="0" tIns="0" rIns="0" bIns="0"/>
          <a:lstStyle/>
          <a:p>
            <a:endParaRPr lang="el-GR"/>
          </a:p>
        </p:txBody>
      </p:sp>
      <p:sp>
        <p:nvSpPr>
          <p:cNvPr id="9701" name="object 486"/>
          <p:cNvSpPr/>
          <p:nvPr/>
        </p:nvSpPr>
        <p:spPr bwMode="auto">
          <a:xfrm>
            <a:off x="7639050" y="3186113"/>
            <a:ext cx="19050" cy="0"/>
          </a:xfrm>
          <a:custGeom>
            <a:avLst/>
            <a:gdLst>
              <a:gd name="T0" fmla="*/ 19845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1937">
            <a:solidFill>
              <a:srgbClr val="28166F"/>
            </a:solidFill>
            <a:round/>
          </a:ln>
        </p:spPr>
        <p:txBody>
          <a:bodyPr lIns="0" tIns="0" rIns="0" bIns="0"/>
          <a:lstStyle/>
          <a:p>
            <a:endParaRPr lang="el-GR"/>
          </a:p>
        </p:txBody>
      </p:sp>
      <p:sp>
        <p:nvSpPr>
          <p:cNvPr id="9702" name="object 487"/>
          <p:cNvSpPr/>
          <p:nvPr/>
        </p:nvSpPr>
        <p:spPr bwMode="auto">
          <a:xfrm>
            <a:off x="7645400" y="3165475"/>
            <a:ext cx="6350" cy="12700"/>
          </a:xfrm>
          <a:custGeom>
            <a:avLst/>
            <a:gdLst>
              <a:gd name="T0" fmla="*/ 3307 w 6095"/>
              <a:gd name="T1" fmla="*/ 0 h 12192"/>
              <a:gd name="T2" fmla="*/ 3307 w 6095"/>
              <a:gd name="T3" fmla="*/ 13229 h 12192"/>
              <a:gd name="T4" fmla="*/ 0 60000 65536"/>
              <a:gd name="T5" fmla="*/ 0 60000 65536"/>
              <a:gd name="T6" fmla="*/ 0 w 6095"/>
              <a:gd name="T7" fmla="*/ 0 h 12192"/>
              <a:gd name="T8" fmla="*/ 6095 w 6095"/>
              <a:gd name="T9" fmla="*/ 12192 h 12192"/>
            </a:gdLst>
            <a:ahLst/>
            <a:cxnLst>
              <a:cxn ang="T4">
                <a:pos x="T0" y="T1"/>
              </a:cxn>
              <a:cxn ang="T5">
                <a:pos x="T2" y="T3"/>
              </a:cxn>
            </a:cxnLst>
            <a:rect l="T6" t="T7" r="T8" b="T9"/>
            <a:pathLst>
              <a:path w="6095" h="12192">
                <a:moveTo>
                  <a:pt x="3047" y="0"/>
                </a:moveTo>
                <a:lnTo>
                  <a:pt x="3047" y="12192"/>
                </a:lnTo>
              </a:path>
            </a:pathLst>
          </a:custGeom>
          <a:noFill/>
          <a:ln w="7365">
            <a:solidFill>
              <a:srgbClr val="28166F"/>
            </a:solidFill>
            <a:round/>
          </a:ln>
        </p:spPr>
        <p:txBody>
          <a:bodyPr lIns="0" tIns="0" rIns="0" bIns="0"/>
          <a:lstStyle/>
          <a:p>
            <a:endParaRPr lang="el-GR"/>
          </a:p>
        </p:txBody>
      </p:sp>
      <p:sp>
        <p:nvSpPr>
          <p:cNvPr id="9703" name="object 488"/>
          <p:cNvSpPr/>
          <p:nvPr/>
        </p:nvSpPr>
        <p:spPr bwMode="auto">
          <a:xfrm>
            <a:off x="7645400" y="3190875"/>
            <a:ext cx="6350" cy="9525"/>
          </a:xfrm>
          <a:custGeom>
            <a:avLst/>
            <a:gdLst>
              <a:gd name="T0" fmla="*/ 3307 w 6095"/>
              <a:gd name="T1" fmla="*/ 0 h 9905"/>
              <a:gd name="T2" fmla="*/ 3307 w 6095"/>
              <a:gd name="T3" fmla="*/ 9161 h 9905"/>
              <a:gd name="T4" fmla="*/ 0 60000 65536"/>
              <a:gd name="T5" fmla="*/ 0 60000 65536"/>
              <a:gd name="T6" fmla="*/ 0 w 6095"/>
              <a:gd name="T7" fmla="*/ 0 h 9905"/>
              <a:gd name="T8" fmla="*/ 6095 w 6095"/>
              <a:gd name="T9" fmla="*/ 9905 h 9905"/>
            </a:gdLst>
            <a:ahLst/>
            <a:cxnLst>
              <a:cxn ang="T4">
                <a:pos x="T0" y="T1"/>
              </a:cxn>
              <a:cxn ang="T5">
                <a:pos x="T2" y="T3"/>
              </a:cxn>
            </a:cxnLst>
            <a:rect l="T6" t="T7" r="T8" b="T9"/>
            <a:pathLst>
              <a:path w="6095" h="9905">
                <a:moveTo>
                  <a:pt x="3047" y="0"/>
                </a:moveTo>
                <a:lnTo>
                  <a:pt x="3047" y="9906"/>
                </a:lnTo>
              </a:path>
            </a:pathLst>
          </a:custGeom>
          <a:noFill/>
          <a:ln w="7365">
            <a:solidFill>
              <a:srgbClr val="28166F"/>
            </a:solidFill>
            <a:round/>
          </a:ln>
        </p:spPr>
        <p:txBody>
          <a:bodyPr lIns="0" tIns="0" rIns="0" bIns="0"/>
          <a:lstStyle/>
          <a:p>
            <a:endParaRPr lang="el-GR"/>
          </a:p>
        </p:txBody>
      </p:sp>
      <p:sp>
        <p:nvSpPr>
          <p:cNvPr id="9704" name="object 489"/>
          <p:cNvSpPr/>
          <p:nvPr/>
        </p:nvSpPr>
        <p:spPr bwMode="auto">
          <a:xfrm>
            <a:off x="7651750" y="3200400"/>
            <a:ext cx="26988" cy="11113"/>
          </a:xfrm>
          <a:custGeom>
            <a:avLst/>
            <a:gdLst>
              <a:gd name="T0" fmla="*/ 13276 w 27431"/>
              <a:gd name="T1" fmla="*/ 0 h 11429"/>
              <a:gd name="T2" fmla="*/ 13276 w 27431"/>
              <a:gd name="T3" fmla="*/ 10806 h 11429"/>
              <a:gd name="T4" fmla="*/ 0 60000 65536"/>
              <a:gd name="T5" fmla="*/ 0 60000 65536"/>
              <a:gd name="T6" fmla="*/ 0 w 27431"/>
              <a:gd name="T7" fmla="*/ 0 h 11429"/>
              <a:gd name="T8" fmla="*/ 27431 w 27431"/>
              <a:gd name="T9" fmla="*/ 11429 h 11429"/>
            </a:gdLst>
            <a:ahLst/>
            <a:cxnLst>
              <a:cxn ang="T4">
                <a:pos x="T0" y="T1"/>
              </a:cxn>
              <a:cxn ang="T5">
                <a:pos x="T2" y="T3"/>
              </a:cxn>
            </a:cxnLst>
            <a:rect l="T6" t="T7" r="T8" b="T9"/>
            <a:pathLst>
              <a:path w="27431" h="11429">
                <a:moveTo>
                  <a:pt x="13715" y="0"/>
                </a:moveTo>
                <a:lnTo>
                  <a:pt x="13715" y="11429"/>
                </a:lnTo>
              </a:path>
            </a:pathLst>
          </a:custGeom>
          <a:noFill/>
          <a:ln w="28701">
            <a:solidFill>
              <a:srgbClr val="28166F"/>
            </a:solidFill>
            <a:round/>
          </a:ln>
        </p:spPr>
        <p:txBody>
          <a:bodyPr lIns="0" tIns="0" rIns="0" bIns="0"/>
          <a:lstStyle/>
          <a:p>
            <a:endParaRPr lang="el-GR"/>
          </a:p>
        </p:txBody>
      </p:sp>
      <p:sp>
        <p:nvSpPr>
          <p:cNvPr id="9705" name="object 490"/>
          <p:cNvSpPr/>
          <p:nvPr/>
        </p:nvSpPr>
        <p:spPr bwMode="auto">
          <a:xfrm>
            <a:off x="7651750" y="3160713"/>
            <a:ext cx="26988" cy="11112"/>
          </a:xfrm>
          <a:custGeom>
            <a:avLst/>
            <a:gdLst>
              <a:gd name="T0" fmla="*/ 13276 w 27431"/>
              <a:gd name="T1" fmla="*/ 0 h 11429"/>
              <a:gd name="T2" fmla="*/ 13276 w 27431"/>
              <a:gd name="T3" fmla="*/ 10804 h 11429"/>
              <a:gd name="T4" fmla="*/ 0 60000 65536"/>
              <a:gd name="T5" fmla="*/ 0 60000 65536"/>
              <a:gd name="T6" fmla="*/ 0 w 27431"/>
              <a:gd name="T7" fmla="*/ 0 h 11429"/>
              <a:gd name="T8" fmla="*/ 27431 w 27431"/>
              <a:gd name="T9" fmla="*/ 11429 h 11429"/>
            </a:gdLst>
            <a:ahLst/>
            <a:cxnLst>
              <a:cxn ang="T4">
                <a:pos x="T0" y="T1"/>
              </a:cxn>
              <a:cxn ang="T5">
                <a:pos x="T2" y="T3"/>
              </a:cxn>
            </a:cxnLst>
            <a:rect l="T6" t="T7" r="T8" b="T9"/>
            <a:pathLst>
              <a:path w="27431" h="11429">
                <a:moveTo>
                  <a:pt x="13715" y="0"/>
                </a:moveTo>
                <a:lnTo>
                  <a:pt x="13715" y="11429"/>
                </a:lnTo>
              </a:path>
            </a:pathLst>
          </a:custGeom>
          <a:noFill/>
          <a:ln w="28701">
            <a:solidFill>
              <a:srgbClr val="28166F"/>
            </a:solidFill>
            <a:round/>
          </a:ln>
        </p:spPr>
        <p:txBody>
          <a:bodyPr lIns="0" tIns="0" rIns="0" bIns="0"/>
          <a:lstStyle/>
          <a:p>
            <a:endParaRPr lang="el-GR"/>
          </a:p>
        </p:txBody>
      </p:sp>
      <p:sp>
        <p:nvSpPr>
          <p:cNvPr id="9706" name="object 491"/>
          <p:cNvSpPr/>
          <p:nvPr/>
        </p:nvSpPr>
        <p:spPr bwMode="auto">
          <a:xfrm>
            <a:off x="7672388" y="3167063"/>
            <a:ext cx="9525" cy="39687"/>
          </a:xfrm>
          <a:custGeom>
            <a:avLst/>
            <a:gdLst>
              <a:gd name="T0" fmla="*/ 4580 w 9906"/>
              <a:gd name="T1" fmla="*/ 0 h 38862"/>
              <a:gd name="T2" fmla="*/ 4580 w 9906"/>
              <a:gd name="T3" fmla="*/ 40530 h 38862"/>
              <a:gd name="T4" fmla="*/ 0 60000 65536"/>
              <a:gd name="T5" fmla="*/ 0 60000 65536"/>
              <a:gd name="T6" fmla="*/ 0 w 9906"/>
              <a:gd name="T7" fmla="*/ 0 h 38862"/>
              <a:gd name="T8" fmla="*/ 9906 w 9906"/>
              <a:gd name="T9" fmla="*/ 38862 h 38862"/>
            </a:gdLst>
            <a:ahLst/>
            <a:cxnLst>
              <a:cxn ang="T4">
                <a:pos x="T0" y="T1"/>
              </a:cxn>
              <a:cxn ang="T5">
                <a:pos x="T2" y="T3"/>
              </a:cxn>
            </a:cxnLst>
            <a:rect l="T6" t="T7" r="T8" b="T9"/>
            <a:pathLst>
              <a:path w="9906" h="38862">
                <a:moveTo>
                  <a:pt x="4953" y="0"/>
                </a:moveTo>
                <a:lnTo>
                  <a:pt x="4953" y="38862"/>
                </a:lnTo>
              </a:path>
            </a:pathLst>
          </a:custGeom>
          <a:noFill/>
          <a:ln w="11176">
            <a:solidFill>
              <a:srgbClr val="28166F"/>
            </a:solidFill>
            <a:round/>
          </a:ln>
        </p:spPr>
        <p:txBody>
          <a:bodyPr lIns="0" tIns="0" rIns="0" bIns="0"/>
          <a:lstStyle/>
          <a:p>
            <a:endParaRPr lang="el-GR"/>
          </a:p>
        </p:txBody>
      </p:sp>
      <p:sp>
        <p:nvSpPr>
          <p:cNvPr id="9707" name="object 492"/>
          <p:cNvSpPr/>
          <p:nvPr/>
        </p:nvSpPr>
        <p:spPr bwMode="auto">
          <a:xfrm>
            <a:off x="8188325" y="3001963"/>
            <a:ext cx="65088" cy="0"/>
          </a:xfrm>
          <a:custGeom>
            <a:avLst/>
            <a:gdLst>
              <a:gd name="T0" fmla="*/ 65408 w 64770"/>
              <a:gd name="T1" fmla="*/ 0 w 64770"/>
              <a:gd name="T2" fmla="*/ 0 60000 65536"/>
              <a:gd name="T3" fmla="*/ 0 60000 65536"/>
              <a:gd name="T4" fmla="*/ 0 w 64770"/>
              <a:gd name="T5" fmla="*/ 64770 w 64770"/>
            </a:gdLst>
            <a:ahLst/>
            <a:cxnLst>
              <a:cxn ang="T2">
                <a:pos x="T0" y="0"/>
              </a:cxn>
              <a:cxn ang="T3">
                <a:pos x="T1" y="0"/>
              </a:cxn>
            </a:cxnLst>
            <a:rect l="T4" t="0" r="T5" b="0"/>
            <a:pathLst>
              <a:path w="64770">
                <a:moveTo>
                  <a:pt x="64770" y="0"/>
                </a:moveTo>
                <a:lnTo>
                  <a:pt x="0" y="0"/>
                </a:lnTo>
              </a:path>
            </a:pathLst>
          </a:custGeom>
          <a:noFill/>
          <a:ln w="14986">
            <a:solidFill>
              <a:srgbClr val="28166F"/>
            </a:solidFill>
            <a:round/>
          </a:ln>
        </p:spPr>
        <p:txBody>
          <a:bodyPr lIns="0" tIns="0" rIns="0" bIns="0"/>
          <a:lstStyle/>
          <a:p>
            <a:endParaRPr lang="el-GR"/>
          </a:p>
        </p:txBody>
      </p:sp>
      <p:sp>
        <p:nvSpPr>
          <p:cNvPr id="9708" name="object 493"/>
          <p:cNvSpPr/>
          <p:nvPr/>
        </p:nvSpPr>
        <p:spPr bwMode="auto">
          <a:xfrm>
            <a:off x="8253413" y="2998788"/>
            <a:ext cx="0" cy="160337"/>
          </a:xfrm>
          <a:custGeom>
            <a:avLst/>
            <a:gdLst>
              <a:gd name="T0" fmla="*/ 0 h 159257"/>
              <a:gd name="T1" fmla="*/ 161424 h 159257"/>
              <a:gd name="T2" fmla="*/ 0 60000 65536"/>
              <a:gd name="T3" fmla="*/ 0 60000 65536"/>
              <a:gd name="T4" fmla="*/ 0 h 159257"/>
              <a:gd name="T5" fmla="*/ 159257 h 159257"/>
            </a:gdLst>
            <a:ahLst/>
            <a:cxnLst>
              <a:cxn ang="T2">
                <a:pos x="0" y="T0"/>
              </a:cxn>
              <a:cxn ang="T3">
                <a:pos x="0" y="T1"/>
              </a:cxn>
            </a:cxnLst>
            <a:rect l="0" t="T4" r="0" b="T5"/>
            <a:pathLst>
              <a:path h="159257">
                <a:moveTo>
                  <a:pt x="0" y="0"/>
                </a:moveTo>
                <a:lnTo>
                  <a:pt x="0" y="159257"/>
                </a:lnTo>
              </a:path>
            </a:pathLst>
          </a:custGeom>
          <a:noFill/>
          <a:ln w="11937">
            <a:solidFill>
              <a:srgbClr val="28166F"/>
            </a:solidFill>
            <a:round/>
          </a:ln>
        </p:spPr>
        <p:txBody>
          <a:bodyPr lIns="0" tIns="0" rIns="0" bIns="0"/>
          <a:lstStyle/>
          <a:p>
            <a:endParaRPr lang="el-GR"/>
          </a:p>
        </p:txBody>
      </p:sp>
      <p:sp>
        <p:nvSpPr>
          <p:cNvPr id="9709" name="object 494"/>
          <p:cNvSpPr/>
          <p:nvPr/>
        </p:nvSpPr>
        <p:spPr bwMode="auto">
          <a:xfrm>
            <a:off x="7974013" y="3160713"/>
            <a:ext cx="279400" cy="0"/>
          </a:xfrm>
          <a:custGeom>
            <a:avLst/>
            <a:gdLst>
              <a:gd name="T0" fmla="*/ 279159 w 279641"/>
              <a:gd name="T1" fmla="*/ 0 w 279641"/>
              <a:gd name="T2" fmla="*/ 0 60000 65536"/>
              <a:gd name="T3" fmla="*/ 0 60000 65536"/>
              <a:gd name="T4" fmla="*/ 0 w 279641"/>
              <a:gd name="T5" fmla="*/ 279641 w 279641"/>
            </a:gdLst>
            <a:ahLst/>
            <a:cxnLst>
              <a:cxn ang="T2">
                <a:pos x="T0" y="0"/>
              </a:cxn>
              <a:cxn ang="T3">
                <a:pos x="T1" y="0"/>
              </a:cxn>
            </a:cxnLst>
            <a:rect l="T4" t="0" r="T5" b="0"/>
            <a:pathLst>
              <a:path w="279641">
                <a:moveTo>
                  <a:pt x="279641" y="0"/>
                </a:moveTo>
                <a:lnTo>
                  <a:pt x="0" y="0"/>
                </a:lnTo>
              </a:path>
            </a:pathLst>
          </a:custGeom>
          <a:noFill/>
          <a:ln w="15493">
            <a:solidFill>
              <a:srgbClr val="28166F"/>
            </a:solidFill>
            <a:round/>
          </a:ln>
        </p:spPr>
        <p:txBody>
          <a:bodyPr lIns="0" tIns="0" rIns="0" bIns="0"/>
          <a:lstStyle/>
          <a:p>
            <a:endParaRPr lang="el-GR"/>
          </a:p>
        </p:txBody>
      </p:sp>
      <p:sp>
        <p:nvSpPr>
          <p:cNvPr id="9710" name="object 495"/>
          <p:cNvSpPr/>
          <p:nvPr/>
        </p:nvSpPr>
        <p:spPr bwMode="auto">
          <a:xfrm>
            <a:off x="8207375" y="3186113"/>
            <a:ext cx="20638" cy="0"/>
          </a:xfrm>
          <a:custGeom>
            <a:avLst/>
            <a:gdLst>
              <a:gd name="T0" fmla="*/ 20690 w 20586"/>
              <a:gd name="T1" fmla="*/ 0 w 20586"/>
              <a:gd name="T2" fmla="*/ 0 60000 65536"/>
              <a:gd name="T3" fmla="*/ 0 60000 65536"/>
              <a:gd name="T4" fmla="*/ 0 w 20586"/>
              <a:gd name="T5" fmla="*/ 20586 w 20586"/>
            </a:gdLst>
            <a:ahLst/>
            <a:cxnLst>
              <a:cxn ang="T2">
                <a:pos x="T0" y="0"/>
              </a:cxn>
              <a:cxn ang="T3">
                <a:pos x="T1" y="0"/>
              </a:cxn>
            </a:cxnLst>
            <a:rect l="T4" t="0" r="T5" b="0"/>
            <a:pathLst>
              <a:path w="20586">
                <a:moveTo>
                  <a:pt x="20586" y="0"/>
                </a:moveTo>
                <a:lnTo>
                  <a:pt x="0" y="0"/>
                </a:lnTo>
              </a:path>
            </a:pathLst>
          </a:custGeom>
          <a:noFill/>
          <a:ln w="13461">
            <a:solidFill>
              <a:srgbClr val="28166F"/>
            </a:solidFill>
            <a:round/>
          </a:ln>
        </p:spPr>
        <p:txBody>
          <a:bodyPr lIns="0" tIns="0" rIns="0" bIns="0"/>
          <a:lstStyle/>
          <a:p>
            <a:endParaRPr lang="el-GR"/>
          </a:p>
        </p:txBody>
      </p:sp>
      <p:sp>
        <p:nvSpPr>
          <p:cNvPr id="9711" name="object 496"/>
          <p:cNvSpPr/>
          <p:nvPr/>
        </p:nvSpPr>
        <p:spPr bwMode="auto">
          <a:xfrm>
            <a:off x="8212138" y="3167063"/>
            <a:ext cx="6350" cy="11112"/>
          </a:xfrm>
          <a:custGeom>
            <a:avLst/>
            <a:gdLst>
              <a:gd name="T0" fmla="*/ 3307 w 6095"/>
              <a:gd name="T1" fmla="*/ 0 h 9905"/>
              <a:gd name="T2" fmla="*/ 3307 w 6095"/>
              <a:gd name="T3" fmla="*/ 12467 h 9905"/>
              <a:gd name="T4" fmla="*/ 0 60000 65536"/>
              <a:gd name="T5" fmla="*/ 0 60000 65536"/>
              <a:gd name="T6" fmla="*/ 0 w 6095"/>
              <a:gd name="T7" fmla="*/ 0 h 9905"/>
              <a:gd name="T8" fmla="*/ 6095 w 6095"/>
              <a:gd name="T9" fmla="*/ 9905 h 9905"/>
            </a:gdLst>
            <a:ahLst/>
            <a:cxnLst>
              <a:cxn ang="T4">
                <a:pos x="T0" y="T1"/>
              </a:cxn>
              <a:cxn ang="T5">
                <a:pos x="T2" y="T3"/>
              </a:cxn>
            </a:cxnLst>
            <a:rect l="T6" t="T7" r="T8" b="T9"/>
            <a:pathLst>
              <a:path w="6095" h="9905">
                <a:moveTo>
                  <a:pt x="3047" y="0"/>
                </a:moveTo>
                <a:lnTo>
                  <a:pt x="3047" y="9906"/>
                </a:lnTo>
              </a:path>
            </a:pathLst>
          </a:custGeom>
          <a:noFill/>
          <a:ln w="7365">
            <a:solidFill>
              <a:srgbClr val="28166F"/>
            </a:solidFill>
            <a:round/>
          </a:ln>
        </p:spPr>
        <p:txBody>
          <a:bodyPr lIns="0" tIns="0" rIns="0" bIns="0"/>
          <a:lstStyle/>
          <a:p>
            <a:endParaRPr lang="el-GR"/>
          </a:p>
        </p:txBody>
      </p:sp>
      <p:sp>
        <p:nvSpPr>
          <p:cNvPr id="9712" name="object 497"/>
          <p:cNvSpPr/>
          <p:nvPr/>
        </p:nvSpPr>
        <p:spPr bwMode="auto">
          <a:xfrm>
            <a:off x="8212138" y="3192463"/>
            <a:ext cx="6350" cy="9525"/>
          </a:xfrm>
          <a:custGeom>
            <a:avLst/>
            <a:gdLst>
              <a:gd name="T0" fmla="*/ 3307 w 6095"/>
              <a:gd name="T1" fmla="*/ 0 h 9905"/>
              <a:gd name="T2" fmla="*/ 3307 w 6095"/>
              <a:gd name="T3" fmla="*/ 9161 h 9905"/>
              <a:gd name="T4" fmla="*/ 0 60000 65536"/>
              <a:gd name="T5" fmla="*/ 0 60000 65536"/>
              <a:gd name="T6" fmla="*/ 0 w 6095"/>
              <a:gd name="T7" fmla="*/ 0 h 9905"/>
              <a:gd name="T8" fmla="*/ 6095 w 6095"/>
              <a:gd name="T9" fmla="*/ 9905 h 9905"/>
            </a:gdLst>
            <a:ahLst/>
            <a:cxnLst>
              <a:cxn ang="T4">
                <a:pos x="T0" y="T1"/>
              </a:cxn>
              <a:cxn ang="T5">
                <a:pos x="T2" y="T3"/>
              </a:cxn>
            </a:cxnLst>
            <a:rect l="T6" t="T7" r="T8" b="T9"/>
            <a:pathLst>
              <a:path w="6095" h="9905">
                <a:moveTo>
                  <a:pt x="3047" y="0"/>
                </a:moveTo>
                <a:lnTo>
                  <a:pt x="3047" y="9906"/>
                </a:lnTo>
              </a:path>
            </a:pathLst>
          </a:custGeom>
          <a:noFill/>
          <a:ln w="7365">
            <a:solidFill>
              <a:srgbClr val="28166F"/>
            </a:solidFill>
            <a:round/>
          </a:ln>
        </p:spPr>
        <p:txBody>
          <a:bodyPr lIns="0" tIns="0" rIns="0" bIns="0"/>
          <a:lstStyle/>
          <a:p>
            <a:endParaRPr lang="el-GR"/>
          </a:p>
        </p:txBody>
      </p:sp>
      <p:sp>
        <p:nvSpPr>
          <p:cNvPr id="9713" name="object 498"/>
          <p:cNvSpPr/>
          <p:nvPr/>
        </p:nvSpPr>
        <p:spPr bwMode="auto">
          <a:xfrm>
            <a:off x="8188325" y="3200400"/>
            <a:ext cx="23813" cy="12700"/>
          </a:xfrm>
          <a:custGeom>
            <a:avLst/>
            <a:gdLst>
              <a:gd name="T0" fmla="*/ 11629 w 24383"/>
              <a:gd name="T1" fmla="*/ 0 h 12192"/>
              <a:gd name="T2" fmla="*/ 11629 w 24383"/>
              <a:gd name="T3" fmla="*/ 13229 h 12192"/>
              <a:gd name="T4" fmla="*/ 0 60000 65536"/>
              <a:gd name="T5" fmla="*/ 0 60000 65536"/>
              <a:gd name="T6" fmla="*/ 0 w 24383"/>
              <a:gd name="T7" fmla="*/ 0 h 12192"/>
              <a:gd name="T8" fmla="*/ 24383 w 24383"/>
              <a:gd name="T9" fmla="*/ 12192 h 12192"/>
            </a:gdLst>
            <a:ahLst/>
            <a:cxnLst>
              <a:cxn ang="T4">
                <a:pos x="T0" y="T1"/>
              </a:cxn>
              <a:cxn ang="T5">
                <a:pos x="T2" y="T3"/>
              </a:cxn>
            </a:cxnLst>
            <a:rect l="T6" t="T7" r="T8" b="T9"/>
            <a:pathLst>
              <a:path w="24383" h="12192">
                <a:moveTo>
                  <a:pt x="12192" y="0"/>
                </a:moveTo>
                <a:lnTo>
                  <a:pt x="12192" y="12192"/>
                </a:lnTo>
              </a:path>
            </a:pathLst>
          </a:custGeom>
          <a:noFill/>
          <a:ln w="25653">
            <a:solidFill>
              <a:srgbClr val="28166F"/>
            </a:solidFill>
            <a:round/>
          </a:ln>
        </p:spPr>
        <p:txBody>
          <a:bodyPr lIns="0" tIns="0" rIns="0" bIns="0"/>
          <a:lstStyle/>
          <a:p>
            <a:endParaRPr lang="el-GR"/>
          </a:p>
        </p:txBody>
      </p:sp>
      <p:sp>
        <p:nvSpPr>
          <p:cNvPr id="9714" name="object 499"/>
          <p:cNvSpPr/>
          <p:nvPr/>
        </p:nvSpPr>
        <p:spPr bwMode="auto">
          <a:xfrm>
            <a:off x="8188325" y="3162300"/>
            <a:ext cx="23813" cy="9525"/>
          </a:xfrm>
          <a:custGeom>
            <a:avLst/>
            <a:gdLst>
              <a:gd name="T0" fmla="*/ 11629 w 24383"/>
              <a:gd name="T1" fmla="*/ 0 h 9905"/>
              <a:gd name="T2" fmla="*/ 11629 w 24383"/>
              <a:gd name="T3" fmla="*/ 9160 h 9905"/>
              <a:gd name="T4" fmla="*/ 0 60000 65536"/>
              <a:gd name="T5" fmla="*/ 0 60000 65536"/>
              <a:gd name="T6" fmla="*/ 0 w 24383"/>
              <a:gd name="T7" fmla="*/ 0 h 9905"/>
              <a:gd name="T8" fmla="*/ 24383 w 24383"/>
              <a:gd name="T9" fmla="*/ 9905 h 9905"/>
            </a:gdLst>
            <a:ahLst/>
            <a:cxnLst>
              <a:cxn ang="T4">
                <a:pos x="T0" y="T1"/>
              </a:cxn>
              <a:cxn ang="T5">
                <a:pos x="T2" y="T3"/>
              </a:cxn>
            </a:cxnLst>
            <a:rect l="T6" t="T7" r="T8" b="T9"/>
            <a:pathLst>
              <a:path w="24383" h="9905">
                <a:moveTo>
                  <a:pt x="12192" y="0"/>
                </a:moveTo>
                <a:lnTo>
                  <a:pt x="12192" y="9905"/>
                </a:lnTo>
              </a:path>
            </a:pathLst>
          </a:custGeom>
          <a:noFill/>
          <a:ln w="25653">
            <a:solidFill>
              <a:srgbClr val="28166F"/>
            </a:solidFill>
            <a:round/>
          </a:ln>
        </p:spPr>
        <p:txBody>
          <a:bodyPr lIns="0" tIns="0" rIns="0" bIns="0"/>
          <a:lstStyle/>
          <a:p>
            <a:endParaRPr lang="el-GR"/>
          </a:p>
        </p:txBody>
      </p:sp>
      <p:sp>
        <p:nvSpPr>
          <p:cNvPr id="9715" name="object 500"/>
          <p:cNvSpPr/>
          <p:nvPr/>
        </p:nvSpPr>
        <p:spPr bwMode="auto">
          <a:xfrm>
            <a:off x="2260600" y="3367088"/>
            <a:ext cx="6338888" cy="0"/>
          </a:xfrm>
          <a:custGeom>
            <a:avLst/>
            <a:gdLst>
              <a:gd name="T0" fmla="*/ 6339468 w 6338315"/>
              <a:gd name="T1" fmla="*/ 0 w 6338315"/>
              <a:gd name="T2" fmla="*/ 0 60000 65536"/>
              <a:gd name="T3" fmla="*/ 0 60000 65536"/>
              <a:gd name="T4" fmla="*/ 0 w 6338315"/>
              <a:gd name="T5" fmla="*/ 6338315 w 6338315"/>
            </a:gdLst>
            <a:ahLst/>
            <a:cxnLst>
              <a:cxn ang="T2">
                <a:pos x="T0" y="0"/>
              </a:cxn>
              <a:cxn ang="T3">
                <a:pos x="T1" y="0"/>
              </a:cxn>
            </a:cxnLst>
            <a:rect l="T4" t="0" r="T5" b="0"/>
            <a:pathLst>
              <a:path w="6338315">
                <a:moveTo>
                  <a:pt x="6338316" y="0"/>
                </a:moveTo>
                <a:lnTo>
                  <a:pt x="0" y="0"/>
                </a:lnTo>
              </a:path>
            </a:pathLst>
          </a:custGeom>
          <a:noFill/>
          <a:ln w="13461">
            <a:solidFill>
              <a:srgbClr val="28166F"/>
            </a:solidFill>
            <a:round/>
          </a:ln>
        </p:spPr>
        <p:txBody>
          <a:bodyPr lIns="0" tIns="0" rIns="0" bIns="0"/>
          <a:lstStyle/>
          <a:p>
            <a:endParaRPr lang="el-GR"/>
          </a:p>
        </p:txBody>
      </p:sp>
      <p:sp>
        <p:nvSpPr>
          <p:cNvPr id="9716" name="object 501"/>
          <p:cNvSpPr/>
          <p:nvPr/>
        </p:nvSpPr>
        <p:spPr bwMode="auto">
          <a:xfrm>
            <a:off x="3243263" y="3116263"/>
            <a:ext cx="0" cy="247650"/>
          </a:xfrm>
          <a:custGeom>
            <a:avLst/>
            <a:gdLst>
              <a:gd name="T0" fmla="*/ 0 h 247650"/>
              <a:gd name="T1" fmla="*/ 247650 h 247650"/>
              <a:gd name="T2" fmla="*/ 0 60000 65536"/>
              <a:gd name="T3" fmla="*/ 0 60000 65536"/>
              <a:gd name="T4" fmla="*/ 0 h 247650"/>
              <a:gd name="T5" fmla="*/ 247650 h 247650"/>
            </a:gdLst>
            <a:ahLst/>
            <a:cxnLst>
              <a:cxn ang="T2">
                <a:pos x="0" y="T0"/>
              </a:cxn>
              <a:cxn ang="T3">
                <a:pos x="0" y="T1"/>
              </a:cxn>
            </a:cxnLst>
            <a:rect l="0" t="T4" r="0" b="T5"/>
            <a:pathLst>
              <a:path h="247650">
                <a:moveTo>
                  <a:pt x="0" y="0"/>
                </a:moveTo>
                <a:lnTo>
                  <a:pt x="0" y="247650"/>
                </a:lnTo>
              </a:path>
            </a:pathLst>
          </a:custGeom>
          <a:noFill/>
          <a:ln w="11937">
            <a:solidFill>
              <a:srgbClr val="28166F"/>
            </a:solidFill>
            <a:round/>
          </a:ln>
        </p:spPr>
        <p:txBody>
          <a:bodyPr lIns="0" tIns="0" rIns="0" bIns="0"/>
          <a:lstStyle/>
          <a:p>
            <a:endParaRPr lang="el-GR"/>
          </a:p>
        </p:txBody>
      </p:sp>
      <p:sp>
        <p:nvSpPr>
          <p:cNvPr id="9717" name="object 502"/>
          <p:cNvSpPr/>
          <p:nvPr/>
        </p:nvSpPr>
        <p:spPr bwMode="auto">
          <a:xfrm>
            <a:off x="4260850" y="3122613"/>
            <a:ext cx="0" cy="242887"/>
          </a:xfrm>
          <a:custGeom>
            <a:avLst/>
            <a:gdLst>
              <a:gd name="T0" fmla="*/ 0 h 243840"/>
              <a:gd name="T1" fmla="*/ 241938 h 243840"/>
              <a:gd name="T2" fmla="*/ 0 60000 65536"/>
              <a:gd name="T3" fmla="*/ 0 60000 65536"/>
              <a:gd name="T4" fmla="*/ 0 h 243840"/>
              <a:gd name="T5" fmla="*/ 243840 h 243840"/>
            </a:gdLst>
            <a:ahLst/>
            <a:cxnLst>
              <a:cxn ang="T2">
                <a:pos x="0" y="T0"/>
              </a:cxn>
              <a:cxn ang="T3">
                <a:pos x="0" y="T1"/>
              </a:cxn>
            </a:cxnLst>
            <a:rect l="0" t="T4" r="0" b="T5"/>
            <a:pathLst>
              <a:path h="243840">
                <a:moveTo>
                  <a:pt x="0" y="0"/>
                </a:moveTo>
                <a:lnTo>
                  <a:pt x="0" y="243840"/>
                </a:lnTo>
              </a:path>
            </a:pathLst>
          </a:custGeom>
          <a:noFill/>
          <a:ln w="11175">
            <a:solidFill>
              <a:srgbClr val="28166F"/>
            </a:solidFill>
            <a:round/>
          </a:ln>
        </p:spPr>
        <p:txBody>
          <a:bodyPr lIns="0" tIns="0" rIns="0" bIns="0"/>
          <a:lstStyle/>
          <a:p>
            <a:endParaRPr lang="el-GR"/>
          </a:p>
        </p:txBody>
      </p:sp>
      <p:sp>
        <p:nvSpPr>
          <p:cNvPr id="9718" name="object 503"/>
          <p:cNvSpPr/>
          <p:nvPr/>
        </p:nvSpPr>
        <p:spPr bwMode="auto">
          <a:xfrm>
            <a:off x="5273675" y="3119438"/>
            <a:ext cx="12700" cy="52387"/>
          </a:xfrm>
          <a:custGeom>
            <a:avLst/>
            <a:gdLst>
              <a:gd name="T0" fmla="*/ 6615 w 12192"/>
              <a:gd name="T1" fmla="*/ 0 h 52577"/>
              <a:gd name="T2" fmla="*/ 6615 w 12192"/>
              <a:gd name="T3" fmla="*/ 52198 h 52577"/>
              <a:gd name="T4" fmla="*/ 0 60000 65536"/>
              <a:gd name="T5" fmla="*/ 0 60000 65536"/>
              <a:gd name="T6" fmla="*/ 0 w 12192"/>
              <a:gd name="T7" fmla="*/ 0 h 52577"/>
              <a:gd name="T8" fmla="*/ 12192 w 12192"/>
              <a:gd name="T9" fmla="*/ 52577 h 52577"/>
            </a:gdLst>
            <a:ahLst/>
            <a:cxnLst>
              <a:cxn ang="T4">
                <a:pos x="T0" y="T1"/>
              </a:cxn>
              <a:cxn ang="T5">
                <a:pos x="T2" y="T3"/>
              </a:cxn>
            </a:cxnLst>
            <a:rect l="T6" t="T7" r="T8" b="T9"/>
            <a:pathLst>
              <a:path w="12192" h="52577">
                <a:moveTo>
                  <a:pt x="6096" y="0"/>
                </a:moveTo>
                <a:lnTo>
                  <a:pt x="6096" y="52577"/>
                </a:lnTo>
              </a:path>
            </a:pathLst>
          </a:custGeom>
          <a:noFill/>
          <a:ln w="13462">
            <a:solidFill>
              <a:srgbClr val="28166F"/>
            </a:solidFill>
            <a:round/>
          </a:ln>
        </p:spPr>
        <p:txBody>
          <a:bodyPr lIns="0" tIns="0" rIns="0" bIns="0"/>
          <a:lstStyle/>
          <a:p>
            <a:endParaRPr lang="el-GR"/>
          </a:p>
        </p:txBody>
      </p:sp>
      <p:sp>
        <p:nvSpPr>
          <p:cNvPr id="9719" name="object 504"/>
          <p:cNvSpPr/>
          <p:nvPr/>
        </p:nvSpPr>
        <p:spPr bwMode="auto">
          <a:xfrm>
            <a:off x="2422525" y="3527425"/>
            <a:ext cx="857250" cy="0"/>
          </a:xfrm>
          <a:custGeom>
            <a:avLst/>
            <a:gdLst>
              <a:gd name="T0" fmla="*/ 858014 w 856487"/>
              <a:gd name="T1" fmla="*/ 0 w 856487"/>
              <a:gd name="T2" fmla="*/ 0 60000 65536"/>
              <a:gd name="T3" fmla="*/ 0 60000 65536"/>
              <a:gd name="T4" fmla="*/ 0 w 856487"/>
              <a:gd name="T5" fmla="*/ 856487 w 856487"/>
            </a:gdLst>
            <a:ahLst/>
            <a:cxnLst>
              <a:cxn ang="T2">
                <a:pos x="T0" y="0"/>
              </a:cxn>
              <a:cxn ang="T3">
                <a:pos x="T1" y="0"/>
              </a:cxn>
            </a:cxnLst>
            <a:rect l="T4" t="0" r="T5" b="0"/>
            <a:pathLst>
              <a:path w="856487">
                <a:moveTo>
                  <a:pt x="856487" y="0"/>
                </a:moveTo>
                <a:lnTo>
                  <a:pt x="0" y="0"/>
                </a:lnTo>
              </a:path>
            </a:pathLst>
          </a:custGeom>
          <a:noFill/>
          <a:ln w="24892">
            <a:solidFill>
              <a:srgbClr val="28166F"/>
            </a:solidFill>
            <a:round/>
          </a:ln>
        </p:spPr>
        <p:txBody>
          <a:bodyPr lIns="0" tIns="0" rIns="0" bIns="0"/>
          <a:lstStyle/>
          <a:p>
            <a:endParaRPr lang="el-GR"/>
          </a:p>
        </p:txBody>
      </p:sp>
      <p:sp>
        <p:nvSpPr>
          <p:cNvPr id="9720" name="object 505"/>
          <p:cNvSpPr/>
          <p:nvPr/>
        </p:nvSpPr>
        <p:spPr bwMode="auto">
          <a:xfrm>
            <a:off x="2932113" y="3632200"/>
            <a:ext cx="0" cy="287338"/>
          </a:xfrm>
          <a:custGeom>
            <a:avLst/>
            <a:gdLst>
              <a:gd name="T0" fmla="*/ 0 h 288036"/>
              <a:gd name="T1" fmla="*/ 286642 h 288036"/>
              <a:gd name="T2" fmla="*/ 0 60000 65536"/>
              <a:gd name="T3" fmla="*/ 0 60000 65536"/>
              <a:gd name="T4" fmla="*/ 0 h 288036"/>
              <a:gd name="T5" fmla="*/ 288036 h 288036"/>
            </a:gdLst>
            <a:ahLst/>
            <a:cxnLst>
              <a:cxn ang="T2">
                <a:pos x="0" y="T0"/>
              </a:cxn>
              <a:cxn ang="T3">
                <a:pos x="0" y="T1"/>
              </a:cxn>
            </a:cxnLst>
            <a:rect l="0" t="T4" r="0" b="T5"/>
            <a:pathLst>
              <a:path h="288036">
                <a:moveTo>
                  <a:pt x="0" y="0"/>
                </a:moveTo>
                <a:lnTo>
                  <a:pt x="0" y="288036"/>
                </a:lnTo>
              </a:path>
            </a:pathLst>
          </a:custGeom>
          <a:noFill/>
          <a:ln w="11176">
            <a:solidFill>
              <a:srgbClr val="28166F"/>
            </a:solidFill>
            <a:round/>
          </a:ln>
        </p:spPr>
        <p:txBody>
          <a:bodyPr lIns="0" tIns="0" rIns="0" bIns="0"/>
          <a:lstStyle/>
          <a:p>
            <a:endParaRPr lang="el-GR"/>
          </a:p>
        </p:txBody>
      </p:sp>
      <p:sp>
        <p:nvSpPr>
          <p:cNvPr id="9721" name="object 506"/>
          <p:cNvSpPr/>
          <p:nvPr/>
        </p:nvSpPr>
        <p:spPr bwMode="auto">
          <a:xfrm>
            <a:off x="2943225" y="3622675"/>
            <a:ext cx="376238" cy="0"/>
          </a:xfrm>
          <a:custGeom>
            <a:avLst/>
            <a:gdLst>
              <a:gd name="T0" fmla="*/ 376049 w 376427"/>
              <a:gd name="T1" fmla="*/ 0 w 376427"/>
              <a:gd name="T2" fmla="*/ 0 60000 65536"/>
              <a:gd name="T3" fmla="*/ 0 60000 65536"/>
              <a:gd name="T4" fmla="*/ 0 w 376427"/>
              <a:gd name="T5" fmla="*/ 376427 w 376427"/>
            </a:gdLst>
            <a:ahLst/>
            <a:cxnLst>
              <a:cxn ang="T2">
                <a:pos x="T0" y="0"/>
              </a:cxn>
              <a:cxn ang="T3">
                <a:pos x="T1" y="0"/>
              </a:cxn>
            </a:cxnLst>
            <a:rect l="T4" t="0" r="T5" b="0"/>
            <a:pathLst>
              <a:path w="376427">
                <a:moveTo>
                  <a:pt x="376427" y="0"/>
                </a:moveTo>
                <a:lnTo>
                  <a:pt x="0" y="0"/>
                </a:lnTo>
              </a:path>
            </a:pathLst>
          </a:custGeom>
          <a:noFill/>
          <a:ln w="11937">
            <a:solidFill>
              <a:srgbClr val="28166F"/>
            </a:solidFill>
            <a:round/>
          </a:ln>
        </p:spPr>
        <p:txBody>
          <a:bodyPr lIns="0" tIns="0" rIns="0" bIns="0"/>
          <a:lstStyle/>
          <a:p>
            <a:endParaRPr lang="el-GR"/>
          </a:p>
        </p:txBody>
      </p:sp>
      <p:sp>
        <p:nvSpPr>
          <p:cNvPr id="9722" name="object 507"/>
          <p:cNvSpPr/>
          <p:nvPr/>
        </p:nvSpPr>
        <p:spPr bwMode="auto">
          <a:xfrm>
            <a:off x="2928938" y="3617913"/>
            <a:ext cx="15875" cy="19050"/>
          </a:xfrm>
          <a:custGeom>
            <a:avLst/>
            <a:gdLst>
              <a:gd name="T0" fmla="*/ 15034 w 16763"/>
              <a:gd name="T1" fmla="*/ 7620 h 19050"/>
              <a:gd name="T2" fmla="*/ 7517 w 16763"/>
              <a:gd name="T3" fmla="*/ 0 h 19050"/>
              <a:gd name="T4" fmla="*/ 0 w 16763"/>
              <a:gd name="T5" fmla="*/ 10668 h 19050"/>
              <a:gd name="T6" fmla="*/ 7517 w 16763"/>
              <a:gd name="T7" fmla="*/ 19050 h 19050"/>
              <a:gd name="T8" fmla="*/ 15034 w 16763"/>
              <a:gd name="T9" fmla="*/ 7620 h 19050"/>
              <a:gd name="T10" fmla="*/ 0 60000 65536"/>
              <a:gd name="T11" fmla="*/ 0 60000 65536"/>
              <a:gd name="T12" fmla="*/ 0 60000 65536"/>
              <a:gd name="T13" fmla="*/ 0 60000 65536"/>
              <a:gd name="T14" fmla="*/ 0 60000 65536"/>
              <a:gd name="T15" fmla="*/ 0 w 16763"/>
              <a:gd name="T16" fmla="*/ 0 h 19050"/>
              <a:gd name="T17" fmla="*/ 16763 w 16763"/>
              <a:gd name="T18" fmla="*/ 19050 h 19050"/>
            </a:gdLst>
            <a:ahLst/>
            <a:cxnLst>
              <a:cxn ang="T10">
                <a:pos x="T0" y="T1"/>
              </a:cxn>
              <a:cxn ang="T11">
                <a:pos x="T2" y="T3"/>
              </a:cxn>
              <a:cxn ang="T12">
                <a:pos x="T4" y="T5"/>
              </a:cxn>
              <a:cxn ang="T13">
                <a:pos x="T6" y="T7"/>
              </a:cxn>
              <a:cxn ang="T14">
                <a:pos x="T8" y="T9"/>
              </a:cxn>
            </a:cxnLst>
            <a:rect l="T15" t="T16" r="T17" b="T18"/>
            <a:pathLst>
              <a:path w="16763" h="19050">
                <a:moveTo>
                  <a:pt x="16763" y="7620"/>
                </a:moveTo>
                <a:lnTo>
                  <a:pt x="8381" y="0"/>
                </a:lnTo>
                <a:lnTo>
                  <a:pt x="0" y="10668"/>
                </a:lnTo>
                <a:lnTo>
                  <a:pt x="8381" y="19050"/>
                </a:lnTo>
                <a:lnTo>
                  <a:pt x="16763" y="7620"/>
                </a:lnTo>
                <a:close/>
              </a:path>
            </a:pathLst>
          </a:custGeom>
          <a:solidFill>
            <a:srgbClr val="28166F"/>
          </a:solidFill>
          <a:ln w="9525">
            <a:noFill/>
            <a:round/>
          </a:ln>
        </p:spPr>
        <p:txBody>
          <a:bodyPr lIns="0" tIns="0" rIns="0" bIns="0"/>
          <a:lstStyle/>
          <a:p>
            <a:endParaRPr lang="el-GR"/>
          </a:p>
        </p:txBody>
      </p:sp>
      <p:sp>
        <p:nvSpPr>
          <p:cNvPr id="9723" name="object 508"/>
          <p:cNvSpPr/>
          <p:nvPr/>
        </p:nvSpPr>
        <p:spPr bwMode="auto">
          <a:xfrm>
            <a:off x="2928938" y="3917950"/>
            <a:ext cx="15875" cy="15875"/>
          </a:xfrm>
          <a:custGeom>
            <a:avLst/>
            <a:gdLst>
              <a:gd name="T0" fmla="*/ 15034 w 16763"/>
              <a:gd name="T1" fmla="*/ 8269 h 15240"/>
              <a:gd name="T2" fmla="*/ 7517 w 16763"/>
              <a:gd name="T3" fmla="*/ 0 h 15240"/>
              <a:gd name="T4" fmla="*/ 0 w 16763"/>
              <a:gd name="T5" fmla="*/ 8269 h 15240"/>
              <a:gd name="T6" fmla="*/ 7517 w 16763"/>
              <a:gd name="T7" fmla="*/ 16536 h 15240"/>
              <a:gd name="T8" fmla="*/ 15034 w 16763"/>
              <a:gd name="T9" fmla="*/ 8269 h 15240"/>
              <a:gd name="T10" fmla="*/ 0 60000 65536"/>
              <a:gd name="T11" fmla="*/ 0 60000 65536"/>
              <a:gd name="T12" fmla="*/ 0 60000 65536"/>
              <a:gd name="T13" fmla="*/ 0 60000 65536"/>
              <a:gd name="T14" fmla="*/ 0 60000 65536"/>
              <a:gd name="T15" fmla="*/ 0 w 16763"/>
              <a:gd name="T16" fmla="*/ 0 h 15240"/>
              <a:gd name="T17" fmla="*/ 16763 w 16763"/>
              <a:gd name="T18" fmla="*/ 15240 h 15240"/>
            </a:gdLst>
            <a:ahLst/>
            <a:cxnLst>
              <a:cxn ang="T10">
                <a:pos x="T0" y="T1"/>
              </a:cxn>
              <a:cxn ang="T11">
                <a:pos x="T2" y="T3"/>
              </a:cxn>
              <a:cxn ang="T12">
                <a:pos x="T4" y="T5"/>
              </a:cxn>
              <a:cxn ang="T13">
                <a:pos x="T6" y="T7"/>
              </a:cxn>
              <a:cxn ang="T14">
                <a:pos x="T8" y="T9"/>
              </a:cxn>
            </a:cxnLst>
            <a:rect l="T15" t="T16" r="T17" b="T18"/>
            <a:pathLst>
              <a:path w="16763" h="15240">
                <a:moveTo>
                  <a:pt x="16763" y="7620"/>
                </a:moveTo>
                <a:lnTo>
                  <a:pt x="8381" y="0"/>
                </a:lnTo>
                <a:lnTo>
                  <a:pt x="0" y="7620"/>
                </a:lnTo>
                <a:lnTo>
                  <a:pt x="8381" y="15240"/>
                </a:lnTo>
                <a:lnTo>
                  <a:pt x="16763" y="7620"/>
                </a:lnTo>
                <a:close/>
              </a:path>
            </a:pathLst>
          </a:custGeom>
          <a:solidFill>
            <a:srgbClr val="28166F"/>
          </a:solidFill>
          <a:ln w="9525">
            <a:noFill/>
            <a:round/>
          </a:ln>
        </p:spPr>
        <p:txBody>
          <a:bodyPr lIns="0" tIns="0" rIns="0" bIns="0"/>
          <a:lstStyle/>
          <a:p>
            <a:endParaRPr lang="el-GR"/>
          </a:p>
        </p:txBody>
      </p:sp>
      <p:sp>
        <p:nvSpPr>
          <p:cNvPr id="9724" name="object 509"/>
          <p:cNvSpPr/>
          <p:nvPr/>
        </p:nvSpPr>
        <p:spPr bwMode="auto">
          <a:xfrm>
            <a:off x="2943225" y="3929063"/>
            <a:ext cx="376238" cy="0"/>
          </a:xfrm>
          <a:custGeom>
            <a:avLst/>
            <a:gdLst>
              <a:gd name="T0" fmla="*/ 376049 w 376427"/>
              <a:gd name="T1" fmla="*/ 0 w 376427"/>
              <a:gd name="T2" fmla="*/ 0 60000 65536"/>
              <a:gd name="T3" fmla="*/ 0 60000 65536"/>
              <a:gd name="T4" fmla="*/ 0 w 376427"/>
              <a:gd name="T5" fmla="*/ 376427 w 376427"/>
            </a:gdLst>
            <a:ahLst/>
            <a:cxnLst>
              <a:cxn ang="T2">
                <a:pos x="T0" y="0"/>
              </a:cxn>
              <a:cxn ang="T3">
                <a:pos x="T1" y="0"/>
              </a:cxn>
            </a:cxnLst>
            <a:rect l="T4" t="0" r="T5" b="0"/>
            <a:pathLst>
              <a:path w="376427">
                <a:moveTo>
                  <a:pt x="376427" y="0"/>
                </a:moveTo>
                <a:lnTo>
                  <a:pt x="0" y="0"/>
                </a:lnTo>
              </a:path>
            </a:pathLst>
          </a:custGeom>
          <a:noFill/>
          <a:ln w="14985">
            <a:solidFill>
              <a:srgbClr val="28166F"/>
            </a:solidFill>
            <a:round/>
          </a:ln>
        </p:spPr>
        <p:txBody>
          <a:bodyPr lIns="0" tIns="0" rIns="0" bIns="0"/>
          <a:lstStyle/>
          <a:p>
            <a:endParaRPr lang="el-GR"/>
          </a:p>
        </p:txBody>
      </p:sp>
      <p:sp>
        <p:nvSpPr>
          <p:cNvPr id="9725" name="object 510"/>
          <p:cNvSpPr/>
          <p:nvPr/>
        </p:nvSpPr>
        <p:spPr bwMode="auto">
          <a:xfrm>
            <a:off x="3316288" y="3617913"/>
            <a:ext cx="19050" cy="19050"/>
          </a:xfrm>
          <a:custGeom>
            <a:avLst/>
            <a:gdLst>
              <a:gd name="T0" fmla="*/ 19050 w 19050"/>
              <a:gd name="T1" fmla="*/ 10668 h 19050"/>
              <a:gd name="T2" fmla="*/ 9906 w 19050"/>
              <a:gd name="T3" fmla="*/ 0 h 19050"/>
              <a:gd name="T4" fmla="*/ 0 w 19050"/>
              <a:gd name="T5" fmla="*/ 10668 h 19050"/>
              <a:gd name="T6" fmla="*/ 14477 w 19050"/>
              <a:gd name="T7" fmla="*/ 19050 h 19050"/>
              <a:gd name="T8" fmla="*/ 19050 w 19050"/>
              <a:gd name="T9" fmla="*/ 10668 h 19050"/>
              <a:gd name="T10" fmla="*/ 0 60000 65536"/>
              <a:gd name="T11" fmla="*/ 0 60000 65536"/>
              <a:gd name="T12" fmla="*/ 0 60000 65536"/>
              <a:gd name="T13" fmla="*/ 0 60000 65536"/>
              <a:gd name="T14" fmla="*/ 0 60000 65536"/>
              <a:gd name="T15" fmla="*/ 0 w 19050"/>
              <a:gd name="T16" fmla="*/ 0 h 19050"/>
              <a:gd name="T17" fmla="*/ 19050 w 19050"/>
              <a:gd name="T18" fmla="*/ 19050 h 19050"/>
            </a:gdLst>
            <a:ahLst/>
            <a:cxnLst>
              <a:cxn ang="T10">
                <a:pos x="T0" y="T1"/>
              </a:cxn>
              <a:cxn ang="T11">
                <a:pos x="T2" y="T3"/>
              </a:cxn>
              <a:cxn ang="T12">
                <a:pos x="T4" y="T5"/>
              </a:cxn>
              <a:cxn ang="T13">
                <a:pos x="T6" y="T7"/>
              </a:cxn>
              <a:cxn ang="T14">
                <a:pos x="T8" y="T9"/>
              </a:cxn>
            </a:cxnLst>
            <a:rect l="T15" t="T16" r="T17" b="T18"/>
            <a:pathLst>
              <a:path w="19050" h="19050">
                <a:moveTo>
                  <a:pt x="19050" y="10668"/>
                </a:moveTo>
                <a:lnTo>
                  <a:pt x="9906" y="0"/>
                </a:lnTo>
                <a:lnTo>
                  <a:pt x="0" y="10668"/>
                </a:lnTo>
                <a:lnTo>
                  <a:pt x="14477" y="19050"/>
                </a:lnTo>
                <a:lnTo>
                  <a:pt x="19050" y="10668"/>
                </a:lnTo>
                <a:close/>
              </a:path>
            </a:pathLst>
          </a:custGeom>
          <a:solidFill>
            <a:srgbClr val="28166F"/>
          </a:solidFill>
          <a:ln w="9525">
            <a:noFill/>
            <a:round/>
          </a:ln>
        </p:spPr>
        <p:txBody>
          <a:bodyPr lIns="0" tIns="0" rIns="0" bIns="0"/>
          <a:lstStyle/>
          <a:p>
            <a:endParaRPr lang="el-GR"/>
          </a:p>
        </p:txBody>
      </p:sp>
      <p:sp>
        <p:nvSpPr>
          <p:cNvPr id="9726" name="object 511"/>
          <p:cNvSpPr/>
          <p:nvPr/>
        </p:nvSpPr>
        <p:spPr bwMode="auto">
          <a:xfrm>
            <a:off x="3316288" y="3917950"/>
            <a:ext cx="19050" cy="15875"/>
          </a:xfrm>
          <a:custGeom>
            <a:avLst/>
            <a:gdLst>
              <a:gd name="T0" fmla="*/ 19050 w 19050"/>
              <a:gd name="T1" fmla="*/ 8269 h 15240"/>
              <a:gd name="T2" fmla="*/ 14477 w 19050"/>
              <a:gd name="T3" fmla="*/ 0 h 15240"/>
              <a:gd name="T4" fmla="*/ 0 w 19050"/>
              <a:gd name="T5" fmla="*/ 8269 h 15240"/>
              <a:gd name="T6" fmla="*/ 9906 w 19050"/>
              <a:gd name="T7" fmla="*/ 16536 h 15240"/>
              <a:gd name="T8" fmla="*/ 19050 w 19050"/>
              <a:gd name="T9" fmla="*/ 8269 h 15240"/>
              <a:gd name="T10" fmla="*/ 0 60000 65536"/>
              <a:gd name="T11" fmla="*/ 0 60000 65536"/>
              <a:gd name="T12" fmla="*/ 0 60000 65536"/>
              <a:gd name="T13" fmla="*/ 0 60000 65536"/>
              <a:gd name="T14" fmla="*/ 0 60000 65536"/>
              <a:gd name="T15" fmla="*/ 0 w 19050"/>
              <a:gd name="T16" fmla="*/ 0 h 15240"/>
              <a:gd name="T17" fmla="*/ 19050 w 19050"/>
              <a:gd name="T18" fmla="*/ 15240 h 15240"/>
            </a:gdLst>
            <a:ahLst/>
            <a:cxnLst>
              <a:cxn ang="T10">
                <a:pos x="T0" y="T1"/>
              </a:cxn>
              <a:cxn ang="T11">
                <a:pos x="T2" y="T3"/>
              </a:cxn>
              <a:cxn ang="T12">
                <a:pos x="T4" y="T5"/>
              </a:cxn>
              <a:cxn ang="T13">
                <a:pos x="T6" y="T7"/>
              </a:cxn>
              <a:cxn ang="T14">
                <a:pos x="T8" y="T9"/>
              </a:cxn>
            </a:cxnLst>
            <a:rect l="T15" t="T16" r="T17" b="T18"/>
            <a:pathLst>
              <a:path w="19050" h="15240">
                <a:moveTo>
                  <a:pt x="19050" y="7620"/>
                </a:moveTo>
                <a:lnTo>
                  <a:pt x="14477" y="0"/>
                </a:lnTo>
                <a:lnTo>
                  <a:pt x="0" y="7620"/>
                </a:lnTo>
                <a:lnTo>
                  <a:pt x="9906" y="15240"/>
                </a:lnTo>
                <a:lnTo>
                  <a:pt x="19050" y="7620"/>
                </a:lnTo>
                <a:close/>
              </a:path>
            </a:pathLst>
          </a:custGeom>
          <a:solidFill>
            <a:srgbClr val="28166F"/>
          </a:solidFill>
          <a:ln w="9525">
            <a:noFill/>
            <a:round/>
          </a:ln>
        </p:spPr>
        <p:txBody>
          <a:bodyPr lIns="0" tIns="0" rIns="0" bIns="0"/>
          <a:lstStyle/>
          <a:p>
            <a:endParaRPr lang="el-GR"/>
          </a:p>
        </p:txBody>
      </p:sp>
      <p:sp>
        <p:nvSpPr>
          <p:cNvPr id="9727" name="object 512"/>
          <p:cNvSpPr/>
          <p:nvPr/>
        </p:nvSpPr>
        <p:spPr bwMode="auto">
          <a:xfrm>
            <a:off x="2968625" y="3917950"/>
            <a:ext cx="14288" cy="36513"/>
          </a:xfrm>
          <a:custGeom>
            <a:avLst/>
            <a:gdLst>
              <a:gd name="T0" fmla="*/ 7880 w 12954"/>
              <a:gd name="T1" fmla="*/ 0 h 35813"/>
              <a:gd name="T2" fmla="*/ 7880 w 12954"/>
              <a:gd name="T3" fmla="*/ 37227 h 35813"/>
              <a:gd name="T4" fmla="*/ 0 60000 65536"/>
              <a:gd name="T5" fmla="*/ 0 60000 65536"/>
              <a:gd name="T6" fmla="*/ 0 w 12954"/>
              <a:gd name="T7" fmla="*/ 0 h 35813"/>
              <a:gd name="T8" fmla="*/ 12954 w 12954"/>
              <a:gd name="T9" fmla="*/ 35813 h 35813"/>
            </a:gdLst>
            <a:ahLst/>
            <a:cxnLst>
              <a:cxn ang="T4">
                <a:pos x="T0" y="T1"/>
              </a:cxn>
              <a:cxn ang="T5">
                <a:pos x="T2" y="T3"/>
              </a:cxn>
            </a:cxnLst>
            <a:rect l="T6" t="T7" r="T8" b="T9"/>
            <a:pathLst>
              <a:path w="12954" h="35813">
                <a:moveTo>
                  <a:pt x="6477" y="0"/>
                </a:moveTo>
                <a:lnTo>
                  <a:pt x="6477" y="35813"/>
                </a:lnTo>
              </a:path>
            </a:pathLst>
          </a:custGeom>
          <a:noFill/>
          <a:ln w="14224">
            <a:solidFill>
              <a:srgbClr val="1F1A17"/>
            </a:solidFill>
            <a:round/>
          </a:ln>
        </p:spPr>
        <p:txBody>
          <a:bodyPr lIns="0" tIns="0" rIns="0" bIns="0"/>
          <a:lstStyle/>
          <a:p>
            <a:endParaRPr lang="el-GR"/>
          </a:p>
        </p:txBody>
      </p:sp>
      <p:sp>
        <p:nvSpPr>
          <p:cNvPr id="9728" name="object 513"/>
          <p:cNvSpPr/>
          <p:nvPr/>
        </p:nvSpPr>
        <p:spPr bwMode="auto">
          <a:xfrm>
            <a:off x="2960688" y="3925888"/>
            <a:ext cx="11112" cy="11112"/>
          </a:xfrm>
          <a:custGeom>
            <a:avLst/>
            <a:gdLst>
              <a:gd name="T0" fmla="*/ 10129 w 12191"/>
              <a:gd name="T1" fmla="*/ 1918 h 9905"/>
              <a:gd name="T2" fmla="*/ 7596 w 12191"/>
              <a:gd name="T3" fmla="*/ 0 h 9905"/>
              <a:gd name="T4" fmla="*/ 0 w 12191"/>
              <a:gd name="T5" fmla="*/ 8632 h 9905"/>
              <a:gd name="T6" fmla="*/ 3165 w 12191"/>
              <a:gd name="T7" fmla="*/ 12466 h 9905"/>
              <a:gd name="T8" fmla="*/ 10129 w 12191"/>
              <a:gd name="T9" fmla="*/ 1918 h 9905"/>
              <a:gd name="T10" fmla="*/ 0 60000 65536"/>
              <a:gd name="T11" fmla="*/ 0 60000 65536"/>
              <a:gd name="T12" fmla="*/ 0 60000 65536"/>
              <a:gd name="T13" fmla="*/ 0 60000 65536"/>
              <a:gd name="T14" fmla="*/ 0 60000 65536"/>
              <a:gd name="T15" fmla="*/ 0 w 12191"/>
              <a:gd name="T16" fmla="*/ 0 h 9905"/>
              <a:gd name="T17" fmla="*/ 12191 w 12191"/>
              <a:gd name="T18" fmla="*/ 9905 h 9905"/>
            </a:gdLst>
            <a:ahLst/>
            <a:cxnLst>
              <a:cxn ang="T10">
                <a:pos x="T0" y="T1"/>
              </a:cxn>
              <a:cxn ang="T11">
                <a:pos x="T2" y="T3"/>
              </a:cxn>
              <a:cxn ang="T12">
                <a:pos x="T4" y="T5"/>
              </a:cxn>
              <a:cxn ang="T13">
                <a:pos x="T6" y="T7"/>
              </a:cxn>
              <a:cxn ang="T14">
                <a:pos x="T8" y="T9"/>
              </a:cxn>
            </a:cxnLst>
            <a:rect l="T15" t="T16" r="T17" b="T18"/>
            <a:pathLst>
              <a:path w="12191" h="9905">
                <a:moveTo>
                  <a:pt x="12191" y="1524"/>
                </a:moveTo>
                <a:lnTo>
                  <a:pt x="9143" y="0"/>
                </a:lnTo>
                <a:lnTo>
                  <a:pt x="0" y="6858"/>
                </a:lnTo>
                <a:lnTo>
                  <a:pt x="3809" y="9905"/>
                </a:lnTo>
                <a:lnTo>
                  <a:pt x="12191" y="1524"/>
                </a:lnTo>
                <a:close/>
              </a:path>
            </a:pathLst>
          </a:custGeom>
          <a:solidFill>
            <a:srgbClr val="28166F"/>
          </a:solidFill>
          <a:ln w="9525">
            <a:noFill/>
            <a:round/>
          </a:ln>
        </p:spPr>
        <p:txBody>
          <a:bodyPr lIns="0" tIns="0" rIns="0" bIns="0"/>
          <a:lstStyle/>
          <a:p>
            <a:endParaRPr lang="el-GR"/>
          </a:p>
        </p:txBody>
      </p:sp>
      <p:sp>
        <p:nvSpPr>
          <p:cNvPr id="9729" name="object 514"/>
          <p:cNvSpPr/>
          <p:nvPr/>
        </p:nvSpPr>
        <p:spPr bwMode="auto">
          <a:xfrm>
            <a:off x="2981325" y="3925888"/>
            <a:ext cx="9525" cy="11112"/>
          </a:xfrm>
          <a:custGeom>
            <a:avLst/>
            <a:gdLst>
              <a:gd name="T0" fmla="*/ 9159 w 9906"/>
              <a:gd name="T1" fmla="*/ 8632 h 9905"/>
              <a:gd name="T2" fmla="*/ 1408 w 9906"/>
              <a:gd name="T3" fmla="*/ 0 h 9905"/>
              <a:gd name="T4" fmla="*/ 0 w 9906"/>
              <a:gd name="T5" fmla="*/ 1918 h 9905"/>
              <a:gd name="T6" fmla="*/ 7044 w 9906"/>
              <a:gd name="T7" fmla="*/ 12466 h 9905"/>
              <a:gd name="T8" fmla="*/ 9159 w 9906"/>
              <a:gd name="T9" fmla="*/ 8632 h 9905"/>
              <a:gd name="T10" fmla="*/ 0 60000 65536"/>
              <a:gd name="T11" fmla="*/ 0 60000 65536"/>
              <a:gd name="T12" fmla="*/ 0 60000 65536"/>
              <a:gd name="T13" fmla="*/ 0 60000 65536"/>
              <a:gd name="T14" fmla="*/ 0 60000 65536"/>
              <a:gd name="T15" fmla="*/ 0 w 9906"/>
              <a:gd name="T16" fmla="*/ 0 h 9905"/>
              <a:gd name="T17" fmla="*/ 9906 w 9906"/>
              <a:gd name="T18" fmla="*/ 9905 h 9905"/>
            </a:gdLst>
            <a:ahLst/>
            <a:cxnLst>
              <a:cxn ang="T10">
                <a:pos x="T0" y="T1"/>
              </a:cxn>
              <a:cxn ang="T11">
                <a:pos x="T2" y="T3"/>
              </a:cxn>
              <a:cxn ang="T12">
                <a:pos x="T4" y="T5"/>
              </a:cxn>
              <a:cxn ang="T13">
                <a:pos x="T6" y="T7"/>
              </a:cxn>
              <a:cxn ang="T14">
                <a:pos x="T8" y="T9"/>
              </a:cxn>
            </a:cxnLst>
            <a:rect l="T15" t="T16" r="T17" b="T18"/>
            <a:pathLst>
              <a:path w="9906" h="9905">
                <a:moveTo>
                  <a:pt x="9906" y="6858"/>
                </a:moveTo>
                <a:lnTo>
                  <a:pt x="1523" y="0"/>
                </a:lnTo>
                <a:lnTo>
                  <a:pt x="0" y="1524"/>
                </a:lnTo>
                <a:lnTo>
                  <a:pt x="7619" y="9905"/>
                </a:lnTo>
                <a:lnTo>
                  <a:pt x="9906" y="6858"/>
                </a:lnTo>
                <a:close/>
              </a:path>
            </a:pathLst>
          </a:custGeom>
          <a:solidFill>
            <a:srgbClr val="28166F"/>
          </a:solidFill>
          <a:ln w="9525">
            <a:noFill/>
            <a:round/>
          </a:ln>
        </p:spPr>
        <p:txBody>
          <a:bodyPr lIns="0" tIns="0" rIns="0" bIns="0"/>
          <a:lstStyle/>
          <a:p>
            <a:endParaRPr lang="el-GR"/>
          </a:p>
        </p:txBody>
      </p:sp>
      <p:sp>
        <p:nvSpPr>
          <p:cNvPr id="9730" name="object 515"/>
          <p:cNvSpPr/>
          <p:nvPr/>
        </p:nvSpPr>
        <p:spPr bwMode="auto">
          <a:xfrm>
            <a:off x="2957513" y="3937000"/>
            <a:ext cx="65087" cy="0"/>
          </a:xfrm>
          <a:custGeom>
            <a:avLst/>
            <a:gdLst>
              <a:gd name="T0" fmla="*/ 65407 w 64769"/>
              <a:gd name="T1" fmla="*/ 0 w 64769"/>
              <a:gd name="T2" fmla="*/ 0 60000 65536"/>
              <a:gd name="T3" fmla="*/ 0 60000 65536"/>
              <a:gd name="T4" fmla="*/ 0 w 64769"/>
              <a:gd name="T5" fmla="*/ 64769 w 64769"/>
            </a:gdLst>
            <a:ahLst/>
            <a:cxnLst>
              <a:cxn ang="T2">
                <a:pos x="T0" y="0"/>
              </a:cxn>
              <a:cxn ang="T3">
                <a:pos x="T1" y="0"/>
              </a:cxn>
            </a:cxnLst>
            <a:rect l="T4" t="0" r="T5" b="0"/>
            <a:pathLst>
              <a:path w="64769">
                <a:moveTo>
                  <a:pt x="64769" y="0"/>
                </a:moveTo>
                <a:lnTo>
                  <a:pt x="0" y="0"/>
                </a:lnTo>
              </a:path>
            </a:pathLst>
          </a:custGeom>
          <a:noFill/>
          <a:ln w="29464">
            <a:solidFill>
              <a:srgbClr val="28166F"/>
            </a:solidFill>
            <a:round/>
          </a:ln>
        </p:spPr>
        <p:txBody>
          <a:bodyPr lIns="0" tIns="0" rIns="0" bIns="0"/>
          <a:lstStyle/>
          <a:p>
            <a:endParaRPr lang="el-GR"/>
          </a:p>
        </p:txBody>
      </p:sp>
      <p:sp>
        <p:nvSpPr>
          <p:cNvPr id="9731" name="object 516"/>
          <p:cNvSpPr/>
          <p:nvPr/>
        </p:nvSpPr>
        <p:spPr bwMode="auto">
          <a:xfrm>
            <a:off x="2963863" y="3941763"/>
            <a:ext cx="1587"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9732" name="object 517"/>
          <p:cNvSpPr/>
          <p:nvPr/>
        </p:nvSpPr>
        <p:spPr bwMode="auto">
          <a:xfrm>
            <a:off x="2984500" y="3941763"/>
            <a:ext cx="3175" cy="12700"/>
          </a:xfrm>
          <a:custGeom>
            <a:avLst/>
            <a:gdLst>
              <a:gd name="T0" fmla="*/ 1654 w 3048"/>
              <a:gd name="T1" fmla="*/ 0 h 12191"/>
              <a:gd name="T2" fmla="*/ 1654 w 3048"/>
              <a:gd name="T3" fmla="*/ 13230 h 12191"/>
              <a:gd name="T4" fmla="*/ 0 60000 65536"/>
              <a:gd name="T5" fmla="*/ 0 60000 65536"/>
              <a:gd name="T6" fmla="*/ 0 w 3048"/>
              <a:gd name="T7" fmla="*/ 0 h 12191"/>
              <a:gd name="T8" fmla="*/ 3048 w 3048"/>
              <a:gd name="T9" fmla="*/ 12191 h 12191"/>
            </a:gdLst>
            <a:ahLst/>
            <a:cxnLst>
              <a:cxn ang="T4">
                <a:pos x="T0" y="T1"/>
              </a:cxn>
              <a:cxn ang="T5">
                <a:pos x="T2" y="T3"/>
              </a:cxn>
            </a:cxnLst>
            <a:rect l="T6" t="T7" r="T8" b="T9"/>
            <a:pathLst>
              <a:path w="3048" h="12191">
                <a:moveTo>
                  <a:pt x="1524" y="0"/>
                </a:moveTo>
                <a:lnTo>
                  <a:pt x="1524" y="12191"/>
                </a:lnTo>
              </a:path>
            </a:pathLst>
          </a:custGeom>
          <a:noFill/>
          <a:ln w="4318">
            <a:solidFill>
              <a:srgbClr val="28166F"/>
            </a:solidFill>
            <a:round/>
          </a:ln>
        </p:spPr>
        <p:txBody>
          <a:bodyPr lIns="0" tIns="0" rIns="0" bIns="0"/>
          <a:lstStyle/>
          <a:p>
            <a:endParaRPr lang="el-GR"/>
          </a:p>
        </p:txBody>
      </p:sp>
      <p:sp>
        <p:nvSpPr>
          <p:cNvPr id="9733" name="object 518"/>
          <p:cNvSpPr/>
          <p:nvPr/>
        </p:nvSpPr>
        <p:spPr bwMode="auto">
          <a:xfrm>
            <a:off x="2998788" y="3917950"/>
            <a:ext cx="14287" cy="36513"/>
          </a:xfrm>
          <a:custGeom>
            <a:avLst/>
            <a:gdLst>
              <a:gd name="T0" fmla="*/ 0 w 14224"/>
              <a:gd name="T1" fmla="*/ 0 h 35813"/>
              <a:gd name="T2" fmla="*/ 0 w 14224"/>
              <a:gd name="T3" fmla="*/ 37227 h 35813"/>
              <a:gd name="T4" fmla="*/ 14350 w 14224"/>
              <a:gd name="T5" fmla="*/ 37227 h 35813"/>
              <a:gd name="T6" fmla="*/ 14350 w 14224"/>
              <a:gd name="T7" fmla="*/ 0 h 35813"/>
              <a:gd name="T8" fmla="*/ 0 w 14224"/>
              <a:gd name="T9" fmla="*/ 0 h 35813"/>
              <a:gd name="T10" fmla="*/ 0 60000 65536"/>
              <a:gd name="T11" fmla="*/ 0 60000 65536"/>
              <a:gd name="T12" fmla="*/ 0 60000 65536"/>
              <a:gd name="T13" fmla="*/ 0 60000 65536"/>
              <a:gd name="T14" fmla="*/ 0 60000 65536"/>
              <a:gd name="T15" fmla="*/ 0 w 14224"/>
              <a:gd name="T16" fmla="*/ 0 h 35813"/>
              <a:gd name="T17" fmla="*/ 14224 w 14224"/>
              <a:gd name="T18" fmla="*/ 35813 h 35813"/>
            </a:gdLst>
            <a:ahLst/>
            <a:cxnLst>
              <a:cxn ang="T10">
                <a:pos x="T0" y="T1"/>
              </a:cxn>
              <a:cxn ang="T11">
                <a:pos x="T2" y="T3"/>
              </a:cxn>
              <a:cxn ang="T12">
                <a:pos x="T4" y="T5"/>
              </a:cxn>
              <a:cxn ang="T13">
                <a:pos x="T6" y="T7"/>
              </a:cxn>
              <a:cxn ang="T14">
                <a:pos x="T8" y="T9"/>
              </a:cxn>
            </a:cxnLst>
            <a:rect l="T15" t="T16" r="T17" b="T18"/>
            <a:pathLst>
              <a:path w="14224" h="35813">
                <a:moveTo>
                  <a:pt x="0" y="0"/>
                </a:moveTo>
                <a:lnTo>
                  <a:pt x="0" y="35813"/>
                </a:lnTo>
                <a:lnTo>
                  <a:pt x="14224" y="35813"/>
                </a:lnTo>
                <a:lnTo>
                  <a:pt x="14224" y="0"/>
                </a:lnTo>
                <a:lnTo>
                  <a:pt x="0" y="0"/>
                </a:lnTo>
                <a:close/>
              </a:path>
            </a:pathLst>
          </a:custGeom>
          <a:solidFill>
            <a:srgbClr val="1F1A17"/>
          </a:solidFill>
          <a:ln w="9525">
            <a:noFill/>
            <a:round/>
          </a:ln>
        </p:spPr>
        <p:txBody>
          <a:bodyPr lIns="0" tIns="0" rIns="0" bIns="0"/>
          <a:lstStyle/>
          <a:p>
            <a:endParaRPr lang="el-GR"/>
          </a:p>
        </p:txBody>
      </p:sp>
      <p:sp>
        <p:nvSpPr>
          <p:cNvPr id="9734" name="object 519"/>
          <p:cNvSpPr/>
          <p:nvPr/>
        </p:nvSpPr>
        <p:spPr bwMode="auto">
          <a:xfrm>
            <a:off x="3013075" y="3938588"/>
            <a:ext cx="12700" cy="0"/>
          </a:xfrm>
          <a:custGeom>
            <a:avLst/>
            <a:gdLst>
              <a:gd name="T0" fmla="*/ 132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27940">
            <a:solidFill>
              <a:srgbClr val="28166F"/>
            </a:solidFill>
            <a:round/>
          </a:ln>
        </p:spPr>
        <p:txBody>
          <a:bodyPr lIns="0" tIns="0" rIns="0" bIns="0"/>
          <a:lstStyle/>
          <a:p>
            <a:endParaRPr lang="el-GR"/>
          </a:p>
        </p:txBody>
      </p:sp>
      <p:sp>
        <p:nvSpPr>
          <p:cNvPr id="9735" name="object 520"/>
          <p:cNvSpPr/>
          <p:nvPr/>
        </p:nvSpPr>
        <p:spPr bwMode="auto">
          <a:xfrm>
            <a:off x="3000375" y="3930650"/>
            <a:ext cx="19050" cy="28575"/>
          </a:xfrm>
          <a:custGeom>
            <a:avLst/>
            <a:gdLst>
              <a:gd name="T0" fmla="*/ 0 w 19812"/>
              <a:gd name="T1" fmla="*/ 0 h 27177"/>
              <a:gd name="T2" fmla="*/ 0 w 19812"/>
              <a:gd name="T3" fmla="*/ 30045 h 27177"/>
              <a:gd name="T4" fmla="*/ 18317 w 19812"/>
              <a:gd name="T5" fmla="*/ 30045 h 27177"/>
              <a:gd name="T6" fmla="*/ 18317 w 19812"/>
              <a:gd name="T7" fmla="*/ 0 h 27177"/>
              <a:gd name="T8" fmla="*/ 0 w 19812"/>
              <a:gd name="T9" fmla="*/ 0 h 27177"/>
              <a:gd name="T10" fmla="*/ 0 60000 65536"/>
              <a:gd name="T11" fmla="*/ 0 60000 65536"/>
              <a:gd name="T12" fmla="*/ 0 60000 65536"/>
              <a:gd name="T13" fmla="*/ 0 60000 65536"/>
              <a:gd name="T14" fmla="*/ 0 60000 65536"/>
              <a:gd name="T15" fmla="*/ 0 w 19812"/>
              <a:gd name="T16" fmla="*/ 0 h 27177"/>
              <a:gd name="T17" fmla="*/ 19812 w 19812"/>
              <a:gd name="T18" fmla="*/ 27177 h 27177"/>
            </a:gdLst>
            <a:ahLst/>
            <a:cxnLst>
              <a:cxn ang="T10">
                <a:pos x="T0" y="T1"/>
              </a:cxn>
              <a:cxn ang="T11">
                <a:pos x="T2" y="T3"/>
              </a:cxn>
              <a:cxn ang="T12">
                <a:pos x="T4" y="T5"/>
              </a:cxn>
              <a:cxn ang="T13">
                <a:pos x="T6" y="T7"/>
              </a:cxn>
              <a:cxn ang="T14">
                <a:pos x="T8" y="T9"/>
              </a:cxn>
            </a:cxnLst>
            <a:rect l="T15" t="T16" r="T17" b="T18"/>
            <a:pathLst>
              <a:path w="19812" h="27177">
                <a:moveTo>
                  <a:pt x="0" y="0"/>
                </a:moveTo>
                <a:lnTo>
                  <a:pt x="0" y="27177"/>
                </a:lnTo>
                <a:lnTo>
                  <a:pt x="19812" y="27177"/>
                </a:lnTo>
                <a:lnTo>
                  <a:pt x="19812" y="0"/>
                </a:lnTo>
                <a:lnTo>
                  <a:pt x="0" y="0"/>
                </a:lnTo>
                <a:close/>
              </a:path>
            </a:pathLst>
          </a:custGeom>
          <a:solidFill>
            <a:srgbClr val="28166F"/>
          </a:solidFill>
          <a:ln w="9525">
            <a:noFill/>
            <a:round/>
          </a:ln>
        </p:spPr>
        <p:txBody>
          <a:bodyPr lIns="0" tIns="0" rIns="0" bIns="0"/>
          <a:lstStyle/>
          <a:p>
            <a:endParaRPr lang="el-GR"/>
          </a:p>
        </p:txBody>
      </p:sp>
      <p:sp>
        <p:nvSpPr>
          <p:cNvPr id="9736" name="object 521"/>
          <p:cNvSpPr/>
          <p:nvPr/>
        </p:nvSpPr>
        <p:spPr bwMode="auto">
          <a:xfrm>
            <a:off x="2995613" y="3917950"/>
            <a:ext cx="23812" cy="38100"/>
          </a:xfrm>
          <a:custGeom>
            <a:avLst/>
            <a:gdLst>
              <a:gd name="T0" fmla="*/ 0 w 23622"/>
              <a:gd name="T1" fmla="*/ 0 h 39369"/>
              <a:gd name="T2" fmla="*/ 0 w 23622"/>
              <a:gd name="T3" fmla="*/ 36872 h 39369"/>
              <a:gd name="T4" fmla="*/ 24004 w 23622"/>
              <a:gd name="T5" fmla="*/ 36872 h 39369"/>
              <a:gd name="T6" fmla="*/ 24004 w 23622"/>
              <a:gd name="T7" fmla="*/ 0 h 39369"/>
              <a:gd name="T8" fmla="*/ 0 w 23622"/>
              <a:gd name="T9" fmla="*/ 0 h 39369"/>
              <a:gd name="T10" fmla="*/ 0 60000 65536"/>
              <a:gd name="T11" fmla="*/ 0 60000 65536"/>
              <a:gd name="T12" fmla="*/ 0 60000 65536"/>
              <a:gd name="T13" fmla="*/ 0 60000 65536"/>
              <a:gd name="T14" fmla="*/ 0 60000 65536"/>
              <a:gd name="T15" fmla="*/ 0 w 23622"/>
              <a:gd name="T16" fmla="*/ 0 h 39369"/>
              <a:gd name="T17" fmla="*/ 23622 w 23622"/>
              <a:gd name="T18" fmla="*/ 39369 h 39369"/>
            </a:gdLst>
            <a:ahLst/>
            <a:cxnLst>
              <a:cxn ang="T10">
                <a:pos x="T0" y="T1"/>
              </a:cxn>
              <a:cxn ang="T11">
                <a:pos x="T2" y="T3"/>
              </a:cxn>
              <a:cxn ang="T12">
                <a:pos x="T4" y="T5"/>
              </a:cxn>
              <a:cxn ang="T13">
                <a:pos x="T6" y="T7"/>
              </a:cxn>
              <a:cxn ang="T14">
                <a:pos x="T8" y="T9"/>
              </a:cxn>
            </a:cxnLst>
            <a:rect l="T15" t="T16" r="T17" b="T18"/>
            <a:pathLst>
              <a:path w="23622" h="39369">
                <a:moveTo>
                  <a:pt x="0" y="0"/>
                </a:moveTo>
                <a:lnTo>
                  <a:pt x="0" y="39369"/>
                </a:lnTo>
                <a:lnTo>
                  <a:pt x="23622" y="39369"/>
                </a:lnTo>
                <a:lnTo>
                  <a:pt x="23622" y="0"/>
                </a:lnTo>
                <a:lnTo>
                  <a:pt x="0" y="0"/>
                </a:lnTo>
                <a:close/>
              </a:path>
            </a:pathLst>
          </a:custGeom>
          <a:solidFill>
            <a:srgbClr val="28166F"/>
          </a:solidFill>
          <a:ln w="9525">
            <a:noFill/>
            <a:round/>
          </a:ln>
        </p:spPr>
        <p:txBody>
          <a:bodyPr lIns="0" tIns="0" rIns="0" bIns="0"/>
          <a:lstStyle/>
          <a:p>
            <a:endParaRPr lang="el-GR"/>
          </a:p>
        </p:txBody>
      </p:sp>
      <p:sp>
        <p:nvSpPr>
          <p:cNvPr id="9737" name="object 522"/>
          <p:cNvSpPr/>
          <p:nvPr/>
        </p:nvSpPr>
        <p:spPr bwMode="auto">
          <a:xfrm>
            <a:off x="2992438" y="3925888"/>
            <a:ext cx="12700" cy="11112"/>
          </a:xfrm>
          <a:custGeom>
            <a:avLst/>
            <a:gdLst>
              <a:gd name="T0" fmla="*/ 14111 w 11430"/>
              <a:gd name="T1" fmla="*/ 1918 h 9905"/>
              <a:gd name="T2" fmla="*/ 10347 w 11430"/>
              <a:gd name="T3" fmla="*/ 0 h 9905"/>
              <a:gd name="T4" fmla="*/ 0 w 11430"/>
              <a:gd name="T5" fmla="*/ 8632 h 9905"/>
              <a:gd name="T6" fmla="*/ 3763 w 11430"/>
              <a:gd name="T7" fmla="*/ 12466 h 9905"/>
              <a:gd name="T8" fmla="*/ 14111 w 11430"/>
              <a:gd name="T9" fmla="*/ 1918 h 9905"/>
              <a:gd name="T10" fmla="*/ 0 60000 65536"/>
              <a:gd name="T11" fmla="*/ 0 60000 65536"/>
              <a:gd name="T12" fmla="*/ 0 60000 65536"/>
              <a:gd name="T13" fmla="*/ 0 60000 65536"/>
              <a:gd name="T14" fmla="*/ 0 60000 65536"/>
              <a:gd name="T15" fmla="*/ 0 w 11430"/>
              <a:gd name="T16" fmla="*/ 0 h 9905"/>
              <a:gd name="T17" fmla="*/ 11430 w 11430"/>
              <a:gd name="T18" fmla="*/ 9905 h 9905"/>
            </a:gdLst>
            <a:ahLst/>
            <a:cxnLst>
              <a:cxn ang="T10">
                <a:pos x="T0" y="T1"/>
              </a:cxn>
              <a:cxn ang="T11">
                <a:pos x="T2" y="T3"/>
              </a:cxn>
              <a:cxn ang="T12">
                <a:pos x="T4" y="T5"/>
              </a:cxn>
              <a:cxn ang="T13">
                <a:pos x="T6" y="T7"/>
              </a:cxn>
              <a:cxn ang="T14">
                <a:pos x="T8" y="T9"/>
              </a:cxn>
            </a:cxnLst>
            <a:rect l="T15" t="T16" r="T17" b="T18"/>
            <a:pathLst>
              <a:path w="11430" h="9905">
                <a:moveTo>
                  <a:pt x="11430" y="1524"/>
                </a:moveTo>
                <a:lnTo>
                  <a:pt x="8381" y="0"/>
                </a:lnTo>
                <a:lnTo>
                  <a:pt x="0" y="6858"/>
                </a:lnTo>
                <a:lnTo>
                  <a:pt x="3048" y="9905"/>
                </a:lnTo>
                <a:lnTo>
                  <a:pt x="11430" y="1524"/>
                </a:lnTo>
                <a:close/>
              </a:path>
            </a:pathLst>
          </a:custGeom>
          <a:solidFill>
            <a:srgbClr val="28166F"/>
          </a:solidFill>
          <a:ln w="9525">
            <a:noFill/>
            <a:round/>
          </a:ln>
        </p:spPr>
        <p:txBody>
          <a:bodyPr lIns="0" tIns="0" rIns="0" bIns="0"/>
          <a:lstStyle/>
          <a:p>
            <a:endParaRPr lang="el-GR"/>
          </a:p>
        </p:txBody>
      </p:sp>
      <p:sp>
        <p:nvSpPr>
          <p:cNvPr id="9738" name="object 523"/>
          <p:cNvSpPr/>
          <p:nvPr/>
        </p:nvSpPr>
        <p:spPr bwMode="auto">
          <a:xfrm>
            <a:off x="2990850" y="3940175"/>
            <a:ext cx="28575" cy="12700"/>
          </a:xfrm>
          <a:custGeom>
            <a:avLst/>
            <a:gdLst>
              <a:gd name="T0" fmla="*/ 0 w 28194"/>
              <a:gd name="T1" fmla="*/ 0 h 12700"/>
              <a:gd name="T2" fmla="*/ 0 w 28194"/>
              <a:gd name="T3" fmla="*/ 12700 h 12700"/>
              <a:gd name="T4" fmla="*/ 28961 w 28194"/>
              <a:gd name="T5" fmla="*/ 12700 h 12700"/>
              <a:gd name="T6" fmla="*/ 28961 w 28194"/>
              <a:gd name="T7" fmla="*/ 0 h 12700"/>
              <a:gd name="T8" fmla="*/ 0 w 28194"/>
              <a:gd name="T9" fmla="*/ 0 h 12700"/>
              <a:gd name="T10" fmla="*/ 0 60000 65536"/>
              <a:gd name="T11" fmla="*/ 0 60000 65536"/>
              <a:gd name="T12" fmla="*/ 0 60000 65536"/>
              <a:gd name="T13" fmla="*/ 0 60000 65536"/>
              <a:gd name="T14" fmla="*/ 0 60000 65536"/>
              <a:gd name="T15" fmla="*/ 0 w 28194"/>
              <a:gd name="T16" fmla="*/ 0 h 12700"/>
              <a:gd name="T17" fmla="*/ 28194 w 28194"/>
              <a:gd name="T18" fmla="*/ 12700 h 12700"/>
            </a:gdLst>
            <a:ahLst/>
            <a:cxnLst>
              <a:cxn ang="T10">
                <a:pos x="T0" y="T1"/>
              </a:cxn>
              <a:cxn ang="T11">
                <a:pos x="T2" y="T3"/>
              </a:cxn>
              <a:cxn ang="T12">
                <a:pos x="T4" y="T5"/>
              </a:cxn>
              <a:cxn ang="T13">
                <a:pos x="T6" y="T7"/>
              </a:cxn>
              <a:cxn ang="T14">
                <a:pos x="T8" y="T9"/>
              </a:cxn>
            </a:cxnLst>
            <a:rect l="T15" t="T16" r="T17" b="T18"/>
            <a:pathLst>
              <a:path w="28194" h="12700">
                <a:moveTo>
                  <a:pt x="0" y="0"/>
                </a:moveTo>
                <a:lnTo>
                  <a:pt x="0" y="12700"/>
                </a:lnTo>
                <a:lnTo>
                  <a:pt x="28194" y="12700"/>
                </a:lnTo>
                <a:lnTo>
                  <a:pt x="28194" y="0"/>
                </a:lnTo>
                <a:lnTo>
                  <a:pt x="0" y="0"/>
                </a:lnTo>
                <a:close/>
              </a:path>
            </a:pathLst>
          </a:custGeom>
          <a:solidFill>
            <a:srgbClr val="28166F"/>
          </a:solidFill>
          <a:ln w="9525">
            <a:noFill/>
            <a:round/>
          </a:ln>
        </p:spPr>
        <p:txBody>
          <a:bodyPr lIns="0" tIns="0" rIns="0" bIns="0"/>
          <a:lstStyle/>
          <a:p>
            <a:endParaRPr lang="el-GR"/>
          </a:p>
        </p:txBody>
      </p:sp>
      <p:sp>
        <p:nvSpPr>
          <p:cNvPr id="9739" name="object 524"/>
          <p:cNvSpPr/>
          <p:nvPr/>
        </p:nvSpPr>
        <p:spPr bwMode="auto">
          <a:xfrm>
            <a:off x="2995613" y="3941763"/>
            <a:ext cx="23812" cy="12700"/>
          </a:xfrm>
          <a:custGeom>
            <a:avLst/>
            <a:gdLst>
              <a:gd name="T0" fmla="*/ 12002 w 23622"/>
              <a:gd name="T1" fmla="*/ 0 h 12191"/>
              <a:gd name="T2" fmla="*/ 12002 w 23622"/>
              <a:gd name="T3" fmla="*/ 13230 h 12191"/>
              <a:gd name="T4" fmla="*/ 0 60000 65536"/>
              <a:gd name="T5" fmla="*/ 0 60000 65536"/>
              <a:gd name="T6" fmla="*/ 0 w 23622"/>
              <a:gd name="T7" fmla="*/ 0 h 12191"/>
              <a:gd name="T8" fmla="*/ 23622 w 23622"/>
              <a:gd name="T9" fmla="*/ 12191 h 12191"/>
            </a:gdLst>
            <a:ahLst/>
            <a:cxnLst>
              <a:cxn ang="T4">
                <a:pos x="T0" y="T1"/>
              </a:cxn>
              <a:cxn ang="T5">
                <a:pos x="T2" y="T3"/>
              </a:cxn>
            </a:cxnLst>
            <a:rect l="T6" t="T7" r="T8" b="T9"/>
            <a:pathLst>
              <a:path w="23622" h="12191">
                <a:moveTo>
                  <a:pt x="11811" y="0"/>
                </a:moveTo>
                <a:lnTo>
                  <a:pt x="11811" y="12191"/>
                </a:lnTo>
              </a:path>
            </a:pathLst>
          </a:custGeom>
          <a:noFill/>
          <a:ln w="24892">
            <a:solidFill>
              <a:srgbClr val="28166F"/>
            </a:solidFill>
            <a:round/>
          </a:ln>
        </p:spPr>
        <p:txBody>
          <a:bodyPr lIns="0" tIns="0" rIns="0" bIns="0"/>
          <a:lstStyle/>
          <a:p>
            <a:endParaRPr lang="el-GR"/>
          </a:p>
        </p:txBody>
      </p:sp>
      <p:sp>
        <p:nvSpPr>
          <p:cNvPr id="9740" name="object 525"/>
          <p:cNvSpPr/>
          <p:nvPr/>
        </p:nvSpPr>
        <p:spPr bwMode="auto">
          <a:xfrm>
            <a:off x="2995613" y="3941763"/>
            <a:ext cx="4762" cy="12700"/>
          </a:xfrm>
          <a:custGeom>
            <a:avLst/>
            <a:gdLst>
              <a:gd name="T0" fmla="*/ 2976 w 3810"/>
              <a:gd name="T1" fmla="*/ 0 h 12191"/>
              <a:gd name="T2" fmla="*/ 2976 w 3810"/>
              <a:gd name="T3" fmla="*/ 13230 h 12191"/>
              <a:gd name="T4" fmla="*/ 0 60000 65536"/>
              <a:gd name="T5" fmla="*/ 0 60000 65536"/>
              <a:gd name="T6" fmla="*/ 0 w 3810"/>
              <a:gd name="T7" fmla="*/ 0 h 12191"/>
              <a:gd name="T8" fmla="*/ 3810 w 3810"/>
              <a:gd name="T9" fmla="*/ 12191 h 12191"/>
            </a:gdLst>
            <a:ahLst/>
            <a:cxnLst>
              <a:cxn ang="T4">
                <a:pos x="T0" y="T1"/>
              </a:cxn>
              <a:cxn ang="T5">
                <a:pos x="T2" y="T3"/>
              </a:cxn>
            </a:cxnLst>
            <a:rect l="T6" t="T7" r="T8" b="T9"/>
            <a:pathLst>
              <a:path w="3810" h="12191">
                <a:moveTo>
                  <a:pt x="1905" y="0"/>
                </a:moveTo>
                <a:lnTo>
                  <a:pt x="1905" y="12191"/>
                </a:lnTo>
              </a:path>
            </a:pathLst>
          </a:custGeom>
          <a:noFill/>
          <a:ln w="5080">
            <a:solidFill>
              <a:srgbClr val="28166F"/>
            </a:solidFill>
            <a:round/>
          </a:ln>
        </p:spPr>
        <p:txBody>
          <a:bodyPr lIns="0" tIns="0" rIns="0" bIns="0"/>
          <a:lstStyle/>
          <a:p>
            <a:endParaRPr lang="el-GR"/>
          </a:p>
        </p:txBody>
      </p:sp>
      <p:sp>
        <p:nvSpPr>
          <p:cNvPr id="9741" name="object 526"/>
          <p:cNvSpPr/>
          <p:nvPr/>
        </p:nvSpPr>
        <p:spPr bwMode="auto">
          <a:xfrm>
            <a:off x="3040063" y="3917950"/>
            <a:ext cx="9525" cy="36513"/>
          </a:xfrm>
          <a:custGeom>
            <a:avLst/>
            <a:gdLst>
              <a:gd name="T0" fmla="*/ 0 w 9651"/>
              <a:gd name="T1" fmla="*/ 0 h 35813"/>
              <a:gd name="T2" fmla="*/ 0 w 9651"/>
              <a:gd name="T3" fmla="*/ 37227 h 35813"/>
              <a:gd name="T4" fmla="*/ 9401 w 9651"/>
              <a:gd name="T5" fmla="*/ 37227 h 35813"/>
              <a:gd name="T6" fmla="*/ 9401 w 9651"/>
              <a:gd name="T7" fmla="*/ 0 h 35813"/>
              <a:gd name="T8" fmla="*/ 0 w 9651"/>
              <a:gd name="T9" fmla="*/ 0 h 35813"/>
              <a:gd name="T10" fmla="*/ 0 60000 65536"/>
              <a:gd name="T11" fmla="*/ 0 60000 65536"/>
              <a:gd name="T12" fmla="*/ 0 60000 65536"/>
              <a:gd name="T13" fmla="*/ 0 60000 65536"/>
              <a:gd name="T14" fmla="*/ 0 60000 65536"/>
              <a:gd name="T15" fmla="*/ 0 w 9651"/>
              <a:gd name="T16" fmla="*/ 0 h 35813"/>
              <a:gd name="T17" fmla="*/ 9651 w 9651"/>
              <a:gd name="T18" fmla="*/ 35813 h 35813"/>
            </a:gdLst>
            <a:ahLst/>
            <a:cxnLst>
              <a:cxn ang="T10">
                <a:pos x="T0" y="T1"/>
              </a:cxn>
              <a:cxn ang="T11">
                <a:pos x="T2" y="T3"/>
              </a:cxn>
              <a:cxn ang="T12">
                <a:pos x="T4" y="T5"/>
              </a:cxn>
              <a:cxn ang="T13">
                <a:pos x="T6" y="T7"/>
              </a:cxn>
              <a:cxn ang="T14">
                <a:pos x="T8" y="T9"/>
              </a:cxn>
            </a:cxnLst>
            <a:rect l="T15" t="T16" r="T17" b="T18"/>
            <a:pathLst>
              <a:path w="9651" h="35813">
                <a:moveTo>
                  <a:pt x="0" y="0"/>
                </a:moveTo>
                <a:lnTo>
                  <a:pt x="0" y="35813"/>
                </a:lnTo>
                <a:lnTo>
                  <a:pt x="9651" y="35813"/>
                </a:lnTo>
                <a:lnTo>
                  <a:pt x="9651" y="0"/>
                </a:lnTo>
                <a:lnTo>
                  <a:pt x="0" y="0"/>
                </a:lnTo>
                <a:close/>
              </a:path>
            </a:pathLst>
          </a:custGeom>
          <a:solidFill>
            <a:srgbClr val="1F1A17"/>
          </a:solidFill>
          <a:ln w="9525">
            <a:noFill/>
            <a:round/>
          </a:ln>
        </p:spPr>
        <p:txBody>
          <a:bodyPr lIns="0" tIns="0" rIns="0" bIns="0"/>
          <a:lstStyle/>
          <a:p>
            <a:endParaRPr lang="el-GR"/>
          </a:p>
        </p:txBody>
      </p:sp>
      <p:sp>
        <p:nvSpPr>
          <p:cNvPr id="9742" name="object 527"/>
          <p:cNvSpPr/>
          <p:nvPr/>
        </p:nvSpPr>
        <p:spPr bwMode="auto">
          <a:xfrm>
            <a:off x="3046413" y="3940175"/>
            <a:ext cx="12700" cy="0"/>
          </a:xfrm>
          <a:custGeom>
            <a:avLst/>
            <a:gdLst>
              <a:gd name="T0" fmla="*/ 14112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8414">
            <a:solidFill>
              <a:srgbClr val="28166F"/>
            </a:solidFill>
            <a:round/>
          </a:ln>
        </p:spPr>
        <p:txBody>
          <a:bodyPr lIns="0" tIns="0" rIns="0" bIns="0"/>
          <a:lstStyle/>
          <a:p>
            <a:endParaRPr lang="el-GR"/>
          </a:p>
        </p:txBody>
      </p:sp>
      <p:sp>
        <p:nvSpPr>
          <p:cNvPr id="9743" name="object 528"/>
          <p:cNvSpPr/>
          <p:nvPr/>
        </p:nvSpPr>
        <p:spPr bwMode="auto">
          <a:xfrm>
            <a:off x="3027363" y="3940175"/>
            <a:ext cx="14287" cy="0"/>
          </a:xfrm>
          <a:custGeom>
            <a:avLst/>
            <a:gdLst>
              <a:gd name="T0" fmla="*/ 14882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20700">
            <a:solidFill>
              <a:srgbClr val="28166F"/>
            </a:solidFill>
            <a:round/>
          </a:ln>
        </p:spPr>
        <p:txBody>
          <a:bodyPr lIns="0" tIns="0" rIns="0" bIns="0"/>
          <a:lstStyle/>
          <a:p>
            <a:endParaRPr lang="el-GR"/>
          </a:p>
        </p:txBody>
      </p:sp>
      <p:sp>
        <p:nvSpPr>
          <p:cNvPr id="9744" name="object 529"/>
          <p:cNvSpPr/>
          <p:nvPr/>
        </p:nvSpPr>
        <p:spPr bwMode="auto">
          <a:xfrm>
            <a:off x="3030538" y="3922713"/>
            <a:ext cx="25400" cy="36512"/>
          </a:xfrm>
          <a:custGeom>
            <a:avLst/>
            <a:gdLst>
              <a:gd name="T0" fmla="*/ 0 w 25146"/>
              <a:gd name="T1" fmla="*/ 0 h 36322"/>
              <a:gd name="T2" fmla="*/ 0 w 25146"/>
              <a:gd name="T3" fmla="*/ 36703 h 36322"/>
              <a:gd name="T4" fmla="*/ 25657 w 25146"/>
              <a:gd name="T5" fmla="*/ 36703 h 36322"/>
              <a:gd name="T6" fmla="*/ 25657 w 25146"/>
              <a:gd name="T7" fmla="*/ 0 h 36322"/>
              <a:gd name="T8" fmla="*/ 0 w 25146"/>
              <a:gd name="T9" fmla="*/ 0 h 36322"/>
              <a:gd name="T10" fmla="*/ 0 60000 65536"/>
              <a:gd name="T11" fmla="*/ 0 60000 65536"/>
              <a:gd name="T12" fmla="*/ 0 60000 65536"/>
              <a:gd name="T13" fmla="*/ 0 60000 65536"/>
              <a:gd name="T14" fmla="*/ 0 60000 65536"/>
              <a:gd name="T15" fmla="*/ 0 w 25146"/>
              <a:gd name="T16" fmla="*/ 0 h 36322"/>
              <a:gd name="T17" fmla="*/ 25146 w 25146"/>
              <a:gd name="T18" fmla="*/ 36322 h 36322"/>
            </a:gdLst>
            <a:ahLst/>
            <a:cxnLst>
              <a:cxn ang="T10">
                <a:pos x="T0" y="T1"/>
              </a:cxn>
              <a:cxn ang="T11">
                <a:pos x="T2" y="T3"/>
              </a:cxn>
              <a:cxn ang="T12">
                <a:pos x="T4" y="T5"/>
              </a:cxn>
              <a:cxn ang="T13">
                <a:pos x="T6" y="T7"/>
              </a:cxn>
              <a:cxn ang="T14">
                <a:pos x="T8" y="T9"/>
              </a:cxn>
            </a:cxnLst>
            <a:rect l="T15" t="T16" r="T17" b="T18"/>
            <a:pathLst>
              <a:path w="25146" h="36322">
                <a:moveTo>
                  <a:pt x="0" y="0"/>
                </a:moveTo>
                <a:lnTo>
                  <a:pt x="0" y="36322"/>
                </a:lnTo>
                <a:lnTo>
                  <a:pt x="25146" y="36322"/>
                </a:lnTo>
                <a:lnTo>
                  <a:pt x="25146" y="0"/>
                </a:lnTo>
                <a:lnTo>
                  <a:pt x="0" y="0"/>
                </a:lnTo>
                <a:close/>
              </a:path>
            </a:pathLst>
          </a:custGeom>
          <a:solidFill>
            <a:srgbClr val="28166F"/>
          </a:solidFill>
          <a:ln w="9525">
            <a:noFill/>
            <a:round/>
          </a:ln>
        </p:spPr>
        <p:txBody>
          <a:bodyPr lIns="0" tIns="0" rIns="0" bIns="0"/>
          <a:lstStyle/>
          <a:p>
            <a:endParaRPr lang="el-GR"/>
          </a:p>
        </p:txBody>
      </p:sp>
      <p:sp>
        <p:nvSpPr>
          <p:cNvPr id="9745" name="object 530"/>
          <p:cNvSpPr/>
          <p:nvPr/>
        </p:nvSpPr>
        <p:spPr bwMode="auto">
          <a:xfrm>
            <a:off x="3027363" y="3925888"/>
            <a:ext cx="12700" cy="11112"/>
          </a:xfrm>
          <a:custGeom>
            <a:avLst/>
            <a:gdLst>
              <a:gd name="T0" fmla="*/ 13230 w 12191"/>
              <a:gd name="T1" fmla="*/ 1918 h 9905"/>
              <a:gd name="T2" fmla="*/ 9923 w 12191"/>
              <a:gd name="T3" fmla="*/ 0 h 9905"/>
              <a:gd name="T4" fmla="*/ 0 w 12191"/>
              <a:gd name="T5" fmla="*/ 8632 h 9905"/>
              <a:gd name="T6" fmla="*/ 2479 w 12191"/>
              <a:gd name="T7" fmla="*/ 12466 h 9905"/>
              <a:gd name="T8" fmla="*/ 13230 w 12191"/>
              <a:gd name="T9" fmla="*/ 1918 h 9905"/>
              <a:gd name="T10" fmla="*/ 0 60000 65536"/>
              <a:gd name="T11" fmla="*/ 0 60000 65536"/>
              <a:gd name="T12" fmla="*/ 0 60000 65536"/>
              <a:gd name="T13" fmla="*/ 0 60000 65536"/>
              <a:gd name="T14" fmla="*/ 0 60000 65536"/>
              <a:gd name="T15" fmla="*/ 0 w 12191"/>
              <a:gd name="T16" fmla="*/ 0 h 9905"/>
              <a:gd name="T17" fmla="*/ 12191 w 12191"/>
              <a:gd name="T18" fmla="*/ 9905 h 9905"/>
            </a:gdLst>
            <a:ahLst/>
            <a:cxnLst>
              <a:cxn ang="T10">
                <a:pos x="T0" y="T1"/>
              </a:cxn>
              <a:cxn ang="T11">
                <a:pos x="T2" y="T3"/>
              </a:cxn>
              <a:cxn ang="T12">
                <a:pos x="T4" y="T5"/>
              </a:cxn>
              <a:cxn ang="T13">
                <a:pos x="T6" y="T7"/>
              </a:cxn>
              <a:cxn ang="T14">
                <a:pos x="T8" y="T9"/>
              </a:cxn>
            </a:cxnLst>
            <a:rect l="T15" t="T16" r="T17" b="T18"/>
            <a:pathLst>
              <a:path w="12191" h="9905">
                <a:moveTo>
                  <a:pt x="12191" y="1524"/>
                </a:moveTo>
                <a:lnTo>
                  <a:pt x="9143" y="0"/>
                </a:lnTo>
                <a:lnTo>
                  <a:pt x="0" y="6858"/>
                </a:lnTo>
                <a:lnTo>
                  <a:pt x="2285" y="9905"/>
                </a:lnTo>
                <a:lnTo>
                  <a:pt x="12191" y="1524"/>
                </a:lnTo>
                <a:close/>
              </a:path>
            </a:pathLst>
          </a:custGeom>
          <a:solidFill>
            <a:srgbClr val="28166F"/>
          </a:solidFill>
          <a:ln w="9525">
            <a:noFill/>
            <a:round/>
          </a:ln>
        </p:spPr>
        <p:txBody>
          <a:bodyPr lIns="0" tIns="0" rIns="0" bIns="0"/>
          <a:lstStyle/>
          <a:p>
            <a:endParaRPr lang="el-GR"/>
          </a:p>
        </p:txBody>
      </p:sp>
      <p:sp>
        <p:nvSpPr>
          <p:cNvPr id="9746" name="object 531"/>
          <p:cNvSpPr/>
          <p:nvPr/>
        </p:nvSpPr>
        <p:spPr bwMode="auto">
          <a:xfrm>
            <a:off x="3048000" y="3925888"/>
            <a:ext cx="12700" cy="11112"/>
          </a:xfrm>
          <a:custGeom>
            <a:avLst/>
            <a:gdLst>
              <a:gd name="T0" fmla="*/ 13229 w 12192"/>
              <a:gd name="T1" fmla="*/ 8632 h 9905"/>
              <a:gd name="T2" fmla="*/ 4134 w 12192"/>
              <a:gd name="T3" fmla="*/ 0 h 9905"/>
              <a:gd name="T4" fmla="*/ 0 w 12192"/>
              <a:gd name="T5" fmla="*/ 1918 h 9905"/>
              <a:gd name="T6" fmla="*/ 7442 w 12192"/>
              <a:gd name="T7" fmla="*/ 12466 h 9905"/>
              <a:gd name="T8" fmla="*/ 13229 w 12192"/>
              <a:gd name="T9" fmla="*/ 8632 h 9905"/>
              <a:gd name="T10" fmla="*/ 0 60000 65536"/>
              <a:gd name="T11" fmla="*/ 0 60000 65536"/>
              <a:gd name="T12" fmla="*/ 0 60000 65536"/>
              <a:gd name="T13" fmla="*/ 0 60000 65536"/>
              <a:gd name="T14" fmla="*/ 0 60000 65536"/>
              <a:gd name="T15" fmla="*/ 0 w 12192"/>
              <a:gd name="T16" fmla="*/ 0 h 9905"/>
              <a:gd name="T17" fmla="*/ 12192 w 12192"/>
              <a:gd name="T18" fmla="*/ 9905 h 9905"/>
            </a:gdLst>
            <a:ahLst/>
            <a:cxnLst>
              <a:cxn ang="T10">
                <a:pos x="T0" y="T1"/>
              </a:cxn>
              <a:cxn ang="T11">
                <a:pos x="T2" y="T3"/>
              </a:cxn>
              <a:cxn ang="T12">
                <a:pos x="T4" y="T5"/>
              </a:cxn>
              <a:cxn ang="T13">
                <a:pos x="T6" y="T7"/>
              </a:cxn>
              <a:cxn ang="T14">
                <a:pos x="T8" y="T9"/>
              </a:cxn>
            </a:cxnLst>
            <a:rect l="T15" t="T16" r="T17" b="T18"/>
            <a:pathLst>
              <a:path w="12192" h="9905">
                <a:moveTo>
                  <a:pt x="12192" y="6858"/>
                </a:moveTo>
                <a:lnTo>
                  <a:pt x="3810" y="0"/>
                </a:lnTo>
                <a:lnTo>
                  <a:pt x="0" y="1524"/>
                </a:lnTo>
                <a:lnTo>
                  <a:pt x="6858" y="9905"/>
                </a:lnTo>
                <a:lnTo>
                  <a:pt x="12192" y="6858"/>
                </a:lnTo>
                <a:close/>
              </a:path>
            </a:pathLst>
          </a:custGeom>
          <a:solidFill>
            <a:srgbClr val="28166F"/>
          </a:solidFill>
          <a:ln w="9525">
            <a:noFill/>
            <a:round/>
          </a:ln>
        </p:spPr>
        <p:txBody>
          <a:bodyPr lIns="0" tIns="0" rIns="0" bIns="0"/>
          <a:lstStyle/>
          <a:p>
            <a:endParaRPr lang="el-GR"/>
          </a:p>
        </p:txBody>
      </p:sp>
      <p:sp>
        <p:nvSpPr>
          <p:cNvPr id="9747" name="object 532"/>
          <p:cNvSpPr/>
          <p:nvPr/>
        </p:nvSpPr>
        <p:spPr bwMode="auto">
          <a:xfrm>
            <a:off x="3030538" y="3935413"/>
            <a:ext cx="25400" cy="25400"/>
          </a:xfrm>
          <a:custGeom>
            <a:avLst/>
            <a:gdLst>
              <a:gd name="T0" fmla="*/ 0 w 25145"/>
              <a:gd name="T1" fmla="*/ 0 h 26416"/>
              <a:gd name="T2" fmla="*/ 0 w 25145"/>
              <a:gd name="T3" fmla="*/ 24423 h 26416"/>
              <a:gd name="T4" fmla="*/ 25658 w 25145"/>
              <a:gd name="T5" fmla="*/ 24423 h 26416"/>
              <a:gd name="T6" fmla="*/ 25658 w 25145"/>
              <a:gd name="T7" fmla="*/ 0 h 26416"/>
              <a:gd name="T8" fmla="*/ 0 w 25145"/>
              <a:gd name="T9" fmla="*/ 0 h 26416"/>
              <a:gd name="T10" fmla="*/ 0 60000 65536"/>
              <a:gd name="T11" fmla="*/ 0 60000 65536"/>
              <a:gd name="T12" fmla="*/ 0 60000 65536"/>
              <a:gd name="T13" fmla="*/ 0 60000 65536"/>
              <a:gd name="T14" fmla="*/ 0 60000 65536"/>
              <a:gd name="T15" fmla="*/ 0 w 25145"/>
              <a:gd name="T16" fmla="*/ 0 h 26416"/>
              <a:gd name="T17" fmla="*/ 25145 w 25145"/>
              <a:gd name="T18" fmla="*/ 26416 h 26416"/>
            </a:gdLst>
            <a:ahLst/>
            <a:cxnLst>
              <a:cxn ang="T10">
                <a:pos x="T0" y="T1"/>
              </a:cxn>
              <a:cxn ang="T11">
                <a:pos x="T2" y="T3"/>
              </a:cxn>
              <a:cxn ang="T12">
                <a:pos x="T4" y="T5"/>
              </a:cxn>
              <a:cxn ang="T13">
                <a:pos x="T6" y="T7"/>
              </a:cxn>
              <a:cxn ang="T14">
                <a:pos x="T8" y="T9"/>
              </a:cxn>
            </a:cxnLst>
            <a:rect l="T15" t="T16" r="T17" b="T18"/>
            <a:pathLst>
              <a:path w="25145" h="26416">
                <a:moveTo>
                  <a:pt x="0" y="0"/>
                </a:moveTo>
                <a:lnTo>
                  <a:pt x="0" y="26416"/>
                </a:lnTo>
                <a:lnTo>
                  <a:pt x="25145" y="26416"/>
                </a:lnTo>
                <a:lnTo>
                  <a:pt x="25145" y="0"/>
                </a:lnTo>
                <a:lnTo>
                  <a:pt x="0" y="0"/>
                </a:lnTo>
                <a:close/>
              </a:path>
            </a:pathLst>
          </a:custGeom>
          <a:solidFill>
            <a:srgbClr val="28166F"/>
          </a:solidFill>
          <a:ln w="9525">
            <a:noFill/>
            <a:round/>
          </a:ln>
        </p:spPr>
        <p:txBody>
          <a:bodyPr lIns="0" tIns="0" rIns="0" bIns="0"/>
          <a:lstStyle/>
          <a:p>
            <a:endParaRPr lang="el-GR"/>
          </a:p>
        </p:txBody>
      </p:sp>
      <p:sp>
        <p:nvSpPr>
          <p:cNvPr id="9748" name="object 533"/>
          <p:cNvSpPr/>
          <p:nvPr/>
        </p:nvSpPr>
        <p:spPr bwMode="auto">
          <a:xfrm>
            <a:off x="3048000" y="3941763"/>
            <a:ext cx="41275" cy="0"/>
          </a:xfrm>
          <a:custGeom>
            <a:avLst/>
            <a:gdLst>
              <a:gd name="T0" fmla="*/ 41403 w 41147"/>
              <a:gd name="T1" fmla="*/ 0 w 41147"/>
              <a:gd name="T2" fmla="*/ 0 60000 65536"/>
              <a:gd name="T3" fmla="*/ 0 60000 65536"/>
              <a:gd name="T4" fmla="*/ 0 w 41147"/>
              <a:gd name="T5" fmla="*/ 41147 w 41147"/>
            </a:gdLst>
            <a:ahLst/>
            <a:cxnLst>
              <a:cxn ang="T2">
                <a:pos x="T0" y="0"/>
              </a:cxn>
              <a:cxn ang="T3">
                <a:pos x="T1" y="0"/>
              </a:cxn>
            </a:cxnLst>
            <a:rect l="T4" t="0" r="T5" b="0"/>
            <a:pathLst>
              <a:path w="41147">
                <a:moveTo>
                  <a:pt x="41147" y="0"/>
                </a:moveTo>
                <a:lnTo>
                  <a:pt x="0" y="0"/>
                </a:lnTo>
              </a:path>
            </a:pathLst>
          </a:custGeom>
          <a:noFill/>
          <a:ln w="24130">
            <a:solidFill>
              <a:srgbClr val="28166F"/>
            </a:solidFill>
            <a:round/>
          </a:ln>
        </p:spPr>
        <p:txBody>
          <a:bodyPr lIns="0" tIns="0" rIns="0" bIns="0"/>
          <a:lstStyle/>
          <a:p>
            <a:endParaRPr lang="el-GR"/>
          </a:p>
        </p:txBody>
      </p:sp>
      <p:sp>
        <p:nvSpPr>
          <p:cNvPr id="9749" name="object 534"/>
          <p:cNvSpPr/>
          <p:nvPr/>
        </p:nvSpPr>
        <p:spPr bwMode="auto">
          <a:xfrm>
            <a:off x="3025775" y="3944938"/>
            <a:ext cx="11113" cy="1587"/>
          </a:xfrm>
          <a:custGeom>
            <a:avLst/>
            <a:gdLst>
              <a:gd name="T0" fmla="*/ 5065 w 12191"/>
              <a:gd name="T1" fmla="*/ 0 h 2286"/>
              <a:gd name="T2" fmla="*/ 5065 w 12191"/>
              <a:gd name="T3" fmla="*/ 1102 h 2286"/>
              <a:gd name="T4" fmla="*/ 0 60000 65536"/>
              <a:gd name="T5" fmla="*/ 0 60000 65536"/>
              <a:gd name="T6" fmla="*/ 0 w 12191"/>
              <a:gd name="T7" fmla="*/ 0 h 2286"/>
              <a:gd name="T8" fmla="*/ 12191 w 12191"/>
              <a:gd name="T9" fmla="*/ 2286 h 2286"/>
            </a:gdLst>
            <a:ahLst/>
            <a:cxnLst>
              <a:cxn ang="T4">
                <a:pos x="T0" y="T1"/>
              </a:cxn>
              <a:cxn ang="T5">
                <a:pos x="T2" y="T3"/>
              </a:cxn>
            </a:cxnLst>
            <a:rect l="T6" t="T7" r="T8" b="T9"/>
            <a:pathLst>
              <a:path w="12191" h="2286">
                <a:moveTo>
                  <a:pt x="6095" y="0"/>
                </a:moveTo>
                <a:lnTo>
                  <a:pt x="6095" y="2286"/>
                </a:lnTo>
              </a:path>
            </a:pathLst>
          </a:custGeom>
          <a:noFill/>
          <a:ln w="13461">
            <a:solidFill>
              <a:srgbClr val="28166F"/>
            </a:solidFill>
            <a:round/>
          </a:ln>
        </p:spPr>
        <p:txBody>
          <a:bodyPr lIns="0" tIns="0" rIns="0" bIns="0"/>
          <a:lstStyle/>
          <a:p>
            <a:endParaRPr lang="el-GR"/>
          </a:p>
        </p:txBody>
      </p:sp>
      <p:sp>
        <p:nvSpPr>
          <p:cNvPr id="9750" name="object 535"/>
          <p:cNvSpPr/>
          <p:nvPr/>
        </p:nvSpPr>
        <p:spPr bwMode="auto">
          <a:xfrm>
            <a:off x="3030538" y="3941763"/>
            <a:ext cx="3175" cy="12700"/>
          </a:xfrm>
          <a:custGeom>
            <a:avLst/>
            <a:gdLst>
              <a:gd name="T0" fmla="*/ 1654 w 3048"/>
              <a:gd name="T1" fmla="*/ 0 h 12191"/>
              <a:gd name="T2" fmla="*/ 1654 w 3048"/>
              <a:gd name="T3" fmla="*/ 13230 h 12191"/>
              <a:gd name="T4" fmla="*/ 0 60000 65536"/>
              <a:gd name="T5" fmla="*/ 0 60000 65536"/>
              <a:gd name="T6" fmla="*/ 0 w 3048"/>
              <a:gd name="T7" fmla="*/ 0 h 12191"/>
              <a:gd name="T8" fmla="*/ 3048 w 3048"/>
              <a:gd name="T9" fmla="*/ 12191 h 12191"/>
            </a:gdLst>
            <a:ahLst/>
            <a:cxnLst>
              <a:cxn ang="T4">
                <a:pos x="T0" y="T1"/>
              </a:cxn>
              <a:cxn ang="T5">
                <a:pos x="T2" y="T3"/>
              </a:cxn>
            </a:cxnLst>
            <a:rect l="T6" t="T7" r="T8" b="T9"/>
            <a:pathLst>
              <a:path w="3048" h="12191">
                <a:moveTo>
                  <a:pt x="1524" y="0"/>
                </a:moveTo>
                <a:lnTo>
                  <a:pt x="1524" y="12191"/>
                </a:lnTo>
              </a:path>
            </a:pathLst>
          </a:custGeom>
          <a:noFill/>
          <a:ln w="4318">
            <a:solidFill>
              <a:srgbClr val="28166F"/>
            </a:solidFill>
            <a:round/>
          </a:ln>
        </p:spPr>
        <p:txBody>
          <a:bodyPr lIns="0" tIns="0" rIns="0" bIns="0"/>
          <a:lstStyle/>
          <a:p>
            <a:endParaRPr lang="el-GR"/>
          </a:p>
        </p:txBody>
      </p:sp>
      <p:sp>
        <p:nvSpPr>
          <p:cNvPr id="9751" name="object 536"/>
          <p:cNvSpPr/>
          <p:nvPr/>
        </p:nvSpPr>
        <p:spPr bwMode="auto">
          <a:xfrm>
            <a:off x="3052763" y="3941763"/>
            <a:ext cx="3175" cy="12700"/>
          </a:xfrm>
          <a:custGeom>
            <a:avLst/>
            <a:gdLst>
              <a:gd name="T0" fmla="*/ 1654 w 3047"/>
              <a:gd name="T1" fmla="*/ 0 h 12191"/>
              <a:gd name="T2" fmla="*/ 1654 w 3047"/>
              <a:gd name="T3" fmla="*/ 13230 h 12191"/>
              <a:gd name="T4" fmla="*/ 0 60000 65536"/>
              <a:gd name="T5" fmla="*/ 0 60000 65536"/>
              <a:gd name="T6" fmla="*/ 0 w 3047"/>
              <a:gd name="T7" fmla="*/ 0 h 12191"/>
              <a:gd name="T8" fmla="*/ 3047 w 3047"/>
              <a:gd name="T9" fmla="*/ 12191 h 12191"/>
            </a:gdLst>
            <a:ahLst/>
            <a:cxnLst>
              <a:cxn ang="T4">
                <a:pos x="T0" y="T1"/>
              </a:cxn>
              <a:cxn ang="T5">
                <a:pos x="T2" y="T3"/>
              </a:cxn>
            </a:cxnLst>
            <a:rect l="T6" t="T7" r="T8" b="T9"/>
            <a:pathLst>
              <a:path w="3047" h="12191">
                <a:moveTo>
                  <a:pt x="1523" y="0"/>
                </a:moveTo>
                <a:lnTo>
                  <a:pt x="1523" y="12191"/>
                </a:lnTo>
              </a:path>
            </a:pathLst>
          </a:custGeom>
          <a:noFill/>
          <a:ln w="4317">
            <a:solidFill>
              <a:srgbClr val="28166F"/>
            </a:solidFill>
            <a:round/>
          </a:ln>
        </p:spPr>
        <p:txBody>
          <a:bodyPr lIns="0" tIns="0" rIns="0" bIns="0"/>
          <a:lstStyle/>
          <a:p>
            <a:endParaRPr lang="el-GR"/>
          </a:p>
        </p:txBody>
      </p:sp>
      <p:sp>
        <p:nvSpPr>
          <p:cNvPr id="9752" name="object 537"/>
          <p:cNvSpPr/>
          <p:nvPr/>
        </p:nvSpPr>
        <p:spPr bwMode="auto">
          <a:xfrm>
            <a:off x="3074988"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9753" name="object 538"/>
          <p:cNvSpPr/>
          <p:nvPr/>
        </p:nvSpPr>
        <p:spPr bwMode="auto">
          <a:xfrm>
            <a:off x="3084513" y="3941763"/>
            <a:ext cx="23812" cy="0"/>
          </a:xfrm>
          <a:custGeom>
            <a:avLst/>
            <a:gdLst>
              <a:gd name="T0" fmla="*/ 24005 w 23621"/>
              <a:gd name="T1" fmla="*/ 0 w 23621"/>
              <a:gd name="T2" fmla="*/ 0 60000 65536"/>
              <a:gd name="T3" fmla="*/ 0 60000 65536"/>
              <a:gd name="T4" fmla="*/ 0 w 23621"/>
              <a:gd name="T5" fmla="*/ 23621 w 23621"/>
            </a:gdLst>
            <a:ahLst/>
            <a:cxnLst>
              <a:cxn ang="T2">
                <a:pos x="T0" y="0"/>
              </a:cxn>
              <a:cxn ang="T3">
                <a:pos x="T1" y="0"/>
              </a:cxn>
            </a:cxnLst>
            <a:rect l="T4" t="0" r="T5" b="0"/>
            <a:pathLst>
              <a:path w="23621">
                <a:moveTo>
                  <a:pt x="23621" y="0"/>
                </a:moveTo>
                <a:lnTo>
                  <a:pt x="0" y="0"/>
                </a:lnTo>
              </a:path>
            </a:pathLst>
          </a:custGeom>
          <a:noFill/>
          <a:ln w="21463">
            <a:solidFill>
              <a:srgbClr val="28166F"/>
            </a:solidFill>
            <a:round/>
          </a:ln>
        </p:spPr>
        <p:txBody>
          <a:bodyPr lIns="0" tIns="0" rIns="0" bIns="0"/>
          <a:lstStyle/>
          <a:p>
            <a:endParaRPr lang="el-GR"/>
          </a:p>
        </p:txBody>
      </p:sp>
      <p:sp>
        <p:nvSpPr>
          <p:cNvPr id="9754" name="object 539"/>
          <p:cNvSpPr/>
          <p:nvPr/>
        </p:nvSpPr>
        <p:spPr bwMode="auto">
          <a:xfrm>
            <a:off x="3067050" y="3921125"/>
            <a:ext cx="22225" cy="38100"/>
          </a:xfrm>
          <a:custGeom>
            <a:avLst/>
            <a:gdLst>
              <a:gd name="T0" fmla="*/ 0 w 22098"/>
              <a:gd name="T1" fmla="*/ 0 h 38226"/>
              <a:gd name="T2" fmla="*/ 0 w 22098"/>
              <a:gd name="T3" fmla="*/ 37974 h 38226"/>
              <a:gd name="T4" fmla="*/ 22353 w 22098"/>
              <a:gd name="T5" fmla="*/ 37974 h 38226"/>
              <a:gd name="T6" fmla="*/ 22353 w 22098"/>
              <a:gd name="T7" fmla="*/ 0 h 38226"/>
              <a:gd name="T8" fmla="*/ 0 w 22098"/>
              <a:gd name="T9" fmla="*/ 0 h 38226"/>
              <a:gd name="T10" fmla="*/ 0 60000 65536"/>
              <a:gd name="T11" fmla="*/ 0 60000 65536"/>
              <a:gd name="T12" fmla="*/ 0 60000 65536"/>
              <a:gd name="T13" fmla="*/ 0 60000 65536"/>
              <a:gd name="T14" fmla="*/ 0 60000 65536"/>
              <a:gd name="T15" fmla="*/ 0 w 22098"/>
              <a:gd name="T16" fmla="*/ 0 h 38226"/>
              <a:gd name="T17" fmla="*/ 22098 w 22098"/>
              <a:gd name="T18" fmla="*/ 38226 h 38226"/>
            </a:gdLst>
            <a:ahLst/>
            <a:cxnLst>
              <a:cxn ang="T10">
                <a:pos x="T0" y="T1"/>
              </a:cxn>
              <a:cxn ang="T11">
                <a:pos x="T2" y="T3"/>
              </a:cxn>
              <a:cxn ang="T12">
                <a:pos x="T4" y="T5"/>
              </a:cxn>
              <a:cxn ang="T13">
                <a:pos x="T6" y="T7"/>
              </a:cxn>
              <a:cxn ang="T14">
                <a:pos x="T8" y="T9"/>
              </a:cxn>
            </a:cxnLst>
            <a:rect l="T15" t="T16" r="T17" b="T18"/>
            <a:pathLst>
              <a:path w="22098" h="38226">
                <a:moveTo>
                  <a:pt x="0" y="0"/>
                </a:moveTo>
                <a:lnTo>
                  <a:pt x="0" y="38226"/>
                </a:lnTo>
                <a:lnTo>
                  <a:pt x="22098" y="38226"/>
                </a:lnTo>
                <a:lnTo>
                  <a:pt x="22098" y="0"/>
                </a:lnTo>
                <a:lnTo>
                  <a:pt x="0" y="0"/>
                </a:lnTo>
                <a:close/>
              </a:path>
            </a:pathLst>
          </a:custGeom>
          <a:solidFill>
            <a:srgbClr val="28166F"/>
          </a:solidFill>
          <a:ln w="9525">
            <a:noFill/>
            <a:round/>
          </a:ln>
        </p:spPr>
        <p:txBody>
          <a:bodyPr lIns="0" tIns="0" rIns="0" bIns="0"/>
          <a:lstStyle/>
          <a:p>
            <a:endParaRPr lang="el-GR"/>
          </a:p>
        </p:txBody>
      </p:sp>
      <p:sp>
        <p:nvSpPr>
          <p:cNvPr id="9755" name="object 540"/>
          <p:cNvSpPr/>
          <p:nvPr/>
        </p:nvSpPr>
        <p:spPr bwMode="auto">
          <a:xfrm>
            <a:off x="3081338" y="3941763"/>
            <a:ext cx="11112" cy="3175"/>
          </a:xfrm>
          <a:custGeom>
            <a:avLst/>
            <a:gdLst>
              <a:gd name="T0" fmla="*/ 5064 w 12191"/>
              <a:gd name="T1" fmla="*/ 0 h 3047"/>
              <a:gd name="T2" fmla="*/ 5064 w 12191"/>
              <a:gd name="T3" fmla="*/ 3308 h 3047"/>
              <a:gd name="T4" fmla="*/ 0 60000 65536"/>
              <a:gd name="T5" fmla="*/ 0 60000 65536"/>
              <a:gd name="T6" fmla="*/ 0 w 12191"/>
              <a:gd name="T7" fmla="*/ 0 h 3047"/>
              <a:gd name="T8" fmla="*/ 12191 w 12191"/>
              <a:gd name="T9" fmla="*/ 3047 h 3047"/>
            </a:gdLst>
            <a:ahLst/>
            <a:cxnLst>
              <a:cxn ang="T4">
                <a:pos x="T0" y="T1"/>
              </a:cxn>
              <a:cxn ang="T5">
                <a:pos x="T2" y="T3"/>
              </a:cxn>
            </a:cxnLst>
            <a:rect l="T6" t="T7" r="T8" b="T9"/>
            <a:pathLst>
              <a:path w="12191" h="3047">
                <a:moveTo>
                  <a:pt x="6095" y="0"/>
                </a:moveTo>
                <a:lnTo>
                  <a:pt x="6095" y="3047"/>
                </a:lnTo>
              </a:path>
            </a:pathLst>
          </a:custGeom>
          <a:noFill/>
          <a:ln w="13461">
            <a:solidFill>
              <a:srgbClr val="28166F"/>
            </a:solidFill>
            <a:round/>
          </a:ln>
        </p:spPr>
        <p:txBody>
          <a:bodyPr lIns="0" tIns="0" rIns="0" bIns="0"/>
          <a:lstStyle/>
          <a:p>
            <a:endParaRPr lang="el-GR"/>
          </a:p>
        </p:txBody>
      </p:sp>
      <p:sp>
        <p:nvSpPr>
          <p:cNvPr id="9756" name="object 541"/>
          <p:cNvSpPr/>
          <p:nvPr/>
        </p:nvSpPr>
        <p:spPr bwMode="auto">
          <a:xfrm>
            <a:off x="3063875" y="3941763"/>
            <a:ext cx="14288" cy="3175"/>
          </a:xfrm>
          <a:custGeom>
            <a:avLst/>
            <a:gdLst>
              <a:gd name="T0" fmla="*/ 0 w 14986"/>
              <a:gd name="T1" fmla="*/ 0 h 3047"/>
              <a:gd name="T2" fmla="*/ 0 w 14986"/>
              <a:gd name="T3" fmla="*/ 3308 h 3047"/>
              <a:gd name="T4" fmla="*/ 13623 w 14986"/>
              <a:gd name="T5" fmla="*/ 3308 h 3047"/>
              <a:gd name="T6" fmla="*/ 13623 w 14986"/>
              <a:gd name="T7" fmla="*/ 0 h 3047"/>
              <a:gd name="T8" fmla="*/ 0 w 14986"/>
              <a:gd name="T9" fmla="*/ 0 h 3047"/>
              <a:gd name="T10" fmla="*/ 0 60000 65536"/>
              <a:gd name="T11" fmla="*/ 0 60000 65536"/>
              <a:gd name="T12" fmla="*/ 0 60000 65536"/>
              <a:gd name="T13" fmla="*/ 0 60000 65536"/>
              <a:gd name="T14" fmla="*/ 0 60000 65536"/>
              <a:gd name="T15" fmla="*/ 0 w 14986"/>
              <a:gd name="T16" fmla="*/ 0 h 3047"/>
              <a:gd name="T17" fmla="*/ 14986 w 14986"/>
              <a:gd name="T18" fmla="*/ 3047 h 3047"/>
            </a:gdLst>
            <a:ahLst/>
            <a:cxnLst>
              <a:cxn ang="T10">
                <a:pos x="T0" y="T1"/>
              </a:cxn>
              <a:cxn ang="T11">
                <a:pos x="T2" y="T3"/>
              </a:cxn>
              <a:cxn ang="T12">
                <a:pos x="T4" y="T5"/>
              </a:cxn>
              <a:cxn ang="T13">
                <a:pos x="T6" y="T7"/>
              </a:cxn>
              <a:cxn ang="T14">
                <a:pos x="T8" y="T9"/>
              </a:cxn>
            </a:cxnLst>
            <a:rect l="T15" t="T16" r="T17" b="T18"/>
            <a:pathLst>
              <a:path w="14986" h="3047">
                <a:moveTo>
                  <a:pt x="0" y="0"/>
                </a:moveTo>
                <a:lnTo>
                  <a:pt x="0" y="3047"/>
                </a:lnTo>
                <a:lnTo>
                  <a:pt x="14986" y="3047"/>
                </a:lnTo>
                <a:lnTo>
                  <a:pt x="14986" y="0"/>
                </a:lnTo>
                <a:lnTo>
                  <a:pt x="0" y="0"/>
                </a:lnTo>
                <a:close/>
              </a:path>
            </a:pathLst>
          </a:custGeom>
          <a:solidFill>
            <a:srgbClr val="28166F"/>
          </a:solidFill>
          <a:ln w="9525">
            <a:noFill/>
            <a:round/>
          </a:ln>
        </p:spPr>
        <p:txBody>
          <a:bodyPr lIns="0" tIns="0" rIns="0" bIns="0"/>
          <a:lstStyle/>
          <a:p>
            <a:endParaRPr lang="el-GR"/>
          </a:p>
        </p:txBody>
      </p:sp>
      <p:sp>
        <p:nvSpPr>
          <p:cNvPr id="9757" name="object 542"/>
          <p:cNvSpPr/>
          <p:nvPr/>
        </p:nvSpPr>
        <p:spPr bwMode="auto">
          <a:xfrm>
            <a:off x="3067050" y="3916363"/>
            <a:ext cx="25400" cy="41275"/>
          </a:xfrm>
          <a:custGeom>
            <a:avLst/>
            <a:gdLst>
              <a:gd name="T0" fmla="*/ 0 w 25145"/>
              <a:gd name="T1" fmla="*/ 0 h 40893"/>
              <a:gd name="T2" fmla="*/ 0 w 25145"/>
              <a:gd name="T3" fmla="*/ 41661 h 40893"/>
              <a:gd name="T4" fmla="*/ 25658 w 25145"/>
              <a:gd name="T5" fmla="*/ 41661 h 40893"/>
              <a:gd name="T6" fmla="*/ 25658 w 25145"/>
              <a:gd name="T7" fmla="*/ 0 h 40893"/>
              <a:gd name="T8" fmla="*/ 0 w 25145"/>
              <a:gd name="T9" fmla="*/ 0 h 40893"/>
              <a:gd name="T10" fmla="*/ 0 60000 65536"/>
              <a:gd name="T11" fmla="*/ 0 60000 65536"/>
              <a:gd name="T12" fmla="*/ 0 60000 65536"/>
              <a:gd name="T13" fmla="*/ 0 60000 65536"/>
              <a:gd name="T14" fmla="*/ 0 60000 65536"/>
              <a:gd name="T15" fmla="*/ 0 w 25145"/>
              <a:gd name="T16" fmla="*/ 0 h 40893"/>
              <a:gd name="T17" fmla="*/ 25145 w 25145"/>
              <a:gd name="T18" fmla="*/ 40893 h 40893"/>
            </a:gdLst>
            <a:ahLst/>
            <a:cxnLst>
              <a:cxn ang="T10">
                <a:pos x="T0" y="T1"/>
              </a:cxn>
              <a:cxn ang="T11">
                <a:pos x="T2" y="T3"/>
              </a:cxn>
              <a:cxn ang="T12">
                <a:pos x="T4" y="T5"/>
              </a:cxn>
              <a:cxn ang="T13">
                <a:pos x="T6" y="T7"/>
              </a:cxn>
              <a:cxn ang="T14">
                <a:pos x="T8" y="T9"/>
              </a:cxn>
            </a:cxnLst>
            <a:rect l="T15" t="T16" r="T17" b="T18"/>
            <a:pathLst>
              <a:path w="25145" h="40893">
                <a:moveTo>
                  <a:pt x="0" y="0"/>
                </a:moveTo>
                <a:lnTo>
                  <a:pt x="0" y="40893"/>
                </a:lnTo>
                <a:lnTo>
                  <a:pt x="25145" y="40893"/>
                </a:lnTo>
                <a:lnTo>
                  <a:pt x="25145" y="0"/>
                </a:lnTo>
                <a:lnTo>
                  <a:pt x="0" y="0"/>
                </a:lnTo>
                <a:close/>
              </a:path>
            </a:pathLst>
          </a:custGeom>
          <a:solidFill>
            <a:srgbClr val="28166F"/>
          </a:solidFill>
          <a:ln w="9525">
            <a:noFill/>
            <a:round/>
          </a:ln>
        </p:spPr>
        <p:txBody>
          <a:bodyPr lIns="0" tIns="0" rIns="0" bIns="0"/>
          <a:lstStyle/>
          <a:p>
            <a:endParaRPr lang="el-GR"/>
          </a:p>
        </p:txBody>
      </p:sp>
      <p:sp>
        <p:nvSpPr>
          <p:cNvPr id="9758" name="object 543"/>
          <p:cNvSpPr/>
          <p:nvPr/>
        </p:nvSpPr>
        <p:spPr bwMode="auto">
          <a:xfrm>
            <a:off x="3060700" y="3922713"/>
            <a:ext cx="15875" cy="31750"/>
          </a:xfrm>
          <a:custGeom>
            <a:avLst/>
            <a:gdLst>
              <a:gd name="T0" fmla="*/ 0 w 15239"/>
              <a:gd name="T1" fmla="*/ 0 h 30988"/>
              <a:gd name="T2" fmla="*/ 0 w 15239"/>
              <a:gd name="T3" fmla="*/ 32531 h 30988"/>
              <a:gd name="T4" fmla="*/ 16538 w 15239"/>
              <a:gd name="T5" fmla="*/ 32531 h 30988"/>
              <a:gd name="T6" fmla="*/ 16538 w 15239"/>
              <a:gd name="T7" fmla="*/ 0 h 30988"/>
              <a:gd name="T8" fmla="*/ 0 w 15239"/>
              <a:gd name="T9" fmla="*/ 0 h 30988"/>
              <a:gd name="T10" fmla="*/ 0 60000 65536"/>
              <a:gd name="T11" fmla="*/ 0 60000 65536"/>
              <a:gd name="T12" fmla="*/ 0 60000 65536"/>
              <a:gd name="T13" fmla="*/ 0 60000 65536"/>
              <a:gd name="T14" fmla="*/ 0 60000 65536"/>
              <a:gd name="T15" fmla="*/ 0 w 15239"/>
              <a:gd name="T16" fmla="*/ 0 h 30988"/>
              <a:gd name="T17" fmla="*/ 15239 w 15239"/>
              <a:gd name="T18" fmla="*/ 30988 h 30988"/>
            </a:gdLst>
            <a:ahLst/>
            <a:cxnLst>
              <a:cxn ang="T10">
                <a:pos x="T0" y="T1"/>
              </a:cxn>
              <a:cxn ang="T11">
                <a:pos x="T2" y="T3"/>
              </a:cxn>
              <a:cxn ang="T12">
                <a:pos x="T4" y="T5"/>
              </a:cxn>
              <a:cxn ang="T13">
                <a:pos x="T6" y="T7"/>
              </a:cxn>
              <a:cxn ang="T14">
                <a:pos x="T8" y="T9"/>
              </a:cxn>
            </a:cxnLst>
            <a:rect l="T15" t="T16" r="T17" b="T18"/>
            <a:pathLst>
              <a:path w="15239" h="30988">
                <a:moveTo>
                  <a:pt x="0" y="0"/>
                </a:moveTo>
                <a:lnTo>
                  <a:pt x="0" y="30988"/>
                </a:lnTo>
                <a:lnTo>
                  <a:pt x="15239" y="30988"/>
                </a:lnTo>
                <a:lnTo>
                  <a:pt x="15239" y="0"/>
                </a:lnTo>
                <a:lnTo>
                  <a:pt x="0" y="0"/>
                </a:lnTo>
                <a:close/>
              </a:path>
            </a:pathLst>
          </a:custGeom>
          <a:solidFill>
            <a:srgbClr val="28166F"/>
          </a:solidFill>
          <a:ln w="9525">
            <a:noFill/>
            <a:round/>
          </a:ln>
        </p:spPr>
        <p:txBody>
          <a:bodyPr lIns="0" tIns="0" rIns="0" bIns="0"/>
          <a:lstStyle/>
          <a:p>
            <a:endParaRPr lang="el-GR"/>
          </a:p>
        </p:txBody>
      </p:sp>
      <p:sp>
        <p:nvSpPr>
          <p:cNvPr id="9759" name="object 544"/>
          <p:cNvSpPr/>
          <p:nvPr/>
        </p:nvSpPr>
        <p:spPr bwMode="auto">
          <a:xfrm>
            <a:off x="3087688" y="3925888"/>
            <a:ext cx="11112" cy="11112"/>
          </a:xfrm>
          <a:custGeom>
            <a:avLst/>
            <a:gdLst>
              <a:gd name="T0" fmla="*/ 11574 w 10668"/>
              <a:gd name="T1" fmla="*/ 8632 h 9905"/>
              <a:gd name="T2" fmla="*/ 1653 w 10668"/>
              <a:gd name="T3" fmla="*/ 0 h 9905"/>
              <a:gd name="T4" fmla="*/ 0 w 10668"/>
              <a:gd name="T5" fmla="*/ 1918 h 9905"/>
              <a:gd name="T6" fmla="*/ 9093 w 10668"/>
              <a:gd name="T7" fmla="*/ 12466 h 9905"/>
              <a:gd name="T8" fmla="*/ 11574 w 10668"/>
              <a:gd name="T9" fmla="*/ 8632 h 9905"/>
              <a:gd name="T10" fmla="*/ 0 60000 65536"/>
              <a:gd name="T11" fmla="*/ 0 60000 65536"/>
              <a:gd name="T12" fmla="*/ 0 60000 65536"/>
              <a:gd name="T13" fmla="*/ 0 60000 65536"/>
              <a:gd name="T14" fmla="*/ 0 60000 65536"/>
              <a:gd name="T15" fmla="*/ 0 w 10668"/>
              <a:gd name="T16" fmla="*/ 0 h 9905"/>
              <a:gd name="T17" fmla="*/ 10668 w 10668"/>
              <a:gd name="T18" fmla="*/ 9905 h 9905"/>
            </a:gdLst>
            <a:ahLst/>
            <a:cxnLst>
              <a:cxn ang="T10">
                <a:pos x="T0" y="T1"/>
              </a:cxn>
              <a:cxn ang="T11">
                <a:pos x="T2" y="T3"/>
              </a:cxn>
              <a:cxn ang="T12">
                <a:pos x="T4" y="T5"/>
              </a:cxn>
              <a:cxn ang="T13">
                <a:pos x="T6" y="T7"/>
              </a:cxn>
              <a:cxn ang="T14">
                <a:pos x="T8" y="T9"/>
              </a:cxn>
            </a:cxnLst>
            <a:rect l="T15" t="T16" r="T17" b="T18"/>
            <a:pathLst>
              <a:path w="10668" h="9905">
                <a:moveTo>
                  <a:pt x="10668" y="6858"/>
                </a:moveTo>
                <a:lnTo>
                  <a:pt x="1524" y="0"/>
                </a:lnTo>
                <a:lnTo>
                  <a:pt x="0" y="1524"/>
                </a:lnTo>
                <a:lnTo>
                  <a:pt x="8381" y="9905"/>
                </a:lnTo>
                <a:lnTo>
                  <a:pt x="10668" y="6858"/>
                </a:lnTo>
                <a:close/>
              </a:path>
            </a:pathLst>
          </a:custGeom>
          <a:solidFill>
            <a:srgbClr val="28166F"/>
          </a:solidFill>
          <a:ln w="9525">
            <a:noFill/>
            <a:round/>
          </a:ln>
        </p:spPr>
        <p:txBody>
          <a:bodyPr lIns="0" tIns="0" rIns="0" bIns="0"/>
          <a:lstStyle/>
          <a:p>
            <a:endParaRPr lang="el-GR"/>
          </a:p>
        </p:txBody>
      </p:sp>
      <p:sp>
        <p:nvSpPr>
          <p:cNvPr id="9760" name="object 545"/>
          <p:cNvSpPr/>
          <p:nvPr/>
        </p:nvSpPr>
        <p:spPr bwMode="auto">
          <a:xfrm>
            <a:off x="3087688" y="3944938"/>
            <a:ext cx="11112" cy="1587"/>
          </a:xfrm>
          <a:custGeom>
            <a:avLst/>
            <a:gdLst>
              <a:gd name="T0" fmla="*/ 5787 w 10668"/>
              <a:gd name="T1" fmla="*/ 0 h 2286"/>
              <a:gd name="T2" fmla="*/ 5787 w 10668"/>
              <a:gd name="T3" fmla="*/ 1102 h 2286"/>
              <a:gd name="T4" fmla="*/ 0 60000 65536"/>
              <a:gd name="T5" fmla="*/ 0 60000 65536"/>
              <a:gd name="T6" fmla="*/ 0 w 10668"/>
              <a:gd name="T7" fmla="*/ 0 h 2286"/>
              <a:gd name="T8" fmla="*/ 10668 w 10668"/>
              <a:gd name="T9" fmla="*/ 2286 h 2286"/>
            </a:gdLst>
            <a:ahLst/>
            <a:cxnLst>
              <a:cxn ang="T4">
                <a:pos x="T0" y="T1"/>
              </a:cxn>
              <a:cxn ang="T5">
                <a:pos x="T2" y="T3"/>
              </a:cxn>
            </a:cxnLst>
            <a:rect l="T6" t="T7" r="T8" b="T9"/>
            <a:pathLst>
              <a:path w="10668" h="2286">
                <a:moveTo>
                  <a:pt x="5334" y="0"/>
                </a:moveTo>
                <a:lnTo>
                  <a:pt x="5334" y="2286"/>
                </a:lnTo>
              </a:path>
            </a:pathLst>
          </a:custGeom>
          <a:noFill/>
          <a:ln w="11938">
            <a:solidFill>
              <a:srgbClr val="28166F"/>
            </a:solidFill>
            <a:round/>
          </a:ln>
        </p:spPr>
        <p:txBody>
          <a:bodyPr lIns="0" tIns="0" rIns="0" bIns="0"/>
          <a:lstStyle/>
          <a:p>
            <a:endParaRPr lang="el-GR"/>
          </a:p>
        </p:txBody>
      </p:sp>
      <p:sp>
        <p:nvSpPr>
          <p:cNvPr id="9761" name="object 546"/>
          <p:cNvSpPr/>
          <p:nvPr/>
        </p:nvSpPr>
        <p:spPr bwMode="auto">
          <a:xfrm>
            <a:off x="3068638" y="3944938"/>
            <a:ext cx="25400" cy="1587"/>
          </a:xfrm>
          <a:custGeom>
            <a:avLst/>
            <a:gdLst>
              <a:gd name="T0" fmla="*/ 0 w 24892"/>
              <a:gd name="T1" fmla="*/ 0 h 2286"/>
              <a:gd name="T2" fmla="*/ 0 w 24892"/>
              <a:gd name="T3" fmla="*/ 1102 h 2286"/>
              <a:gd name="T4" fmla="*/ 25918 w 24892"/>
              <a:gd name="T5" fmla="*/ 1102 h 2286"/>
              <a:gd name="T6" fmla="*/ 25918 w 24892"/>
              <a:gd name="T7" fmla="*/ 0 h 2286"/>
              <a:gd name="T8" fmla="*/ 0 w 24892"/>
              <a:gd name="T9" fmla="*/ 0 h 2286"/>
              <a:gd name="T10" fmla="*/ 0 60000 65536"/>
              <a:gd name="T11" fmla="*/ 0 60000 65536"/>
              <a:gd name="T12" fmla="*/ 0 60000 65536"/>
              <a:gd name="T13" fmla="*/ 0 60000 65536"/>
              <a:gd name="T14" fmla="*/ 0 60000 65536"/>
              <a:gd name="T15" fmla="*/ 0 w 24892"/>
              <a:gd name="T16" fmla="*/ 0 h 2286"/>
              <a:gd name="T17" fmla="*/ 24892 w 24892"/>
              <a:gd name="T18" fmla="*/ 2286 h 2286"/>
            </a:gdLst>
            <a:ahLst/>
            <a:cxnLst>
              <a:cxn ang="T10">
                <a:pos x="T0" y="T1"/>
              </a:cxn>
              <a:cxn ang="T11">
                <a:pos x="T2" y="T3"/>
              </a:cxn>
              <a:cxn ang="T12">
                <a:pos x="T4" y="T5"/>
              </a:cxn>
              <a:cxn ang="T13">
                <a:pos x="T6" y="T7"/>
              </a:cxn>
              <a:cxn ang="T14">
                <a:pos x="T8" y="T9"/>
              </a:cxn>
            </a:cxnLst>
            <a:rect l="T15" t="T16" r="T17" b="T18"/>
            <a:pathLst>
              <a:path w="24892" h="2286">
                <a:moveTo>
                  <a:pt x="0" y="0"/>
                </a:moveTo>
                <a:lnTo>
                  <a:pt x="0" y="2286"/>
                </a:lnTo>
                <a:lnTo>
                  <a:pt x="24892" y="2286"/>
                </a:lnTo>
                <a:lnTo>
                  <a:pt x="24892" y="0"/>
                </a:lnTo>
                <a:lnTo>
                  <a:pt x="0" y="0"/>
                </a:lnTo>
                <a:close/>
              </a:path>
            </a:pathLst>
          </a:custGeom>
          <a:solidFill>
            <a:srgbClr val="28166F"/>
          </a:solidFill>
          <a:ln w="9525">
            <a:noFill/>
            <a:round/>
          </a:ln>
        </p:spPr>
        <p:txBody>
          <a:bodyPr lIns="0" tIns="0" rIns="0" bIns="0"/>
          <a:lstStyle/>
          <a:p>
            <a:endParaRPr lang="el-GR"/>
          </a:p>
        </p:txBody>
      </p:sp>
      <p:sp>
        <p:nvSpPr>
          <p:cNvPr id="9762" name="object 547"/>
          <p:cNvSpPr/>
          <p:nvPr/>
        </p:nvSpPr>
        <p:spPr bwMode="auto">
          <a:xfrm>
            <a:off x="3067050" y="3941763"/>
            <a:ext cx="26988" cy="12700"/>
          </a:xfrm>
          <a:custGeom>
            <a:avLst/>
            <a:gdLst>
              <a:gd name="T0" fmla="*/ 0 w 26415"/>
              <a:gd name="T1" fmla="*/ 0 h 12191"/>
              <a:gd name="T2" fmla="*/ 0 w 26415"/>
              <a:gd name="T3" fmla="*/ 13230 h 12191"/>
              <a:gd name="T4" fmla="*/ 27573 w 26415"/>
              <a:gd name="T5" fmla="*/ 13230 h 12191"/>
              <a:gd name="T6" fmla="*/ 27573 w 26415"/>
              <a:gd name="T7" fmla="*/ 0 h 12191"/>
              <a:gd name="T8" fmla="*/ 0 w 26415"/>
              <a:gd name="T9" fmla="*/ 0 h 12191"/>
              <a:gd name="T10" fmla="*/ 0 60000 65536"/>
              <a:gd name="T11" fmla="*/ 0 60000 65536"/>
              <a:gd name="T12" fmla="*/ 0 60000 65536"/>
              <a:gd name="T13" fmla="*/ 0 60000 65536"/>
              <a:gd name="T14" fmla="*/ 0 60000 65536"/>
              <a:gd name="T15" fmla="*/ 0 w 26415"/>
              <a:gd name="T16" fmla="*/ 0 h 12191"/>
              <a:gd name="T17" fmla="*/ 26415 w 26415"/>
              <a:gd name="T18" fmla="*/ 12191 h 12191"/>
            </a:gdLst>
            <a:ahLst/>
            <a:cxnLst>
              <a:cxn ang="T10">
                <a:pos x="T0" y="T1"/>
              </a:cxn>
              <a:cxn ang="T11">
                <a:pos x="T2" y="T3"/>
              </a:cxn>
              <a:cxn ang="T12">
                <a:pos x="T4" y="T5"/>
              </a:cxn>
              <a:cxn ang="T13">
                <a:pos x="T6" y="T7"/>
              </a:cxn>
              <a:cxn ang="T14">
                <a:pos x="T8" y="T9"/>
              </a:cxn>
            </a:cxnLst>
            <a:rect l="T15" t="T16" r="T17" b="T18"/>
            <a:pathLst>
              <a:path w="26415" h="12191">
                <a:moveTo>
                  <a:pt x="0" y="0"/>
                </a:moveTo>
                <a:lnTo>
                  <a:pt x="0" y="12191"/>
                </a:lnTo>
                <a:lnTo>
                  <a:pt x="26415" y="12191"/>
                </a:lnTo>
                <a:lnTo>
                  <a:pt x="26415" y="0"/>
                </a:lnTo>
                <a:lnTo>
                  <a:pt x="0" y="0"/>
                </a:lnTo>
                <a:close/>
              </a:path>
            </a:pathLst>
          </a:custGeom>
          <a:solidFill>
            <a:srgbClr val="28166F"/>
          </a:solidFill>
          <a:ln w="9525">
            <a:noFill/>
            <a:round/>
          </a:ln>
        </p:spPr>
        <p:txBody>
          <a:bodyPr lIns="0" tIns="0" rIns="0" bIns="0"/>
          <a:lstStyle/>
          <a:p>
            <a:endParaRPr lang="el-GR"/>
          </a:p>
        </p:txBody>
      </p:sp>
      <p:sp>
        <p:nvSpPr>
          <p:cNvPr id="9763" name="object 548"/>
          <p:cNvSpPr/>
          <p:nvPr/>
        </p:nvSpPr>
        <p:spPr bwMode="auto">
          <a:xfrm>
            <a:off x="3089275" y="3941763"/>
            <a:ext cx="3175" cy="12700"/>
          </a:xfrm>
          <a:custGeom>
            <a:avLst/>
            <a:gdLst>
              <a:gd name="T0" fmla="*/ 1654 w 3048"/>
              <a:gd name="T1" fmla="*/ 0 h 12191"/>
              <a:gd name="T2" fmla="*/ 1654 w 3048"/>
              <a:gd name="T3" fmla="*/ 13230 h 12191"/>
              <a:gd name="T4" fmla="*/ 0 60000 65536"/>
              <a:gd name="T5" fmla="*/ 0 60000 65536"/>
              <a:gd name="T6" fmla="*/ 0 w 3048"/>
              <a:gd name="T7" fmla="*/ 0 h 12191"/>
              <a:gd name="T8" fmla="*/ 3048 w 3048"/>
              <a:gd name="T9" fmla="*/ 12191 h 12191"/>
            </a:gdLst>
            <a:ahLst/>
            <a:cxnLst>
              <a:cxn ang="T4">
                <a:pos x="T0" y="T1"/>
              </a:cxn>
              <a:cxn ang="T5">
                <a:pos x="T2" y="T3"/>
              </a:cxn>
            </a:cxnLst>
            <a:rect l="T6" t="T7" r="T8" b="T9"/>
            <a:pathLst>
              <a:path w="3048" h="12191">
                <a:moveTo>
                  <a:pt x="1524" y="0"/>
                </a:moveTo>
                <a:lnTo>
                  <a:pt x="1524" y="12191"/>
                </a:lnTo>
              </a:path>
            </a:pathLst>
          </a:custGeom>
          <a:noFill/>
          <a:ln w="4318">
            <a:solidFill>
              <a:srgbClr val="28166F"/>
            </a:solidFill>
            <a:round/>
          </a:ln>
        </p:spPr>
        <p:txBody>
          <a:bodyPr lIns="0" tIns="0" rIns="0" bIns="0"/>
          <a:lstStyle/>
          <a:p>
            <a:endParaRPr lang="el-GR"/>
          </a:p>
        </p:txBody>
      </p:sp>
      <p:sp>
        <p:nvSpPr>
          <p:cNvPr id="9764" name="object 549"/>
          <p:cNvSpPr/>
          <p:nvPr/>
        </p:nvSpPr>
        <p:spPr bwMode="auto">
          <a:xfrm>
            <a:off x="3106738" y="3917950"/>
            <a:ext cx="14287" cy="36513"/>
          </a:xfrm>
          <a:custGeom>
            <a:avLst/>
            <a:gdLst>
              <a:gd name="T0" fmla="*/ 0 w 13462"/>
              <a:gd name="T1" fmla="*/ 0 h 35813"/>
              <a:gd name="T2" fmla="*/ 0 w 13462"/>
              <a:gd name="T3" fmla="*/ 37227 h 35813"/>
              <a:gd name="T4" fmla="*/ 15163 w 13462"/>
              <a:gd name="T5" fmla="*/ 37227 h 35813"/>
              <a:gd name="T6" fmla="*/ 15163 w 13462"/>
              <a:gd name="T7" fmla="*/ 0 h 35813"/>
              <a:gd name="T8" fmla="*/ 0 w 13462"/>
              <a:gd name="T9" fmla="*/ 0 h 35813"/>
              <a:gd name="T10" fmla="*/ 0 60000 65536"/>
              <a:gd name="T11" fmla="*/ 0 60000 65536"/>
              <a:gd name="T12" fmla="*/ 0 60000 65536"/>
              <a:gd name="T13" fmla="*/ 0 60000 65536"/>
              <a:gd name="T14" fmla="*/ 0 60000 65536"/>
              <a:gd name="T15" fmla="*/ 0 w 13462"/>
              <a:gd name="T16" fmla="*/ 0 h 35813"/>
              <a:gd name="T17" fmla="*/ 13462 w 13462"/>
              <a:gd name="T18" fmla="*/ 35813 h 35813"/>
            </a:gdLst>
            <a:ahLst/>
            <a:cxnLst>
              <a:cxn ang="T10">
                <a:pos x="T0" y="T1"/>
              </a:cxn>
              <a:cxn ang="T11">
                <a:pos x="T2" y="T3"/>
              </a:cxn>
              <a:cxn ang="T12">
                <a:pos x="T4" y="T5"/>
              </a:cxn>
              <a:cxn ang="T13">
                <a:pos x="T6" y="T7"/>
              </a:cxn>
              <a:cxn ang="T14">
                <a:pos x="T8" y="T9"/>
              </a:cxn>
            </a:cxnLst>
            <a:rect l="T15" t="T16" r="T17" b="T18"/>
            <a:pathLst>
              <a:path w="13462" h="35813">
                <a:moveTo>
                  <a:pt x="0" y="0"/>
                </a:moveTo>
                <a:lnTo>
                  <a:pt x="0" y="35813"/>
                </a:lnTo>
                <a:lnTo>
                  <a:pt x="13462" y="35813"/>
                </a:lnTo>
                <a:lnTo>
                  <a:pt x="13462" y="0"/>
                </a:lnTo>
                <a:lnTo>
                  <a:pt x="0" y="0"/>
                </a:lnTo>
                <a:close/>
              </a:path>
            </a:pathLst>
          </a:custGeom>
          <a:solidFill>
            <a:srgbClr val="1F1A17"/>
          </a:solidFill>
          <a:ln w="9525">
            <a:noFill/>
            <a:round/>
          </a:ln>
        </p:spPr>
        <p:txBody>
          <a:bodyPr lIns="0" tIns="0" rIns="0" bIns="0"/>
          <a:lstStyle/>
          <a:p>
            <a:endParaRPr lang="el-GR"/>
          </a:p>
        </p:txBody>
      </p:sp>
      <p:sp>
        <p:nvSpPr>
          <p:cNvPr id="9765" name="object 550"/>
          <p:cNvSpPr/>
          <p:nvPr/>
        </p:nvSpPr>
        <p:spPr bwMode="auto">
          <a:xfrm>
            <a:off x="3105150" y="3930650"/>
            <a:ext cx="23813" cy="14288"/>
          </a:xfrm>
          <a:custGeom>
            <a:avLst/>
            <a:gdLst>
              <a:gd name="T0" fmla="*/ 0 w 23621"/>
              <a:gd name="T1" fmla="*/ 0 h 13461"/>
              <a:gd name="T2" fmla="*/ 0 w 23621"/>
              <a:gd name="T3" fmla="*/ 15166 h 13461"/>
              <a:gd name="T4" fmla="*/ 24007 w 23621"/>
              <a:gd name="T5" fmla="*/ 15166 h 13461"/>
              <a:gd name="T6" fmla="*/ 24007 w 23621"/>
              <a:gd name="T7" fmla="*/ 0 h 13461"/>
              <a:gd name="T8" fmla="*/ 0 w 23621"/>
              <a:gd name="T9" fmla="*/ 0 h 13461"/>
              <a:gd name="T10" fmla="*/ 0 60000 65536"/>
              <a:gd name="T11" fmla="*/ 0 60000 65536"/>
              <a:gd name="T12" fmla="*/ 0 60000 65536"/>
              <a:gd name="T13" fmla="*/ 0 60000 65536"/>
              <a:gd name="T14" fmla="*/ 0 60000 65536"/>
              <a:gd name="T15" fmla="*/ 0 w 23621"/>
              <a:gd name="T16" fmla="*/ 0 h 13461"/>
              <a:gd name="T17" fmla="*/ 23621 w 23621"/>
              <a:gd name="T18" fmla="*/ 13461 h 13461"/>
            </a:gdLst>
            <a:ahLst/>
            <a:cxnLst>
              <a:cxn ang="T10">
                <a:pos x="T0" y="T1"/>
              </a:cxn>
              <a:cxn ang="T11">
                <a:pos x="T2" y="T3"/>
              </a:cxn>
              <a:cxn ang="T12">
                <a:pos x="T4" y="T5"/>
              </a:cxn>
              <a:cxn ang="T13">
                <a:pos x="T6" y="T7"/>
              </a:cxn>
              <a:cxn ang="T14">
                <a:pos x="T8" y="T9"/>
              </a:cxn>
            </a:cxnLst>
            <a:rect l="T15" t="T16" r="T17" b="T18"/>
            <a:pathLst>
              <a:path w="23621" h="13461">
                <a:moveTo>
                  <a:pt x="0" y="0"/>
                </a:moveTo>
                <a:lnTo>
                  <a:pt x="0" y="13461"/>
                </a:lnTo>
                <a:lnTo>
                  <a:pt x="23621" y="13461"/>
                </a:lnTo>
                <a:lnTo>
                  <a:pt x="23621" y="0"/>
                </a:lnTo>
                <a:lnTo>
                  <a:pt x="0" y="0"/>
                </a:lnTo>
                <a:close/>
              </a:path>
            </a:pathLst>
          </a:custGeom>
          <a:solidFill>
            <a:srgbClr val="28166F"/>
          </a:solidFill>
          <a:ln w="9525">
            <a:noFill/>
            <a:round/>
          </a:ln>
        </p:spPr>
        <p:txBody>
          <a:bodyPr lIns="0" tIns="0" rIns="0" bIns="0"/>
          <a:lstStyle/>
          <a:p>
            <a:endParaRPr lang="el-GR"/>
          </a:p>
        </p:txBody>
      </p:sp>
      <p:sp>
        <p:nvSpPr>
          <p:cNvPr id="9766" name="object 551"/>
          <p:cNvSpPr/>
          <p:nvPr/>
        </p:nvSpPr>
        <p:spPr bwMode="auto">
          <a:xfrm>
            <a:off x="3101975" y="3940175"/>
            <a:ext cx="9525" cy="0"/>
          </a:xfrm>
          <a:custGeom>
            <a:avLst/>
            <a:gdLst>
              <a:gd name="T0" fmla="*/ 9159 w 9906"/>
              <a:gd name="T1" fmla="*/ 0 w 9906"/>
              <a:gd name="T2" fmla="*/ 0 60000 65536"/>
              <a:gd name="T3" fmla="*/ 0 60000 65536"/>
              <a:gd name="T4" fmla="*/ 0 w 9906"/>
              <a:gd name="T5" fmla="*/ 9906 w 9906"/>
            </a:gdLst>
            <a:ahLst/>
            <a:cxnLst>
              <a:cxn ang="T2">
                <a:pos x="T0" y="0"/>
              </a:cxn>
              <a:cxn ang="T3">
                <a:pos x="T1" y="0"/>
              </a:cxn>
            </a:cxnLst>
            <a:rect l="T4" t="0" r="T5" b="0"/>
            <a:pathLst>
              <a:path w="9906">
                <a:moveTo>
                  <a:pt x="9906" y="0"/>
                </a:moveTo>
                <a:lnTo>
                  <a:pt x="0" y="0"/>
                </a:lnTo>
              </a:path>
            </a:pathLst>
          </a:custGeom>
          <a:noFill/>
          <a:ln w="16890">
            <a:solidFill>
              <a:srgbClr val="28166F"/>
            </a:solidFill>
            <a:round/>
          </a:ln>
        </p:spPr>
        <p:txBody>
          <a:bodyPr lIns="0" tIns="0" rIns="0" bIns="0"/>
          <a:lstStyle/>
          <a:p>
            <a:endParaRPr lang="el-GR"/>
          </a:p>
        </p:txBody>
      </p:sp>
      <p:sp>
        <p:nvSpPr>
          <p:cNvPr id="9767" name="object 552"/>
          <p:cNvSpPr/>
          <p:nvPr/>
        </p:nvSpPr>
        <p:spPr bwMode="auto">
          <a:xfrm>
            <a:off x="3116263" y="3941763"/>
            <a:ext cx="12700" cy="3175"/>
          </a:xfrm>
          <a:custGeom>
            <a:avLst/>
            <a:gdLst>
              <a:gd name="T0" fmla="*/ 6614 w 12191"/>
              <a:gd name="T1" fmla="*/ 0 h 3047"/>
              <a:gd name="T2" fmla="*/ 6614 w 12191"/>
              <a:gd name="T3" fmla="*/ 3308 h 3047"/>
              <a:gd name="T4" fmla="*/ 0 60000 65536"/>
              <a:gd name="T5" fmla="*/ 0 60000 65536"/>
              <a:gd name="T6" fmla="*/ 0 w 12191"/>
              <a:gd name="T7" fmla="*/ 0 h 3047"/>
              <a:gd name="T8" fmla="*/ 12191 w 12191"/>
              <a:gd name="T9" fmla="*/ 3047 h 3047"/>
            </a:gdLst>
            <a:ahLst/>
            <a:cxnLst>
              <a:cxn ang="T4">
                <a:pos x="T0" y="T1"/>
              </a:cxn>
              <a:cxn ang="T5">
                <a:pos x="T2" y="T3"/>
              </a:cxn>
            </a:cxnLst>
            <a:rect l="T6" t="T7" r="T8" b="T9"/>
            <a:pathLst>
              <a:path w="12191" h="3047">
                <a:moveTo>
                  <a:pt x="6095" y="0"/>
                </a:moveTo>
                <a:lnTo>
                  <a:pt x="6095" y="3047"/>
                </a:lnTo>
              </a:path>
            </a:pathLst>
          </a:custGeom>
          <a:noFill/>
          <a:ln w="13461">
            <a:solidFill>
              <a:srgbClr val="28166F"/>
            </a:solidFill>
            <a:round/>
          </a:ln>
        </p:spPr>
        <p:txBody>
          <a:bodyPr lIns="0" tIns="0" rIns="0" bIns="0"/>
          <a:lstStyle/>
          <a:p>
            <a:endParaRPr lang="el-GR"/>
          </a:p>
        </p:txBody>
      </p:sp>
      <p:sp>
        <p:nvSpPr>
          <p:cNvPr id="9768" name="object 553"/>
          <p:cNvSpPr/>
          <p:nvPr/>
        </p:nvSpPr>
        <p:spPr bwMode="auto">
          <a:xfrm>
            <a:off x="3101975" y="3917950"/>
            <a:ext cx="22225" cy="38100"/>
          </a:xfrm>
          <a:custGeom>
            <a:avLst/>
            <a:gdLst>
              <a:gd name="T0" fmla="*/ 0 w 22098"/>
              <a:gd name="T1" fmla="*/ 0 h 37845"/>
              <a:gd name="T2" fmla="*/ 0 w 22098"/>
              <a:gd name="T3" fmla="*/ 38357 h 37845"/>
              <a:gd name="T4" fmla="*/ 22353 w 22098"/>
              <a:gd name="T5" fmla="*/ 38357 h 37845"/>
              <a:gd name="T6" fmla="*/ 22353 w 22098"/>
              <a:gd name="T7" fmla="*/ 0 h 37845"/>
              <a:gd name="T8" fmla="*/ 0 w 22098"/>
              <a:gd name="T9" fmla="*/ 0 h 37845"/>
              <a:gd name="T10" fmla="*/ 0 60000 65536"/>
              <a:gd name="T11" fmla="*/ 0 60000 65536"/>
              <a:gd name="T12" fmla="*/ 0 60000 65536"/>
              <a:gd name="T13" fmla="*/ 0 60000 65536"/>
              <a:gd name="T14" fmla="*/ 0 60000 65536"/>
              <a:gd name="T15" fmla="*/ 0 w 22098"/>
              <a:gd name="T16" fmla="*/ 0 h 37845"/>
              <a:gd name="T17" fmla="*/ 22098 w 22098"/>
              <a:gd name="T18" fmla="*/ 37845 h 37845"/>
            </a:gdLst>
            <a:ahLst/>
            <a:cxnLst>
              <a:cxn ang="T10">
                <a:pos x="T0" y="T1"/>
              </a:cxn>
              <a:cxn ang="T11">
                <a:pos x="T2" y="T3"/>
              </a:cxn>
              <a:cxn ang="T12">
                <a:pos x="T4" y="T5"/>
              </a:cxn>
              <a:cxn ang="T13">
                <a:pos x="T6" y="T7"/>
              </a:cxn>
              <a:cxn ang="T14">
                <a:pos x="T8" y="T9"/>
              </a:cxn>
            </a:cxnLst>
            <a:rect l="T15" t="T16" r="T17" b="T18"/>
            <a:pathLst>
              <a:path w="22098" h="37845">
                <a:moveTo>
                  <a:pt x="0" y="0"/>
                </a:moveTo>
                <a:lnTo>
                  <a:pt x="0" y="37845"/>
                </a:lnTo>
                <a:lnTo>
                  <a:pt x="22098" y="37845"/>
                </a:lnTo>
                <a:lnTo>
                  <a:pt x="22098" y="0"/>
                </a:lnTo>
                <a:lnTo>
                  <a:pt x="0" y="0"/>
                </a:lnTo>
                <a:close/>
              </a:path>
            </a:pathLst>
          </a:custGeom>
          <a:solidFill>
            <a:srgbClr val="28166F"/>
          </a:solidFill>
          <a:ln w="9525">
            <a:noFill/>
            <a:round/>
          </a:ln>
        </p:spPr>
        <p:txBody>
          <a:bodyPr lIns="0" tIns="0" rIns="0" bIns="0"/>
          <a:lstStyle/>
          <a:p>
            <a:endParaRPr lang="el-GR"/>
          </a:p>
        </p:txBody>
      </p:sp>
      <p:sp>
        <p:nvSpPr>
          <p:cNvPr id="9769" name="object 554"/>
          <p:cNvSpPr/>
          <p:nvPr/>
        </p:nvSpPr>
        <p:spPr bwMode="auto">
          <a:xfrm>
            <a:off x="3098800" y="3925888"/>
            <a:ext cx="9525" cy="11112"/>
          </a:xfrm>
          <a:custGeom>
            <a:avLst/>
            <a:gdLst>
              <a:gd name="T0" fmla="*/ 9159 w 9906"/>
              <a:gd name="T1" fmla="*/ 1918 h 9905"/>
              <a:gd name="T2" fmla="*/ 6340 w 9906"/>
              <a:gd name="T3" fmla="*/ 0 h 9905"/>
              <a:gd name="T4" fmla="*/ 0 w 9906"/>
              <a:gd name="T5" fmla="*/ 8632 h 9905"/>
              <a:gd name="T6" fmla="*/ 2113 w 9906"/>
              <a:gd name="T7" fmla="*/ 12466 h 9905"/>
              <a:gd name="T8" fmla="*/ 9159 w 9906"/>
              <a:gd name="T9" fmla="*/ 1918 h 9905"/>
              <a:gd name="T10" fmla="*/ 0 60000 65536"/>
              <a:gd name="T11" fmla="*/ 0 60000 65536"/>
              <a:gd name="T12" fmla="*/ 0 60000 65536"/>
              <a:gd name="T13" fmla="*/ 0 60000 65536"/>
              <a:gd name="T14" fmla="*/ 0 60000 65536"/>
              <a:gd name="T15" fmla="*/ 0 w 9906"/>
              <a:gd name="T16" fmla="*/ 0 h 9905"/>
              <a:gd name="T17" fmla="*/ 9906 w 9906"/>
              <a:gd name="T18" fmla="*/ 9905 h 9905"/>
            </a:gdLst>
            <a:ahLst/>
            <a:cxnLst>
              <a:cxn ang="T10">
                <a:pos x="T0" y="T1"/>
              </a:cxn>
              <a:cxn ang="T11">
                <a:pos x="T2" y="T3"/>
              </a:cxn>
              <a:cxn ang="T12">
                <a:pos x="T4" y="T5"/>
              </a:cxn>
              <a:cxn ang="T13">
                <a:pos x="T6" y="T7"/>
              </a:cxn>
              <a:cxn ang="T14">
                <a:pos x="T8" y="T9"/>
              </a:cxn>
            </a:cxnLst>
            <a:rect l="T15" t="T16" r="T17" b="T18"/>
            <a:pathLst>
              <a:path w="9906" h="9905">
                <a:moveTo>
                  <a:pt x="9906" y="1524"/>
                </a:moveTo>
                <a:lnTo>
                  <a:pt x="6858" y="0"/>
                </a:lnTo>
                <a:lnTo>
                  <a:pt x="0" y="6858"/>
                </a:lnTo>
                <a:lnTo>
                  <a:pt x="2286" y="9905"/>
                </a:lnTo>
                <a:lnTo>
                  <a:pt x="9906" y="1524"/>
                </a:lnTo>
                <a:close/>
              </a:path>
            </a:pathLst>
          </a:custGeom>
          <a:solidFill>
            <a:srgbClr val="28166F"/>
          </a:solidFill>
          <a:ln w="9525">
            <a:noFill/>
            <a:round/>
          </a:ln>
        </p:spPr>
        <p:txBody>
          <a:bodyPr lIns="0" tIns="0" rIns="0" bIns="0"/>
          <a:lstStyle/>
          <a:p>
            <a:endParaRPr lang="el-GR"/>
          </a:p>
        </p:txBody>
      </p:sp>
      <p:sp>
        <p:nvSpPr>
          <p:cNvPr id="9770" name="object 555"/>
          <p:cNvSpPr/>
          <p:nvPr/>
        </p:nvSpPr>
        <p:spPr bwMode="auto">
          <a:xfrm>
            <a:off x="3121025" y="3925888"/>
            <a:ext cx="11113" cy="11112"/>
          </a:xfrm>
          <a:custGeom>
            <a:avLst/>
            <a:gdLst>
              <a:gd name="T0" fmla="*/ 10805 w 11430"/>
              <a:gd name="T1" fmla="*/ 8632 h 9905"/>
              <a:gd name="T2" fmla="*/ 2881 w 11430"/>
              <a:gd name="T3" fmla="*/ 0 h 9905"/>
              <a:gd name="T4" fmla="*/ 0 w 11430"/>
              <a:gd name="T5" fmla="*/ 1918 h 9905"/>
              <a:gd name="T6" fmla="*/ 7923 w 11430"/>
              <a:gd name="T7" fmla="*/ 12466 h 9905"/>
              <a:gd name="T8" fmla="*/ 10805 w 11430"/>
              <a:gd name="T9" fmla="*/ 8632 h 9905"/>
              <a:gd name="T10" fmla="*/ 0 60000 65536"/>
              <a:gd name="T11" fmla="*/ 0 60000 65536"/>
              <a:gd name="T12" fmla="*/ 0 60000 65536"/>
              <a:gd name="T13" fmla="*/ 0 60000 65536"/>
              <a:gd name="T14" fmla="*/ 0 60000 65536"/>
              <a:gd name="T15" fmla="*/ 0 w 11430"/>
              <a:gd name="T16" fmla="*/ 0 h 9905"/>
              <a:gd name="T17" fmla="*/ 11430 w 11430"/>
              <a:gd name="T18" fmla="*/ 9905 h 9905"/>
            </a:gdLst>
            <a:ahLst/>
            <a:cxnLst>
              <a:cxn ang="T10">
                <a:pos x="T0" y="T1"/>
              </a:cxn>
              <a:cxn ang="T11">
                <a:pos x="T2" y="T3"/>
              </a:cxn>
              <a:cxn ang="T12">
                <a:pos x="T4" y="T5"/>
              </a:cxn>
              <a:cxn ang="T13">
                <a:pos x="T6" y="T7"/>
              </a:cxn>
              <a:cxn ang="T14">
                <a:pos x="T8" y="T9"/>
              </a:cxn>
            </a:cxnLst>
            <a:rect l="T15" t="T16" r="T17" b="T18"/>
            <a:pathLst>
              <a:path w="11430" h="9905">
                <a:moveTo>
                  <a:pt x="11430" y="6858"/>
                </a:moveTo>
                <a:lnTo>
                  <a:pt x="3048" y="0"/>
                </a:lnTo>
                <a:lnTo>
                  <a:pt x="0" y="1524"/>
                </a:lnTo>
                <a:lnTo>
                  <a:pt x="8381" y="9905"/>
                </a:lnTo>
                <a:lnTo>
                  <a:pt x="11430" y="6858"/>
                </a:lnTo>
                <a:close/>
              </a:path>
            </a:pathLst>
          </a:custGeom>
          <a:solidFill>
            <a:srgbClr val="28166F"/>
          </a:solidFill>
          <a:ln w="9525">
            <a:noFill/>
            <a:round/>
          </a:ln>
        </p:spPr>
        <p:txBody>
          <a:bodyPr lIns="0" tIns="0" rIns="0" bIns="0"/>
          <a:lstStyle/>
          <a:p>
            <a:endParaRPr lang="el-GR"/>
          </a:p>
        </p:txBody>
      </p:sp>
      <p:sp>
        <p:nvSpPr>
          <p:cNvPr id="9771" name="object 556"/>
          <p:cNvSpPr/>
          <p:nvPr/>
        </p:nvSpPr>
        <p:spPr bwMode="auto">
          <a:xfrm>
            <a:off x="3101975" y="3938588"/>
            <a:ext cx="22225" cy="19050"/>
          </a:xfrm>
          <a:custGeom>
            <a:avLst/>
            <a:gdLst>
              <a:gd name="T0" fmla="*/ 0 w 22098"/>
              <a:gd name="T1" fmla="*/ 0 h 19557"/>
              <a:gd name="T2" fmla="*/ 0 w 22098"/>
              <a:gd name="T3" fmla="*/ 18556 h 19557"/>
              <a:gd name="T4" fmla="*/ 22353 w 22098"/>
              <a:gd name="T5" fmla="*/ 18556 h 19557"/>
              <a:gd name="T6" fmla="*/ 22353 w 22098"/>
              <a:gd name="T7" fmla="*/ 0 h 19557"/>
              <a:gd name="T8" fmla="*/ 0 w 22098"/>
              <a:gd name="T9" fmla="*/ 0 h 19557"/>
              <a:gd name="T10" fmla="*/ 0 60000 65536"/>
              <a:gd name="T11" fmla="*/ 0 60000 65536"/>
              <a:gd name="T12" fmla="*/ 0 60000 65536"/>
              <a:gd name="T13" fmla="*/ 0 60000 65536"/>
              <a:gd name="T14" fmla="*/ 0 60000 65536"/>
              <a:gd name="T15" fmla="*/ 0 w 22098"/>
              <a:gd name="T16" fmla="*/ 0 h 19557"/>
              <a:gd name="T17" fmla="*/ 22098 w 22098"/>
              <a:gd name="T18" fmla="*/ 19557 h 19557"/>
            </a:gdLst>
            <a:ahLst/>
            <a:cxnLst>
              <a:cxn ang="T10">
                <a:pos x="T0" y="T1"/>
              </a:cxn>
              <a:cxn ang="T11">
                <a:pos x="T2" y="T3"/>
              </a:cxn>
              <a:cxn ang="T12">
                <a:pos x="T4" y="T5"/>
              </a:cxn>
              <a:cxn ang="T13">
                <a:pos x="T6" y="T7"/>
              </a:cxn>
              <a:cxn ang="T14">
                <a:pos x="T8" y="T9"/>
              </a:cxn>
            </a:cxnLst>
            <a:rect l="T15" t="T16" r="T17" b="T18"/>
            <a:pathLst>
              <a:path w="22098" h="19557">
                <a:moveTo>
                  <a:pt x="0" y="0"/>
                </a:moveTo>
                <a:lnTo>
                  <a:pt x="0" y="19557"/>
                </a:lnTo>
                <a:lnTo>
                  <a:pt x="22098" y="19557"/>
                </a:lnTo>
                <a:lnTo>
                  <a:pt x="22098" y="0"/>
                </a:lnTo>
                <a:lnTo>
                  <a:pt x="0" y="0"/>
                </a:lnTo>
                <a:close/>
              </a:path>
            </a:pathLst>
          </a:custGeom>
          <a:solidFill>
            <a:srgbClr val="28166F"/>
          </a:solidFill>
          <a:ln w="9525">
            <a:noFill/>
            <a:round/>
          </a:ln>
        </p:spPr>
        <p:txBody>
          <a:bodyPr lIns="0" tIns="0" rIns="0" bIns="0"/>
          <a:lstStyle/>
          <a:p>
            <a:endParaRPr lang="el-GR"/>
          </a:p>
        </p:txBody>
      </p:sp>
      <p:sp>
        <p:nvSpPr>
          <p:cNvPr id="9772" name="object 557"/>
          <p:cNvSpPr/>
          <p:nvPr/>
        </p:nvSpPr>
        <p:spPr bwMode="auto">
          <a:xfrm>
            <a:off x="3121025" y="3944938"/>
            <a:ext cx="11113" cy="1587"/>
          </a:xfrm>
          <a:custGeom>
            <a:avLst/>
            <a:gdLst>
              <a:gd name="T0" fmla="*/ 5402 w 11429"/>
              <a:gd name="T1" fmla="*/ 0 h 2286"/>
              <a:gd name="T2" fmla="*/ 5402 w 11429"/>
              <a:gd name="T3" fmla="*/ 1102 h 2286"/>
              <a:gd name="T4" fmla="*/ 0 60000 65536"/>
              <a:gd name="T5" fmla="*/ 0 60000 65536"/>
              <a:gd name="T6" fmla="*/ 0 w 11429"/>
              <a:gd name="T7" fmla="*/ 0 h 2286"/>
              <a:gd name="T8" fmla="*/ 11429 w 11429"/>
              <a:gd name="T9" fmla="*/ 2286 h 2286"/>
            </a:gdLst>
            <a:ahLst/>
            <a:cxnLst>
              <a:cxn ang="T4">
                <a:pos x="T0" y="T1"/>
              </a:cxn>
              <a:cxn ang="T5">
                <a:pos x="T2" y="T3"/>
              </a:cxn>
            </a:cxnLst>
            <a:rect l="T6" t="T7" r="T8" b="T9"/>
            <a:pathLst>
              <a:path w="11429" h="2286">
                <a:moveTo>
                  <a:pt x="5714" y="0"/>
                </a:moveTo>
                <a:lnTo>
                  <a:pt x="5714" y="2286"/>
                </a:lnTo>
              </a:path>
            </a:pathLst>
          </a:custGeom>
          <a:noFill/>
          <a:ln w="12699">
            <a:solidFill>
              <a:srgbClr val="28166F"/>
            </a:solidFill>
            <a:round/>
          </a:ln>
        </p:spPr>
        <p:txBody>
          <a:bodyPr lIns="0" tIns="0" rIns="0" bIns="0"/>
          <a:lstStyle/>
          <a:p>
            <a:endParaRPr lang="el-GR"/>
          </a:p>
        </p:txBody>
      </p:sp>
      <p:sp>
        <p:nvSpPr>
          <p:cNvPr id="9773" name="object 558"/>
          <p:cNvSpPr/>
          <p:nvPr/>
        </p:nvSpPr>
        <p:spPr bwMode="auto">
          <a:xfrm>
            <a:off x="3101975" y="3941763"/>
            <a:ext cx="3175" cy="12700"/>
          </a:xfrm>
          <a:custGeom>
            <a:avLst/>
            <a:gdLst>
              <a:gd name="T0" fmla="*/ 2206 w 2286"/>
              <a:gd name="T1" fmla="*/ 0 h 12191"/>
              <a:gd name="T2" fmla="*/ 2206 w 2286"/>
              <a:gd name="T3" fmla="*/ 13230 h 12191"/>
              <a:gd name="T4" fmla="*/ 0 60000 65536"/>
              <a:gd name="T5" fmla="*/ 0 60000 65536"/>
              <a:gd name="T6" fmla="*/ 0 w 2286"/>
              <a:gd name="T7" fmla="*/ 0 h 12191"/>
              <a:gd name="T8" fmla="*/ 2286 w 2286"/>
              <a:gd name="T9" fmla="*/ 12191 h 12191"/>
            </a:gdLst>
            <a:ahLst/>
            <a:cxnLst>
              <a:cxn ang="T4">
                <a:pos x="T0" y="T1"/>
              </a:cxn>
              <a:cxn ang="T5">
                <a:pos x="T2" y="T3"/>
              </a:cxn>
            </a:cxnLst>
            <a:rect l="T6" t="T7" r="T8" b="T9"/>
            <a:pathLst>
              <a:path w="2286" h="12191">
                <a:moveTo>
                  <a:pt x="1143" y="0"/>
                </a:moveTo>
                <a:lnTo>
                  <a:pt x="1143" y="12191"/>
                </a:lnTo>
              </a:path>
            </a:pathLst>
          </a:custGeom>
          <a:noFill/>
          <a:ln w="3556">
            <a:solidFill>
              <a:srgbClr val="28166F"/>
            </a:solidFill>
            <a:round/>
          </a:ln>
        </p:spPr>
        <p:txBody>
          <a:bodyPr lIns="0" tIns="0" rIns="0" bIns="0"/>
          <a:lstStyle/>
          <a:p>
            <a:endParaRPr lang="el-GR"/>
          </a:p>
        </p:txBody>
      </p:sp>
      <p:sp>
        <p:nvSpPr>
          <p:cNvPr id="9774" name="object 559"/>
          <p:cNvSpPr/>
          <p:nvPr/>
        </p:nvSpPr>
        <p:spPr bwMode="auto">
          <a:xfrm>
            <a:off x="3122613" y="3941763"/>
            <a:ext cx="1587"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9775" name="object 560"/>
          <p:cNvSpPr/>
          <p:nvPr/>
        </p:nvSpPr>
        <p:spPr bwMode="auto">
          <a:xfrm>
            <a:off x="3144838" y="3917950"/>
            <a:ext cx="12700" cy="36513"/>
          </a:xfrm>
          <a:custGeom>
            <a:avLst/>
            <a:gdLst>
              <a:gd name="T0" fmla="*/ 0 w 12700"/>
              <a:gd name="T1" fmla="*/ 0 h 35813"/>
              <a:gd name="T2" fmla="*/ 0 w 12700"/>
              <a:gd name="T3" fmla="*/ 37227 h 35813"/>
              <a:gd name="T4" fmla="*/ 12700 w 12700"/>
              <a:gd name="T5" fmla="*/ 37227 h 35813"/>
              <a:gd name="T6" fmla="*/ 12700 w 12700"/>
              <a:gd name="T7" fmla="*/ 0 h 35813"/>
              <a:gd name="T8" fmla="*/ 0 w 12700"/>
              <a:gd name="T9" fmla="*/ 0 h 35813"/>
              <a:gd name="T10" fmla="*/ 0 60000 65536"/>
              <a:gd name="T11" fmla="*/ 0 60000 65536"/>
              <a:gd name="T12" fmla="*/ 0 60000 65536"/>
              <a:gd name="T13" fmla="*/ 0 60000 65536"/>
              <a:gd name="T14" fmla="*/ 0 60000 65536"/>
              <a:gd name="T15" fmla="*/ 0 w 12700"/>
              <a:gd name="T16" fmla="*/ 0 h 35813"/>
              <a:gd name="T17" fmla="*/ 12700 w 12700"/>
              <a:gd name="T18" fmla="*/ 35813 h 35813"/>
            </a:gdLst>
            <a:ahLst/>
            <a:cxnLst>
              <a:cxn ang="T10">
                <a:pos x="T0" y="T1"/>
              </a:cxn>
              <a:cxn ang="T11">
                <a:pos x="T2" y="T3"/>
              </a:cxn>
              <a:cxn ang="T12">
                <a:pos x="T4" y="T5"/>
              </a:cxn>
              <a:cxn ang="T13">
                <a:pos x="T6" y="T7"/>
              </a:cxn>
              <a:cxn ang="T14">
                <a:pos x="T8" y="T9"/>
              </a:cxn>
            </a:cxnLst>
            <a:rect l="T15" t="T16" r="T17" b="T18"/>
            <a:pathLst>
              <a:path w="12700" h="35813">
                <a:moveTo>
                  <a:pt x="0" y="0"/>
                </a:moveTo>
                <a:lnTo>
                  <a:pt x="0" y="35813"/>
                </a:lnTo>
                <a:lnTo>
                  <a:pt x="12700" y="35813"/>
                </a:lnTo>
                <a:lnTo>
                  <a:pt x="12700" y="0"/>
                </a:lnTo>
                <a:lnTo>
                  <a:pt x="0" y="0"/>
                </a:lnTo>
                <a:close/>
              </a:path>
            </a:pathLst>
          </a:custGeom>
          <a:solidFill>
            <a:srgbClr val="1F1A17"/>
          </a:solidFill>
          <a:ln w="9525">
            <a:noFill/>
            <a:round/>
          </a:ln>
        </p:spPr>
        <p:txBody>
          <a:bodyPr lIns="0" tIns="0" rIns="0" bIns="0"/>
          <a:lstStyle/>
          <a:p>
            <a:endParaRPr lang="el-GR"/>
          </a:p>
        </p:txBody>
      </p:sp>
      <p:sp>
        <p:nvSpPr>
          <p:cNvPr id="9776" name="object 561"/>
          <p:cNvSpPr/>
          <p:nvPr/>
        </p:nvSpPr>
        <p:spPr bwMode="auto">
          <a:xfrm>
            <a:off x="3154363" y="3940175"/>
            <a:ext cx="9525" cy="0"/>
          </a:xfrm>
          <a:custGeom>
            <a:avLst/>
            <a:gdLst>
              <a:gd name="T0" fmla="*/ 9159 w 9906"/>
              <a:gd name="T1" fmla="*/ 0 w 9906"/>
              <a:gd name="T2" fmla="*/ 0 60000 65536"/>
              <a:gd name="T3" fmla="*/ 0 60000 65536"/>
              <a:gd name="T4" fmla="*/ 0 w 9906"/>
              <a:gd name="T5" fmla="*/ 9906 w 9906"/>
            </a:gdLst>
            <a:ahLst/>
            <a:cxnLst>
              <a:cxn ang="T2">
                <a:pos x="T0" y="0"/>
              </a:cxn>
              <a:cxn ang="T3">
                <a:pos x="T1" y="0"/>
              </a:cxn>
            </a:cxnLst>
            <a:rect l="T4" t="0" r="T5" b="0"/>
            <a:pathLst>
              <a:path w="9906">
                <a:moveTo>
                  <a:pt x="9906" y="0"/>
                </a:moveTo>
                <a:lnTo>
                  <a:pt x="0" y="0"/>
                </a:lnTo>
              </a:path>
            </a:pathLst>
          </a:custGeom>
          <a:noFill/>
          <a:ln w="16890">
            <a:solidFill>
              <a:srgbClr val="28166F"/>
            </a:solidFill>
            <a:round/>
          </a:ln>
        </p:spPr>
        <p:txBody>
          <a:bodyPr lIns="0" tIns="0" rIns="0" bIns="0"/>
          <a:lstStyle/>
          <a:p>
            <a:endParaRPr lang="el-GR"/>
          </a:p>
        </p:txBody>
      </p:sp>
      <p:sp>
        <p:nvSpPr>
          <p:cNvPr id="9777" name="object 562"/>
          <p:cNvSpPr/>
          <p:nvPr/>
        </p:nvSpPr>
        <p:spPr bwMode="auto">
          <a:xfrm>
            <a:off x="3135313" y="3925888"/>
            <a:ext cx="9525" cy="25400"/>
          </a:xfrm>
          <a:custGeom>
            <a:avLst/>
            <a:gdLst>
              <a:gd name="T0" fmla="*/ 0 w 9906"/>
              <a:gd name="T1" fmla="*/ 0 h 25654"/>
              <a:gd name="T2" fmla="*/ 0 w 9906"/>
              <a:gd name="T3" fmla="*/ 25149 h 25654"/>
              <a:gd name="T4" fmla="*/ 9159 w 9906"/>
              <a:gd name="T5" fmla="*/ 25149 h 25654"/>
              <a:gd name="T6" fmla="*/ 9159 w 9906"/>
              <a:gd name="T7" fmla="*/ 0 h 25654"/>
              <a:gd name="T8" fmla="*/ 0 w 9906"/>
              <a:gd name="T9" fmla="*/ 0 h 25654"/>
              <a:gd name="T10" fmla="*/ 0 60000 65536"/>
              <a:gd name="T11" fmla="*/ 0 60000 65536"/>
              <a:gd name="T12" fmla="*/ 0 60000 65536"/>
              <a:gd name="T13" fmla="*/ 0 60000 65536"/>
              <a:gd name="T14" fmla="*/ 0 60000 65536"/>
              <a:gd name="T15" fmla="*/ 0 w 9906"/>
              <a:gd name="T16" fmla="*/ 0 h 25654"/>
              <a:gd name="T17" fmla="*/ 9906 w 9906"/>
              <a:gd name="T18" fmla="*/ 25654 h 25654"/>
            </a:gdLst>
            <a:ahLst/>
            <a:cxnLst>
              <a:cxn ang="T10">
                <a:pos x="T0" y="T1"/>
              </a:cxn>
              <a:cxn ang="T11">
                <a:pos x="T2" y="T3"/>
              </a:cxn>
              <a:cxn ang="T12">
                <a:pos x="T4" y="T5"/>
              </a:cxn>
              <a:cxn ang="T13">
                <a:pos x="T6" y="T7"/>
              </a:cxn>
              <a:cxn ang="T14">
                <a:pos x="T8" y="T9"/>
              </a:cxn>
            </a:cxnLst>
            <a:rect l="T15" t="T16" r="T17" b="T18"/>
            <a:pathLst>
              <a:path w="9906" h="25654">
                <a:moveTo>
                  <a:pt x="0" y="0"/>
                </a:moveTo>
                <a:lnTo>
                  <a:pt x="0" y="25654"/>
                </a:lnTo>
                <a:lnTo>
                  <a:pt x="9906" y="25654"/>
                </a:lnTo>
                <a:lnTo>
                  <a:pt x="9906" y="0"/>
                </a:lnTo>
                <a:lnTo>
                  <a:pt x="0" y="0"/>
                </a:lnTo>
                <a:close/>
              </a:path>
            </a:pathLst>
          </a:custGeom>
          <a:solidFill>
            <a:srgbClr val="28166F"/>
          </a:solidFill>
          <a:ln w="9525">
            <a:noFill/>
            <a:round/>
          </a:ln>
        </p:spPr>
        <p:txBody>
          <a:bodyPr lIns="0" tIns="0" rIns="0" bIns="0"/>
          <a:lstStyle/>
          <a:p>
            <a:endParaRPr lang="el-GR"/>
          </a:p>
        </p:txBody>
      </p:sp>
      <p:sp>
        <p:nvSpPr>
          <p:cNvPr id="9778" name="object 563"/>
          <p:cNvSpPr/>
          <p:nvPr/>
        </p:nvSpPr>
        <p:spPr bwMode="auto">
          <a:xfrm>
            <a:off x="3140075" y="3922713"/>
            <a:ext cx="22225" cy="34925"/>
          </a:xfrm>
          <a:custGeom>
            <a:avLst/>
            <a:gdLst>
              <a:gd name="T0" fmla="*/ 0 w 22098"/>
              <a:gd name="T1" fmla="*/ 0 h 34798"/>
              <a:gd name="T2" fmla="*/ 0 w 22098"/>
              <a:gd name="T3" fmla="*/ 35052 h 34798"/>
              <a:gd name="T4" fmla="*/ 22353 w 22098"/>
              <a:gd name="T5" fmla="*/ 35052 h 34798"/>
              <a:gd name="T6" fmla="*/ 22353 w 22098"/>
              <a:gd name="T7" fmla="*/ 0 h 34798"/>
              <a:gd name="T8" fmla="*/ 0 w 22098"/>
              <a:gd name="T9" fmla="*/ 0 h 34798"/>
              <a:gd name="T10" fmla="*/ 0 60000 65536"/>
              <a:gd name="T11" fmla="*/ 0 60000 65536"/>
              <a:gd name="T12" fmla="*/ 0 60000 65536"/>
              <a:gd name="T13" fmla="*/ 0 60000 65536"/>
              <a:gd name="T14" fmla="*/ 0 60000 65536"/>
              <a:gd name="T15" fmla="*/ 0 w 22098"/>
              <a:gd name="T16" fmla="*/ 0 h 34798"/>
              <a:gd name="T17" fmla="*/ 22098 w 22098"/>
              <a:gd name="T18" fmla="*/ 34798 h 34798"/>
            </a:gdLst>
            <a:ahLst/>
            <a:cxnLst>
              <a:cxn ang="T10">
                <a:pos x="T0" y="T1"/>
              </a:cxn>
              <a:cxn ang="T11">
                <a:pos x="T2" y="T3"/>
              </a:cxn>
              <a:cxn ang="T12">
                <a:pos x="T4" y="T5"/>
              </a:cxn>
              <a:cxn ang="T13">
                <a:pos x="T6" y="T7"/>
              </a:cxn>
              <a:cxn ang="T14">
                <a:pos x="T8" y="T9"/>
              </a:cxn>
            </a:cxnLst>
            <a:rect l="T15" t="T16" r="T17" b="T18"/>
            <a:pathLst>
              <a:path w="22098" h="34798">
                <a:moveTo>
                  <a:pt x="0" y="0"/>
                </a:moveTo>
                <a:lnTo>
                  <a:pt x="0" y="34798"/>
                </a:lnTo>
                <a:lnTo>
                  <a:pt x="22098" y="34798"/>
                </a:lnTo>
                <a:lnTo>
                  <a:pt x="22098" y="0"/>
                </a:lnTo>
                <a:lnTo>
                  <a:pt x="0" y="0"/>
                </a:lnTo>
                <a:close/>
              </a:path>
            </a:pathLst>
          </a:custGeom>
          <a:solidFill>
            <a:srgbClr val="28166F"/>
          </a:solidFill>
          <a:ln w="9525">
            <a:noFill/>
            <a:round/>
          </a:ln>
        </p:spPr>
        <p:txBody>
          <a:bodyPr lIns="0" tIns="0" rIns="0" bIns="0"/>
          <a:lstStyle/>
          <a:p>
            <a:endParaRPr lang="el-GR"/>
          </a:p>
        </p:txBody>
      </p:sp>
      <p:sp>
        <p:nvSpPr>
          <p:cNvPr id="9779" name="object 564"/>
          <p:cNvSpPr/>
          <p:nvPr/>
        </p:nvSpPr>
        <p:spPr bwMode="auto">
          <a:xfrm>
            <a:off x="3136900" y="3941763"/>
            <a:ext cx="12700" cy="3175"/>
          </a:xfrm>
          <a:custGeom>
            <a:avLst/>
            <a:gdLst>
              <a:gd name="T0" fmla="*/ 0 w 12700"/>
              <a:gd name="T1" fmla="*/ 0 h 3047"/>
              <a:gd name="T2" fmla="*/ 0 w 12700"/>
              <a:gd name="T3" fmla="*/ 3308 h 3047"/>
              <a:gd name="T4" fmla="*/ 12700 w 12700"/>
              <a:gd name="T5" fmla="*/ 3308 h 3047"/>
              <a:gd name="T6" fmla="*/ 12700 w 12700"/>
              <a:gd name="T7" fmla="*/ 0 h 3047"/>
              <a:gd name="T8" fmla="*/ 0 w 12700"/>
              <a:gd name="T9" fmla="*/ 0 h 3047"/>
              <a:gd name="T10" fmla="*/ 0 60000 65536"/>
              <a:gd name="T11" fmla="*/ 0 60000 65536"/>
              <a:gd name="T12" fmla="*/ 0 60000 65536"/>
              <a:gd name="T13" fmla="*/ 0 60000 65536"/>
              <a:gd name="T14" fmla="*/ 0 60000 65536"/>
              <a:gd name="T15" fmla="*/ 0 w 12700"/>
              <a:gd name="T16" fmla="*/ 0 h 3047"/>
              <a:gd name="T17" fmla="*/ 12700 w 12700"/>
              <a:gd name="T18" fmla="*/ 3047 h 3047"/>
            </a:gdLst>
            <a:ahLst/>
            <a:cxnLst>
              <a:cxn ang="T10">
                <a:pos x="T0" y="T1"/>
              </a:cxn>
              <a:cxn ang="T11">
                <a:pos x="T2" y="T3"/>
              </a:cxn>
              <a:cxn ang="T12">
                <a:pos x="T4" y="T5"/>
              </a:cxn>
              <a:cxn ang="T13">
                <a:pos x="T6" y="T7"/>
              </a:cxn>
              <a:cxn ang="T14">
                <a:pos x="T8" y="T9"/>
              </a:cxn>
            </a:cxnLst>
            <a:rect l="T15" t="T16" r="T17" b="T18"/>
            <a:pathLst>
              <a:path w="12700" h="3047">
                <a:moveTo>
                  <a:pt x="0" y="0"/>
                </a:moveTo>
                <a:lnTo>
                  <a:pt x="0" y="3047"/>
                </a:lnTo>
                <a:lnTo>
                  <a:pt x="12700" y="3047"/>
                </a:lnTo>
                <a:lnTo>
                  <a:pt x="12700" y="0"/>
                </a:lnTo>
                <a:lnTo>
                  <a:pt x="0" y="0"/>
                </a:lnTo>
                <a:close/>
              </a:path>
            </a:pathLst>
          </a:custGeom>
          <a:solidFill>
            <a:srgbClr val="28166F"/>
          </a:solidFill>
          <a:ln w="9525">
            <a:noFill/>
            <a:round/>
          </a:ln>
        </p:spPr>
        <p:txBody>
          <a:bodyPr lIns="0" tIns="0" rIns="0" bIns="0"/>
          <a:lstStyle/>
          <a:p>
            <a:endParaRPr lang="el-GR"/>
          </a:p>
        </p:txBody>
      </p:sp>
      <p:sp>
        <p:nvSpPr>
          <p:cNvPr id="9780" name="object 565"/>
          <p:cNvSpPr/>
          <p:nvPr/>
        </p:nvSpPr>
        <p:spPr bwMode="auto">
          <a:xfrm>
            <a:off x="3157538" y="3925888"/>
            <a:ext cx="9525" cy="11112"/>
          </a:xfrm>
          <a:custGeom>
            <a:avLst/>
            <a:gdLst>
              <a:gd name="T0" fmla="*/ 8504 w 10668"/>
              <a:gd name="T1" fmla="*/ 8632 h 9905"/>
              <a:gd name="T2" fmla="*/ 2429 w 10668"/>
              <a:gd name="T3" fmla="*/ 0 h 9905"/>
              <a:gd name="T4" fmla="*/ 0 w 10668"/>
              <a:gd name="T5" fmla="*/ 1918 h 9905"/>
              <a:gd name="T6" fmla="*/ 6074 w 10668"/>
              <a:gd name="T7" fmla="*/ 12466 h 9905"/>
              <a:gd name="T8" fmla="*/ 8504 w 10668"/>
              <a:gd name="T9" fmla="*/ 8632 h 9905"/>
              <a:gd name="T10" fmla="*/ 0 60000 65536"/>
              <a:gd name="T11" fmla="*/ 0 60000 65536"/>
              <a:gd name="T12" fmla="*/ 0 60000 65536"/>
              <a:gd name="T13" fmla="*/ 0 60000 65536"/>
              <a:gd name="T14" fmla="*/ 0 60000 65536"/>
              <a:gd name="T15" fmla="*/ 0 w 10668"/>
              <a:gd name="T16" fmla="*/ 0 h 9905"/>
              <a:gd name="T17" fmla="*/ 10668 w 10668"/>
              <a:gd name="T18" fmla="*/ 9905 h 9905"/>
            </a:gdLst>
            <a:ahLst/>
            <a:cxnLst>
              <a:cxn ang="T10">
                <a:pos x="T0" y="T1"/>
              </a:cxn>
              <a:cxn ang="T11">
                <a:pos x="T2" y="T3"/>
              </a:cxn>
              <a:cxn ang="T12">
                <a:pos x="T4" y="T5"/>
              </a:cxn>
              <a:cxn ang="T13">
                <a:pos x="T6" y="T7"/>
              </a:cxn>
              <a:cxn ang="T14">
                <a:pos x="T8" y="T9"/>
              </a:cxn>
            </a:cxnLst>
            <a:rect l="T15" t="T16" r="T17" b="T18"/>
            <a:pathLst>
              <a:path w="10668" h="9905">
                <a:moveTo>
                  <a:pt x="10668" y="6858"/>
                </a:moveTo>
                <a:lnTo>
                  <a:pt x="3048" y="0"/>
                </a:lnTo>
                <a:lnTo>
                  <a:pt x="0" y="1524"/>
                </a:lnTo>
                <a:lnTo>
                  <a:pt x="7619" y="9905"/>
                </a:lnTo>
                <a:lnTo>
                  <a:pt x="10668" y="6858"/>
                </a:lnTo>
                <a:close/>
              </a:path>
            </a:pathLst>
          </a:custGeom>
          <a:solidFill>
            <a:srgbClr val="28166F"/>
          </a:solidFill>
          <a:ln w="9525">
            <a:noFill/>
            <a:round/>
          </a:ln>
        </p:spPr>
        <p:txBody>
          <a:bodyPr lIns="0" tIns="0" rIns="0" bIns="0"/>
          <a:lstStyle/>
          <a:p>
            <a:endParaRPr lang="el-GR"/>
          </a:p>
        </p:txBody>
      </p:sp>
      <p:sp>
        <p:nvSpPr>
          <p:cNvPr id="9781" name="object 566"/>
          <p:cNvSpPr/>
          <p:nvPr/>
        </p:nvSpPr>
        <p:spPr bwMode="auto">
          <a:xfrm>
            <a:off x="3140075" y="3948113"/>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23368">
            <a:solidFill>
              <a:srgbClr val="28166F"/>
            </a:solidFill>
            <a:round/>
          </a:ln>
        </p:spPr>
        <p:txBody>
          <a:bodyPr lIns="0" tIns="0" rIns="0" bIns="0"/>
          <a:lstStyle/>
          <a:p>
            <a:endParaRPr lang="el-GR"/>
          </a:p>
        </p:txBody>
      </p:sp>
      <p:sp>
        <p:nvSpPr>
          <p:cNvPr id="9782" name="object 567"/>
          <p:cNvSpPr/>
          <p:nvPr/>
        </p:nvSpPr>
        <p:spPr bwMode="auto">
          <a:xfrm>
            <a:off x="3157538" y="3941763"/>
            <a:ext cx="34925" cy="0"/>
          </a:xfrm>
          <a:custGeom>
            <a:avLst/>
            <a:gdLst>
              <a:gd name="T0" fmla="*/ 34059 w 35813"/>
              <a:gd name="T1" fmla="*/ 0 w 35813"/>
              <a:gd name="T2" fmla="*/ 0 60000 65536"/>
              <a:gd name="T3" fmla="*/ 0 60000 65536"/>
              <a:gd name="T4" fmla="*/ 0 w 35813"/>
              <a:gd name="T5" fmla="*/ 35813 w 35813"/>
            </a:gdLst>
            <a:ahLst/>
            <a:cxnLst>
              <a:cxn ang="T2">
                <a:pos x="T0" y="0"/>
              </a:cxn>
              <a:cxn ang="T3">
                <a:pos x="T1" y="0"/>
              </a:cxn>
            </a:cxnLst>
            <a:rect l="T4" t="0" r="T5" b="0"/>
            <a:pathLst>
              <a:path w="35813">
                <a:moveTo>
                  <a:pt x="35813" y="0"/>
                </a:moveTo>
                <a:lnTo>
                  <a:pt x="0" y="0"/>
                </a:lnTo>
              </a:path>
            </a:pathLst>
          </a:custGeom>
          <a:noFill/>
          <a:ln w="22606">
            <a:solidFill>
              <a:srgbClr val="28166F"/>
            </a:solidFill>
            <a:round/>
          </a:ln>
        </p:spPr>
        <p:txBody>
          <a:bodyPr lIns="0" tIns="0" rIns="0" bIns="0"/>
          <a:lstStyle/>
          <a:p>
            <a:endParaRPr lang="el-GR"/>
          </a:p>
        </p:txBody>
      </p:sp>
      <p:sp>
        <p:nvSpPr>
          <p:cNvPr id="9783" name="object 568"/>
          <p:cNvSpPr/>
          <p:nvPr/>
        </p:nvSpPr>
        <p:spPr bwMode="auto">
          <a:xfrm>
            <a:off x="3159125" y="3941763"/>
            <a:ext cx="3175" cy="12700"/>
          </a:xfrm>
          <a:custGeom>
            <a:avLst/>
            <a:gdLst>
              <a:gd name="T0" fmla="*/ 1654 w 3048"/>
              <a:gd name="T1" fmla="*/ 0 h 12191"/>
              <a:gd name="T2" fmla="*/ 1654 w 3048"/>
              <a:gd name="T3" fmla="*/ 13230 h 12191"/>
              <a:gd name="T4" fmla="*/ 0 60000 65536"/>
              <a:gd name="T5" fmla="*/ 0 60000 65536"/>
              <a:gd name="T6" fmla="*/ 0 w 3048"/>
              <a:gd name="T7" fmla="*/ 0 h 12191"/>
              <a:gd name="T8" fmla="*/ 3048 w 3048"/>
              <a:gd name="T9" fmla="*/ 12191 h 12191"/>
            </a:gdLst>
            <a:ahLst/>
            <a:cxnLst>
              <a:cxn ang="T4">
                <a:pos x="T0" y="T1"/>
              </a:cxn>
              <a:cxn ang="T5">
                <a:pos x="T2" y="T3"/>
              </a:cxn>
            </a:cxnLst>
            <a:rect l="T6" t="T7" r="T8" b="T9"/>
            <a:pathLst>
              <a:path w="3048" h="12191">
                <a:moveTo>
                  <a:pt x="1524" y="0"/>
                </a:moveTo>
                <a:lnTo>
                  <a:pt x="1524" y="12191"/>
                </a:lnTo>
              </a:path>
            </a:pathLst>
          </a:custGeom>
          <a:noFill/>
          <a:ln w="4318">
            <a:solidFill>
              <a:srgbClr val="28166F"/>
            </a:solidFill>
            <a:round/>
          </a:ln>
        </p:spPr>
        <p:txBody>
          <a:bodyPr lIns="0" tIns="0" rIns="0" bIns="0"/>
          <a:lstStyle/>
          <a:p>
            <a:endParaRPr lang="el-GR"/>
          </a:p>
        </p:txBody>
      </p:sp>
      <p:sp>
        <p:nvSpPr>
          <p:cNvPr id="9784" name="object 569"/>
          <p:cNvSpPr/>
          <p:nvPr/>
        </p:nvSpPr>
        <p:spPr bwMode="auto">
          <a:xfrm>
            <a:off x="3178175" y="3917950"/>
            <a:ext cx="14288" cy="36513"/>
          </a:xfrm>
          <a:custGeom>
            <a:avLst/>
            <a:gdLst>
              <a:gd name="T0" fmla="*/ 0 w 13462"/>
              <a:gd name="T1" fmla="*/ 0 h 35813"/>
              <a:gd name="T2" fmla="*/ 0 w 13462"/>
              <a:gd name="T3" fmla="*/ 37227 h 35813"/>
              <a:gd name="T4" fmla="*/ 15165 w 13462"/>
              <a:gd name="T5" fmla="*/ 37227 h 35813"/>
              <a:gd name="T6" fmla="*/ 15165 w 13462"/>
              <a:gd name="T7" fmla="*/ 0 h 35813"/>
              <a:gd name="T8" fmla="*/ 0 w 13462"/>
              <a:gd name="T9" fmla="*/ 0 h 35813"/>
              <a:gd name="T10" fmla="*/ 0 60000 65536"/>
              <a:gd name="T11" fmla="*/ 0 60000 65536"/>
              <a:gd name="T12" fmla="*/ 0 60000 65536"/>
              <a:gd name="T13" fmla="*/ 0 60000 65536"/>
              <a:gd name="T14" fmla="*/ 0 60000 65536"/>
              <a:gd name="T15" fmla="*/ 0 w 13462"/>
              <a:gd name="T16" fmla="*/ 0 h 35813"/>
              <a:gd name="T17" fmla="*/ 13462 w 13462"/>
              <a:gd name="T18" fmla="*/ 35813 h 35813"/>
            </a:gdLst>
            <a:ahLst/>
            <a:cxnLst>
              <a:cxn ang="T10">
                <a:pos x="T0" y="T1"/>
              </a:cxn>
              <a:cxn ang="T11">
                <a:pos x="T2" y="T3"/>
              </a:cxn>
              <a:cxn ang="T12">
                <a:pos x="T4" y="T5"/>
              </a:cxn>
              <a:cxn ang="T13">
                <a:pos x="T6" y="T7"/>
              </a:cxn>
              <a:cxn ang="T14">
                <a:pos x="T8" y="T9"/>
              </a:cxn>
            </a:cxnLst>
            <a:rect l="T15" t="T16" r="T17" b="T18"/>
            <a:pathLst>
              <a:path w="13462" h="35813">
                <a:moveTo>
                  <a:pt x="0" y="0"/>
                </a:moveTo>
                <a:lnTo>
                  <a:pt x="0" y="35813"/>
                </a:lnTo>
                <a:lnTo>
                  <a:pt x="13462" y="35813"/>
                </a:lnTo>
                <a:lnTo>
                  <a:pt x="13462" y="0"/>
                </a:lnTo>
                <a:lnTo>
                  <a:pt x="0" y="0"/>
                </a:lnTo>
                <a:close/>
              </a:path>
            </a:pathLst>
          </a:custGeom>
          <a:solidFill>
            <a:srgbClr val="1F1A17"/>
          </a:solidFill>
          <a:ln w="9525">
            <a:noFill/>
            <a:round/>
          </a:ln>
        </p:spPr>
        <p:txBody>
          <a:bodyPr lIns="0" tIns="0" rIns="0" bIns="0"/>
          <a:lstStyle/>
          <a:p>
            <a:endParaRPr lang="el-GR"/>
          </a:p>
        </p:txBody>
      </p:sp>
      <p:sp>
        <p:nvSpPr>
          <p:cNvPr id="9785" name="object 570"/>
          <p:cNvSpPr/>
          <p:nvPr/>
        </p:nvSpPr>
        <p:spPr bwMode="auto">
          <a:xfrm>
            <a:off x="3176588" y="3930650"/>
            <a:ext cx="23812" cy="19050"/>
          </a:xfrm>
          <a:custGeom>
            <a:avLst/>
            <a:gdLst>
              <a:gd name="T0" fmla="*/ 0 w 25146"/>
              <a:gd name="T1" fmla="*/ 0 h 19938"/>
              <a:gd name="T2" fmla="*/ 0 w 25146"/>
              <a:gd name="T3" fmla="*/ 18202 h 19938"/>
              <a:gd name="T4" fmla="*/ 22549 w 25146"/>
              <a:gd name="T5" fmla="*/ 18202 h 19938"/>
              <a:gd name="T6" fmla="*/ 22549 w 25146"/>
              <a:gd name="T7" fmla="*/ 0 h 19938"/>
              <a:gd name="T8" fmla="*/ 0 w 25146"/>
              <a:gd name="T9" fmla="*/ 0 h 19938"/>
              <a:gd name="T10" fmla="*/ 0 60000 65536"/>
              <a:gd name="T11" fmla="*/ 0 60000 65536"/>
              <a:gd name="T12" fmla="*/ 0 60000 65536"/>
              <a:gd name="T13" fmla="*/ 0 60000 65536"/>
              <a:gd name="T14" fmla="*/ 0 60000 65536"/>
              <a:gd name="T15" fmla="*/ 0 w 25146"/>
              <a:gd name="T16" fmla="*/ 0 h 19938"/>
              <a:gd name="T17" fmla="*/ 25146 w 25146"/>
              <a:gd name="T18" fmla="*/ 19938 h 19938"/>
            </a:gdLst>
            <a:ahLst/>
            <a:cxnLst>
              <a:cxn ang="T10">
                <a:pos x="T0" y="T1"/>
              </a:cxn>
              <a:cxn ang="T11">
                <a:pos x="T2" y="T3"/>
              </a:cxn>
              <a:cxn ang="T12">
                <a:pos x="T4" y="T5"/>
              </a:cxn>
              <a:cxn ang="T13">
                <a:pos x="T6" y="T7"/>
              </a:cxn>
              <a:cxn ang="T14">
                <a:pos x="T8" y="T9"/>
              </a:cxn>
            </a:cxnLst>
            <a:rect l="T15" t="T16" r="T17" b="T18"/>
            <a:pathLst>
              <a:path w="25146" h="19938">
                <a:moveTo>
                  <a:pt x="0" y="0"/>
                </a:moveTo>
                <a:lnTo>
                  <a:pt x="0" y="19938"/>
                </a:lnTo>
                <a:lnTo>
                  <a:pt x="25146" y="19938"/>
                </a:lnTo>
                <a:lnTo>
                  <a:pt x="25146" y="0"/>
                </a:lnTo>
                <a:lnTo>
                  <a:pt x="0" y="0"/>
                </a:lnTo>
                <a:close/>
              </a:path>
            </a:pathLst>
          </a:custGeom>
          <a:solidFill>
            <a:srgbClr val="28166F"/>
          </a:solidFill>
          <a:ln w="9525">
            <a:noFill/>
            <a:round/>
          </a:ln>
        </p:spPr>
        <p:txBody>
          <a:bodyPr lIns="0" tIns="0" rIns="0" bIns="0"/>
          <a:lstStyle/>
          <a:p>
            <a:endParaRPr lang="el-GR"/>
          </a:p>
        </p:txBody>
      </p:sp>
      <p:sp>
        <p:nvSpPr>
          <p:cNvPr id="9786" name="object 571"/>
          <p:cNvSpPr/>
          <p:nvPr/>
        </p:nvSpPr>
        <p:spPr bwMode="auto">
          <a:xfrm>
            <a:off x="3170238" y="3941763"/>
            <a:ext cx="12700" cy="3175"/>
          </a:xfrm>
          <a:custGeom>
            <a:avLst/>
            <a:gdLst>
              <a:gd name="T0" fmla="*/ 6614 w 12191"/>
              <a:gd name="T1" fmla="*/ 0 h 3047"/>
              <a:gd name="T2" fmla="*/ 6614 w 12191"/>
              <a:gd name="T3" fmla="*/ 3308 h 3047"/>
              <a:gd name="T4" fmla="*/ 0 60000 65536"/>
              <a:gd name="T5" fmla="*/ 0 60000 65536"/>
              <a:gd name="T6" fmla="*/ 0 w 12191"/>
              <a:gd name="T7" fmla="*/ 0 h 3047"/>
              <a:gd name="T8" fmla="*/ 12191 w 12191"/>
              <a:gd name="T9" fmla="*/ 3047 h 3047"/>
            </a:gdLst>
            <a:ahLst/>
            <a:cxnLst>
              <a:cxn ang="T4">
                <a:pos x="T0" y="T1"/>
              </a:cxn>
              <a:cxn ang="T5">
                <a:pos x="T2" y="T3"/>
              </a:cxn>
            </a:cxnLst>
            <a:rect l="T6" t="T7" r="T8" b="T9"/>
            <a:pathLst>
              <a:path w="12191" h="3047">
                <a:moveTo>
                  <a:pt x="6095" y="0"/>
                </a:moveTo>
                <a:lnTo>
                  <a:pt x="6095" y="3047"/>
                </a:lnTo>
              </a:path>
            </a:pathLst>
          </a:custGeom>
          <a:noFill/>
          <a:ln w="13461">
            <a:solidFill>
              <a:srgbClr val="28166F"/>
            </a:solidFill>
            <a:round/>
          </a:ln>
        </p:spPr>
        <p:txBody>
          <a:bodyPr lIns="0" tIns="0" rIns="0" bIns="0"/>
          <a:lstStyle/>
          <a:p>
            <a:endParaRPr lang="el-GR"/>
          </a:p>
        </p:txBody>
      </p:sp>
      <p:sp>
        <p:nvSpPr>
          <p:cNvPr id="9787" name="object 572"/>
          <p:cNvSpPr/>
          <p:nvPr/>
        </p:nvSpPr>
        <p:spPr bwMode="auto">
          <a:xfrm>
            <a:off x="3171825" y="3914775"/>
            <a:ext cx="26988" cy="44450"/>
          </a:xfrm>
          <a:custGeom>
            <a:avLst/>
            <a:gdLst>
              <a:gd name="T0" fmla="*/ 0 w 27431"/>
              <a:gd name="T1" fmla="*/ 0 h 43179"/>
              <a:gd name="T2" fmla="*/ 0 w 27431"/>
              <a:gd name="T3" fmla="*/ 45758 h 43179"/>
              <a:gd name="T4" fmla="*/ 26552 w 27431"/>
              <a:gd name="T5" fmla="*/ 45758 h 43179"/>
              <a:gd name="T6" fmla="*/ 26552 w 27431"/>
              <a:gd name="T7" fmla="*/ 0 h 43179"/>
              <a:gd name="T8" fmla="*/ 0 w 27431"/>
              <a:gd name="T9" fmla="*/ 0 h 43179"/>
              <a:gd name="T10" fmla="*/ 0 60000 65536"/>
              <a:gd name="T11" fmla="*/ 0 60000 65536"/>
              <a:gd name="T12" fmla="*/ 0 60000 65536"/>
              <a:gd name="T13" fmla="*/ 0 60000 65536"/>
              <a:gd name="T14" fmla="*/ 0 60000 65536"/>
              <a:gd name="T15" fmla="*/ 0 w 27431"/>
              <a:gd name="T16" fmla="*/ 0 h 43179"/>
              <a:gd name="T17" fmla="*/ 27431 w 27431"/>
              <a:gd name="T18" fmla="*/ 43179 h 43179"/>
            </a:gdLst>
            <a:ahLst/>
            <a:cxnLst>
              <a:cxn ang="T10">
                <a:pos x="T0" y="T1"/>
              </a:cxn>
              <a:cxn ang="T11">
                <a:pos x="T2" y="T3"/>
              </a:cxn>
              <a:cxn ang="T12">
                <a:pos x="T4" y="T5"/>
              </a:cxn>
              <a:cxn ang="T13">
                <a:pos x="T6" y="T7"/>
              </a:cxn>
              <a:cxn ang="T14">
                <a:pos x="T8" y="T9"/>
              </a:cxn>
            </a:cxnLst>
            <a:rect l="T15" t="T16" r="T17" b="T18"/>
            <a:pathLst>
              <a:path w="27431" h="43179">
                <a:moveTo>
                  <a:pt x="0" y="0"/>
                </a:moveTo>
                <a:lnTo>
                  <a:pt x="0" y="43179"/>
                </a:lnTo>
                <a:lnTo>
                  <a:pt x="27431" y="43179"/>
                </a:lnTo>
                <a:lnTo>
                  <a:pt x="27431" y="0"/>
                </a:lnTo>
                <a:lnTo>
                  <a:pt x="0" y="0"/>
                </a:lnTo>
                <a:close/>
              </a:path>
            </a:pathLst>
          </a:custGeom>
          <a:solidFill>
            <a:srgbClr val="28166F"/>
          </a:solidFill>
          <a:ln w="9525">
            <a:noFill/>
            <a:round/>
          </a:ln>
        </p:spPr>
        <p:txBody>
          <a:bodyPr lIns="0" tIns="0" rIns="0" bIns="0"/>
          <a:lstStyle/>
          <a:p>
            <a:endParaRPr lang="el-GR"/>
          </a:p>
        </p:txBody>
      </p:sp>
      <p:sp>
        <p:nvSpPr>
          <p:cNvPr id="9788" name="object 573"/>
          <p:cNvSpPr/>
          <p:nvPr/>
        </p:nvSpPr>
        <p:spPr bwMode="auto">
          <a:xfrm>
            <a:off x="3167063" y="3925888"/>
            <a:ext cx="11112" cy="11112"/>
          </a:xfrm>
          <a:custGeom>
            <a:avLst/>
            <a:gdLst>
              <a:gd name="T0" fmla="*/ 10803 w 11430"/>
              <a:gd name="T1" fmla="*/ 1918 h 9905"/>
              <a:gd name="T2" fmla="*/ 7921 w 11430"/>
              <a:gd name="T3" fmla="*/ 0 h 9905"/>
              <a:gd name="T4" fmla="*/ 0 w 11430"/>
              <a:gd name="T5" fmla="*/ 8632 h 9905"/>
              <a:gd name="T6" fmla="*/ 2881 w 11430"/>
              <a:gd name="T7" fmla="*/ 12466 h 9905"/>
              <a:gd name="T8" fmla="*/ 10803 w 11430"/>
              <a:gd name="T9" fmla="*/ 1918 h 9905"/>
              <a:gd name="T10" fmla="*/ 0 60000 65536"/>
              <a:gd name="T11" fmla="*/ 0 60000 65536"/>
              <a:gd name="T12" fmla="*/ 0 60000 65536"/>
              <a:gd name="T13" fmla="*/ 0 60000 65536"/>
              <a:gd name="T14" fmla="*/ 0 60000 65536"/>
              <a:gd name="T15" fmla="*/ 0 w 11430"/>
              <a:gd name="T16" fmla="*/ 0 h 9905"/>
              <a:gd name="T17" fmla="*/ 11430 w 11430"/>
              <a:gd name="T18" fmla="*/ 9905 h 9905"/>
            </a:gdLst>
            <a:ahLst/>
            <a:cxnLst>
              <a:cxn ang="T10">
                <a:pos x="T0" y="T1"/>
              </a:cxn>
              <a:cxn ang="T11">
                <a:pos x="T2" y="T3"/>
              </a:cxn>
              <a:cxn ang="T12">
                <a:pos x="T4" y="T5"/>
              </a:cxn>
              <a:cxn ang="T13">
                <a:pos x="T6" y="T7"/>
              </a:cxn>
              <a:cxn ang="T14">
                <a:pos x="T8" y="T9"/>
              </a:cxn>
            </a:cxnLst>
            <a:rect l="T15" t="T16" r="T17" b="T18"/>
            <a:pathLst>
              <a:path w="11430" h="9905">
                <a:moveTo>
                  <a:pt x="11430" y="1524"/>
                </a:moveTo>
                <a:lnTo>
                  <a:pt x="8381" y="0"/>
                </a:lnTo>
                <a:lnTo>
                  <a:pt x="0" y="6858"/>
                </a:lnTo>
                <a:lnTo>
                  <a:pt x="3048" y="9905"/>
                </a:lnTo>
                <a:lnTo>
                  <a:pt x="11430" y="1524"/>
                </a:lnTo>
                <a:close/>
              </a:path>
            </a:pathLst>
          </a:custGeom>
          <a:solidFill>
            <a:srgbClr val="28166F"/>
          </a:solidFill>
          <a:ln w="9525">
            <a:noFill/>
            <a:round/>
          </a:ln>
        </p:spPr>
        <p:txBody>
          <a:bodyPr lIns="0" tIns="0" rIns="0" bIns="0"/>
          <a:lstStyle/>
          <a:p>
            <a:endParaRPr lang="el-GR"/>
          </a:p>
        </p:txBody>
      </p:sp>
      <p:sp>
        <p:nvSpPr>
          <p:cNvPr id="9789" name="object 574"/>
          <p:cNvSpPr/>
          <p:nvPr/>
        </p:nvSpPr>
        <p:spPr bwMode="auto">
          <a:xfrm>
            <a:off x="3190875" y="3925888"/>
            <a:ext cx="9525" cy="11112"/>
          </a:xfrm>
          <a:custGeom>
            <a:avLst/>
            <a:gdLst>
              <a:gd name="T0" fmla="*/ 9159 w 9906"/>
              <a:gd name="T1" fmla="*/ 8632 h 9905"/>
              <a:gd name="T2" fmla="*/ 1409 w 9906"/>
              <a:gd name="T3" fmla="*/ 0 h 9905"/>
              <a:gd name="T4" fmla="*/ 0 w 9906"/>
              <a:gd name="T5" fmla="*/ 1918 h 9905"/>
              <a:gd name="T6" fmla="*/ 7750 w 9906"/>
              <a:gd name="T7" fmla="*/ 12466 h 9905"/>
              <a:gd name="T8" fmla="*/ 9159 w 9906"/>
              <a:gd name="T9" fmla="*/ 8632 h 9905"/>
              <a:gd name="T10" fmla="*/ 0 60000 65536"/>
              <a:gd name="T11" fmla="*/ 0 60000 65536"/>
              <a:gd name="T12" fmla="*/ 0 60000 65536"/>
              <a:gd name="T13" fmla="*/ 0 60000 65536"/>
              <a:gd name="T14" fmla="*/ 0 60000 65536"/>
              <a:gd name="T15" fmla="*/ 0 w 9906"/>
              <a:gd name="T16" fmla="*/ 0 h 9905"/>
              <a:gd name="T17" fmla="*/ 9906 w 9906"/>
              <a:gd name="T18" fmla="*/ 9905 h 9905"/>
            </a:gdLst>
            <a:ahLst/>
            <a:cxnLst>
              <a:cxn ang="T10">
                <a:pos x="T0" y="T1"/>
              </a:cxn>
              <a:cxn ang="T11">
                <a:pos x="T2" y="T3"/>
              </a:cxn>
              <a:cxn ang="T12">
                <a:pos x="T4" y="T5"/>
              </a:cxn>
              <a:cxn ang="T13">
                <a:pos x="T6" y="T7"/>
              </a:cxn>
              <a:cxn ang="T14">
                <a:pos x="T8" y="T9"/>
              </a:cxn>
            </a:cxnLst>
            <a:rect l="T15" t="T16" r="T17" b="T18"/>
            <a:pathLst>
              <a:path w="9906" h="9905">
                <a:moveTo>
                  <a:pt x="9906" y="6858"/>
                </a:moveTo>
                <a:lnTo>
                  <a:pt x="1524" y="0"/>
                </a:lnTo>
                <a:lnTo>
                  <a:pt x="0" y="1524"/>
                </a:lnTo>
                <a:lnTo>
                  <a:pt x="8382" y="9905"/>
                </a:lnTo>
                <a:lnTo>
                  <a:pt x="9906" y="6858"/>
                </a:lnTo>
                <a:close/>
              </a:path>
            </a:pathLst>
          </a:custGeom>
          <a:solidFill>
            <a:srgbClr val="28166F"/>
          </a:solidFill>
          <a:ln w="9525">
            <a:noFill/>
            <a:round/>
          </a:ln>
        </p:spPr>
        <p:txBody>
          <a:bodyPr lIns="0" tIns="0" rIns="0" bIns="0"/>
          <a:lstStyle/>
          <a:p>
            <a:endParaRPr lang="el-GR"/>
          </a:p>
        </p:txBody>
      </p:sp>
      <p:sp>
        <p:nvSpPr>
          <p:cNvPr id="9790" name="object 575"/>
          <p:cNvSpPr/>
          <p:nvPr/>
        </p:nvSpPr>
        <p:spPr bwMode="auto">
          <a:xfrm>
            <a:off x="3190875" y="3944938"/>
            <a:ext cx="25400" cy="0"/>
          </a:xfrm>
          <a:custGeom>
            <a:avLst/>
            <a:gdLst>
              <a:gd name="T0" fmla="*/ 25658 w 25145"/>
              <a:gd name="T1" fmla="*/ 0 w 25145"/>
              <a:gd name="T2" fmla="*/ 0 60000 65536"/>
              <a:gd name="T3" fmla="*/ 0 60000 65536"/>
              <a:gd name="T4" fmla="*/ 0 w 25145"/>
              <a:gd name="T5" fmla="*/ 25145 w 25145"/>
            </a:gdLst>
            <a:ahLst/>
            <a:cxnLst>
              <a:cxn ang="T2">
                <a:pos x="T0" y="0"/>
              </a:cxn>
              <a:cxn ang="T3">
                <a:pos x="T1" y="0"/>
              </a:cxn>
            </a:cxnLst>
            <a:rect l="T4" t="0" r="T5" b="0"/>
            <a:pathLst>
              <a:path w="25145">
                <a:moveTo>
                  <a:pt x="25145" y="0"/>
                </a:moveTo>
                <a:lnTo>
                  <a:pt x="0" y="0"/>
                </a:lnTo>
              </a:path>
            </a:pathLst>
          </a:custGeom>
          <a:noFill/>
          <a:ln w="16510">
            <a:solidFill>
              <a:srgbClr val="28166F"/>
            </a:solidFill>
            <a:round/>
          </a:ln>
        </p:spPr>
        <p:txBody>
          <a:bodyPr lIns="0" tIns="0" rIns="0" bIns="0"/>
          <a:lstStyle/>
          <a:p>
            <a:endParaRPr lang="el-GR"/>
          </a:p>
        </p:txBody>
      </p:sp>
      <p:sp>
        <p:nvSpPr>
          <p:cNvPr id="9791" name="object 576"/>
          <p:cNvSpPr/>
          <p:nvPr/>
        </p:nvSpPr>
        <p:spPr bwMode="auto">
          <a:xfrm>
            <a:off x="3167063" y="3944938"/>
            <a:ext cx="11112" cy="1587"/>
          </a:xfrm>
          <a:custGeom>
            <a:avLst/>
            <a:gdLst>
              <a:gd name="T0" fmla="*/ 5402 w 11429"/>
              <a:gd name="T1" fmla="*/ 0 h 2286"/>
              <a:gd name="T2" fmla="*/ 5402 w 11429"/>
              <a:gd name="T3" fmla="*/ 1102 h 2286"/>
              <a:gd name="T4" fmla="*/ 0 60000 65536"/>
              <a:gd name="T5" fmla="*/ 0 60000 65536"/>
              <a:gd name="T6" fmla="*/ 0 w 11429"/>
              <a:gd name="T7" fmla="*/ 0 h 2286"/>
              <a:gd name="T8" fmla="*/ 11429 w 11429"/>
              <a:gd name="T9" fmla="*/ 2286 h 2286"/>
            </a:gdLst>
            <a:ahLst/>
            <a:cxnLst>
              <a:cxn ang="T4">
                <a:pos x="T0" y="T1"/>
              </a:cxn>
              <a:cxn ang="T5">
                <a:pos x="T2" y="T3"/>
              </a:cxn>
            </a:cxnLst>
            <a:rect l="T6" t="T7" r="T8" b="T9"/>
            <a:pathLst>
              <a:path w="11429" h="2286">
                <a:moveTo>
                  <a:pt x="5714" y="0"/>
                </a:moveTo>
                <a:lnTo>
                  <a:pt x="5714" y="2286"/>
                </a:lnTo>
              </a:path>
            </a:pathLst>
          </a:custGeom>
          <a:noFill/>
          <a:ln w="12699">
            <a:solidFill>
              <a:srgbClr val="28166F"/>
            </a:solidFill>
            <a:round/>
          </a:ln>
        </p:spPr>
        <p:txBody>
          <a:bodyPr lIns="0" tIns="0" rIns="0" bIns="0"/>
          <a:lstStyle/>
          <a:p>
            <a:endParaRPr lang="el-GR"/>
          </a:p>
        </p:txBody>
      </p:sp>
      <p:sp>
        <p:nvSpPr>
          <p:cNvPr id="9792" name="object 577"/>
          <p:cNvSpPr/>
          <p:nvPr/>
        </p:nvSpPr>
        <p:spPr bwMode="auto">
          <a:xfrm>
            <a:off x="3171825" y="3944938"/>
            <a:ext cx="25400" cy="1587"/>
          </a:xfrm>
          <a:custGeom>
            <a:avLst/>
            <a:gdLst>
              <a:gd name="T0" fmla="*/ 0 w 25653"/>
              <a:gd name="T1" fmla="*/ 0 h 2286"/>
              <a:gd name="T2" fmla="*/ 0 w 25653"/>
              <a:gd name="T3" fmla="*/ 1102 h 2286"/>
              <a:gd name="T4" fmla="*/ 25149 w 25653"/>
              <a:gd name="T5" fmla="*/ 1102 h 2286"/>
              <a:gd name="T6" fmla="*/ 25149 w 25653"/>
              <a:gd name="T7" fmla="*/ 0 h 2286"/>
              <a:gd name="T8" fmla="*/ 0 w 25653"/>
              <a:gd name="T9" fmla="*/ 0 h 2286"/>
              <a:gd name="T10" fmla="*/ 0 60000 65536"/>
              <a:gd name="T11" fmla="*/ 0 60000 65536"/>
              <a:gd name="T12" fmla="*/ 0 60000 65536"/>
              <a:gd name="T13" fmla="*/ 0 60000 65536"/>
              <a:gd name="T14" fmla="*/ 0 60000 65536"/>
              <a:gd name="T15" fmla="*/ 0 w 25653"/>
              <a:gd name="T16" fmla="*/ 0 h 2286"/>
              <a:gd name="T17" fmla="*/ 25653 w 25653"/>
              <a:gd name="T18" fmla="*/ 2286 h 2286"/>
            </a:gdLst>
            <a:ahLst/>
            <a:cxnLst>
              <a:cxn ang="T10">
                <a:pos x="T0" y="T1"/>
              </a:cxn>
              <a:cxn ang="T11">
                <a:pos x="T2" y="T3"/>
              </a:cxn>
              <a:cxn ang="T12">
                <a:pos x="T4" y="T5"/>
              </a:cxn>
              <a:cxn ang="T13">
                <a:pos x="T6" y="T7"/>
              </a:cxn>
              <a:cxn ang="T14">
                <a:pos x="T8" y="T9"/>
              </a:cxn>
            </a:cxnLst>
            <a:rect l="T15" t="T16" r="T17" b="T18"/>
            <a:pathLst>
              <a:path w="25653" h="2286">
                <a:moveTo>
                  <a:pt x="0" y="0"/>
                </a:moveTo>
                <a:lnTo>
                  <a:pt x="0" y="2286"/>
                </a:lnTo>
                <a:lnTo>
                  <a:pt x="25653" y="2286"/>
                </a:lnTo>
                <a:lnTo>
                  <a:pt x="25653" y="0"/>
                </a:lnTo>
                <a:lnTo>
                  <a:pt x="0" y="0"/>
                </a:lnTo>
                <a:close/>
              </a:path>
            </a:pathLst>
          </a:custGeom>
          <a:solidFill>
            <a:srgbClr val="28166F"/>
          </a:solidFill>
          <a:ln w="9525">
            <a:noFill/>
            <a:round/>
          </a:ln>
        </p:spPr>
        <p:txBody>
          <a:bodyPr lIns="0" tIns="0" rIns="0" bIns="0"/>
          <a:lstStyle/>
          <a:p>
            <a:endParaRPr lang="el-GR"/>
          </a:p>
        </p:txBody>
      </p:sp>
      <p:sp>
        <p:nvSpPr>
          <p:cNvPr id="9793" name="object 578"/>
          <p:cNvSpPr/>
          <p:nvPr/>
        </p:nvSpPr>
        <p:spPr bwMode="auto">
          <a:xfrm>
            <a:off x="3171825" y="3941763"/>
            <a:ext cx="28575" cy="12700"/>
          </a:xfrm>
          <a:custGeom>
            <a:avLst/>
            <a:gdLst>
              <a:gd name="T0" fmla="*/ 0 w 28701"/>
              <a:gd name="T1" fmla="*/ 0 h 12191"/>
              <a:gd name="T2" fmla="*/ 0 w 28701"/>
              <a:gd name="T3" fmla="*/ 13230 h 12191"/>
              <a:gd name="T4" fmla="*/ 28450 w 28701"/>
              <a:gd name="T5" fmla="*/ 13230 h 12191"/>
              <a:gd name="T6" fmla="*/ 28450 w 28701"/>
              <a:gd name="T7" fmla="*/ 0 h 12191"/>
              <a:gd name="T8" fmla="*/ 0 w 28701"/>
              <a:gd name="T9" fmla="*/ 0 h 12191"/>
              <a:gd name="T10" fmla="*/ 0 60000 65536"/>
              <a:gd name="T11" fmla="*/ 0 60000 65536"/>
              <a:gd name="T12" fmla="*/ 0 60000 65536"/>
              <a:gd name="T13" fmla="*/ 0 60000 65536"/>
              <a:gd name="T14" fmla="*/ 0 60000 65536"/>
              <a:gd name="T15" fmla="*/ 0 w 28701"/>
              <a:gd name="T16" fmla="*/ 0 h 12191"/>
              <a:gd name="T17" fmla="*/ 28701 w 28701"/>
              <a:gd name="T18" fmla="*/ 12191 h 12191"/>
            </a:gdLst>
            <a:ahLst/>
            <a:cxnLst>
              <a:cxn ang="T10">
                <a:pos x="T0" y="T1"/>
              </a:cxn>
              <a:cxn ang="T11">
                <a:pos x="T2" y="T3"/>
              </a:cxn>
              <a:cxn ang="T12">
                <a:pos x="T4" y="T5"/>
              </a:cxn>
              <a:cxn ang="T13">
                <a:pos x="T6" y="T7"/>
              </a:cxn>
              <a:cxn ang="T14">
                <a:pos x="T8" y="T9"/>
              </a:cxn>
            </a:cxnLst>
            <a:rect l="T15" t="T16" r="T17" b="T18"/>
            <a:pathLst>
              <a:path w="28701" h="12191">
                <a:moveTo>
                  <a:pt x="0" y="0"/>
                </a:moveTo>
                <a:lnTo>
                  <a:pt x="0" y="12191"/>
                </a:lnTo>
                <a:lnTo>
                  <a:pt x="28701" y="12191"/>
                </a:lnTo>
                <a:lnTo>
                  <a:pt x="28701" y="0"/>
                </a:lnTo>
                <a:lnTo>
                  <a:pt x="0" y="0"/>
                </a:lnTo>
                <a:close/>
              </a:path>
            </a:pathLst>
          </a:custGeom>
          <a:solidFill>
            <a:srgbClr val="28166F"/>
          </a:solidFill>
          <a:ln w="9525">
            <a:noFill/>
            <a:round/>
          </a:ln>
        </p:spPr>
        <p:txBody>
          <a:bodyPr lIns="0" tIns="0" rIns="0" bIns="0"/>
          <a:lstStyle/>
          <a:p>
            <a:endParaRPr lang="el-GR"/>
          </a:p>
        </p:txBody>
      </p:sp>
      <p:sp>
        <p:nvSpPr>
          <p:cNvPr id="9794" name="object 579"/>
          <p:cNvSpPr/>
          <p:nvPr/>
        </p:nvSpPr>
        <p:spPr bwMode="auto">
          <a:xfrm>
            <a:off x="3171825" y="3941763"/>
            <a:ext cx="4763" cy="12700"/>
          </a:xfrm>
          <a:custGeom>
            <a:avLst/>
            <a:gdLst>
              <a:gd name="T0" fmla="*/ 2978 w 3810"/>
              <a:gd name="T1" fmla="*/ 0 h 12191"/>
              <a:gd name="T2" fmla="*/ 2978 w 3810"/>
              <a:gd name="T3" fmla="*/ 13230 h 12191"/>
              <a:gd name="T4" fmla="*/ 0 60000 65536"/>
              <a:gd name="T5" fmla="*/ 0 60000 65536"/>
              <a:gd name="T6" fmla="*/ 0 w 3810"/>
              <a:gd name="T7" fmla="*/ 0 h 12191"/>
              <a:gd name="T8" fmla="*/ 3810 w 3810"/>
              <a:gd name="T9" fmla="*/ 12191 h 12191"/>
            </a:gdLst>
            <a:ahLst/>
            <a:cxnLst>
              <a:cxn ang="T4">
                <a:pos x="T0" y="T1"/>
              </a:cxn>
              <a:cxn ang="T5">
                <a:pos x="T2" y="T3"/>
              </a:cxn>
            </a:cxnLst>
            <a:rect l="T6" t="T7" r="T8" b="T9"/>
            <a:pathLst>
              <a:path w="3810" h="12191">
                <a:moveTo>
                  <a:pt x="1905" y="0"/>
                </a:moveTo>
                <a:lnTo>
                  <a:pt x="1905" y="12191"/>
                </a:lnTo>
              </a:path>
            </a:pathLst>
          </a:custGeom>
          <a:noFill/>
          <a:ln w="5080">
            <a:solidFill>
              <a:srgbClr val="28166F"/>
            </a:solidFill>
            <a:round/>
          </a:ln>
        </p:spPr>
        <p:txBody>
          <a:bodyPr lIns="0" tIns="0" rIns="0" bIns="0"/>
          <a:lstStyle/>
          <a:p>
            <a:endParaRPr lang="el-GR"/>
          </a:p>
        </p:txBody>
      </p:sp>
      <p:sp>
        <p:nvSpPr>
          <p:cNvPr id="9795" name="object 580"/>
          <p:cNvSpPr/>
          <p:nvPr/>
        </p:nvSpPr>
        <p:spPr bwMode="auto">
          <a:xfrm>
            <a:off x="3192463" y="3941763"/>
            <a:ext cx="6350" cy="12700"/>
          </a:xfrm>
          <a:custGeom>
            <a:avLst/>
            <a:gdLst>
              <a:gd name="T0" fmla="*/ 2940 w 6858"/>
              <a:gd name="T1" fmla="*/ 0 h 12191"/>
              <a:gd name="T2" fmla="*/ 2940 w 6858"/>
              <a:gd name="T3" fmla="*/ 13230 h 12191"/>
              <a:gd name="T4" fmla="*/ 0 60000 65536"/>
              <a:gd name="T5" fmla="*/ 0 60000 65536"/>
              <a:gd name="T6" fmla="*/ 0 w 6858"/>
              <a:gd name="T7" fmla="*/ 0 h 12191"/>
              <a:gd name="T8" fmla="*/ 6858 w 6858"/>
              <a:gd name="T9" fmla="*/ 12191 h 12191"/>
            </a:gdLst>
            <a:ahLst/>
            <a:cxnLst>
              <a:cxn ang="T4">
                <a:pos x="T0" y="T1"/>
              </a:cxn>
              <a:cxn ang="T5">
                <a:pos x="T2" y="T3"/>
              </a:cxn>
            </a:cxnLst>
            <a:rect l="T6" t="T7" r="T8" b="T9"/>
            <a:pathLst>
              <a:path w="6858" h="12191">
                <a:moveTo>
                  <a:pt x="3429" y="0"/>
                </a:moveTo>
                <a:lnTo>
                  <a:pt x="3429" y="12191"/>
                </a:lnTo>
              </a:path>
            </a:pathLst>
          </a:custGeom>
          <a:noFill/>
          <a:ln w="8128">
            <a:solidFill>
              <a:srgbClr val="28166F"/>
            </a:solidFill>
            <a:round/>
          </a:ln>
        </p:spPr>
        <p:txBody>
          <a:bodyPr lIns="0" tIns="0" rIns="0" bIns="0"/>
          <a:lstStyle/>
          <a:p>
            <a:endParaRPr lang="el-GR"/>
          </a:p>
        </p:txBody>
      </p:sp>
      <p:sp>
        <p:nvSpPr>
          <p:cNvPr id="9796" name="object 581"/>
          <p:cNvSpPr/>
          <p:nvPr/>
        </p:nvSpPr>
        <p:spPr bwMode="auto">
          <a:xfrm>
            <a:off x="3213100" y="3917950"/>
            <a:ext cx="12700" cy="36513"/>
          </a:xfrm>
          <a:custGeom>
            <a:avLst/>
            <a:gdLst>
              <a:gd name="T0" fmla="*/ 0 w 12700"/>
              <a:gd name="T1" fmla="*/ 0 h 35813"/>
              <a:gd name="T2" fmla="*/ 0 w 12700"/>
              <a:gd name="T3" fmla="*/ 37227 h 35813"/>
              <a:gd name="T4" fmla="*/ 12700 w 12700"/>
              <a:gd name="T5" fmla="*/ 37227 h 35813"/>
              <a:gd name="T6" fmla="*/ 12700 w 12700"/>
              <a:gd name="T7" fmla="*/ 0 h 35813"/>
              <a:gd name="T8" fmla="*/ 0 w 12700"/>
              <a:gd name="T9" fmla="*/ 0 h 35813"/>
              <a:gd name="T10" fmla="*/ 0 60000 65536"/>
              <a:gd name="T11" fmla="*/ 0 60000 65536"/>
              <a:gd name="T12" fmla="*/ 0 60000 65536"/>
              <a:gd name="T13" fmla="*/ 0 60000 65536"/>
              <a:gd name="T14" fmla="*/ 0 60000 65536"/>
              <a:gd name="T15" fmla="*/ 0 w 12700"/>
              <a:gd name="T16" fmla="*/ 0 h 35813"/>
              <a:gd name="T17" fmla="*/ 12700 w 12700"/>
              <a:gd name="T18" fmla="*/ 35813 h 35813"/>
            </a:gdLst>
            <a:ahLst/>
            <a:cxnLst>
              <a:cxn ang="T10">
                <a:pos x="T0" y="T1"/>
              </a:cxn>
              <a:cxn ang="T11">
                <a:pos x="T2" y="T3"/>
              </a:cxn>
              <a:cxn ang="T12">
                <a:pos x="T4" y="T5"/>
              </a:cxn>
              <a:cxn ang="T13">
                <a:pos x="T6" y="T7"/>
              </a:cxn>
              <a:cxn ang="T14">
                <a:pos x="T8" y="T9"/>
              </a:cxn>
            </a:cxnLst>
            <a:rect l="T15" t="T16" r="T17" b="T18"/>
            <a:pathLst>
              <a:path w="12700" h="35813">
                <a:moveTo>
                  <a:pt x="0" y="0"/>
                </a:moveTo>
                <a:lnTo>
                  <a:pt x="0" y="35813"/>
                </a:lnTo>
                <a:lnTo>
                  <a:pt x="12700" y="35813"/>
                </a:lnTo>
                <a:lnTo>
                  <a:pt x="12700" y="0"/>
                </a:lnTo>
                <a:lnTo>
                  <a:pt x="0" y="0"/>
                </a:lnTo>
                <a:close/>
              </a:path>
            </a:pathLst>
          </a:custGeom>
          <a:solidFill>
            <a:srgbClr val="1F1A17"/>
          </a:solidFill>
          <a:ln w="9525">
            <a:noFill/>
            <a:round/>
          </a:ln>
        </p:spPr>
        <p:txBody>
          <a:bodyPr lIns="0" tIns="0" rIns="0" bIns="0"/>
          <a:lstStyle/>
          <a:p>
            <a:endParaRPr lang="el-GR"/>
          </a:p>
        </p:txBody>
      </p:sp>
      <p:sp>
        <p:nvSpPr>
          <p:cNvPr id="9797" name="object 582"/>
          <p:cNvSpPr/>
          <p:nvPr/>
        </p:nvSpPr>
        <p:spPr bwMode="auto">
          <a:xfrm>
            <a:off x="3221038" y="3940175"/>
            <a:ext cx="14287" cy="0"/>
          </a:xfrm>
          <a:custGeom>
            <a:avLst/>
            <a:gdLst>
              <a:gd name="T0" fmla="*/ 14882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20700">
            <a:solidFill>
              <a:srgbClr val="28166F"/>
            </a:solidFill>
            <a:round/>
          </a:ln>
        </p:spPr>
        <p:txBody>
          <a:bodyPr lIns="0" tIns="0" rIns="0" bIns="0"/>
          <a:lstStyle/>
          <a:p>
            <a:endParaRPr lang="el-GR"/>
          </a:p>
        </p:txBody>
      </p:sp>
      <p:sp>
        <p:nvSpPr>
          <p:cNvPr id="9798" name="object 583"/>
          <p:cNvSpPr/>
          <p:nvPr/>
        </p:nvSpPr>
        <p:spPr bwMode="auto">
          <a:xfrm>
            <a:off x="3200400" y="3933825"/>
            <a:ext cx="12700" cy="0"/>
          </a:xfrm>
          <a:custGeom>
            <a:avLst/>
            <a:gdLst>
              <a:gd name="T0" fmla="*/ 13230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557">
            <a:solidFill>
              <a:srgbClr val="28166F"/>
            </a:solidFill>
            <a:round/>
          </a:ln>
        </p:spPr>
        <p:txBody>
          <a:bodyPr lIns="0" tIns="0" rIns="0" bIns="0"/>
          <a:lstStyle/>
          <a:p>
            <a:endParaRPr lang="el-GR"/>
          </a:p>
        </p:txBody>
      </p:sp>
      <p:sp>
        <p:nvSpPr>
          <p:cNvPr id="9799" name="object 584"/>
          <p:cNvSpPr/>
          <p:nvPr/>
        </p:nvSpPr>
        <p:spPr bwMode="auto">
          <a:xfrm>
            <a:off x="3208338" y="3922713"/>
            <a:ext cx="23812" cy="30162"/>
          </a:xfrm>
          <a:custGeom>
            <a:avLst/>
            <a:gdLst>
              <a:gd name="T0" fmla="*/ 0 w 23622"/>
              <a:gd name="T1" fmla="*/ 0 h 30607"/>
              <a:gd name="T2" fmla="*/ 0 w 23622"/>
              <a:gd name="T3" fmla="*/ 29723 h 30607"/>
              <a:gd name="T4" fmla="*/ 24004 w 23622"/>
              <a:gd name="T5" fmla="*/ 29723 h 30607"/>
              <a:gd name="T6" fmla="*/ 24004 w 23622"/>
              <a:gd name="T7" fmla="*/ 0 h 30607"/>
              <a:gd name="T8" fmla="*/ 0 w 23622"/>
              <a:gd name="T9" fmla="*/ 0 h 30607"/>
              <a:gd name="T10" fmla="*/ 0 60000 65536"/>
              <a:gd name="T11" fmla="*/ 0 60000 65536"/>
              <a:gd name="T12" fmla="*/ 0 60000 65536"/>
              <a:gd name="T13" fmla="*/ 0 60000 65536"/>
              <a:gd name="T14" fmla="*/ 0 60000 65536"/>
              <a:gd name="T15" fmla="*/ 0 w 23622"/>
              <a:gd name="T16" fmla="*/ 0 h 30607"/>
              <a:gd name="T17" fmla="*/ 23622 w 23622"/>
              <a:gd name="T18" fmla="*/ 30607 h 30607"/>
            </a:gdLst>
            <a:ahLst/>
            <a:cxnLst>
              <a:cxn ang="T10">
                <a:pos x="T0" y="T1"/>
              </a:cxn>
              <a:cxn ang="T11">
                <a:pos x="T2" y="T3"/>
              </a:cxn>
              <a:cxn ang="T12">
                <a:pos x="T4" y="T5"/>
              </a:cxn>
              <a:cxn ang="T13">
                <a:pos x="T6" y="T7"/>
              </a:cxn>
              <a:cxn ang="T14">
                <a:pos x="T8" y="T9"/>
              </a:cxn>
            </a:cxnLst>
            <a:rect l="T15" t="T16" r="T17" b="T18"/>
            <a:pathLst>
              <a:path w="23622" h="30607">
                <a:moveTo>
                  <a:pt x="0" y="0"/>
                </a:moveTo>
                <a:lnTo>
                  <a:pt x="0" y="30607"/>
                </a:lnTo>
                <a:lnTo>
                  <a:pt x="23622" y="30607"/>
                </a:lnTo>
                <a:lnTo>
                  <a:pt x="23622" y="0"/>
                </a:lnTo>
                <a:lnTo>
                  <a:pt x="0" y="0"/>
                </a:lnTo>
                <a:close/>
              </a:path>
            </a:pathLst>
          </a:custGeom>
          <a:solidFill>
            <a:srgbClr val="28166F"/>
          </a:solidFill>
          <a:ln w="9525">
            <a:noFill/>
            <a:round/>
          </a:ln>
        </p:spPr>
        <p:txBody>
          <a:bodyPr lIns="0" tIns="0" rIns="0" bIns="0"/>
          <a:lstStyle/>
          <a:p>
            <a:endParaRPr lang="el-GR"/>
          </a:p>
        </p:txBody>
      </p:sp>
      <p:sp>
        <p:nvSpPr>
          <p:cNvPr id="9800" name="object 585"/>
          <p:cNvSpPr/>
          <p:nvPr/>
        </p:nvSpPr>
        <p:spPr bwMode="auto">
          <a:xfrm>
            <a:off x="3224213" y="3925888"/>
            <a:ext cx="11112" cy="11112"/>
          </a:xfrm>
          <a:custGeom>
            <a:avLst/>
            <a:gdLst>
              <a:gd name="T0" fmla="*/ 11574 w 10668"/>
              <a:gd name="T1" fmla="*/ 8632 h 9905"/>
              <a:gd name="T2" fmla="*/ 3307 w 10668"/>
              <a:gd name="T3" fmla="*/ 0 h 9905"/>
              <a:gd name="T4" fmla="*/ 0 w 10668"/>
              <a:gd name="T5" fmla="*/ 1918 h 9905"/>
              <a:gd name="T6" fmla="*/ 8266 w 10668"/>
              <a:gd name="T7" fmla="*/ 12466 h 9905"/>
              <a:gd name="T8" fmla="*/ 11574 w 10668"/>
              <a:gd name="T9" fmla="*/ 8632 h 9905"/>
              <a:gd name="T10" fmla="*/ 0 60000 65536"/>
              <a:gd name="T11" fmla="*/ 0 60000 65536"/>
              <a:gd name="T12" fmla="*/ 0 60000 65536"/>
              <a:gd name="T13" fmla="*/ 0 60000 65536"/>
              <a:gd name="T14" fmla="*/ 0 60000 65536"/>
              <a:gd name="T15" fmla="*/ 0 w 10668"/>
              <a:gd name="T16" fmla="*/ 0 h 9905"/>
              <a:gd name="T17" fmla="*/ 10668 w 10668"/>
              <a:gd name="T18" fmla="*/ 9905 h 9905"/>
            </a:gdLst>
            <a:ahLst/>
            <a:cxnLst>
              <a:cxn ang="T10">
                <a:pos x="T0" y="T1"/>
              </a:cxn>
              <a:cxn ang="T11">
                <a:pos x="T2" y="T3"/>
              </a:cxn>
              <a:cxn ang="T12">
                <a:pos x="T4" y="T5"/>
              </a:cxn>
              <a:cxn ang="T13">
                <a:pos x="T6" y="T7"/>
              </a:cxn>
              <a:cxn ang="T14">
                <a:pos x="T8" y="T9"/>
              </a:cxn>
            </a:cxnLst>
            <a:rect l="T15" t="T16" r="T17" b="T18"/>
            <a:pathLst>
              <a:path w="10668" h="9905">
                <a:moveTo>
                  <a:pt x="10668" y="6858"/>
                </a:moveTo>
                <a:lnTo>
                  <a:pt x="3048" y="0"/>
                </a:lnTo>
                <a:lnTo>
                  <a:pt x="0" y="1524"/>
                </a:lnTo>
                <a:lnTo>
                  <a:pt x="7619" y="9905"/>
                </a:lnTo>
                <a:lnTo>
                  <a:pt x="10668" y="6858"/>
                </a:lnTo>
                <a:close/>
              </a:path>
            </a:pathLst>
          </a:custGeom>
          <a:solidFill>
            <a:srgbClr val="28166F"/>
          </a:solidFill>
          <a:ln w="9525">
            <a:noFill/>
            <a:round/>
          </a:ln>
        </p:spPr>
        <p:txBody>
          <a:bodyPr lIns="0" tIns="0" rIns="0" bIns="0"/>
          <a:lstStyle/>
          <a:p>
            <a:endParaRPr lang="el-GR"/>
          </a:p>
        </p:txBody>
      </p:sp>
      <p:sp>
        <p:nvSpPr>
          <p:cNvPr id="9801" name="object 586"/>
          <p:cNvSpPr/>
          <p:nvPr/>
        </p:nvSpPr>
        <p:spPr bwMode="auto">
          <a:xfrm>
            <a:off x="3224213" y="3941763"/>
            <a:ext cx="39687" cy="0"/>
          </a:xfrm>
          <a:custGeom>
            <a:avLst/>
            <a:gdLst>
              <a:gd name="T0" fmla="*/ 39751 w 39623"/>
              <a:gd name="T1" fmla="*/ 0 w 39623"/>
              <a:gd name="T2" fmla="*/ 0 60000 65536"/>
              <a:gd name="T3" fmla="*/ 0 60000 65536"/>
              <a:gd name="T4" fmla="*/ 0 w 39623"/>
              <a:gd name="T5" fmla="*/ 39623 w 39623"/>
            </a:gdLst>
            <a:ahLst/>
            <a:cxnLst>
              <a:cxn ang="T2">
                <a:pos x="T0" y="0"/>
              </a:cxn>
              <a:cxn ang="T3">
                <a:pos x="T1" y="0"/>
              </a:cxn>
            </a:cxnLst>
            <a:rect l="T4" t="0" r="T5" b="0"/>
            <a:pathLst>
              <a:path w="39623">
                <a:moveTo>
                  <a:pt x="39623" y="0"/>
                </a:moveTo>
                <a:lnTo>
                  <a:pt x="0" y="0"/>
                </a:lnTo>
              </a:path>
            </a:pathLst>
          </a:custGeom>
          <a:noFill/>
          <a:ln w="22606">
            <a:solidFill>
              <a:srgbClr val="28166F"/>
            </a:solidFill>
            <a:round/>
          </a:ln>
        </p:spPr>
        <p:txBody>
          <a:bodyPr lIns="0" tIns="0" rIns="0" bIns="0"/>
          <a:lstStyle/>
          <a:p>
            <a:endParaRPr lang="el-GR"/>
          </a:p>
        </p:txBody>
      </p:sp>
      <p:sp>
        <p:nvSpPr>
          <p:cNvPr id="9802" name="object 587"/>
          <p:cNvSpPr/>
          <p:nvPr/>
        </p:nvSpPr>
        <p:spPr bwMode="auto">
          <a:xfrm>
            <a:off x="3208338" y="3944938"/>
            <a:ext cx="22225" cy="1587"/>
          </a:xfrm>
          <a:custGeom>
            <a:avLst/>
            <a:gdLst>
              <a:gd name="T0" fmla="*/ 11177 w 22098"/>
              <a:gd name="T1" fmla="*/ 0 h 2286"/>
              <a:gd name="T2" fmla="*/ 11177 w 22098"/>
              <a:gd name="T3" fmla="*/ 1102 h 2286"/>
              <a:gd name="T4" fmla="*/ 0 60000 65536"/>
              <a:gd name="T5" fmla="*/ 0 60000 65536"/>
              <a:gd name="T6" fmla="*/ 0 w 22098"/>
              <a:gd name="T7" fmla="*/ 0 h 2286"/>
              <a:gd name="T8" fmla="*/ 22098 w 22098"/>
              <a:gd name="T9" fmla="*/ 2286 h 2286"/>
            </a:gdLst>
            <a:ahLst/>
            <a:cxnLst>
              <a:cxn ang="T4">
                <a:pos x="T0" y="T1"/>
              </a:cxn>
              <a:cxn ang="T5">
                <a:pos x="T2" y="T3"/>
              </a:cxn>
            </a:cxnLst>
            <a:rect l="T6" t="T7" r="T8" b="T9"/>
            <a:pathLst>
              <a:path w="22098" h="2286">
                <a:moveTo>
                  <a:pt x="11049" y="0"/>
                </a:moveTo>
                <a:lnTo>
                  <a:pt x="11049" y="2286"/>
                </a:lnTo>
              </a:path>
            </a:pathLst>
          </a:custGeom>
          <a:noFill/>
          <a:ln w="23368">
            <a:solidFill>
              <a:srgbClr val="28166F"/>
            </a:solidFill>
            <a:round/>
          </a:ln>
        </p:spPr>
        <p:txBody>
          <a:bodyPr lIns="0" tIns="0" rIns="0" bIns="0"/>
          <a:lstStyle/>
          <a:p>
            <a:endParaRPr lang="el-GR"/>
          </a:p>
        </p:txBody>
      </p:sp>
      <p:sp>
        <p:nvSpPr>
          <p:cNvPr id="9803" name="object 588"/>
          <p:cNvSpPr/>
          <p:nvPr/>
        </p:nvSpPr>
        <p:spPr bwMode="auto">
          <a:xfrm>
            <a:off x="3228975" y="3941763"/>
            <a:ext cx="3175" cy="12700"/>
          </a:xfrm>
          <a:custGeom>
            <a:avLst/>
            <a:gdLst>
              <a:gd name="T0" fmla="*/ 1654 w 3047"/>
              <a:gd name="T1" fmla="*/ 0 h 12191"/>
              <a:gd name="T2" fmla="*/ 1654 w 3047"/>
              <a:gd name="T3" fmla="*/ 13230 h 12191"/>
              <a:gd name="T4" fmla="*/ 0 60000 65536"/>
              <a:gd name="T5" fmla="*/ 0 60000 65536"/>
              <a:gd name="T6" fmla="*/ 0 w 3047"/>
              <a:gd name="T7" fmla="*/ 0 h 12191"/>
              <a:gd name="T8" fmla="*/ 3047 w 3047"/>
              <a:gd name="T9" fmla="*/ 12191 h 12191"/>
            </a:gdLst>
            <a:ahLst/>
            <a:cxnLst>
              <a:cxn ang="T4">
                <a:pos x="T0" y="T1"/>
              </a:cxn>
              <a:cxn ang="T5">
                <a:pos x="T2" y="T3"/>
              </a:cxn>
            </a:cxnLst>
            <a:rect l="T6" t="T7" r="T8" b="T9"/>
            <a:pathLst>
              <a:path w="3047" h="12191">
                <a:moveTo>
                  <a:pt x="1523" y="0"/>
                </a:moveTo>
                <a:lnTo>
                  <a:pt x="1523" y="12191"/>
                </a:lnTo>
              </a:path>
            </a:pathLst>
          </a:custGeom>
          <a:noFill/>
          <a:ln w="4317">
            <a:solidFill>
              <a:srgbClr val="28166F"/>
            </a:solidFill>
            <a:round/>
          </a:ln>
        </p:spPr>
        <p:txBody>
          <a:bodyPr lIns="0" tIns="0" rIns="0" bIns="0"/>
          <a:lstStyle/>
          <a:p>
            <a:endParaRPr lang="el-GR"/>
          </a:p>
        </p:txBody>
      </p:sp>
      <p:sp>
        <p:nvSpPr>
          <p:cNvPr id="9804" name="object 589"/>
          <p:cNvSpPr/>
          <p:nvPr/>
        </p:nvSpPr>
        <p:spPr bwMode="auto">
          <a:xfrm>
            <a:off x="3246438" y="3917950"/>
            <a:ext cx="12700" cy="36513"/>
          </a:xfrm>
          <a:custGeom>
            <a:avLst/>
            <a:gdLst>
              <a:gd name="T0" fmla="*/ 0 w 13462"/>
              <a:gd name="T1" fmla="*/ 0 h 35813"/>
              <a:gd name="T2" fmla="*/ 0 w 13462"/>
              <a:gd name="T3" fmla="*/ 37227 h 35813"/>
              <a:gd name="T4" fmla="*/ 11981 w 13462"/>
              <a:gd name="T5" fmla="*/ 37227 h 35813"/>
              <a:gd name="T6" fmla="*/ 11981 w 13462"/>
              <a:gd name="T7" fmla="*/ 0 h 35813"/>
              <a:gd name="T8" fmla="*/ 0 w 13462"/>
              <a:gd name="T9" fmla="*/ 0 h 35813"/>
              <a:gd name="T10" fmla="*/ 0 60000 65536"/>
              <a:gd name="T11" fmla="*/ 0 60000 65536"/>
              <a:gd name="T12" fmla="*/ 0 60000 65536"/>
              <a:gd name="T13" fmla="*/ 0 60000 65536"/>
              <a:gd name="T14" fmla="*/ 0 60000 65536"/>
              <a:gd name="T15" fmla="*/ 0 w 13462"/>
              <a:gd name="T16" fmla="*/ 0 h 35813"/>
              <a:gd name="T17" fmla="*/ 13462 w 13462"/>
              <a:gd name="T18" fmla="*/ 35813 h 35813"/>
            </a:gdLst>
            <a:ahLst/>
            <a:cxnLst>
              <a:cxn ang="T10">
                <a:pos x="T0" y="T1"/>
              </a:cxn>
              <a:cxn ang="T11">
                <a:pos x="T2" y="T3"/>
              </a:cxn>
              <a:cxn ang="T12">
                <a:pos x="T4" y="T5"/>
              </a:cxn>
              <a:cxn ang="T13">
                <a:pos x="T6" y="T7"/>
              </a:cxn>
              <a:cxn ang="T14">
                <a:pos x="T8" y="T9"/>
              </a:cxn>
            </a:cxnLst>
            <a:rect l="T15" t="T16" r="T17" b="T18"/>
            <a:pathLst>
              <a:path w="13462" h="35813">
                <a:moveTo>
                  <a:pt x="0" y="0"/>
                </a:moveTo>
                <a:lnTo>
                  <a:pt x="0" y="35813"/>
                </a:lnTo>
                <a:lnTo>
                  <a:pt x="13462" y="35813"/>
                </a:lnTo>
                <a:lnTo>
                  <a:pt x="13462" y="0"/>
                </a:lnTo>
                <a:lnTo>
                  <a:pt x="0" y="0"/>
                </a:lnTo>
                <a:close/>
              </a:path>
            </a:pathLst>
          </a:custGeom>
          <a:solidFill>
            <a:srgbClr val="1F1A17"/>
          </a:solidFill>
          <a:ln w="9525">
            <a:noFill/>
            <a:round/>
          </a:ln>
        </p:spPr>
        <p:txBody>
          <a:bodyPr lIns="0" tIns="0" rIns="0" bIns="0"/>
          <a:lstStyle/>
          <a:p>
            <a:endParaRPr lang="el-GR"/>
          </a:p>
        </p:txBody>
      </p:sp>
      <p:sp>
        <p:nvSpPr>
          <p:cNvPr id="9805" name="object 590"/>
          <p:cNvSpPr/>
          <p:nvPr/>
        </p:nvSpPr>
        <p:spPr bwMode="auto">
          <a:xfrm>
            <a:off x="3243263" y="3930650"/>
            <a:ext cx="25400" cy="20638"/>
          </a:xfrm>
          <a:custGeom>
            <a:avLst/>
            <a:gdLst>
              <a:gd name="T0" fmla="*/ 0 w 25145"/>
              <a:gd name="T1" fmla="*/ 0 h 20700"/>
              <a:gd name="T2" fmla="*/ 0 w 25145"/>
              <a:gd name="T3" fmla="*/ 20576 h 20700"/>
              <a:gd name="T4" fmla="*/ 25658 w 25145"/>
              <a:gd name="T5" fmla="*/ 20576 h 20700"/>
              <a:gd name="T6" fmla="*/ 25658 w 25145"/>
              <a:gd name="T7" fmla="*/ 0 h 20700"/>
              <a:gd name="T8" fmla="*/ 0 w 25145"/>
              <a:gd name="T9" fmla="*/ 0 h 20700"/>
              <a:gd name="T10" fmla="*/ 0 60000 65536"/>
              <a:gd name="T11" fmla="*/ 0 60000 65536"/>
              <a:gd name="T12" fmla="*/ 0 60000 65536"/>
              <a:gd name="T13" fmla="*/ 0 60000 65536"/>
              <a:gd name="T14" fmla="*/ 0 60000 65536"/>
              <a:gd name="T15" fmla="*/ 0 w 25145"/>
              <a:gd name="T16" fmla="*/ 0 h 20700"/>
              <a:gd name="T17" fmla="*/ 25145 w 25145"/>
              <a:gd name="T18" fmla="*/ 20700 h 20700"/>
            </a:gdLst>
            <a:ahLst/>
            <a:cxnLst>
              <a:cxn ang="T10">
                <a:pos x="T0" y="T1"/>
              </a:cxn>
              <a:cxn ang="T11">
                <a:pos x="T2" y="T3"/>
              </a:cxn>
              <a:cxn ang="T12">
                <a:pos x="T4" y="T5"/>
              </a:cxn>
              <a:cxn ang="T13">
                <a:pos x="T6" y="T7"/>
              </a:cxn>
              <a:cxn ang="T14">
                <a:pos x="T8" y="T9"/>
              </a:cxn>
            </a:cxnLst>
            <a:rect l="T15" t="T16" r="T17" b="T18"/>
            <a:pathLst>
              <a:path w="25145" h="20700">
                <a:moveTo>
                  <a:pt x="0" y="0"/>
                </a:moveTo>
                <a:lnTo>
                  <a:pt x="0" y="20700"/>
                </a:lnTo>
                <a:lnTo>
                  <a:pt x="25145" y="20700"/>
                </a:lnTo>
                <a:lnTo>
                  <a:pt x="25145" y="0"/>
                </a:lnTo>
                <a:lnTo>
                  <a:pt x="0" y="0"/>
                </a:lnTo>
                <a:close/>
              </a:path>
            </a:pathLst>
          </a:custGeom>
          <a:solidFill>
            <a:srgbClr val="28166F"/>
          </a:solidFill>
          <a:ln w="9525">
            <a:noFill/>
            <a:round/>
          </a:ln>
        </p:spPr>
        <p:txBody>
          <a:bodyPr lIns="0" tIns="0" rIns="0" bIns="0"/>
          <a:lstStyle/>
          <a:p>
            <a:endParaRPr lang="el-GR"/>
          </a:p>
        </p:txBody>
      </p:sp>
      <p:sp>
        <p:nvSpPr>
          <p:cNvPr id="9806" name="object 591"/>
          <p:cNvSpPr/>
          <p:nvPr/>
        </p:nvSpPr>
        <p:spPr bwMode="auto">
          <a:xfrm>
            <a:off x="3238500" y="3941763"/>
            <a:ext cx="11113" cy="3175"/>
          </a:xfrm>
          <a:custGeom>
            <a:avLst/>
            <a:gdLst>
              <a:gd name="T0" fmla="*/ 5787 w 10668"/>
              <a:gd name="T1" fmla="*/ 0 h 3047"/>
              <a:gd name="T2" fmla="*/ 5787 w 10668"/>
              <a:gd name="T3" fmla="*/ 3308 h 3047"/>
              <a:gd name="T4" fmla="*/ 0 60000 65536"/>
              <a:gd name="T5" fmla="*/ 0 60000 65536"/>
              <a:gd name="T6" fmla="*/ 0 w 10668"/>
              <a:gd name="T7" fmla="*/ 0 h 3047"/>
              <a:gd name="T8" fmla="*/ 10668 w 10668"/>
              <a:gd name="T9" fmla="*/ 3047 h 3047"/>
            </a:gdLst>
            <a:ahLst/>
            <a:cxnLst>
              <a:cxn ang="T4">
                <a:pos x="T0" y="T1"/>
              </a:cxn>
              <a:cxn ang="T5">
                <a:pos x="T2" y="T3"/>
              </a:cxn>
            </a:cxnLst>
            <a:rect l="T6" t="T7" r="T8" b="T9"/>
            <a:pathLst>
              <a:path w="10668" h="3047">
                <a:moveTo>
                  <a:pt x="5333" y="0"/>
                </a:moveTo>
                <a:lnTo>
                  <a:pt x="5333" y="3047"/>
                </a:lnTo>
              </a:path>
            </a:pathLst>
          </a:custGeom>
          <a:noFill/>
          <a:ln w="11938">
            <a:solidFill>
              <a:srgbClr val="28166F"/>
            </a:solidFill>
            <a:round/>
          </a:ln>
        </p:spPr>
        <p:txBody>
          <a:bodyPr lIns="0" tIns="0" rIns="0" bIns="0"/>
          <a:lstStyle/>
          <a:p>
            <a:endParaRPr lang="el-GR"/>
          </a:p>
        </p:txBody>
      </p:sp>
      <p:sp>
        <p:nvSpPr>
          <p:cNvPr id="9807" name="object 592"/>
          <p:cNvSpPr/>
          <p:nvPr/>
        </p:nvSpPr>
        <p:spPr bwMode="auto">
          <a:xfrm>
            <a:off x="3240088" y="3914775"/>
            <a:ext cx="26987" cy="44450"/>
          </a:xfrm>
          <a:custGeom>
            <a:avLst/>
            <a:gdLst>
              <a:gd name="T0" fmla="*/ 0 w 27431"/>
              <a:gd name="T1" fmla="*/ 0 h 43179"/>
              <a:gd name="T2" fmla="*/ 0 w 27431"/>
              <a:gd name="T3" fmla="*/ 45758 h 43179"/>
              <a:gd name="T4" fmla="*/ 26550 w 27431"/>
              <a:gd name="T5" fmla="*/ 45758 h 43179"/>
              <a:gd name="T6" fmla="*/ 26550 w 27431"/>
              <a:gd name="T7" fmla="*/ 0 h 43179"/>
              <a:gd name="T8" fmla="*/ 0 w 27431"/>
              <a:gd name="T9" fmla="*/ 0 h 43179"/>
              <a:gd name="T10" fmla="*/ 0 60000 65536"/>
              <a:gd name="T11" fmla="*/ 0 60000 65536"/>
              <a:gd name="T12" fmla="*/ 0 60000 65536"/>
              <a:gd name="T13" fmla="*/ 0 60000 65536"/>
              <a:gd name="T14" fmla="*/ 0 60000 65536"/>
              <a:gd name="T15" fmla="*/ 0 w 27431"/>
              <a:gd name="T16" fmla="*/ 0 h 43179"/>
              <a:gd name="T17" fmla="*/ 27431 w 27431"/>
              <a:gd name="T18" fmla="*/ 43179 h 43179"/>
            </a:gdLst>
            <a:ahLst/>
            <a:cxnLst>
              <a:cxn ang="T10">
                <a:pos x="T0" y="T1"/>
              </a:cxn>
              <a:cxn ang="T11">
                <a:pos x="T2" y="T3"/>
              </a:cxn>
              <a:cxn ang="T12">
                <a:pos x="T4" y="T5"/>
              </a:cxn>
              <a:cxn ang="T13">
                <a:pos x="T6" y="T7"/>
              </a:cxn>
              <a:cxn ang="T14">
                <a:pos x="T8" y="T9"/>
              </a:cxn>
            </a:cxnLst>
            <a:rect l="T15" t="T16" r="T17" b="T18"/>
            <a:pathLst>
              <a:path w="27431" h="43179">
                <a:moveTo>
                  <a:pt x="0" y="0"/>
                </a:moveTo>
                <a:lnTo>
                  <a:pt x="0" y="43179"/>
                </a:lnTo>
                <a:lnTo>
                  <a:pt x="27431" y="43179"/>
                </a:lnTo>
                <a:lnTo>
                  <a:pt x="27431" y="0"/>
                </a:lnTo>
                <a:lnTo>
                  <a:pt x="0" y="0"/>
                </a:lnTo>
                <a:close/>
              </a:path>
            </a:pathLst>
          </a:custGeom>
          <a:solidFill>
            <a:srgbClr val="28166F"/>
          </a:solidFill>
          <a:ln w="9525">
            <a:noFill/>
            <a:round/>
          </a:ln>
        </p:spPr>
        <p:txBody>
          <a:bodyPr lIns="0" tIns="0" rIns="0" bIns="0"/>
          <a:lstStyle/>
          <a:p>
            <a:endParaRPr lang="el-GR"/>
          </a:p>
        </p:txBody>
      </p:sp>
      <p:sp>
        <p:nvSpPr>
          <p:cNvPr id="9808" name="object 593"/>
          <p:cNvSpPr/>
          <p:nvPr/>
        </p:nvSpPr>
        <p:spPr bwMode="auto">
          <a:xfrm>
            <a:off x="3235325" y="3925888"/>
            <a:ext cx="11113" cy="11112"/>
          </a:xfrm>
          <a:custGeom>
            <a:avLst/>
            <a:gdLst>
              <a:gd name="T0" fmla="*/ 10805 w 11430"/>
              <a:gd name="T1" fmla="*/ 1918 h 9905"/>
              <a:gd name="T2" fmla="*/ 7923 w 11430"/>
              <a:gd name="T3" fmla="*/ 0 h 9905"/>
              <a:gd name="T4" fmla="*/ 0 w 11430"/>
              <a:gd name="T5" fmla="*/ 8632 h 9905"/>
              <a:gd name="T6" fmla="*/ 2881 w 11430"/>
              <a:gd name="T7" fmla="*/ 12466 h 9905"/>
              <a:gd name="T8" fmla="*/ 10805 w 11430"/>
              <a:gd name="T9" fmla="*/ 1918 h 9905"/>
              <a:gd name="T10" fmla="*/ 0 60000 65536"/>
              <a:gd name="T11" fmla="*/ 0 60000 65536"/>
              <a:gd name="T12" fmla="*/ 0 60000 65536"/>
              <a:gd name="T13" fmla="*/ 0 60000 65536"/>
              <a:gd name="T14" fmla="*/ 0 60000 65536"/>
              <a:gd name="T15" fmla="*/ 0 w 11430"/>
              <a:gd name="T16" fmla="*/ 0 h 9905"/>
              <a:gd name="T17" fmla="*/ 11430 w 11430"/>
              <a:gd name="T18" fmla="*/ 9905 h 9905"/>
            </a:gdLst>
            <a:ahLst/>
            <a:cxnLst>
              <a:cxn ang="T10">
                <a:pos x="T0" y="T1"/>
              </a:cxn>
              <a:cxn ang="T11">
                <a:pos x="T2" y="T3"/>
              </a:cxn>
              <a:cxn ang="T12">
                <a:pos x="T4" y="T5"/>
              </a:cxn>
              <a:cxn ang="T13">
                <a:pos x="T6" y="T7"/>
              </a:cxn>
              <a:cxn ang="T14">
                <a:pos x="T8" y="T9"/>
              </a:cxn>
            </a:cxnLst>
            <a:rect l="T15" t="T16" r="T17" b="T18"/>
            <a:pathLst>
              <a:path w="11430" h="9905">
                <a:moveTo>
                  <a:pt x="11430" y="1524"/>
                </a:moveTo>
                <a:lnTo>
                  <a:pt x="8381" y="0"/>
                </a:lnTo>
                <a:lnTo>
                  <a:pt x="0" y="6858"/>
                </a:lnTo>
                <a:lnTo>
                  <a:pt x="3048" y="9905"/>
                </a:lnTo>
                <a:lnTo>
                  <a:pt x="11430" y="1524"/>
                </a:lnTo>
                <a:close/>
              </a:path>
            </a:pathLst>
          </a:custGeom>
          <a:solidFill>
            <a:srgbClr val="28166F"/>
          </a:solidFill>
          <a:ln w="9525">
            <a:noFill/>
            <a:round/>
          </a:ln>
        </p:spPr>
        <p:txBody>
          <a:bodyPr lIns="0" tIns="0" rIns="0" bIns="0"/>
          <a:lstStyle/>
          <a:p>
            <a:endParaRPr lang="el-GR"/>
          </a:p>
        </p:txBody>
      </p:sp>
      <p:sp>
        <p:nvSpPr>
          <p:cNvPr id="9809" name="object 594"/>
          <p:cNvSpPr/>
          <p:nvPr/>
        </p:nvSpPr>
        <p:spPr bwMode="auto">
          <a:xfrm>
            <a:off x="3260725" y="3938588"/>
            <a:ext cx="12700" cy="0"/>
          </a:xfrm>
          <a:custGeom>
            <a:avLst/>
            <a:gdLst>
              <a:gd name="T0" fmla="*/ 13230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27940">
            <a:solidFill>
              <a:srgbClr val="28166F"/>
            </a:solidFill>
            <a:round/>
          </a:ln>
        </p:spPr>
        <p:txBody>
          <a:bodyPr lIns="0" tIns="0" rIns="0" bIns="0"/>
          <a:lstStyle/>
          <a:p>
            <a:endParaRPr lang="el-GR"/>
          </a:p>
        </p:txBody>
      </p:sp>
      <p:sp>
        <p:nvSpPr>
          <p:cNvPr id="9810" name="object 595"/>
          <p:cNvSpPr/>
          <p:nvPr/>
        </p:nvSpPr>
        <p:spPr bwMode="auto">
          <a:xfrm>
            <a:off x="3235325" y="3944938"/>
            <a:ext cx="11113" cy="1587"/>
          </a:xfrm>
          <a:custGeom>
            <a:avLst/>
            <a:gdLst>
              <a:gd name="T0" fmla="*/ 5403 w 11430"/>
              <a:gd name="T1" fmla="*/ 0 h 2286"/>
              <a:gd name="T2" fmla="*/ 5403 w 11430"/>
              <a:gd name="T3" fmla="*/ 1102 h 2286"/>
              <a:gd name="T4" fmla="*/ 0 60000 65536"/>
              <a:gd name="T5" fmla="*/ 0 60000 65536"/>
              <a:gd name="T6" fmla="*/ 0 w 11430"/>
              <a:gd name="T7" fmla="*/ 0 h 2286"/>
              <a:gd name="T8" fmla="*/ 11430 w 11430"/>
              <a:gd name="T9" fmla="*/ 2286 h 2286"/>
            </a:gdLst>
            <a:ahLst/>
            <a:cxnLst>
              <a:cxn ang="T4">
                <a:pos x="T0" y="T1"/>
              </a:cxn>
              <a:cxn ang="T5">
                <a:pos x="T2" y="T3"/>
              </a:cxn>
            </a:cxnLst>
            <a:rect l="T6" t="T7" r="T8" b="T9"/>
            <a:pathLst>
              <a:path w="11430" h="2286">
                <a:moveTo>
                  <a:pt x="5715" y="0"/>
                </a:moveTo>
                <a:lnTo>
                  <a:pt x="5715" y="2286"/>
                </a:lnTo>
              </a:path>
            </a:pathLst>
          </a:custGeom>
          <a:noFill/>
          <a:ln w="12700">
            <a:solidFill>
              <a:srgbClr val="28166F"/>
            </a:solidFill>
            <a:round/>
          </a:ln>
        </p:spPr>
        <p:txBody>
          <a:bodyPr lIns="0" tIns="0" rIns="0" bIns="0"/>
          <a:lstStyle/>
          <a:p>
            <a:endParaRPr lang="el-GR"/>
          </a:p>
        </p:txBody>
      </p:sp>
      <p:sp>
        <p:nvSpPr>
          <p:cNvPr id="9811" name="object 596"/>
          <p:cNvSpPr/>
          <p:nvPr/>
        </p:nvSpPr>
        <p:spPr bwMode="auto">
          <a:xfrm>
            <a:off x="3240088" y="3932238"/>
            <a:ext cx="26987" cy="30162"/>
          </a:xfrm>
          <a:custGeom>
            <a:avLst/>
            <a:gdLst>
              <a:gd name="T0" fmla="*/ 0 w 27431"/>
              <a:gd name="T1" fmla="*/ 0 h 30606"/>
              <a:gd name="T2" fmla="*/ 0 w 27431"/>
              <a:gd name="T3" fmla="*/ 29724 h 30606"/>
              <a:gd name="T4" fmla="*/ 26550 w 27431"/>
              <a:gd name="T5" fmla="*/ 29724 h 30606"/>
              <a:gd name="T6" fmla="*/ 26550 w 27431"/>
              <a:gd name="T7" fmla="*/ 0 h 30606"/>
              <a:gd name="T8" fmla="*/ 0 w 27431"/>
              <a:gd name="T9" fmla="*/ 0 h 30606"/>
              <a:gd name="T10" fmla="*/ 0 60000 65536"/>
              <a:gd name="T11" fmla="*/ 0 60000 65536"/>
              <a:gd name="T12" fmla="*/ 0 60000 65536"/>
              <a:gd name="T13" fmla="*/ 0 60000 65536"/>
              <a:gd name="T14" fmla="*/ 0 60000 65536"/>
              <a:gd name="T15" fmla="*/ 0 w 27431"/>
              <a:gd name="T16" fmla="*/ 0 h 30606"/>
              <a:gd name="T17" fmla="*/ 27431 w 27431"/>
              <a:gd name="T18" fmla="*/ 30606 h 30606"/>
            </a:gdLst>
            <a:ahLst/>
            <a:cxnLst>
              <a:cxn ang="T10">
                <a:pos x="T0" y="T1"/>
              </a:cxn>
              <a:cxn ang="T11">
                <a:pos x="T2" y="T3"/>
              </a:cxn>
              <a:cxn ang="T12">
                <a:pos x="T4" y="T5"/>
              </a:cxn>
              <a:cxn ang="T13">
                <a:pos x="T6" y="T7"/>
              </a:cxn>
              <a:cxn ang="T14">
                <a:pos x="T8" y="T9"/>
              </a:cxn>
            </a:cxnLst>
            <a:rect l="T15" t="T16" r="T17" b="T18"/>
            <a:pathLst>
              <a:path w="27431" h="30606">
                <a:moveTo>
                  <a:pt x="0" y="0"/>
                </a:moveTo>
                <a:lnTo>
                  <a:pt x="0" y="30606"/>
                </a:lnTo>
                <a:lnTo>
                  <a:pt x="27431" y="30606"/>
                </a:lnTo>
                <a:lnTo>
                  <a:pt x="27431" y="0"/>
                </a:lnTo>
                <a:lnTo>
                  <a:pt x="0" y="0"/>
                </a:lnTo>
                <a:close/>
              </a:path>
            </a:pathLst>
          </a:custGeom>
          <a:solidFill>
            <a:srgbClr val="28166F"/>
          </a:solidFill>
          <a:ln w="9525">
            <a:noFill/>
            <a:round/>
          </a:ln>
        </p:spPr>
        <p:txBody>
          <a:bodyPr lIns="0" tIns="0" rIns="0" bIns="0"/>
          <a:lstStyle/>
          <a:p>
            <a:endParaRPr lang="el-GR"/>
          </a:p>
        </p:txBody>
      </p:sp>
      <p:sp>
        <p:nvSpPr>
          <p:cNvPr id="9812" name="object 597"/>
          <p:cNvSpPr/>
          <p:nvPr/>
        </p:nvSpPr>
        <p:spPr bwMode="auto">
          <a:xfrm>
            <a:off x="3240088" y="3941763"/>
            <a:ext cx="3175" cy="12700"/>
          </a:xfrm>
          <a:custGeom>
            <a:avLst/>
            <a:gdLst>
              <a:gd name="T0" fmla="*/ 1323 w 3810"/>
              <a:gd name="T1" fmla="*/ 0 h 12191"/>
              <a:gd name="T2" fmla="*/ 1323 w 3810"/>
              <a:gd name="T3" fmla="*/ 13230 h 12191"/>
              <a:gd name="T4" fmla="*/ 0 60000 65536"/>
              <a:gd name="T5" fmla="*/ 0 60000 65536"/>
              <a:gd name="T6" fmla="*/ 0 w 3810"/>
              <a:gd name="T7" fmla="*/ 0 h 12191"/>
              <a:gd name="T8" fmla="*/ 3810 w 3810"/>
              <a:gd name="T9" fmla="*/ 12191 h 12191"/>
            </a:gdLst>
            <a:ahLst/>
            <a:cxnLst>
              <a:cxn ang="T4">
                <a:pos x="T0" y="T1"/>
              </a:cxn>
              <a:cxn ang="T5">
                <a:pos x="T2" y="T3"/>
              </a:cxn>
            </a:cxnLst>
            <a:rect l="T6" t="T7" r="T8" b="T9"/>
            <a:pathLst>
              <a:path w="3810" h="12191">
                <a:moveTo>
                  <a:pt x="1905" y="0"/>
                </a:moveTo>
                <a:lnTo>
                  <a:pt x="1905" y="12191"/>
                </a:lnTo>
              </a:path>
            </a:pathLst>
          </a:custGeom>
          <a:noFill/>
          <a:ln w="5080">
            <a:solidFill>
              <a:srgbClr val="28166F"/>
            </a:solidFill>
            <a:round/>
          </a:ln>
        </p:spPr>
        <p:txBody>
          <a:bodyPr lIns="0" tIns="0" rIns="0" bIns="0"/>
          <a:lstStyle/>
          <a:p>
            <a:endParaRPr lang="el-GR"/>
          </a:p>
        </p:txBody>
      </p:sp>
      <p:sp>
        <p:nvSpPr>
          <p:cNvPr id="9813" name="object 598"/>
          <p:cNvSpPr/>
          <p:nvPr/>
        </p:nvSpPr>
        <p:spPr bwMode="auto">
          <a:xfrm>
            <a:off x="3282950" y="3917950"/>
            <a:ext cx="14288" cy="36513"/>
          </a:xfrm>
          <a:custGeom>
            <a:avLst/>
            <a:gdLst>
              <a:gd name="T0" fmla="*/ 0 w 13462"/>
              <a:gd name="T1" fmla="*/ 0 h 35813"/>
              <a:gd name="T2" fmla="*/ 0 w 13462"/>
              <a:gd name="T3" fmla="*/ 37227 h 35813"/>
              <a:gd name="T4" fmla="*/ 15165 w 13462"/>
              <a:gd name="T5" fmla="*/ 37227 h 35813"/>
              <a:gd name="T6" fmla="*/ 15165 w 13462"/>
              <a:gd name="T7" fmla="*/ 0 h 35813"/>
              <a:gd name="T8" fmla="*/ 0 w 13462"/>
              <a:gd name="T9" fmla="*/ 0 h 35813"/>
              <a:gd name="T10" fmla="*/ 0 60000 65536"/>
              <a:gd name="T11" fmla="*/ 0 60000 65536"/>
              <a:gd name="T12" fmla="*/ 0 60000 65536"/>
              <a:gd name="T13" fmla="*/ 0 60000 65536"/>
              <a:gd name="T14" fmla="*/ 0 60000 65536"/>
              <a:gd name="T15" fmla="*/ 0 w 13462"/>
              <a:gd name="T16" fmla="*/ 0 h 35813"/>
              <a:gd name="T17" fmla="*/ 13462 w 13462"/>
              <a:gd name="T18" fmla="*/ 35813 h 35813"/>
            </a:gdLst>
            <a:ahLst/>
            <a:cxnLst>
              <a:cxn ang="T10">
                <a:pos x="T0" y="T1"/>
              </a:cxn>
              <a:cxn ang="T11">
                <a:pos x="T2" y="T3"/>
              </a:cxn>
              <a:cxn ang="T12">
                <a:pos x="T4" y="T5"/>
              </a:cxn>
              <a:cxn ang="T13">
                <a:pos x="T6" y="T7"/>
              </a:cxn>
              <a:cxn ang="T14">
                <a:pos x="T8" y="T9"/>
              </a:cxn>
            </a:cxnLst>
            <a:rect l="T15" t="T16" r="T17" b="T18"/>
            <a:pathLst>
              <a:path w="13462" h="35813">
                <a:moveTo>
                  <a:pt x="0" y="0"/>
                </a:moveTo>
                <a:lnTo>
                  <a:pt x="0" y="35813"/>
                </a:lnTo>
                <a:lnTo>
                  <a:pt x="13462" y="35813"/>
                </a:lnTo>
                <a:lnTo>
                  <a:pt x="13462" y="0"/>
                </a:lnTo>
                <a:lnTo>
                  <a:pt x="0" y="0"/>
                </a:lnTo>
                <a:close/>
              </a:path>
            </a:pathLst>
          </a:custGeom>
          <a:solidFill>
            <a:srgbClr val="1F1A17"/>
          </a:solidFill>
          <a:ln w="9525">
            <a:noFill/>
            <a:round/>
          </a:ln>
        </p:spPr>
        <p:txBody>
          <a:bodyPr lIns="0" tIns="0" rIns="0" bIns="0"/>
          <a:lstStyle/>
          <a:p>
            <a:endParaRPr lang="el-GR"/>
          </a:p>
        </p:txBody>
      </p:sp>
      <p:sp>
        <p:nvSpPr>
          <p:cNvPr id="9814" name="object 599"/>
          <p:cNvSpPr/>
          <p:nvPr/>
        </p:nvSpPr>
        <p:spPr bwMode="auto">
          <a:xfrm>
            <a:off x="3294063" y="3940175"/>
            <a:ext cx="12700" cy="0"/>
          </a:xfrm>
          <a:custGeom>
            <a:avLst/>
            <a:gdLst>
              <a:gd name="T0" fmla="*/ 14112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8414">
            <a:solidFill>
              <a:srgbClr val="28166F"/>
            </a:solidFill>
            <a:round/>
          </a:ln>
        </p:spPr>
        <p:txBody>
          <a:bodyPr lIns="0" tIns="0" rIns="0" bIns="0"/>
          <a:lstStyle/>
          <a:p>
            <a:endParaRPr lang="el-GR"/>
          </a:p>
        </p:txBody>
      </p:sp>
      <p:sp>
        <p:nvSpPr>
          <p:cNvPr id="9815" name="object 600"/>
          <p:cNvSpPr/>
          <p:nvPr/>
        </p:nvSpPr>
        <p:spPr bwMode="auto">
          <a:xfrm>
            <a:off x="3273425" y="3925888"/>
            <a:ext cx="11113" cy="26987"/>
          </a:xfrm>
          <a:custGeom>
            <a:avLst/>
            <a:gdLst>
              <a:gd name="T0" fmla="*/ 0 w 11429"/>
              <a:gd name="T1" fmla="*/ 0 h 27178"/>
              <a:gd name="T2" fmla="*/ 0 w 11429"/>
              <a:gd name="T3" fmla="*/ 26797 h 27178"/>
              <a:gd name="T4" fmla="*/ 10806 w 11429"/>
              <a:gd name="T5" fmla="*/ 26797 h 27178"/>
              <a:gd name="T6" fmla="*/ 10806 w 11429"/>
              <a:gd name="T7" fmla="*/ 0 h 27178"/>
              <a:gd name="T8" fmla="*/ 0 w 11429"/>
              <a:gd name="T9" fmla="*/ 0 h 27178"/>
              <a:gd name="T10" fmla="*/ 0 60000 65536"/>
              <a:gd name="T11" fmla="*/ 0 60000 65536"/>
              <a:gd name="T12" fmla="*/ 0 60000 65536"/>
              <a:gd name="T13" fmla="*/ 0 60000 65536"/>
              <a:gd name="T14" fmla="*/ 0 60000 65536"/>
              <a:gd name="T15" fmla="*/ 0 w 11429"/>
              <a:gd name="T16" fmla="*/ 0 h 27178"/>
              <a:gd name="T17" fmla="*/ 11429 w 11429"/>
              <a:gd name="T18" fmla="*/ 27178 h 27178"/>
            </a:gdLst>
            <a:ahLst/>
            <a:cxnLst>
              <a:cxn ang="T10">
                <a:pos x="T0" y="T1"/>
              </a:cxn>
              <a:cxn ang="T11">
                <a:pos x="T2" y="T3"/>
              </a:cxn>
              <a:cxn ang="T12">
                <a:pos x="T4" y="T5"/>
              </a:cxn>
              <a:cxn ang="T13">
                <a:pos x="T6" y="T7"/>
              </a:cxn>
              <a:cxn ang="T14">
                <a:pos x="T8" y="T9"/>
              </a:cxn>
            </a:cxnLst>
            <a:rect l="T15" t="T16" r="T17" b="T18"/>
            <a:pathLst>
              <a:path w="11429" h="27178">
                <a:moveTo>
                  <a:pt x="0" y="0"/>
                </a:moveTo>
                <a:lnTo>
                  <a:pt x="0" y="27178"/>
                </a:lnTo>
                <a:lnTo>
                  <a:pt x="11429" y="27178"/>
                </a:lnTo>
                <a:lnTo>
                  <a:pt x="11429" y="0"/>
                </a:lnTo>
                <a:lnTo>
                  <a:pt x="0" y="0"/>
                </a:lnTo>
                <a:close/>
              </a:path>
            </a:pathLst>
          </a:custGeom>
          <a:solidFill>
            <a:srgbClr val="28166F"/>
          </a:solidFill>
          <a:ln w="9525">
            <a:noFill/>
            <a:round/>
          </a:ln>
        </p:spPr>
        <p:txBody>
          <a:bodyPr lIns="0" tIns="0" rIns="0" bIns="0"/>
          <a:lstStyle/>
          <a:p>
            <a:endParaRPr lang="el-GR"/>
          </a:p>
        </p:txBody>
      </p:sp>
      <p:sp>
        <p:nvSpPr>
          <p:cNvPr id="9816" name="object 601"/>
          <p:cNvSpPr/>
          <p:nvPr/>
        </p:nvSpPr>
        <p:spPr bwMode="auto">
          <a:xfrm>
            <a:off x="3279775" y="3922713"/>
            <a:ext cx="19050" cy="30162"/>
          </a:xfrm>
          <a:custGeom>
            <a:avLst/>
            <a:gdLst>
              <a:gd name="T0" fmla="*/ 0 w 19812"/>
              <a:gd name="T1" fmla="*/ 0 h 29844"/>
              <a:gd name="T2" fmla="*/ 0 w 19812"/>
              <a:gd name="T3" fmla="*/ 30483 h 29844"/>
              <a:gd name="T4" fmla="*/ 18317 w 19812"/>
              <a:gd name="T5" fmla="*/ 30483 h 29844"/>
              <a:gd name="T6" fmla="*/ 18317 w 19812"/>
              <a:gd name="T7" fmla="*/ 0 h 29844"/>
              <a:gd name="T8" fmla="*/ 0 w 19812"/>
              <a:gd name="T9" fmla="*/ 0 h 29844"/>
              <a:gd name="T10" fmla="*/ 0 60000 65536"/>
              <a:gd name="T11" fmla="*/ 0 60000 65536"/>
              <a:gd name="T12" fmla="*/ 0 60000 65536"/>
              <a:gd name="T13" fmla="*/ 0 60000 65536"/>
              <a:gd name="T14" fmla="*/ 0 60000 65536"/>
              <a:gd name="T15" fmla="*/ 0 w 19812"/>
              <a:gd name="T16" fmla="*/ 0 h 29844"/>
              <a:gd name="T17" fmla="*/ 19812 w 19812"/>
              <a:gd name="T18" fmla="*/ 29844 h 29844"/>
            </a:gdLst>
            <a:ahLst/>
            <a:cxnLst>
              <a:cxn ang="T10">
                <a:pos x="T0" y="T1"/>
              </a:cxn>
              <a:cxn ang="T11">
                <a:pos x="T2" y="T3"/>
              </a:cxn>
              <a:cxn ang="T12">
                <a:pos x="T4" y="T5"/>
              </a:cxn>
              <a:cxn ang="T13">
                <a:pos x="T6" y="T7"/>
              </a:cxn>
              <a:cxn ang="T14">
                <a:pos x="T8" y="T9"/>
              </a:cxn>
            </a:cxnLst>
            <a:rect l="T15" t="T16" r="T17" b="T18"/>
            <a:pathLst>
              <a:path w="19812" h="29844">
                <a:moveTo>
                  <a:pt x="0" y="0"/>
                </a:moveTo>
                <a:lnTo>
                  <a:pt x="0" y="29844"/>
                </a:lnTo>
                <a:lnTo>
                  <a:pt x="19812" y="29844"/>
                </a:lnTo>
                <a:lnTo>
                  <a:pt x="19812" y="0"/>
                </a:lnTo>
                <a:lnTo>
                  <a:pt x="0" y="0"/>
                </a:lnTo>
                <a:close/>
              </a:path>
            </a:pathLst>
          </a:custGeom>
          <a:solidFill>
            <a:srgbClr val="28166F"/>
          </a:solidFill>
          <a:ln w="9525">
            <a:noFill/>
            <a:round/>
          </a:ln>
        </p:spPr>
        <p:txBody>
          <a:bodyPr lIns="0" tIns="0" rIns="0" bIns="0"/>
          <a:lstStyle/>
          <a:p>
            <a:endParaRPr lang="el-GR"/>
          </a:p>
        </p:txBody>
      </p:sp>
      <p:sp>
        <p:nvSpPr>
          <p:cNvPr id="9817" name="object 602"/>
          <p:cNvSpPr/>
          <p:nvPr/>
        </p:nvSpPr>
        <p:spPr bwMode="auto">
          <a:xfrm>
            <a:off x="3275013" y="3941763"/>
            <a:ext cx="14287" cy="3175"/>
          </a:xfrm>
          <a:custGeom>
            <a:avLst/>
            <a:gdLst>
              <a:gd name="T0" fmla="*/ 0 w 13461"/>
              <a:gd name="T1" fmla="*/ 0 h 3047"/>
              <a:gd name="T2" fmla="*/ 0 w 13461"/>
              <a:gd name="T3" fmla="*/ 3308 h 3047"/>
              <a:gd name="T4" fmla="*/ 15164 w 13461"/>
              <a:gd name="T5" fmla="*/ 3308 h 3047"/>
              <a:gd name="T6" fmla="*/ 15164 w 13461"/>
              <a:gd name="T7" fmla="*/ 0 h 3047"/>
              <a:gd name="T8" fmla="*/ 0 w 13461"/>
              <a:gd name="T9" fmla="*/ 0 h 3047"/>
              <a:gd name="T10" fmla="*/ 0 60000 65536"/>
              <a:gd name="T11" fmla="*/ 0 60000 65536"/>
              <a:gd name="T12" fmla="*/ 0 60000 65536"/>
              <a:gd name="T13" fmla="*/ 0 60000 65536"/>
              <a:gd name="T14" fmla="*/ 0 60000 65536"/>
              <a:gd name="T15" fmla="*/ 0 w 13461"/>
              <a:gd name="T16" fmla="*/ 0 h 3047"/>
              <a:gd name="T17" fmla="*/ 13461 w 13461"/>
              <a:gd name="T18" fmla="*/ 3047 h 3047"/>
            </a:gdLst>
            <a:ahLst/>
            <a:cxnLst>
              <a:cxn ang="T10">
                <a:pos x="T0" y="T1"/>
              </a:cxn>
              <a:cxn ang="T11">
                <a:pos x="T2" y="T3"/>
              </a:cxn>
              <a:cxn ang="T12">
                <a:pos x="T4" y="T5"/>
              </a:cxn>
              <a:cxn ang="T13">
                <a:pos x="T6" y="T7"/>
              </a:cxn>
              <a:cxn ang="T14">
                <a:pos x="T8" y="T9"/>
              </a:cxn>
            </a:cxnLst>
            <a:rect l="T15" t="T16" r="T17" b="T18"/>
            <a:pathLst>
              <a:path w="13461" h="3047">
                <a:moveTo>
                  <a:pt x="0" y="0"/>
                </a:moveTo>
                <a:lnTo>
                  <a:pt x="0" y="3047"/>
                </a:lnTo>
                <a:lnTo>
                  <a:pt x="13461" y="3047"/>
                </a:lnTo>
                <a:lnTo>
                  <a:pt x="13461" y="0"/>
                </a:lnTo>
                <a:lnTo>
                  <a:pt x="0" y="0"/>
                </a:lnTo>
                <a:close/>
              </a:path>
            </a:pathLst>
          </a:custGeom>
          <a:solidFill>
            <a:srgbClr val="28166F"/>
          </a:solidFill>
          <a:ln w="9525">
            <a:noFill/>
            <a:round/>
          </a:ln>
        </p:spPr>
        <p:txBody>
          <a:bodyPr lIns="0" tIns="0" rIns="0" bIns="0"/>
          <a:lstStyle/>
          <a:p>
            <a:endParaRPr lang="el-GR"/>
          </a:p>
        </p:txBody>
      </p:sp>
      <p:sp>
        <p:nvSpPr>
          <p:cNvPr id="9818" name="object 603"/>
          <p:cNvSpPr/>
          <p:nvPr/>
        </p:nvSpPr>
        <p:spPr bwMode="auto">
          <a:xfrm>
            <a:off x="3279775" y="3917950"/>
            <a:ext cx="23813" cy="38100"/>
          </a:xfrm>
          <a:custGeom>
            <a:avLst/>
            <a:gdLst>
              <a:gd name="T0" fmla="*/ 0 w 23622"/>
              <a:gd name="T1" fmla="*/ 0 h 39369"/>
              <a:gd name="T2" fmla="*/ 0 w 23622"/>
              <a:gd name="T3" fmla="*/ 36872 h 39369"/>
              <a:gd name="T4" fmla="*/ 24006 w 23622"/>
              <a:gd name="T5" fmla="*/ 36872 h 39369"/>
              <a:gd name="T6" fmla="*/ 24006 w 23622"/>
              <a:gd name="T7" fmla="*/ 0 h 39369"/>
              <a:gd name="T8" fmla="*/ 0 w 23622"/>
              <a:gd name="T9" fmla="*/ 0 h 39369"/>
              <a:gd name="T10" fmla="*/ 0 60000 65536"/>
              <a:gd name="T11" fmla="*/ 0 60000 65536"/>
              <a:gd name="T12" fmla="*/ 0 60000 65536"/>
              <a:gd name="T13" fmla="*/ 0 60000 65536"/>
              <a:gd name="T14" fmla="*/ 0 60000 65536"/>
              <a:gd name="T15" fmla="*/ 0 w 23622"/>
              <a:gd name="T16" fmla="*/ 0 h 39369"/>
              <a:gd name="T17" fmla="*/ 23622 w 23622"/>
              <a:gd name="T18" fmla="*/ 39369 h 39369"/>
            </a:gdLst>
            <a:ahLst/>
            <a:cxnLst>
              <a:cxn ang="T10">
                <a:pos x="T0" y="T1"/>
              </a:cxn>
              <a:cxn ang="T11">
                <a:pos x="T2" y="T3"/>
              </a:cxn>
              <a:cxn ang="T12">
                <a:pos x="T4" y="T5"/>
              </a:cxn>
              <a:cxn ang="T13">
                <a:pos x="T6" y="T7"/>
              </a:cxn>
              <a:cxn ang="T14">
                <a:pos x="T8" y="T9"/>
              </a:cxn>
            </a:cxnLst>
            <a:rect l="T15" t="T16" r="T17" b="T18"/>
            <a:pathLst>
              <a:path w="23622" h="39369">
                <a:moveTo>
                  <a:pt x="0" y="0"/>
                </a:moveTo>
                <a:lnTo>
                  <a:pt x="0" y="39369"/>
                </a:lnTo>
                <a:lnTo>
                  <a:pt x="23622" y="39369"/>
                </a:lnTo>
                <a:lnTo>
                  <a:pt x="23622" y="0"/>
                </a:lnTo>
                <a:lnTo>
                  <a:pt x="0" y="0"/>
                </a:lnTo>
                <a:close/>
              </a:path>
            </a:pathLst>
          </a:custGeom>
          <a:solidFill>
            <a:srgbClr val="28166F"/>
          </a:solidFill>
          <a:ln w="9525">
            <a:noFill/>
            <a:round/>
          </a:ln>
        </p:spPr>
        <p:txBody>
          <a:bodyPr lIns="0" tIns="0" rIns="0" bIns="0"/>
          <a:lstStyle/>
          <a:p>
            <a:endParaRPr lang="el-GR"/>
          </a:p>
        </p:txBody>
      </p:sp>
      <p:sp>
        <p:nvSpPr>
          <p:cNvPr id="9819" name="object 604"/>
          <p:cNvSpPr/>
          <p:nvPr/>
        </p:nvSpPr>
        <p:spPr bwMode="auto">
          <a:xfrm>
            <a:off x="3294063" y="3925888"/>
            <a:ext cx="12700" cy="11112"/>
          </a:xfrm>
          <a:custGeom>
            <a:avLst/>
            <a:gdLst>
              <a:gd name="T0" fmla="*/ 14111 w 11430"/>
              <a:gd name="T1" fmla="*/ 8632 h 9905"/>
              <a:gd name="T2" fmla="*/ 1881 w 11430"/>
              <a:gd name="T3" fmla="*/ 0 h 9905"/>
              <a:gd name="T4" fmla="*/ 0 w 11430"/>
              <a:gd name="T5" fmla="*/ 1918 h 9905"/>
              <a:gd name="T6" fmla="*/ 10348 w 11430"/>
              <a:gd name="T7" fmla="*/ 12466 h 9905"/>
              <a:gd name="T8" fmla="*/ 14111 w 11430"/>
              <a:gd name="T9" fmla="*/ 8632 h 9905"/>
              <a:gd name="T10" fmla="*/ 0 60000 65536"/>
              <a:gd name="T11" fmla="*/ 0 60000 65536"/>
              <a:gd name="T12" fmla="*/ 0 60000 65536"/>
              <a:gd name="T13" fmla="*/ 0 60000 65536"/>
              <a:gd name="T14" fmla="*/ 0 60000 65536"/>
              <a:gd name="T15" fmla="*/ 0 w 11430"/>
              <a:gd name="T16" fmla="*/ 0 h 9905"/>
              <a:gd name="T17" fmla="*/ 11430 w 11430"/>
              <a:gd name="T18" fmla="*/ 9905 h 9905"/>
            </a:gdLst>
            <a:ahLst/>
            <a:cxnLst>
              <a:cxn ang="T10">
                <a:pos x="T0" y="T1"/>
              </a:cxn>
              <a:cxn ang="T11">
                <a:pos x="T2" y="T3"/>
              </a:cxn>
              <a:cxn ang="T12">
                <a:pos x="T4" y="T5"/>
              </a:cxn>
              <a:cxn ang="T13">
                <a:pos x="T6" y="T7"/>
              </a:cxn>
              <a:cxn ang="T14">
                <a:pos x="T8" y="T9"/>
              </a:cxn>
            </a:cxnLst>
            <a:rect l="T15" t="T16" r="T17" b="T18"/>
            <a:pathLst>
              <a:path w="11430" h="9905">
                <a:moveTo>
                  <a:pt x="11430" y="6858"/>
                </a:moveTo>
                <a:lnTo>
                  <a:pt x="1524" y="0"/>
                </a:lnTo>
                <a:lnTo>
                  <a:pt x="0" y="1524"/>
                </a:lnTo>
                <a:lnTo>
                  <a:pt x="8382" y="9905"/>
                </a:lnTo>
                <a:lnTo>
                  <a:pt x="11430" y="6858"/>
                </a:lnTo>
                <a:close/>
              </a:path>
            </a:pathLst>
          </a:custGeom>
          <a:solidFill>
            <a:srgbClr val="28166F"/>
          </a:solidFill>
          <a:ln w="9525">
            <a:noFill/>
            <a:round/>
          </a:ln>
        </p:spPr>
        <p:txBody>
          <a:bodyPr lIns="0" tIns="0" rIns="0" bIns="0"/>
          <a:lstStyle/>
          <a:p>
            <a:endParaRPr lang="el-GR"/>
          </a:p>
        </p:txBody>
      </p:sp>
      <p:sp>
        <p:nvSpPr>
          <p:cNvPr id="9820" name="object 605"/>
          <p:cNvSpPr/>
          <p:nvPr/>
        </p:nvSpPr>
        <p:spPr bwMode="auto">
          <a:xfrm>
            <a:off x="3279775" y="3935413"/>
            <a:ext cx="23813" cy="25400"/>
          </a:xfrm>
          <a:custGeom>
            <a:avLst/>
            <a:gdLst>
              <a:gd name="T0" fmla="*/ 0 w 23622"/>
              <a:gd name="T1" fmla="*/ 0 h 24892"/>
              <a:gd name="T2" fmla="*/ 0 w 23622"/>
              <a:gd name="T3" fmla="*/ 25918 h 24892"/>
              <a:gd name="T4" fmla="*/ 24006 w 23622"/>
              <a:gd name="T5" fmla="*/ 25918 h 24892"/>
              <a:gd name="T6" fmla="*/ 24006 w 23622"/>
              <a:gd name="T7" fmla="*/ 0 h 24892"/>
              <a:gd name="T8" fmla="*/ 0 w 23622"/>
              <a:gd name="T9" fmla="*/ 0 h 24892"/>
              <a:gd name="T10" fmla="*/ 0 60000 65536"/>
              <a:gd name="T11" fmla="*/ 0 60000 65536"/>
              <a:gd name="T12" fmla="*/ 0 60000 65536"/>
              <a:gd name="T13" fmla="*/ 0 60000 65536"/>
              <a:gd name="T14" fmla="*/ 0 60000 65536"/>
              <a:gd name="T15" fmla="*/ 0 w 23622"/>
              <a:gd name="T16" fmla="*/ 0 h 24892"/>
              <a:gd name="T17" fmla="*/ 23622 w 23622"/>
              <a:gd name="T18" fmla="*/ 24892 h 24892"/>
            </a:gdLst>
            <a:ahLst/>
            <a:cxnLst>
              <a:cxn ang="T10">
                <a:pos x="T0" y="T1"/>
              </a:cxn>
              <a:cxn ang="T11">
                <a:pos x="T2" y="T3"/>
              </a:cxn>
              <a:cxn ang="T12">
                <a:pos x="T4" y="T5"/>
              </a:cxn>
              <a:cxn ang="T13">
                <a:pos x="T6" y="T7"/>
              </a:cxn>
              <a:cxn ang="T14">
                <a:pos x="T8" y="T9"/>
              </a:cxn>
            </a:cxnLst>
            <a:rect l="T15" t="T16" r="T17" b="T18"/>
            <a:pathLst>
              <a:path w="23622" h="24892">
                <a:moveTo>
                  <a:pt x="0" y="0"/>
                </a:moveTo>
                <a:lnTo>
                  <a:pt x="0" y="24892"/>
                </a:lnTo>
                <a:lnTo>
                  <a:pt x="23622" y="24892"/>
                </a:lnTo>
                <a:lnTo>
                  <a:pt x="23622" y="0"/>
                </a:lnTo>
                <a:lnTo>
                  <a:pt x="0" y="0"/>
                </a:lnTo>
                <a:close/>
              </a:path>
            </a:pathLst>
          </a:custGeom>
          <a:solidFill>
            <a:srgbClr val="28166F"/>
          </a:solidFill>
          <a:ln w="9525">
            <a:noFill/>
            <a:round/>
          </a:ln>
        </p:spPr>
        <p:txBody>
          <a:bodyPr lIns="0" tIns="0" rIns="0" bIns="0"/>
          <a:lstStyle/>
          <a:p>
            <a:endParaRPr lang="el-GR"/>
          </a:p>
        </p:txBody>
      </p:sp>
      <p:sp>
        <p:nvSpPr>
          <p:cNvPr id="9821" name="object 606"/>
          <p:cNvSpPr/>
          <p:nvPr/>
        </p:nvSpPr>
        <p:spPr bwMode="auto">
          <a:xfrm>
            <a:off x="3290888" y="3938588"/>
            <a:ext cx="17462" cy="14287"/>
          </a:xfrm>
          <a:custGeom>
            <a:avLst/>
            <a:gdLst>
              <a:gd name="T0" fmla="*/ 0 w 16763"/>
              <a:gd name="T1" fmla="*/ 0 h 13461"/>
              <a:gd name="T2" fmla="*/ 0 w 16763"/>
              <a:gd name="T3" fmla="*/ 15164 h 13461"/>
              <a:gd name="T4" fmla="*/ 18190 w 16763"/>
              <a:gd name="T5" fmla="*/ 15164 h 13461"/>
              <a:gd name="T6" fmla="*/ 18190 w 16763"/>
              <a:gd name="T7" fmla="*/ 0 h 13461"/>
              <a:gd name="T8" fmla="*/ 0 w 16763"/>
              <a:gd name="T9" fmla="*/ 0 h 13461"/>
              <a:gd name="T10" fmla="*/ 0 60000 65536"/>
              <a:gd name="T11" fmla="*/ 0 60000 65536"/>
              <a:gd name="T12" fmla="*/ 0 60000 65536"/>
              <a:gd name="T13" fmla="*/ 0 60000 65536"/>
              <a:gd name="T14" fmla="*/ 0 60000 65536"/>
              <a:gd name="T15" fmla="*/ 0 w 16763"/>
              <a:gd name="T16" fmla="*/ 0 h 13461"/>
              <a:gd name="T17" fmla="*/ 16763 w 16763"/>
              <a:gd name="T18" fmla="*/ 13461 h 13461"/>
            </a:gdLst>
            <a:ahLst/>
            <a:cxnLst>
              <a:cxn ang="T10">
                <a:pos x="T0" y="T1"/>
              </a:cxn>
              <a:cxn ang="T11">
                <a:pos x="T2" y="T3"/>
              </a:cxn>
              <a:cxn ang="T12">
                <a:pos x="T4" y="T5"/>
              </a:cxn>
              <a:cxn ang="T13">
                <a:pos x="T6" y="T7"/>
              </a:cxn>
              <a:cxn ang="T14">
                <a:pos x="T8" y="T9"/>
              </a:cxn>
            </a:cxnLst>
            <a:rect l="T15" t="T16" r="T17" b="T18"/>
            <a:pathLst>
              <a:path w="16763" h="13461">
                <a:moveTo>
                  <a:pt x="0" y="0"/>
                </a:moveTo>
                <a:lnTo>
                  <a:pt x="0" y="13461"/>
                </a:lnTo>
                <a:lnTo>
                  <a:pt x="16763" y="13461"/>
                </a:lnTo>
                <a:lnTo>
                  <a:pt x="16763" y="0"/>
                </a:lnTo>
                <a:lnTo>
                  <a:pt x="0" y="0"/>
                </a:lnTo>
                <a:close/>
              </a:path>
            </a:pathLst>
          </a:custGeom>
          <a:solidFill>
            <a:srgbClr val="28166F"/>
          </a:solidFill>
          <a:ln w="9525">
            <a:noFill/>
            <a:round/>
          </a:ln>
        </p:spPr>
        <p:txBody>
          <a:bodyPr lIns="0" tIns="0" rIns="0" bIns="0"/>
          <a:lstStyle/>
          <a:p>
            <a:endParaRPr lang="el-GR"/>
          </a:p>
        </p:txBody>
      </p:sp>
      <p:sp>
        <p:nvSpPr>
          <p:cNvPr id="9822" name="object 607"/>
          <p:cNvSpPr/>
          <p:nvPr/>
        </p:nvSpPr>
        <p:spPr bwMode="auto">
          <a:xfrm>
            <a:off x="3278188" y="3944938"/>
            <a:ext cx="11112" cy="1587"/>
          </a:xfrm>
          <a:custGeom>
            <a:avLst/>
            <a:gdLst>
              <a:gd name="T0" fmla="*/ 0 w 9651"/>
              <a:gd name="T1" fmla="*/ 0 h 2286"/>
              <a:gd name="T2" fmla="*/ 0 w 9651"/>
              <a:gd name="T3" fmla="*/ 1102 h 2286"/>
              <a:gd name="T4" fmla="*/ 12794 w 9651"/>
              <a:gd name="T5" fmla="*/ 1102 h 2286"/>
              <a:gd name="T6" fmla="*/ 12794 w 9651"/>
              <a:gd name="T7" fmla="*/ 0 h 2286"/>
              <a:gd name="T8" fmla="*/ 0 w 9651"/>
              <a:gd name="T9" fmla="*/ 0 h 2286"/>
              <a:gd name="T10" fmla="*/ 0 60000 65536"/>
              <a:gd name="T11" fmla="*/ 0 60000 65536"/>
              <a:gd name="T12" fmla="*/ 0 60000 65536"/>
              <a:gd name="T13" fmla="*/ 0 60000 65536"/>
              <a:gd name="T14" fmla="*/ 0 60000 65536"/>
              <a:gd name="T15" fmla="*/ 0 w 9651"/>
              <a:gd name="T16" fmla="*/ 0 h 2286"/>
              <a:gd name="T17" fmla="*/ 9651 w 9651"/>
              <a:gd name="T18" fmla="*/ 2286 h 2286"/>
            </a:gdLst>
            <a:ahLst/>
            <a:cxnLst>
              <a:cxn ang="T10">
                <a:pos x="T0" y="T1"/>
              </a:cxn>
              <a:cxn ang="T11">
                <a:pos x="T2" y="T3"/>
              </a:cxn>
              <a:cxn ang="T12">
                <a:pos x="T4" y="T5"/>
              </a:cxn>
              <a:cxn ang="T13">
                <a:pos x="T6" y="T7"/>
              </a:cxn>
              <a:cxn ang="T14">
                <a:pos x="T8" y="T9"/>
              </a:cxn>
            </a:cxnLst>
            <a:rect l="T15" t="T16" r="T17" b="T18"/>
            <a:pathLst>
              <a:path w="9651" h="2286">
                <a:moveTo>
                  <a:pt x="0" y="0"/>
                </a:moveTo>
                <a:lnTo>
                  <a:pt x="0" y="2286"/>
                </a:lnTo>
                <a:lnTo>
                  <a:pt x="9651" y="2286"/>
                </a:lnTo>
                <a:lnTo>
                  <a:pt x="9651" y="0"/>
                </a:lnTo>
                <a:lnTo>
                  <a:pt x="0" y="0"/>
                </a:lnTo>
                <a:close/>
              </a:path>
            </a:pathLst>
          </a:custGeom>
          <a:solidFill>
            <a:srgbClr val="28166F"/>
          </a:solidFill>
          <a:ln w="9525">
            <a:noFill/>
            <a:round/>
          </a:ln>
        </p:spPr>
        <p:txBody>
          <a:bodyPr lIns="0" tIns="0" rIns="0" bIns="0"/>
          <a:lstStyle/>
          <a:p>
            <a:endParaRPr lang="el-GR"/>
          </a:p>
        </p:txBody>
      </p:sp>
      <p:sp>
        <p:nvSpPr>
          <p:cNvPr id="9823" name="object 608"/>
          <p:cNvSpPr/>
          <p:nvPr/>
        </p:nvSpPr>
        <p:spPr bwMode="auto">
          <a:xfrm>
            <a:off x="3298825" y="3941763"/>
            <a:ext cx="4763" cy="12700"/>
          </a:xfrm>
          <a:custGeom>
            <a:avLst/>
            <a:gdLst>
              <a:gd name="T0" fmla="*/ 2977 w 3809"/>
              <a:gd name="T1" fmla="*/ 0 h 12191"/>
              <a:gd name="T2" fmla="*/ 2977 w 3809"/>
              <a:gd name="T3" fmla="*/ 13230 h 12191"/>
              <a:gd name="T4" fmla="*/ 0 60000 65536"/>
              <a:gd name="T5" fmla="*/ 0 60000 65536"/>
              <a:gd name="T6" fmla="*/ 0 w 3809"/>
              <a:gd name="T7" fmla="*/ 0 h 12191"/>
              <a:gd name="T8" fmla="*/ 3809 w 3809"/>
              <a:gd name="T9" fmla="*/ 12191 h 12191"/>
            </a:gdLst>
            <a:ahLst/>
            <a:cxnLst>
              <a:cxn ang="T4">
                <a:pos x="T0" y="T1"/>
              </a:cxn>
              <a:cxn ang="T5">
                <a:pos x="T2" y="T3"/>
              </a:cxn>
            </a:cxnLst>
            <a:rect l="T6" t="T7" r="T8" b="T9"/>
            <a:pathLst>
              <a:path w="3809" h="12191">
                <a:moveTo>
                  <a:pt x="1904" y="0"/>
                </a:moveTo>
                <a:lnTo>
                  <a:pt x="1904" y="12191"/>
                </a:lnTo>
              </a:path>
            </a:pathLst>
          </a:custGeom>
          <a:noFill/>
          <a:ln w="5079">
            <a:solidFill>
              <a:srgbClr val="28166F"/>
            </a:solidFill>
            <a:round/>
          </a:ln>
        </p:spPr>
        <p:txBody>
          <a:bodyPr lIns="0" tIns="0" rIns="0" bIns="0"/>
          <a:lstStyle/>
          <a:p>
            <a:endParaRPr lang="el-GR"/>
          </a:p>
        </p:txBody>
      </p:sp>
      <p:sp>
        <p:nvSpPr>
          <p:cNvPr id="9824" name="object 609"/>
          <p:cNvSpPr/>
          <p:nvPr/>
        </p:nvSpPr>
        <p:spPr bwMode="auto">
          <a:xfrm>
            <a:off x="3440113" y="3527425"/>
            <a:ext cx="858837" cy="0"/>
          </a:xfrm>
          <a:custGeom>
            <a:avLst/>
            <a:gdLst>
              <a:gd name="T0" fmla="*/ 858900 w 858774"/>
              <a:gd name="T1" fmla="*/ 0 w 858774"/>
              <a:gd name="T2" fmla="*/ 0 60000 65536"/>
              <a:gd name="T3" fmla="*/ 0 60000 65536"/>
              <a:gd name="T4" fmla="*/ 0 w 858774"/>
              <a:gd name="T5" fmla="*/ 858774 w 858774"/>
            </a:gdLst>
            <a:ahLst/>
            <a:cxnLst>
              <a:cxn ang="T2">
                <a:pos x="T0" y="0"/>
              </a:cxn>
              <a:cxn ang="T3">
                <a:pos x="T1" y="0"/>
              </a:cxn>
            </a:cxnLst>
            <a:rect l="T4" t="0" r="T5" b="0"/>
            <a:pathLst>
              <a:path w="858774">
                <a:moveTo>
                  <a:pt x="858774" y="0"/>
                </a:moveTo>
                <a:lnTo>
                  <a:pt x="0" y="0"/>
                </a:lnTo>
              </a:path>
            </a:pathLst>
          </a:custGeom>
          <a:noFill/>
          <a:ln w="24892">
            <a:solidFill>
              <a:srgbClr val="28166F"/>
            </a:solidFill>
            <a:round/>
          </a:ln>
        </p:spPr>
        <p:txBody>
          <a:bodyPr lIns="0" tIns="0" rIns="0" bIns="0"/>
          <a:lstStyle/>
          <a:p>
            <a:endParaRPr lang="el-GR"/>
          </a:p>
        </p:txBody>
      </p:sp>
      <p:sp>
        <p:nvSpPr>
          <p:cNvPr id="9825" name="object 610"/>
          <p:cNvSpPr/>
          <p:nvPr/>
        </p:nvSpPr>
        <p:spPr bwMode="auto">
          <a:xfrm>
            <a:off x="3951288" y="3633788"/>
            <a:ext cx="0" cy="285750"/>
          </a:xfrm>
          <a:custGeom>
            <a:avLst/>
            <a:gdLst>
              <a:gd name="T0" fmla="*/ 0 h 286512"/>
              <a:gd name="T1" fmla="*/ 284990 h 286512"/>
              <a:gd name="T2" fmla="*/ 0 60000 65536"/>
              <a:gd name="T3" fmla="*/ 0 60000 65536"/>
              <a:gd name="T4" fmla="*/ 0 h 286512"/>
              <a:gd name="T5" fmla="*/ 286512 h 286512"/>
            </a:gdLst>
            <a:ahLst/>
            <a:cxnLst>
              <a:cxn ang="T2">
                <a:pos x="0" y="T0"/>
              </a:cxn>
              <a:cxn ang="T3">
                <a:pos x="0" y="T1"/>
              </a:cxn>
            </a:cxnLst>
            <a:rect l="0" t="T4" r="0" b="T5"/>
            <a:pathLst>
              <a:path h="286512">
                <a:moveTo>
                  <a:pt x="0" y="0"/>
                </a:moveTo>
                <a:lnTo>
                  <a:pt x="0" y="286512"/>
                </a:lnTo>
              </a:path>
            </a:pathLst>
          </a:custGeom>
          <a:noFill/>
          <a:ln w="12699">
            <a:solidFill>
              <a:srgbClr val="28166F"/>
            </a:solidFill>
            <a:round/>
          </a:ln>
        </p:spPr>
        <p:txBody>
          <a:bodyPr lIns="0" tIns="0" rIns="0" bIns="0"/>
          <a:lstStyle/>
          <a:p>
            <a:endParaRPr lang="el-GR"/>
          </a:p>
        </p:txBody>
      </p:sp>
      <p:sp>
        <p:nvSpPr>
          <p:cNvPr id="9826" name="object 611"/>
          <p:cNvSpPr/>
          <p:nvPr/>
        </p:nvSpPr>
        <p:spPr bwMode="auto">
          <a:xfrm>
            <a:off x="3960813" y="3624263"/>
            <a:ext cx="381000" cy="0"/>
          </a:xfrm>
          <a:custGeom>
            <a:avLst/>
            <a:gdLst>
              <a:gd name="T0" fmla="*/ 381000 w 381000"/>
              <a:gd name="T1" fmla="*/ 0 w 381000"/>
              <a:gd name="T2" fmla="*/ 0 60000 65536"/>
              <a:gd name="T3" fmla="*/ 0 60000 65536"/>
              <a:gd name="T4" fmla="*/ 0 w 381000"/>
              <a:gd name="T5" fmla="*/ 381000 w 381000"/>
            </a:gdLst>
            <a:ahLst/>
            <a:cxnLst>
              <a:cxn ang="T2">
                <a:pos x="T0" y="0"/>
              </a:cxn>
              <a:cxn ang="T3">
                <a:pos x="T1" y="0"/>
              </a:cxn>
            </a:cxnLst>
            <a:rect l="T4" t="0" r="T5" b="0"/>
            <a:pathLst>
              <a:path w="381000">
                <a:moveTo>
                  <a:pt x="381000" y="0"/>
                </a:moveTo>
                <a:lnTo>
                  <a:pt x="0" y="0"/>
                </a:lnTo>
              </a:path>
            </a:pathLst>
          </a:custGeom>
          <a:noFill/>
          <a:ln w="13461">
            <a:solidFill>
              <a:srgbClr val="28166F"/>
            </a:solidFill>
            <a:round/>
          </a:ln>
        </p:spPr>
        <p:txBody>
          <a:bodyPr lIns="0" tIns="0" rIns="0" bIns="0"/>
          <a:lstStyle/>
          <a:p>
            <a:endParaRPr lang="el-GR"/>
          </a:p>
        </p:txBody>
      </p:sp>
      <p:sp>
        <p:nvSpPr>
          <p:cNvPr id="9827" name="object 612"/>
          <p:cNvSpPr/>
          <p:nvPr/>
        </p:nvSpPr>
        <p:spPr bwMode="auto">
          <a:xfrm>
            <a:off x="3948113" y="3617913"/>
            <a:ext cx="17462" cy="19050"/>
          </a:xfrm>
          <a:custGeom>
            <a:avLst/>
            <a:gdLst>
              <a:gd name="T0" fmla="*/ 18190 w 16763"/>
              <a:gd name="T1" fmla="*/ 7620 h 19050"/>
              <a:gd name="T2" fmla="*/ 9096 w 16763"/>
              <a:gd name="T3" fmla="*/ 0 h 19050"/>
              <a:gd name="T4" fmla="*/ 0 w 16763"/>
              <a:gd name="T5" fmla="*/ 10668 h 19050"/>
              <a:gd name="T6" fmla="*/ 9096 w 16763"/>
              <a:gd name="T7" fmla="*/ 19050 h 19050"/>
              <a:gd name="T8" fmla="*/ 18190 w 16763"/>
              <a:gd name="T9" fmla="*/ 7620 h 19050"/>
              <a:gd name="T10" fmla="*/ 0 60000 65536"/>
              <a:gd name="T11" fmla="*/ 0 60000 65536"/>
              <a:gd name="T12" fmla="*/ 0 60000 65536"/>
              <a:gd name="T13" fmla="*/ 0 60000 65536"/>
              <a:gd name="T14" fmla="*/ 0 60000 65536"/>
              <a:gd name="T15" fmla="*/ 0 w 16763"/>
              <a:gd name="T16" fmla="*/ 0 h 19050"/>
              <a:gd name="T17" fmla="*/ 16763 w 16763"/>
              <a:gd name="T18" fmla="*/ 19050 h 19050"/>
            </a:gdLst>
            <a:ahLst/>
            <a:cxnLst>
              <a:cxn ang="T10">
                <a:pos x="T0" y="T1"/>
              </a:cxn>
              <a:cxn ang="T11">
                <a:pos x="T2" y="T3"/>
              </a:cxn>
              <a:cxn ang="T12">
                <a:pos x="T4" y="T5"/>
              </a:cxn>
              <a:cxn ang="T13">
                <a:pos x="T6" y="T7"/>
              </a:cxn>
              <a:cxn ang="T14">
                <a:pos x="T8" y="T9"/>
              </a:cxn>
            </a:cxnLst>
            <a:rect l="T15" t="T16" r="T17" b="T18"/>
            <a:pathLst>
              <a:path w="16763" h="19050">
                <a:moveTo>
                  <a:pt x="16763" y="7620"/>
                </a:moveTo>
                <a:lnTo>
                  <a:pt x="8382" y="0"/>
                </a:lnTo>
                <a:lnTo>
                  <a:pt x="0" y="10668"/>
                </a:lnTo>
                <a:lnTo>
                  <a:pt x="8382" y="19050"/>
                </a:lnTo>
                <a:lnTo>
                  <a:pt x="16763" y="7620"/>
                </a:lnTo>
                <a:close/>
              </a:path>
            </a:pathLst>
          </a:custGeom>
          <a:solidFill>
            <a:srgbClr val="28166F"/>
          </a:solidFill>
          <a:ln w="9525">
            <a:noFill/>
            <a:round/>
          </a:ln>
        </p:spPr>
        <p:txBody>
          <a:bodyPr lIns="0" tIns="0" rIns="0" bIns="0"/>
          <a:lstStyle/>
          <a:p>
            <a:endParaRPr lang="el-GR"/>
          </a:p>
        </p:txBody>
      </p:sp>
      <p:sp>
        <p:nvSpPr>
          <p:cNvPr id="9828" name="object 613"/>
          <p:cNvSpPr/>
          <p:nvPr/>
        </p:nvSpPr>
        <p:spPr bwMode="auto">
          <a:xfrm>
            <a:off x="3948113" y="3917950"/>
            <a:ext cx="17462" cy="15875"/>
          </a:xfrm>
          <a:custGeom>
            <a:avLst/>
            <a:gdLst>
              <a:gd name="T0" fmla="*/ 18190 w 16763"/>
              <a:gd name="T1" fmla="*/ 8269 h 15240"/>
              <a:gd name="T2" fmla="*/ 9096 w 16763"/>
              <a:gd name="T3" fmla="*/ 0 h 15240"/>
              <a:gd name="T4" fmla="*/ 0 w 16763"/>
              <a:gd name="T5" fmla="*/ 8269 h 15240"/>
              <a:gd name="T6" fmla="*/ 9096 w 16763"/>
              <a:gd name="T7" fmla="*/ 16536 h 15240"/>
              <a:gd name="T8" fmla="*/ 18190 w 16763"/>
              <a:gd name="T9" fmla="*/ 8269 h 15240"/>
              <a:gd name="T10" fmla="*/ 0 60000 65536"/>
              <a:gd name="T11" fmla="*/ 0 60000 65536"/>
              <a:gd name="T12" fmla="*/ 0 60000 65536"/>
              <a:gd name="T13" fmla="*/ 0 60000 65536"/>
              <a:gd name="T14" fmla="*/ 0 60000 65536"/>
              <a:gd name="T15" fmla="*/ 0 w 16763"/>
              <a:gd name="T16" fmla="*/ 0 h 15240"/>
              <a:gd name="T17" fmla="*/ 16763 w 16763"/>
              <a:gd name="T18" fmla="*/ 15240 h 15240"/>
            </a:gdLst>
            <a:ahLst/>
            <a:cxnLst>
              <a:cxn ang="T10">
                <a:pos x="T0" y="T1"/>
              </a:cxn>
              <a:cxn ang="T11">
                <a:pos x="T2" y="T3"/>
              </a:cxn>
              <a:cxn ang="T12">
                <a:pos x="T4" y="T5"/>
              </a:cxn>
              <a:cxn ang="T13">
                <a:pos x="T6" y="T7"/>
              </a:cxn>
              <a:cxn ang="T14">
                <a:pos x="T8" y="T9"/>
              </a:cxn>
            </a:cxnLst>
            <a:rect l="T15" t="T16" r="T17" b="T18"/>
            <a:pathLst>
              <a:path w="16763" h="15240">
                <a:moveTo>
                  <a:pt x="16763" y="7620"/>
                </a:moveTo>
                <a:lnTo>
                  <a:pt x="8382" y="0"/>
                </a:lnTo>
                <a:lnTo>
                  <a:pt x="0" y="7620"/>
                </a:lnTo>
                <a:lnTo>
                  <a:pt x="8382" y="15240"/>
                </a:lnTo>
                <a:lnTo>
                  <a:pt x="16763" y="7620"/>
                </a:lnTo>
                <a:close/>
              </a:path>
            </a:pathLst>
          </a:custGeom>
          <a:solidFill>
            <a:srgbClr val="28166F"/>
          </a:solidFill>
          <a:ln w="9525">
            <a:noFill/>
            <a:round/>
          </a:ln>
        </p:spPr>
        <p:txBody>
          <a:bodyPr lIns="0" tIns="0" rIns="0" bIns="0"/>
          <a:lstStyle/>
          <a:p>
            <a:endParaRPr lang="el-GR"/>
          </a:p>
        </p:txBody>
      </p:sp>
      <p:sp>
        <p:nvSpPr>
          <p:cNvPr id="9829" name="object 614"/>
          <p:cNvSpPr/>
          <p:nvPr/>
        </p:nvSpPr>
        <p:spPr bwMode="auto">
          <a:xfrm>
            <a:off x="4338638" y="3617913"/>
            <a:ext cx="17462" cy="19050"/>
          </a:xfrm>
          <a:custGeom>
            <a:avLst/>
            <a:gdLst>
              <a:gd name="T0" fmla="*/ 18189 w 16764"/>
              <a:gd name="T1" fmla="*/ 10668 h 19050"/>
              <a:gd name="T2" fmla="*/ 9095 w 16764"/>
              <a:gd name="T3" fmla="*/ 0 h 19050"/>
              <a:gd name="T4" fmla="*/ 0 w 16764"/>
              <a:gd name="T5" fmla="*/ 7620 h 19050"/>
              <a:gd name="T6" fmla="*/ 9095 w 16764"/>
              <a:gd name="T7" fmla="*/ 19050 h 19050"/>
              <a:gd name="T8" fmla="*/ 18189 w 16764"/>
              <a:gd name="T9" fmla="*/ 10668 h 19050"/>
              <a:gd name="T10" fmla="*/ 0 60000 65536"/>
              <a:gd name="T11" fmla="*/ 0 60000 65536"/>
              <a:gd name="T12" fmla="*/ 0 60000 65536"/>
              <a:gd name="T13" fmla="*/ 0 60000 65536"/>
              <a:gd name="T14" fmla="*/ 0 60000 65536"/>
              <a:gd name="T15" fmla="*/ 0 w 16764"/>
              <a:gd name="T16" fmla="*/ 0 h 19050"/>
              <a:gd name="T17" fmla="*/ 16764 w 16764"/>
              <a:gd name="T18" fmla="*/ 19050 h 19050"/>
            </a:gdLst>
            <a:ahLst/>
            <a:cxnLst>
              <a:cxn ang="T10">
                <a:pos x="T0" y="T1"/>
              </a:cxn>
              <a:cxn ang="T11">
                <a:pos x="T2" y="T3"/>
              </a:cxn>
              <a:cxn ang="T12">
                <a:pos x="T4" y="T5"/>
              </a:cxn>
              <a:cxn ang="T13">
                <a:pos x="T6" y="T7"/>
              </a:cxn>
              <a:cxn ang="T14">
                <a:pos x="T8" y="T9"/>
              </a:cxn>
            </a:cxnLst>
            <a:rect l="T15" t="T16" r="T17" b="T18"/>
            <a:pathLst>
              <a:path w="16764" h="19050">
                <a:moveTo>
                  <a:pt x="16764" y="10668"/>
                </a:moveTo>
                <a:lnTo>
                  <a:pt x="8382" y="0"/>
                </a:lnTo>
                <a:lnTo>
                  <a:pt x="0" y="7620"/>
                </a:lnTo>
                <a:lnTo>
                  <a:pt x="8382" y="19050"/>
                </a:lnTo>
                <a:lnTo>
                  <a:pt x="16764" y="10668"/>
                </a:lnTo>
                <a:close/>
              </a:path>
            </a:pathLst>
          </a:custGeom>
          <a:solidFill>
            <a:srgbClr val="28166F"/>
          </a:solidFill>
          <a:ln w="9525">
            <a:noFill/>
            <a:round/>
          </a:ln>
        </p:spPr>
        <p:txBody>
          <a:bodyPr lIns="0" tIns="0" rIns="0" bIns="0"/>
          <a:lstStyle/>
          <a:p>
            <a:endParaRPr lang="el-GR"/>
          </a:p>
        </p:txBody>
      </p:sp>
      <p:sp>
        <p:nvSpPr>
          <p:cNvPr id="9830" name="object 615"/>
          <p:cNvSpPr/>
          <p:nvPr/>
        </p:nvSpPr>
        <p:spPr bwMode="auto">
          <a:xfrm>
            <a:off x="4338638" y="3917950"/>
            <a:ext cx="17462" cy="15875"/>
          </a:xfrm>
          <a:custGeom>
            <a:avLst/>
            <a:gdLst>
              <a:gd name="T0" fmla="*/ 18189 w 16764"/>
              <a:gd name="T1" fmla="*/ 8269 h 15240"/>
              <a:gd name="T2" fmla="*/ 9095 w 16764"/>
              <a:gd name="T3" fmla="*/ 0 h 15240"/>
              <a:gd name="T4" fmla="*/ 0 w 16764"/>
              <a:gd name="T5" fmla="*/ 8269 h 15240"/>
              <a:gd name="T6" fmla="*/ 9095 w 16764"/>
              <a:gd name="T7" fmla="*/ 16536 h 15240"/>
              <a:gd name="T8" fmla="*/ 18189 w 16764"/>
              <a:gd name="T9" fmla="*/ 8269 h 15240"/>
              <a:gd name="T10" fmla="*/ 0 60000 65536"/>
              <a:gd name="T11" fmla="*/ 0 60000 65536"/>
              <a:gd name="T12" fmla="*/ 0 60000 65536"/>
              <a:gd name="T13" fmla="*/ 0 60000 65536"/>
              <a:gd name="T14" fmla="*/ 0 60000 65536"/>
              <a:gd name="T15" fmla="*/ 0 w 16764"/>
              <a:gd name="T16" fmla="*/ 0 h 15240"/>
              <a:gd name="T17" fmla="*/ 16764 w 16764"/>
              <a:gd name="T18" fmla="*/ 15240 h 15240"/>
            </a:gdLst>
            <a:ahLst/>
            <a:cxnLst>
              <a:cxn ang="T10">
                <a:pos x="T0" y="T1"/>
              </a:cxn>
              <a:cxn ang="T11">
                <a:pos x="T2" y="T3"/>
              </a:cxn>
              <a:cxn ang="T12">
                <a:pos x="T4" y="T5"/>
              </a:cxn>
              <a:cxn ang="T13">
                <a:pos x="T6" y="T7"/>
              </a:cxn>
              <a:cxn ang="T14">
                <a:pos x="T8" y="T9"/>
              </a:cxn>
            </a:cxnLst>
            <a:rect l="T15" t="T16" r="T17" b="T18"/>
            <a:pathLst>
              <a:path w="16764" h="15240">
                <a:moveTo>
                  <a:pt x="16764" y="7620"/>
                </a:moveTo>
                <a:lnTo>
                  <a:pt x="8382" y="0"/>
                </a:lnTo>
                <a:lnTo>
                  <a:pt x="0" y="7620"/>
                </a:lnTo>
                <a:lnTo>
                  <a:pt x="8382" y="15240"/>
                </a:lnTo>
                <a:lnTo>
                  <a:pt x="16764" y="7620"/>
                </a:lnTo>
                <a:close/>
              </a:path>
            </a:pathLst>
          </a:custGeom>
          <a:solidFill>
            <a:srgbClr val="28166F"/>
          </a:solidFill>
          <a:ln w="9525">
            <a:noFill/>
            <a:round/>
          </a:ln>
        </p:spPr>
        <p:txBody>
          <a:bodyPr lIns="0" tIns="0" rIns="0" bIns="0"/>
          <a:lstStyle/>
          <a:p>
            <a:endParaRPr lang="el-GR"/>
          </a:p>
        </p:txBody>
      </p:sp>
      <p:sp>
        <p:nvSpPr>
          <p:cNvPr id="9831" name="object 616"/>
          <p:cNvSpPr/>
          <p:nvPr/>
        </p:nvSpPr>
        <p:spPr bwMode="auto">
          <a:xfrm>
            <a:off x="3983038" y="3917950"/>
            <a:ext cx="17462" cy="36513"/>
          </a:xfrm>
          <a:custGeom>
            <a:avLst/>
            <a:gdLst>
              <a:gd name="T0" fmla="*/ 0 w 16509"/>
              <a:gd name="T1" fmla="*/ 0 h 35813"/>
              <a:gd name="T2" fmla="*/ 0 w 16509"/>
              <a:gd name="T3" fmla="*/ 37227 h 35813"/>
              <a:gd name="T4" fmla="*/ 18470 w 16509"/>
              <a:gd name="T5" fmla="*/ 37227 h 35813"/>
              <a:gd name="T6" fmla="*/ 18470 w 16509"/>
              <a:gd name="T7" fmla="*/ 0 h 35813"/>
              <a:gd name="T8" fmla="*/ 0 w 16509"/>
              <a:gd name="T9" fmla="*/ 0 h 35813"/>
              <a:gd name="T10" fmla="*/ 0 60000 65536"/>
              <a:gd name="T11" fmla="*/ 0 60000 65536"/>
              <a:gd name="T12" fmla="*/ 0 60000 65536"/>
              <a:gd name="T13" fmla="*/ 0 60000 65536"/>
              <a:gd name="T14" fmla="*/ 0 60000 65536"/>
              <a:gd name="T15" fmla="*/ 0 w 16509"/>
              <a:gd name="T16" fmla="*/ 0 h 35813"/>
              <a:gd name="T17" fmla="*/ 16509 w 16509"/>
              <a:gd name="T18" fmla="*/ 35813 h 35813"/>
            </a:gdLst>
            <a:ahLst/>
            <a:cxnLst>
              <a:cxn ang="T10">
                <a:pos x="T0" y="T1"/>
              </a:cxn>
              <a:cxn ang="T11">
                <a:pos x="T2" y="T3"/>
              </a:cxn>
              <a:cxn ang="T12">
                <a:pos x="T4" y="T5"/>
              </a:cxn>
              <a:cxn ang="T13">
                <a:pos x="T6" y="T7"/>
              </a:cxn>
              <a:cxn ang="T14">
                <a:pos x="T8" y="T9"/>
              </a:cxn>
            </a:cxnLst>
            <a:rect l="T15" t="T16" r="T17" b="T18"/>
            <a:pathLst>
              <a:path w="16509" h="35813">
                <a:moveTo>
                  <a:pt x="0" y="0"/>
                </a:moveTo>
                <a:lnTo>
                  <a:pt x="0" y="35813"/>
                </a:lnTo>
                <a:lnTo>
                  <a:pt x="16509" y="35813"/>
                </a:lnTo>
                <a:lnTo>
                  <a:pt x="16509" y="0"/>
                </a:lnTo>
                <a:lnTo>
                  <a:pt x="0" y="0"/>
                </a:lnTo>
                <a:close/>
              </a:path>
            </a:pathLst>
          </a:custGeom>
          <a:solidFill>
            <a:srgbClr val="1F1A17"/>
          </a:solidFill>
          <a:ln w="9525">
            <a:noFill/>
            <a:round/>
          </a:ln>
        </p:spPr>
        <p:txBody>
          <a:bodyPr lIns="0" tIns="0" rIns="0" bIns="0"/>
          <a:lstStyle/>
          <a:p>
            <a:endParaRPr lang="el-GR"/>
          </a:p>
        </p:txBody>
      </p:sp>
      <p:sp>
        <p:nvSpPr>
          <p:cNvPr id="9832" name="object 617"/>
          <p:cNvSpPr/>
          <p:nvPr/>
        </p:nvSpPr>
        <p:spPr bwMode="auto">
          <a:xfrm>
            <a:off x="3973513" y="3930650"/>
            <a:ext cx="34925" cy="14288"/>
          </a:xfrm>
          <a:custGeom>
            <a:avLst/>
            <a:gdLst>
              <a:gd name="T0" fmla="*/ 0 w 34289"/>
              <a:gd name="T1" fmla="*/ 0 h 13461"/>
              <a:gd name="T2" fmla="*/ 0 w 34289"/>
              <a:gd name="T3" fmla="*/ 15166 h 13461"/>
              <a:gd name="T4" fmla="*/ 35573 w 34289"/>
              <a:gd name="T5" fmla="*/ 15166 h 13461"/>
              <a:gd name="T6" fmla="*/ 35573 w 34289"/>
              <a:gd name="T7" fmla="*/ 0 h 13461"/>
              <a:gd name="T8" fmla="*/ 0 w 34289"/>
              <a:gd name="T9" fmla="*/ 0 h 13461"/>
              <a:gd name="T10" fmla="*/ 0 60000 65536"/>
              <a:gd name="T11" fmla="*/ 0 60000 65536"/>
              <a:gd name="T12" fmla="*/ 0 60000 65536"/>
              <a:gd name="T13" fmla="*/ 0 60000 65536"/>
              <a:gd name="T14" fmla="*/ 0 60000 65536"/>
              <a:gd name="T15" fmla="*/ 0 w 34289"/>
              <a:gd name="T16" fmla="*/ 0 h 13461"/>
              <a:gd name="T17" fmla="*/ 34289 w 34289"/>
              <a:gd name="T18" fmla="*/ 13461 h 13461"/>
            </a:gdLst>
            <a:ahLst/>
            <a:cxnLst>
              <a:cxn ang="T10">
                <a:pos x="T0" y="T1"/>
              </a:cxn>
              <a:cxn ang="T11">
                <a:pos x="T2" y="T3"/>
              </a:cxn>
              <a:cxn ang="T12">
                <a:pos x="T4" y="T5"/>
              </a:cxn>
              <a:cxn ang="T13">
                <a:pos x="T6" y="T7"/>
              </a:cxn>
              <a:cxn ang="T14">
                <a:pos x="T8" y="T9"/>
              </a:cxn>
            </a:cxnLst>
            <a:rect l="T15" t="T16" r="T17" b="T18"/>
            <a:pathLst>
              <a:path w="34289" h="13461">
                <a:moveTo>
                  <a:pt x="0" y="0"/>
                </a:moveTo>
                <a:lnTo>
                  <a:pt x="0" y="13461"/>
                </a:lnTo>
                <a:lnTo>
                  <a:pt x="34289" y="13461"/>
                </a:lnTo>
                <a:lnTo>
                  <a:pt x="34289" y="0"/>
                </a:lnTo>
                <a:lnTo>
                  <a:pt x="0" y="0"/>
                </a:lnTo>
                <a:close/>
              </a:path>
            </a:pathLst>
          </a:custGeom>
          <a:solidFill>
            <a:srgbClr val="28166F"/>
          </a:solidFill>
          <a:ln w="9525">
            <a:noFill/>
            <a:round/>
          </a:ln>
        </p:spPr>
        <p:txBody>
          <a:bodyPr lIns="0" tIns="0" rIns="0" bIns="0"/>
          <a:lstStyle/>
          <a:p>
            <a:endParaRPr lang="el-GR"/>
          </a:p>
        </p:txBody>
      </p:sp>
      <p:sp>
        <p:nvSpPr>
          <p:cNvPr id="9833" name="object 618"/>
          <p:cNvSpPr/>
          <p:nvPr/>
        </p:nvSpPr>
        <p:spPr bwMode="auto">
          <a:xfrm>
            <a:off x="3978275" y="3940175"/>
            <a:ext cx="9525" cy="0"/>
          </a:xfrm>
          <a:custGeom>
            <a:avLst/>
            <a:gdLst>
              <a:gd name="T0" fmla="*/ 9160 w 9905"/>
              <a:gd name="T1" fmla="*/ 0 w 9905"/>
              <a:gd name="T2" fmla="*/ 0 60000 65536"/>
              <a:gd name="T3" fmla="*/ 0 60000 65536"/>
              <a:gd name="T4" fmla="*/ 0 w 9905"/>
              <a:gd name="T5" fmla="*/ 9905 w 9905"/>
            </a:gdLst>
            <a:ahLst/>
            <a:cxnLst>
              <a:cxn ang="T2">
                <a:pos x="T0" y="0"/>
              </a:cxn>
              <a:cxn ang="T3">
                <a:pos x="T1" y="0"/>
              </a:cxn>
            </a:cxnLst>
            <a:rect l="T4" t="0" r="T5" b="0"/>
            <a:pathLst>
              <a:path w="9905">
                <a:moveTo>
                  <a:pt x="9905" y="0"/>
                </a:moveTo>
                <a:lnTo>
                  <a:pt x="0" y="0"/>
                </a:lnTo>
              </a:path>
            </a:pathLst>
          </a:custGeom>
          <a:noFill/>
          <a:ln w="16890">
            <a:solidFill>
              <a:srgbClr val="28166F"/>
            </a:solidFill>
            <a:round/>
          </a:ln>
        </p:spPr>
        <p:txBody>
          <a:bodyPr lIns="0" tIns="0" rIns="0" bIns="0"/>
          <a:lstStyle/>
          <a:p>
            <a:endParaRPr lang="el-GR"/>
          </a:p>
        </p:txBody>
      </p:sp>
      <p:sp>
        <p:nvSpPr>
          <p:cNvPr id="9834" name="object 619"/>
          <p:cNvSpPr/>
          <p:nvPr/>
        </p:nvSpPr>
        <p:spPr bwMode="auto">
          <a:xfrm>
            <a:off x="3995738" y="3941763"/>
            <a:ext cx="12700" cy="3175"/>
          </a:xfrm>
          <a:custGeom>
            <a:avLst/>
            <a:gdLst>
              <a:gd name="T0" fmla="*/ 6614 w 12191"/>
              <a:gd name="T1" fmla="*/ 0 h 3047"/>
              <a:gd name="T2" fmla="*/ 6614 w 12191"/>
              <a:gd name="T3" fmla="*/ 3308 h 3047"/>
              <a:gd name="T4" fmla="*/ 0 60000 65536"/>
              <a:gd name="T5" fmla="*/ 0 60000 65536"/>
              <a:gd name="T6" fmla="*/ 0 w 12191"/>
              <a:gd name="T7" fmla="*/ 0 h 3047"/>
              <a:gd name="T8" fmla="*/ 12191 w 12191"/>
              <a:gd name="T9" fmla="*/ 3047 h 3047"/>
            </a:gdLst>
            <a:ahLst/>
            <a:cxnLst>
              <a:cxn ang="T4">
                <a:pos x="T0" y="T1"/>
              </a:cxn>
              <a:cxn ang="T5">
                <a:pos x="T2" y="T3"/>
              </a:cxn>
            </a:cxnLst>
            <a:rect l="T6" t="T7" r="T8" b="T9"/>
            <a:pathLst>
              <a:path w="12191" h="3047">
                <a:moveTo>
                  <a:pt x="6095" y="0"/>
                </a:moveTo>
                <a:lnTo>
                  <a:pt x="6095" y="3047"/>
                </a:lnTo>
              </a:path>
            </a:pathLst>
          </a:custGeom>
          <a:noFill/>
          <a:ln w="13461">
            <a:solidFill>
              <a:srgbClr val="28166F"/>
            </a:solidFill>
            <a:round/>
          </a:ln>
        </p:spPr>
        <p:txBody>
          <a:bodyPr lIns="0" tIns="0" rIns="0" bIns="0"/>
          <a:lstStyle/>
          <a:p>
            <a:endParaRPr lang="el-GR"/>
          </a:p>
        </p:txBody>
      </p:sp>
      <p:sp>
        <p:nvSpPr>
          <p:cNvPr id="9835" name="object 620"/>
          <p:cNvSpPr/>
          <p:nvPr/>
        </p:nvSpPr>
        <p:spPr bwMode="auto">
          <a:xfrm>
            <a:off x="3998913" y="3925888"/>
            <a:ext cx="12700" cy="26987"/>
          </a:xfrm>
          <a:custGeom>
            <a:avLst/>
            <a:gdLst>
              <a:gd name="T0" fmla="*/ 0 w 11429"/>
              <a:gd name="T1" fmla="*/ 0 h 27177"/>
              <a:gd name="T2" fmla="*/ 0 w 11429"/>
              <a:gd name="T3" fmla="*/ 26798 h 27177"/>
              <a:gd name="T4" fmla="*/ 14112 w 11429"/>
              <a:gd name="T5" fmla="*/ 26798 h 27177"/>
              <a:gd name="T6" fmla="*/ 14112 w 11429"/>
              <a:gd name="T7" fmla="*/ 0 h 27177"/>
              <a:gd name="T8" fmla="*/ 0 w 11429"/>
              <a:gd name="T9" fmla="*/ 0 h 27177"/>
              <a:gd name="T10" fmla="*/ 0 60000 65536"/>
              <a:gd name="T11" fmla="*/ 0 60000 65536"/>
              <a:gd name="T12" fmla="*/ 0 60000 65536"/>
              <a:gd name="T13" fmla="*/ 0 60000 65536"/>
              <a:gd name="T14" fmla="*/ 0 60000 65536"/>
              <a:gd name="T15" fmla="*/ 0 w 11429"/>
              <a:gd name="T16" fmla="*/ 0 h 27177"/>
              <a:gd name="T17" fmla="*/ 11429 w 11429"/>
              <a:gd name="T18" fmla="*/ 27177 h 27177"/>
            </a:gdLst>
            <a:ahLst/>
            <a:cxnLst>
              <a:cxn ang="T10">
                <a:pos x="T0" y="T1"/>
              </a:cxn>
              <a:cxn ang="T11">
                <a:pos x="T2" y="T3"/>
              </a:cxn>
              <a:cxn ang="T12">
                <a:pos x="T4" y="T5"/>
              </a:cxn>
              <a:cxn ang="T13">
                <a:pos x="T6" y="T7"/>
              </a:cxn>
              <a:cxn ang="T14">
                <a:pos x="T8" y="T9"/>
              </a:cxn>
            </a:cxnLst>
            <a:rect l="T15" t="T16" r="T17" b="T18"/>
            <a:pathLst>
              <a:path w="11429" h="27177">
                <a:moveTo>
                  <a:pt x="0" y="0"/>
                </a:moveTo>
                <a:lnTo>
                  <a:pt x="0" y="27177"/>
                </a:lnTo>
                <a:lnTo>
                  <a:pt x="11429" y="27177"/>
                </a:lnTo>
                <a:lnTo>
                  <a:pt x="11429" y="0"/>
                </a:lnTo>
                <a:lnTo>
                  <a:pt x="0" y="0"/>
                </a:lnTo>
                <a:close/>
              </a:path>
            </a:pathLst>
          </a:custGeom>
          <a:solidFill>
            <a:srgbClr val="28166F"/>
          </a:solidFill>
          <a:ln w="9525">
            <a:noFill/>
            <a:round/>
          </a:ln>
        </p:spPr>
        <p:txBody>
          <a:bodyPr lIns="0" tIns="0" rIns="0" bIns="0"/>
          <a:lstStyle/>
          <a:p>
            <a:endParaRPr lang="el-GR"/>
          </a:p>
        </p:txBody>
      </p:sp>
      <p:sp>
        <p:nvSpPr>
          <p:cNvPr id="9836" name="object 621"/>
          <p:cNvSpPr/>
          <p:nvPr/>
        </p:nvSpPr>
        <p:spPr bwMode="auto">
          <a:xfrm>
            <a:off x="3979863" y="3917950"/>
            <a:ext cx="23812" cy="38100"/>
          </a:xfrm>
          <a:custGeom>
            <a:avLst/>
            <a:gdLst>
              <a:gd name="T0" fmla="*/ 0 w 23622"/>
              <a:gd name="T1" fmla="*/ 0 h 39369"/>
              <a:gd name="T2" fmla="*/ 0 w 23622"/>
              <a:gd name="T3" fmla="*/ 36872 h 39369"/>
              <a:gd name="T4" fmla="*/ 24004 w 23622"/>
              <a:gd name="T5" fmla="*/ 36872 h 39369"/>
              <a:gd name="T6" fmla="*/ 24004 w 23622"/>
              <a:gd name="T7" fmla="*/ 0 h 39369"/>
              <a:gd name="T8" fmla="*/ 0 w 23622"/>
              <a:gd name="T9" fmla="*/ 0 h 39369"/>
              <a:gd name="T10" fmla="*/ 0 60000 65536"/>
              <a:gd name="T11" fmla="*/ 0 60000 65536"/>
              <a:gd name="T12" fmla="*/ 0 60000 65536"/>
              <a:gd name="T13" fmla="*/ 0 60000 65536"/>
              <a:gd name="T14" fmla="*/ 0 60000 65536"/>
              <a:gd name="T15" fmla="*/ 0 w 23622"/>
              <a:gd name="T16" fmla="*/ 0 h 39369"/>
              <a:gd name="T17" fmla="*/ 23622 w 23622"/>
              <a:gd name="T18" fmla="*/ 39369 h 39369"/>
            </a:gdLst>
            <a:ahLst/>
            <a:cxnLst>
              <a:cxn ang="T10">
                <a:pos x="T0" y="T1"/>
              </a:cxn>
              <a:cxn ang="T11">
                <a:pos x="T2" y="T3"/>
              </a:cxn>
              <a:cxn ang="T12">
                <a:pos x="T4" y="T5"/>
              </a:cxn>
              <a:cxn ang="T13">
                <a:pos x="T6" y="T7"/>
              </a:cxn>
              <a:cxn ang="T14">
                <a:pos x="T8" y="T9"/>
              </a:cxn>
            </a:cxnLst>
            <a:rect l="T15" t="T16" r="T17" b="T18"/>
            <a:pathLst>
              <a:path w="23622" h="39369">
                <a:moveTo>
                  <a:pt x="0" y="0"/>
                </a:moveTo>
                <a:lnTo>
                  <a:pt x="0" y="39369"/>
                </a:lnTo>
                <a:lnTo>
                  <a:pt x="23622" y="39369"/>
                </a:lnTo>
                <a:lnTo>
                  <a:pt x="23622" y="0"/>
                </a:lnTo>
                <a:lnTo>
                  <a:pt x="0" y="0"/>
                </a:lnTo>
                <a:close/>
              </a:path>
            </a:pathLst>
          </a:custGeom>
          <a:solidFill>
            <a:srgbClr val="28166F"/>
          </a:solidFill>
          <a:ln w="9525">
            <a:noFill/>
            <a:round/>
          </a:ln>
        </p:spPr>
        <p:txBody>
          <a:bodyPr lIns="0" tIns="0" rIns="0" bIns="0"/>
          <a:lstStyle/>
          <a:p>
            <a:endParaRPr lang="el-GR"/>
          </a:p>
        </p:txBody>
      </p:sp>
      <p:sp>
        <p:nvSpPr>
          <p:cNvPr id="9837" name="object 622"/>
          <p:cNvSpPr/>
          <p:nvPr/>
        </p:nvSpPr>
        <p:spPr bwMode="auto">
          <a:xfrm>
            <a:off x="3979863" y="3927475"/>
            <a:ext cx="3175" cy="11113"/>
          </a:xfrm>
          <a:custGeom>
            <a:avLst/>
            <a:gdLst>
              <a:gd name="T0" fmla="*/ 2205 w 2285"/>
              <a:gd name="T1" fmla="*/ 0 h 9905"/>
              <a:gd name="T2" fmla="*/ 2205 w 2285"/>
              <a:gd name="T3" fmla="*/ 12468 h 9905"/>
              <a:gd name="T4" fmla="*/ 0 60000 65536"/>
              <a:gd name="T5" fmla="*/ 0 60000 65536"/>
              <a:gd name="T6" fmla="*/ 0 w 2285"/>
              <a:gd name="T7" fmla="*/ 0 h 9905"/>
              <a:gd name="T8" fmla="*/ 2285 w 2285"/>
              <a:gd name="T9" fmla="*/ 9905 h 9905"/>
            </a:gdLst>
            <a:ahLst/>
            <a:cxnLst>
              <a:cxn ang="T4">
                <a:pos x="T0" y="T1"/>
              </a:cxn>
              <a:cxn ang="T5">
                <a:pos x="T2" y="T3"/>
              </a:cxn>
            </a:cxnLst>
            <a:rect l="T6" t="T7" r="T8" b="T9"/>
            <a:pathLst>
              <a:path w="2285" h="9905">
                <a:moveTo>
                  <a:pt x="1142" y="0"/>
                </a:moveTo>
                <a:lnTo>
                  <a:pt x="1142" y="9905"/>
                </a:lnTo>
              </a:path>
            </a:pathLst>
          </a:custGeom>
          <a:noFill/>
          <a:ln w="3555">
            <a:solidFill>
              <a:srgbClr val="28166F"/>
            </a:solidFill>
            <a:round/>
          </a:ln>
        </p:spPr>
        <p:txBody>
          <a:bodyPr lIns="0" tIns="0" rIns="0" bIns="0"/>
          <a:lstStyle/>
          <a:p>
            <a:endParaRPr lang="el-GR"/>
          </a:p>
        </p:txBody>
      </p:sp>
      <p:sp>
        <p:nvSpPr>
          <p:cNvPr id="9838" name="object 623"/>
          <p:cNvSpPr/>
          <p:nvPr/>
        </p:nvSpPr>
        <p:spPr bwMode="auto">
          <a:xfrm>
            <a:off x="4000500" y="3927475"/>
            <a:ext cx="4763" cy="11113"/>
          </a:xfrm>
          <a:custGeom>
            <a:avLst/>
            <a:gdLst>
              <a:gd name="T0" fmla="*/ 0 w 4317"/>
              <a:gd name="T1" fmla="*/ 0 h 9905"/>
              <a:gd name="T2" fmla="*/ 0 w 4317"/>
              <a:gd name="T3" fmla="*/ 12468 h 9905"/>
              <a:gd name="T4" fmla="*/ 5255 w 4317"/>
              <a:gd name="T5" fmla="*/ 12468 h 9905"/>
              <a:gd name="T6" fmla="*/ 5255 w 4317"/>
              <a:gd name="T7" fmla="*/ 0 h 9905"/>
              <a:gd name="T8" fmla="*/ 0 w 4317"/>
              <a:gd name="T9" fmla="*/ 0 h 9905"/>
              <a:gd name="T10" fmla="*/ 0 60000 65536"/>
              <a:gd name="T11" fmla="*/ 0 60000 65536"/>
              <a:gd name="T12" fmla="*/ 0 60000 65536"/>
              <a:gd name="T13" fmla="*/ 0 60000 65536"/>
              <a:gd name="T14" fmla="*/ 0 60000 65536"/>
              <a:gd name="T15" fmla="*/ 0 w 4317"/>
              <a:gd name="T16" fmla="*/ 0 h 9905"/>
              <a:gd name="T17" fmla="*/ 4317 w 4317"/>
              <a:gd name="T18" fmla="*/ 9905 h 9905"/>
            </a:gdLst>
            <a:ahLst/>
            <a:cxnLst>
              <a:cxn ang="T10">
                <a:pos x="T0" y="T1"/>
              </a:cxn>
              <a:cxn ang="T11">
                <a:pos x="T2" y="T3"/>
              </a:cxn>
              <a:cxn ang="T12">
                <a:pos x="T4" y="T5"/>
              </a:cxn>
              <a:cxn ang="T13">
                <a:pos x="T6" y="T7"/>
              </a:cxn>
              <a:cxn ang="T14">
                <a:pos x="T8" y="T9"/>
              </a:cxn>
            </a:cxnLst>
            <a:rect l="T15" t="T16" r="T17" b="T18"/>
            <a:pathLst>
              <a:path w="4317" h="9905">
                <a:moveTo>
                  <a:pt x="0" y="0"/>
                </a:moveTo>
                <a:lnTo>
                  <a:pt x="0" y="9905"/>
                </a:lnTo>
                <a:lnTo>
                  <a:pt x="4317" y="9905"/>
                </a:lnTo>
                <a:lnTo>
                  <a:pt x="4317" y="0"/>
                </a:lnTo>
                <a:lnTo>
                  <a:pt x="0" y="0"/>
                </a:lnTo>
                <a:close/>
              </a:path>
            </a:pathLst>
          </a:custGeom>
          <a:solidFill>
            <a:srgbClr val="28166F"/>
          </a:solidFill>
          <a:ln w="9525">
            <a:noFill/>
            <a:round/>
          </a:ln>
        </p:spPr>
        <p:txBody>
          <a:bodyPr lIns="0" tIns="0" rIns="0" bIns="0"/>
          <a:lstStyle/>
          <a:p>
            <a:endParaRPr lang="el-GR"/>
          </a:p>
        </p:txBody>
      </p:sp>
      <p:sp>
        <p:nvSpPr>
          <p:cNvPr id="9839" name="object 624"/>
          <p:cNvSpPr/>
          <p:nvPr/>
        </p:nvSpPr>
        <p:spPr bwMode="auto">
          <a:xfrm>
            <a:off x="3979863" y="3935413"/>
            <a:ext cx="23812" cy="25400"/>
          </a:xfrm>
          <a:custGeom>
            <a:avLst/>
            <a:gdLst>
              <a:gd name="T0" fmla="*/ 0 w 23622"/>
              <a:gd name="T1" fmla="*/ 0 h 24892"/>
              <a:gd name="T2" fmla="*/ 0 w 23622"/>
              <a:gd name="T3" fmla="*/ 25918 h 24892"/>
              <a:gd name="T4" fmla="*/ 24004 w 23622"/>
              <a:gd name="T5" fmla="*/ 25918 h 24892"/>
              <a:gd name="T6" fmla="*/ 24004 w 23622"/>
              <a:gd name="T7" fmla="*/ 0 h 24892"/>
              <a:gd name="T8" fmla="*/ 0 w 23622"/>
              <a:gd name="T9" fmla="*/ 0 h 24892"/>
              <a:gd name="T10" fmla="*/ 0 60000 65536"/>
              <a:gd name="T11" fmla="*/ 0 60000 65536"/>
              <a:gd name="T12" fmla="*/ 0 60000 65536"/>
              <a:gd name="T13" fmla="*/ 0 60000 65536"/>
              <a:gd name="T14" fmla="*/ 0 60000 65536"/>
              <a:gd name="T15" fmla="*/ 0 w 23622"/>
              <a:gd name="T16" fmla="*/ 0 h 24892"/>
              <a:gd name="T17" fmla="*/ 23622 w 23622"/>
              <a:gd name="T18" fmla="*/ 24892 h 24892"/>
            </a:gdLst>
            <a:ahLst/>
            <a:cxnLst>
              <a:cxn ang="T10">
                <a:pos x="T0" y="T1"/>
              </a:cxn>
              <a:cxn ang="T11">
                <a:pos x="T2" y="T3"/>
              </a:cxn>
              <a:cxn ang="T12">
                <a:pos x="T4" y="T5"/>
              </a:cxn>
              <a:cxn ang="T13">
                <a:pos x="T6" y="T7"/>
              </a:cxn>
              <a:cxn ang="T14">
                <a:pos x="T8" y="T9"/>
              </a:cxn>
            </a:cxnLst>
            <a:rect l="T15" t="T16" r="T17" b="T18"/>
            <a:pathLst>
              <a:path w="23622" h="24892">
                <a:moveTo>
                  <a:pt x="0" y="0"/>
                </a:moveTo>
                <a:lnTo>
                  <a:pt x="0" y="24892"/>
                </a:lnTo>
                <a:lnTo>
                  <a:pt x="23622" y="24892"/>
                </a:lnTo>
                <a:lnTo>
                  <a:pt x="23622" y="0"/>
                </a:lnTo>
                <a:lnTo>
                  <a:pt x="0" y="0"/>
                </a:lnTo>
                <a:close/>
              </a:path>
            </a:pathLst>
          </a:custGeom>
          <a:solidFill>
            <a:srgbClr val="28166F"/>
          </a:solidFill>
          <a:ln w="9525">
            <a:noFill/>
            <a:round/>
          </a:ln>
        </p:spPr>
        <p:txBody>
          <a:bodyPr lIns="0" tIns="0" rIns="0" bIns="0"/>
          <a:lstStyle/>
          <a:p>
            <a:endParaRPr lang="el-GR"/>
          </a:p>
        </p:txBody>
      </p:sp>
      <p:sp>
        <p:nvSpPr>
          <p:cNvPr id="9840" name="object 625"/>
          <p:cNvSpPr/>
          <p:nvPr/>
        </p:nvSpPr>
        <p:spPr bwMode="auto">
          <a:xfrm>
            <a:off x="3992563" y="3944938"/>
            <a:ext cx="11112" cy="1587"/>
          </a:xfrm>
          <a:custGeom>
            <a:avLst/>
            <a:gdLst>
              <a:gd name="T0" fmla="*/ 5402 w 11429"/>
              <a:gd name="T1" fmla="*/ 0 h 2286"/>
              <a:gd name="T2" fmla="*/ 5402 w 11429"/>
              <a:gd name="T3" fmla="*/ 1102 h 2286"/>
              <a:gd name="T4" fmla="*/ 0 60000 65536"/>
              <a:gd name="T5" fmla="*/ 0 60000 65536"/>
              <a:gd name="T6" fmla="*/ 0 w 11429"/>
              <a:gd name="T7" fmla="*/ 0 h 2286"/>
              <a:gd name="T8" fmla="*/ 11429 w 11429"/>
              <a:gd name="T9" fmla="*/ 2286 h 2286"/>
            </a:gdLst>
            <a:ahLst/>
            <a:cxnLst>
              <a:cxn ang="T4">
                <a:pos x="T0" y="T1"/>
              </a:cxn>
              <a:cxn ang="T5">
                <a:pos x="T2" y="T3"/>
              </a:cxn>
            </a:cxnLst>
            <a:rect l="T6" t="T7" r="T8" b="T9"/>
            <a:pathLst>
              <a:path w="11429" h="2286">
                <a:moveTo>
                  <a:pt x="5714" y="0"/>
                </a:moveTo>
                <a:lnTo>
                  <a:pt x="5714" y="2286"/>
                </a:lnTo>
              </a:path>
            </a:pathLst>
          </a:custGeom>
          <a:noFill/>
          <a:ln w="12699">
            <a:solidFill>
              <a:srgbClr val="28166F"/>
            </a:solidFill>
            <a:round/>
          </a:ln>
        </p:spPr>
        <p:txBody>
          <a:bodyPr lIns="0" tIns="0" rIns="0" bIns="0"/>
          <a:lstStyle/>
          <a:p>
            <a:endParaRPr lang="el-GR"/>
          </a:p>
        </p:txBody>
      </p:sp>
      <p:sp>
        <p:nvSpPr>
          <p:cNvPr id="9841" name="object 626"/>
          <p:cNvSpPr/>
          <p:nvPr/>
        </p:nvSpPr>
        <p:spPr bwMode="auto">
          <a:xfrm>
            <a:off x="3979863" y="3944938"/>
            <a:ext cx="11112" cy="1587"/>
          </a:xfrm>
          <a:custGeom>
            <a:avLst/>
            <a:gdLst>
              <a:gd name="T0" fmla="*/ 5787 w 10667"/>
              <a:gd name="T1" fmla="*/ 0 h 2286"/>
              <a:gd name="T2" fmla="*/ 5787 w 10667"/>
              <a:gd name="T3" fmla="*/ 1102 h 2286"/>
              <a:gd name="T4" fmla="*/ 0 60000 65536"/>
              <a:gd name="T5" fmla="*/ 0 60000 65536"/>
              <a:gd name="T6" fmla="*/ 0 w 10667"/>
              <a:gd name="T7" fmla="*/ 0 h 2286"/>
              <a:gd name="T8" fmla="*/ 10667 w 10667"/>
              <a:gd name="T9" fmla="*/ 2286 h 2286"/>
            </a:gdLst>
            <a:ahLst/>
            <a:cxnLst>
              <a:cxn ang="T4">
                <a:pos x="T0" y="T1"/>
              </a:cxn>
              <a:cxn ang="T5">
                <a:pos x="T2" y="T3"/>
              </a:cxn>
            </a:cxnLst>
            <a:rect l="T6" t="T7" r="T8" b="T9"/>
            <a:pathLst>
              <a:path w="10667" h="2286">
                <a:moveTo>
                  <a:pt x="5333" y="0"/>
                </a:moveTo>
                <a:lnTo>
                  <a:pt x="5333" y="2286"/>
                </a:lnTo>
              </a:path>
            </a:pathLst>
          </a:custGeom>
          <a:noFill/>
          <a:ln w="11937">
            <a:solidFill>
              <a:srgbClr val="28166F"/>
            </a:solidFill>
            <a:round/>
          </a:ln>
        </p:spPr>
        <p:txBody>
          <a:bodyPr lIns="0" tIns="0" rIns="0" bIns="0"/>
          <a:lstStyle/>
          <a:p>
            <a:endParaRPr lang="el-GR"/>
          </a:p>
        </p:txBody>
      </p:sp>
      <p:sp>
        <p:nvSpPr>
          <p:cNvPr id="9842" name="object 627"/>
          <p:cNvSpPr/>
          <p:nvPr/>
        </p:nvSpPr>
        <p:spPr bwMode="auto">
          <a:xfrm>
            <a:off x="3979863" y="3941763"/>
            <a:ext cx="3175" cy="12700"/>
          </a:xfrm>
          <a:custGeom>
            <a:avLst/>
            <a:gdLst>
              <a:gd name="T0" fmla="*/ 2205 w 2285"/>
              <a:gd name="T1" fmla="*/ 0 h 12191"/>
              <a:gd name="T2" fmla="*/ 2205 w 2285"/>
              <a:gd name="T3" fmla="*/ 13230 h 12191"/>
              <a:gd name="T4" fmla="*/ 0 60000 65536"/>
              <a:gd name="T5" fmla="*/ 0 60000 65536"/>
              <a:gd name="T6" fmla="*/ 0 w 2285"/>
              <a:gd name="T7" fmla="*/ 0 h 12191"/>
              <a:gd name="T8" fmla="*/ 2285 w 2285"/>
              <a:gd name="T9" fmla="*/ 12191 h 12191"/>
            </a:gdLst>
            <a:ahLst/>
            <a:cxnLst>
              <a:cxn ang="T4">
                <a:pos x="T0" y="T1"/>
              </a:cxn>
              <a:cxn ang="T5">
                <a:pos x="T2" y="T3"/>
              </a:cxn>
            </a:cxnLst>
            <a:rect l="T6" t="T7" r="T8" b="T9"/>
            <a:pathLst>
              <a:path w="2285" h="12191">
                <a:moveTo>
                  <a:pt x="1142" y="0"/>
                </a:moveTo>
                <a:lnTo>
                  <a:pt x="1142" y="12191"/>
                </a:lnTo>
              </a:path>
            </a:pathLst>
          </a:custGeom>
          <a:noFill/>
          <a:ln w="3555">
            <a:solidFill>
              <a:srgbClr val="28166F"/>
            </a:solidFill>
            <a:round/>
          </a:ln>
        </p:spPr>
        <p:txBody>
          <a:bodyPr lIns="0" tIns="0" rIns="0" bIns="0"/>
          <a:lstStyle/>
          <a:p>
            <a:endParaRPr lang="el-GR"/>
          </a:p>
        </p:txBody>
      </p:sp>
      <p:sp>
        <p:nvSpPr>
          <p:cNvPr id="9843" name="object 628"/>
          <p:cNvSpPr/>
          <p:nvPr/>
        </p:nvSpPr>
        <p:spPr bwMode="auto">
          <a:xfrm>
            <a:off x="4000500" y="3941763"/>
            <a:ext cx="4763" cy="12700"/>
          </a:xfrm>
          <a:custGeom>
            <a:avLst/>
            <a:gdLst>
              <a:gd name="T0" fmla="*/ 0 w 4317"/>
              <a:gd name="T1" fmla="*/ 0 h 12191"/>
              <a:gd name="T2" fmla="*/ 0 w 4317"/>
              <a:gd name="T3" fmla="*/ 13230 h 12191"/>
              <a:gd name="T4" fmla="*/ 5255 w 4317"/>
              <a:gd name="T5" fmla="*/ 13230 h 12191"/>
              <a:gd name="T6" fmla="*/ 5255 w 4317"/>
              <a:gd name="T7" fmla="*/ 0 h 12191"/>
              <a:gd name="T8" fmla="*/ 0 w 4317"/>
              <a:gd name="T9" fmla="*/ 0 h 12191"/>
              <a:gd name="T10" fmla="*/ 0 60000 65536"/>
              <a:gd name="T11" fmla="*/ 0 60000 65536"/>
              <a:gd name="T12" fmla="*/ 0 60000 65536"/>
              <a:gd name="T13" fmla="*/ 0 60000 65536"/>
              <a:gd name="T14" fmla="*/ 0 60000 65536"/>
              <a:gd name="T15" fmla="*/ 0 w 4317"/>
              <a:gd name="T16" fmla="*/ 0 h 12191"/>
              <a:gd name="T17" fmla="*/ 4317 w 4317"/>
              <a:gd name="T18" fmla="*/ 12191 h 12191"/>
            </a:gdLst>
            <a:ahLst/>
            <a:cxnLst>
              <a:cxn ang="T10">
                <a:pos x="T0" y="T1"/>
              </a:cxn>
              <a:cxn ang="T11">
                <a:pos x="T2" y="T3"/>
              </a:cxn>
              <a:cxn ang="T12">
                <a:pos x="T4" y="T5"/>
              </a:cxn>
              <a:cxn ang="T13">
                <a:pos x="T6" y="T7"/>
              </a:cxn>
              <a:cxn ang="T14">
                <a:pos x="T8" y="T9"/>
              </a:cxn>
            </a:cxnLst>
            <a:rect l="T15" t="T16" r="T17" b="T18"/>
            <a:pathLst>
              <a:path w="4317" h="12191">
                <a:moveTo>
                  <a:pt x="0" y="0"/>
                </a:moveTo>
                <a:lnTo>
                  <a:pt x="0" y="12191"/>
                </a:lnTo>
                <a:lnTo>
                  <a:pt x="4317" y="12191"/>
                </a:lnTo>
                <a:lnTo>
                  <a:pt x="4317" y="0"/>
                </a:lnTo>
                <a:lnTo>
                  <a:pt x="0" y="0"/>
                </a:lnTo>
                <a:close/>
              </a:path>
            </a:pathLst>
          </a:custGeom>
          <a:solidFill>
            <a:srgbClr val="28166F"/>
          </a:solidFill>
          <a:ln w="9525">
            <a:noFill/>
            <a:round/>
          </a:ln>
        </p:spPr>
        <p:txBody>
          <a:bodyPr lIns="0" tIns="0" rIns="0" bIns="0"/>
          <a:lstStyle/>
          <a:p>
            <a:endParaRPr lang="el-GR"/>
          </a:p>
        </p:txBody>
      </p:sp>
      <p:sp>
        <p:nvSpPr>
          <p:cNvPr id="9844" name="object 629"/>
          <p:cNvSpPr/>
          <p:nvPr/>
        </p:nvSpPr>
        <p:spPr bwMode="auto">
          <a:xfrm>
            <a:off x="4021138" y="3917950"/>
            <a:ext cx="15875" cy="36513"/>
          </a:xfrm>
          <a:custGeom>
            <a:avLst/>
            <a:gdLst>
              <a:gd name="T0" fmla="*/ 0 w 16509"/>
              <a:gd name="T1" fmla="*/ 0 h 35813"/>
              <a:gd name="T2" fmla="*/ 0 w 16509"/>
              <a:gd name="T3" fmla="*/ 37227 h 35813"/>
              <a:gd name="T4" fmla="*/ 15265 w 16509"/>
              <a:gd name="T5" fmla="*/ 37227 h 35813"/>
              <a:gd name="T6" fmla="*/ 15265 w 16509"/>
              <a:gd name="T7" fmla="*/ 0 h 35813"/>
              <a:gd name="T8" fmla="*/ 0 w 16509"/>
              <a:gd name="T9" fmla="*/ 0 h 35813"/>
              <a:gd name="T10" fmla="*/ 0 60000 65536"/>
              <a:gd name="T11" fmla="*/ 0 60000 65536"/>
              <a:gd name="T12" fmla="*/ 0 60000 65536"/>
              <a:gd name="T13" fmla="*/ 0 60000 65536"/>
              <a:gd name="T14" fmla="*/ 0 60000 65536"/>
              <a:gd name="T15" fmla="*/ 0 w 16509"/>
              <a:gd name="T16" fmla="*/ 0 h 35813"/>
              <a:gd name="T17" fmla="*/ 16509 w 16509"/>
              <a:gd name="T18" fmla="*/ 35813 h 35813"/>
            </a:gdLst>
            <a:ahLst/>
            <a:cxnLst>
              <a:cxn ang="T10">
                <a:pos x="T0" y="T1"/>
              </a:cxn>
              <a:cxn ang="T11">
                <a:pos x="T2" y="T3"/>
              </a:cxn>
              <a:cxn ang="T12">
                <a:pos x="T4" y="T5"/>
              </a:cxn>
              <a:cxn ang="T13">
                <a:pos x="T6" y="T7"/>
              </a:cxn>
              <a:cxn ang="T14">
                <a:pos x="T8" y="T9"/>
              </a:cxn>
            </a:cxnLst>
            <a:rect l="T15" t="T16" r="T17" b="T18"/>
            <a:pathLst>
              <a:path w="16509" h="35813">
                <a:moveTo>
                  <a:pt x="0" y="0"/>
                </a:moveTo>
                <a:lnTo>
                  <a:pt x="0" y="35813"/>
                </a:lnTo>
                <a:lnTo>
                  <a:pt x="16509" y="35813"/>
                </a:lnTo>
                <a:lnTo>
                  <a:pt x="16509" y="0"/>
                </a:lnTo>
                <a:lnTo>
                  <a:pt x="0" y="0"/>
                </a:lnTo>
                <a:close/>
              </a:path>
            </a:pathLst>
          </a:custGeom>
          <a:solidFill>
            <a:srgbClr val="1F1A17"/>
          </a:solidFill>
          <a:ln w="9525">
            <a:noFill/>
            <a:round/>
          </a:ln>
        </p:spPr>
        <p:txBody>
          <a:bodyPr lIns="0" tIns="0" rIns="0" bIns="0"/>
          <a:lstStyle/>
          <a:p>
            <a:endParaRPr lang="el-GR"/>
          </a:p>
        </p:txBody>
      </p:sp>
      <p:sp>
        <p:nvSpPr>
          <p:cNvPr id="9845" name="object 630"/>
          <p:cNvSpPr/>
          <p:nvPr/>
        </p:nvSpPr>
        <p:spPr bwMode="auto">
          <a:xfrm>
            <a:off x="4033838" y="3940175"/>
            <a:ext cx="9525" cy="0"/>
          </a:xfrm>
          <a:custGeom>
            <a:avLst/>
            <a:gdLst>
              <a:gd name="T0" fmla="*/ 8505 w 10667"/>
              <a:gd name="T1" fmla="*/ 0 w 10667"/>
              <a:gd name="T2" fmla="*/ 0 60000 65536"/>
              <a:gd name="T3" fmla="*/ 0 60000 65536"/>
              <a:gd name="T4" fmla="*/ 0 w 10667"/>
              <a:gd name="T5" fmla="*/ 10667 w 10667"/>
            </a:gdLst>
            <a:ahLst/>
            <a:cxnLst>
              <a:cxn ang="T2">
                <a:pos x="T0" y="0"/>
              </a:cxn>
              <a:cxn ang="T3">
                <a:pos x="T1" y="0"/>
              </a:cxn>
            </a:cxnLst>
            <a:rect l="T4" t="0" r="T5" b="0"/>
            <a:pathLst>
              <a:path w="10667">
                <a:moveTo>
                  <a:pt x="10667" y="0"/>
                </a:moveTo>
                <a:lnTo>
                  <a:pt x="0" y="0"/>
                </a:lnTo>
              </a:path>
            </a:pathLst>
          </a:custGeom>
          <a:noFill/>
          <a:ln w="17652">
            <a:solidFill>
              <a:srgbClr val="28166F"/>
            </a:solidFill>
            <a:round/>
          </a:ln>
        </p:spPr>
        <p:txBody>
          <a:bodyPr lIns="0" tIns="0" rIns="0" bIns="0"/>
          <a:lstStyle/>
          <a:p>
            <a:endParaRPr lang="el-GR"/>
          </a:p>
        </p:txBody>
      </p:sp>
      <p:sp>
        <p:nvSpPr>
          <p:cNvPr id="9846" name="object 631"/>
          <p:cNvSpPr/>
          <p:nvPr/>
        </p:nvSpPr>
        <p:spPr bwMode="auto">
          <a:xfrm>
            <a:off x="4011613" y="3933825"/>
            <a:ext cx="9525" cy="0"/>
          </a:xfrm>
          <a:custGeom>
            <a:avLst/>
            <a:gdLst>
              <a:gd name="T0" fmla="*/ 8504 w 10668"/>
              <a:gd name="T1" fmla="*/ 0 w 10668"/>
              <a:gd name="T2" fmla="*/ 0 60000 65536"/>
              <a:gd name="T3" fmla="*/ 0 60000 65536"/>
              <a:gd name="T4" fmla="*/ 0 w 10668"/>
              <a:gd name="T5" fmla="*/ 10668 w 10668"/>
            </a:gdLst>
            <a:ahLst/>
            <a:cxnLst>
              <a:cxn ang="T2">
                <a:pos x="T0" y="0"/>
              </a:cxn>
              <a:cxn ang="T3">
                <a:pos x="T1" y="0"/>
              </a:cxn>
            </a:cxnLst>
            <a:rect l="T4" t="0" r="T5" b="0"/>
            <a:pathLst>
              <a:path w="10668">
                <a:moveTo>
                  <a:pt x="10668" y="0"/>
                </a:moveTo>
                <a:lnTo>
                  <a:pt x="0" y="0"/>
                </a:lnTo>
              </a:path>
            </a:pathLst>
          </a:custGeom>
          <a:noFill/>
          <a:ln w="18034">
            <a:solidFill>
              <a:srgbClr val="28166F"/>
            </a:solidFill>
            <a:round/>
          </a:ln>
        </p:spPr>
        <p:txBody>
          <a:bodyPr lIns="0" tIns="0" rIns="0" bIns="0"/>
          <a:lstStyle/>
          <a:p>
            <a:endParaRPr lang="el-GR"/>
          </a:p>
        </p:txBody>
      </p:sp>
      <p:sp>
        <p:nvSpPr>
          <p:cNvPr id="9847" name="object 632"/>
          <p:cNvSpPr/>
          <p:nvPr/>
        </p:nvSpPr>
        <p:spPr bwMode="auto">
          <a:xfrm>
            <a:off x="4016375" y="3921125"/>
            <a:ext cx="23813" cy="33338"/>
          </a:xfrm>
          <a:custGeom>
            <a:avLst/>
            <a:gdLst>
              <a:gd name="T0" fmla="*/ 0 w 23622"/>
              <a:gd name="T1" fmla="*/ 0 h 33655"/>
              <a:gd name="T2" fmla="*/ 0 w 23622"/>
              <a:gd name="T3" fmla="*/ 33024 h 33655"/>
              <a:gd name="T4" fmla="*/ 24006 w 23622"/>
              <a:gd name="T5" fmla="*/ 33024 h 33655"/>
              <a:gd name="T6" fmla="*/ 24006 w 23622"/>
              <a:gd name="T7" fmla="*/ 0 h 33655"/>
              <a:gd name="T8" fmla="*/ 0 w 23622"/>
              <a:gd name="T9" fmla="*/ 0 h 33655"/>
              <a:gd name="T10" fmla="*/ 0 60000 65536"/>
              <a:gd name="T11" fmla="*/ 0 60000 65536"/>
              <a:gd name="T12" fmla="*/ 0 60000 65536"/>
              <a:gd name="T13" fmla="*/ 0 60000 65536"/>
              <a:gd name="T14" fmla="*/ 0 60000 65536"/>
              <a:gd name="T15" fmla="*/ 0 w 23622"/>
              <a:gd name="T16" fmla="*/ 0 h 33655"/>
              <a:gd name="T17" fmla="*/ 23622 w 23622"/>
              <a:gd name="T18" fmla="*/ 33655 h 33655"/>
            </a:gdLst>
            <a:ahLst/>
            <a:cxnLst>
              <a:cxn ang="T10">
                <a:pos x="T0" y="T1"/>
              </a:cxn>
              <a:cxn ang="T11">
                <a:pos x="T2" y="T3"/>
              </a:cxn>
              <a:cxn ang="T12">
                <a:pos x="T4" y="T5"/>
              </a:cxn>
              <a:cxn ang="T13">
                <a:pos x="T6" y="T7"/>
              </a:cxn>
              <a:cxn ang="T14">
                <a:pos x="T8" y="T9"/>
              </a:cxn>
            </a:cxnLst>
            <a:rect l="T15" t="T16" r="T17" b="T18"/>
            <a:pathLst>
              <a:path w="23622" h="33655">
                <a:moveTo>
                  <a:pt x="0" y="0"/>
                </a:moveTo>
                <a:lnTo>
                  <a:pt x="0" y="33655"/>
                </a:lnTo>
                <a:lnTo>
                  <a:pt x="23622" y="33655"/>
                </a:lnTo>
                <a:lnTo>
                  <a:pt x="23622" y="0"/>
                </a:lnTo>
                <a:lnTo>
                  <a:pt x="0" y="0"/>
                </a:lnTo>
                <a:close/>
              </a:path>
            </a:pathLst>
          </a:custGeom>
          <a:solidFill>
            <a:srgbClr val="28166F"/>
          </a:solidFill>
          <a:ln w="9525">
            <a:noFill/>
            <a:round/>
          </a:ln>
        </p:spPr>
        <p:txBody>
          <a:bodyPr lIns="0" tIns="0" rIns="0" bIns="0"/>
          <a:lstStyle/>
          <a:p>
            <a:endParaRPr lang="el-GR"/>
          </a:p>
        </p:txBody>
      </p:sp>
      <p:sp>
        <p:nvSpPr>
          <p:cNvPr id="9848" name="object 633"/>
          <p:cNvSpPr/>
          <p:nvPr/>
        </p:nvSpPr>
        <p:spPr bwMode="auto">
          <a:xfrm>
            <a:off x="4013200" y="3941763"/>
            <a:ext cx="11113" cy="3175"/>
          </a:xfrm>
          <a:custGeom>
            <a:avLst/>
            <a:gdLst>
              <a:gd name="T0" fmla="*/ 5402 w 11429"/>
              <a:gd name="T1" fmla="*/ 0 h 3047"/>
              <a:gd name="T2" fmla="*/ 5402 w 11429"/>
              <a:gd name="T3" fmla="*/ 3308 h 3047"/>
              <a:gd name="T4" fmla="*/ 0 60000 65536"/>
              <a:gd name="T5" fmla="*/ 0 60000 65536"/>
              <a:gd name="T6" fmla="*/ 0 w 11429"/>
              <a:gd name="T7" fmla="*/ 0 h 3047"/>
              <a:gd name="T8" fmla="*/ 11429 w 11429"/>
              <a:gd name="T9" fmla="*/ 3047 h 3047"/>
            </a:gdLst>
            <a:ahLst/>
            <a:cxnLst>
              <a:cxn ang="T4">
                <a:pos x="T0" y="T1"/>
              </a:cxn>
              <a:cxn ang="T5">
                <a:pos x="T2" y="T3"/>
              </a:cxn>
            </a:cxnLst>
            <a:rect l="T6" t="T7" r="T8" b="T9"/>
            <a:pathLst>
              <a:path w="11429" h="3047">
                <a:moveTo>
                  <a:pt x="5714" y="0"/>
                </a:moveTo>
                <a:lnTo>
                  <a:pt x="5714" y="3047"/>
                </a:lnTo>
              </a:path>
            </a:pathLst>
          </a:custGeom>
          <a:noFill/>
          <a:ln w="12699">
            <a:solidFill>
              <a:srgbClr val="28166F"/>
            </a:solidFill>
            <a:round/>
          </a:ln>
        </p:spPr>
        <p:txBody>
          <a:bodyPr lIns="0" tIns="0" rIns="0" bIns="0"/>
          <a:lstStyle/>
          <a:p>
            <a:endParaRPr lang="el-GR"/>
          </a:p>
        </p:txBody>
      </p:sp>
      <p:sp>
        <p:nvSpPr>
          <p:cNvPr id="9849" name="object 634"/>
          <p:cNvSpPr/>
          <p:nvPr/>
        </p:nvSpPr>
        <p:spPr bwMode="auto">
          <a:xfrm>
            <a:off x="4037013" y="3925888"/>
            <a:ext cx="9525" cy="25400"/>
          </a:xfrm>
          <a:custGeom>
            <a:avLst/>
            <a:gdLst>
              <a:gd name="T0" fmla="*/ 0 w 9905"/>
              <a:gd name="T1" fmla="*/ 0 h 25654"/>
              <a:gd name="T2" fmla="*/ 0 w 9905"/>
              <a:gd name="T3" fmla="*/ 25149 h 25654"/>
              <a:gd name="T4" fmla="*/ 9160 w 9905"/>
              <a:gd name="T5" fmla="*/ 25149 h 25654"/>
              <a:gd name="T6" fmla="*/ 9160 w 9905"/>
              <a:gd name="T7" fmla="*/ 0 h 25654"/>
              <a:gd name="T8" fmla="*/ 0 w 9905"/>
              <a:gd name="T9" fmla="*/ 0 h 25654"/>
              <a:gd name="T10" fmla="*/ 0 60000 65536"/>
              <a:gd name="T11" fmla="*/ 0 60000 65536"/>
              <a:gd name="T12" fmla="*/ 0 60000 65536"/>
              <a:gd name="T13" fmla="*/ 0 60000 65536"/>
              <a:gd name="T14" fmla="*/ 0 60000 65536"/>
              <a:gd name="T15" fmla="*/ 0 w 9905"/>
              <a:gd name="T16" fmla="*/ 0 h 25654"/>
              <a:gd name="T17" fmla="*/ 9905 w 9905"/>
              <a:gd name="T18" fmla="*/ 25654 h 25654"/>
            </a:gdLst>
            <a:ahLst/>
            <a:cxnLst>
              <a:cxn ang="T10">
                <a:pos x="T0" y="T1"/>
              </a:cxn>
              <a:cxn ang="T11">
                <a:pos x="T2" y="T3"/>
              </a:cxn>
              <a:cxn ang="T12">
                <a:pos x="T4" y="T5"/>
              </a:cxn>
              <a:cxn ang="T13">
                <a:pos x="T6" y="T7"/>
              </a:cxn>
              <a:cxn ang="T14">
                <a:pos x="T8" y="T9"/>
              </a:cxn>
            </a:cxnLst>
            <a:rect l="T15" t="T16" r="T17" b="T18"/>
            <a:pathLst>
              <a:path w="9905" h="25654">
                <a:moveTo>
                  <a:pt x="0" y="0"/>
                </a:moveTo>
                <a:lnTo>
                  <a:pt x="0" y="25654"/>
                </a:lnTo>
                <a:lnTo>
                  <a:pt x="9905" y="25654"/>
                </a:lnTo>
                <a:lnTo>
                  <a:pt x="9905" y="0"/>
                </a:lnTo>
                <a:lnTo>
                  <a:pt x="0" y="0"/>
                </a:lnTo>
                <a:close/>
              </a:path>
            </a:pathLst>
          </a:custGeom>
          <a:solidFill>
            <a:srgbClr val="28166F"/>
          </a:solidFill>
          <a:ln w="9525">
            <a:noFill/>
            <a:round/>
          </a:ln>
        </p:spPr>
        <p:txBody>
          <a:bodyPr lIns="0" tIns="0" rIns="0" bIns="0"/>
          <a:lstStyle/>
          <a:p>
            <a:endParaRPr lang="el-GR"/>
          </a:p>
        </p:txBody>
      </p:sp>
      <p:sp>
        <p:nvSpPr>
          <p:cNvPr id="9850" name="object 635"/>
          <p:cNvSpPr/>
          <p:nvPr/>
        </p:nvSpPr>
        <p:spPr bwMode="auto">
          <a:xfrm>
            <a:off x="4016375" y="3917950"/>
            <a:ext cx="23813" cy="42863"/>
          </a:xfrm>
          <a:custGeom>
            <a:avLst/>
            <a:gdLst>
              <a:gd name="T0" fmla="*/ 0 w 23622"/>
              <a:gd name="T1" fmla="*/ 0 h 43179"/>
              <a:gd name="T2" fmla="*/ 0 w 23622"/>
              <a:gd name="T3" fmla="*/ 42549 h 43179"/>
              <a:gd name="T4" fmla="*/ 24006 w 23622"/>
              <a:gd name="T5" fmla="*/ 42549 h 43179"/>
              <a:gd name="T6" fmla="*/ 24006 w 23622"/>
              <a:gd name="T7" fmla="*/ 0 h 43179"/>
              <a:gd name="T8" fmla="*/ 0 w 23622"/>
              <a:gd name="T9" fmla="*/ 0 h 43179"/>
              <a:gd name="T10" fmla="*/ 0 60000 65536"/>
              <a:gd name="T11" fmla="*/ 0 60000 65536"/>
              <a:gd name="T12" fmla="*/ 0 60000 65536"/>
              <a:gd name="T13" fmla="*/ 0 60000 65536"/>
              <a:gd name="T14" fmla="*/ 0 60000 65536"/>
              <a:gd name="T15" fmla="*/ 0 w 23622"/>
              <a:gd name="T16" fmla="*/ 0 h 43179"/>
              <a:gd name="T17" fmla="*/ 23622 w 23622"/>
              <a:gd name="T18" fmla="*/ 43179 h 43179"/>
            </a:gdLst>
            <a:ahLst/>
            <a:cxnLst>
              <a:cxn ang="T10">
                <a:pos x="T0" y="T1"/>
              </a:cxn>
              <a:cxn ang="T11">
                <a:pos x="T2" y="T3"/>
              </a:cxn>
              <a:cxn ang="T12">
                <a:pos x="T4" y="T5"/>
              </a:cxn>
              <a:cxn ang="T13">
                <a:pos x="T6" y="T7"/>
              </a:cxn>
              <a:cxn ang="T14">
                <a:pos x="T8" y="T9"/>
              </a:cxn>
            </a:cxnLst>
            <a:rect l="T15" t="T16" r="T17" b="T18"/>
            <a:pathLst>
              <a:path w="23622" h="43179">
                <a:moveTo>
                  <a:pt x="0" y="0"/>
                </a:moveTo>
                <a:lnTo>
                  <a:pt x="0" y="43179"/>
                </a:lnTo>
                <a:lnTo>
                  <a:pt x="23622" y="43179"/>
                </a:lnTo>
                <a:lnTo>
                  <a:pt x="23622" y="0"/>
                </a:lnTo>
                <a:lnTo>
                  <a:pt x="0" y="0"/>
                </a:lnTo>
                <a:close/>
              </a:path>
            </a:pathLst>
          </a:custGeom>
          <a:solidFill>
            <a:srgbClr val="28166F"/>
          </a:solidFill>
          <a:ln w="9525">
            <a:noFill/>
            <a:round/>
          </a:ln>
        </p:spPr>
        <p:txBody>
          <a:bodyPr lIns="0" tIns="0" rIns="0" bIns="0"/>
          <a:lstStyle/>
          <a:p>
            <a:endParaRPr lang="el-GR"/>
          </a:p>
        </p:txBody>
      </p:sp>
      <p:sp>
        <p:nvSpPr>
          <p:cNvPr id="9851" name="object 636"/>
          <p:cNvSpPr/>
          <p:nvPr/>
        </p:nvSpPr>
        <p:spPr bwMode="auto">
          <a:xfrm>
            <a:off x="4016375" y="3932238"/>
            <a:ext cx="23813" cy="26987"/>
          </a:xfrm>
          <a:custGeom>
            <a:avLst/>
            <a:gdLst>
              <a:gd name="T0" fmla="*/ 0 w 23622"/>
              <a:gd name="T1" fmla="*/ 0 h 26797"/>
              <a:gd name="T2" fmla="*/ 0 w 23622"/>
              <a:gd name="T3" fmla="*/ 27178 h 26797"/>
              <a:gd name="T4" fmla="*/ 24006 w 23622"/>
              <a:gd name="T5" fmla="*/ 27178 h 26797"/>
              <a:gd name="T6" fmla="*/ 24006 w 23622"/>
              <a:gd name="T7" fmla="*/ 0 h 26797"/>
              <a:gd name="T8" fmla="*/ 0 w 23622"/>
              <a:gd name="T9" fmla="*/ 0 h 26797"/>
              <a:gd name="T10" fmla="*/ 0 60000 65536"/>
              <a:gd name="T11" fmla="*/ 0 60000 65536"/>
              <a:gd name="T12" fmla="*/ 0 60000 65536"/>
              <a:gd name="T13" fmla="*/ 0 60000 65536"/>
              <a:gd name="T14" fmla="*/ 0 60000 65536"/>
              <a:gd name="T15" fmla="*/ 0 w 23622"/>
              <a:gd name="T16" fmla="*/ 0 h 26797"/>
              <a:gd name="T17" fmla="*/ 23622 w 23622"/>
              <a:gd name="T18" fmla="*/ 26797 h 26797"/>
            </a:gdLst>
            <a:ahLst/>
            <a:cxnLst>
              <a:cxn ang="T10">
                <a:pos x="T0" y="T1"/>
              </a:cxn>
              <a:cxn ang="T11">
                <a:pos x="T2" y="T3"/>
              </a:cxn>
              <a:cxn ang="T12">
                <a:pos x="T4" y="T5"/>
              </a:cxn>
              <a:cxn ang="T13">
                <a:pos x="T6" y="T7"/>
              </a:cxn>
              <a:cxn ang="T14">
                <a:pos x="T8" y="T9"/>
              </a:cxn>
            </a:cxnLst>
            <a:rect l="T15" t="T16" r="T17" b="T18"/>
            <a:pathLst>
              <a:path w="23622" h="26797">
                <a:moveTo>
                  <a:pt x="0" y="0"/>
                </a:moveTo>
                <a:lnTo>
                  <a:pt x="0" y="26797"/>
                </a:lnTo>
                <a:lnTo>
                  <a:pt x="23622" y="26797"/>
                </a:lnTo>
                <a:lnTo>
                  <a:pt x="23622" y="0"/>
                </a:lnTo>
                <a:lnTo>
                  <a:pt x="0" y="0"/>
                </a:lnTo>
                <a:close/>
              </a:path>
            </a:pathLst>
          </a:custGeom>
          <a:solidFill>
            <a:srgbClr val="28166F"/>
          </a:solidFill>
          <a:ln w="9525">
            <a:noFill/>
            <a:round/>
          </a:ln>
        </p:spPr>
        <p:txBody>
          <a:bodyPr lIns="0" tIns="0" rIns="0" bIns="0"/>
          <a:lstStyle/>
          <a:p>
            <a:endParaRPr lang="el-GR"/>
          </a:p>
        </p:txBody>
      </p:sp>
      <p:sp>
        <p:nvSpPr>
          <p:cNvPr id="9852" name="object 637"/>
          <p:cNvSpPr/>
          <p:nvPr/>
        </p:nvSpPr>
        <p:spPr bwMode="auto">
          <a:xfrm>
            <a:off x="4011613" y="3944938"/>
            <a:ext cx="9525" cy="1587"/>
          </a:xfrm>
          <a:custGeom>
            <a:avLst/>
            <a:gdLst>
              <a:gd name="T0" fmla="*/ 4253 w 10668"/>
              <a:gd name="T1" fmla="*/ 0 h 2286"/>
              <a:gd name="T2" fmla="*/ 4253 w 10668"/>
              <a:gd name="T3" fmla="*/ 1102 h 2286"/>
              <a:gd name="T4" fmla="*/ 0 60000 65536"/>
              <a:gd name="T5" fmla="*/ 0 60000 65536"/>
              <a:gd name="T6" fmla="*/ 0 w 10668"/>
              <a:gd name="T7" fmla="*/ 0 h 2286"/>
              <a:gd name="T8" fmla="*/ 10668 w 10668"/>
              <a:gd name="T9" fmla="*/ 2286 h 2286"/>
            </a:gdLst>
            <a:ahLst/>
            <a:cxnLst>
              <a:cxn ang="T4">
                <a:pos x="T0" y="T1"/>
              </a:cxn>
              <a:cxn ang="T5">
                <a:pos x="T2" y="T3"/>
              </a:cxn>
            </a:cxnLst>
            <a:rect l="T6" t="T7" r="T8" b="T9"/>
            <a:pathLst>
              <a:path w="10668" h="2286">
                <a:moveTo>
                  <a:pt x="5334" y="0"/>
                </a:moveTo>
                <a:lnTo>
                  <a:pt x="5334" y="2286"/>
                </a:lnTo>
              </a:path>
            </a:pathLst>
          </a:custGeom>
          <a:noFill/>
          <a:ln w="11938">
            <a:solidFill>
              <a:srgbClr val="28166F"/>
            </a:solidFill>
            <a:round/>
          </a:ln>
        </p:spPr>
        <p:txBody>
          <a:bodyPr lIns="0" tIns="0" rIns="0" bIns="0"/>
          <a:lstStyle/>
          <a:p>
            <a:endParaRPr lang="el-GR"/>
          </a:p>
        </p:txBody>
      </p:sp>
      <p:sp>
        <p:nvSpPr>
          <p:cNvPr id="9853" name="object 638"/>
          <p:cNvSpPr/>
          <p:nvPr/>
        </p:nvSpPr>
        <p:spPr bwMode="auto">
          <a:xfrm>
            <a:off x="4016375" y="3941763"/>
            <a:ext cx="23813" cy="12700"/>
          </a:xfrm>
          <a:custGeom>
            <a:avLst/>
            <a:gdLst>
              <a:gd name="T0" fmla="*/ 0 w 24892"/>
              <a:gd name="T1" fmla="*/ 0 h 12191"/>
              <a:gd name="T2" fmla="*/ 0 w 24892"/>
              <a:gd name="T3" fmla="*/ 13230 h 12191"/>
              <a:gd name="T4" fmla="*/ 22781 w 24892"/>
              <a:gd name="T5" fmla="*/ 13230 h 12191"/>
              <a:gd name="T6" fmla="*/ 22781 w 24892"/>
              <a:gd name="T7" fmla="*/ 0 h 12191"/>
              <a:gd name="T8" fmla="*/ 0 w 24892"/>
              <a:gd name="T9" fmla="*/ 0 h 12191"/>
              <a:gd name="T10" fmla="*/ 0 60000 65536"/>
              <a:gd name="T11" fmla="*/ 0 60000 65536"/>
              <a:gd name="T12" fmla="*/ 0 60000 65536"/>
              <a:gd name="T13" fmla="*/ 0 60000 65536"/>
              <a:gd name="T14" fmla="*/ 0 60000 65536"/>
              <a:gd name="T15" fmla="*/ 0 w 24892"/>
              <a:gd name="T16" fmla="*/ 0 h 12191"/>
              <a:gd name="T17" fmla="*/ 24892 w 24892"/>
              <a:gd name="T18" fmla="*/ 12191 h 12191"/>
            </a:gdLst>
            <a:ahLst/>
            <a:cxnLst>
              <a:cxn ang="T10">
                <a:pos x="T0" y="T1"/>
              </a:cxn>
              <a:cxn ang="T11">
                <a:pos x="T2" y="T3"/>
              </a:cxn>
              <a:cxn ang="T12">
                <a:pos x="T4" y="T5"/>
              </a:cxn>
              <a:cxn ang="T13">
                <a:pos x="T6" y="T7"/>
              </a:cxn>
              <a:cxn ang="T14">
                <a:pos x="T8" y="T9"/>
              </a:cxn>
            </a:cxnLst>
            <a:rect l="T15" t="T16" r="T17" b="T18"/>
            <a:pathLst>
              <a:path w="24892" h="12191">
                <a:moveTo>
                  <a:pt x="0" y="0"/>
                </a:moveTo>
                <a:lnTo>
                  <a:pt x="0" y="12191"/>
                </a:lnTo>
                <a:lnTo>
                  <a:pt x="24892" y="12191"/>
                </a:lnTo>
                <a:lnTo>
                  <a:pt x="24892" y="0"/>
                </a:lnTo>
                <a:lnTo>
                  <a:pt x="0" y="0"/>
                </a:lnTo>
                <a:close/>
              </a:path>
            </a:pathLst>
          </a:custGeom>
          <a:solidFill>
            <a:srgbClr val="28166F"/>
          </a:solidFill>
          <a:ln w="9525">
            <a:noFill/>
            <a:round/>
          </a:ln>
        </p:spPr>
        <p:txBody>
          <a:bodyPr lIns="0" tIns="0" rIns="0" bIns="0"/>
          <a:lstStyle/>
          <a:p>
            <a:endParaRPr lang="el-GR"/>
          </a:p>
        </p:txBody>
      </p:sp>
      <p:sp>
        <p:nvSpPr>
          <p:cNvPr id="9854" name="object 639"/>
          <p:cNvSpPr/>
          <p:nvPr/>
        </p:nvSpPr>
        <p:spPr bwMode="auto">
          <a:xfrm>
            <a:off x="4057650" y="3917950"/>
            <a:ext cx="12700" cy="36513"/>
          </a:xfrm>
          <a:custGeom>
            <a:avLst/>
            <a:gdLst>
              <a:gd name="T0" fmla="*/ 0 w 11175"/>
              <a:gd name="T1" fmla="*/ 0 h 35813"/>
              <a:gd name="T2" fmla="*/ 0 w 11175"/>
              <a:gd name="T3" fmla="*/ 37227 h 35813"/>
              <a:gd name="T4" fmla="*/ 14433 w 11175"/>
              <a:gd name="T5" fmla="*/ 37227 h 35813"/>
              <a:gd name="T6" fmla="*/ 14433 w 11175"/>
              <a:gd name="T7" fmla="*/ 0 h 35813"/>
              <a:gd name="T8" fmla="*/ 0 w 11175"/>
              <a:gd name="T9" fmla="*/ 0 h 35813"/>
              <a:gd name="T10" fmla="*/ 0 60000 65536"/>
              <a:gd name="T11" fmla="*/ 0 60000 65536"/>
              <a:gd name="T12" fmla="*/ 0 60000 65536"/>
              <a:gd name="T13" fmla="*/ 0 60000 65536"/>
              <a:gd name="T14" fmla="*/ 0 60000 65536"/>
              <a:gd name="T15" fmla="*/ 0 w 11175"/>
              <a:gd name="T16" fmla="*/ 0 h 35813"/>
              <a:gd name="T17" fmla="*/ 11175 w 11175"/>
              <a:gd name="T18" fmla="*/ 35813 h 35813"/>
            </a:gdLst>
            <a:ahLst/>
            <a:cxnLst>
              <a:cxn ang="T10">
                <a:pos x="T0" y="T1"/>
              </a:cxn>
              <a:cxn ang="T11">
                <a:pos x="T2" y="T3"/>
              </a:cxn>
              <a:cxn ang="T12">
                <a:pos x="T4" y="T5"/>
              </a:cxn>
              <a:cxn ang="T13">
                <a:pos x="T6" y="T7"/>
              </a:cxn>
              <a:cxn ang="T14">
                <a:pos x="T8" y="T9"/>
              </a:cxn>
            </a:cxnLst>
            <a:rect l="T15" t="T16" r="T17" b="T18"/>
            <a:pathLst>
              <a:path w="11175" h="35813">
                <a:moveTo>
                  <a:pt x="0" y="0"/>
                </a:moveTo>
                <a:lnTo>
                  <a:pt x="0" y="35813"/>
                </a:lnTo>
                <a:lnTo>
                  <a:pt x="11175" y="35813"/>
                </a:lnTo>
                <a:lnTo>
                  <a:pt x="11175" y="0"/>
                </a:lnTo>
                <a:lnTo>
                  <a:pt x="0" y="0"/>
                </a:lnTo>
                <a:close/>
              </a:path>
            </a:pathLst>
          </a:custGeom>
          <a:solidFill>
            <a:srgbClr val="1F1A17"/>
          </a:solidFill>
          <a:ln w="9525">
            <a:noFill/>
            <a:round/>
          </a:ln>
        </p:spPr>
        <p:txBody>
          <a:bodyPr lIns="0" tIns="0" rIns="0" bIns="0"/>
          <a:lstStyle/>
          <a:p>
            <a:endParaRPr lang="el-GR"/>
          </a:p>
        </p:txBody>
      </p:sp>
      <p:sp>
        <p:nvSpPr>
          <p:cNvPr id="9855" name="object 640"/>
          <p:cNvSpPr/>
          <p:nvPr/>
        </p:nvSpPr>
        <p:spPr bwMode="auto">
          <a:xfrm>
            <a:off x="4067175" y="3940175"/>
            <a:ext cx="9525" cy="0"/>
          </a:xfrm>
          <a:custGeom>
            <a:avLst/>
            <a:gdLst>
              <a:gd name="T0" fmla="*/ 9159 w 9906"/>
              <a:gd name="T1" fmla="*/ 0 w 9906"/>
              <a:gd name="T2" fmla="*/ 0 60000 65536"/>
              <a:gd name="T3" fmla="*/ 0 60000 65536"/>
              <a:gd name="T4" fmla="*/ 0 w 9906"/>
              <a:gd name="T5" fmla="*/ 9906 w 9906"/>
            </a:gdLst>
            <a:ahLst/>
            <a:cxnLst>
              <a:cxn ang="T2">
                <a:pos x="T0" y="0"/>
              </a:cxn>
              <a:cxn ang="T3">
                <a:pos x="T1" y="0"/>
              </a:cxn>
            </a:cxnLst>
            <a:rect l="T4" t="0" r="T5" b="0"/>
            <a:pathLst>
              <a:path w="9906">
                <a:moveTo>
                  <a:pt x="9906" y="0"/>
                </a:moveTo>
                <a:lnTo>
                  <a:pt x="0" y="0"/>
                </a:lnTo>
              </a:path>
            </a:pathLst>
          </a:custGeom>
          <a:noFill/>
          <a:ln w="16891">
            <a:solidFill>
              <a:srgbClr val="28166F"/>
            </a:solidFill>
            <a:round/>
          </a:ln>
        </p:spPr>
        <p:txBody>
          <a:bodyPr lIns="0" tIns="0" rIns="0" bIns="0"/>
          <a:lstStyle/>
          <a:p>
            <a:endParaRPr lang="el-GR"/>
          </a:p>
        </p:txBody>
      </p:sp>
      <p:sp>
        <p:nvSpPr>
          <p:cNvPr id="9856" name="object 641"/>
          <p:cNvSpPr/>
          <p:nvPr/>
        </p:nvSpPr>
        <p:spPr bwMode="auto">
          <a:xfrm>
            <a:off x="4046538" y="3930650"/>
            <a:ext cx="12700" cy="19050"/>
          </a:xfrm>
          <a:custGeom>
            <a:avLst/>
            <a:gdLst>
              <a:gd name="T0" fmla="*/ 0 w 12192"/>
              <a:gd name="T1" fmla="*/ 0 h 19177"/>
              <a:gd name="T2" fmla="*/ 0 w 12192"/>
              <a:gd name="T3" fmla="*/ 18924 h 19177"/>
              <a:gd name="T4" fmla="*/ 13229 w 12192"/>
              <a:gd name="T5" fmla="*/ 18924 h 19177"/>
              <a:gd name="T6" fmla="*/ 13229 w 12192"/>
              <a:gd name="T7" fmla="*/ 0 h 19177"/>
              <a:gd name="T8" fmla="*/ 0 w 12192"/>
              <a:gd name="T9" fmla="*/ 0 h 19177"/>
              <a:gd name="T10" fmla="*/ 0 60000 65536"/>
              <a:gd name="T11" fmla="*/ 0 60000 65536"/>
              <a:gd name="T12" fmla="*/ 0 60000 65536"/>
              <a:gd name="T13" fmla="*/ 0 60000 65536"/>
              <a:gd name="T14" fmla="*/ 0 60000 65536"/>
              <a:gd name="T15" fmla="*/ 0 w 12192"/>
              <a:gd name="T16" fmla="*/ 0 h 19177"/>
              <a:gd name="T17" fmla="*/ 12192 w 12192"/>
              <a:gd name="T18" fmla="*/ 19177 h 19177"/>
            </a:gdLst>
            <a:ahLst/>
            <a:cxnLst>
              <a:cxn ang="T10">
                <a:pos x="T0" y="T1"/>
              </a:cxn>
              <a:cxn ang="T11">
                <a:pos x="T2" y="T3"/>
              </a:cxn>
              <a:cxn ang="T12">
                <a:pos x="T4" y="T5"/>
              </a:cxn>
              <a:cxn ang="T13">
                <a:pos x="T6" y="T7"/>
              </a:cxn>
              <a:cxn ang="T14">
                <a:pos x="T8" y="T9"/>
              </a:cxn>
            </a:cxnLst>
            <a:rect l="T15" t="T16" r="T17" b="T18"/>
            <a:pathLst>
              <a:path w="12192" h="19177">
                <a:moveTo>
                  <a:pt x="0" y="0"/>
                </a:moveTo>
                <a:lnTo>
                  <a:pt x="0" y="19177"/>
                </a:lnTo>
                <a:lnTo>
                  <a:pt x="12192" y="19177"/>
                </a:lnTo>
                <a:lnTo>
                  <a:pt x="12192" y="0"/>
                </a:lnTo>
                <a:lnTo>
                  <a:pt x="0" y="0"/>
                </a:lnTo>
                <a:close/>
              </a:path>
            </a:pathLst>
          </a:custGeom>
          <a:solidFill>
            <a:srgbClr val="28166F"/>
          </a:solidFill>
          <a:ln w="9525">
            <a:noFill/>
            <a:round/>
          </a:ln>
        </p:spPr>
        <p:txBody>
          <a:bodyPr lIns="0" tIns="0" rIns="0" bIns="0"/>
          <a:lstStyle/>
          <a:p>
            <a:endParaRPr lang="el-GR"/>
          </a:p>
        </p:txBody>
      </p:sp>
      <p:sp>
        <p:nvSpPr>
          <p:cNvPr id="9857" name="object 642"/>
          <p:cNvSpPr/>
          <p:nvPr/>
        </p:nvSpPr>
        <p:spPr bwMode="auto">
          <a:xfrm>
            <a:off x="4048125" y="3922713"/>
            <a:ext cx="26988" cy="30162"/>
          </a:xfrm>
          <a:custGeom>
            <a:avLst/>
            <a:gdLst>
              <a:gd name="T0" fmla="*/ 0 w 27432"/>
              <a:gd name="T1" fmla="*/ 0 h 29844"/>
              <a:gd name="T2" fmla="*/ 0 w 27432"/>
              <a:gd name="T3" fmla="*/ 30483 h 29844"/>
              <a:gd name="T4" fmla="*/ 26551 w 27432"/>
              <a:gd name="T5" fmla="*/ 30483 h 29844"/>
              <a:gd name="T6" fmla="*/ 26551 w 27432"/>
              <a:gd name="T7" fmla="*/ 0 h 29844"/>
              <a:gd name="T8" fmla="*/ 0 w 27432"/>
              <a:gd name="T9" fmla="*/ 0 h 29844"/>
              <a:gd name="T10" fmla="*/ 0 60000 65536"/>
              <a:gd name="T11" fmla="*/ 0 60000 65536"/>
              <a:gd name="T12" fmla="*/ 0 60000 65536"/>
              <a:gd name="T13" fmla="*/ 0 60000 65536"/>
              <a:gd name="T14" fmla="*/ 0 60000 65536"/>
              <a:gd name="T15" fmla="*/ 0 w 27432"/>
              <a:gd name="T16" fmla="*/ 0 h 29844"/>
              <a:gd name="T17" fmla="*/ 27432 w 27432"/>
              <a:gd name="T18" fmla="*/ 29844 h 29844"/>
            </a:gdLst>
            <a:ahLst/>
            <a:cxnLst>
              <a:cxn ang="T10">
                <a:pos x="T0" y="T1"/>
              </a:cxn>
              <a:cxn ang="T11">
                <a:pos x="T2" y="T3"/>
              </a:cxn>
              <a:cxn ang="T12">
                <a:pos x="T4" y="T5"/>
              </a:cxn>
              <a:cxn ang="T13">
                <a:pos x="T6" y="T7"/>
              </a:cxn>
              <a:cxn ang="T14">
                <a:pos x="T8" y="T9"/>
              </a:cxn>
            </a:cxnLst>
            <a:rect l="T15" t="T16" r="T17" b="T18"/>
            <a:pathLst>
              <a:path w="27432" h="29844">
                <a:moveTo>
                  <a:pt x="0" y="0"/>
                </a:moveTo>
                <a:lnTo>
                  <a:pt x="0" y="29844"/>
                </a:lnTo>
                <a:lnTo>
                  <a:pt x="27432" y="29844"/>
                </a:lnTo>
                <a:lnTo>
                  <a:pt x="27432" y="0"/>
                </a:lnTo>
                <a:lnTo>
                  <a:pt x="0" y="0"/>
                </a:lnTo>
                <a:close/>
              </a:path>
            </a:pathLst>
          </a:custGeom>
          <a:solidFill>
            <a:srgbClr val="28166F"/>
          </a:solidFill>
          <a:ln w="9525">
            <a:noFill/>
            <a:round/>
          </a:ln>
        </p:spPr>
        <p:txBody>
          <a:bodyPr lIns="0" tIns="0" rIns="0" bIns="0"/>
          <a:lstStyle/>
          <a:p>
            <a:endParaRPr lang="el-GR"/>
          </a:p>
        </p:txBody>
      </p:sp>
      <p:sp>
        <p:nvSpPr>
          <p:cNvPr id="9858" name="object 643"/>
          <p:cNvSpPr/>
          <p:nvPr/>
        </p:nvSpPr>
        <p:spPr bwMode="auto">
          <a:xfrm>
            <a:off x="4068763" y="3924300"/>
            <a:ext cx="12700" cy="28575"/>
          </a:xfrm>
          <a:custGeom>
            <a:avLst/>
            <a:gdLst>
              <a:gd name="T0" fmla="*/ 0 w 12191"/>
              <a:gd name="T1" fmla="*/ 0 h 27940"/>
              <a:gd name="T2" fmla="*/ 0 w 12191"/>
              <a:gd name="T3" fmla="*/ 29224 h 27940"/>
              <a:gd name="T4" fmla="*/ 13230 w 12191"/>
              <a:gd name="T5" fmla="*/ 29224 h 27940"/>
              <a:gd name="T6" fmla="*/ 13230 w 12191"/>
              <a:gd name="T7" fmla="*/ 0 h 27940"/>
              <a:gd name="T8" fmla="*/ 0 w 12191"/>
              <a:gd name="T9" fmla="*/ 0 h 27940"/>
              <a:gd name="T10" fmla="*/ 0 60000 65536"/>
              <a:gd name="T11" fmla="*/ 0 60000 65536"/>
              <a:gd name="T12" fmla="*/ 0 60000 65536"/>
              <a:gd name="T13" fmla="*/ 0 60000 65536"/>
              <a:gd name="T14" fmla="*/ 0 60000 65536"/>
              <a:gd name="T15" fmla="*/ 0 w 12191"/>
              <a:gd name="T16" fmla="*/ 0 h 27940"/>
              <a:gd name="T17" fmla="*/ 12191 w 12191"/>
              <a:gd name="T18" fmla="*/ 27940 h 27940"/>
            </a:gdLst>
            <a:ahLst/>
            <a:cxnLst>
              <a:cxn ang="T10">
                <a:pos x="T0" y="T1"/>
              </a:cxn>
              <a:cxn ang="T11">
                <a:pos x="T2" y="T3"/>
              </a:cxn>
              <a:cxn ang="T12">
                <a:pos x="T4" y="T5"/>
              </a:cxn>
              <a:cxn ang="T13">
                <a:pos x="T6" y="T7"/>
              </a:cxn>
              <a:cxn ang="T14">
                <a:pos x="T8" y="T9"/>
              </a:cxn>
            </a:cxnLst>
            <a:rect l="T15" t="T16" r="T17" b="T18"/>
            <a:pathLst>
              <a:path w="12191" h="27940">
                <a:moveTo>
                  <a:pt x="0" y="0"/>
                </a:moveTo>
                <a:lnTo>
                  <a:pt x="0" y="27940"/>
                </a:lnTo>
                <a:lnTo>
                  <a:pt x="12191" y="27940"/>
                </a:lnTo>
                <a:lnTo>
                  <a:pt x="12191" y="0"/>
                </a:lnTo>
                <a:lnTo>
                  <a:pt x="0" y="0"/>
                </a:lnTo>
                <a:close/>
              </a:path>
            </a:pathLst>
          </a:custGeom>
          <a:solidFill>
            <a:srgbClr val="28166F"/>
          </a:solidFill>
          <a:ln w="9525">
            <a:noFill/>
            <a:round/>
          </a:ln>
        </p:spPr>
        <p:txBody>
          <a:bodyPr lIns="0" tIns="0" rIns="0" bIns="0"/>
          <a:lstStyle/>
          <a:p>
            <a:endParaRPr lang="el-GR"/>
          </a:p>
        </p:txBody>
      </p:sp>
      <p:sp>
        <p:nvSpPr>
          <p:cNvPr id="9859" name="object 644"/>
          <p:cNvSpPr/>
          <p:nvPr/>
        </p:nvSpPr>
        <p:spPr bwMode="auto">
          <a:xfrm>
            <a:off x="4043363" y="3925888"/>
            <a:ext cx="11112" cy="26987"/>
          </a:xfrm>
          <a:custGeom>
            <a:avLst/>
            <a:gdLst>
              <a:gd name="T0" fmla="*/ 0 w 11429"/>
              <a:gd name="T1" fmla="*/ 0 h 27178"/>
              <a:gd name="T2" fmla="*/ 0 w 11429"/>
              <a:gd name="T3" fmla="*/ 26797 h 27178"/>
              <a:gd name="T4" fmla="*/ 10804 w 11429"/>
              <a:gd name="T5" fmla="*/ 26797 h 27178"/>
              <a:gd name="T6" fmla="*/ 10804 w 11429"/>
              <a:gd name="T7" fmla="*/ 0 h 27178"/>
              <a:gd name="T8" fmla="*/ 0 w 11429"/>
              <a:gd name="T9" fmla="*/ 0 h 27178"/>
              <a:gd name="T10" fmla="*/ 0 60000 65536"/>
              <a:gd name="T11" fmla="*/ 0 60000 65536"/>
              <a:gd name="T12" fmla="*/ 0 60000 65536"/>
              <a:gd name="T13" fmla="*/ 0 60000 65536"/>
              <a:gd name="T14" fmla="*/ 0 60000 65536"/>
              <a:gd name="T15" fmla="*/ 0 w 11429"/>
              <a:gd name="T16" fmla="*/ 0 h 27178"/>
              <a:gd name="T17" fmla="*/ 11429 w 11429"/>
              <a:gd name="T18" fmla="*/ 27178 h 27178"/>
            </a:gdLst>
            <a:ahLst/>
            <a:cxnLst>
              <a:cxn ang="T10">
                <a:pos x="T0" y="T1"/>
              </a:cxn>
              <a:cxn ang="T11">
                <a:pos x="T2" y="T3"/>
              </a:cxn>
              <a:cxn ang="T12">
                <a:pos x="T4" y="T5"/>
              </a:cxn>
              <a:cxn ang="T13">
                <a:pos x="T6" y="T7"/>
              </a:cxn>
              <a:cxn ang="T14">
                <a:pos x="T8" y="T9"/>
              </a:cxn>
            </a:cxnLst>
            <a:rect l="T15" t="T16" r="T17" b="T18"/>
            <a:pathLst>
              <a:path w="11429" h="27178">
                <a:moveTo>
                  <a:pt x="0" y="0"/>
                </a:moveTo>
                <a:lnTo>
                  <a:pt x="0" y="27178"/>
                </a:lnTo>
                <a:lnTo>
                  <a:pt x="11429" y="27178"/>
                </a:lnTo>
                <a:lnTo>
                  <a:pt x="11429" y="0"/>
                </a:lnTo>
                <a:lnTo>
                  <a:pt x="0" y="0"/>
                </a:lnTo>
                <a:close/>
              </a:path>
            </a:pathLst>
          </a:custGeom>
          <a:solidFill>
            <a:srgbClr val="28166F"/>
          </a:solidFill>
          <a:ln w="9525">
            <a:noFill/>
            <a:round/>
          </a:ln>
        </p:spPr>
        <p:txBody>
          <a:bodyPr lIns="0" tIns="0" rIns="0" bIns="0"/>
          <a:lstStyle/>
          <a:p>
            <a:endParaRPr lang="el-GR"/>
          </a:p>
        </p:txBody>
      </p:sp>
      <p:sp>
        <p:nvSpPr>
          <p:cNvPr id="9860" name="object 645"/>
          <p:cNvSpPr/>
          <p:nvPr/>
        </p:nvSpPr>
        <p:spPr bwMode="auto">
          <a:xfrm>
            <a:off x="4048125" y="3927475"/>
            <a:ext cx="4763" cy="11113"/>
          </a:xfrm>
          <a:custGeom>
            <a:avLst/>
            <a:gdLst>
              <a:gd name="T0" fmla="*/ 0 w 5080"/>
              <a:gd name="T1" fmla="*/ 0 h 9905"/>
              <a:gd name="T2" fmla="*/ 0 w 5080"/>
              <a:gd name="T3" fmla="*/ 12468 h 9905"/>
              <a:gd name="T4" fmla="*/ 4466 w 5080"/>
              <a:gd name="T5" fmla="*/ 12468 h 9905"/>
              <a:gd name="T6" fmla="*/ 4466 w 5080"/>
              <a:gd name="T7" fmla="*/ 0 h 9905"/>
              <a:gd name="T8" fmla="*/ 0 w 5080"/>
              <a:gd name="T9" fmla="*/ 0 h 9905"/>
              <a:gd name="T10" fmla="*/ 0 60000 65536"/>
              <a:gd name="T11" fmla="*/ 0 60000 65536"/>
              <a:gd name="T12" fmla="*/ 0 60000 65536"/>
              <a:gd name="T13" fmla="*/ 0 60000 65536"/>
              <a:gd name="T14" fmla="*/ 0 60000 65536"/>
              <a:gd name="T15" fmla="*/ 0 w 5080"/>
              <a:gd name="T16" fmla="*/ 0 h 9905"/>
              <a:gd name="T17" fmla="*/ 5080 w 5080"/>
              <a:gd name="T18" fmla="*/ 9905 h 9905"/>
            </a:gdLst>
            <a:ahLst/>
            <a:cxnLst>
              <a:cxn ang="T10">
                <a:pos x="T0" y="T1"/>
              </a:cxn>
              <a:cxn ang="T11">
                <a:pos x="T2" y="T3"/>
              </a:cxn>
              <a:cxn ang="T12">
                <a:pos x="T4" y="T5"/>
              </a:cxn>
              <a:cxn ang="T13">
                <a:pos x="T6" y="T7"/>
              </a:cxn>
              <a:cxn ang="T14">
                <a:pos x="T8" y="T9"/>
              </a:cxn>
            </a:cxnLst>
            <a:rect l="T15" t="T16" r="T17" b="T18"/>
            <a:pathLst>
              <a:path w="5080" h="9905">
                <a:moveTo>
                  <a:pt x="0" y="0"/>
                </a:moveTo>
                <a:lnTo>
                  <a:pt x="0" y="9905"/>
                </a:lnTo>
                <a:lnTo>
                  <a:pt x="5080" y="9905"/>
                </a:lnTo>
                <a:lnTo>
                  <a:pt x="5080" y="0"/>
                </a:lnTo>
                <a:lnTo>
                  <a:pt x="0" y="0"/>
                </a:lnTo>
                <a:close/>
              </a:path>
            </a:pathLst>
          </a:custGeom>
          <a:solidFill>
            <a:srgbClr val="28166F"/>
          </a:solidFill>
          <a:ln w="9525">
            <a:noFill/>
            <a:round/>
          </a:ln>
        </p:spPr>
        <p:txBody>
          <a:bodyPr lIns="0" tIns="0" rIns="0" bIns="0"/>
          <a:lstStyle/>
          <a:p>
            <a:endParaRPr lang="el-GR"/>
          </a:p>
        </p:txBody>
      </p:sp>
      <p:sp>
        <p:nvSpPr>
          <p:cNvPr id="9861" name="object 646"/>
          <p:cNvSpPr/>
          <p:nvPr/>
        </p:nvSpPr>
        <p:spPr bwMode="auto">
          <a:xfrm>
            <a:off x="4071938" y="3927475"/>
            <a:ext cx="4762" cy="11113"/>
          </a:xfrm>
          <a:custGeom>
            <a:avLst/>
            <a:gdLst>
              <a:gd name="T0" fmla="*/ 0 w 5080"/>
              <a:gd name="T1" fmla="*/ 0 h 9905"/>
              <a:gd name="T2" fmla="*/ 0 w 5080"/>
              <a:gd name="T3" fmla="*/ 12468 h 9905"/>
              <a:gd name="T4" fmla="*/ 4464 w 5080"/>
              <a:gd name="T5" fmla="*/ 12468 h 9905"/>
              <a:gd name="T6" fmla="*/ 4464 w 5080"/>
              <a:gd name="T7" fmla="*/ 0 h 9905"/>
              <a:gd name="T8" fmla="*/ 0 w 5080"/>
              <a:gd name="T9" fmla="*/ 0 h 9905"/>
              <a:gd name="T10" fmla="*/ 0 60000 65536"/>
              <a:gd name="T11" fmla="*/ 0 60000 65536"/>
              <a:gd name="T12" fmla="*/ 0 60000 65536"/>
              <a:gd name="T13" fmla="*/ 0 60000 65536"/>
              <a:gd name="T14" fmla="*/ 0 60000 65536"/>
              <a:gd name="T15" fmla="*/ 0 w 5080"/>
              <a:gd name="T16" fmla="*/ 0 h 9905"/>
              <a:gd name="T17" fmla="*/ 5080 w 5080"/>
              <a:gd name="T18" fmla="*/ 9905 h 9905"/>
            </a:gdLst>
            <a:ahLst/>
            <a:cxnLst>
              <a:cxn ang="T10">
                <a:pos x="T0" y="T1"/>
              </a:cxn>
              <a:cxn ang="T11">
                <a:pos x="T2" y="T3"/>
              </a:cxn>
              <a:cxn ang="T12">
                <a:pos x="T4" y="T5"/>
              </a:cxn>
              <a:cxn ang="T13">
                <a:pos x="T6" y="T7"/>
              </a:cxn>
              <a:cxn ang="T14">
                <a:pos x="T8" y="T9"/>
              </a:cxn>
            </a:cxnLst>
            <a:rect l="T15" t="T16" r="T17" b="T18"/>
            <a:pathLst>
              <a:path w="5080" h="9905">
                <a:moveTo>
                  <a:pt x="0" y="0"/>
                </a:moveTo>
                <a:lnTo>
                  <a:pt x="0" y="9905"/>
                </a:lnTo>
                <a:lnTo>
                  <a:pt x="5080" y="9905"/>
                </a:lnTo>
                <a:lnTo>
                  <a:pt x="5080" y="0"/>
                </a:lnTo>
                <a:lnTo>
                  <a:pt x="0" y="0"/>
                </a:lnTo>
                <a:close/>
              </a:path>
            </a:pathLst>
          </a:custGeom>
          <a:solidFill>
            <a:srgbClr val="28166F"/>
          </a:solidFill>
          <a:ln w="9525">
            <a:noFill/>
            <a:round/>
          </a:ln>
        </p:spPr>
        <p:txBody>
          <a:bodyPr lIns="0" tIns="0" rIns="0" bIns="0"/>
          <a:lstStyle/>
          <a:p>
            <a:endParaRPr lang="el-GR"/>
          </a:p>
        </p:txBody>
      </p:sp>
      <p:sp>
        <p:nvSpPr>
          <p:cNvPr id="9862" name="object 647"/>
          <p:cNvSpPr/>
          <p:nvPr/>
        </p:nvSpPr>
        <p:spPr bwMode="auto">
          <a:xfrm>
            <a:off x="4051300" y="3941763"/>
            <a:ext cx="20638" cy="12700"/>
          </a:xfrm>
          <a:custGeom>
            <a:avLst/>
            <a:gdLst>
              <a:gd name="T0" fmla="*/ 0 w 21081"/>
              <a:gd name="T1" fmla="*/ 0 h 12191"/>
              <a:gd name="T2" fmla="*/ 0 w 21081"/>
              <a:gd name="T3" fmla="*/ 13230 h 12191"/>
              <a:gd name="T4" fmla="*/ 20204 w 21081"/>
              <a:gd name="T5" fmla="*/ 13230 h 12191"/>
              <a:gd name="T6" fmla="*/ 20204 w 21081"/>
              <a:gd name="T7" fmla="*/ 0 h 12191"/>
              <a:gd name="T8" fmla="*/ 0 w 21081"/>
              <a:gd name="T9" fmla="*/ 0 h 12191"/>
              <a:gd name="T10" fmla="*/ 0 60000 65536"/>
              <a:gd name="T11" fmla="*/ 0 60000 65536"/>
              <a:gd name="T12" fmla="*/ 0 60000 65536"/>
              <a:gd name="T13" fmla="*/ 0 60000 65536"/>
              <a:gd name="T14" fmla="*/ 0 60000 65536"/>
              <a:gd name="T15" fmla="*/ 0 w 21081"/>
              <a:gd name="T16" fmla="*/ 0 h 12191"/>
              <a:gd name="T17" fmla="*/ 21081 w 21081"/>
              <a:gd name="T18" fmla="*/ 12191 h 12191"/>
            </a:gdLst>
            <a:ahLst/>
            <a:cxnLst>
              <a:cxn ang="T10">
                <a:pos x="T0" y="T1"/>
              </a:cxn>
              <a:cxn ang="T11">
                <a:pos x="T2" y="T3"/>
              </a:cxn>
              <a:cxn ang="T12">
                <a:pos x="T4" y="T5"/>
              </a:cxn>
              <a:cxn ang="T13">
                <a:pos x="T6" y="T7"/>
              </a:cxn>
              <a:cxn ang="T14">
                <a:pos x="T8" y="T9"/>
              </a:cxn>
            </a:cxnLst>
            <a:rect l="T15" t="T16" r="T17" b="T18"/>
            <a:pathLst>
              <a:path w="21081" h="12191">
                <a:moveTo>
                  <a:pt x="0" y="0"/>
                </a:moveTo>
                <a:lnTo>
                  <a:pt x="0" y="12191"/>
                </a:lnTo>
                <a:lnTo>
                  <a:pt x="21081" y="12191"/>
                </a:lnTo>
                <a:lnTo>
                  <a:pt x="21081" y="0"/>
                </a:lnTo>
                <a:lnTo>
                  <a:pt x="0" y="0"/>
                </a:lnTo>
                <a:close/>
              </a:path>
            </a:pathLst>
          </a:custGeom>
          <a:solidFill>
            <a:srgbClr val="28166F"/>
          </a:solidFill>
          <a:ln w="9525">
            <a:noFill/>
            <a:round/>
          </a:ln>
        </p:spPr>
        <p:txBody>
          <a:bodyPr lIns="0" tIns="0" rIns="0" bIns="0"/>
          <a:lstStyle/>
          <a:p>
            <a:endParaRPr lang="el-GR"/>
          </a:p>
        </p:txBody>
      </p:sp>
      <p:sp>
        <p:nvSpPr>
          <p:cNvPr id="9863" name="object 648"/>
          <p:cNvSpPr/>
          <p:nvPr/>
        </p:nvSpPr>
        <p:spPr bwMode="auto">
          <a:xfrm>
            <a:off x="4048125" y="3932238"/>
            <a:ext cx="26988" cy="30162"/>
          </a:xfrm>
          <a:custGeom>
            <a:avLst/>
            <a:gdLst>
              <a:gd name="T0" fmla="*/ 0 w 27432"/>
              <a:gd name="T1" fmla="*/ 0 h 30606"/>
              <a:gd name="T2" fmla="*/ 0 w 27432"/>
              <a:gd name="T3" fmla="*/ 29724 h 30606"/>
              <a:gd name="T4" fmla="*/ 26551 w 27432"/>
              <a:gd name="T5" fmla="*/ 29724 h 30606"/>
              <a:gd name="T6" fmla="*/ 26551 w 27432"/>
              <a:gd name="T7" fmla="*/ 0 h 30606"/>
              <a:gd name="T8" fmla="*/ 0 w 27432"/>
              <a:gd name="T9" fmla="*/ 0 h 30606"/>
              <a:gd name="T10" fmla="*/ 0 60000 65536"/>
              <a:gd name="T11" fmla="*/ 0 60000 65536"/>
              <a:gd name="T12" fmla="*/ 0 60000 65536"/>
              <a:gd name="T13" fmla="*/ 0 60000 65536"/>
              <a:gd name="T14" fmla="*/ 0 60000 65536"/>
              <a:gd name="T15" fmla="*/ 0 w 27432"/>
              <a:gd name="T16" fmla="*/ 0 h 30606"/>
              <a:gd name="T17" fmla="*/ 27432 w 27432"/>
              <a:gd name="T18" fmla="*/ 30606 h 30606"/>
            </a:gdLst>
            <a:ahLst/>
            <a:cxnLst>
              <a:cxn ang="T10">
                <a:pos x="T0" y="T1"/>
              </a:cxn>
              <a:cxn ang="T11">
                <a:pos x="T2" y="T3"/>
              </a:cxn>
              <a:cxn ang="T12">
                <a:pos x="T4" y="T5"/>
              </a:cxn>
              <a:cxn ang="T13">
                <a:pos x="T6" y="T7"/>
              </a:cxn>
              <a:cxn ang="T14">
                <a:pos x="T8" y="T9"/>
              </a:cxn>
            </a:cxnLst>
            <a:rect l="T15" t="T16" r="T17" b="T18"/>
            <a:pathLst>
              <a:path w="27432" h="30606">
                <a:moveTo>
                  <a:pt x="0" y="0"/>
                </a:moveTo>
                <a:lnTo>
                  <a:pt x="0" y="30606"/>
                </a:lnTo>
                <a:lnTo>
                  <a:pt x="27432" y="30606"/>
                </a:lnTo>
                <a:lnTo>
                  <a:pt x="27432" y="0"/>
                </a:lnTo>
                <a:lnTo>
                  <a:pt x="0" y="0"/>
                </a:lnTo>
                <a:close/>
              </a:path>
            </a:pathLst>
          </a:custGeom>
          <a:solidFill>
            <a:srgbClr val="28166F"/>
          </a:solidFill>
          <a:ln w="9525">
            <a:noFill/>
            <a:round/>
          </a:ln>
        </p:spPr>
        <p:txBody>
          <a:bodyPr lIns="0" tIns="0" rIns="0" bIns="0"/>
          <a:lstStyle/>
          <a:p>
            <a:endParaRPr lang="el-GR"/>
          </a:p>
        </p:txBody>
      </p:sp>
      <p:sp>
        <p:nvSpPr>
          <p:cNvPr id="9864" name="object 649"/>
          <p:cNvSpPr/>
          <p:nvPr/>
        </p:nvSpPr>
        <p:spPr bwMode="auto">
          <a:xfrm>
            <a:off x="4048125" y="3941763"/>
            <a:ext cx="4763" cy="12700"/>
          </a:xfrm>
          <a:custGeom>
            <a:avLst/>
            <a:gdLst>
              <a:gd name="T0" fmla="*/ 0 w 5080"/>
              <a:gd name="T1" fmla="*/ 0 h 12191"/>
              <a:gd name="T2" fmla="*/ 0 w 5080"/>
              <a:gd name="T3" fmla="*/ 13230 h 12191"/>
              <a:gd name="T4" fmla="*/ 4466 w 5080"/>
              <a:gd name="T5" fmla="*/ 13230 h 12191"/>
              <a:gd name="T6" fmla="*/ 4466 w 5080"/>
              <a:gd name="T7" fmla="*/ 0 h 12191"/>
              <a:gd name="T8" fmla="*/ 0 w 5080"/>
              <a:gd name="T9" fmla="*/ 0 h 12191"/>
              <a:gd name="T10" fmla="*/ 0 60000 65536"/>
              <a:gd name="T11" fmla="*/ 0 60000 65536"/>
              <a:gd name="T12" fmla="*/ 0 60000 65536"/>
              <a:gd name="T13" fmla="*/ 0 60000 65536"/>
              <a:gd name="T14" fmla="*/ 0 60000 65536"/>
              <a:gd name="T15" fmla="*/ 0 w 5080"/>
              <a:gd name="T16" fmla="*/ 0 h 12191"/>
              <a:gd name="T17" fmla="*/ 5080 w 5080"/>
              <a:gd name="T18" fmla="*/ 12191 h 12191"/>
            </a:gdLst>
            <a:ahLst/>
            <a:cxnLst>
              <a:cxn ang="T10">
                <a:pos x="T0" y="T1"/>
              </a:cxn>
              <a:cxn ang="T11">
                <a:pos x="T2" y="T3"/>
              </a:cxn>
              <a:cxn ang="T12">
                <a:pos x="T4" y="T5"/>
              </a:cxn>
              <a:cxn ang="T13">
                <a:pos x="T6" y="T7"/>
              </a:cxn>
              <a:cxn ang="T14">
                <a:pos x="T8" y="T9"/>
              </a:cxn>
            </a:cxnLst>
            <a:rect l="T15" t="T16" r="T17" b="T18"/>
            <a:pathLst>
              <a:path w="5080" h="12191">
                <a:moveTo>
                  <a:pt x="0" y="0"/>
                </a:moveTo>
                <a:lnTo>
                  <a:pt x="0" y="12191"/>
                </a:lnTo>
                <a:lnTo>
                  <a:pt x="5080" y="12191"/>
                </a:lnTo>
                <a:lnTo>
                  <a:pt x="5080" y="0"/>
                </a:lnTo>
                <a:lnTo>
                  <a:pt x="0" y="0"/>
                </a:lnTo>
                <a:close/>
              </a:path>
            </a:pathLst>
          </a:custGeom>
          <a:solidFill>
            <a:srgbClr val="28166F"/>
          </a:solidFill>
          <a:ln w="9525">
            <a:noFill/>
            <a:round/>
          </a:ln>
        </p:spPr>
        <p:txBody>
          <a:bodyPr lIns="0" tIns="0" rIns="0" bIns="0"/>
          <a:lstStyle/>
          <a:p>
            <a:endParaRPr lang="el-GR"/>
          </a:p>
        </p:txBody>
      </p:sp>
      <p:sp>
        <p:nvSpPr>
          <p:cNvPr id="9865" name="object 650"/>
          <p:cNvSpPr/>
          <p:nvPr/>
        </p:nvSpPr>
        <p:spPr bwMode="auto">
          <a:xfrm>
            <a:off x="4071938" y="3941763"/>
            <a:ext cx="4762" cy="12700"/>
          </a:xfrm>
          <a:custGeom>
            <a:avLst/>
            <a:gdLst>
              <a:gd name="T0" fmla="*/ 0 w 5080"/>
              <a:gd name="T1" fmla="*/ 0 h 12191"/>
              <a:gd name="T2" fmla="*/ 0 w 5080"/>
              <a:gd name="T3" fmla="*/ 13230 h 12191"/>
              <a:gd name="T4" fmla="*/ 4464 w 5080"/>
              <a:gd name="T5" fmla="*/ 13230 h 12191"/>
              <a:gd name="T6" fmla="*/ 4464 w 5080"/>
              <a:gd name="T7" fmla="*/ 0 h 12191"/>
              <a:gd name="T8" fmla="*/ 0 w 5080"/>
              <a:gd name="T9" fmla="*/ 0 h 12191"/>
              <a:gd name="T10" fmla="*/ 0 60000 65536"/>
              <a:gd name="T11" fmla="*/ 0 60000 65536"/>
              <a:gd name="T12" fmla="*/ 0 60000 65536"/>
              <a:gd name="T13" fmla="*/ 0 60000 65536"/>
              <a:gd name="T14" fmla="*/ 0 60000 65536"/>
              <a:gd name="T15" fmla="*/ 0 w 5080"/>
              <a:gd name="T16" fmla="*/ 0 h 12191"/>
              <a:gd name="T17" fmla="*/ 5080 w 5080"/>
              <a:gd name="T18" fmla="*/ 12191 h 12191"/>
            </a:gdLst>
            <a:ahLst/>
            <a:cxnLst>
              <a:cxn ang="T10">
                <a:pos x="T0" y="T1"/>
              </a:cxn>
              <a:cxn ang="T11">
                <a:pos x="T2" y="T3"/>
              </a:cxn>
              <a:cxn ang="T12">
                <a:pos x="T4" y="T5"/>
              </a:cxn>
              <a:cxn ang="T13">
                <a:pos x="T6" y="T7"/>
              </a:cxn>
              <a:cxn ang="T14">
                <a:pos x="T8" y="T9"/>
              </a:cxn>
            </a:cxnLst>
            <a:rect l="T15" t="T16" r="T17" b="T18"/>
            <a:pathLst>
              <a:path w="5080" h="12191">
                <a:moveTo>
                  <a:pt x="0" y="0"/>
                </a:moveTo>
                <a:lnTo>
                  <a:pt x="0" y="12191"/>
                </a:lnTo>
                <a:lnTo>
                  <a:pt x="5080" y="12191"/>
                </a:lnTo>
                <a:lnTo>
                  <a:pt x="5080" y="0"/>
                </a:lnTo>
                <a:lnTo>
                  <a:pt x="0" y="0"/>
                </a:lnTo>
                <a:close/>
              </a:path>
            </a:pathLst>
          </a:custGeom>
          <a:solidFill>
            <a:srgbClr val="28166F"/>
          </a:solidFill>
          <a:ln w="9525">
            <a:noFill/>
            <a:round/>
          </a:ln>
        </p:spPr>
        <p:txBody>
          <a:bodyPr lIns="0" tIns="0" rIns="0" bIns="0"/>
          <a:lstStyle/>
          <a:p>
            <a:endParaRPr lang="el-GR"/>
          </a:p>
        </p:txBody>
      </p:sp>
      <p:sp>
        <p:nvSpPr>
          <p:cNvPr id="9866" name="object 651"/>
          <p:cNvSpPr/>
          <p:nvPr/>
        </p:nvSpPr>
        <p:spPr bwMode="auto">
          <a:xfrm>
            <a:off x="4095750" y="3917950"/>
            <a:ext cx="11113" cy="36513"/>
          </a:xfrm>
          <a:custGeom>
            <a:avLst/>
            <a:gdLst>
              <a:gd name="T0" fmla="*/ 0 w 11175"/>
              <a:gd name="T1" fmla="*/ 0 h 35813"/>
              <a:gd name="T2" fmla="*/ 0 w 11175"/>
              <a:gd name="T3" fmla="*/ 37227 h 35813"/>
              <a:gd name="T4" fmla="*/ 11051 w 11175"/>
              <a:gd name="T5" fmla="*/ 37227 h 35813"/>
              <a:gd name="T6" fmla="*/ 11051 w 11175"/>
              <a:gd name="T7" fmla="*/ 0 h 35813"/>
              <a:gd name="T8" fmla="*/ 0 w 11175"/>
              <a:gd name="T9" fmla="*/ 0 h 35813"/>
              <a:gd name="T10" fmla="*/ 0 60000 65536"/>
              <a:gd name="T11" fmla="*/ 0 60000 65536"/>
              <a:gd name="T12" fmla="*/ 0 60000 65536"/>
              <a:gd name="T13" fmla="*/ 0 60000 65536"/>
              <a:gd name="T14" fmla="*/ 0 60000 65536"/>
              <a:gd name="T15" fmla="*/ 0 w 11175"/>
              <a:gd name="T16" fmla="*/ 0 h 35813"/>
              <a:gd name="T17" fmla="*/ 11175 w 11175"/>
              <a:gd name="T18" fmla="*/ 35813 h 35813"/>
            </a:gdLst>
            <a:ahLst/>
            <a:cxnLst>
              <a:cxn ang="T10">
                <a:pos x="T0" y="T1"/>
              </a:cxn>
              <a:cxn ang="T11">
                <a:pos x="T2" y="T3"/>
              </a:cxn>
              <a:cxn ang="T12">
                <a:pos x="T4" y="T5"/>
              </a:cxn>
              <a:cxn ang="T13">
                <a:pos x="T6" y="T7"/>
              </a:cxn>
              <a:cxn ang="T14">
                <a:pos x="T8" y="T9"/>
              </a:cxn>
            </a:cxnLst>
            <a:rect l="T15" t="T16" r="T17" b="T18"/>
            <a:pathLst>
              <a:path w="11175" h="35813">
                <a:moveTo>
                  <a:pt x="0" y="0"/>
                </a:moveTo>
                <a:lnTo>
                  <a:pt x="0" y="35813"/>
                </a:lnTo>
                <a:lnTo>
                  <a:pt x="11175" y="35813"/>
                </a:lnTo>
                <a:lnTo>
                  <a:pt x="11175" y="0"/>
                </a:lnTo>
                <a:lnTo>
                  <a:pt x="0" y="0"/>
                </a:lnTo>
                <a:close/>
              </a:path>
            </a:pathLst>
          </a:custGeom>
          <a:solidFill>
            <a:srgbClr val="1F1A17"/>
          </a:solidFill>
          <a:ln w="9525">
            <a:noFill/>
            <a:round/>
          </a:ln>
        </p:spPr>
        <p:txBody>
          <a:bodyPr lIns="0" tIns="0" rIns="0" bIns="0"/>
          <a:lstStyle/>
          <a:p>
            <a:endParaRPr lang="el-GR"/>
          </a:p>
        </p:txBody>
      </p:sp>
      <p:sp>
        <p:nvSpPr>
          <p:cNvPr id="9867" name="object 652"/>
          <p:cNvSpPr/>
          <p:nvPr/>
        </p:nvSpPr>
        <p:spPr bwMode="auto">
          <a:xfrm>
            <a:off x="4102100" y="3940175"/>
            <a:ext cx="12700" cy="0"/>
          </a:xfrm>
          <a:custGeom>
            <a:avLst/>
            <a:gdLst>
              <a:gd name="T0" fmla="*/ 132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19177">
            <a:solidFill>
              <a:srgbClr val="28166F"/>
            </a:solidFill>
            <a:round/>
          </a:ln>
        </p:spPr>
        <p:txBody>
          <a:bodyPr lIns="0" tIns="0" rIns="0" bIns="0"/>
          <a:lstStyle/>
          <a:p>
            <a:endParaRPr lang="el-GR"/>
          </a:p>
        </p:txBody>
      </p:sp>
      <p:sp>
        <p:nvSpPr>
          <p:cNvPr id="9868" name="object 653"/>
          <p:cNvSpPr/>
          <p:nvPr/>
        </p:nvSpPr>
        <p:spPr bwMode="auto">
          <a:xfrm>
            <a:off x="4081463" y="3933825"/>
            <a:ext cx="14287" cy="0"/>
          </a:xfrm>
          <a:custGeom>
            <a:avLst/>
            <a:gdLst>
              <a:gd name="T0" fmla="*/ 13394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22606">
            <a:solidFill>
              <a:srgbClr val="28166F"/>
            </a:solidFill>
            <a:round/>
          </a:ln>
        </p:spPr>
        <p:txBody>
          <a:bodyPr lIns="0" tIns="0" rIns="0" bIns="0"/>
          <a:lstStyle/>
          <a:p>
            <a:endParaRPr lang="el-GR"/>
          </a:p>
        </p:txBody>
      </p:sp>
      <p:sp>
        <p:nvSpPr>
          <p:cNvPr id="9869" name="object 654"/>
          <p:cNvSpPr/>
          <p:nvPr/>
        </p:nvSpPr>
        <p:spPr bwMode="auto">
          <a:xfrm>
            <a:off x="4087813" y="3922713"/>
            <a:ext cx="20637" cy="30162"/>
          </a:xfrm>
          <a:custGeom>
            <a:avLst/>
            <a:gdLst>
              <a:gd name="T0" fmla="*/ 0 w 20574"/>
              <a:gd name="T1" fmla="*/ 0 h 30607"/>
              <a:gd name="T2" fmla="*/ 0 w 20574"/>
              <a:gd name="T3" fmla="*/ 29723 h 30607"/>
              <a:gd name="T4" fmla="*/ 20700 w 20574"/>
              <a:gd name="T5" fmla="*/ 29723 h 30607"/>
              <a:gd name="T6" fmla="*/ 20700 w 20574"/>
              <a:gd name="T7" fmla="*/ 0 h 30607"/>
              <a:gd name="T8" fmla="*/ 0 w 20574"/>
              <a:gd name="T9" fmla="*/ 0 h 30607"/>
              <a:gd name="T10" fmla="*/ 0 60000 65536"/>
              <a:gd name="T11" fmla="*/ 0 60000 65536"/>
              <a:gd name="T12" fmla="*/ 0 60000 65536"/>
              <a:gd name="T13" fmla="*/ 0 60000 65536"/>
              <a:gd name="T14" fmla="*/ 0 60000 65536"/>
              <a:gd name="T15" fmla="*/ 0 w 20574"/>
              <a:gd name="T16" fmla="*/ 0 h 30607"/>
              <a:gd name="T17" fmla="*/ 20574 w 20574"/>
              <a:gd name="T18" fmla="*/ 30607 h 30607"/>
            </a:gdLst>
            <a:ahLst/>
            <a:cxnLst>
              <a:cxn ang="T10">
                <a:pos x="T0" y="T1"/>
              </a:cxn>
              <a:cxn ang="T11">
                <a:pos x="T2" y="T3"/>
              </a:cxn>
              <a:cxn ang="T12">
                <a:pos x="T4" y="T5"/>
              </a:cxn>
              <a:cxn ang="T13">
                <a:pos x="T6" y="T7"/>
              </a:cxn>
              <a:cxn ang="T14">
                <a:pos x="T8" y="T9"/>
              </a:cxn>
            </a:cxnLst>
            <a:rect l="T15" t="T16" r="T17" b="T18"/>
            <a:pathLst>
              <a:path w="20574" h="30607">
                <a:moveTo>
                  <a:pt x="0" y="0"/>
                </a:moveTo>
                <a:lnTo>
                  <a:pt x="0" y="30607"/>
                </a:lnTo>
                <a:lnTo>
                  <a:pt x="20574" y="30607"/>
                </a:lnTo>
                <a:lnTo>
                  <a:pt x="20574" y="0"/>
                </a:lnTo>
                <a:lnTo>
                  <a:pt x="0" y="0"/>
                </a:lnTo>
                <a:close/>
              </a:path>
            </a:pathLst>
          </a:custGeom>
          <a:solidFill>
            <a:srgbClr val="28166F"/>
          </a:solidFill>
          <a:ln w="9525">
            <a:noFill/>
            <a:round/>
          </a:ln>
        </p:spPr>
        <p:txBody>
          <a:bodyPr lIns="0" tIns="0" rIns="0" bIns="0"/>
          <a:lstStyle/>
          <a:p>
            <a:endParaRPr lang="el-GR"/>
          </a:p>
        </p:txBody>
      </p:sp>
      <p:sp>
        <p:nvSpPr>
          <p:cNvPr id="9870" name="object 655"/>
          <p:cNvSpPr/>
          <p:nvPr/>
        </p:nvSpPr>
        <p:spPr bwMode="auto">
          <a:xfrm>
            <a:off x="4084638" y="3941763"/>
            <a:ext cx="12700" cy="3175"/>
          </a:xfrm>
          <a:custGeom>
            <a:avLst/>
            <a:gdLst>
              <a:gd name="T0" fmla="*/ 5880 w 13715"/>
              <a:gd name="T1" fmla="*/ 0 h 3047"/>
              <a:gd name="T2" fmla="*/ 5880 w 13715"/>
              <a:gd name="T3" fmla="*/ 3308 h 3047"/>
              <a:gd name="T4" fmla="*/ 0 60000 65536"/>
              <a:gd name="T5" fmla="*/ 0 60000 65536"/>
              <a:gd name="T6" fmla="*/ 0 w 13715"/>
              <a:gd name="T7" fmla="*/ 0 h 3047"/>
              <a:gd name="T8" fmla="*/ 13715 w 13715"/>
              <a:gd name="T9" fmla="*/ 3047 h 3047"/>
            </a:gdLst>
            <a:ahLst/>
            <a:cxnLst>
              <a:cxn ang="T4">
                <a:pos x="T0" y="T1"/>
              </a:cxn>
              <a:cxn ang="T5">
                <a:pos x="T2" y="T3"/>
              </a:cxn>
            </a:cxnLst>
            <a:rect l="T6" t="T7" r="T8" b="T9"/>
            <a:pathLst>
              <a:path w="13715" h="3047">
                <a:moveTo>
                  <a:pt x="6857" y="0"/>
                </a:moveTo>
                <a:lnTo>
                  <a:pt x="6857" y="3047"/>
                </a:lnTo>
              </a:path>
            </a:pathLst>
          </a:custGeom>
          <a:noFill/>
          <a:ln w="14985">
            <a:solidFill>
              <a:srgbClr val="28166F"/>
            </a:solidFill>
            <a:round/>
          </a:ln>
        </p:spPr>
        <p:txBody>
          <a:bodyPr lIns="0" tIns="0" rIns="0" bIns="0"/>
          <a:lstStyle/>
          <a:p>
            <a:endParaRPr lang="el-GR"/>
          </a:p>
        </p:txBody>
      </p:sp>
      <p:sp>
        <p:nvSpPr>
          <p:cNvPr id="9871" name="object 656"/>
          <p:cNvSpPr/>
          <p:nvPr/>
        </p:nvSpPr>
        <p:spPr bwMode="auto">
          <a:xfrm>
            <a:off x="4106863" y="3925888"/>
            <a:ext cx="9525" cy="25400"/>
          </a:xfrm>
          <a:custGeom>
            <a:avLst/>
            <a:gdLst>
              <a:gd name="T0" fmla="*/ 0 w 9906"/>
              <a:gd name="T1" fmla="*/ 0 h 25654"/>
              <a:gd name="T2" fmla="*/ 0 w 9906"/>
              <a:gd name="T3" fmla="*/ 25149 h 25654"/>
              <a:gd name="T4" fmla="*/ 9159 w 9906"/>
              <a:gd name="T5" fmla="*/ 25149 h 25654"/>
              <a:gd name="T6" fmla="*/ 9159 w 9906"/>
              <a:gd name="T7" fmla="*/ 0 h 25654"/>
              <a:gd name="T8" fmla="*/ 0 w 9906"/>
              <a:gd name="T9" fmla="*/ 0 h 25654"/>
              <a:gd name="T10" fmla="*/ 0 60000 65536"/>
              <a:gd name="T11" fmla="*/ 0 60000 65536"/>
              <a:gd name="T12" fmla="*/ 0 60000 65536"/>
              <a:gd name="T13" fmla="*/ 0 60000 65536"/>
              <a:gd name="T14" fmla="*/ 0 60000 65536"/>
              <a:gd name="T15" fmla="*/ 0 w 9906"/>
              <a:gd name="T16" fmla="*/ 0 h 25654"/>
              <a:gd name="T17" fmla="*/ 9906 w 9906"/>
              <a:gd name="T18" fmla="*/ 25654 h 25654"/>
            </a:gdLst>
            <a:ahLst/>
            <a:cxnLst>
              <a:cxn ang="T10">
                <a:pos x="T0" y="T1"/>
              </a:cxn>
              <a:cxn ang="T11">
                <a:pos x="T2" y="T3"/>
              </a:cxn>
              <a:cxn ang="T12">
                <a:pos x="T4" y="T5"/>
              </a:cxn>
              <a:cxn ang="T13">
                <a:pos x="T6" y="T7"/>
              </a:cxn>
              <a:cxn ang="T14">
                <a:pos x="T8" y="T9"/>
              </a:cxn>
            </a:cxnLst>
            <a:rect l="T15" t="T16" r="T17" b="T18"/>
            <a:pathLst>
              <a:path w="9906" h="25654">
                <a:moveTo>
                  <a:pt x="0" y="0"/>
                </a:moveTo>
                <a:lnTo>
                  <a:pt x="0" y="25654"/>
                </a:lnTo>
                <a:lnTo>
                  <a:pt x="9906" y="25654"/>
                </a:lnTo>
                <a:lnTo>
                  <a:pt x="9906" y="0"/>
                </a:lnTo>
                <a:lnTo>
                  <a:pt x="0" y="0"/>
                </a:lnTo>
                <a:close/>
              </a:path>
            </a:pathLst>
          </a:custGeom>
          <a:solidFill>
            <a:srgbClr val="28166F"/>
          </a:solidFill>
          <a:ln w="9525">
            <a:noFill/>
            <a:round/>
          </a:ln>
        </p:spPr>
        <p:txBody>
          <a:bodyPr lIns="0" tIns="0" rIns="0" bIns="0"/>
          <a:lstStyle/>
          <a:p>
            <a:endParaRPr lang="el-GR"/>
          </a:p>
        </p:txBody>
      </p:sp>
      <p:sp>
        <p:nvSpPr>
          <p:cNvPr id="9872" name="object 657"/>
          <p:cNvSpPr/>
          <p:nvPr/>
        </p:nvSpPr>
        <p:spPr bwMode="auto">
          <a:xfrm>
            <a:off x="4087813" y="3916363"/>
            <a:ext cx="23812" cy="41275"/>
          </a:xfrm>
          <a:custGeom>
            <a:avLst/>
            <a:gdLst>
              <a:gd name="T0" fmla="*/ 0 w 24384"/>
              <a:gd name="T1" fmla="*/ 0 h 40131"/>
              <a:gd name="T2" fmla="*/ 0 w 24384"/>
              <a:gd name="T3" fmla="*/ 42452 h 40131"/>
              <a:gd name="T4" fmla="*/ 23253 w 24384"/>
              <a:gd name="T5" fmla="*/ 42452 h 40131"/>
              <a:gd name="T6" fmla="*/ 23253 w 24384"/>
              <a:gd name="T7" fmla="*/ 0 h 40131"/>
              <a:gd name="T8" fmla="*/ 0 w 24384"/>
              <a:gd name="T9" fmla="*/ 0 h 40131"/>
              <a:gd name="T10" fmla="*/ 0 60000 65536"/>
              <a:gd name="T11" fmla="*/ 0 60000 65536"/>
              <a:gd name="T12" fmla="*/ 0 60000 65536"/>
              <a:gd name="T13" fmla="*/ 0 60000 65536"/>
              <a:gd name="T14" fmla="*/ 0 60000 65536"/>
              <a:gd name="T15" fmla="*/ 0 w 24384"/>
              <a:gd name="T16" fmla="*/ 0 h 40131"/>
              <a:gd name="T17" fmla="*/ 24384 w 24384"/>
              <a:gd name="T18" fmla="*/ 40131 h 40131"/>
            </a:gdLst>
            <a:ahLst/>
            <a:cxnLst>
              <a:cxn ang="T10">
                <a:pos x="T0" y="T1"/>
              </a:cxn>
              <a:cxn ang="T11">
                <a:pos x="T2" y="T3"/>
              </a:cxn>
              <a:cxn ang="T12">
                <a:pos x="T4" y="T5"/>
              </a:cxn>
              <a:cxn ang="T13">
                <a:pos x="T6" y="T7"/>
              </a:cxn>
              <a:cxn ang="T14">
                <a:pos x="T8" y="T9"/>
              </a:cxn>
            </a:cxnLst>
            <a:rect l="T15" t="T16" r="T17" b="T18"/>
            <a:pathLst>
              <a:path w="24384" h="40131">
                <a:moveTo>
                  <a:pt x="0" y="0"/>
                </a:moveTo>
                <a:lnTo>
                  <a:pt x="0" y="40131"/>
                </a:lnTo>
                <a:lnTo>
                  <a:pt x="24384" y="40131"/>
                </a:lnTo>
                <a:lnTo>
                  <a:pt x="24384" y="0"/>
                </a:lnTo>
                <a:lnTo>
                  <a:pt x="0" y="0"/>
                </a:lnTo>
                <a:close/>
              </a:path>
            </a:pathLst>
          </a:custGeom>
          <a:solidFill>
            <a:srgbClr val="28166F"/>
          </a:solidFill>
          <a:ln w="9525">
            <a:noFill/>
            <a:round/>
          </a:ln>
        </p:spPr>
        <p:txBody>
          <a:bodyPr lIns="0" tIns="0" rIns="0" bIns="0"/>
          <a:lstStyle/>
          <a:p>
            <a:endParaRPr lang="el-GR"/>
          </a:p>
        </p:txBody>
      </p:sp>
      <p:sp>
        <p:nvSpPr>
          <p:cNvPr id="9873" name="object 658"/>
          <p:cNvSpPr/>
          <p:nvPr/>
        </p:nvSpPr>
        <p:spPr bwMode="auto">
          <a:xfrm>
            <a:off x="4106863" y="3927475"/>
            <a:ext cx="4762" cy="11113"/>
          </a:xfrm>
          <a:custGeom>
            <a:avLst/>
            <a:gdLst>
              <a:gd name="T0" fmla="*/ 0 w 5079"/>
              <a:gd name="T1" fmla="*/ 0 h 9905"/>
              <a:gd name="T2" fmla="*/ 0 w 5079"/>
              <a:gd name="T3" fmla="*/ 12468 h 9905"/>
              <a:gd name="T4" fmla="*/ 4465 w 5079"/>
              <a:gd name="T5" fmla="*/ 12468 h 9905"/>
              <a:gd name="T6" fmla="*/ 4465 w 5079"/>
              <a:gd name="T7" fmla="*/ 0 h 9905"/>
              <a:gd name="T8" fmla="*/ 0 w 5079"/>
              <a:gd name="T9" fmla="*/ 0 h 9905"/>
              <a:gd name="T10" fmla="*/ 0 60000 65536"/>
              <a:gd name="T11" fmla="*/ 0 60000 65536"/>
              <a:gd name="T12" fmla="*/ 0 60000 65536"/>
              <a:gd name="T13" fmla="*/ 0 60000 65536"/>
              <a:gd name="T14" fmla="*/ 0 60000 65536"/>
              <a:gd name="T15" fmla="*/ 0 w 5079"/>
              <a:gd name="T16" fmla="*/ 0 h 9905"/>
              <a:gd name="T17" fmla="*/ 5079 w 5079"/>
              <a:gd name="T18" fmla="*/ 9905 h 9905"/>
            </a:gdLst>
            <a:ahLst/>
            <a:cxnLst>
              <a:cxn ang="T10">
                <a:pos x="T0" y="T1"/>
              </a:cxn>
              <a:cxn ang="T11">
                <a:pos x="T2" y="T3"/>
              </a:cxn>
              <a:cxn ang="T12">
                <a:pos x="T4" y="T5"/>
              </a:cxn>
              <a:cxn ang="T13">
                <a:pos x="T6" y="T7"/>
              </a:cxn>
              <a:cxn ang="T14">
                <a:pos x="T8" y="T9"/>
              </a:cxn>
            </a:cxnLst>
            <a:rect l="T15" t="T16" r="T17" b="T18"/>
            <a:pathLst>
              <a:path w="5079" h="9905">
                <a:moveTo>
                  <a:pt x="0" y="0"/>
                </a:moveTo>
                <a:lnTo>
                  <a:pt x="0" y="9905"/>
                </a:lnTo>
                <a:lnTo>
                  <a:pt x="5079" y="9905"/>
                </a:lnTo>
                <a:lnTo>
                  <a:pt x="5079" y="0"/>
                </a:lnTo>
                <a:lnTo>
                  <a:pt x="0" y="0"/>
                </a:lnTo>
                <a:close/>
              </a:path>
            </a:pathLst>
          </a:custGeom>
          <a:solidFill>
            <a:srgbClr val="28166F"/>
          </a:solidFill>
          <a:ln w="9525">
            <a:noFill/>
            <a:round/>
          </a:ln>
        </p:spPr>
        <p:txBody>
          <a:bodyPr lIns="0" tIns="0" rIns="0" bIns="0"/>
          <a:lstStyle/>
          <a:p>
            <a:endParaRPr lang="el-GR"/>
          </a:p>
        </p:txBody>
      </p:sp>
      <p:sp>
        <p:nvSpPr>
          <p:cNvPr id="9874" name="object 659"/>
          <p:cNvSpPr/>
          <p:nvPr/>
        </p:nvSpPr>
        <p:spPr bwMode="auto">
          <a:xfrm>
            <a:off x="4087813" y="3935413"/>
            <a:ext cx="23812" cy="25400"/>
          </a:xfrm>
          <a:custGeom>
            <a:avLst/>
            <a:gdLst>
              <a:gd name="T0" fmla="*/ 0 w 24384"/>
              <a:gd name="T1" fmla="*/ 0 h 25653"/>
              <a:gd name="T2" fmla="*/ 0 w 24384"/>
              <a:gd name="T3" fmla="*/ 25149 h 25653"/>
              <a:gd name="T4" fmla="*/ 23253 w 24384"/>
              <a:gd name="T5" fmla="*/ 25149 h 25653"/>
              <a:gd name="T6" fmla="*/ 23253 w 24384"/>
              <a:gd name="T7" fmla="*/ 0 h 25653"/>
              <a:gd name="T8" fmla="*/ 0 w 24384"/>
              <a:gd name="T9" fmla="*/ 0 h 25653"/>
              <a:gd name="T10" fmla="*/ 0 60000 65536"/>
              <a:gd name="T11" fmla="*/ 0 60000 65536"/>
              <a:gd name="T12" fmla="*/ 0 60000 65536"/>
              <a:gd name="T13" fmla="*/ 0 60000 65536"/>
              <a:gd name="T14" fmla="*/ 0 60000 65536"/>
              <a:gd name="T15" fmla="*/ 0 w 24384"/>
              <a:gd name="T16" fmla="*/ 0 h 25653"/>
              <a:gd name="T17" fmla="*/ 24384 w 24384"/>
              <a:gd name="T18" fmla="*/ 25653 h 25653"/>
            </a:gdLst>
            <a:ahLst/>
            <a:cxnLst>
              <a:cxn ang="T10">
                <a:pos x="T0" y="T1"/>
              </a:cxn>
              <a:cxn ang="T11">
                <a:pos x="T2" y="T3"/>
              </a:cxn>
              <a:cxn ang="T12">
                <a:pos x="T4" y="T5"/>
              </a:cxn>
              <a:cxn ang="T13">
                <a:pos x="T6" y="T7"/>
              </a:cxn>
              <a:cxn ang="T14">
                <a:pos x="T8" y="T9"/>
              </a:cxn>
            </a:cxnLst>
            <a:rect l="T15" t="T16" r="T17" b="T18"/>
            <a:pathLst>
              <a:path w="24384" h="25653">
                <a:moveTo>
                  <a:pt x="0" y="0"/>
                </a:moveTo>
                <a:lnTo>
                  <a:pt x="0" y="25653"/>
                </a:lnTo>
                <a:lnTo>
                  <a:pt x="24384" y="25653"/>
                </a:lnTo>
                <a:lnTo>
                  <a:pt x="24384" y="0"/>
                </a:lnTo>
                <a:lnTo>
                  <a:pt x="0" y="0"/>
                </a:lnTo>
                <a:close/>
              </a:path>
            </a:pathLst>
          </a:custGeom>
          <a:solidFill>
            <a:srgbClr val="28166F"/>
          </a:solidFill>
          <a:ln w="9525">
            <a:noFill/>
            <a:round/>
          </a:ln>
        </p:spPr>
        <p:txBody>
          <a:bodyPr lIns="0" tIns="0" rIns="0" bIns="0"/>
          <a:lstStyle/>
          <a:p>
            <a:endParaRPr lang="el-GR"/>
          </a:p>
        </p:txBody>
      </p:sp>
      <p:sp>
        <p:nvSpPr>
          <p:cNvPr id="9875" name="object 660"/>
          <p:cNvSpPr/>
          <p:nvPr/>
        </p:nvSpPr>
        <p:spPr bwMode="auto">
          <a:xfrm>
            <a:off x="4081463" y="3944938"/>
            <a:ext cx="14287" cy="1587"/>
          </a:xfrm>
          <a:custGeom>
            <a:avLst/>
            <a:gdLst>
              <a:gd name="T0" fmla="*/ 6698 w 15239"/>
              <a:gd name="T1" fmla="*/ 0 h 2286"/>
              <a:gd name="T2" fmla="*/ 6698 w 15239"/>
              <a:gd name="T3" fmla="*/ 1102 h 2286"/>
              <a:gd name="T4" fmla="*/ 0 60000 65536"/>
              <a:gd name="T5" fmla="*/ 0 60000 65536"/>
              <a:gd name="T6" fmla="*/ 0 w 15239"/>
              <a:gd name="T7" fmla="*/ 0 h 2286"/>
              <a:gd name="T8" fmla="*/ 15239 w 15239"/>
              <a:gd name="T9" fmla="*/ 2286 h 2286"/>
            </a:gdLst>
            <a:ahLst/>
            <a:cxnLst>
              <a:cxn ang="T4">
                <a:pos x="T0" y="T1"/>
              </a:cxn>
              <a:cxn ang="T5">
                <a:pos x="T2" y="T3"/>
              </a:cxn>
            </a:cxnLst>
            <a:rect l="T6" t="T7" r="T8" b="T9"/>
            <a:pathLst>
              <a:path w="15239" h="2286">
                <a:moveTo>
                  <a:pt x="7620" y="0"/>
                </a:moveTo>
                <a:lnTo>
                  <a:pt x="7620" y="2286"/>
                </a:lnTo>
              </a:path>
            </a:pathLst>
          </a:custGeom>
          <a:noFill/>
          <a:ln w="16509">
            <a:solidFill>
              <a:srgbClr val="28166F"/>
            </a:solidFill>
            <a:round/>
          </a:ln>
        </p:spPr>
        <p:txBody>
          <a:bodyPr lIns="0" tIns="0" rIns="0" bIns="0"/>
          <a:lstStyle/>
          <a:p>
            <a:endParaRPr lang="el-GR"/>
          </a:p>
        </p:txBody>
      </p:sp>
      <p:sp>
        <p:nvSpPr>
          <p:cNvPr id="9876" name="object 661"/>
          <p:cNvSpPr/>
          <p:nvPr/>
        </p:nvSpPr>
        <p:spPr bwMode="auto">
          <a:xfrm>
            <a:off x="4089400" y="3944938"/>
            <a:ext cx="22225" cy="1587"/>
          </a:xfrm>
          <a:custGeom>
            <a:avLst/>
            <a:gdLst>
              <a:gd name="T0" fmla="*/ 0 w 23368"/>
              <a:gd name="T1" fmla="*/ 0 h 2286"/>
              <a:gd name="T2" fmla="*/ 0 w 23368"/>
              <a:gd name="T3" fmla="*/ 1102 h 2286"/>
              <a:gd name="T4" fmla="*/ 21138 w 23368"/>
              <a:gd name="T5" fmla="*/ 1102 h 2286"/>
              <a:gd name="T6" fmla="*/ 21138 w 23368"/>
              <a:gd name="T7" fmla="*/ 0 h 2286"/>
              <a:gd name="T8" fmla="*/ 0 w 23368"/>
              <a:gd name="T9" fmla="*/ 0 h 2286"/>
              <a:gd name="T10" fmla="*/ 0 60000 65536"/>
              <a:gd name="T11" fmla="*/ 0 60000 65536"/>
              <a:gd name="T12" fmla="*/ 0 60000 65536"/>
              <a:gd name="T13" fmla="*/ 0 60000 65536"/>
              <a:gd name="T14" fmla="*/ 0 60000 65536"/>
              <a:gd name="T15" fmla="*/ 0 w 23368"/>
              <a:gd name="T16" fmla="*/ 0 h 2286"/>
              <a:gd name="T17" fmla="*/ 23368 w 23368"/>
              <a:gd name="T18" fmla="*/ 2286 h 2286"/>
            </a:gdLst>
            <a:ahLst/>
            <a:cxnLst>
              <a:cxn ang="T10">
                <a:pos x="T0" y="T1"/>
              </a:cxn>
              <a:cxn ang="T11">
                <a:pos x="T2" y="T3"/>
              </a:cxn>
              <a:cxn ang="T12">
                <a:pos x="T4" y="T5"/>
              </a:cxn>
              <a:cxn ang="T13">
                <a:pos x="T6" y="T7"/>
              </a:cxn>
              <a:cxn ang="T14">
                <a:pos x="T8" y="T9"/>
              </a:cxn>
            </a:cxnLst>
            <a:rect l="T15" t="T16" r="T17" b="T18"/>
            <a:pathLst>
              <a:path w="23368" h="2286">
                <a:moveTo>
                  <a:pt x="0" y="0"/>
                </a:moveTo>
                <a:lnTo>
                  <a:pt x="0" y="2286"/>
                </a:lnTo>
                <a:lnTo>
                  <a:pt x="23368" y="2286"/>
                </a:lnTo>
                <a:lnTo>
                  <a:pt x="23368" y="0"/>
                </a:lnTo>
                <a:lnTo>
                  <a:pt x="0" y="0"/>
                </a:lnTo>
                <a:close/>
              </a:path>
            </a:pathLst>
          </a:custGeom>
          <a:solidFill>
            <a:srgbClr val="28166F"/>
          </a:solidFill>
          <a:ln w="9525">
            <a:noFill/>
            <a:round/>
          </a:ln>
        </p:spPr>
        <p:txBody>
          <a:bodyPr lIns="0" tIns="0" rIns="0" bIns="0"/>
          <a:lstStyle/>
          <a:p>
            <a:endParaRPr lang="el-GR"/>
          </a:p>
        </p:txBody>
      </p:sp>
      <p:sp>
        <p:nvSpPr>
          <p:cNvPr id="9877" name="object 662"/>
          <p:cNvSpPr/>
          <p:nvPr/>
        </p:nvSpPr>
        <p:spPr bwMode="auto">
          <a:xfrm>
            <a:off x="4106863" y="3941763"/>
            <a:ext cx="4762" cy="12700"/>
          </a:xfrm>
          <a:custGeom>
            <a:avLst/>
            <a:gdLst>
              <a:gd name="T0" fmla="*/ 0 w 5079"/>
              <a:gd name="T1" fmla="*/ 0 h 12191"/>
              <a:gd name="T2" fmla="*/ 0 w 5079"/>
              <a:gd name="T3" fmla="*/ 13230 h 12191"/>
              <a:gd name="T4" fmla="*/ 4465 w 5079"/>
              <a:gd name="T5" fmla="*/ 13230 h 12191"/>
              <a:gd name="T6" fmla="*/ 4465 w 5079"/>
              <a:gd name="T7" fmla="*/ 0 h 12191"/>
              <a:gd name="T8" fmla="*/ 0 w 5079"/>
              <a:gd name="T9" fmla="*/ 0 h 12191"/>
              <a:gd name="T10" fmla="*/ 0 60000 65536"/>
              <a:gd name="T11" fmla="*/ 0 60000 65536"/>
              <a:gd name="T12" fmla="*/ 0 60000 65536"/>
              <a:gd name="T13" fmla="*/ 0 60000 65536"/>
              <a:gd name="T14" fmla="*/ 0 60000 65536"/>
              <a:gd name="T15" fmla="*/ 0 w 5079"/>
              <a:gd name="T16" fmla="*/ 0 h 12191"/>
              <a:gd name="T17" fmla="*/ 5079 w 5079"/>
              <a:gd name="T18" fmla="*/ 12191 h 12191"/>
            </a:gdLst>
            <a:ahLst/>
            <a:cxnLst>
              <a:cxn ang="T10">
                <a:pos x="T0" y="T1"/>
              </a:cxn>
              <a:cxn ang="T11">
                <a:pos x="T2" y="T3"/>
              </a:cxn>
              <a:cxn ang="T12">
                <a:pos x="T4" y="T5"/>
              </a:cxn>
              <a:cxn ang="T13">
                <a:pos x="T6" y="T7"/>
              </a:cxn>
              <a:cxn ang="T14">
                <a:pos x="T8" y="T9"/>
              </a:cxn>
            </a:cxnLst>
            <a:rect l="T15" t="T16" r="T17" b="T18"/>
            <a:pathLst>
              <a:path w="5079" h="12191">
                <a:moveTo>
                  <a:pt x="0" y="0"/>
                </a:moveTo>
                <a:lnTo>
                  <a:pt x="0" y="12191"/>
                </a:lnTo>
                <a:lnTo>
                  <a:pt x="5079" y="12191"/>
                </a:lnTo>
                <a:lnTo>
                  <a:pt x="5079" y="0"/>
                </a:lnTo>
                <a:lnTo>
                  <a:pt x="0" y="0"/>
                </a:lnTo>
                <a:close/>
              </a:path>
            </a:pathLst>
          </a:custGeom>
          <a:solidFill>
            <a:srgbClr val="28166F"/>
          </a:solidFill>
          <a:ln w="9525">
            <a:noFill/>
            <a:round/>
          </a:ln>
        </p:spPr>
        <p:txBody>
          <a:bodyPr lIns="0" tIns="0" rIns="0" bIns="0"/>
          <a:lstStyle/>
          <a:p>
            <a:endParaRPr lang="el-GR"/>
          </a:p>
        </p:txBody>
      </p:sp>
      <p:sp>
        <p:nvSpPr>
          <p:cNvPr id="9878" name="object 663"/>
          <p:cNvSpPr/>
          <p:nvPr/>
        </p:nvSpPr>
        <p:spPr bwMode="auto">
          <a:xfrm>
            <a:off x="4127500"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9879" name="object 664"/>
          <p:cNvSpPr/>
          <p:nvPr/>
        </p:nvSpPr>
        <p:spPr bwMode="auto">
          <a:xfrm>
            <a:off x="4124325" y="3930650"/>
            <a:ext cx="23813" cy="19050"/>
          </a:xfrm>
          <a:custGeom>
            <a:avLst/>
            <a:gdLst>
              <a:gd name="T0" fmla="*/ 0 w 23621"/>
              <a:gd name="T1" fmla="*/ 0 h 18414"/>
              <a:gd name="T2" fmla="*/ 0 w 23621"/>
              <a:gd name="T3" fmla="*/ 19708 h 18414"/>
              <a:gd name="T4" fmla="*/ 24007 w 23621"/>
              <a:gd name="T5" fmla="*/ 19708 h 18414"/>
              <a:gd name="T6" fmla="*/ 24007 w 23621"/>
              <a:gd name="T7" fmla="*/ 0 h 18414"/>
              <a:gd name="T8" fmla="*/ 0 w 23621"/>
              <a:gd name="T9" fmla="*/ 0 h 18414"/>
              <a:gd name="T10" fmla="*/ 0 60000 65536"/>
              <a:gd name="T11" fmla="*/ 0 60000 65536"/>
              <a:gd name="T12" fmla="*/ 0 60000 65536"/>
              <a:gd name="T13" fmla="*/ 0 60000 65536"/>
              <a:gd name="T14" fmla="*/ 0 60000 65536"/>
              <a:gd name="T15" fmla="*/ 0 w 23621"/>
              <a:gd name="T16" fmla="*/ 0 h 18414"/>
              <a:gd name="T17" fmla="*/ 23621 w 23621"/>
              <a:gd name="T18" fmla="*/ 18414 h 18414"/>
            </a:gdLst>
            <a:ahLst/>
            <a:cxnLst>
              <a:cxn ang="T10">
                <a:pos x="T0" y="T1"/>
              </a:cxn>
              <a:cxn ang="T11">
                <a:pos x="T2" y="T3"/>
              </a:cxn>
              <a:cxn ang="T12">
                <a:pos x="T4" y="T5"/>
              </a:cxn>
              <a:cxn ang="T13">
                <a:pos x="T6" y="T7"/>
              </a:cxn>
              <a:cxn ang="T14">
                <a:pos x="T8" y="T9"/>
              </a:cxn>
            </a:cxnLst>
            <a:rect l="T15" t="T16" r="T17" b="T18"/>
            <a:pathLst>
              <a:path w="23621" h="18414">
                <a:moveTo>
                  <a:pt x="0" y="0"/>
                </a:moveTo>
                <a:lnTo>
                  <a:pt x="0" y="18414"/>
                </a:lnTo>
                <a:lnTo>
                  <a:pt x="23621" y="18414"/>
                </a:lnTo>
                <a:lnTo>
                  <a:pt x="23621" y="0"/>
                </a:lnTo>
                <a:lnTo>
                  <a:pt x="0" y="0"/>
                </a:lnTo>
                <a:close/>
              </a:path>
            </a:pathLst>
          </a:custGeom>
          <a:solidFill>
            <a:srgbClr val="28166F"/>
          </a:solidFill>
          <a:ln w="9525">
            <a:noFill/>
            <a:round/>
          </a:ln>
        </p:spPr>
        <p:txBody>
          <a:bodyPr lIns="0" tIns="0" rIns="0" bIns="0"/>
          <a:lstStyle/>
          <a:p>
            <a:endParaRPr lang="el-GR"/>
          </a:p>
        </p:txBody>
      </p:sp>
      <p:sp>
        <p:nvSpPr>
          <p:cNvPr id="9880" name="object 665"/>
          <p:cNvSpPr/>
          <p:nvPr/>
        </p:nvSpPr>
        <p:spPr bwMode="auto">
          <a:xfrm>
            <a:off x="4116388" y="3929063"/>
            <a:ext cx="14287" cy="22225"/>
          </a:xfrm>
          <a:custGeom>
            <a:avLst/>
            <a:gdLst>
              <a:gd name="T0" fmla="*/ 0 w 15239"/>
              <a:gd name="T1" fmla="*/ 0 h 22224"/>
              <a:gd name="T2" fmla="*/ 0 w 15239"/>
              <a:gd name="T3" fmla="*/ 22226 h 22224"/>
              <a:gd name="T4" fmla="*/ 13394 w 15239"/>
              <a:gd name="T5" fmla="*/ 22226 h 22224"/>
              <a:gd name="T6" fmla="*/ 13394 w 15239"/>
              <a:gd name="T7" fmla="*/ 0 h 22224"/>
              <a:gd name="T8" fmla="*/ 0 w 15239"/>
              <a:gd name="T9" fmla="*/ 0 h 22224"/>
              <a:gd name="T10" fmla="*/ 0 60000 65536"/>
              <a:gd name="T11" fmla="*/ 0 60000 65536"/>
              <a:gd name="T12" fmla="*/ 0 60000 65536"/>
              <a:gd name="T13" fmla="*/ 0 60000 65536"/>
              <a:gd name="T14" fmla="*/ 0 60000 65536"/>
              <a:gd name="T15" fmla="*/ 0 w 15239"/>
              <a:gd name="T16" fmla="*/ 0 h 22224"/>
              <a:gd name="T17" fmla="*/ 15239 w 15239"/>
              <a:gd name="T18" fmla="*/ 22224 h 22224"/>
            </a:gdLst>
            <a:ahLst/>
            <a:cxnLst>
              <a:cxn ang="T10">
                <a:pos x="T0" y="T1"/>
              </a:cxn>
              <a:cxn ang="T11">
                <a:pos x="T2" y="T3"/>
              </a:cxn>
              <a:cxn ang="T12">
                <a:pos x="T4" y="T5"/>
              </a:cxn>
              <a:cxn ang="T13">
                <a:pos x="T6" y="T7"/>
              </a:cxn>
              <a:cxn ang="T14">
                <a:pos x="T8" y="T9"/>
              </a:cxn>
            </a:cxnLst>
            <a:rect l="T15" t="T16" r="T17" b="T18"/>
            <a:pathLst>
              <a:path w="15239" h="22224">
                <a:moveTo>
                  <a:pt x="0" y="0"/>
                </a:moveTo>
                <a:lnTo>
                  <a:pt x="0" y="22224"/>
                </a:lnTo>
                <a:lnTo>
                  <a:pt x="15239" y="22224"/>
                </a:lnTo>
                <a:lnTo>
                  <a:pt x="15239" y="0"/>
                </a:lnTo>
                <a:lnTo>
                  <a:pt x="0" y="0"/>
                </a:lnTo>
                <a:close/>
              </a:path>
            </a:pathLst>
          </a:custGeom>
          <a:solidFill>
            <a:srgbClr val="28166F"/>
          </a:solidFill>
          <a:ln w="9525">
            <a:noFill/>
            <a:round/>
          </a:ln>
        </p:spPr>
        <p:txBody>
          <a:bodyPr lIns="0" tIns="0" rIns="0" bIns="0"/>
          <a:lstStyle/>
          <a:p>
            <a:endParaRPr lang="el-GR"/>
          </a:p>
        </p:txBody>
      </p:sp>
      <p:sp>
        <p:nvSpPr>
          <p:cNvPr id="9881" name="object 666"/>
          <p:cNvSpPr/>
          <p:nvPr/>
        </p:nvSpPr>
        <p:spPr bwMode="auto">
          <a:xfrm>
            <a:off x="4124325" y="3937000"/>
            <a:ext cx="20638" cy="9525"/>
          </a:xfrm>
          <a:custGeom>
            <a:avLst/>
            <a:gdLst>
              <a:gd name="T0" fmla="*/ 0 w 20320"/>
              <a:gd name="T1" fmla="*/ 0 h 10667"/>
              <a:gd name="T2" fmla="*/ 0 w 20320"/>
              <a:gd name="T3" fmla="*/ 8505 h 10667"/>
              <a:gd name="T4" fmla="*/ 20961 w 20320"/>
              <a:gd name="T5" fmla="*/ 8505 h 10667"/>
              <a:gd name="T6" fmla="*/ 20961 w 20320"/>
              <a:gd name="T7" fmla="*/ 0 h 10667"/>
              <a:gd name="T8" fmla="*/ 0 w 20320"/>
              <a:gd name="T9" fmla="*/ 0 h 10667"/>
              <a:gd name="T10" fmla="*/ 0 60000 65536"/>
              <a:gd name="T11" fmla="*/ 0 60000 65536"/>
              <a:gd name="T12" fmla="*/ 0 60000 65536"/>
              <a:gd name="T13" fmla="*/ 0 60000 65536"/>
              <a:gd name="T14" fmla="*/ 0 60000 65536"/>
              <a:gd name="T15" fmla="*/ 0 w 20320"/>
              <a:gd name="T16" fmla="*/ 0 h 10667"/>
              <a:gd name="T17" fmla="*/ 20320 w 20320"/>
              <a:gd name="T18" fmla="*/ 10667 h 10667"/>
            </a:gdLst>
            <a:ahLst/>
            <a:cxnLst>
              <a:cxn ang="T10">
                <a:pos x="T0" y="T1"/>
              </a:cxn>
              <a:cxn ang="T11">
                <a:pos x="T2" y="T3"/>
              </a:cxn>
              <a:cxn ang="T12">
                <a:pos x="T4" y="T5"/>
              </a:cxn>
              <a:cxn ang="T13">
                <a:pos x="T6" y="T7"/>
              </a:cxn>
              <a:cxn ang="T14">
                <a:pos x="T8" y="T9"/>
              </a:cxn>
            </a:cxnLst>
            <a:rect l="T15" t="T16" r="T17" b="T18"/>
            <a:pathLst>
              <a:path w="20320" h="10667">
                <a:moveTo>
                  <a:pt x="0" y="0"/>
                </a:moveTo>
                <a:lnTo>
                  <a:pt x="0" y="10667"/>
                </a:lnTo>
                <a:lnTo>
                  <a:pt x="20320" y="10667"/>
                </a:lnTo>
                <a:lnTo>
                  <a:pt x="20320" y="0"/>
                </a:lnTo>
                <a:lnTo>
                  <a:pt x="0" y="0"/>
                </a:lnTo>
                <a:close/>
              </a:path>
            </a:pathLst>
          </a:custGeom>
          <a:solidFill>
            <a:srgbClr val="28166F"/>
          </a:solidFill>
          <a:ln w="9525">
            <a:noFill/>
            <a:round/>
          </a:ln>
        </p:spPr>
        <p:txBody>
          <a:bodyPr lIns="0" tIns="0" rIns="0" bIns="0"/>
          <a:lstStyle/>
          <a:p>
            <a:endParaRPr lang="el-GR"/>
          </a:p>
        </p:txBody>
      </p:sp>
      <p:sp>
        <p:nvSpPr>
          <p:cNvPr id="9882" name="object 667"/>
          <p:cNvSpPr/>
          <p:nvPr/>
        </p:nvSpPr>
        <p:spPr bwMode="auto">
          <a:xfrm>
            <a:off x="4140200" y="3938588"/>
            <a:ext cx="11113" cy="0"/>
          </a:xfrm>
          <a:custGeom>
            <a:avLst/>
            <a:gdLst>
              <a:gd name="T0" fmla="*/ 101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27940">
            <a:solidFill>
              <a:srgbClr val="28166F"/>
            </a:solidFill>
            <a:round/>
          </a:ln>
        </p:spPr>
        <p:txBody>
          <a:bodyPr lIns="0" tIns="0" rIns="0" bIns="0"/>
          <a:lstStyle/>
          <a:p>
            <a:endParaRPr lang="el-GR"/>
          </a:p>
        </p:txBody>
      </p:sp>
      <p:sp>
        <p:nvSpPr>
          <p:cNvPr id="9883" name="object 668"/>
          <p:cNvSpPr/>
          <p:nvPr/>
        </p:nvSpPr>
        <p:spPr bwMode="auto">
          <a:xfrm>
            <a:off x="4114800" y="3924300"/>
            <a:ext cx="14288" cy="28575"/>
          </a:xfrm>
          <a:custGeom>
            <a:avLst/>
            <a:gdLst>
              <a:gd name="T0" fmla="*/ 0 w 13715"/>
              <a:gd name="T1" fmla="*/ 0 h 29464"/>
              <a:gd name="T2" fmla="*/ 0 w 13715"/>
              <a:gd name="T3" fmla="*/ 27713 h 29464"/>
              <a:gd name="T4" fmla="*/ 14885 w 13715"/>
              <a:gd name="T5" fmla="*/ 27713 h 29464"/>
              <a:gd name="T6" fmla="*/ 14885 w 13715"/>
              <a:gd name="T7" fmla="*/ 0 h 29464"/>
              <a:gd name="T8" fmla="*/ 0 w 13715"/>
              <a:gd name="T9" fmla="*/ 0 h 29464"/>
              <a:gd name="T10" fmla="*/ 0 60000 65536"/>
              <a:gd name="T11" fmla="*/ 0 60000 65536"/>
              <a:gd name="T12" fmla="*/ 0 60000 65536"/>
              <a:gd name="T13" fmla="*/ 0 60000 65536"/>
              <a:gd name="T14" fmla="*/ 0 60000 65536"/>
              <a:gd name="T15" fmla="*/ 0 w 13715"/>
              <a:gd name="T16" fmla="*/ 0 h 29464"/>
              <a:gd name="T17" fmla="*/ 13715 w 13715"/>
              <a:gd name="T18" fmla="*/ 29464 h 29464"/>
            </a:gdLst>
            <a:ahLst/>
            <a:cxnLst>
              <a:cxn ang="T10">
                <a:pos x="T0" y="T1"/>
              </a:cxn>
              <a:cxn ang="T11">
                <a:pos x="T2" y="T3"/>
              </a:cxn>
              <a:cxn ang="T12">
                <a:pos x="T4" y="T5"/>
              </a:cxn>
              <a:cxn ang="T13">
                <a:pos x="T6" y="T7"/>
              </a:cxn>
              <a:cxn ang="T14">
                <a:pos x="T8" y="T9"/>
              </a:cxn>
            </a:cxnLst>
            <a:rect l="T15" t="T16" r="T17" b="T18"/>
            <a:pathLst>
              <a:path w="13715" h="29464">
                <a:moveTo>
                  <a:pt x="0" y="0"/>
                </a:moveTo>
                <a:lnTo>
                  <a:pt x="0" y="29464"/>
                </a:lnTo>
                <a:lnTo>
                  <a:pt x="13715" y="29464"/>
                </a:lnTo>
                <a:lnTo>
                  <a:pt x="13715" y="0"/>
                </a:lnTo>
                <a:lnTo>
                  <a:pt x="0" y="0"/>
                </a:lnTo>
                <a:close/>
              </a:path>
            </a:pathLst>
          </a:custGeom>
          <a:solidFill>
            <a:srgbClr val="28166F"/>
          </a:solidFill>
          <a:ln w="9525">
            <a:noFill/>
            <a:round/>
          </a:ln>
        </p:spPr>
        <p:txBody>
          <a:bodyPr lIns="0" tIns="0" rIns="0" bIns="0"/>
          <a:lstStyle/>
          <a:p>
            <a:endParaRPr lang="el-GR"/>
          </a:p>
        </p:txBody>
      </p:sp>
      <p:sp>
        <p:nvSpPr>
          <p:cNvPr id="9884" name="object 669"/>
          <p:cNvSpPr/>
          <p:nvPr/>
        </p:nvSpPr>
        <p:spPr bwMode="auto">
          <a:xfrm>
            <a:off x="4119563" y="3916363"/>
            <a:ext cx="25400" cy="41275"/>
          </a:xfrm>
          <a:custGeom>
            <a:avLst/>
            <a:gdLst>
              <a:gd name="T0" fmla="*/ 0 w 25146"/>
              <a:gd name="T1" fmla="*/ 0 h 40893"/>
              <a:gd name="T2" fmla="*/ 0 w 25146"/>
              <a:gd name="T3" fmla="*/ 41661 h 40893"/>
              <a:gd name="T4" fmla="*/ 25657 w 25146"/>
              <a:gd name="T5" fmla="*/ 41661 h 40893"/>
              <a:gd name="T6" fmla="*/ 25657 w 25146"/>
              <a:gd name="T7" fmla="*/ 0 h 40893"/>
              <a:gd name="T8" fmla="*/ 0 w 25146"/>
              <a:gd name="T9" fmla="*/ 0 h 40893"/>
              <a:gd name="T10" fmla="*/ 0 60000 65536"/>
              <a:gd name="T11" fmla="*/ 0 60000 65536"/>
              <a:gd name="T12" fmla="*/ 0 60000 65536"/>
              <a:gd name="T13" fmla="*/ 0 60000 65536"/>
              <a:gd name="T14" fmla="*/ 0 60000 65536"/>
              <a:gd name="T15" fmla="*/ 0 w 25146"/>
              <a:gd name="T16" fmla="*/ 0 h 40893"/>
              <a:gd name="T17" fmla="*/ 25146 w 25146"/>
              <a:gd name="T18" fmla="*/ 40893 h 40893"/>
            </a:gdLst>
            <a:ahLst/>
            <a:cxnLst>
              <a:cxn ang="T10">
                <a:pos x="T0" y="T1"/>
              </a:cxn>
              <a:cxn ang="T11">
                <a:pos x="T2" y="T3"/>
              </a:cxn>
              <a:cxn ang="T12">
                <a:pos x="T4" y="T5"/>
              </a:cxn>
              <a:cxn ang="T13">
                <a:pos x="T6" y="T7"/>
              </a:cxn>
              <a:cxn ang="T14">
                <a:pos x="T8" y="T9"/>
              </a:cxn>
            </a:cxnLst>
            <a:rect l="T15" t="T16" r="T17" b="T18"/>
            <a:pathLst>
              <a:path w="25146" h="40893">
                <a:moveTo>
                  <a:pt x="0" y="0"/>
                </a:moveTo>
                <a:lnTo>
                  <a:pt x="0" y="40893"/>
                </a:lnTo>
                <a:lnTo>
                  <a:pt x="25146" y="40893"/>
                </a:lnTo>
                <a:lnTo>
                  <a:pt x="25146" y="0"/>
                </a:lnTo>
                <a:lnTo>
                  <a:pt x="0" y="0"/>
                </a:lnTo>
                <a:close/>
              </a:path>
            </a:pathLst>
          </a:custGeom>
          <a:solidFill>
            <a:srgbClr val="28166F"/>
          </a:solidFill>
          <a:ln w="9525">
            <a:noFill/>
            <a:round/>
          </a:ln>
        </p:spPr>
        <p:txBody>
          <a:bodyPr lIns="0" tIns="0" rIns="0" bIns="0"/>
          <a:lstStyle/>
          <a:p>
            <a:endParaRPr lang="el-GR"/>
          </a:p>
        </p:txBody>
      </p:sp>
      <p:sp>
        <p:nvSpPr>
          <p:cNvPr id="9885" name="object 670"/>
          <p:cNvSpPr/>
          <p:nvPr/>
        </p:nvSpPr>
        <p:spPr bwMode="auto">
          <a:xfrm>
            <a:off x="4119563" y="3927475"/>
            <a:ext cx="6350" cy="11113"/>
          </a:xfrm>
          <a:custGeom>
            <a:avLst/>
            <a:gdLst>
              <a:gd name="T0" fmla="*/ 0 w 5841"/>
              <a:gd name="T1" fmla="*/ 0 h 9905"/>
              <a:gd name="T2" fmla="*/ 0 w 5841"/>
              <a:gd name="T3" fmla="*/ 12468 h 9905"/>
              <a:gd name="T4" fmla="*/ 6903 w 5841"/>
              <a:gd name="T5" fmla="*/ 12468 h 9905"/>
              <a:gd name="T6" fmla="*/ 6903 w 5841"/>
              <a:gd name="T7" fmla="*/ 0 h 9905"/>
              <a:gd name="T8" fmla="*/ 0 w 5841"/>
              <a:gd name="T9" fmla="*/ 0 h 9905"/>
              <a:gd name="T10" fmla="*/ 0 60000 65536"/>
              <a:gd name="T11" fmla="*/ 0 60000 65536"/>
              <a:gd name="T12" fmla="*/ 0 60000 65536"/>
              <a:gd name="T13" fmla="*/ 0 60000 65536"/>
              <a:gd name="T14" fmla="*/ 0 60000 65536"/>
              <a:gd name="T15" fmla="*/ 0 w 5841"/>
              <a:gd name="T16" fmla="*/ 0 h 9905"/>
              <a:gd name="T17" fmla="*/ 5841 w 5841"/>
              <a:gd name="T18" fmla="*/ 9905 h 9905"/>
            </a:gdLst>
            <a:ahLst/>
            <a:cxnLst>
              <a:cxn ang="T10">
                <a:pos x="T0" y="T1"/>
              </a:cxn>
              <a:cxn ang="T11">
                <a:pos x="T2" y="T3"/>
              </a:cxn>
              <a:cxn ang="T12">
                <a:pos x="T4" y="T5"/>
              </a:cxn>
              <a:cxn ang="T13">
                <a:pos x="T6" y="T7"/>
              </a:cxn>
              <a:cxn ang="T14">
                <a:pos x="T8" y="T9"/>
              </a:cxn>
            </a:cxnLst>
            <a:rect l="T15" t="T16" r="T17" b="T18"/>
            <a:pathLst>
              <a:path w="5841" h="9905">
                <a:moveTo>
                  <a:pt x="0" y="0"/>
                </a:moveTo>
                <a:lnTo>
                  <a:pt x="0" y="9905"/>
                </a:lnTo>
                <a:lnTo>
                  <a:pt x="5841" y="9905"/>
                </a:lnTo>
                <a:lnTo>
                  <a:pt x="5841" y="0"/>
                </a:lnTo>
                <a:lnTo>
                  <a:pt x="0" y="0"/>
                </a:lnTo>
                <a:close/>
              </a:path>
            </a:pathLst>
          </a:custGeom>
          <a:solidFill>
            <a:srgbClr val="28166F"/>
          </a:solidFill>
          <a:ln w="9525">
            <a:noFill/>
            <a:round/>
          </a:ln>
        </p:spPr>
        <p:txBody>
          <a:bodyPr lIns="0" tIns="0" rIns="0" bIns="0"/>
          <a:lstStyle/>
          <a:p>
            <a:endParaRPr lang="el-GR"/>
          </a:p>
        </p:txBody>
      </p:sp>
      <p:sp>
        <p:nvSpPr>
          <p:cNvPr id="9886" name="object 671"/>
          <p:cNvSpPr/>
          <p:nvPr/>
        </p:nvSpPr>
        <p:spPr bwMode="auto">
          <a:xfrm>
            <a:off x="4122738" y="3944938"/>
            <a:ext cx="23812" cy="1587"/>
          </a:xfrm>
          <a:custGeom>
            <a:avLst/>
            <a:gdLst>
              <a:gd name="T0" fmla="*/ 0 w 23368"/>
              <a:gd name="T1" fmla="*/ 0 h 2286"/>
              <a:gd name="T2" fmla="*/ 0 w 23368"/>
              <a:gd name="T3" fmla="*/ 1102 h 2286"/>
              <a:gd name="T4" fmla="*/ 24264 w 23368"/>
              <a:gd name="T5" fmla="*/ 1102 h 2286"/>
              <a:gd name="T6" fmla="*/ 24264 w 23368"/>
              <a:gd name="T7" fmla="*/ 0 h 2286"/>
              <a:gd name="T8" fmla="*/ 0 w 23368"/>
              <a:gd name="T9" fmla="*/ 0 h 2286"/>
              <a:gd name="T10" fmla="*/ 0 60000 65536"/>
              <a:gd name="T11" fmla="*/ 0 60000 65536"/>
              <a:gd name="T12" fmla="*/ 0 60000 65536"/>
              <a:gd name="T13" fmla="*/ 0 60000 65536"/>
              <a:gd name="T14" fmla="*/ 0 60000 65536"/>
              <a:gd name="T15" fmla="*/ 0 w 23368"/>
              <a:gd name="T16" fmla="*/ 0 h 2286"/>
              <a:gd name="T17" fmla="*/ 23368 w 23368"/>
              <a:gd name="T18" fmla="*/ 2286 h 2286"/>
            </a:gdLst>
            <a:ahLst/>
            <a:cxnLst>
              <a:cxn ang="T10">
                <a:pos x="T0" y="T1"/>
              </a:cxn>
              <a:cxn ang="T11">
                <a:pos x="T2" y="T3"/>
              </a:cxn>
              <a:cxn ang="T12">
                <a:pos x="T4" y="T5"/>
              </a:cxn>
              <a:cxn ang="T13">
                <a:pos x="T6" y="T7"/>
              </a:cxn>
              <a:cxn ang="T14">
                <a:pos x="T8" y="T9"/>
              </a:cxn>
            </a:cxnLst>
            <a:rect l="T15" t="T16" r="T17" b="T18"/>
            <a:pathLst>
              <a:path w="23368" h="2286">
                <a:moveTo>
                  <a:pt x="0" y="0"/>
                </a:moveTo>
                <a:lnTo>
                  <a:pt x="0" y="2286"/>
                </a:lnTo>
                <a:lnTo>
                  <a:pt x="23368" y="2286"/>
                </a:lnTo>
                <a:lnTo>
                  <a:pt x="23368" y="0"/>
                </a:lnTo>
                <a:lnTo>
                  <a:pt x="0" y="0"/>
                </a:lnTo>
                <a:close/>
              </a:path>
            </a:pathLst>
          </a:custGeom>
          <a:solidFill>
            <a:srgbClr val="28166F"/>
          </a:solidFill>
          <a:ln w="9525">
            <a:noFill/>
            <a:round/>
          </a:ln>
        </p:spPr>
        <p:txBody>
          <a:bodyPr lIns="0" tIns="0" rIns="0" bIns="0"/>
          <a:lstStyle/>
          <a:p>
            <a:endParaRPr lang="el-GR"/>
          </a:p>
        </p:txBody>
      </p:sp>
      <p:sp>
        <p:nvSpPr>
          <p:cNvPr id="9887" name="object 672"/>
          <p:cNvSpPr/>
          <p:nvPr/>
        </p:nvSpPr>
        <p:spPr bwMode="auto">
          <a:xfrm>
            <a:off x="4119563" y="3941763"/>
            <a:ext cx="26987" cy="12700"/>
          </a:xfrm>
          <a:custGeom>
            <a:avLst/>
            <a:gdLst>
              <a:gd name="T0" fmla="*/ 0 w 26416"/>
              <a:gd name="T1" fmla="*/ 0 h 12191"/>
              <a:gd name="T2" fmla="*/ 0 w 26416"/>
              <a:gd name="T3" fmla="*/ 13230 h 12191"/>
              <a:gd name="T4" fmla="*/ 27570 w 26416"/>
              <a:gd name="T5" fmla="*/ 13230 h 12191"/>
              <a:gd name="T6" fmla="*/ 27570 w 26416"/>
              <a:gd name="T7" fmla="*/ 0 h 12191"/>
              <a:gd name="T8" fmla="*/ 0 w 26416"/>
              <a:gd name="T9" fmla="*/ 0 h 12191"/>
              <a:gd name="T10" fmla="*/ 0 60000 65536"/>
              <a:gd name="T11" fmla="*/ 0 60000 65536"/>
              <a:gd name="T12" fmla="*/ 0 60000 65536"/>
              <a:gd name="T13" fmla="*/ 0 60000 65536"/>
              <a:gd name="T14" fmla="*/ 0 60000 65536"/>
              <a:gd name="T15" fmla="*/ 0 w 26416"/>
              <a:gd name="T16" fmla="*/ 0 h 12191"/>
              <a:gd name="T17" fmla="*/ 26416 w 26416"/>
              <a:gd name="T18" fmla="*/ 12191 h 12191"/>
            </a:gdLst>
            <a:ahLst/>
            <a:cxnLst>
              <a:cxn ang="T10">
                <a:pos x="T0" y="T1"/>
              </a:cxn>
              <a:cxn ang="T11">
                <a:pos x="T2" y="T3"/>
              </a:cxn>
              <a:cxn ang="T12">
                <a:pos x="T4" y="T5"/>
              </a:cxn>
              <a:cxn ang="T13">
                <a:pos x="T6" y="T7"/>
              </a:cxn>
              <a:cxn ang="T14">
                <a:pos x="T8" y="T9"/>
              </a:cxn>
            </a:cxnLst>
            <a:rect l="T15" t="T16" r="T17" b="T18"/>
            <a:pathLst>
              <a:path w="26416" h="12191">
                <a:moveTo>
                  <a:pt x="0" y="0"/>
                </a:moveTo>
                <a:lnTo>
                  <a:pt x="0" y="12191"/>
                </a:lnTo>
                <a:lnTo>
                  <a:pt x="26416" y="12191"/>
                </a:lnTo>
                <a:lnTo>
                  <a:pt x="26416" y="0"/>
                </a:lnTo>
                <a:lnTo>
                  <a:pt x="0" y="0"/>
                </a:lnTo>
                <a:close/>
              </a:path>
            </a:pathLst>
          </a:custGeom>
          <a:solidFill>
            <a:srgbClr val="28166F"/>
          </a:solidFill>
          <a:ln w="9525">
            <a:noFill/>
            <a:round/>
          </a:ln>
        </p:spPr>
        <p:txBody>
          <a:bodyPr lIns="0" tIns="0" rIns="0" bIns="0"/>
          <a:lstStyle/>
          <a:p>
            <a:endParaRPr lang="el-GR"/>
          </a:p>
        </p:txBody>
      </p:sp>
      <p:sp>
        <p:nvSpPr>
          <p:cNvPr id="9888" name="object 673"/>
          <p:cNvSpPr/>
          <p:nvPr/>
        </p:nvSpPr>
        <p:spPr bwMode="auto">
          <a:xfrm>
            <a:off x="4119563" y="3941763"/>
            <a:ext cx="6350" cy="12700"/>
          </a:xfrm>
          <a:custGeom>
            <a:avLst/>
            <a:gdLst>
              <a:gd name="T0" fmla="*/ 0 w 5841"/>
              <a:gd name="T1" fmla="*/ 0 h 12191"/>
              <a:gd name="T2" fmla="*/ 0 w 5841"/>
              <a:gd name="T3" fmla="*/ 13230 h 12191"/>
              <a:gd name="T4" fmla="*/ 6903 w 5841"/>
              <a:gd name="T5" fmla="*/ 13230 h 12191"/>
              <a:gd name="T6" fmla="*/ 6903 w 5841"/>
              <a:gd name="T7" fmla="*/ 0 h 12191"/>
              <a:gd name="T8" fmla="*/ 0 w 5841"/>
              <a:gd name="T9" fmla="*/ 0 h 12191"/>
              <a:gd name="T10" fmla="*/ 0 60000 65536"/>
              <a:gd name="T11" fmla="*/ 0 60000 65536"/>
              <a:gd name="T12" fmla="*/ 0 60000 65536"/>
              <a:gd name="T13" fmla="*/ 0 60000 65536"/>
              <a:gd name="T14" fmla="*/ 0 60000 65536"/>
              <a:gd name="T15" fmla="*/ 0 w 5841"/>
              <a:gd name="T16" fmla="*/ 0 h 12191"/>
              <a:gd name="T17" fmla="*/ 5841 w 5841"/>
              <a:gd name="T18" fmla="*/ 12191 h 12191"/>
            </a:gdLst>
            <a:ahLst/>
            <a:cxnLst>
              <a:cxn ang="T10">
                <a:pos x="T0" y="T1"/>
              </a:cxn>
              <a:cxn ang="T11">
                <a:pos x="T2" y="T3"/>
              </a:cxn>
              <a:cxn ang="T12">
                <a:pos x="T4" y="T5"/>
              </a:cxn>
              <a:cxn ang="T13">
                <a:pos x="T6" y="T7"/>
              </a:cxn>
              <a:cxn ang="T14">
                <a:pos x="T8" y="T9"/>
              </a:cxn>
            </a:cxnLst>
            <a:rect l="T15" t="T16" r="T17" b="T18"/>
            <a:pathLst>
              <a:path w="5841" h="12191">
                <a:moveTo>
                  <a:pt x="0" y="0"/>
                </a:moveTo>
                <a:lnTo>
                  <a:pt x="0" y="12191"/>
                </a:lnTo>
                <a:lnTo>
                  <a:pt x="5841" y="12191"/>
                </a:lnTo>
                <a:lnTo>
                  <a:pt x="5841" y="0"/>
                </a:lnTo>
                <a:lnTo>
                  <a:pt x="0" y="0"/>
                </a:lnTo>
                <a:close/>
              </a:path>
            </a:pathLst>
          </a:custGeom>
          <a:solidFill>
            <a:srgbClr val="28166F"/>
          </a:solidFill>
          <a:ln w="9525">
            <a:noFill/>
            <a:round/>
          </a:ln>
        </p:spPr>
        <p:txBody>
          <a:bodyPr lIns="0" tIns="0" rIns="0" bIns="0"/>
          <a:lstStyle/>
          <a:p>
            <a:endParaRPr lang="el-GR"/>
          </a:p>
        </p:txBody>
      </p:sp>
      <p:sp>
        <p:nvSpPr>
          <p:cNvPr id="9889" name="object 674"/>
          <p:cNvSpPr/>
          <p:nvPr/>
        </p:nvSpPr>
        <p:spPr bwMode="auto">
          <a:xfrm>
            <a:off x="4160838" y="3917950"/>
            <a:ext cx="12700" cy="36513"/>
          </a:xfrm>
          <a:custGeom>
            <a:avLst/>
            <a:gdLst>
              <a:gd name="T0" fmla="*/ 0 w 11938"/>
              <a:gd name="T1" fmla="*/ 0 h 35813"/>
              <a:gd name="T2" fmla="*/ 0 w 11938"/>
              <a:gd name="T3" fmla="*/ 37227 h 35813"/>
              <a:gd name="T4" fmla="*/ 13511 w 11938"/>
              <a:gd name="T5" fmla="*/ 37227 h 35813"/>
              <a:gd name="T6" fmla="*/ 13511 w 11938"/>
              <a:gd name="T7" fmla="*/ 0 h 35813"/>
              <a:gd name="T8" fmla="*/ 0 w 11938"/>
              <a:gd name="T9" fmla="*/ 0 h 35813"/>
              <a:gd name="T10" fmla="*/ 0 60000 65536"/>
              <a:gd name="T11" fmla="*/ 0 60000 65536"/>
              <a:gd name="T12" fmla="*/ 0 60000 65536"/>
              <a:gd name="T13" fmla="*/ 0 60000 65536"/>
              <a:gd name="T14" fmla="*/ 0 60000 65536"/>
              <a:gd name="T15" fmla="*/ 0 w 11938"/>
              <a:gd name="T16" fmla="*/ 0 h 35813"/>
              <a:gd name="T17" fmla="*/ 11938 w 11938"/>
              <a:gd name="T18" fmla="*/ 35813 h 35813"/>
            </a:gdLst>
            <a:ahLst/>
            <a:cxnLst>
              <a:cxn ang="T10">
                <a:pos x="T0" y="T1"/>
              </a:cxn>
              <a:cxn ang="T11">
                <a:pos x="T2" y="T3"/>
              </a:cxn>
              <a:cxn ang="T12">
                <a:pos x="T4" y="T5"/>
              </a:cxn>
              <a:cxn ang="T13">
                <a:pos x="T6" y="T7"/>
              </a:cxn>
              <a:cxn ang="T14">
                <a:pos x="T8" y="T9"/>
              </a:cxn>
            </a:cxnLst>
            <a:rect l="T15" t="T16" r="T17" b="T18"/>
            <a:pathLst>
              <a:path w="11938" h="35813">
                <a:moveTo>
                  <a:pt x="0" y="0"/>
                </a:moveTo>
                <a:lnTo>
                  <a:pt x="0" y="35813"/>
                </a:lnTo>
                <a:lnTo>
                  <a:pt x="11938" y="35813"/>
                </a:lnTo>
                <a:lnTo>
                  <a:pt x="11938" y="0"/>
                </a:lnTo>
                <a:lnTo>
                  <a:pt x="0" y="0"/>
                </a:lnTo>
                <a:close/>
              </a:path>
            </a:pathLst>
          </a:custGeom>
          <a:solidFill>
            <a:srgbClr val="1F1A17"/>
          </a:solidFill>
          <a:ln w="9525">
            <a:noFill/>
            <a:round/>
          </a:ln>
        </p:spPr>
        <p:txBody>
          <a:bodyPr lIns="0" tIns="0" rIns="0" bIns="0"/>
          <a:lstStyle/>
          <a:p>
            <a:endParaRPr lang="el-GR"/>
          </a:p>
        </p:txBody>
      </p:sp>
      <p:sp>
        <p:nvSpPr>
          <p:cNvPr id="9890" name="object 675"/>
          <p:cNvSpPr/>
          <p:nvPr/>
        </p:nvSpPr>
        <p:spPr bwMode="auto">
          <a:xfrm>
            <a:off x="4154488" y="3930650"/>
            <a:ext cx="28575" cy="14288"/>
          </a:xfrm>
          <a:custGeom>
            <a:avLst/>
            <a:gdLst>
              <a:gd name="T0" fmla="*/ 0 w 27431"/>
              <a:gd name="T1" fmla="*/ 0 h 13461"/>
              <a:gd name="T2" fmla="*/ 0 w 27431"/>
              <a:gd name="T3" fmla="*/ 15166 h 13461"/>
              <a:gd name="T4" fmla="*/ 29767 w 27431"/>
              <a:gd name="T5" fmla="*/ 15166 h 13461"/>
              <a:gd name="T6" fmla="*/ 29767 w 27431"/>
              <a:gd name="T7" fmla="*/ 0 h 13461"/>
              <a:gd name="T8" fmla="*/ 0 w 27431"/>
              <a:gd name="T9" fmla="*/ 0 h 13461"/>
              <a:gd name="T10" fmla="*/ 0 60000 65536"/>
              <a:gd name="T11" fmla="*/ 0 60000 65536"/>
              <a:gd name="T12" fmla="*/ 0 60000 65536"/>
              <a:gd name="T13" fmla="*/ 0 60000 65536"/>
              <a:gd name="T14" fmla="*/ 0 60000 65536"/>
              <a:gd name="T15" fmla="*/ 0 w 27431"/>
              <a:gd name="T16" fmla="*/ 0 h 13461"/>
              <a:gd name="T17" fmla="*/ 27431 w 27431"/>
              <a:gd name="T18" fmla="*/ 13461 h 13461"/>
            </a:gdLst>
            <a:ahLst/>
            <a:cxnLst>
              <a:cxn ang="T10">
                <a:pos x="T0" y="T1"/>
              </a:cxn>
              <a:cxn ang="T11">
                <a:pos x="T2" y="T3"/>
              </a:cxn>
              <a:cxn ang="T12">
                <a:pos x="T4" y="T5"/>
              </a:cxn>
              <a:cxn ang="T13">
                <a:pos x="T6" y="T7"/>
              </a:cxn>
              <a:cxn ang="T14">
                <a:pos x="T8" y="T9"/>
              </a:cxn>
            </a:cxnLst>
            <a:rect l="T15" t="T16" r="T17" b="T18"/>
            <a:pathLst>
              <a:path w="27431" h="13461">
                <a:moveTo>
                  <a:pt x="0" y="0"/>
                </a:moveTo>
                <a:lnTo>
                  <a:pt x="0" y="13461"/>
                </a:lnTo>
                <a:lnTo>
                  <a:pt x="27431" y="13461"/>
                </a:lnTo>
                <a:lnTo>
                  <a:pt x="27431" y="0"/>
                </a:lnTo>
                <a:lnTo>
                  <a:pt x="0" y="0"/>
                </a:lnTo>
                <a:close/>
              </a:path>
            </a:pathLst>
          </a:custGeom>
          <a:solidFill>
            <a:srgbClr val="28166F"/>
          </a:solidFill>
          <a:ln w="9525">
            <a:noFill/>
            <a:round/>
          </a:ln>
        </p:spPr>
        <p:txBody>
          <a:bodyPr lIns="0" tIns="0" rIns="0" bIns="0"/>
          <a:lstStyle/>
          <a:p>
            <a:endParaRPr lang="el-GR"/>
          </a:p>
        </p:txBody>
      </p:sp>
      <p:sp>
        <p:nvSpPr>
          <p:cNvPr id="9891" name="object 676"/>
          <p:cNvSpPr/>
          <p:nvPr/>
        </p:nvSpPr>
        <p:spPr bwMode="auto">
          <a:xfrm>
            <a:off x="4154488" y="3933825"/>
            <a:ext cx="9525" cy="7938"/>
          </a:xfrm>
          <a:custGeom>
            <a:avLst/>
            <a:gdLst>
              <a:gd name="T0" fmla="*/ 4961 w 9144"/>
              <a:gd name="T1" fmla="*/ 0 h 8382"/>
              <a:gd name="T2" fmla="*/ 4961 w 9144"/>
              <a:gd name="T3" fmla="*/ 7518 h 8382"/>
              <a:gd name="T4" fmla="*/ 0 60000 65536"/>
              <a:gd name="T5" fmla="*/ 0 60000 65536"/>
              <a:gd name="T6" fmla="*/ 0 w 9144"/>
              <a:gd name="T7" fmla="*/ 0 h 8382"/>
              <a:gd name="T8" fmla="*/ 9144 w 9144"/>
              <a:gd name="T9" fmla="*/ 8382 h 8382"/>
            </a:gdLst>
            <a:ahLst/>
            <a:cxnLst>
              <a:cxn ang="T4">
                <a:pos x="T0" y="T1"/>
              </a:cxn>
              <a:cxn ang="T5">
                <a:pos x="T2" y="T3"/>
              </a:cxn>
            </a:cxnLst>
            <a:rect l="T6" t="T7" r="T8" b="T9"/>
            <a:pathLst>
              <a:path w="9144" h="8382">
                <a:moveTo>
                  <a:pt x="4572" y="0"/>
                </a:moveTo>
                <a:lnTo>
                  <a:pt x="4572" y="8382"/>
                </a:lnTo>
              </a:path>
            </a:pathLst>
          </a:custGeom>
          <a:noFill/>
          <a:ln w="10414">
            <a:solidFill>
              <a:srgbClr val="28166F"/>
            </a:solidFill>
            <a:round/>
          </a:ln>
        </p:spPr>
        <p:txBody>
          <a:bodyPr lIns="0" tIns="0" rIns="0" bIns="0"/>
          <a:lstStyle/>
          <a:p>
            <a:endParaRPr lang="el-GR"/>
          </a:p>
        </p:txBody>
      </p:sp>
      <p:sp>
        <p:nvSpPr>
          <p:cNvPr id="9892" name="object 677"/>
          <p:cNvSpPr/>
          <p:nvPr/>
        </p:nvSpPr>
        <p:spPr bwMode="auto">
          <a:xfrm>
            <a:off x="4171950" y="3941763"/>
            <a:ext cx="12700" cy="3175"/>
          </a:xfrm>
          <a:custGeom>
            <a:avLst/>
            <a:gdLst>
              <a:gd name="T0" fmla="*/ 7055 w 11429"/>
              <a:gd name="T1" fmla="*/ 0 h 3047"/>
              <a:gd name="T2" fmla="*/ 7055 w 11429"/>
              <a:gd name="T3" fmla="*/ 3308 h 3047"/>
              <a:gd name="T4" fmla="*/ 0 60000 65536"/>
              <a:gd name="T5" fmla="*/ 0 60000 65536"/>
              <a:gd name="T6" fmla="*/ 0 w 11429"/>
              <a:gd name="T7" fmla="*/ 0 h 3047"/>
              <a:gd name="T8" fmla="*/ 11429 w 11429"/>
              <a:gd name="T9" fmla="*/ 3047 h 3047"/>
            </a:gdLst>
            <a:ahLst/>
            <a:cxnLst>
              <a:cxn ang="T4">
                <a:pos x="T0" y="T1"/>
              </a:cxn>
              <a:cxn ang="T5">
                <a:pos x="T2" y="T3"/>
              </a:cxn>
            </a:cxnLst>
            <a:rect l="T6" t="T7" r="T8" b="T9"/>
            <a:pathLst>
              <a:path w="11429" h="3047">
                <a:moveTo>
                  <a:pt x="5714" y="0"/>
                </a:moveTo>
                <a:lnTo>
                  <a:pt x="5714" y="3047"/>
                </a:lnTo>
              </a:path>
            </a:pathLst>
          </a:custGeom>
          <a:noFill/>
          <a:ln w="12699">
            <a:solidFill>
              <a:srgbClr val="28166F"/>
            </a:solidFill>
            <a:round/>
          </a:ln>
        </p:spPr>
        <p:txBody>
          <a:bodyPr lIns="0" tIns="0" rIns="0" bIns="0"/>
          <a:lstStyle/>
          <a:p>
            <a:endParaRPr lang="el-GR"/>
          </a:p>
        </p:txBody>
      </p:sp>
      <p:sp>
        <p:nvSpPr>
          <p:cNvPr id="9893" name="object 678"/>
          <p:cNvSpPr/>
          <p:nvPr/>
        </p:nvSpPr>
        <p:spPr bwMode="auto">
          <a:xfrm>
            <a:off x="4157663" y="3941763"/>
            <a:ext cx="11112" cy="3175"/>
          </a:xfrm>
          <a:custGeom>
            <a:avLst/>
            <a:gdLst>
              <a:gd name="T0" fmla="*/ 5402 w 11429"/>
              <a:gd name="T1" fmla="*/ 0 h 3047"/>
              <a:gd name="T2" fmla="*/ 5402 w 11429"/>
              <a:gd name="T3" fmla="*/ 3308 h 3047"/>
              <a:gd name="T4" fmla="*/ 0 60000 65536"/>
              <a:gd name="T5" fmla="*/ 0 60000 65536"/>
              <a:gd name="T6" fmla="*/ 0 w 11429"/>
              <a:gd name="T7" fmla="*/ 0 h 3047"/>
              <a:gd name="T8" fmla="*/ 11429 w 11429"/>
              <a:gd name="T9" fmla="*/ 3047 h 3047"/>
            </a:gdLst>
            <a:ahLst/>
            <a:cxnLst>
              <a:cxn ang="T4">
                <a:pos x="T0" y="T1"/>
              </a:cxn>
              <a:cxn ang="T5">
                <a:pos x="T2" y="T3"/>
              </a:cxn>
            </a:cxnLst>
            <a:rect l="T6" t="T7" r="T8" b="T9"/>
            <a:pathLst>
              <a:path w="11429" h="3047">
                <a:moveTo>
                  <a:pt x="5714" y="0"/>
                </a:moveTo>
                <a:lnTo>
                  <a:pt x="5714" y="3047"/>
                </a:lnTo>
              </a:path>
            </a:pathLst>
          </a:custGeom>
          <a:noFill/>
          <a:ln w="12699">
            <a:solidFill>
              <a:srgbClr val="28166F"/>
            </a:solidFill>
            <a:round/>
          </a:ln>
        </p:spPr>
        <p:txBody>
          <a:bodyPr lIns="0" tIns="0" rIns="0" bIns="0"/>
          <a:lstStyle/>
          <a:p>
            <a:endParaRPr lang="el-GR"/>
          </a:p>
        </p:txBody>
      </p:sp>
      <p:sp>
        <p:nvSpPr>
          <p:cNvPr id="9894" name="object 679"/>
          <p:cNvSpPr/>
          <p:nvPr/>
        </p:nvSpPr>
        <p:spPr bwMode="auto">
          <a:xfrm>
            <a:off x="4173538" y="3925888"/>
            <a:ext cx="11112" cy="25400"/>
          </a:xfrm>
          <a:custGeom>
            <a:avLst/>
            <a:gdLst>
              <a:gd name="T0" fmla="*/ 0 w 9905"/>
              <a:gd name="T1" fmla="*/ 0 h 25654"/>
              <a:gd name="T2" fmla="*/ 0 w 9905"/>
              <a:gd name="T3" fmla="*/ 25149 h 25654"/>
              <a:gd name="T4" fmla="*/ 12466 w 9905"/>
              <a:gd name="T5" fmla="*/ 25149 h 25654"/>
              <a:gd name="T6" fmla="*/ 12466 w 9905"/>
              <a:gd name="T7" fmla="*/ 0 h 25654"/>
              <a:gd name="T8" fmla="*/ 0 w 9905"/>
              <a:gd name="T9" fmla="*/ 0 h 25654"/>
              <a:gd name="T10" fmla="*/ 0 60000 65536"/>
              <a:gd name="T11" fmla="*/ 0 60000 65536"/>
              <a:gd name="T12" fmla="*/ 0 60000 65536"/>
              <a:gd name="T13" fmla="*/ 0 60000 65536"/>
              <a:gd name="T14" fmla="*/ 0 60000 65536"/>
              <a:gd name="T15" fmla="*/ 0 w 9905"/>
              <a:gd name="T16" fmla="*/ 0 h 25654"/>
              <a:gd name="T17" fmla="*/ 9905 w 9905"/>
              <a:gd name="T18" fmla="*/ 25654 h 25654"/>
            </a:gdLst>
            <a:ahLst/>
            <a:cxnLst>
              <a:cxn ang="T10">
                <a:pos x="T0" y="T1"/>
              </a:cxn>
              <a:cxn ang="T11">
                <a:pos x="T2" y="T3"/>
              </a:cxn>
              <a:cxn ang="T12">
                <a:pos x="T4" y="T5"/>
              </a:cxn>
              <a:cxn ang="T13">
                <a:pos x="T6" y="T7"/>
              </a:cxn>
              <a:cxn ang="T14">
                <a:pos x="T8" y="T9"/>
              </a:cxn>
            </a:cxnLst>
            <a:rect l="T15" t="T16" r="T17" b="T18"/>
            <a:pathLst>
              <a:path w="9905" h="25654">
                <a:moveTo>
                  <a:pt x="0" y="0"/>
                </a:moveTo>
                <a:lnTo>
                  <a:pt x="0" y="25654"/>
                </a:lnTo>
                <a:lnTo>
                  <a:pt x="9905" y="25654"/>
                </a:lnTo>
                <a:lnTo>
                  <a:pt x="9905" y="0"/>
                </a:lnTo>
                <a:lnTo>
                  <a:pt x="0" y="0"/>
                </a:lnTo>
                <a:close/>
              </a:path>
            </a:pathLst>
          </a:custGeom>
          <a:solidFill>
            <a:srgbClr val="28166F"/>
          </a:solidFill>
          <a:ln w="9525">
            <a:noFill/>
            <a:round/>
          </a:ln>
        </p:spPr>
        <p:txBody>
          <a:bodyPr lIns="0" tIns="0" rIns="0" bIns="0"/>
          <a:lstStyle/>
          <a:p>
            <a:endParaRPr lang="el-GR"/>
          </a:p>
        </p:txBody>
      </p:sp>
      <p:sp>
        <p:nvSpPr>
          <p:cNvPr id="9895" name="object 680"/>
          <p:cNvSpPr/>
          <p:nvPr/>
        </p:nvSpPr>
        <p:spPr bwMode="auto">
          <a:xfrm>
            <a:off x="4160838" y="3917950"/>
            <a:ext cx="20637" cy="36513"/>
          </a:xfrm>
          <a:custGeom>
            <a:avLst/>
            <a:gdLst>
              <a:gd name="T0" fmla="*/ 0 w 20574"/>
              <a:gd name="T1" fmla="*/ 0 h 36321"/>
              <a:gd name="T2" fmla="*/ 0 w 20574"/>
              <a:gd name="T3" fmla="*/ 36706 h 36321"/>
              <a:gd name="T4" fmla="*/ 20700 w 20574"/>
              <a:gd name="T5" fmla="*/ 36706 h 36321"/>
              <a:gd name="T6" fmla="*/ 20700 w 20574"/>
              <a:gd name="T7" fmla="*/ 0 h 36321"/>
              <a:gd name="T8" fmla="*/ 0 w 20574"/>
              <a:gd name="T9" fmla="*/ 0 h 36321"/>
              <a:gd name="T10" fmla="*/ 0 60000 65536"/>
              <a:gd name="T11" fmla="*/ 0 60000 65536"/>
              <a:gd name="T12" fmla="*/ 0 60000 65536"/>
              <a:gd name="T13" fmla="*/ 0 60000 65536"/>
              <a:gd name="T14" fmla="*/ 0 60000 65536"/>
              <a:gd name="T15" fmla="*/ 0 w 20574"/>
              <a:gd name="T16" fmla="*/ 0 h 36321"/>
              <a:gd name="T17" fmla="*/ 20574 w 20574"/>
              <a:gd name="T18" fmla="*/ 36321 h 36321"/>
            </a:gdLst>
            <a:ahLst/>
            <a:cxnLst>
              <a:cxn ang="T10">
                <a:pos x="T0" y="T1"/>
              </a:cxn>
              <a:cxn ang="T11">
                <a:pos x="T2" y="T3"/>
              </a:cxn>
              <a:cxn ang="T12">
                <a:pos x="T4" y="T5"/>
              </a:cxn>
              <a:cxn ang="T13">
                <a:pos x="T6" y="T7"/>
              </a:cxn>
              <a:cxn ang="T14">
                <a:pos x="T8" y="T9"/>
              </a:cxn>
            </a:cxnLst>
            <a:rect l="T15" t="T16" r="T17" b="T18"/>
            <a:pathLst>
              <a:path w="20574" h="36321">
                <a:moveTo>
                  <a:pt x="0" y="0"/>
                </a:moveTo>
                <a:lnTo>
                  <a:pt x="0" y="36321"/>
                </a:lnTo>
                <a:lnTo>
                  <a:pt x="20574" y="36321"/>
                </a:lnTo>
                <a:lnTo>
                  <a:pt x="20574" y="0"/>
                </a:lnTo>
                <a:lnTo>
                  <a:pt x="0" y="0"/>
                </a:lnTo>
                <a:close/>
              </a:path>
            </a:pathLst>
          </a:custGeom>
          <a:solidFill>
            <a:srgbClr val="28166F"/>
          </a:solidFill>
          <a:ln w="9525">
            <a:noFill/>
            <a:round/>
          </a:ln>
        </p:spPr>
        <p:txBody>
          <a:bodyPr lIns="0" tIns="0" rIns="0" bIns="0"/>
          <a:lstStyle/>
          <a:p>
            <a:endParaRPr lang="el-GR"/>
          </a:p>
        </p:txBody>
      </p:sp>
      <p:sp>
        <p:nvSpPr>
          <p:cNvPr id="9896" name="object 681"/>
          <p:cNvSpPr/>
          <p:nvPr/>
        </p:nvSpPr>
        <p:spPr bwMode="auto">
          <a:xfrm>
            <a:off x="4176713" y="3927475"/>
            <a:ext cx="4762" cy="11113"/>
          </a:xfrm>
          <a:custGeom>
            <a:avLst/>
            <a:gdLst>
              <a:gd name="T0" fmla="*/ 0 w 5079"/>
              <a:gd name="T1" fmla="*/ 0 h 9905"/>
              <a:gd name="T2" fmla="*/ 0 w 5079"/>
              <a:gd name="T3" fmla="*/ 12468 h 9905"/>
              <a:gd name="T4" fmla="*/ 4465 w 5079"/>
              <a:gd name="T5" fmla="*/ 12468 h 9905"/>
              <a:gd name="T6" fmla="*/ 4465 w 5079"/>
              <a:gd name="T7" fmla="*/ 0 h 9905"/>
              <a:gd name="T8" fmla="*/ 0 w 5079"/>
              <a:gd name="T9" fmla="*/ 0 h 9905"/>
              <a:gd name="T10" fmla="*/ 0 60000 65536"/>
              <a:gd name="T11" fmla="*/ 0 60000 65536"/>
              <a:gd name="T12" fmla="*/ 0 60000 65536"/>
              <a:gd name="T13" fmla="*/ 0 60000 65536"/>
              <a:gd name="T14" fmla="*/ 0 60000 65536"/>
              <a:gd name="T15" fmla="*/ 0 w 5079"/>
              <a:gd name="T16" fmla="*/ 0 h 9905"/>
              <a:gd name="T17" fmla="*/ 5079 w 5079"/>
              <a:gd name="T18" fmla="*/ 9905 h 9905"/>
            </a:gdLst>
            <a:ahLst/>
            <a:cxnLst>
              <a:cxn ang="T10">
                <a:pos x="T0" y="T1"/>
              </a:cxn>
              <a:cxn ang="T11">
                <a:pos x="T2" y="T3"/>
              </a:cxn>
              <a:cxn ang="T12">
                <a:pos x="T4" y="T5"/>
              </a:cxn>
              <a:cxn ang="T13">
                <a:pos x="T6" y="T7"/>
              </a:cxn>
              <a:cxn ang="T14">
                <a:pos x="T8" y="T9"/>
              </a:cxn>
            </a:cxnLst>
            <a:rect l="T15" t="T16" r="T17" b="T18"/>
            <a:pathLst>
              <a:path w="5079" h="9905">
                <a:moveTo>
                  <a:pt x="0" y="0"/>
                </a:moveTo>
                <a:lnTo>
                  <a:pt x="0" y="9905"/>
                </a:lnTo>
                <a:lnTo>
                  <a:pt x="5079" y="9905"/>
                </a:lnTo>
                <a:lnTo>
                  <a:pt x="5079" y="0"/>
                </a:lnTo>
                <a:lnTo>
                  <a:pt x="0" y="0"/>
                </a:lnTo>
                <a:close/>
              </a:path>
            </a:pathLst>
          </a:custGeom>
          <a:solidFill>
            <a:srgbClr val="28166F"/>
          </a:solidFill>
          <a:ln w="9525">
            <a:noFill/>
            <a:round/>
          </a:ln>
        </p:spPr>
        <p:txBody>
          <a:bodyPr lIns="0" tIns="0" rIns="0" bIns="0"/>
          <a:lstStyle/>
          <a:p>
            <a:endParaRPr lang="el-GR"/>
          </a:p>
        </p:txBody>
      </p:sp>
      <p:sp>
        <p:nvSpPr>
          <p:cNvPr id="9897" name="object 682"/>
          <p:cNvSpPr/>
          <p:nvPr/>
        </p:nvSpPr>
        <p:spPr bwMode="auto">
          <a:xfrm>
            <a:off x="4160838" y="3937000"/>
            <a:ext cx="20637" cy="22225"/>
          </a:xfrm>
          <a:custGeom>
            <a:avLst/>
            <a:gdLst>
              <a:gd name="T0" fmla="*/ 0 w 20574"/>
              <a:gd name="T1" fmla="*/ 0 h 21844"/>
              <a:gd name="T2" fmla="*/ 0 w 20574"/>
              <a:gd name="T3" fmla="*/ 22613 h 21844"/>
              <a:gd name="T4" fmla="*/ 20700 w 20574"/>
              <a:gd name="T5" fmla="*/ 22613 h 21844"/>
              <a:gd name="T6" fmla="*/ 20700 w 20574"/>
              <a:gd name="T7" fmla="*/ 0 h 21844"/>
              <a:gd name="T8" fmla="*/ 0 w 20574"/>
              <a:gd name="T9" fmla="*/ 0 h 21844"/>
              <a:gd name="T10" fmla="*/ 0 60000 65536"/>
              <a:gd name="T11" fmla="*/ 0 60000 65536"/>
              <a:gd name="T12" fmla="*/ 0 60000 65536"/>
              <a:gd name="T13" fmla="*/ 0 60000 65536"/>
              <a:gd name="T14" fmla="*/ 0 60000 65536"/>
              <a:gd name="T15" fmla="*/ 0 w 20574"/>
              <a:gd name="T16" fmla="*/ 0 h 21844"/>
              <a:gd name="T17" fmla="*/ 20574 w 20574"/>
              <a:gd name="T18" fmla="*/ 21844 h 21844"/>
            </a:gdLst>
            <a:ahLst/>
            <a:cxnLst>
              <a:cxn ang="T10">
                <a:pos x="T0" y="T1"/>
              </a:cxn>
              <a:cxn ang="T11">
                <a:pos x="T2" y="T3"/>
              </a:cxn>
              <a:cxn ang="T12">
                <a:pos x="T4" y="T5"/>
              </a:cxn>
              <a:cxn ang="T13">
                <a:pos x="T6" y="T7"/>
              </a:cxn>
              <a:cxn ang="T14">
                <a:pos x="T8" y="T9"/>
              </a:cxn>
            </a:cxnLst>
            <a:rect l="T15" t="T16" r="T17" b="T18"/>
            <a:pathLst>
              <a:path w="20574" h="21844">
                <a:moveTo>
                  <a:pt x="0" y="0"/>
                </a:moveTo>
                <a:lnTo>
                  <a:pt x="0" y="21844"/>
                </a:lnTo>
                <a:lnTo>
                  <a:pt x="20574" y="21844"/>
                </a:lnTo>
                <a:lnTo>
                  <a:pt x="20574" y="0"/>
                </a:lnTo>
                <a:lnTo>
                  <a:pt x="0" y="0"/>
                </a:lnTo>
                <a:close/>
              </a:path>
            </a:pathLst>
          </a:custGeom>
          <a:solidFill>
            <a:srgbClr val="28166F"/>
          </a:solidFill>
          <a:ln w="9525">
            <a:noFill/>
            <a:round/>
          </a:ln>
        </p:spPr>
        <p:txBody>
          <a:bodyPr lIns="0" tIns="0" rIns="0" bIns="0"/>
          <a:lstStyle/>
          <a:p>
            <a:endParaRPr lang="el-GR"/>
          </a:p>
        </p:txBody>
      </p:sp>
      <p:sp>
        <p:nvSpPr>
          <p:cNvPr id="9898" name="object 683"/>
          <p:cNvSpPr/>
          <p:nvPr/>
        </p:nvSpPr>
        <p:spPr bwMode="auto">
          <a:xfrm>
            <a:off x="4157663" y="3944938"/>
            <a:ext cx="23812" cy="1587"/>
          </a:xfrm>
          <a:custGeom>
            <a:avLst/>
            <a:gdLst>
              <a:gd name="T0" fmla="*/ 12002 w 23622"/>
              <a:gd name="T1" fmla="*/ 0 h 2286"/>
              <a:gd name="T2" fmla="*/ 12002 w 23622"/>
              <a:gd name="T3" fmla="*/ 1102 h 2286"/>
              <a:gd name="T4" fmla="*/ 0 60000 65536"/>
              <a:gd name="T5" fmla="*/ 0 60000 65536"/>
              <a:gd name="T6" fmla="*/ 0 w 23622"/>
              <a:gd name="T7" fmla="*/ 0 h 2286"/>
              <a:gd name="T8" fmla="*/ 23622 w 23622"/>
              <a:gd name="T9" fmla="*/ 2286 h 2286"/>
            </a:gdLst>
            <a:ahLst/>
            <a:cxnLst>
              <a:cxn ang="T4">
                <a:pos x="T0" y="T1"/>
              </a:cxn>
              <a:cxn ang="T5">
                <a:pos x="T2" y="T3"/>
              </a:cxn>
            </a:cxnLst>
            <a:rect l="T6" t="T7" r="T8" b="T9"/>
            <a:pathLst>
              <a:path w="23622" h="2286">
                <a:moveTo>
                  <a:pt x="11811" y="0"/>
                </a:moveTo>
                <a:lnTo>
                  <a:pt x="11811" y="2286"/>
                </a:lnTo>
              </a:path>
            </a:pathLst>
          </a:custGeom>
          <a:noFill/>
          <a:ln w="24892">
            <a:solidFill>
              <a:srgbClr val="28166F"/>
            </a:solidFill>
            <a:round/>
          </a:ln>
        </p:spPr>
        <p:txBody>
          <a:bodyPr lIns="0" tIns="0" rIns="0" bIns="0"/>
          <a:lstStyle/>
          <a:p>
            <a:endParaRPr lang="el-GR"/>
          </a:p>
        </p:txBody>
      </p:sp>
      <p:sp>
        <p:nvSpPr>
          <p:cNvPr id="9899" name="object 684"/>
          <p:cNvSpPr/>
          <p:nvPr/>
        </p:nvSpPr>
        <p:spPr bwMode="auto">
          <a:xfrm>
            <a:off x="4176713" y="3941763"/>
            <a:ext cx="4762" cy="12700"/>
          </a:xfrm>
          <a:custGeom>
            <a:avLst/>
            <a:gdLst>
              <a:gd name="T0" fmla="*/ 0 w 5079"/>
              <a:gd name="T1" fmla="*/ 0 h 12191"/>
              <a:gd name="T2" fmla="*/ 0 w 5079"/>
              <a:gd name="T3" fmla="*/ 13230 h 12191"/>
              <a:gd name="T4" fmla="*/ 4465 w 5079"/>
              <a:gd name="T5" fmla="*/ 13230 h 12191"/>
              <a:gd name="T6" fmla="*/ 4465 w 5079"/>
              <a:gd name="T7" fmla="*/ 0 h 12191"/>
              <a:gd name="T8" fmla="*/ 0 w 5079"/>
              <a:gd name="T9" fmla="*/ 0 h 12191"/>
              <a:gd name="T10" fmla="*/ 0 60000 65536"/>
              <a:gd name="T11" fmla="*/ 0 60000 65536"/>
              <a:gd name="T12" fmla="*/ 0 60000 65536"/>
              <a:gd name="T13" fmla="*/ 0 60000 65536"/>
              <a:gd name="T14" fmla="*/ 0 60000 65536"/>
              <a:gd name="T15" fmla="*/ 0 w 5079"/>
              <a:gd name="T16" fmla="*/ 0 h 12191"/>
              <a:gd name="T17" fmla="*/ 5079 w 5079"/>
              <a:gd name="T18" fmla="*/ 12191 h 12191"/>
            </a:gdLst>
            <a:ahLst/>
            <a:cxnLst>
              <a:cxn ang="T10">
                <a:pos x="T0" y="T1"/>
              </a:cxn>
              <a:cxn ang="T11">
                <a:pos x="T2" y="T3"/>
              </a:cxn>
              <a:cxn ang="T12">
                <a:pos x="T4" y="T5"/>
              </a:cxn>
              <a:cxn ang="T13">
                <a:pos x="T6" y="T7"/>
              </a:cxn>
              <a:cxn ang="T14">
                <a:pos x="T8" y="T9"/>
              </a:cxn>
            </a:cxnLst>
            <a:rect l="T15" t="T16" r="T17" b="T18"/>
            <a:pathLst>
              <a:path w="5079" h="12191">
                <a:moveTo>
                  <a:pt x="0" y="0"/>
                </a:moveTo>
                <a:lnTo>
                  <a:pt x="0" y="12191"/>
                </a:lnTo>
                <a:lnTo>
                  <a:pt x="5079" y="12191"/>
                </a:lnTo>
                <a:lnTo>
                  <a:pt x="5079" y="0"/>
                </a:lnTo>
                <a:lnTo>
                  <a:pt x="0" y="0"/>
                </a:lnTo>
                <a:close/>
              </a:path>
            </a:pathLst>
          </a:custGeom>
          <a:solidFill>
            <a:srgbClr val="28166F"/>
          </a:solidFill>
          <a:ln w="9525">
            <a:noFill/>
            <a:round/>
          </a:ln>
        </p:spPr>
        <p:txBody>
          <a:bodyPr lIns="0" tIns="0" rIns="0" bIns="0"/>
          <a:lstStyle/>
          <a:p>
            <a:endParaRPr lang="el-GR"/>
          </a:p>
        </p:txBody>
      </p:sp>
      <p:sp>
        <p:nvSpPr>
          <p:cNvPr id="9900" name="object 685"/>
          <p:cNvSpPr/>
          <p:nvPr/>
        </p:nvSpPr>
        <p:spPr bwMode="auto">
          <a:xfrm>
            <a:off x="4195763"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9901" name="object 686"/>
          <p:cNvSpPr/>
          <p:nvPr/>
        </p:nvSpPr>
        <p:spPr bwMode="auto">
          <a:xfrm>
            <a:off x="4206875" y="3933825"/>
            <a:ext cx="12700" cy="0"/>
          </a:xfrm>
          <a:custGeom>
            <a:avLst/>
            <a:gdLst>
              <a:gd name="T0" fmla="*/ 13230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557">
            <a:solidFill>
              <a:srgbClr val="28166F"/>
            </a:solidFill>
            <a:round/>
          </a:ln>
        </p:spPr>
        <p:txBody>
          <a:bodyPr lIns="0" tIns="0" rIns="0" bIns="0"/>
          <a:lstStyle/>
          <a:p>
            <a:endParaRPr lang="el-GR"/>
          </a:p>
        </p:txBody>
      </p:sp>
      <p:sp>
        <p:nvSpPr>
          <p:cNvPr id="9902" name="object 687"/>
          <p:cNvSpPr/>
          <p:nvPr/>
        </p:nvSpPr>
        <p:spPr bwMode="auto">
          <a:xfrm>
            <a:off x="4187825" y="3930650"/>
            <a:ext cx="11113" cy="19050"/>
          </a:xfrm>
          <a:custGeom>
            <a:avLst/>
            <a:gdLst>
              <a:gd name="T0" fmla="*/ 0 w 11429"/>
              <a:gd name="T1" fmla="*/ 0 h 18414"/>
              <a:gd name="T2" fmla="*/ 0 w 11429"/>
              <a:gd name="T3" fmla="*/ 19708 h 18414"/>
              <a:gd name="T4" fmla="*/ 10806 w 11429"/>
              <a:gd name="T5" fmla="*/ 19708 h 18414"/>
              <a:gd name="T6" fmla="*/ 10806 w 11429"/>
              <a:gd name="T7" fmla="*/ 0 h 18414"/>
              <a:gd name="T8" fmla="*/ 0 w 11429"/>
              <a:gd name="T9" fmla="*/ 0 h 18414"/>
              <a:gd name="T10" fmla="*/ 0 60000 65536"/>
              <a:gd name="T11" fmla="*/ 0 60000 65536"/>
              <a:gd name="T12" fmla="*/ 0 60000 65536"/>
              <a:gd name="T13" fmla="*/ 0 60000 65536"/>
              <a:gd name="T14" fmla="*/ 0 60000 65536"/>
              <a:gd name="T15" fmla="*/ 0 w 11429"/>
              <a:gd name="T16" fmla="*/ 0 h 18414"/>
              <a:gd name="T17" fmla="*/ 11429 w 11429"/>
              <a:gd name="T18" fmla="*/ 18414 h 18414"/>
            </a:gdLst>
            <a:ahLst/>
            <a:cxnLst>
              <a:cxn ang="T10">
                <a:pos x="T0" y="T1"/>
              </a:cxn>
              <a:cxn ang="T11">
                <a:pos x="T2" y="T3"/>
              </a:cxn>
              <a:cxn ang="T12">
                <a:pos x="T4" y="T5"/>
              </a:cxn>
              <a:cxn ang="T13">
                <a:pos x="T6" y="T7"/>
              </a:cxn>
              <a:cxn ang="T14">
                <a:pos x="T8" y="T9"/>
              </a:cxn>
            </a:cxnLst>
            <a:rect l="T15" t="T16" r="T17" b="T18"/>
            <a:pathLst>
              <a:path w="11429" h="18414">
                <a:moveTo>
                  <a:pt x="0" y="0"/>
                </a:moveTo>
                <a:lnTo>
                  <a:pt x="0" y="18414"/>
                </a:lnTo>
                <a:lnTo>
                  <a:pt x="11429" y="18414"/>
                </a:lnTo>
                <a:lnTo>
                  <a:pt x="11429" y="0"/>
                </a:lnTo>
                <a:lnTo>
                  <a:pt x="0" y="0"/>
                </a:lnTo>
                <a:close/>
              </a:path>
            </a:pathLst>
          </a:custGeom>
          <a:solidFill>
            <a:srgbClr val="28166F"/>
          </a:solidFill>
          <a:ln w="9525">
            <a:noFill/>
            <a:round/>
          </a:ln>
        </p:spPr>
        <p:txBody>
          <a:bodyPr lIns="0" tIns="0" rIns="0" bIns="0"/>
          <a:lstStyle/>
          <a:p>
            <a:endParaRPr lang="el-GR"/>
          </a:p>
        </p:txBody>
      </p:sp>
      <p:sp>
        <p:nvSpPr>
          <p:cNvPr id="9903" name="object 688"/>
          <p:cNvSpPr/>
          <p:nvPr/>
        </p:nvSpPr>
        <p:spPr bwMode="auto">
          <a:xfrm>
            <a:off x="4192588" y="3922713"/>
            <a:ext cx="20637" cy="30162"/>
          </a:xfrm>
          <a:custGeom>
            <a:avLst/>
            <a:gdLst>
              <a:gd name="T0" fmla="*/ 0 w 20574"/>
              <a:gd name="T1" fmla="*/ 0 h 30607"/>
              <a:gd name="T2" fmla="*/ 0 w 20574"/>
              <a:gd name="T3" fmla="*/ 29723 h 30607"/>
              <a:gd name="T4" fmla="*/ 20700 w 20574"/>
              <a:gd name="T5" fmla="*/ 29723 h 30607"/>
              <a:gd name="T6" fmla="*/ 20700 w 20574"/>
              <a:gd name="T7" fmla="*/ 0 h 30607"/>
              <a:gd name="T8" fmla="*/ 0 w 20574"/>
              <a:gd name="T9" fmla="*/ 0 h 30607"/>
              <a:gd name="T10" fmla="*/ 0 60000 65536"/>
              <a:gd name="T11" fmla="*/ 0 60000 65536"/>
              <a:gd name="T12" fmla="*/ 0 60000 65536"/>
              <a:gd name="T13" fmla="*/ 0 60000 65536"/>
              <a:gd name="T14" fmla="*/ 0 60000 65536"/>
              <a:gd name="T15" fmla="*/ 0 w 20574"/>
              <a:gd name="T16" fmla="*/ 0 h 30607"/>
              <a:gd name="T17" fmla="*/ 20574 w 20574"/>
              <a:gd name="T18" fmla="*/ 30607 h 30607"/>
            </a:gdLst>
            <a:ahLst/>
            <a:cxnLst>
              <a:cxn ang="T10">
                <a:pos x="T0" y="T1"/>
              </a:cxn>
              <a:cxn ang="T11">
                <a:pos x="T2" y="T3"/>
              </a:cxn>
              <a:cxn ang="T12">
                <a:pos x="T4" y="T5"/>
              </a:cxn>
              <a:cxn ang="T13">
                <a:pos x="T6" y="T7"/>
              </a:cxn>
              <a:cxn ang="T14">
                <a:pos x="T8" y="T9"/>
              </a:cxn>
            </a:cxnLst>
            <a:rect l="T15" t="T16" r="T17" b="T18"/>
            <a:pathLst>
              <a:path w="20574" h="30607">
                <a:moveTo>
                  <a:pt x="0" y="0"/>
                </a:moveTo>
                <a:lnTo>
                  <a:pt x="0" y="30607"/>
                </a:lnTo>
                <a:lnTo>
                  <a:pt x="20574" y="30607"/>
                </a:lnTo>
                <a:lnTo>
                  <a:pt x="20574" y="0"/>
                </a:lnTo>
                <a:lnTo>
                  <a:pt x="0" y="0"/>
                </a:lnTo>
                <a:close/>
              </a:path>
            </a:pathLst>
          </a:custGeom>
          <a:solidFill>
            <a:srgbClr val="28166F"/>
          </a:solidFill>
          <a:ln w="9525">
            <a:noFill/>
            <a:round/>
          </a:ln>
        </p:spPr>
        <p:txBody>
          <a:bodyPr lIns="0" tIns="0" rIns="0" bIns="0"/>
          <a:lstStyle/>
          <a:p>
            <a:endParaRPr lang="el-GR"/>
          </a:p>
        </p:txBody>
      </p:sp>
      <p:sp>
        <p:nvSpPr>
          <p:cNvPr id="9904" name="object 689"/>
          <p:cNvSpPr/>
          <p:nvPr/>
        </p:nvSpPr>
        <p:spPr bwMode="auto">
          <a:xfrm>
            <a:off x="4205288" y="3941763"/>
            <a:ext cx="11112" cy="3175"/>
          </a:xfrm>
          <a:custGeom>
            <a:avLst/>
            <a:gdLst>
              <a:gd name="T0" fmla="*/ 5402 w 11429"/>
              <a:gd name="T1" fmla="*/ 0 h 3047"/>
              <a:gd name="T2" fmla="*/ 5402 w 11429"/>
              <a:gd name="T3" fmla="*/ 3308 h 3047"/>
              <a:gd name="T4" fmla="*/ 0 60000 65536"/>
              <a:gd name="T5" fmla="*/ 0 60000 65536"/>
              <a:gd name="T6" fmla="*/ 0 w 11429"/>
              <a:gd name="T7" fmla="*/ 0 h 3047"/>
              <a:gd name="T8" fmla="*/ 11429 w 11429"/>
              <a:gd name="T9" fmla="*/ 3047 h 3047"/>
            </a:gdLst>
            <a:ahLst/>
            <a:cxnLst>
              <a:cxn ang="T4">
                <a:pos x="T0" y="T1"/>
              </a:cxn>
              <a:cxn ang="T5">
                <a:pos x="T2" y="T3"/>
              </a:cxn>
            </a:cxnLst>
            <a:rect l="T6" t="T7" r="T8" b="T9"/>
            <a:pathLst>
              <a:path w="11429" h="3047">
                <a:moveTo>
                  <a:pt x="5714" y="0"/>
                </a:moveTo>
                <a:lnTo>
                  <a:pt x="5714" y="3047"/>
                </a:lnTo>
              </a:path>
            </a:pathLst>
          </a:custGeom>
          <a:noFill/>
          <a:ln w="12699">
            <a:solidFill>
              <a:srgbClr val="28166F"/>
            </a:solidFill>
            <a:round/>
          </a:ln>
        </p:spPr>
        <p:txBody>
          <a:bodyPr lIns="0" tIns="0" rIns="0" bIns="0"/>
          <a:lstStyle/>
          <a:p>
            <a:endParaRPr lang="el-GR"/>
          </a:p>
        </p:txBody>
      </p:sp>
      <p:sp>
        <p:nvSpPr>
          <p:cNvPr id="9905" name="object 690"/>
          <p:cNvSpPr/>
          <p:nvPr/>
        </p:nvSpPr>
        <p:spPr bwMode="auto">
          <a:xfrm>
            <a:off x="4184650" y="3924300"/>
            <a:ext cx="11113" cy="28575"/>
          </a:xfrm>
          <a:custGeom>
            <a:avLst/>
            <a:gdLst>
              <a:gd name="T0" fmla="*/ 0 w 12191"/>
              <a:gd name="T1" fmla="*/ 0 h 27940"/>
              <a:gd name="T2" fmla="*/ 0 w 12191"/>
              <a:gd name="T3" fmla="*/ 29224 h 27940"/>
              <a:gd name="T4" fmla="*/ 10130 w 12191"/>
              <a:gd name="T5" fmla="*/ 29224 h 27940"/>
              <a:gd name="T6" fmla="*/ 10130 w 12191"/>
              <a:gd name="T7" fmla="*/ 0 h 27940"/>
              <a:gd name="T8" fmla="*/ 0 w 12191"/>
              <a:gd name="T9" fmla="*/ 0 h 27940"/>
              <a:gd name="T10" fmla="*/ 0 60000 65536"/>
              <a:gd name="T11" fmla="*/ 0 60000 65536"/>
              <a:gd name="T12" fmla="*/ 0 60000 65536"/>
              <a:gd name="T13" fmla="*/ 0 60000 65536"/>
              <a:gd name="T14" fmla="*/ 0 60000 65536"/>
              <a:gd name="T15" fmla="*/ 0 w 12191"/>
              <a:gd name="T16" fmla="*/ 0 h 27940"/>
              <a:gd name="T17" fmla="*/ 12191 w 12191"/>
              <a:gd name="T18" fmla="*/ 27940 h 27940"/>
            </a:gdLst>
            <a:ahLst/>
            <a:cxnLst>
              <a:cxn ang="T10">
                <a:pos x="T0" y="T1"/>
              </a:cxn>
              <a:cxn ang="T11">
                <a:pos x="T2" y="T3"/>
              </a:cxn>
              <a:cxn ang="T12">
                <a:pos x="T4" y="T5"/>
              </a:cxn>
              <a:cxn ang="T13">
                <a:pos x="T6" y="T7"/>
              </a:cxn>
              <a:cxn ang="T14">
                <a:pos x="T8" y="T9"/>
              </a:cxn>
            </a:cxnLst>
            <a:rect l="T15" t="T16" r="T17" b="T18"/>
            <a:pathLst>
              <a:path w="12191" h="27940">
                <a:moveTo>
                  <a:pt x="0" y="0"/>
                </a:moveTo>
                <a:lnTo>
                  <a:pt x="0" y="27940"/>
                </a:lnTo>
                <a:lnTo>
                  <a:pt x="12191" y="27940"/>
                </a:lnTo>
                <a:lnTo>
                  <a:pt x="12191" y="0"/>
                </a:lnTo>
                <a:lnTo>
                  <a:pt x="0" y="0"/>
                </a:lnTo>
                <a:close/>
              </a:path>
            </a:pathLst>
          </a:custGeom>
          <a:solidFill>
            <a:srgbClr val="28166F"/>
          </a:solidFill>
          <a:ln w="9525">
            <a:noFill/>
            <a:round/>
          </a:ln>
        </p:spPr>
        <p:txBody>
          <a:bodyPr lIns="0" tIns="0" rIns="0" bIns="0"/>
          <a:lstStyle/>
          <a:p>
            <a:endParaRPr lang="el-GR"/>
          </a:p>
        </p:txBody>
      </p:sp>
      <p:sp>
        <p:nvSpPr>
          <p:cNvPr id="9906" name="object 691"/>
          <p:cNvSpPr/>
          <p:nvPr/>
        </p:nvSpPr>
        <p:spPr bwMode="auto">
          <a:xfrm>
            <a:off x="4191000" y="3917950"/>
            <a:ext cx="22225" cy="38100"/>
          </a:xfrm>
          <a:custGeom>
            <a:avLst/>
            <a:gdLst>
              <a:gd name="T0" fmla="*/ 0 w 22098"/>
              <a:gd name="T1" fmla="*/ 0 h 37845"/>
              <a:gd name="T2" fmla="*/ 0 w 22098"/>
              <a:gd name="T3" fmla="*/ 38357 h 37845"/>
              <a:gd name="T4" fmla="*/ 22353 w 22098"/>
              <a:gd name="T5" fmla="*/ 38357 h 37845"/>
              <a:gd name="T6" fmla="*/ 22353 w 22098"/>
              <a:gd name="T7" fmla="*/ 0 h 37845"/>
              <a:gd name="T8" fmla="*/ 0 w 22098"/>
              <a:gd name="T9" fmla="*/ 0 h 37845"/>
              <a:gd name="T10" fmla="*/ 0 60000 65536"/>
              <a:gd name="T11" fmla="*/ 0 60000 65536"/>
              <a:gd name="T12" fmla="*/ 0 60000 65536"/>
              <a:gd name="T13" fmla="*/ 0 60000 65536"/>
              <a:gd name="T14" fmla="*/ 0 60000 65536"/>
              <a:gd name="T15" fmla="*/ 0 w 22098"/>
              <a:gd name="T16" fmla="*/ 0 h 37845"/>
              <a:gd name="T17" fmla="*/ 22098 w 22098"/>
              <a:gd name="T18" fmla="*/ 37845 h 37845"/>
            </a:gdLst>
            <a:ahLst/>
            <a:cxnLst>
              <a:cxn ang="T10">
                <a:pos x="T0" y="T1"/>
              </a:cxn>
              <a:cxn ang="T11">
                <a:pos x="T2" y="T3"/>
              </a:cxn>
              <a:cxn ang="T12">
                <a:pos x="T4" y="T5"/>
              </a:cxn>
              <a:cxn ang="T13">
                <a:pos x="T6" y="T7"/>
              </a:cxn>
              <a:cxn ang="T14">
                <a:pos x="T8" y="T9"/>
              </a:cxn>
            </a:cxnLst>
            <a:rect l="T15" t="T16" r="T17" b="T18"/>
            <a:pathLst>
              <a:path w="22098" h="37845">
                <a:moveTo>
                  <a:pt x="0" y="0"/>
                </a:moveTo>
                <a:lnTo>
                  <a:pt x="0" y="37845"/>
                </a:lnTo>
                <a:lnTo>
                  <a:pt x="22098" y="37845"/>
                </a:lnTo>
                <a:lnTo>
                  <a:pt x="22098" y="0"/>
                </a:lnTo>
                <a:lnTo>
                  <a:pt x="0" y="0"/>
                </a:lnTo>
                <a:close/>
              </a:path>
            </a:pathLst>
          </a:custGeom>
          <a:solidFill>
            <a:srgbClr val="28166F"/>
          </a:solidFill>
          <a:ln w="9525">
            <a:noFill/>
            <a:round/>
          </a:ln>
        </p:spPr>
        <p:txBody>
          <a:bodyPr lIns="0" tIns="0" rIns="0" bIns="0"/>
          <a:lstStyle/>
          <a:p>
            <a:endParaRPr lang="el-GR"/>
          </a:p>
        </p:txBody>
      </p:sp>
      <p:sp>
        <p:nvSpPr>
          <p:cNvPr id="9907" name="object 692"/>
          <p:cNvSpPr/>
          <p:nvPr/>
        </p:nvSpPr>
        <p:spPr bwMode="auto">
          <a:xfrm>
            <a:off x="4191000" y="3927475"/>
            <a:ext cx="1588" cy="11113"/>
          </a:xfrm>
          <a:custGeom>
            <a:avLst/>
            <a:gdLst>
              <a:gd name="T0" fmla="*/ 0 w 2794"/>
              <a:gd name="T1" fmla="*/ 0 h 9905"/>
              <a:gd name="T2" fmla="*/ 0 w 2794"/>
              <a:gd name="T3" fmla="*/ 12468 h 9905"/>
              <a:gd name="T4" fmla="*/ 903 w 2794"/>
              <a:gd name="T5" fmla="*/ 12468 h 9905"/>
              <a:gd name="T6" fmla="*/ 903 w 2794"/>
              <a:gd name="T7" fmla="*/ 0 h 9905"/>
              <a:gd name="T8" fmla="*/ 0 w 2794"/>
              <a:gd name="T9" fmla="*/ 0 h 9905"/>
              <a:gd name="T10" fmla="*/ 0 60000 65536"/>
              <a:gd name="T11" fmla="*/ 0 60000 65536"/>
              <a:gd name="T12" fmla="*/ 0 60000 65536"/>
              <a:gd name="T13" fmla="*/ 0 60000 65536"/>
              <a:gd name="T14" fmla="*/ 0 60000 65536"/>
              <a:gd name="T15" fmla="*/ 0 w 2794"/>
              <a:gd name="T16" fmla="*/ 0 h 9905"/>
              <a:gd name="T17" fmla="*/ 2794 w 2794"/>
              <a:gd name="T18" fmla="*/ 9905 h 9905"/>
            </a:gdLst>
            <a:ahLst/>
            <a:cxnLst>
              <a:cxn ang="T10">
                <a:pos x="T0" y="T1"/>
              </a:cxn>
              <a:cxn ang="T11">
                <a:pos x="T2" y="T3"/>
              </a:cxn>
              <a:cxn ang="T12">
                <a:pos x="T4" y="T5"/>
              </a:cxn>
              <a:cxn ang="T13">
                <a:pos x="T6" y="T7"/>
              </a:cxn>
              <a:cxn ang="T14">
                <a:pos x="T8" y="T9"/>
              </a:cxn>
            </a:cxnLst>
            <a:rect l="T15" t="T16" r="T17" b="T18"/>
            <a:pathLst>
              <a:path w="2794" h="9905">
                <a:moveTo>
                  <a:pt x="0" y="0"/>
                </a:moveTo>
                <a:lnTo>
                  <a:pt x="0" y="9905"/>
                </a:lnTo>
                <a:lnTo>
                  <a:pt x="2794" y="9905"/>
                </a:lnTo>
                <a:lnTo>
                  <a:pt x="2794" y="0"/>
                </a:lnTo>
                <a:lnTo>
                  <a:pt x="0" y="0"/>
                </a:lnTo>
                <a:close/>
              </a:path>
            </a:pathLst>
          </a:custGeom>
          <a:solidFill>
            <a:srgbClr val="28166F"/>
          </a:solidFill>
          <a:ln w="9525">
            <a:noFill/>
            <a:round/>
          </a:ln>
        </p:spPr>
        <p:txBody>
          <a:bodyPr lIns="0" tIns="0" rIns="0" bIns="0"/>
          <a:lstStyle/>
          <a:p>
            <a:endParaRPr lang="el-GR"/>
          </a:p>
        </p:txBody>
      </p:sp>
      <p:sp>
        <p:nvSpPr>
          <p:cNvPr id="9908" name="object 693"/>
          <p:cNvSpPr/>
          <p:nvPr/>
        </p:nvSpPr>
        <p:spPr bwMode="auto">
          <a:xfrm>
            <a:off x="4191000" y="3937000"/>
            <a:ext cx="22225" cy="22225"/>
          </a:xfrm>
          <a:custGeom>
            <a:avLst/>
            <a:gdLst>
              <a:gd name="T0" fmla="*/ 0 w 22098"/>
              <a:gd name="T1" fmla="*/ 0 h 21844"/>
              <a:gd name="T2" fmla="*/ 0 w 22098"/>
              <a:gd name="T3" fmla="*/ 22613 h 21844"/>
              <a:gd name="T4" fmla="*/ 22353 w 22098"/>
              <a:gd name="T5" fmla="*/ 22613 h 21844"/>
              <a:gd name="T6" fmla="*/ 22353 w 22098"/>
              <a:gd name="T7" fmla="*/ 0 h 21844"/>
              <a:gd name="T8" fmla="*/ 0 w 22098"/>
              <a:gd name="T9" fmla="*/ 0 h 21844"/>
              <a:gd name="T10" fmla="*/ 0 60000 65536"/>
              <a:gd name="T11" fmla="*/ 0 60000 65536"/>
              <a:gd name="T12" fmla="*/ 0 60000 65536"/>
              <a:gd name="T13" fmla="*/ 0 60000 65536"/>
              <a:gd name="T14" fmla="*/ 0 60000 65536"/>
              <a:gd name="T15" fmla="*/ 0 w 22098"/>
              <a:gd name="T16" fmla="*/ 0 h 21844"/>
              <a:gd name="T17" fmla="*/ 22098 w 22098"/>
              <a:gd name="T18" fmla="*/ 21844 h 21844"/>
            </a:gdLst>
            <a:ahLst/>
            <a:cxnLst>
              <a:cxn ang="T10">
                <a:pos x="T0" y="T1"/>
              </a:cxn>
              <a:cxn ang="T11">
                <a:pos x="T2" y="T3"/>
              </a:cxn>
              <a:cxn ang="T12">
                <a:pos x="T4" y="T5"/>
              </a:cxn>
              <a:cxn ang="T13">
                <a:pos x="T6" y="T7"/>
              </a:cxn>
              <a:cxn ang="T14">
                <a:pos x="T8" y="T9"/>
              </a:cxn>
            </a:cxnLst>
            <a:rect l="T15" t="T16" r="T17" b="T18"/>
            <a:pathLst>
              <a:path w="22098" h="21844">
                <a:moveTo>
                  <a:pt x="0" y="0"/>
                </a:moveTo>
                <a:lnTo>
                  <a:pt x="0" y="21844"/>
                </a:lnTo>
                <a:lnTo>
                  <a:pt x="22098" y="21844"/>
                </a:lnTo>
                <a:lnTo>
                  <a:pt x="22098" y="0"/>
                </a:lnTo>
                <a:lnTo>
                  <a:pt x="0" y="0"/>
                </a:lnTo>
                <a:close/>
              </a:path>
            </a:pathLst>
          </a:custGeom>
          <a:solidFill>
            <a:srgbClr val="28166F"/>
          </a:solidFill>
          <a:ln w="9525">
            <a:noFill/>
            <a:round/>
          </a:ln>
        </p:spPr>
        <p:txBody>
          <a:bodyPr lIns="0" tIns="0" rIns="0" bIns="0"/>
          <a:lstStyle/>
          <a:p>
            <a:endParaRPr lang="el-GR"/>
          </a:p>
        </p:txBody>
      </p:sp>
      <p:sp>
        <p:nvSpPr>
          <p:cNvPr id="9909" name="object 694"/>
          <p:cNvSpPr/>
          <p:nvPr/>
        </p:nvSpPr>
        <p:spPr bwMode="auto">
          <a:xfrm>
            <a:off x="4206875" y="3944938"/>
            <a:ext cx="12700" cy="1587"/>
          </a:xfrm>
          <a:custGeom>
            <a:avLst/>
            <a:gdLst>
              <a:gd name="T0" fmla="*/ 6614 w 12191"/>
              <a:gd name="T1" fmla="*/ 0 h 2286"/>
              <a:gd name="T2" fmla="*/ 6614 w 12191"/>
              <a:gd name="T3" fmla="*/ 1102 h 2286"/>
              <a:gd name="T4" fmla="*/ 0 60000 65536"/>
              <a:gd name="T5" fmla="*/ 0 60000 65536"/>
              <a:gd name="T6" fmla="*/ 0 w 12191"/>
              <a:gd name="T7" fmla="*/ 0 h 2286"/>
              <a:gd name="T8" fmla="*/ 12191 w 12191"/>
              <a:gd name="T9" fmla="*/ 2286 h 2286"/>
            </a:gdLst>
            <a:ahLst/>
            <a:cxnLst>
              <a:cxn ang="T4">
                <a:pos x="T0" y="T1"/>
              </a:cxn>
              <a:cxn ang="T5">
                <a:pos x="T2" y="T3"/>
              </a:cxn>
            </a:cxnLst>
            <a:rect l="T6" t="T7" r="T8" b="T9"/>
            <a:pathLst>
              <a:path w="12191" h="2286">
                <a:moveTo>
                  <a:pt x="6095" y="0"/>
                </a:moveTo>
                <a:lnTo>
                  <a:pt x="6095" y="2286"/>
                </a:lnTo>
              </a:path>
            </a:pathLst>
          </a:custGeom>
          <a:noFill/>
          <a:ln w="13461">
            <a:solidFill>
              <a:srgbClr val="28166F"/>
            </a:solidFill>
            <a:round/>
          </a:ln>
        </p:spPr>
        <p:txBody>
          <a:bodyPr lIns="0" tIns="0" rIns="0" bIns="0"/>
          <a:lstStyle/>
          <a:p>
            <a:endParaRPr lang="el-GR"/>
          </a:p>
        </p:txBody>
      </p:sp>
      <p:sp>
        <p:nvSpPr>
          <p:cNvPr id="9910" name="object 695"/>
          <p:cNvSpPr/>
          <p:nvPr/>
        </p:nvSpPr>
        <p:spPr bwMode="auto">
          <a:xfrm>
            <a:off x="4191000" y="3941763"/>
            <a:ext cx="1588" cy="12700"/>
          </a:xfrm>
          <a:custGeom>
            <a:avLst/>
            <a:gdLst>
              <a:gd name="T0" fmla="*/ 0 w 2794"/>
              <a:gd name="T1" fmla="*/ 0 h 12191"/>
              <a:gd name="T2" fmla="*/ 0 w 2794"/>
              <a:gd name="T3" fmla="*/ 13230 h 12191"/>
              <a:gd name="T4" fmla="*/ 903 w 2794"/>
              <a:gd name="T5" fmla="*/ 13230 h 12191"/>
              <a:gd name="T6" fmla="*/ 903 w 2794"/>
              <a:gd name="T7" fmla="*/ 0 h 12191"/>
              <a:gd name="T8" fmla="*/ 0 w 2794"/>
              <a:gd name="T9" fmla="*/ 0 h 12191"/>
              <a:gd name="T10" fmla="*/ 0 60000 65536"/>
              <a:gd name="T11" fmla="*/ 0 60000 65536"/>
              <a:gd name="T12" fmla="*/ 0 60000 65536"/>
              <a:gd name="T13" fmla="*/ 0 60000 65536"/>
              <a:gd name="T14" fmla="*/ 0 60000 65536"/>
              <a:gd name="T15" fmla="*/ 0 w 2794"/>
              <a:gd name="T16" fmla="*/ 0 h 12191"/>
              <a:gd name="T17" fmla="*/ 2794 w 2794"/>
              <a:gd name="T18" fmla="*/ 12191 h 12191"/>
            </a:gdLst>
            <a:ahLst/>
            <a:cxnLst>
              <a:cxn ang="T10">
                <a:pos x="T0" y="T1"/>
              </a:cxn>
              <a:cxn ang="T11">
                <a:pos x="T2" y="T3"/>
              </a:cxn>
              <a:cxn ang="T12">
                <a:pos x="T4" y="T5"/>
              </a:cxn>
              <a:cxn ang="T13">
                <a:pos x="T6" y="T7"/>
              </a:cxn>
              <a:cxn ang="T14">
                <a:pos x="T8" y="T9"/>
              </a:cxn>
            </a:cxnLst>
            <a:rect l="T15" t="T16" r="T17" b="T18"/>
            <a:pathLst>
              <a:path w="2794" h="12191">
                <a:moveTo>
                  <a:pt x="0" y="0"/>
                </a:moveTo>
                <a:lnTo>
                  <a:pt x="0" y="12191"/>
                </a:lnTo>
                <a:lnTo>
                  <a:pt x="2794" y="12191"/>
                </a:lnTo>
                <a:lnTo>
                  <a:pt x="2794" y="0"/>
                </a:lnTo>
                <a:lnTo>
                  <a:pt x="0" y="0"/>
                </a:lnTo>
                <a:close/>
              </a:path>
            </a:pathLst>
          </a:custGeom>
          <a:solidFill>
            <a:srgbClr val="28166F"/>
          </a:solidFill>
          <a:ln w="9525">
            <a:noFill/>
            <a:round/>
          </a:ln>
        </p:spPr>
        <p:txBody>
          <a:bodyPr lIns="0" tIns="0" rIns="0" bIns="0"/>
          <a:lstStyle/>
          <a:p>
            <a:endParaRPr lang="el-GR"/>
          </a:p>
        </p:txBody>
      </p:sp>
      <p:sp>
        <p:nvSpPr>
          <p:cNvPr id="9911" name="object 696"/>
          <p:cNvSpPr/>
          <p:nvPr/>
        </p:nvSpPr>
        <p:spPr bwMode="auto">
          <a:xfrm>
            <a:off x="4232275" y="3917950"/>
            <a:ext cx="11113" cy="36513"/>
          </a:xfrm>
          <a:custGeom>
            <a:avLst/>
            <a:gdLst>
              <a:gd name="T0" fmla="*/ 0 w 11175"/>
              <a:gd name="T1" fmla="*/ 0 h 35813"/>
              <a:gd name="T2" fmla="*/ 0 w 11175"/>
              <a:gd name="T3" fmla="*/ 37227 h 35813"/>
              <a:gd name="T4" fmla="*/ 11051 w 11175"/>
              <a:gd name="T5" fmla="*/ 37227 h 35813"/>
              <a:gd name="T6" fmla="*/ 11051 w 11175"/>
              <a:gd name="T7" fmla="*/ 0 h 35813"/>
              <a:gd name="T8" fmla="*/ 0 w 11175"/>
              <a:gd name="T9" fmla="*/ 0 h 35813"/>
              <a:gd name="T10" fmla="*/ 0 60000 65536"/>
              <a:gd name="T11" fmla="*/ 0 60000 65536"/>
              <a:gd name="T12" fmla="*/ 0 60000 65536"/>
              <a:gd name="T13" fmla="*/ 0 60000 65536"/>
              <a:gd name="T14" fmla="*/ 0 60000 65536"/>
              <a:gd name="T15" fmla="*/ 0 w 11175"/>
              <a:gd name="T16" fmla="*/ 0 h 35813"/>
              <a:gd name="T17" fmla="*/ 11175 w 11175"/>
              <a:gd name="T18" fmla="*/ 35813 h 35813"/>
            </a:gdLst>
            <a:ahLst/>
            <a:cxnLst>
              <a:cxn ang="T10">
                <a:pos x="T0" y="T1"/>
              </a:cxn>
              <a:cxn ang="T11">
                <a:pos x="T2" y="T3"/>
              </a:cxn>
              <a:cxn ang="T12">
                <a:pos x="T4" y="T5"/>
              </a:cxn>
              <a:cxn ang="T13">
                <a:pos x="T6" y="T7"/>
              </a:cxn>
              <a:cxn ang="T14">
                <a:pos x="T8" y="T9"/>
              </a:cxn>
            </a:cxnLst>
            <a:rect l="T15" t="T16" r="T17" b="T18"/>
            <a:pathLst>
              <a:path w="11175" h="35813">
                <a:moveTo>
                  <a:pt x="0" y="0"/>
                </a:moveTo>
                <a:lnTo>
                  <a:pt x="0" y="35813"/>
                </a:lnTo>
                <a:lnTo>
                  <a:pt x="11175" y="35813"/>
                </a:lnTo>
                <a:lnTo>
                  <a:pt x="11175" y="0"/>
                </a:lnTo>
                <a:lnTo>
                  <a:pt x="0" y="0"/>
                </a:lnTo>
                <a:close/>
              </a:path>
            </a:pathLst>
          </a:custGeom>
          <a:solidFill>
            <a:srgbClr val="1F1A17"/>
          </a:solidFill>
          <a:ln w="9525">
            <a:noFill/>
            <a:round/>
          </a:ln>
        </p:spPr>
        <p:txBody>
          <a:bodyPr lIns="0" tIns="0" rIns="0" bIns="0"/>
          <a:lstStyle/>
          <a:p>
            <a:endParaRPr lang="el-GR"/>
          </a:p>
        </p:txBody>
      </p:sp>
      <p:sp>
        <p:nvSpPr>
          <p:cNvPr id="9912" name="object 697"/>
          <p:cNvSpPr/>
          <p:nvPr/>
        </p:nvSpPr>
        <p:spPr bwMode="auto">
          <a:xfrm>
            <a:off x="4227513" y="3930650"/>
            <a:ext cx="28575" cy="20638"/>
          </a:xfrm>
          <a:custGeom>
            <a:avLst/>
            <a:gdLst>
              <a:gd name="T0" fmla="*/ 0 w 27432"/>
              <a:gd name="T1" fmla="*/ 0 h 20700"/>
              <a:gd name="T2" fmla="*/ 0 w 27432"/>
              <a:gd name="T3" fmla="*/ 20576 h 20700"/>
              <a:gd name="T4" fmla="*/ 29766 w 27432"/>
              <a:gd name="T5" fmla="*/ 20576 h 20700"/>
              <a:gd name="T6" fmla="*/ 29766 w 27432"/>
              <a:gd name="T7" fmla="*/ 0 h 20700"/>
              <a:gd name="T8" fmla="*/ 0 w 27432"/>
              <a:gd name="T9" fmla="*/ 0 h 20700"/>
              <a:gd name="T10" fmla="*/ 0 60000 65536"/>
              <a:gd name="T11" fmla="*/ 0 60000 65536"/>
              <a:gd name="T12" fmla="*/ 0 60000 65536"/>
              <a:gd name="T13" fmla="*/ 0 60000 65536"/>
              <a:gd name="T14" fmla="*/ 0 60000 65536"/>
              <a:gd name="T15" fmla="*/ 0 w 27432"/>
              <a:gd name="T16" fmla="*/ 0 h 20700"/>
              <a:gd name="T17" fmla="*/ 27432 w 27432"/>
              <a:gd name="T18" fmla="*/ 20700 h 20700"/>
            </a:gdLst>
            <a:ahLst/>
            <a:cxnLst>
              <a:cxn ang="T10">
                <a:pos x="T0" y="T1"/>
              </a:cxn>
              <a:cxn ang="T11">
                <a:pos x="T2" y="T3"/>
              </a:cxn>
              <a:cxn ang="T12">
                <a:pos x="T4" y="T5"/>
              </a:cxn>
              <a:cxn ang="T13">
                <a:pos x="T6" y="T7"/>
              </a:cxn>
              <a:cxn ang="T14">
                <a:pos x="T8" y="T9"/>
              </a:cxn>
            </a:cxnLst>
            <a:rect l="T15" t="T16" r="T17" b="T18"/>
            <a:pathLst>
              <a:path w="27432" h="20700">
                <a:moveTo>
                  <a:pt x="0" y="0"/>
                </a:moveTo>
                <a:lnTo>
                  <a:pt x="0" y="20700"/>
                </a:lnTo>
                <a:lnTo>
                  <a:pt x="27432" y="20700"/>
                </a:lnTo>
                <a:lnTo>
                  <a:pt x="27432" y="0"/>
                </a:lnTo>
                <a:lnTo>
                  <a:pt x="0" y="0"/>
                </a:lnTo>
                <a:close/>
              </a:path>
            </a:pathLst>
          </a:custGeom>
          <a:solidFill>
            <a:srgbClr val="28166F"/>
          </a:solidFill>
          <a:ln w="9525">
            <a:noFill/>
            <a:round/>
          </a:ln>
        </p:spPr>
        <p:txBody>
          <a:bodyPr lIns="0" tIns="0" rIns="0" bIns="0"/>
          <a:lstStyle/>
          <a:p>
            <a:endParaRPr lang="el-GR"/>
          </a:p>
        </p:txBody>
      </p:sp>
      <p:sp>
        <p:nvSpPr>
          <p:cNvPr id="9913" name="object 698"/>
          <p:cNvSpPr/>
          <p:nvPr/>
        </p:nvSpPr>
        <p:spPr bwMode="auto">
          <a:xfrm>
            <a:off x="4225925" y="3930650"/>
            <a:ext cx="11113" cy="19050"/>
          </a:xfrm>
          <a:custGeom>
            <a:avLst/>
            <a:gdLst>
              <a:gd name="T0" fmla="*/ 0 w 11429"/>
              <a:gd name="T1" fmla="*/ 0 h 18414"/>
              <a:gd name="T2" fmla="*/ 0 w 11429"/>
              <a:gd name="T3" fmla="*/ 19708 h 18414"/>
              <a:gd name="T4" fmla="*/ 10806 w 11429"/>
              <a:gd name="T5" fmla="*/ 19708 h 18414"/>
              <a:gd name="T6" fmla="*/ 10806 w 11429"/>
              <a:gd name="T7" fmla="*/ 0 h 18414"/>
              <a:gd name="T8" fmla="*/ 0 w 11429"/>
              <a:gd name="T9" fmla="*/ 0 h 18414"/>
              <a:gd name="T10" fmla="*/ 0 60000 65536"/>
              <a:gd name="T11" fmla="*/ 0 60000 65536"/>
              <a:gd name="T12" fmla="*/ 0 60000 65536"/>
              <a:gd name="T13" fmla="*/ 0 60000 65536"/>
              <a:gd name="T14" fmla="*/ 0 60000 65536"/>
              <a:gd name="T15" fmla="*/ 0 w 11429"/>
              <a:gd name="T16" fmla="*/ 0 h 18414"/>
              <a:gd name="T17" fmla="*/ 11429 w 11429"/>
              <a:gd name="T18" fmla="*/ 18414 h 18414"/>
            </a:gdLst>
            <a:ahLst/>
            <a:cxnLst>
              <a:cxn ang="T10">
                <a:pos x="T0" y="T1"/>
              </a:cxn>
              <a:cxn ang="T11">
                <a:pos x="T2" y="T3"/>
              </a:cxn>
              <a:cxn ang="T12">
                <a:pos x="T4" y="T5"/>
              </a:cxn>
              <a:cxn ang="T13">
                <a:pos x="T6" y="T7"/>
              </a:cxn>
              <a:cxn ang="T14">
                <a:pos x="T8" y="T9"/>
              </a:cxn>
            </a:cxnLst>
            <a:rect l="T15" t="T16" r="T17" b="T18"/>
            <a:pathLst>
              <a:path w="11429" h="18414">
                <a:moveTo>
                  <a:pt x="0" y="0"/>
                </a:moveTo>
                <a:lnTo>
                  <a:pt x="0" y="18414"/>
                </a:lnTo>
                <a:lnTo>
                  <a:pt x="11429" y="18414"/>
                </a:lnTo>
                <a:lnTo>
                  <a:pt x="11429" y="0"/>
                </a:lnTo>
                <a:lnTo>
                  <a:pt x="0" y="0"/>
                </a:lnTo>
                <a:close/>
              </a:path>
            </a:pathLst>
          </a:custGeom>
          <a:solidFill>
            <a:srgbClr val="28166F"/>
          </a:solidFill>
          <a:ln w="9525">
            <a:noFill/>
            <a:round/>
          </a:ln>
        </p:spPr>
        <p:txBody>
          <a:bodyPr lIns="0" tIns="0" rIns="0" bIns="0"/>
          <a:lstStyle/>
          <a:p>
            <a:endParaRPr lang="el-GR"/>
          </a:p>
        </p:txBody>
      </p:sp>
      <p:sp>
        <p:nvSpPr>
          <p:cNvPr id="9914" name="object 699"/>
          <p:cNvSpPr/>
          <p:nvPr/>
        </p:nvSpPr>
        <p:spPr bwMode="auto">
          <a:xfrm>
            <a:off x="4230688" y="3937000"/>
            <a:ext cx="15875" cy="9525"/>
          </a:xfrm>
          <a:custGeom>
            <a:avLst/>
            <a:gdLst>
              <a:gd name="T0" fmla="*/ 0 w 16509"/>
              <a:gd name="T1" fmla="*/ 0 h 10667"/>
              <a:gd name="T2" fmla="*/ 0 w 16509"/>
              <a:gd name="T3" fmla="*/ 8505 h 10667"/>
              <a:gd name="T4" fmla="*/ 15265 w 16509"/>
              <a:gd name="T5" fmla="*/ 8505 h 10667"/>
              <a:gd name="T6" fmla="*/ 15265 w 16509"/>
              <a:gd name="T7" fmla="*/ 0 h 10667"/>
              <a:gd name="T8" fmla="*/ 0 w 16509"/>
              <a:gd name="T9" fmla="*/ 0 h 10667"/>
              <a:gd name="T10" fmla="*/ 0 60000 65536"/>
              <a:gd name="T11" fmla="*/ 0 60000 65536"/>
              <a:gd name="T12" fmla="*/ 0 60000 65536"/>
              <a:gd name="T13" fmla="*/ 0 60000 65536"/>
              <a:gd name="T14" fmla="*/ 0 60000 65536"/>
              <a:gd name="T15" fmla="*/ 0 w 16509"/>
              <a:gd name="T16" fmla="*/ 0 h 10667"/>
              <a:gd name="T17" fmla="*/ 16509 w 16509"/>
              <a:gd name="T18" fmla="*/ 10667 h 10667"/>
            </a:gdLst>
            <a:ahLst/>
            <a:cxnLst>
              <a:cxn ang="T10">
                <a:pos x="T0" y="T1"/>
              </a:cxn>
              <a:cxn ang="T11">
                <a:pos x="T2" y="T3"/>
              </a:cxn>
              <a:cxn ang="T12">
                <a:pos x="T4" y="T5"/>
              </a:cxn>
              <a:cxn ang="T13">
                <a:pos x="T6" y="T7"/>
              </a:cxn>
              <a:cxn ang="T14">
                <a:pos x="T8" y="T9"/>
              </a:cxn>
            </a:cxnLst>
            <a:rect l="T15" t="T16" r="T17" b="T18"/>
            <a:pathLst>
              <a:path w="16509" h="10667">
                <a:moveTo>
                  <a:pt x="0" y="0"/>
                </a:moveTo>
                <a:lnTo>
                  <a:pt x="0" y="10667"/>
                </a:lnTo>
                <a:lnTo>
                  <a:pt x="16509" y="10667"/>
                </a:lnTo>
                <a:lnTo>
                  <a:pt x="16509" y="0"/>
                </a:lnTo>
                <a:lnTo>
                  <a:pt x="0" y="0"/>
                </a:lnTo>
                <a:close/>
              </a:path>
            </a:pathLst>
          </a:custGeom>
          <a:solidFill>
            <a:srgbClr val="28166F"/>
          </a:solidFill>
          <a:ln w="9525">
            <a:noFill/>
            <a:round/>
          </a:ln>
        </p:spPr>
        <p:txBody>
          <a:bodyPr lIns="0" tIns="0" rIns="0" bIns="0"/>
          <a:lstStyle/>
          <a:p>
            <a:endParaRPr lang="el-GR"/>
          </a:p>
        </p:txBody>
      </p:sp>
      <p:sp>
        <p:nvSpPr>
          <p:cNvPr id="9915" name="object 700"/>
          <p:cNvSpPr/>
          <p:nvPr/>
        </p:nvSpPr>
        <p:spPr bwMode="auto">
          <a:xfrm>
            <a:off x="4243388" y="3922713"/>
            <a:ext cx="15875" cy="31750"/>
          </a:xfrm>
          <a:custGeom>
            <a:avLst/>
            <a:gdLst>
              <a:gd name="T0" fmla="*/ 0 w 15239"/>
              <a:gd name="T1" fmla="*/ 0 h 30988"/>
              <a:gd name="T2" fmla="*/ 0 w 15239"/>
              <a:gd name="T3" fmla="*/ 32531 h 30988"/>
              <a:gd name="T4" fmla="*/ 16538 w 15239"/>
              <a:gd name="T5" fmla="*/ 32531 h 30988"/>
              <a:gd name="T6" fmla="*/ 16538 w 15239"/>
              <a:gd name="T7" fmla="*/ 0 h 30988"/>
              <a:gd name="T8" fmla="*/ 0 w 15239"/>
              <a:gd name="T9" fmla="*/ 0 h 30988"/>
              <a:gd name="T10" fmla="*/ 0 60000 65536"/>
              <a:gd name="T11" fmla="*/ 0 60000 65536"/>
              <a:gd name="T12" fmla="*/ 0 60000 65536"/>
              <a:gd name="T13" fmla="*/ 0 60000 65536"/>
              <a:gd name="T14" fmla="*/ 0 60000 65536"/>
              <a:gd name="T15" fmla="*/ 0 w 15239"/>
              <a:gd name="T16" fmla="*/ 0 h 30988"/>
              <a:gd name="T17" fmla="*/ 15239 w 15239"/>
              <a:gd name="T18" fmla="*/ 30988 h 30988"/>
            </a:gdLst>
            <a:ahLst/>
            <a:cxnLst>
              <a:cxn ang="T10">
                <a:pos x="T0" y="T1"/>
              </a:cxn>
              <a:cxn ang="T11">
                <a:pos x="T2" y="T3"/>
              </a:cxn>
              <a:cxn ang="T12">
                <a:pos x="T4" y="T5"/>
              </a:cxn>
              <a:cxn ang="T13">
                <a:pos x="T6" y="T7"/>
              </a:cxn>
              <a:cxn ang="T14">
                <a:pos x="T8" y="T9"/>
              </a:cxn>
            </a:cxnLst>
            <a:rect l="T15" t="T16" r="T17" b="T18"/>
            <a:pathLst>
              <a:path w="15239" h="30988">
                <a:moveTo>
                  <a:pt x="0" y="0"/>
                </a:moveTo>
                <a:lnTo>
                  <a:pt x="0" y="30988"/>
                </a:lnTo>
                <a:lnTo>
                  <a:pt x="15239" y="30988"/>
                </a:lnTo>
                <a:lnTo>
                  <a:pt x="15239" y="0"/>
                </a:lnTo>
                <a:lnTo>
                  <a:pt x="0" y="0"/>
                </a:lnTo>
                <a:close/>
              </a:path>
            </a:pathLst>
          </a:custGeom>
          <a:solidFill>
            <a:srgbClr val="28166F"/>
          </a:solidFill>
          <a:ln w="9525">
            <a:noFill/>
            <a:round/>
          </a:ln>
        </p:spPr>
        <p:txBody>
          <a:bodyPr lIns="0" tIns="0" rIns="0" bIns="0"/>
          <a:lstStyle/>
          <a:p>
            <a:endParaRPr lang="el-GR"/>
          </a:p>
        </p:txBody>
      </p:sp>
      <p:sp>
        <p:nvSpPr>
          <p:cNvPr id="9916" name="object 701"/>
          <p:cNvSpPr/>
          <p:nvPr/>
        </p:nvSpPr>
        <p:spPr bwMode="auto">
          <a:xfrm>
            <a:off x="4221163" y="3924300"/>
            <a:ext cx="12700" cy="28575"/>
          </a:xfrm>
          <a:custGeom>
            <a:avLst/>
            <a:gdLst>
              <a:gd name="T0" fmla="*/ 0 w 12191"/>
              <a:gd name="T1" fmla="*/ 0 h 27940"/>
              <a:gd name="T2" fmla="*/ 0 w 12191"/>
              <a:gd name="T3" fmla="*/ 29224 h 27940"/>
              <a:gd name="T4" fmla="*/ 13230 w 12191"/>
              <a:gd name="T5" fmla="*/ 29224 h 27940"/>
              <a:gd name="T6" fmla="*/ 13230 w 12191"/>
              <a:gd name="T7" fmla="*/ 0 h 27940"/>
              <a:gd name="T8" fmla="*/ 0 w 12191"/>
              <a:gd name="T9" fmla="*/ 0 h 27940"/>
              <a:gd name="T10" fmla="*/ 0 60000 65536"/>
              <a:gd name="T11" fmla="*/ 0 60000 65536"/>
              <a:gd name="T12" fmla="*/ 0 60000 65536"/>
              <a:gd name="T13" fmla="*/ 0 60000 65536"/>
              <a:gd name="T14" fmla="*/ 0 60000 65536"/>
              <a:gd name="T15" fmla="*/ 0 w 12191"/>
              <a:gd name="T16" fmla="*/ 0 h 27940"/>
              <a:gd name="T17" fmla="*/ 12191 w 12191"/>
              <a:gd name="T18" fmla="*/ 27940 h 27940"/>
            </a:gdLst>
            <a:ahLst/>
            <a:cxnLst>
              <a:cxn ang="T10">
                <a:pos x="T0" y="T1"/>
              </a:cxn>
              <a:cxn ang="T11">
                <a:pos x="T2" y="T3"/>
              </a:cxn>
              <a:cxn ang="T12">
                <a:pos x="T4" y="T5"/>
              </a:cxn>
              <a:cxn ang="T13">
                <a:pos x="T6" y="T7"/>
              </a:cxn>
              <a:cxn ang="T14">
                <a:pos x="T8" y="T9"/>
              </a:cxn>
            </a:cxnLst>
            <a:rect l="T15" t="T16" r="T17" b="T18"/>
            <a:pathLst>
              <a:path w="12191" h="27940">
                <a:moveTo>
                  <a:pt x="0" y="0"/>
                </a:moveTo>
                <a:lnTo>
                  <a:pt x="0" y="27940"/>
                </a:lnTo>
                <a:lnTo>
                  <a:pt x="12191" y="27940"/>
                </a:lnTo>
                <a:lnTo>
                  <a:pt x="12191" y="0"/>
                </a:lnTo>
                <a:lnTo>
                  <a:pt x="0" y="0"/>
                </a:lnTo>
                <a:close/>
              </a:path>
            </a:pathLst>
          </a:custGeom>
          <a:solidFill>
            <a:srgbClr val="28166F"/>
          </a:solidFill>
          <a:ln w="9525">
            <a:noFill/>
            <a:round/>
          </a:ln>
        </p:spPr>
        <p:txBody>
          <a:bodyPr lIns="0" tIns="0" rIns="0" bIns="0"/>
          <a:lstStyle/>
          <a:p>
            <a:endParaRPr lang="el-GR"/>
          </a:p>
        </p:txBody>
      </p:sp>
      <p:sp>
        <p:nvSpPr>
          <p:cNvPr id="9917" name="object 702"/>
          <p:cNvSpPr/>
          <p:nvPr/>
        </p:nvSpPr>
        <p:spPr bwMode="auto">
          <a:xfrm>
            <a:off x="4227513" y="3917950"/>
            <a:ext cx="23812" cy="38100"/>
          </a:xfrm>
          <a:custGeom>
            <a:avLst/>
            <a:gdLst>
              <a:gd name="T0" fmla="*/ 0 w 23622"/>
              <a:gd name="T1" fmla="*/ 0 h 39369"/>
              <a:gd name="T2" fmla="*/ 0 w 23622"/>
              <a:gd name="T3" fmla="*/ 36872 h 39369"/>
              <a:gd name="T4" fmla="*/ 24004 w 23622"/>
              <a:gd name="T5" fmla="*/ 36872 h 39369"/>
              <a:gd name="T6" fmla="*/ 24004 w 23622"/>
              <a:gd name="T7" fmla="*/ 0 h 39369"/>
              <a:gd name="T8" fmla="*/ 0 w 23622"/>
              <a:gd name="T9" fmla="*/ 0 h 39369"/>
              <a:gd name="T10" fmla="*/ 0 60000 65536"/>
              <a:gd name="T11" fmla="*/ 0 60000 65536"/>
              <a:gd name="T12" fmla="*/ 0 60000 65536"/>
              <a:gd name="T13" fmla="*/ 0 60000 65536"/>
              <a:gd name="T14" fmla="*/ 0 60000 65536"/>
              <a:gd name="T15" fmla="*/ 0 w 23622"/>
              <a:gd name="T16" fmla="*/ 0 h 39369"/>
              <a:gd name="T17" fmla="*/ 23622 w 23622"/>
              <a:gd name="T18" fmla="*/ 39369 h 39369"/>
            </a:gdLst>
            <a:ahLst/>
            <a:cxnLst>
              <a:cxn ang="T10">
                <a:pos x="T0" y="T1"/>
              </a:cxn>
              <a:cxn ang="T11">
                <a:pos x="T2" y="T3"/>
              </a:cxn>
              <a:cxn ang="T12">
                <a:pos x="T4" y="T5"/>
              </a:cxn>
              <a:cxn ang="T13">
                <a:pos x="T6" y="T7"/>
              </a:cxn>
              <a:cxn ang="T14">
                <a:pos x="T8" y="T9"/>
              </a:cxn>
            </a:cxnLst>
            <a:rect l="T15" t="T16" r="T17" b="T18"/>
            <a:pathLst>
              <a:path w="23622" h="39369">
                <a:moveTo>
                  <a:pt x="0" y="0"/>
                </a:moveTo>
                <a:lnTo>
                  <a:pt x="0" y="39369"/>
                </a:lnTo>
                <a:lnTo>
                  <a:pt x="23622" y="39369"/>
                </a:lnTo>
                <a:lnTo>
                  <a:pt x="23622" y="0"/>
                </a:lnTo>
                <a:lnTo>
                  <a:pt x="0" y="0"/>
                </a:lnTo>
                <a:close/>
              </a:path>
            </a:pathLst>
          </a:custGeom>
          <a:solidFill>
            <a:srgbClr val="28166F"/>
          </a:solidFill>
          <a:ln w="9525">
            <a:noFill/>
            <a:round/>
          </a:ln>
        </p:spPr>
        <p:txBody>
          <a:bodyPr lIns="0" tIns="0" rIns="0" bIns="0"/>
          <a:lstStyle/>
          <a:p>
            <a:endParaRPr lang="el-GR"/>
          </a:p>
        </p:txBody>
      </p:sp>
      <p:sp>
        <p:nvSpPr>
          <p:cNvPr id="9918" name="object 703"/>
          <p:cNvSpPr/>
          <p:nvPr/>
        </p:nvSpPr>
        <p:spPr bwMode="auto">
          <a:xfrm>
            <a:off x="4246563" y="3927475"/>
            <a:ext cx="6350" cy="11113"/>
          </a:xfrm>
          <a:custGeom>
            <a:avLst/>
            <a:gdLst>
              <a:gd name="T0" fmla="*/ 0 w 6604"/>
              <a:gd name="T1" fmla="*/ 0 h 9905"/>
              <a:gd name="T2" fmla="*/ 0 w 6604"/>
              <a:gd name="T3" fmla="*/ 12468 h 9905"/>
              <a:gd name="T4" fmla="*/ 6106 w 6604"/>
              <a:gd name="T5" fmla="*/ 12468 h 9905"/>
              <a:gd name="T6" fmla="*/ 6106 w 6604"/>
              <a:gd name="T7" fmla="*/ 0 h 9905"/>
              <a:gd name="T8" fmla="*/ 0 w 6604"/>
              <a:gd name="T9" fmla="*/ 0 h 9905"/>
              <a:gd name="T10" fmla="*/ 0 60000 65536"/>
              <a:gd name="T11" fmla="*/ 0 60000 65536"/>
              <a:gd name="T12" fmla="*/ 0 60000 65536"/>
              <a:gd name="T13" fmla="*/ 0 60000 65536"/>
              <a:gd name="T14" fmla="*/ 0 60000 65536"/>
              <a:gd name="T15" fmla="*/ 0 w 6604"/>
              <a:gd name="T16" fmla="*/ 0 h 9905"/>
              <a:gd name="T17" fmla="*/ 6604 w 6604"/>
              <a:gd name="T18" fmla="*/ 9905 h 9905"/>
            </a:gdLst>
            <a:ahLst/>
            <a:cxnLst>
              <a:cxn ang="T10">
                <a:pos x="T0" y="T1"/>
              </a:cxn>
              <a:cxn ang="T11">
                <a:pos x="T2" y="T3"/>
              </a:cxn>
              <a:cxn ang="T12">
                <a:pos x="T4" y="T5"/>
              </a:cxn>
              <a:cxn ang="T13">
                <a:pos x="T6" y="T7"/>
              </a:cxn>
              <a:cxn ang="T14">
                <a:pos x="T8" y="T9"/>
              </a:cxn>
            </a:cxnLst>
            <a:rect l="T15" t="T16" r="T17" b="T18"/>
            <a:pathLst>
              <a:path w="6604" h="9905">
                <a:moveTo>
                  <a:pt x="0" y="0"/>
                </a:moveTo>
                <a:lnTo>
                  <a:pt x="0" y="9905"/>
                </a:lnTo>
                <a:lnTo>
                  <a:pt x="6604" y="9905"/>
                </a:lnTo>
                <a:lnTo>
                  <a:pt x="6604" y="0"/>
                </a:lnTo>
                <a:lnTo>
                  <a:pt x="0" y="0"/>
                </a:lnTo>
                <a:close/>
              </a:path>
            </a:pathLst>
          </a:custGeom>
          <a:solidFill>
            <a:srgbClr val="28166F"/>
          </a:solidFill>
          <a:ln w="9525">
            <a:noFill/>
            <a:round/>
          </a:ln>
        </p:spPr>
        <p:txBody>
          <a:bodyPr lIns="0" tIns="0" rIns="0" bIns="0"/>
          <a:lstStyle/>
          <a:p>
            <a:endParaRPr lang="el-GR"/>
          </a:p>
        </p:txBody>
      </p:sp>
      <p:sp>
        <p:nvSpPr>
          <p:cNvPr id="9919" name="object 704"/>
          <p:cNvSpPr/>
          <p:nvPr/>
        </p:nvSpPr>
        <p:spPr bwMode="auto">
          <a:xfrm>
            <a:off x="4227513" y="3944938"/>
            <a:ext cx="23812" cy="1587"/>
          </a:xfrm>
          <a:custGeom>
            <a:avLst/>
            <a:gdLst>
              <a:gd name="T0" fmla="*/ 0 w 23368"/>
              <a:gd name="T1" fmla="*/ 0 h 2286"/>
              <a:gd name="T2" fmla="*/ 0 w 23368"/>
              <a:gd name="T3" fmla="*/ 1102 h 2286"/>
              <a:gd name="T4" fmla="*/ 24264 w 23368"/>
              <a:gd name="T5" fmla="*/ 1102 h 2286"/>
              <a:gd name="T6" fmla="*/ 24264 w 23368"/>
              <a:gd name="T7" fmla="*/ 0 h 2286"/>
              <a:gd name="T8" fmla="*/ 0 w 23368"/>
              <a:gd name="T9" fmla="*/ 0 h 2286"/>
              <a:gd name="T10" fmla="*/ 0 60000 65536"/>
              <a:gd name="T11" fmla="*/ 0 60000 65536"/>
              <a:gd name="T12" fmla="*/ 0 60000 65536"/>
              <a:gd name="T13" fmla="*/ 0 60000 65536"/>
              <a:gd name="T14" fmla="*/ 0 60000 65536"/>
              <a:gd name="T15" fmla="*/ 0 w 23368"/>
              <a:gd name="T16" fmla="*/ 0 h 2286"/>
              <a:gd name="T17" fmla="*/ 23368 w 23368"/>
              <a:gd name="T18" fmla="*/ 2286 h 2286"/>
            </a:gdLst>
            <a:ahLst/>
            <a:cxnLst>
              <a:cxn ang="T10">
                <a:pos x="T0" y="T1"/>
              </a:cxn>
              <a:cxn ang="T11">
                <a:pos x="T2" y="T3"/>
              </a:cxn>
              <a:cxn ang="T12">
                <a:pos x="T4" y="T5"/>
              </a:cxn>
              <a:cxn ang="T13">
                <a:pos x="T6" y="T7"/>
              </a:cxn>
              <a:cxn ang="T14">
                <a:pos x="T8" y="T9"/>
              </a:cxn>
            </a:cxnLst>
            <a:rect l="T15" t="T16" r="T17" b="T18"/>
            <a:pathLst>
              <a:path w="23368" h="2286">
                <a:moveTo>
                  <a:pt x="0" y="0"/>
                </a:moveTo>
                <a:lnTo>
                  <a:pt x="0" y="2286"/>
                </a:lnTo>
                <a:lnTo>
                  <a:pt x="23368" y="2286"/>
                </a:lnTo>
                <a:lnTo>
                  <a:pt x="23368" y="0"/>
                </a:lnTo>
                <a:lnTo>
                  <a:pt x="0" y="0"/>
                </a:lnTo>
                <a:close/>
              </a:path>
            </a:pathLst>
          </a:custGeom>
          <a:solidFill>
            <a:srgbClr val="28166F"/>
          </a:solidFill>
          <a:ln w="9525">
            <a:noFill/>
            <a:round/>
          </a:ln>
        </p:spPr>
        <p:txBody>
          <a:bodyPr lIns="0" tIns="0" rIns="0" bIns="0"/>
          <a:lstStyle/>
          <a:p>
            <a:endParaRPr lang="el-GR"/>
          </a:p>
        </p:txBody>
      </p:sp>
      <p:sp>
        <p:nvSpPr>
          <p:cNvPr id="9920" name="object 705"/>
          <p:cNvSpPr/>
          <p:nvPr/>
        </p:nvSpPr>
        <p:spPr bwMode="auto">
          <a:xfrm>
            <a:off x="4227513" y="3941763"/>
            <a:ext cx="25400" cy="12700"/>
          </a:xfrm>
          <a:custGeom>
            <a:avLst/>
            <a:gdLst>
              <a:gd name="T0" fmla="*/ 0 w 24892"/>
              <a:gd name="T1" fmla="*/ 0 h 12191"/>
              <a:gd name="T2" fmla="*/ 0 w 24892"/>
              <a:gd name="T3" fmla="*/ 13230 h 12191"/>
              <a:gd name="T4" fmla="*/ 25918 w 24892"/>
              <a:gd name="T5" fmla="*/ 13230 h 12191"/>
              <a:gd name="T6" fmla="*/ 25918 w 24892"/>
              <a:gd name="T7" fmla="*/ 0 h 12191"/>
              <a:gd name="T8" fmla="*/ 0 w 24892"/>
              <a:gd name="T9" fmla="*/ 0 h 12191"/>
              <a:gd name="T10" fmla="*/ 0 60000 65536"/>
              <a:gd name="T11" fmla="*/ 0 60000 65536"/>
              <a:gd name="T12" fmla="*/ 0 60000 65536"/>
              <a:gd name="T13" fmla="*/ 0 60000 65536"/>
              <a:gd name="T14" fmla="*/ 0 60000 65536"/>
              <a:gd name="T15" fmla="*/ 0 w 24892"/>
              <a:gd name="T16" fmla="*/ 0 h 12191"/>
              <a:gd name="T17" fmla="*/ 24892 w 24892"/>
              <a:gd name="T18" fmla="*/ 12191 h 12191"/>
            </a:gdLst>
            <a:ahLst/>
            <a:cxnLst>
              <a:cxn ang="T10">
                <a:pos x="T0" y="T1"/>
              </a:cxn>
              <a:cxn ang="T11">
                <a:pos x="T2" y="T3"/>
              </a:cxn>
              <a:cxn ang="T12">
                <a:pos x="T4" y="T5"/>
              </a:cxn>
              <a:cxn ang="T13">
                <a:pos x="T6" y="T7"/>
              </a:cxn>
              <a:cxn ang="T14">
                <a:pos x="T8" y="T9"/>
              </a:cxn>
            </a:cxnLst>
            <a:rect l="T15" t="T16" r="T17" b="T18"/>
            <a:pathLst>
              <a:path w="24892" h="12191">
                <a:moveTo>
                  <a:pt x="0" y="0"/>
                </a:moveTo>
                <a:lnTo>
                  <a:pt x="0" y="12191"/>
                </a:lnTo>
                <a:lnTo>
                  <a:pt x="24892" y="12191"/>
                </a:lnTo>
                <a:lnTo>
                  <a:pt x="24892" y="0"/>
                </a:lnTo>
                <a:lnTo>
                  <a:pt x="0" y="0"/>
                </a:lnTo>
                <a:close/>
              </a:path>
            </a:pathLst>
          </a:custGeom>
          <a:solidFill>
            <a:srgbClr val="28166F"/>
          </a:solidFill>
          <a:ln w="9525">
            <a:noFill/>
            <a:round/>
          </a:ln>
        </p:spPr>
        <p:txBody>
          <a:bodyPr lIns="0" tIns="0" rIns="0" bIns="0"/>
          <a:lstStyle/>
          <a:p>
            <a:endParaRPr lang="el-GR"/>
          </a:p>
        </p:txBody>
      </p:sp>
      <p:sp>
        <p:nvSpPr>
          <p:cNvPr id="9921" name="object 706"/>
          <p:cNvSpPr/>
          <p:nvPr/>
        </p:nvSpPr>
        <p:spPr bwMode="auto">
          <a:xfrm>
            <a:off x="4246563" y="3941763"/>
            <a:ext cx="6350" cy="12700"/>
          </a:xfrm>
          <a:custGeom>
            <a:avLst/>
            <a:gdLst>
              <a:gd name="T0" fmla="*/ 0 w 6604"/>
              <a:gd name="T1" fmla="*/ 0 h 12191"/>
              <a:gd name="T2" fmla="*/ 0 w 6604"/>
              <a:gd name="T3" fmla="*/ 13230 h 12191"/>
              <a:gd name="T4" fmla="*/ 6106 w 6604"/>
              <a:gd name="T5" fmla="*/ 13230 h 12191"/>
              <a:gd name="T6" fmla="*/ 6106 w 6604"/>
              <a:gd name="T7" fmla="*/ 0 h 12191"/>
              <a:gd name="T8" fmla="*/ 0 w 6604"/>
              <a:gd name="T9" fmla="*/ 0 h 12191"/>
              <a:gd name="T10" fmla="*/ 0 60000 65536"/>
              <a:gd name="T11" fmla="*/ 0 60000 65536"/>
              <a:gd name="T12" fmla="*/ 0 60000 65536"/>
              <a:gd name="T13" fmla="*/ 0 60000 65536"/>
              <a:gd name="T14" fmla="*/ 0 60000 65536"/>
              <a:gd name="T15" fmla="*/ 0 w 6604"/>
              <a:gd name="T16" fmla="*/ 0 h 12191"/>
              <a:gd name="T17" fmla="*/ 6604 w 6604"/>
              <a:gd name="T18" fmla="*/ 12191 h 12191"/>
            </a:gdLst>
            <a:ahLst/>
            <a:cxnLst>
              <a:cxn ang="T10">
                <a:pos x="T0" y="T1"/>
              </a:cxn>
              <a:cxn ang="T11">
                <a:pos x="T2" y="T3"/>
              </a:cxn>
              <a:cxn ang="T12">
                <a:pos x="T4" y="T5"/>
              </a:cxn>
              <a:cxn ang="T13">
                <a:pos x="T6" y="T7"/>
              </a:cxn>
              <a:cxn ang="T14">
                <a:pos x="T8" y="T9"/>
              </a:cxn>
            </a:cxnLst>
            <a:rect l="T15" t="T16" r="T17" b="T18"/>
            <a:pathLst>
              <a:path w="6604" h="12191">
                <a:moveTo>
                  <a:pt x="0" y="0"/>
                </a:moveTo>
                <a:lnTo>
                  <a:pt x="0" y="12191"/>
                </a:lnTo>
                <a:lnTo>
                  <a:pt x="6604" y="12191"/>
                </a:lnTo>
                <a:lnTo>
                  <a:pt x="6604" y="0"/>
                </a:lnTo>
                <a:lnTo>
                  <a:pt x="0" y="0"/>
                </a:lnTo>
                <a:close/>
              </a:path>
            </a:pathLst>
          </a:custGeom>
          <a:solidFill>
            <a:srgbClr val="28166F"/>
          </a:solidFill>
          <a:ln w="9525">
            <a:noFill/>
            <a:round/>
          </a:ln>
        </p:spPr>
        <p:txBody>
          <a:bodyPr lIns="0" tIns="0" rIns="0" bIns="0"/>
          <a:lstStyle/>
          <a:p>
            <a:endParaRPr lang="el-GR"/>
          </a:p>
        </p:txBody>
      </p:sp>
      <p:sp>
        <p:nvSpPr>
          <p:cNvPr id="9922" name="object 707"/>
          <p:cNvSpPr/>
          <p:nvPr/>
        </p:nvSpPr>
        <p:spPr bwMode="auto">
          <a:xfrm>
            <a:off x="4267200" y="3917950"/>
            <a:ext cx="12700" cy="36513"/>
          </a:xfrm>
          <a:custGeom>
            <a:avLst/>
            <a:gdLst>
              <a:gd name="T0" fmla="*/ 0 w 13461"/>
              <a:gd name="T1" fmla="*/ 0 h 35813"/>
              <a:gd name="T2" fmla="*/ 0 w 13461"/>
              <a:gd name="T3" fmla="*/ 37227 h 35813"/>
              <a:gd name="T4" fmla="*/ 11982 w 13461"/>
              <a:gd name="T5" fmla="*/ 37227 h 35813"/>
              <a:gd name="T6" fmla="*/ 11982 w 13461"/>
              <a:gd name="T7" fmla="*/ 0 h 35813"/>
              <a:gd name="T8" fmla="*/ 0 w 13461"/>
              <a:gd name="T9" fmla="*/ 0 h 35813"/>
              <a:gd name="T10" fmla="*/ 0 60000 65536"/>
              <a:gd name="T11" fmla="*/ 0 60000 65536"/>
              <a:gd name="T12" fmla="*/ 0 60000 65536"/>
              <a:gd name="T13" fmla="*/ 0 60000 65536"/>
              <a:gd name="T14" fmla="*/ 0 60000 65536"/>
              <a:gd name="T15" fmla="*/ 0 w 13461"/>
              <a:gd name="T16" fmla="*/ 0 h 35813"/>
              <a:gd name="T17" fmla="*/ 13461 w 13461"/>
              <a:gd name="T18" fmla="*/ 35813 h 35813"/>
            </a:gdLst>
            <a:ahLst/>
            <a:cxnLst>
              <a:cxn ang="T10">
                <a:pos x="T0" y="T1"/>
              </a:cxn>
              <a:cxn ang="T11">
                <a:pos x="T2" y="T3"/>
              </a:cxn>
              <a:cxn ang="T12">
                <a:pos x="T4" y="T5"/>
              </a:cxn>
              <a:cxn ang="T13">
                <a:pos x="T6" y="T7"/>
              </a:cxn>
              <a:cxn ang="T14">
                <a:pos x="T8" y="T9"/>
              </a:cxn>
            </a:cxnLst>
            <a:rect l="T15" t="T16" r="T17" b="T18"/>
            <a:pathLst>
              <a:path w="13461" h="35813">
                <a:moveTo>
                  <a:pt x="0" y="0"/>
                </a:moveTo>
                <a:lnTo>
                  <a:pt x="0" y="35813"/>
                </a:lnTo>
                <a:lnTo>
                  <a:pt x="13461" y="35813"/>
                </a:lnTo>
                <a:lnTo>
                  <a:pt x="13461" y="0"/>
                </a:lnTo>
                <a:lnTo>
                  <a:pt x="0" y="0"/>
                </a:lnTo>
                <a:close/>
              </a:path>
            </a:pathLst>
          </a:custGeom>
          <a:solidFill>
            <a:srgbClr val="1F1A17"/>
          </a:solidFill>
          <a:ln w="9525">
            <a:noFill/>
            <a:round/>
          </a:ln>
        </p:spPr>
        <p:txBody>
          <a:bodyPr lIns="0" tIns="0" rIns="0" bIns="0"/>
          <a:lstStyle/>
          <a:p>
            <a:endParaRPr lang="el-GR"/>
          </a:p>
        </p:txBody>
      </p:sp>
      <p:sp>
        <p:nvSpPr>
          <p:cNvPr id="9923" name="object 708"/>
          <p:cNvSpPr/>
          <p:nvPr/>
        </p:nvSpPr>
        <p:spPr bwMode="auto">
          <a:xfrm>
            <a:off x="4281488" y="3933825"/>
            <a:ext cx="11112" cy="0"/>
          </a:xfrm>
          <a:custGeom>
            <a:avLst/>
            <a:gdLst>
              <a:gd name="T0" fmla="*/ 10129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557">
            <a:solidFill>
              <a:srgbClr val="28166F"/>
            </a:solidFill>
            <a:round/>
          </a:ln>
        </p:spPr>
        <p:txBody>
          <a:bodyPr lIns="0" tIns="0" rIns="0" bIns="0"/>
          <a:lstStyle/>
          <a:p>
            <a:endParaRPr lang="el-GR"/>
          </a:p>
        </p:txBody>
      </p:sp>
      <p:sp>
        <p:nvSpPr>
          <p:cNvPr id="9924" name="object 709"/>
          <p:cNvSpPr/>
          <p:nvPr/>
        </p:nvSpPr>
        <p:spPr bwMode="auto">
          <a:xfrm>
            <a:off x="4259263" y="3932238"/>
            <a:ext cx="9525" cy="17462"/>
          </a:xfrm>
          <a:custGeom>
            <a:avLst/>
            <a:gdLst>
              <a:gd name="T0" fmla="*/ 0 w 9906"/>
              <a:gd name="T1" fmla="*/ 0 h 16891"/>
              <a:gd name="T2" fmla="*/ 0 w 9906"/>
              <a:gd name="T3" fmla="*/ 18052 h 16891"/>
              <a:gd name="T4" fmla="*/ 9159 w 9906"/>
              <a:gd name="T5" fmla="*/ 18052 h 16891"/>
              <a:gd name="T6" fmla="*/ 9159 w 9906"/>
              <a:gd name="T7" fmla="*/ 0 h 16891"/>
              <a:gd name="T8" fmla="*/ 0 w 9906"/>
              <a:gd name="T9" fmla="*/ 0 h 16891"/>
              <a:gd name="T10" fmla="*/ 0 60000 65536"/>
              <a:gd name="T11" fmla="*/ 0 60000 65536"/>
              <a:gd name="T12" fmla="*/ 0 60000 65536"/>
              <a:gd name="T13" fmla="*/ 0 60000 65536"/>
              <a:gd name="T14" fmla="*/ 0 60000 65536"/>
              <a:gd name="T15" fmla="*/ 0 w 9906"/>
              <a:gd name="T16" fmla="*/ 0 h 16891"/>
              <a:gd name="T17" fmla="*/ 9906 w 9906"/>
              <a:gd name="T18" fmla="*/ 16891 h 16891"/>
            </a:gdLst>
            <a:ahLst/>
            <a:cxnLst>
              <a:cxn ang="T10">
                <a:pos x="T0" y="T1"/>
              </a:cxn>
              <a:cxn ang="T11">
                <a:pos x="T2" y="T3"/>
              </a:cxn>
              <a:cxn ang="T12">
                <a:pos x="T4" y="T5"/>
              </a:cxn>
              <a:cxn ang="T13">
                <a:pos x="T6" y="T7"/>
              </a:cxn>
              <a:cxn ang="T14">
                <a:pos x="T8" y="T9"/>
              </a:cxn>
            </a:cxnLst>
            <a:rect l="T15" t="T16" r="T17" b="T18"/>
            <a:pathLst>
              <a:path w="9906" h="16891">
                <a:moveTo>
                  <a:pt x="0" y="0"/>
                </a:moveTo>
                <a:lnTo>
                  <a:pt x="0" y="16891"/>
                </a:lnTo>
                <a:lnTo>
                  <a:pt x="9906" y="16891"/>
                </a:lnTo>
                <a:lnTo>
                  <a:pt x="9906" y="0"/>
                </a:lnTo>
                <a:lnTo>
                  <a:pt x="0" y="0"/>
                </a:lnTo>
                <a:close/>
              </a:path>
            </a:pathLst>
          </a:custGeom>
          <a:solidFill>
            <a:srgbClr val="28166F"/>
          </a:solidFill>
          <a:ln w="9525">
            <a:noFill/>
            <a:round/>
          </a:ln>
        </p:spPr>
        <p:txBody>
          <a:bodyPr lIns="0" tIns="0" rIns="0" bIns="0"/>
          <a:lstStyle/>
          <a:p>
            <a:endParaRPr lang="el-GR"/>
          </a:p>
        </p:txBody>
      </p:sp>
      <p:sp>
        <p:nvSpPr>
          <p:cNvPr id="9925" name="object 710"/>
          <p:cNvSpPr/>
          <p:nvPr/>
        </p:nvSpPr>
        <p:spPr bwMode="auto">
          <a:xfrm>
            <a:off x="4260850" y="3921125"/>
            <a:ext cx="26988" cy="33338"/>
          </a:xfrm>
          <a:custGeom>
            <a:avLst/>
            <a:gdLst>
              <a:gd name="T0" fmla="*/ 0 w 27432"/>
              <a:gd name="T1" fmla="*/ 0 h 33655"/>
              <a:gd name="T2" fmla="*/ 0 w 27432"/>
              <a:gd name="T3" fmla="*/ 33024 h 33655"/>
              <a:gd name="T4" fmla="*/ 26551 w 27432"/>
              <a:gd name="T5" fmla="*/ 33024 h 33655"/>
              <a:gd name="T6" fmla="*/ 26551 w 27432"/>
              <a:gd name="T7" fmla="*/ 0 h 33655"/>
              <a:gd name="T8" fmla="*/ 0 w 27432"/>
              <a:gd name="T9" fmla="*/ 0 h 33655"/>
              <a:gd name="T10" fmla="*/ 0 60000 65536"/>
              <a:gd name="T11" fmla="*/ 0 60000 65536"/>
              <a:gd name="T12" fmla="*/ 0 60000 65536"/>
              <a:gd name="T13" fmla="*/ 0 60000 65536"/>
              <a:gd name="T14" fmla="*/ 0 60000 65536"/>
              <a:gd name="T15" fmla="*/ 0 w 27432"/>
              <a:gd name="T16" fmla="*/ 0 h 33655"/>
              <a:gd name="T17" fmla="*/ 27432 w 27432"/>
              <a:gd name="T18" fmla="*/ 33655 h 33655"/>
            </a:gdLst>
            <a:ahLst/>
            <a:cxnLst>
              <a:cxn ang="T10">
                <a:pos x="T0" y="T1"/>
              </a:cxn>
              <a:cxn ang="T11">
                <a:pos x="T2" y="T3"/>
              </a:cxn>
              <a:cxn ang="T12">
                <a:pos x="T4" y="T5"/>
              </a:cxn>
              <a:cxn ang="T13">
                <a:pos x="T6" y="T7"/>
              </a:cxn>
              <a:cxn ang="T14">
                <a:pos x="T8" y="T9"/>
              </a:cxn>
            </a:cxnLst>
            <a:rect l="T15" t="T16" r="T17" b="T18"/>
            <a:pathLst>
              <a:path w="27432" h="33655">
                <a:moveTo>
                  <a:pt x="0" y="0"/>
                </a:moveTo>
                <a:lnTo>
                  <a:pt x="0" y="33655"/>
                </a:lnTo>
                <a:lnTo>
                  <a:pt x="27432" y="33655"/>
                </a:lnTo>
                <a:lnTo>
                  <a:pt x="27432" y="0"/>
                </a:lnTo>
                <a:lnTo>
                  <a:pt x="0" y="0"/>
                </a:lnTo>
                <a:close/>
              </a:path>
            </a:pathLst>
          </a:custGeom>
          <a:solidFill>
            <a:srgbClr val="28166F"/>
          </a:solidFill>
          <a:ln w="9525">
            <a:noFill/>
            <a:round/>
          </a:ln>
        </p:spPr>
        <p:txBody>
          <a:bodyPr lIns="0" tIns="0" rIns="0" bIns="0"/>
          <a:lstStyle/>
          <a:p>
            <a:endParaRPr lang="el-GR"/>
          </a:p>
        </p:txBody>
      </p:sp>
      <p:sp>
        <p:nvSpPr>
          <p:cNvPr id="9926" name="object 711"/>
          <p:cNvSpPr/>
          <p:nvPr/>
        </p:nvSpPr>
        <p:spPr bwMode="auto">
          <a:xfrm>
            <a:off x="4275138" y="3941763"/>
            <a:ext cx="14287" cy="3175"/>
          </a:xfrm>
          <a:custGeom>
            <a:avLst/>
            <a:gdLst>
              <a:gd name="T0" fmla="*/ 7442 w 13715"/>
              <a:gd name="T1" fmla="*/ 0 h 3047"/>
              <a:gd name="T2" fmla="*/ 7442 w 13715"/>
              <a:gd name="T3" fmla="*/ 3308 h 3047"/>
              <a:gd name="T4" fmla="*/ 0 60000 65536"/>
              <a:gd name="T5" fmla="*/ 0 60000 65536"/>
              <a:gd name="T6" fmla="*/ 0 w 13715"/>
              <a:gd name="T7" fmla="*/ 0 h 3047"/>
              <a:gd name="T8" fmla="*/ 13715 w 13715"/>
              <a:gd name="T9" fmla="*/ 3047 h 3047"/>
            </a:gdLst>
            <a:ahLst/>
            <a:cxnLst>
              <a:cxn ang="T4">
                <a:pos x="T0" y="T1"/>
              </a:cxn>
              <a:cxn ang="T5">
                <a:pos x="T2" y="T3"/>
              </a:cxn>
            </a:cxnLst>
            <a:rect l="T6" t="T7" r="T8" b="T9"/>
            <a:pathLst>
              <a:path w="13715" h="3047">
                <a:moveTo>
                  <a:pt x="6858" y="0"/>
                </a:moveTo>
                <a:lnTo>
                  <a:pt x="6858" y="3047"/>
                </a:lnTo>
              </a:path>
            </a:pathLst>
          </a:custGeom>
          <a:noFill/>
          <a:ln w="14985">
            <a:solidFill>
              <a:srgbClr val="28166F"/>
            </a:solidFill>
            <a:round/>
          </a:ln>
        </p:spPr>
        <p:txBody>
          <a:bodyPr lIns="0" tIns="0" rIns="0" bIns="0"/>
          <a:lstStyle/>
          <a:p>
            <a:endParaRPr lang="el-GR"/>
          </a:p>
        </p:txBody>
      </p:sp>
      <p:sp>
        <p:nvSpPr>
          <p:cNvPr id="9927" name="object 712"/>
          <p:cNvSpPr/>
          <p:nvPr/>
        </p:nvSpPr>
        <p:spPr bwMode="auto">
          <a:xfrm>
            <a:off x="4256088" y="3925888"/>
            <a:ext cx="11112" cy="26987"/>
          </a:xfrm>
          <a:custGeom>
            <a:avLst/>
            <a:gdLst>
              <a:gd name="T0" fmla="*/ 0 w 11430"/>
              <a:gd name="T1" fmla="*/ 0 h 27178"/>
              <a:gd name="T2" fmla="*/ 0 w 11430"/>
              <a:gd name="T3" fmla="*/ 26797 h 27178"/>
              <a:gd name="T4" fmla="*/ 10803 w 11430"/>
              <a:gd name="T5" fmla="*/ 26797 h 27178"/>
              <a:gd name="T6" fmla="*/ 10803 w 11430"/>
              <a:gd name="T7" fmla="*/ 0 h 27178"/>
              <a:gd name="T8" fmla="*/ 0 w 11430"/>
              <a:gd name="T9" fmla="*/ 0 h 27178"/>
              <a:gd name="T10" fmla="*/ 0 60000 65536"/>
              <a:gd name="T11" fmla="*/ 0 60000 65536"/>
              <a:gd name="T12" fmla="*/ 0 60000 65536"/>
              <a:gd name="T13" fmla="*/ 0 60000 65536"/>
              <a:gd name="T14" fmla="*/ 0 60000 65536"/>
              <a:gd name="T15" fmla="*/ 0 w 11430"/>
              <a:gd name="T16" fmla="*/ 0 h 27178"/>
              <a:gd name="T17" fmla="*/ 11430 w 11430"/>
              <a:gd name="T18" fmla="*/ 27178 h 27178"/>
            </a:gdLst>
            <a:ahLst/>
            <a:cxnLst>
              <a:cxn ang="T10">
                <a:pos x="T0" y="T1"/>
              </a:cxn>
              <a:cxn ang="T11">
                <a:pos x="T2" y="T3"/>
              </a:cxn>
              <a:cxn ang="T12">
                <a:pos x="T4" y="T5"/>
              </a:cxn>
              <a:cxn ang="T13">
                <a:pos x="T6" y="T7"/>
              </a:cxn>
              <a:cxn ang="T14">
                <a:pos x="T8" y="T9"/>
              </a:cxn>
            </a:cxnLst>
            <a:rect l="T15" t="T16" r="T17" b="T18"/>
            <a:pathLst>
              <a:path w="11430" h="27178">
                <a:moveTo>
                  <a:pt x="0" y="0"/>
                </a:moveTo>
                <a:lnTo>
                  <a:pt x="0" y="27178"/>
                </a:lnTo>
                <a:lnTo>
                  <a:pt x="11430" y="27178"/>
                </a:lnTo>
                <a:lnTo>
                  <a:pt x="11430" y="0"/>
                </a:lnTo>
                <a:lnTo>
                  <a:pt x="0" y="0"/>
                </a:lnTo>
                <a:close/>
              </a:path>
            </a:pathLst>
          </a:custGeom>
          <a:solidFill>
            <a:srgbClr val="28166F"/>
          </a:solidFill>
          <a:ln w="9525">
            <a:noFill/>
            <a:round/>
          </a:ln>
        </p:spPr>
        <p:txBody>
          <a:bodyPr lIns="0" tIns="0" rIns="0" bIns="0"/>
          <a:lstStyle/>
          <a:p>
            <a:endParaRPr lang="el-GR"/>
          </a:p>
        </p:txBody>
      </p:sp>
      <p:sp>
        <p:nvSpPr>
          <p:cNvPr id="9928" name="object 713"/>
          <p:cNvSpPr/>
          <p:nvPr/>
        </p:nvSpPr>
        <p:spPr bwMode="auto">
          <a:xfrm>
            <a:off x="4259263" y="3927475"/>
            <a:ext cx="4762" cy="11113"/>
          </a:xfrm>
          <a:custGeom>
            <a:avLst/>
            <a:gdLst>
              <a:gd name="T0" fmla="*/ 0 w 5079"/>
              <a:gd name="T1" fmla="*/ 0 h 9905"/>
              <a:gd name="T2" fmla="*/ 0 w 5079"/>
              <a:gd name="T3" fmla="*/ 12468 h 9905"/>
              <a:gd name="T4" fmla="*/ 4465 w 5079"/>
              <a:gd name="T5" fmla="*/ 12468 h 9905"/>
              <a:gd name="T6" fmla="*/ 4465 w 5079"/>
              <a:gd name="T7" fmla="*/ 0 h 9905"/>
              <a:gd name="T8" fmla="*/ 0 w 5079"/>
              <a:gd name="T9" fmla="*/ 0 h 9905"/>
              <a:gd name="T10" fmla="*/ 0 60000 65536"/>
              <a:gd name="T11" fmla="*/ 0 60000 65536"/>
              <a:gd name="T12" fmla="*/ 0 60000 65536"/>
              <a:gd name="T13" fmla="*/ 0 60000 65536"/>
              <a:gd name="T14" fmla="*/ 0 60000 65536"/>
              <a:gd name="T15" fmla="*/ 0 w 5079"/>
              <a:gd name="T16" fmla="*/ 0 h 9905"/>
              <a:gd name="T17" fmla="*/ 5079 w 5079"/>
              <a:gd name="T18" fmla="*/ 9905 h 9905"/>
            </a:gdLst>
            <a:ahLst/>
            <a:cxnLst>
              <a:cxn ang="T10">
                <a:pos x="T0" y="T1"/>
              </a:cxn>
              <a:cxn ang="T11">
                <a:pos x="T2" y="T3"/>
              </a:cxn>
              <a:cxn ang="T12">
                <a:pos x="T4" y="T5"/>
              </a:cxn>
              <a:cxn ang="T13">
                <a:pos x="T6" y="T7"/>
              </a:cxn>
              <a:cxn ang="T14">
                <a:pos x="T8" y="T9"/>
              </a:cxn>
            </a:cxnLst>
            <a:rect l="T15" t="T16" r="T17" b="T18"/>
            <a:pathLst>
              <a:path w="5079" h="9905">
                <a:moveTo>
                  <a:pt x="0" y="0"/>
                </a:moveTo>
                <a:lnTo>
                  <a:pt x="0" y="9905"/>
                </a:lnTo>
                <a:lnTo>
                  <a:pt x="5079" y="9905"/>
                </a:lnTo>
                <a:lnTo>
                  <a:pt x="5079" y="0"/>
                </a:lnTo>
                <a:lnTo>
                  <a:pt x="0" y="0"/>
                </a:lnTo>
                <a:close/>
              </a:path>
            </a:pathLst>
          </a:custGeom>
          <a:solidFill>
            <a:srgbClr val="28166F"/>
          </a:solidFill>
          <a:ln w="9525">
            <a:noFill/>
            <a:round/>
          </a:ln>
        </p:spPr>
        <p:txBody>
          <a:bodyPr lIns="0" tIns="0" rIns="0" bIns="0"/>
          <a:lstStyle/>
          <a:p>
            <a:endParaRPr lang="el-GR"/>
          </a:p>
        </p:txBody>
      </p:sp>
      <p:sp>
        <p:nvSpPr>
          <p:cNvPr id="9929" name="object 714"/>
          <p:cNvSpPr/>
          <p:nvPr/>
        </p:nvSpPr>
        <p:spPr bwMode="auto">
          <a:xfrm>
            <a:off x="4260850" y="3935413"/>
            <a:ext cx="26988" cy="25400"/>
          </a:xfrm>
          <a:custGeom>
            <a:avLst/>
            <a:gdLst>
              <a:gd name="T0" fmla="*/ 0 w 27432"/>
              <a:gd name="T1" fmla="*/ 0 h 24892"/>
              <a:gd name="T2" fmla="*/ 0 w 27432"/>
              <a:gd name="T3" fmla="*/ 25918 h 24892"/>
              <a:gd name="T4" fmla="*/ 26551 w 27432"/>
              <a:gd name="T5" fmla="*/ 25918 h 24892"/>
              <a:gd name="T6" fmla="*/ 26551 w 27432"/>
              <a:gd name="T7" fmla="*/ 0 h 24892"/>
              <a:gd name="T8" fmla="*/ 0 w 27432"/>
              <a:gd name="T9" fmla="*/ 0 h 24892"/>
              <a:gd name="T10" fmla="*/ 0 60000 65536"/>
              <a:gd name="T11" fmla="*/ 0 60000 65536"/>
              <a:gd name="T12" fmla="*/ 0 60000 65536"/>
              <a:gd name="T13" fmla="*/ 0 60000 65536"/>
              <a:gd name="T14" fmla="*/ 0 60000 65536"/>
              <a:gd name="T15" fmla="*/ 0 w 27432"/>
              <a:gd name="T16" fmla="*/ 0 h 24892"/>
              <a:gd name="T17" fmla="*/ 27432 w 27432"/>
              <a:gd name="T18" fmla="*/ 24892 h 24892"/>
            </a:gdLst>
            <a:ahLst/>
            <a:cxnLst>
              <a:cxn ang="T10">
                <a:pos x="T0" y="T1"/>
              </a:cxn>
              <a:cxn ang="T11">
                <a:pos x="T2" y="T3"/>
              </a:cxn>
              <a:cxn ang="T12">
                <a:pos x="T4" y="T5"/>
              </a:cxn>
              <a:cxn ang="T13">
                <a:pos x="T6" y="T7"/>
              </a:cxn>
              <a:cxn ang="T14">
                <a:pos x="T8" y="T9"/>
              </a:cxn>
            </a:cxnLst>
            <a:rect l="T15" t="T16" r="T17" b="T18"/>
            <a:pathLst>
              <a:path w="27432" h="24892">
                <a:moveTo>
                  <a:pt x="0" y="0"/>
                </a:moveTo>
                <a:lnTo>
                  <a:pt x="0" y="24892"/>
                </a:lnTo>
                <a:lnTo>
                  <a:pt x="27432" y="24892"/>
                </a:lnTo>
                <a:lnTo>
                  <a:pt x="27432" y="0"/>
                </a:lnTo>
                <a:lnTo>
                  <a:pt x="0" y="0"/>
                </a:lnTo>
                <a:close/>
              </a:path>
            </a:pathLst>
          </a:custGeom>
          <a:solidFill>
            <a:srgbClr val="28166F"/>
          </a:solidFill>
          <a:ln w="9525">
            <a:noFill/>
            <a:round/>
          </a:ln>
        </p:spPr>
        <p:txBody>
          <a:bodyPr lIns="0" tIns="0" rIns="0" bIns="0"/>
          <a:lstStyle/>
          <a:p>
            <a:endParaRPr lang="el-GR"/>
          </a:p>
        </p:txBody>
      </p:sp>
      <p:sp>
        <p:nvSpPr>
          <p:cNvPr id="9930" name="object 715"/>
          <p:cNvSpPr/>
          <p:nvPr/>
        </p:nvSpPr>
        <p:spPr bwMode="auto">
          <a:xfrm>
            <a:off x="4281488" y="3944938"/>
            <a:ext cx="11112" cy="1587"/>
          </a:xfrm>
          <a:custGeom>
            <a:avLst/>
            <a:gdLst>
              <a:gd name="T0" fmla="*/ 5064 w 12191"/>
              <a:gd name="T1" fmla="*/ 0 h 2286"/>
              <a:gd name="T2" fmla="*/ 5064 w 12191"/>
              <a:gd name="T3" fmla="*/ 1102 h 2286"/>
              <a:gd name="T4" fmla="*/ 0 60000 65536"/>
              <a:gd name="T5" fmla="*/ 0 60000 65536"/>
              <a:gd name="T6" fmla="*/ 0 w 12191"/>
              <a:gd name="T7" fmla="*/ 0 h 2286"/>
              <a:gd name="T8" fmla="*/ 12191 w 12191"/>
              <a:gd name="T9" fmla="*/ 2286 h 2286"/>
            </a:gdLst>
            <a:ahLst/>
            <a:cxnLst>
              <a:cxn ang="T4">
                <a:pos x="T0" y="T1"/>
              </a:cxn>
              <a:cxn ang="T5">
                <a:pos x="T2" y="T3"/>
              </a:cxn>
            </a:cxnLst>
            <a:rect l="T6" t="T7" r="T8" b="T9"/>
            <a:pathLst>
              <a:path w="12191" h="2286">
                <a:moveTo>
                  <a:pt x="6095" y="0"/>
                </a:moveTo>
                <a:lnTo>
                  <a:pt x="6095" y="2286"/>
                </a:lnTo>
              </a:path>
            </a:pathLst>
          </a:custGeom>
          <a:noFill/>
          <a:ln w="13461">
            <a:solidFill>
              <a:srgbClr val="28166F"/>
            </a:solidFill>
            <a:round/>
          </a:ln>
        </p:spPr>
        <p:txBody>
          <a:bodyPr lIns="0" tIns="0" rIns="0" bIns="0"/>
          <a:lstStyle/>
          <a:p>
            <a:endParaRPr lang="el-GR"/>
          </a:p>
        </p:txBody>
      </p:sp>
      <p:sp>
        <p:nvSpPr>
          <p:cNvPr id="9931" name="object 716"/>
          <p:cNvSpPr/>
          <p:nvPr/>
        </p:nvSpPr>
        <p:spPr bwMode="auto">
          <a:xfrm>
            <a:off x="4259263" y="3941763"/>
            <a:ext cx="4762" cy="12700"/>
          </a:xfrm>
          <a:custGeom>
            <a:avLst/>
            <a:gdLst>
              <a:gd name="T0" fmla="*/ 0 w 5079"/>
              <a:gd name="T1" fmla="*/ 0 h 12191"/>
              <a:gd name="T2" fmla="*/ 0 w 5079"/>
              <a:gd name="T3" fmla="*/ 13230 h 12191"/>
              <a:gd name="T4" fmla="*/ 4465 w 5079"/>
              <a:gd name="T5" fmla="*/ 13230 h 12191"/>
              <a:gd name="T6" fmla="*/ 4465 w 5079"/>
              <a:gd name="T7" fmla="*/ 0 h 12191"/>
              <a:gd name="T8" fmla="*/ 0 w 5079"/>
              <a:gd name="T9" fmla="*/ 0 h 12191"/>
              <a:gd name="T10" fmla="*/ 0 60000 65536"/>
              <a:gd name="T11" fmla="*/ 0 60000 65536"/>
              <a:gd name="T12" fmla="*/ 0 60000 65536"/>
              <a:gd name="T13" fmla="*/ 0 60000 65536"/>
              <a:gd name="T14" fmla="*/ 0 60000 65536"/>
              <a:gd name="T15" fmla="*/ 0 w 5079"/>
              <a:gd name="T16" fmla="*/ 0 h 12191"/>
              <a:gd name="T17" fmla="*/ 5079 w 5079"/>
              <a:gd name="T18" fmla="*/ 12191 h 12191"/>
            </a:gdLst>
            <a:ahLst/>
            <a:cxnLst>
              <a:cxn ang="T10">
                <a:pos x="T0" y="T1"/>
              </a:cxn>
              <a:cxn ang="T11">
                <a:pos x="T2" y="T3"/>
              </a:cxn>
              <a:cxn ang="T12">
                <a:pos x="T4" y="T5"/>
              </a:cxn>
              <a:cxn ang="T13">
                <a:pos x="T6" y="T7"/>
              </a:cxn>
              <a:cxn ang="T14">
                <a:pos x="T8" y="T9"/>
              </a:cxn>
            </a:cxnLst>
            <a:rect l="T15" t="T16" r="T17" b="T18"/>
            <a:pathLst>
              <a:path w="5079" h="12191">
                <a:moveTo>
                  <a:pt x="0" y="0"/>
                </a:moveTo>
                <a:lnTo>
                  <a:pt x="0" y="12191"/>
                </a:lnTo>
                <a:lnTo>
                  <a:pt x="5079" y="12191"/>
                </a:lnTo>
                <a:lnTo>
                  <a:pt x="5079" y="0"/>
                </a:lnTo>
                <a:lnTo>
                  <a:pt x="0" y="0"/>
                </a:lnTo>
                <a:close/>
              </a:path>
            </a:pathLst>
          </a:custGeom>
          <a:solidFill>
            <a:srgbClr val="28166F"/>
          </a:solidFill>
          <a:ln w="9525">
            <a:noFill/>
            <a:round/>
          </a:ln>
        </p:spPr>
        <p:txBody>
          <a:bodyPr lIns="0" tIns="0" rIns="0" bIns="0"/>
          <a:lstStyle/>
          <a:p>
            <a:endParaRPr lang="el-GR"/>
          </a:p>
        </p:txBody>
      </p:sp>
      <p:sp>
        <p:nvSpPr>
          <p:cNvPr id="9932" name="object 717"/>
          <p:cNvSpPr/>
          <p:nvPr/>
        </p:nvSpPr>
        <p:spPr bwMode="auto">
          <a:xfrm>
            <a:off x="4302125"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9933" name="object 718"/>
          <p:cNvSpPr/>
          <p:nvPr/>
        </p:nvSpPr>
        <p:spPr bwMode="auto">
          <a:xfrm>
            <a:off x="4292600" y="3930650"/>
            <a:ext cx="33338" cy="14288"/>
          </a:xfrm>
          <a:custGeom>
            <a:avLst/>
            <a:gdLst>
              <a:gd name="T0" fmla="*/ 0 w 33528"/>
              <a:gd name="T1" fmla="*/ 0 h 13462"/>
              <a:gd name="T2" fmla="*/ 0 w 33528"/>
              <a:gd name="T3" fmla="*/ 15165 h 13462"/>
              <a:gd name="T4" fmla="*/ 33149 w 33528"/>
              <a:gd name="T5" fmla="*/ 15165 h 13462"/>
              <a:gd name="T6" fmla="*/ 33149 w 33528"/>
              <a:gd name="T7" fmla="*/ 0 h 13462"/>
              <a:gd name="T8" fmla="*/ 0 w 33528"/>
              <a:gd name="T9" fmla="*/ 0 h 13462"/>
              <a:gd name="T10" fmla="*/ 0 60000 65536"/>
              <a:gd name="T11" fmla="*/ 0 60000 65536"/>
              <a:gd name="T12" fmla="*/ 0 60000 65536"/>
              <a:gd name="T13" fmla="*/ 0 60000 65536"/>
              <a:gd name="T14" fmla="*/ 0 60000 65536"/>
              <a:gd name="T15" fmla="*/ 0 w 33528"/>
              <a:gd name="T16" fmla="*/ 0 h 13462"/>
              <a:gd name="T17" fmla="*/ 33528 w 33528"/>
              <a:gd name="T18" fmla="*/ 13462 h 13462"/>
            </a:gdLst>
            <a:ahLst/>
            <a:cxnLst>
              <a:cxn ang="T10">
                <a:pos x="T0" y="T1"/>
              </a:cxn>
              <a:cxn ang="T11">
                <a:pos x="T2" y="T3"/>
              </a:cxn>
              <a:cxn ang="T12">
                <a:pos x="T4" y="T5"/>
              </a:cxn>
              <a:cxn ang="T13">
                <a:pos x="T6" y="T7"/>
              </a:cxn>
              <a:cxn ang="T14">
                <a:pos x="T8" y="T9"/>
              </a:cxn>
            </a:cxnLst>
            <a:rect l="T15" t="T16" r="T17" b="T18"/>
            <a:pathLst>
              <a:path w="33528" h="13462">
                <a:moveTo>
                  <a:pt x="0" y="0"/>
                </a:moveTo>
                <a:lnTo>
                  <a:pt x="0" y="13462"/>
                </a:lnTo>
                <a:lnTo>
                  <a:pt x="33528" y="13462"/>
                </a:lnTo>
                <a:lnTo>
                  <a:pt x="33528" y="0"/>
                </a:lnTo>
                <a:lnTo>
                  <a:pt x="0" y="0"/>
                </a:lnTo>
                <a:close/>
              </a:path>
            </a:pathLst>
          </a:custGeom>
          <a:solidFill>
            <a:srgbClr val="28166F"/>
          </a:solidFill>
          <a:ln w="9525">
            <a:noFill/>
            <a:round/>
          </a:ln>
        </p:spPr>
        <p:txBody>
          <a:bodyPr lIns="0" tIns="0" rIns="0" bIns="0"/>
          <a:lstStyle/>
          <a:p>
            <a:endParaRPr lang="el-GR"/>
          </a:p>
        </p:txBody>
      </p:sp>
      <p:sp>
        <p:nvSpPr>
          <p:cNvPr id="9934" name="object 719"/>
          <p:cNvSpPr/>
          <p:nvPr/>
        </p:nvSpPr>
        <p:spPr bwMode="auto">
          <a:xfrm>
            <a:off x="4295775" y="3940175"/>
            <a:ext cx="9525" cy="0"/>
          </a:xfrm>
          <a:custGeom>
            <a:avLst/>
            <a:gdLst>
              <a:gd name="T0" fmla="*/ 9159 w 9906"/>
              <a:gd name="T1" fmla="*/ 0 w 9906"/>
              <a:gd name="T2" fmla="*/ 0 60000 65536"/>
              <a:gd name="T3" fmla="*/ 0 60000 65536"/>
              <a:gd name="T4" fmla="*/ 0 w 9906"/>
              <a:gd name="T5" fmla="*/ 9906 w 9906"/>
            </a:gdLst>
            <a:ahLst/>
            <a:cxnLst>
              <a:cxn ang="T2">
                <a:pos x="T0" y="0"/>
              </a:cxn>
              <a:cxn ang="T3">
                <a:pos x="T1" y="0"/>
              </a:cxn>
            </a:cxnLst>
            <a:rect l="T4" t="0" r="T5" b="0"/>
            <a:pathLst>
              <a:path w="9906">
                <a:moveTo>
                  <a:pt x="9906" y="0"/>
                </a:moveTo>
                <a:lnTo>
                  <a:pt x="0" y="0"/>
                </a:lnTo>
              </a:path>
            </a:pathLst>
          </a:custGeom>
          <a:noFill/>
          <a:ln w="16891">
            <a:solidFill>
              <a:srgbClr val="28166F"/>
            </a:solidFill>
            <a:round/>
          </a:ln>
        </p:spPr>
        <p:txBody>
          <a:bodyPr lIns="0" tIns="0" rIns="0" bIns="0"/>
          <a:lstStyle/>
          <a:p>
            <a:endParaRPr lang="el-GR"/>
          </a:p>
        </p:txBody>
      </p:sp>
      <p:sp>
        <p:nvSpPr>
          <p:cNvPr id="9935" name="object 720"/>
          <p:cNvSpPr/>
          <p:nvPr/>
        </p:nvSpPr>
        <p:spPr bwMode="auto">
          <a:xfrm>
            <a:off x="4314825" y="3941763"/>
            <a:ext cx="11113" cy="3175"/>
          </a:xfrm>
          <a:custGeom>
            <a:avLst/>
            <a:gdLst>
              <a:gd name="T0" fmla="*/ 5065 w 12192"/>
              <a:gd name="T1" fmla="*/ 0 h 3047"/>
              <a:gd name="T2" fmla="*/ 5065 w 12192"/>
              <a:gd name="T3" fmla="*/ 3308 h 3047"/>
              <a:gd name="T4" fmla="*/ 0 60000 65536"/>
              <a:gd name="T5" fmla="*/ 0 60000 65536"/>
              <a:gd name="T6" fmla="*/ 0 w 12192"/>
              <a:gd name="T7" fmla="*/ 0 h 3047"/>
              <a:gd name="T8" fmla="*/ 12192 w 12192"/>
              <a:gd name="T9" fmla="*/ 3047 h 3047"/>
            </a:gdLst>
            <a:ahLst/>
            <a:cxnLst>
              <a:cxn ang="T4">
                <a:pos x="T0" y="T1"/>
              </a:cxn>
              <a:cxn ang="T5">
                <a:pos x="T2" y="T3"/>
              </a:cxn>
            </a:cxnLst>
            <a:rect l="T6" t="T7" r="T8" b="T9"/>
            <a:pathLst>
              <a:path w="12192" h="3047">
                <a:moveTo>
                  <a:pt x="6096" y="0"/>
                </a:moveTo>
                <a:lnTo>
                  <a:pt x="6096" y="3047"/>
                </a:lnTo>
              </a:path>
            </a:pathLst>
          </a:custGeom>
          <a:noFill/>
          <a:ln w="13462">
            <a:solidFill>
              <a:srgbClr val="28166F"/>
            </a:solidFill>
            <a:round/>
          </a:ln>
        </p:spPr>
        <p:txBody>
          <a:bodyPr lIns="0" tIns="0" rIns="0" bIns="0"/>
          <a:lstStyle/>
          <a:p>
            <a:endParaRPr lang="el-GR"/>
          </a:p>
        </p:txBody>
      </p:sp>
      <p:sp>
        <p:nvSpPr>
          <p:cNvPr id="9936" name="object 721"/>
          <p:cNvSpPr/>
          <p:nvPr/>
        </p:nvSpPr>
        <p:spPr bwMode="auto">
          <a:xfrm>
            <a:off x="4316413" y="3925888"/>
            <a:ext cx="11112" cy="26987"/>
          </a:xfrm>
          <a:custGeom>
            <a:avLst/>
            <a:gdLst>
              <a:gd name="T0" fmla="*/ 0 w 11429"/>
              <a:gd name="T1" fmla="*/ 0 h 27178"/>
              <a:gd name="T2" fmla="*/ 0 w 11429"/>
              <a:gd name="T3" fmla="*/ 26797 h 27178"/>
              <a:gd name="T4" fmla="*/ 10804 w 11429"/>
              <a:gd name="T5" fmla="*/ 26797 h 27178"/>
              <a:gd name="T6" fmla="*/ 10804 w 11429"/>
              <a:gd name="T7" fmla="*/ 0 h 27178"/>
              <a:gd name="T8" fmla="*/ 0 w 11429"/>
              <a:gd name="T9" fmla="*/ 0 h 27178"/>
              <a:gd name="T10" fmla="*/ 0 60000 65536"/>
              <a:gd name="T11" fmla="*/ 0 60000 65536"/>
              <a:gd name="T12" fmla="*/ 0 60000 65536"/>
              <a:gd name="T13" fmla="*/ 0 60000 65536"/>
              <a:gd name="T14" fmla="*/ 0 60000 65536"/>
              <a:gd name="T15" fmla="*/ 0 w 11429"/>
              <a:gd name="T16" fmla="*/ 0 h 27178"/>
              <a:gd name="T17" fmla="*/ 11429 w 11429"/>
              <a:gd name="T18" fmla="*/ 27178 h 27178"/>
            </a:gdLst>
            <a:ahLst/>
            <a:cxnLst>
              <a:cxn ang="T10">
                <a:pos x="T0" y="T1"/>
              </a:cxn>
              <a:cxn ang="T11">
                <a:pos x="T2" y="T3"/>
              </a:cxn>
              <a:cxn ang="T12">
                <a:pos x="T4" y="T5"/>
              </a:cxn>
              <a:cxn ang="T13">
                <a:pos x="T6" y="T7"/>
              </a:cxn>
              <a:cxn ang="T14">
                <a:pos x="T8" y="T9"/>
              </a:cxn>
            </a:cxnLst>
            <a:rect l="T15" t="T16" r="T17" b="T18"/>
            <a:pathLst>
              <a:path w="11429" h="27178">
                <a:moveTo>
                  <a:pt x="0" y="0"/>
                </a:moveTo>
                <a:lnTo>
                  <a:pt x="0" y="27178"/>
                </a:lnTo>
                <a:lnTo>
                  <a:pt x="11429" y="27178"/>
                </a:lnTo>
                <a:lnTo>
                  <a:pt x="11429" y="0"/>
                </a:lnTo>
                <a:lnTo>
                  <a:pt x="0" y="0"/>
                </a:lnTo>
                <a:close/>
              </a:path>
            </a:pathLst>
          </a:custGeom>
          <a:solidFill>
            <a:srgbClr val="28166F"/>
          </a:solidFill>
          <a:ln w="9525">
            <a:noFill/>
            <a:round/>
          </a:ln>
        </p:spPr>
        <p:txBody>
          <a:bodyPr lIns="0" tIns="0" rIns="0" bIns="0"/>
          <a:lstStyle/>
          <a:p>
            <a:endParaRPr lang="el-GR"/>
          </a:p>
        </p:txBody>
      </p:sp>
      <p:sp>
        <p:nvSpPr>
          <p:cNvPr id="9937" name="object 722"/>
          <p:cNvSpPr/>
          <p:nvPr/>
        </p:nvSpPr>
        <p:spPr bwMode="auto">
          <a:xfrm>
            <a:off x="4297363" y="3916363"/>
            <a:ext cx="25400" cy="41275"/>
          </a:xfrm>
          <a:custGeom>
            <a:avLst/>
            <a:gdLst>
              <a:gd name="T0" fmla="*/ 0 w 25908"/>
              <a:gd name="T1" fmla="*/ 0 h 41655"/>
              <a:gd name="T2" fmla="*/ 0 w 25908"/>
              <a:gd name="T3" fmla="*/ 40898 h 41655"/>
              <a:gd name="T4" fmla="*/ 24902 w 25908"/>
              <a:gd name="T5" fmla="*/ 40898 h 41655"/>
              <a:gd name="T6" fmla="*/ 24902 w 25908"/>
              <a:gd name="T7" fmla="*/ 0 h 41655"/>
              <a:gd name="T8" fmla="*/ 0 w 25908"/>
              <a:gd name="T9" fmla="*/ 0 h 41655"/>
              <a:gd name="T10" fmla="*/ 0 60000 65536"/>
              <a:gd name="T11" fmla="*/ 0 60000 65536"/>
              <a:gd name="T12" fmla="*/ 0 60000 65536"/>
              <a:gd name="T13" fmla="*/ 0 60000 65536"/>
              <a:gd name="T14" fmla="*/ 0 60000 65536"/>
              <a:gd name="T15" fmla="*/ 0 w 25908"/>
              <a:gd name="T16" fmla="*/ 0 h 41655"/>
              <a:gd name="T17" fmla="*/ 25908 w 25908"/>
              <a:gd name="T18" fmla="*/ 41655 h 41655"/>
            </a:gdLst>
            <a:ahLst/>
            <a:cxnLst>
              <a:cxn ang="T10">
                <a:pos x="T0" y="T1"/>
              </a:cxn>
              <a:cxn ang="T11">
                <a:pos x="T2" y="T3"/>
              </a:cxn>
              <a:cxn ang="T12">
                <a:pos x="T4" y="T5"/>
              </a:cxn>
              <a:cxn ang="T13">
                <a:pos x="T6" y="T7"/>
              </a:cxn>
              <a:cxn ang="T14">
                <a:pos x="T8" y="T9"/>
              </a:cxn>
            </a:cxnLst>
            <a:rect l="T15" t="T16" r="T17" b="T18"/>
            <a:pathLst>
              <a:path w="25908" h="41655">
                <a:moveTo>
                  <a:pt x="0" y="0"/>
                </a:moveTo>
                <a:lnTo>
                  <a:pt x="0" y="41655"/>
                </a:lnTo>
                <a:lnTo>
                  <a:pt x="25908" y="41655"/>
                </a:lnTo>
                <a:lnTo>
                  <a:pt x="25908" y="0"/>
                </a:lnTo>
                <a:lnTo>
                  <a:pt x="0" y="0"/>
                </a:lnTo>
                <a:close/>
              </a:path>
            </a:pathLst>
          </a:custGeom>
          <a:solidFill>
            <a:srgbClr val="28166F"/>
          </a:solidFill>
          <a:ln w="9525">
            <a:noFill/>
            <a:round/>
          </a:ln>
        </p:spPr>
        <p:txBody>
          <a:bodyPr lIns="0" tIns="0" rIns="0" bIns="0"/>
          <a:lstStyle/>
          <a:p>
            <a:endParaRPr lang="el-GR"/>
          </a:p>
        </p:txBody>
      </p:sp>
      <p:sp>
        <p:nvSpPr>
          <p:cNvPr id="9938" name="object 723"/>
          <p:cNvSpPr/>
          <p:nvPr/>
        </p:nvSpPr>
        <p:spPr bwMode="auto">
          <a:xfrm>
            <a:off x="4297363" y="3927475"/>
            <a:ext cx="4762" cy="11113"/>
          </a:xfrm>
          <a:custGeom>
            <a:avLst/>
            <a:gdLst>
              <a:gd name="T0" fmla="*/ 2975 w 3809"/>
              <a:gd name="T1" fmla="*/ 0 h 9905"/>
              <a:gd name="T2" fmla="*/ 2975 w 3809"/>
              <a:gd name="T3" fmla="*/ 12468 h 9905"/>
              <a:gd name="T4" fmla="*/ 0 60000 65536"/>
              <a:gd name="T5" fmla="*/ 0 60000 65536"/>
              <a:gd name="T6" fmla="*/ 0 w 3809"/>
              <a:gd name="T7" fmla="*/ 0 h 9905"/>
              <a:gd name="T8" fmla="*/ 3809 w 3809"/>
              <a:gd name="T9" fmla="*/ 9905 h 9905"/>
            </a:gdLst>
            <a:ahLst/>
            <a:cxnLst>
              <a:cxn ang="T4">
                <a:pos x="T0" y="T1"/>
              </a:cxn>
              <a:cxn ang="T5">
                <a:pos x="T2" y="T3"/>
              </a:cxn>
            </a:cxnLst>
            <a:rect l="T6" t="T7" r="T8" b="T9"/>
            <a:pathLst>
              <a:path w="3809" h="9905">
                <a:moveTo>
                  <a:pt x="1904" y="0"/>
                </a:moveTo>
                <a:lnTo>
                  <a:pt x="1904" y="9905"/>
                </a:lnTo>
              </a:path>
            </a:pathLst>
          </a:custGeom>
          <a:noFill/>
          <a:ln w="5079">
            <a:solidFill>
              <a:srgbClr val="28166F"/>
            </a:solidFill>
            <a:round/>
          </a:ln>
        </p:spPr>
        <p:txBody>
          <a:bodyPr lIns="0" tIns="0" rIns="0" bIns="0"/>
          <a:lstStyle/>
          <a:p>
            <a:endParaRPr lang="el-GR"/>
          </a:p>
        </p:txBody>
      </p:sp>
      <p:sp>
        <p:nvSpPr>
          <p:cNvPr id="9939" name="object 724"/>
          <p:cNvSpPr/>
          <p:nvPr/>
        </p:nvSpPr>
        <p:spPr bwMode="auto">
          <a:xfrm>
            <a:off x="4319588" y="3927475"/>
            <a:ext cx="4762" cy="11113"/>
          </a:xfrm>
          <a:custGeom>
            <a:avLst/>
            <a:gdLst>
              <a:gd name="T0" fmla="*/ 0 w 5080"/>
              <a:gd name="T1" fmla="*/ 0 h 9905"/>
              <a:gd name="T2" fmla="*/ 0 w 5080"/>
              <a:gd name="T3" fmla="*/ 12468 h 9905"/>
              <a:gd name="T4" fmla="*/ 4464 w 5080"/>
              <a:gd name="T5" fmla="*/ 12468 h 9905"/>
              <a:gd name="T6" fmla="*/ 4464 w 5080"/>
              <a:gd name="T7" fmla="*/ 0 h 9905"/>
              <a:gd name="T8" fmla="*/ 0 w 5080"/>
              <a:gd name="T9" fmla="*/ 0 h 9905"/>
              <a:gd name="T10" fmla="*/ 0 60000 65536"/>
              <a:gd name="T11" fmla="*/ 0 60000 65536"/>
              <a:gd name="T12" fmla="*/ 0 60000 65536"/>
              <a:gd name="T13" fmla="*/ 0 60000 65536"/>
              <a:gd name="T14" fmla="*/ 0 60000 65536"/>
              <a:gd name="T15" fmla="*/ 0 w 5080"/>
              <a:gd name="T16" fmla="*/ 0 h 9905"/>
              <a:gd name="T17" fmla="*/ 5080 w 5080"/>
              <a:gd name="T18" fmla="*/ 9905 h 9905"/>
            </a:gdLst>
            <a:ahLst/>
            <a:cxnLst>
              <a:cxn ang="T10">
                <a:pos x="T0" y="T1"/>
              </a:cxn>
              <a:cxn ang="T11">
                <a:pos x="T2" y="T3"/>
              </a:cxn>
              <a:cxn ang="T12">
                <a:pos x="T4" y="T5"/>
              </a:cxn>
              <a:cxn ang="T13">
                <a:pos x="T6" y="T7"/>
              </a:cxn>
              <a:cxn ang="T14">
                <a:pos x="T8" y="T9"/>
              </a:cxn>
            </a:cxnLst>
            <a:rect l="T15" t="T16" r="T17" b="T18"/>
            <a:pathLst>
              <a:path w="5080" h="9905">
                <a:moveTo>
                  <a:pt x="0" y="0"/>
                </a:moveTo>
                <a:lnTo>
                  <a:pt x="0" y="9905"/>
                </a:lnTo>
                <a:lnTo>
                  <a:pt x="5080" y="9905"/>
                </a:lnTo>
                <a:lnTo>
                  <a:pt x="5080" y="0"/>
                </a:lnTo>
                <a:lnTo>
                  <a:pt x="0" y="0"/>
                </a:lnTo>
                <a:close/>
              </a:path>
            </a:pathLst>
          </a:custGeom>
          <a:solidFill>
            <a:srgbClr val="28166F"/>
          </a:solidFill>
          <a:ln w="9525">
            <a:noFill/>
            <a:round/>
          </a:ln>
        </p:spPr>
        <p:txBody>
          <a:bodyPr lIns="0" tIns="0" rIns="0" bIns="0"/>
          <a:lstStyle/>
          <a:p>
            <a:endParaRPr lang="el-GR"/>
          </a:p>
        </p:txBody>
      </p:sp>
      <p:sp>
        <p:nvSpPr>
          <p:cNvPr id="9940" name="object 725"/>
          <p:cNvSpPr/>
          <p:nvPr/>
        </p:nvSpPr>
        <p:spPr bwMode="auto">
          <a:xfrm>
            <a:off x="4300538" y="3941763"/>
            <a:ext cx="19050" cy="12700"/>
          </a:xfrm>
          <a:custGeom>
            <a:avLst/>
            <a:gdLst>
              <a:gd name="T0" fmla="*/ 0 w 19557"/>
              <a:gd name="T1" fmla="*/ 0 h 12191"/>
              <a:gd name="T2" fmla="*/ 0 w 19557"/>
              <a:gd name="T3" fmla="*/ 13230 h 12191"/>
              <a:gd name="T4" fmla="*/ 18556 w 19557"/>
              <a:gd name="T5" fmla="*/ 13230 h 12191"/>
              <a:gd name="T6" fmla="*/ 18556 w 19557"/>
              <a:gd name="T7" fmla="*/ 0 h 12191"/>
              <a:gd name="T8" fmla="*/ 0 w 19557"/>
              <a:gd name="T9" fmla="*/ 0 h 12191"/>
              <a:gd name="T10" fmla="*/ 0 60000 65536"/>
              <a:gd name="T11" fmla="*/ 0 60000 65536"/>
              <a:gd name="T12" fmla="*/ 0 60000 65536"/>
              <a:gd name="T13" fmla="*/ 0 60000 65536"/>
              <a:gd name="T14" fmla="*/ 0 60000 65536"/>
              <a:gd name="T15" fmla="*/ 0 w 19557"/>
              <a:gd name="T16" fmla="*/ 0 h 12191"/>
              <a:gd name="T17" fmla="*/ 19557 w 19557"/>
              <a:gd name="T18" fmla="*/ 12191 h 12191"/>
            </a:gdLst>
            <a:ahLst/>
            <a:cxnLst>
              <a:cxn ang="T10">
                <a:pos x="T0" y="T1"/>
              </a:cxn>
              <a:cxn ang="T11">
                <a:pos x="T2" y="T3"/>
              </a:cxn>
              <a:cxn ang="T12">
                <a:pos x="T4" y="T5"/>
              </a:cxn>
              <a:cxn ang="T13">
                <a:pos x="T6" y="T7"/>
              </a:cxn>
              <a:cxn ang="T14">
                <a:pos x="T8" y="T9"/>
              </a:cxn>
            </a:cxnLst>
            <a:rect l="T15" t="T16" r="T17" b="T18"/>
            <a:pathLst>
              <a:path w="19557" h="12191">
                <a:moveTo>
                  <a:pt x="0" y="0"/>
                </a:moveTo>
                <a:lnTo>
                  <a:pt x="0" y="12191"/>
                </a:lnTo>
                <a:lnTo>
                  <a:pt x="19557" y="12191"/>
                </a:lnTo>
                <a:lnTo>
                  <a:pt x="19557" y="0"/>
                </a:lnTo>
                <a:lnTo>
                  <a:pt x="0" y="0"/>
                </a:lnTo>
                <a:close/>
              </a:path>
            </a:pathLst>
          </a:custGeom>
          <a:solidFill>
            <a:srgbClr val="28166F"/>
          </a:solidFill>
          <a:ln w="9525">
            <a:noFill/>
            <a:round/>
          </a:ln>
        </p:spPr>
        <p:txBody>
          <a:bodyPr lIns="0" tIns="0" rIns="0" bIns="0"/>
          <a:lstStyle/>
          <a:p>
            <a:endParaRPr lang="el-GR"/>
          </a:p>
        </p:txBody>
      </p:sp>
      <p:sp>
        <p:nvSpPr>
          <p:cNvPr id="9941" name="object 726"/>
          <p:cNvSpPr/>
          <p:nvPr/>
        </p:nvSpPr>
        <p:spPr bwMode="auto">
          <a:xfrm>
            <a:off x="4297363" y="3932238"/>
            <a:ext cx="25400" cy="28575"/>
          </a:xfrm>
          <a:custGeom>
            <a:avLst/>
            <a:gdLst>
              <a:gd name="T0" fmla="*/ 0 w 25908"/>
              <a:gd name="T1" fmla="*/ 0 h 29082"/>
              <a:gd name="T2" fmla="*/ 0 w 25908"/>
              <a:gd name="T3" fmla="*/ 28077 h 29082"/>
              <a:gd name="T4" fmla="*/ 24902 w 25908"/>
              <a:gd name="T5" fmla="*/ 28077 h 29082"/>
              <a:gd name="T6" fmla="*/ 24902 w 25908"/>
              <a:gd name="T7" fmla="*/ 0 h 29082"/>
              <a:gd name="T8" fmla="*/ 0 w 25908"/>
              <a:gd name="T9" fmla="*/ 0 h 29082"/>
              <a:gd name="T10" fmla="*/ 0 60000 65536"/>
              <a:gd name="T11" fmla="*/ 0 60000 65536"/>
              <a:gd name="T12" fmla="*/ 0 60000 65536"/>
              <a:gd name="T13" fmla="*/ 0 60000 65536"/>
              <a:gd name="T14" fmla="*/ 0 60000 65536"/>
              <a:gd name="T15" fmla="*/ 0 w 25908"/>
              <a:gd name="T16" fmla="*/ 0 h 29082"/>
              <a:gd name="T17" fmla="*/ 25908 w 25908"/>
              <a:gd name="T18" fmla="*/ 29082 h 29082"/>
            </a:gdLst>
            <a:ahLst/>
            <a:cxnLst>
              <a:cxn ang="T10">
                <a:pos x="T0" y="T1"/>
              </a:cxn>
              <a:cxn ang="T11">
                <a:pos x="T2" y="T3"/>
              </a:cxn>
              <a:cxn ang="T12">
                <a:pos x="T4" y="T5"/>
              </a:cxn>
              <a:cxn ang="T13">
                <a:pos x="T6" y="T7"/>
              </a:cxn>
              <a:cxn ang="T14">
                <a:pos x="T8" y="T9"/>
              </a:cxn>
            </a:cxnLst>
            <a:rect l="T15" t="T16" r="T17" b="T18"/>
            <a:pathLst>
              <a:path w="25908" h="29082">
                <a:moveTo>
                  <a:pt x="0" y="0"/>
                </a:moveTo>
                <a:lnTo>
                  <a:pt x="0" y="29082"/>
                </a:lnTo>
                <a:lnTo>
                  <a:pt x="25908" y="29082"/>
                </a:lnTo>
                <a:lnTo>
                  <a:pt x="25908" y="0"/>
                </a:lnTo>
                <a:lnTo>
                  <a:pt x="0" y="0"/>
                </a:lnTo>
                <a:close/>
              </a:path>
            </a:pathLst>
          </a:custGeom>
          <a:solidFill>
            <a:srgbClr val="28166F"/>
          </a:solidFill>
          <a:ln w="9525">
            <a:noFill/>
            <a:round/>
          </a:ln>
        </p:spPr>
        <p:txBody>
          <a:bodyPr lIns="0" tIns="0" rIns="0" bIns="0"/>
          <a:lstStyle/>
          <a:p>
            <a:endParaRPr lang="el-GR"/>
          </a:p>
        </p:txBody>
      </p:sp>
      <p:sp>
        <p:nvSpPr>
          <p:cNvPr id="9942" name="object 727"/>
          <p:cNvSpPr/>
          <p:nvPr/>
        </p:nvSpPr>
        <p:spPr bwMode="auto">
          <a:xfrm>
            <a:off x="4297363" y="3941763"/>
            <a:ext cx="4762" cy="12700"/>
          </a:xfrm>
          <a:custGeom>
            <a:avLst/>
            <a:gdLst>
              <a:gd name="T0" fmla="*/ 2975 w 3809"/>
              <a:gd name="T1" fmla="*/ 0 h 12191"/>
              <a:gd name="T2" fmla="*/ 2975 w 3809"/>
              <a:gd name="T3" fmla="*/ 13230 h 12191"/>
              <a:gd name="T4" fmla="*/ 0 60000 65536"/>
              <a:gd name="T5" fmla="*/ 0 60000 65536"/>
              <a:gd name="T6" fmla="*/ 0 w 3809"/>
              <a:gd name="T7" fmla="*/ 0 h 12191"/>
              <a:gd name="T8" fmla="*/ 3809 w 3809"/>
              <a:gd name="T9" fmla="*/ 12191 h 12191"/>
            </a:gdLst>
            <a:ahLst/>
            <a:cxnLst>
              <a:cxn ang="T4">
                <a:pos x="T0" y="T1"/>
              </a:cxn>
              <a:cxn ang="T5">
                <a:pos x="T2" y="T3"/>
              </a:cxn>
            </a:cxnLst>
            <a:rect l="T6" t="T7" r="T8" b="T9"/>
            <a:pathLst>
              <a:path w="3809" h="12191">
                <a:moveTo>
                  <a:pt x="1904" y="0"/>
                </a:moveTo>
                <a:lnTo>
                  <a:pt x="1904" y="12191"/>
                </a:lnTo>
              </a:path>
            </a:pathLst>
          </a:custGeom>
          <a:noFill/>
          <a:ln w="5079">
            <a:solidFill>
              <a:srgbClr val="28166F"/>
            </a:solidFill>
            <a:round/>
          </a:ln>
        </p:spPr>
        <p:txBody>
          <a:bodyPr lIns="0" tIns="0" rIns="0" bIns="0"/>
          <a:lstStyle/>
          <a:p>
            <a:endParaRPr lang="el-GR"/>
          </a:p>
        </p:txBody>
      </p:sp>
      <p:sp>
        <p:nvSpPr>
          <p:cNvPr id="9943" name="object 728"/>
          <p:cNvSpPr/>
          <p:nvPr/>
        </p:nvSpPr>
        <p:spPr bwMode="auto">
          <a:xfrm>
            <a:off x="4319588" y="3941763"/>
            <a:ext cx="4762" cy="12700"/>
          </a:xfrm>
          <a:custGeom>
            <a:avLst/>
            <a:gdLst>
              <a:gd name="T0" fmla="*/ 0 w 5080"/>
              <a:gd name="T1" fmla="*/ 0 h 12191"/>
              <a:gd name="T2" fmla="*/ 0 w 5080"/>
              <a:gd name="T3" fmla="*/ 13230 h 12191"/>
              <a:gd name="T4" fmla="*/ 4464 w 5080"/>
              <a:gd name="T5" fmla="*/ 13230 h 12191"/>
              <a:gd name="T6" fmla="*/ 4464 w 5080"/>
              <a:gd name="T7" fmla="*/ 0 h 12191"/>
              <a:gd name="T8" fmla="*/ 0 w 5080"/>
              <a:gd name="T9" fmla="*/ 0 h 12191"/>
              <a:gd name="T10" fmla="*/ 0 60000 65536"/>
              <a:gd name="T11" fmla="*/ 0 60000 65536"/>
              <a:gd name="T12" fmla="*/ 0 60000 65536"/>
              <a:gd name="T13" fmla="*/ 0 60000 65536"/>
              <a:gd name="T14" fmla="*/ 0 60000 65536"/>
              <a:gd name="T15" fmla="*/ 0 w 5080"/>
              <a:gd name="T16" fmla="*/ 0 h 12191"/>
              <a:gd name="T17" fmla="*/ 5080 w 5080"/>
              <a:gd name="T18" fmla="*/ 12191 h 12191"/>
            </a:gdLst>
            <a:ahLst/>
            <a:cxnLst>
              <a:cxn ang="T10">
                <a:pos x="T0" y="T1"/>
              </a:cxn>
              <a:cxn ang="T11">
                <a:pos x="T2" y="T3"/>
              </a:cxn>
              <a:cxn ang="T12">
                <a:pos x="T4" y="T5"/>
              </a:cxn>
              <a:cxn ang="T13">
                <a:pos x="T6" y="T7"/>
              </a:cxn>
              <a:cxn ang="T14">
                <a:pos x="T8" y="T9"/>
              </a:cxn>
            </a:cxnLst>
            <a:rect l="T15" t="T16" r="T17" b="T18"/>
            <a:pathLst>
              <a:path w="5080" h="12191">
                <a:moveTo>
                  <a:pt x="0" y="0"/>
                </a:moveTo>
                <a:lnTo>
                  <a:pt x="0" y="12191"/>
                </a:lnTo>
                <a:lnTo>
                  <a:pt x="5080" y="12191"/>
                </a:lnTo>
                <a:lnTo>
                  <a:pt x="5080" y="0"/>
                </a:lnTo>
                <a:lnTo>
                  <a:pt x="0" y="0"/>
                </a:lnTo>
                <a:close/>
              </a:path>
            </a:pathLst>
          </a:custGeom>
          <a:solidFill>
            <a:srgbClr val="28166F"/>
          </a:solidFill>
          <a:ln w="9525">
            <a:noFill/>
            <a:round/>
          </a:ln>
        </p:spPr>
        <p:txBody>
          <a:bodyPr lIns="0" tIns="0" rIns="0" bIns="0"/>
          <a:lstStyle/>
          <a:p>
            <a:endParaRPr lang="el-GR"/>
          </a:p>
        </p:txBody>
      </p:sp>
      <p:sp>
        <p:nvSpPr>
          <p:cNvPr id="9944" name="object 729"/>
          <p:cNvSpPr/>
          <p:nvPr/>
        </p:nvSpPr>
        <p:spPr bwMode="auto">
          <a:xfrm>
            <a:off x="4460875" y="3527425"/>
            <a:ext cx="858838" cy="0"/>
          </a:xfrm>
          <a:custGeom>
            <a:avLst/>
            <a:gdLst>
              <a:gd name="T0" fmla="*/ 858902 w 858774"/>
              <a:gd name="T1" fmla="*/ 0 w 858774"/>
              <a:gd name="T2" fmla="*/ 0 60000 65536"/>
              <a:gd name="T3" fmla="*/ 0 60000 65536"/>
              <a:gd name="T4" fmla="*/ 0 w 858774"/>
              <a:gd name="T5" fmla="*/ 858774 w 858774"/>
            </a:gdLst>
            <a:ahLst/>
            <a:cxnLst>
              <a:cxn ang="T2">
                <a:pos x="T0" y="0"/>
              </a:cxn>
              <a:cxn ang="T3">
                <a:pos x="T1" y="0"/>
              </a:cxn>
            </a:cxnLst>
            <a:rect l="T4" t="0" r="T5" b="0"/>
            <a:pathLst>
              <a:path w="858774">
                <a:moveTo>
                  <a:pt x="858774" y="0"/>
                </a:moveTo>
                <a:lnTo>
                  <a:pt x="0" y="0"/>
                </a:lnTo>
              </a:path>
            </a:pathLst>
          </a:custGeom>
          <a:noFill/>
          <a:ln w="24892">
            <a:solidFill>
              <a:srgbClr val="28166F"/>
            </a:solidFill>
            <a:round/>
          </a:ln>
        </p:spPr>
        <p:txBody>
          <a:bodyPr lIns="0" tIns="0" rIns="0" bIns="0"/>
          <a:lstStyle/>
          <a:p>
            <a:endParaRPr lang="el-GR"/>
          </a:p>
        </p:txBody>
      </p:sp>
      <p:sp>
        <p:nvSpPr>
          <p:cNvPr id="9945" name="object 730"/>
          <p:cNvSpPr/>
          <p:nvPr/>
        </p:nvSpPr>
        <p:spPr bwMode="auto">
          <a:xfrm>
            <a:off x="4968875" y="3633788"/>
            <a:ext cx="0" cy="285750"/>
          </a:xfrm>
          <a:custGeom>
            <a:avLst/>
            <a:gdLst>
              <a:gd name="T0" fmla="*/ 0 h 286512"/>
              <a:gd name="T1" fmla="*/ 284990 h 286512"/>
              <a:gd name="T2" fmla="*/ 0 60000 65536"/>
              <a:gd name="T3" fmla="*/ 0 60000 65536"/>
              <a:gd name="T4" fmla="*/ 0 h 286512"/>
              <a:gd name="T5" fmla="*/ 286512 h 286512"/>
            </a:gdLst>
            <a:ahLst/>
            <a:cxnLst>
              <a:cxn ang="T2">
                <a:pos x="0" y="T0"/>
              </a:cxn>
              <a:cxn ang="T3">
                <a:pos x="0" y="T1"/>
              </a:cxn>
            </a:cxnLst>
            <a:rect l="0" t="T4" r="0" b="T5"/>
            <a:pathLst>
              <a:path h="286512">
                <a:moveTo>
                  <a:pt x="0" y="0"/>
                </a:moveTo>
                <a:lnTo>
                  <a:pt x="0" y="286512"/>
                </a:lnTo>
              </a:path>
            </a:pathLst>
          </a:custGeom>
          <a:noFill/>
          <a:ln w="11937">
            <a:solidFill>
              <a:srgbClr val="28166F"/>
            </a:solidFill>
            <a:round/>
          </a:ln>
        </p:spPr>
        <p:txBody>
          <a:bodyPr lIns="0" tIns="0" rIns="0" bIns="0"/>
          <a:lstStyle/>
          <a:p>
            <a:endParaRPr lang="el-GR"/>
          </a:p>
        </p:txBody>
      </p:sp>
      <p:sp>
        <p:nvSpPr>
          <p:cNvPr id="9946" name="object 731"/>
          <p:cNvSpPr/>
          <p:nvPr/>
        </p:nvSpPr>
        <p:spPr bwMode="auto">
          <a:xfrm>
            <a:off x="4976813" y="3624263"/>
            <a:ext cx="381000" cy="0"/>
          </a:xfrm>
          <a:custGeom>
            <a:avLst/>
            <a:gdLst>
              <a:gd name="T0" fmla="*/ 381000 w 381000"/>
              <a:gd name="T1" fmla="*/ 0 w 381000"/>
              <a:gd name="T2" fmla="*/ 0 60000 65536"/>
              <a:gd name="T3" fmla="*/ 0 60000 65536"/>
              <a:gd name="T4" fmla="*/ 0 w 381000"/>
              <a:gd name="T5" fmla="*/ 381000 w 381000"/>
            </a:gdLst>
            <a:ahLst/>
            <a:cxnLst>
              <a:cxn ang="T2">
                <a:pos x="T0" y="0"/>
              </a:cxn>
              <a:cxn ang="T3">
                <a:pos x="T1" y="0"/>
              </a:cxn>
            </a:cxnLst>
            <a:rect l="T4" t="0" r="T5" b="0"/>
            <a:pathLst>
              <a:path w="381000">
                <a:moveTo>
                  <a:pt x="381000" y="0"/>
                </a:moveTo>
                <a:lnTo>
                  <a:pt x="0" y="0"/>
                </a:lnTo>
              </a:path>
            </a:pathLst>
          </a:custGeom>
          <a:noFill/>
          <a:ln w="13461">
            <a:solidFill>
              <a:srgbClr val="28166F"/>
            </a:solidFill>
            <a:round/>
          </a:ln>
        </p:spPr>
        <p:txBody>
          <a:bodyPr lIns="0" tIns="0" rIns="0" bIns="0"/>
          <a:lstStyle/>
          <a:p>
            <a:endParaRPr lang="el-GR"/>
          </a:p>
        </p:txBody>
      </p:sp>
      <p:sp>
        <p:nvSpPr>
          <p:cNvPr id="9947" name="object 732"/>
          <p:cNvSpPr/>
          <p:nvPr/>
        </p:nvSpPr>
        <p:spPr bwMode="auto">
          <a:xfrm>
            <a:off x="4965700" y="3617913"/>
            <a:ext cx="19050" cy="19050"/>
          </a:xfrm>
          <a:custGeom>
            <a:avLst/>
            <a:gdLst>
              <a:gd name="T0" fmla="*/ 19050 w 19050"/>
              <a:gd name="T1" fmla="*/ 7620 h 19050"/>
              <a:gd name="T2" fmla="*/ 9143 w 19050"/>
              <a:gd name="T3" fmla="*/ 0 h 19050"/>
              <a:gd name="T4" fmla="*/ 0 w 19050"/>
              <a:gd name="T5" fmla="*/ 10668 h 19050"/>
              <a:gd name="T6" fmla="*/ 9143 w 19050"/>
              <a:gd name="T7" fmla="*/ 19050 h 19050"/>
              <a:gd name="T8" fmla="*/ 19050 w 19050"/>
              <a:gd name="T9" fmla="*/ 7620 h 19050"/>
              <a:gd name="T10" fmla="*/ 0 60000 65536"/>
              <a:gd name="T11" fmla="*/ 0 60000 65536"/>
              <a:gd name="T12" fmla="*/ 0 60000 65536"/>
              <a:gd name="T13" fmla="*/ 0 60000 65536"/>
              <a:gd name="T14" fmla="*/ 0 60000 65536"/>
              <a:gd name="T15" fmla="*/ 0 w 19050"/>
              <a:gd name="T16" fmla="*/ 0 h 19050"/>
              <a:gd name="T17" fmla="*/ 19050 w 19050"/>
              <a:gd name="T18" fmla="*/ 19050 h 19050"/>
            </a:gdLst>
            <a:ahLst/>
            <a:cxnLst>
              <a:cxn ang="T10">
                <a:pos x="T0" y="T1"/>
              </a:cxn>
              <a:cxn ang="T11">
                <a:pos x="T2" y="T3"/>
              </a:cxn>
              <a:cxn ang="T12">
                <a:pos x="T4" y="T5"/>
              </a:cxn>
              <a:cxn ang="T13">
                <a:pos x="T6" y="T7"/>
              </a:cxn>
              <a:cxn ang="T14">
                <a:pos x="T8" y="T9"/>
              </a:cxn>
            </a:cxnLst>
            <a:rect l="T15" t="T16" r="T17" b="T18"/>
            <a:pathLst>
              <a:path w="19050" h="19050">
                <a:moveTo>
                  <a:pt x="19050" y="7620"/>
                </a:moveTo>
                <a:lnTo>
                  <a:pt x="9143" y="0"/>
                </a:lnTo>
                <a:lnTo>
                  <a:pt x="0" y="10668"/>
                </a:lnTo>
                <a:lnTo>
                  <a:pt x="9143" y="19050"/>
                </a:lnTo>
                <a:lnTo>
                  <a:pt x="19050" y="7620"/>
                </a:lnTo>
                <a:close/>
              </a:path>
            </a:pathLst>
          </a:custGeom>
          <a:solidFill>
            <a:srgbClr val="28166F"/>
          </a:solidFill>
          <a:ln w="9525">
            <a:noFill/>
            <a:round/>
          </a:ln>
        </p:spPr>
        <p:txBody>
          <a:bodyPr lIns="0" tIns="0" rIns="0" bIns="0"/>
          <a:lstStyle/>
          <a:p>
            <a:endParaRPr lang="el-GR"/>
          </a:p>
        </p:txBody>
      </p:sp>
      <p:sp>
        <p:nvSpPr>
          <p:cNvPr id="9948" name="object 733"/>
          <p:cNvSpPr/>
          <p:nvPr/>
        </p:nvSpPr>
        <p:spPr bwMode="auto">
          <a:xfrm>
            <a:off x="4965700" y="3917950"/>
            <a:ext cx="19050" cy="15875"/>
          </a:xfrm>
          <a:custGeom>
            <a:avLst/>
            <a:gdLst>
              <a:gd name="T0" fmla="*/ 19050 w 19050"/>
              <a:gd name="T1" fmla="*/ 8269 h 15240"/>
              <a:gd name="T2" fmla="*/ 9143 w 19050"/>
              <a:gd name="T3" fmla="*/ 0 h 15240"/>
              <a:gd name="T4" fmla="*/ 0 w 19050"/>
              <a:gd name="T5" fmla="*/ 8269 h 15240"/>
              <a:gd name="T6" fmla="*/ 9143 w 19050"/>
              <a:gd name="T7" fmla="*/ 16536 h 15240"/>
              <a:gd name="T8" fmla="*/ 19050 w 19050"/>
              <a:gd name="T9" fmla="*/ 8269 h 15240"/>
              <a:gd name="T10" fmla="*/ 0 60000 65536"/>
              <a:gd name="T11" fmla="*/ 0 60000 65536"/>
              <a:gd name="T12" fmla="*/ 0 60000 65536"/>
              <a:gd name="T13" fmla="*/ 0 60000 65536"/>
              <a:gd name="T14" fmla="*/ 0 60000 65536"/>
              <a:gd name="T15" fmla="*/ 0 w 19050"/>
              <a:gd name="T16" fmla="*/ 0 h 15240"/>
              <a:gd name="T17" fmla="*/ 19050 w 19050"/>
              <a:gd name="T18" fmla="*/ 15240 h 15240"/>
            </a:gdLst>
            <a:ahLst/>
            <a:cxnLst>
              <a:cxn ang="T10">
                <a:pos x="T0" y="T1"/>
              </a:cxn>
              <a:cxn ang="T11">
                <a:pos x="T2" y="T3"/>
              </a:cxn>
              <a:cxn ang="T12">
                <a:pos x="T4" y="T5"/>
              </a:cxn>
              <a:cxn ang="T13">
                <a:pos x="T6" y="T7"/>
              </a:cxn>
              <a:cxn ang="T14">
                <a:pos x="T8" y="T9"/>
              </a:cxn>
            </a:cxnLst>
            <a:rect l="T15" t="T16" r="T17" b="T18"/>
            <a:pathLst>
              <a:path w="19050" h="15240">
                <a:moveTo>
                  <a:pt x="19050" y="7620"/>
                </a:moveTo>
                <a:lnTo>
                  <a:pt x="9143" y="0"/>
                </a:lnTo>
                <a:lnTo>
                  <a:pt x="0" y="7620"/>
                </a:lnTo>
                <a:lnTo>
                  <a:pt x="9143" y="15240"/>
                </a:lnTo>
                <a:lnTo>
                  <a:pt x="19050" y="7620"/>
                </a:lnTo>
                <a:close/>
              </a:path>
            </a:pathLst>
          </a:custGeom>
          <a:solidFill>
            <a:srgbClr val="28166F"/>
          </a:solidFill>
          <a:ln w="9525">
            <a:noFill/>
            <a:round/>
          </a:ln>
        </p:spPr>
        <p:txBody>
          <a:bodyPr lIns="0" tIns="0" rIns="0" bIns="0"/>
          <a:lstStyle/>
          <a:p>
            <a:endParaRPr lang="el-GR"/>
          </a:p>
        </p:txBody>
      </p:sp>
      <p:sp>
        <p:nvSpPr>
          <p:cNvPr id="9949" name="object 734"/>
          <p:cNvSpPr/>
          <p:nvPr/>
        </p:nvSpPr>
        <p:spPr bwMode="auto">
          <a:xfrm>
            <a:off x="4976813" y="3929063"/>
            <a:ext cx="381000" cy="0"/>
          </a:xfrm>
          <a:custGeom>
            <a:avLst/>
            <a:gdLst>
              <a:gd name="T0" fmla="*/ 381000 w 381000"/>
              <a:gd name="T1" fmla="*/ 0 w 381000"/>
              <a:gd name="T2" fmla="*/ 0 60000 65536"/>
              <a:gd name="T3" fmla="*/ 0 60000 65536"/>
              <a:gd name="T4" fmla="*/ 0 w 381000"/>
              <a:gd name="T5" fmla="*/ 381000 w 381000"/>
            </a:gdLst>
            <a:ahLst/>
            <a:cxnLst>
              <a:cxn ang="T2">
                <a:pos x="T0" y="0"/>
              </a:cxn>
              <a:cxn ang="T3">
                <a:pos x="T1" y="0"/>
              </a:cxn>
            </a:cxnLst>
            <a:rect l="T4" t="0" r="T5" b="0"/>
            <a:pathLst>
              <a:path w="381000">
                <a:moveTo>
                  <a:pt x="381000" y="0"/>
                </a:moveTo>
                <a:lnTo>
                  <a:pt x="0" y="0"/>
                </a:lnTo>
              </a:path>
            </a:pathLst>
          </a:custGeom>
          <a:noFill/>
          <a:ln w="14985">
            <a:solidFill>
              <a:srgbClr val="28166F"/>
            </a:solidFill>
            <a:round/>
          </a:ln>
        </p:spPr>
        <p:txBody>
          <a:bodyPr lIns="0" tIns="0" rIns="0" bIns="0"/>
          <a:lstStyle/>
          <a:p>
            <a:endParaRPr lang="el-GR"/>
          </a:p>
        </p:txBody>
      </p:sp>
      <p:sp>
        <p:nvSpPr>
          <p:cNvPr id="9950" name="object 735"/>
          <p:cNvSpPr/>
          <p:nvPr/>
        </p:nvSpPr>
        <p:spPr bwMode="auto">
          <a:xfrm>
            <a:off x="5354638" y="3617913"/>
            <a:ext cx="19050" cy="19050"/>
          </a:xfrm>
          <a:custGeom>
            <a:avLst/>
            <a:gdLst>
              <a:gd name="T0" fmla="*/ 19845 w 18287"/>
              <a:gd name="T1" fmla="*/ 10668 h 19050"/>
              <a:gd name="T2" fmla="*/ 9096 w 18287"/>
              <a:gd name="T3" fmla="*/ 0 h 19050"/>
              <a:gd name="T4" fmla="*/ 0 w 18287"/>
              <a:gd name="T5" fmla="*/ 7620 h 19050"/>
              <a:gd name="T6" fmla="*/ 9096 w 18287"/>
              <a:gd name="T7" fmla="*/ 19050 h 19050"/>
              <a:gd name="T8" fmla="*/ 19845 w 18287"/>
              <a:gd name="T9" fmla="*/ 10668 h 19050"/>
              <a:gd name="T10" fmla="*/ 0 60000 65536"/>
              <a:gd name="T11" fmla="*/ 0 60000 65536"/>
              <a:gd name="T12" fmla="*/ 0 60000 65536"/>
              <a:gd name="T13" fmla="*/ 0 60000 65536"/>
              <a:gd name="T14" fmla="*/ 0 60000 65536"/>
              <a:gd name="T15" fmla="*/ 0 w 18287"/>
              <a:gd name="T16" fmla="*/ 0 h 19050"/>
              <a:gd name="T17" fmla="*/ 18287 w 18287"/>
              <a:gd name="T18" fmla="*/ 19050 h 19050"/>
            </a:gdLst>
            <a:ahLst/>
            <a:cxnLst>
              <a:cxn ang="T10">
                <a:pos x="T0" y="T1"/>
              </a:cxn>
              <a:cxn ang="T11">
                <a:pos x="T2" y="T3"/>
              </a:cxn>
              <a:cxn ang="T12">
                <a:pos x="T4" y="T5"/>
              </a:cxn>
              <a:cxn ang="T13">
                <a:pos x="T6" y="T7"/>
              </a:cxn>
              <a:cxn ang="T14">
                <a:pos x="T8" y="T9"/>
              </a:cxn>
            </a:cxnLst>
            <a:rect l="T15" t="T16" r="T17" b="T18"/>
            <a:pathLst>
              <a:path w="18287" h="19050">
                <a:moveTo>
                  <a:pt x="18287" y="10668"/>
                </a:moveTo>
                <a:lnTo>
                  <a:pt x="8382" y="0"/>
                </a:lnTo>
                <a:lnTo>
                  <a:pt x="0" y="7620"/>
                </a:lnTo>
                <a:lnTo>
                  <a:pt x="8382" y="19050"/>
                </a:lnTo>
                <a:lnTo>
                  <a:pt x="18287" y="10668"/>
                </a:lnTo>
                <a:close/>
              </a:path>
            </a:pathLst>
          </a:custGeom>
          <a:solidFill>
            <a:srgbClr val="28166F"/>
          </a:solidFill>
          <a:ln w="9525">
            <a:noFill/>
            <a:round/>
          </a:ln>
        </p:spPr>
        <p:txBody>
          <a:bodyPr lIns="0" tIns="0" rIns="0" bIns="0"/>
          <a:lstStyle/>
          <a:p>
            <a:endParaRPr lang="el-GR"/>
          </a:p>
        </p:txBody>
      </p:sp>
      <p:sp>
        <p:nvSpPr>
          <p:cNvPr id="9951" name="object 736"/>
          <p:cNvSpPr/>
          <p:nvPr/>
        </p:nvSpPr>
        <p:spPr bwMode="auto">
          <a:xfrm>
            <a:off x="5354638" y="3917950"/>
            <a:ext cx="19050" cy="15875"/>
          </a:xfrm>
          <a:custGeom>
            <a:avLst/>
            <a:gdLst>
              <a:gd name="T0" fmla="*/ 19845 w 18287"/>
              <a:gd name="T1" fmla="*/ 8269 h 15240"/>
              <a:gd name="T2" fmla="*/ 9096 w 18287"/>
              <a:gd name="T3" fmla="*/ 0 h 15240"/>
              <a:gd name="T4" fmla="*/ 0 w 18287"/>
              <a:gd name="T5" fmla="*/ 8269 h 15240"/>
              <a:gd name="T6" fmla="*/ 9096 w 18287"/>
              <a:gd name="T7" fmla="*/ 16536 h 15240"/>
              <a:gd name="T8" fmla="*/ 19845 w 18287"/>
              <a:gd name="T9" fmla="*/ 8269 h 15240"/>
              <a:gd name="T10" fmla="*/ 0 60000 65536"/>
              <a:gd name="T11" fmla="*/ 0 60000 65536"/>
              <a:gd name="T12" fmla="*/ 0 60000 65536"/>
              <a:gd name="T13" fmla="*/ 0 60000 65536"/>
              <a:gd name="T14" fmla="*/ 0 60000 65536"/>
              <a:gd name="T15" fmla="*/ 0 w 18287"/>
              <a:gd name="T16" fmla="*/ 0 h 15240"/>
              <a:gd name="T17" fmla="*/ 18287 w 18287"/>
              <a:gd name="T18" fmla="*/ 15240 h 15240"/>
            </a:gdLst>
            <a:ahLst/>
            <a:cxnLst>
              <a:cxn ang="T10">
                <a:pos x="T0" y="T1"/>
              </a:cxn>
              <a:cxn ang="T11">
                <a:pos x="T2" y="T3"/>
              </a:cxn>
              <a:cxn ang="T12">
                <a:pos x="T4" y="T5"/>
              </a:cxn>
              <a:cxn ang="T13">
                <a:pos x="T6" y="T7"/>
              </a:cxn>
              <a:cxn ang="T14">
                <a:pos x="T8" y="T9"/>
              </a:cxn>
            </a:cxnLst>
            <a:rect l="T15" t="T16" r="T17" b="T18"/>
            <a:pathLst>
              <a:path w="18287" h="15240">
                <a:moveTo>
                  <a:pt x="18287" y="7620"/>
                </a:moveTo>
                <a:lnTo>
                  <a:pt x="8382" y="0"/>
                </a:lnTo>
                <a:lnTo>
                  <a:pt x="0" y="7620"/>
                </a:lnTo>
                <a:lnTo>
                  <a:pt x="8382" y="15240"/>
                </a:lnTo>
                <a:lnTo>
                  <a:pt x="18287" y="7620"/>
                </a:lnTo>
                <a:close/>
              </a:path>
            </a:pathLst>
          </a:custGeom>
          <a:solidFill>
            <a:srgbClr val="28166F"/>
          </a:solidFill>
          <a:ln w="9525">
            <a:noFill/>
            <a:round/>
          </a:ln>
        </p:spPr>
        <p:txBody>
          <a:bodyPr lIns="0" tIns="0" rIns="0" bIns="0"/>
          <a:lstStyle/>
          <a:p>
            <a:endParaRPr lang="el-GR"/>
          </a:p>
        </p:txBody>
      </p:sp>
      <p:sp>
        <p:nvSpPr>
          <p:cNvPr id="9952" name="object 737"/>
          <p:cNvSpPr/>
          <p:nvPr/>
        </p:nvSpPr>
        <p:spPr bwMode="auto">
          <a:xfrm>
            <a:off x="5003800" y="3917950"/>
            <a:ext cx="17463" cy="36513"/>
          </a:xfrm>
          <a:custGeom>
            <a:avLst/>
            <a:gdLst>
              <a:gd name="T0" fmla="*/ 0 w 16509"/>
              <a:gd name="T1" fmla="*/ 0 h 35813"/>
              <a:gd name="T2" fmla="*/ 0 w 16509"/>
              <a:gd name="T3" fmla="*/ 37227 h 35813"/>
              <a:gd name="T4" fmla="*/ 18472 w 16509"/>
              <a:gd name="T5" fmla="*/ 37227 h 35813"/>
              <a:gd name="T6" fmla="*/ 18472 w 16509"/>
              <a:gd name="T7" fmla="*/ 0 h 35813"/>
              <a:gd name="T8" fmla="*/ 0 w 16509"/>
              <a:gd name="T9" fmla="*/ 0 h 35813"/>
              <a:gd name="T10" fmla="*/ 0 60000 65536"/>
              <a:gd name="T11" fmla="*/ 0 60000 65536"/>
              <a:gd name="T12" fmla="*/ 0 60000 65536"/>
              <a:gd name="T13" fmla="*/ 0 60000 65536"/>
              <a:gd name="T14" fmla="*/ 0 60000 65536"/>
              <a:gd name="T15" fmla="*/ 0 w 16509"/>
              <a:gd name="T16" fmla="*/ 0 h 35813"/>
              <a:gd name="T17" fmla="*/ 16509 w 16509"/>
              <a:gd name="T18" fmla="*/ 35813 h 35813"/>
            </a:gdLst>
            <a:ahLst/>
            <a:cxnLst>
              <a:cxn ang="T10">
                <a:pos x="T0" y="T1"/>
              </a:cxn>
              <a:cxn ang="T11">
                <a:pos x="T2" y="T3"/>
              </a:cxn>
              <a:cxn ang="T12">
                <a:pos x="T4" y="T5"/>
              </a:cxn>
              <a:cxn ang="T13">
                <a:pos x="T6" y="T7"/>
              </a:cxn>
              <a:cxn ang="T14">
                <a:pos x="T8" y="T9"/>
              </a:cxn>
            </a:cxnLst>
            <a:rect l="T15" t="T16" r="T17" b="T18"/>
            <a:pathLst>
              <a:path w="16509" h="35813">
                <a:moveTo>
                  <a:pt x="0" y="0"/>
                </a:moveTo>
                <a:lnTo>
                  <a:pt x="0" y="35813"/>
                </a:lnTo>
                <a:lnTo>
                  <a:pt x="16509" y="35813"/>
                </a:lnTo>
                <a:lnTo>
                  <a:pt x="16509" y="0"/>
                </a:lnTo>
                <a:lnTo>
                  <a:pt x="0" y="0"/>
                </a:lnTo>
                <a:close/>
              </a:path>
            </a:pathLst>
          </a:custGeom>
          <a:solidFill>
            <a:srgbClr val="1F1A17"/>
          </a:solidFill>
          <a:ln w="9525">
            <a:noFill/>
            <a:round/>
          </a:ln>
        </p:spPr>
        <p:txBody>
          <a:bodyPr lIns="0" tIns="0" rIns="0" bIns="0"/>
          <a:lstStyle/>
          <a:p>
            <a:endParaRPr lang="el-GR"/>
          </a:p>
        </p:txBody>
      </p:sp>
      <p:sp>
        <p:nvSpPr>
          <p:cNvPr id="9953" name="object 738"/>
          <p:cNvSpPr/>
          <p:nvPr/>
        </p:nvSpPr>
        <p:spPr bwMode="auto">
          <a:xfrm>
            <a:off x="5016500" y="3940175"/>
            <a:ext cx="11113" cy="0"/>
          </a:xfrm>
          <a:custGeom>
            <a:avLst/>
            <a:gdLst>
              <a:gd name="T0" fmla="*/ 101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19177">
            <a:solidFill>
              <a:srgbClr val="28166F"/>
            </a:solidFill>
            <a:round/>
          </a:ln>
        </p:spPr>
        <p:txBody>
          <a:bodyPr lIns="0" tIns="0" rIns="0" bIns="0"/>
          <a:lstStyle/>
          <a:p>
            <a:endParaRPr lang="el-GR"/>
          </a:p>
        </p:txBody>
      </p:sp>
      <p:sp>
        <p:nvSpPr>
          <p:cNvPr id="9954" name="object 739"/>
          <p:cNvSpPr/>
          <p:nvPr/>
        </p:nvSpPr>
        <p:spPr bwMode="auto">
          <a:xfrm>
            <a:off x="4997450" y="3932238"/>
            <a:ext cx="9525" cy="17462"/>
          </a:xfrm>
          <a:custGeom>
            <a:avLst/>
            <a:gdLst>
              <a:gd name="T0" fmla="*/ 0 w 9905"/>
              <a:gd name="T1" fmla="*/ 0 h 16890"/>
              <a:gd name="T2" fmla="*/ 0 w 9905"/>
              <a:gd name="T3" fmla="*/ 18053 h 16890"/>
              <a:gd name="T4" fmla="*/ 9160 w 9905"/>
              <a:gd name="T5" fmla="*/ 18053 h 16890"/>
              <a:gd name="T6" fmla="*/ 9160 w 9905"/>
              <a:gd name="T7" fmla="*/ 0 h 16890"/>
              <a:gd name="T8" fmla="*/ 0 w 9905"/>
              <a:gd name="T9" fmla="*/ 0 h 16890"/>
              <a:gd name="T10" fmla="*/ 0 60000 65536"/>
              <a:gd name="T11" fmla="*/ 0 60000 65536"/>
              <a:gd name="T12" fmla="*/ 0 60000 65536"/>
              <a:gd name="T13" fmla="*/ 0 60000 65536"/>
              <a:gd name="T14" fmla="*/ 0 60000 65536"/>
              <a:gd name="T15" fmla="*/ 0 w 9905"/>
              <a:gd name="T16" fmla="*/ 0 h 16890"/>
              <a:gd name="T17" fmla="*/ 9905 w 9905"/>
              <a:gd name="T18" fmla="*/ 16890 h 16890"/>
            </a:gdLst>
            <a:ahLst/>
            <a:cxnLst>
              <a:cxn ang="T10">
                <a:pos x="T0" y="T1"/>
              </a:cxn>
              <a:cxn ang="T11">
                <a:pos x="T2" y="T3"/>
              </a:cxn>
              <a:cxn ang="T12">
                <a:pos x="T4" y="T5"/>
              </a:cxn>
              <a:cxn ang="T13">
                <a:pos x="T6" y="T7"/>
              </a:cxn>
              <a:cxn ang="T14">
                <a:pos x="T8" y="T9"/>
              </a:cxn>
            </a:cxnLst>
            <a:rect l="T15" t="T16" r="T17" b="T18"/>
            <a:pathLst>
              <a:path w="9905" h="16890">
                <a:moveTo>
                  <a:pt x="0" y="0"/>
                </a:moveTo>
                <a:lnTo>
                  <a:pt x="0" y="16890"/>
                </a:lnTo>
                <a:lnTo>
                  <a:pt x="9905" y="16890"/>
                </a:lnTo>
                <a:lnTo>
                  <a:pt x="9905" y="0"/>
                </a:lnTo>
                <a:lnTo>
                  <a:pt x="0" y="0"/>
                </a:lnTo>
                <a:close/>
              </a:path>
            </a:pathLst>
          </a:custGeom>
          <a:solidFill>
            <a:srgbClr val="28166F"/>
          </a:solidFill>
          <a:ln w="9525">
            <a:noFill/>
            <a:round/>
          </a:ln>
        </p:spPr>
        <p:txBody>
          <a:bodyPr lIns="0" tIns="0" rIns="0" bIns="0"/>
          <a:lstStyle/>
          <a:p>
            <a:endParaRPr lang="el-GR"/>
          </a:p>
        </p:txBody>
      </p:sp>
      <p:sp>
        <p:nvSpPr>
          <p:cNvPr id="9955" name="object 740"/>
          <p:cNvSpPr/>
          <p:nvPr/>
        </p:nvSpPr>
        <p:spPr bwMode="auto">
          <a:xfrm>
            <a:off x="4999038" y="3933825"/>
            <a:ext cx="25400" cy="0"/>
          </a:xfrm>
          <a:custGeom>
            <a:avLst/>
            <a:gdLst>
              <a:gd name="T0" fmla="*/ 25657 w 25146"/>
              <a:gd name="T1" fmla="*/ 0 w 25146"/>
              <a:gd name="T2" fmla="*/ 0 60000 65536"/>
              <a:gd name="T3" fmla="*/ 0 60000 65536"/>
              <a:gd name="T4" fmla="*/ 0 w 25146"/>
              <a:gd name="T5" fmla="*/ 25146 w 25146"/>
            </a:gdLst>
            <a:ahLst/>
            <a:cxnLst>
              <a:cxn ang="T2">
                <a:pos x="T0" y="0"/>
              </a:cxn>
              <a:cxn ang="T3">
                <a:pos x="T1" y="0"/>
              </a:cxn>
            </a:cxnLst>
            <a:rect l="T4" t="0" r="T5" b="0"/>
            <a:pathLst>
              <a:path w="25146">
                <a:moveTo>
                  <a:pt x="25146" y="0"/>
                </a:moveTo>
                <a:lnTo>
                  <a:pt x="0" y="0"/>
                </a:lnTo>
              </a:path>
            </a:pathLst>
          </a:custGeom>
          <a:noFill/>
          <a:ln w="24892">
            <a:solidFill>
              <a:srgbClr val="28166F"/>
            </a:solidFill>
            <a:round/>
          </a:ln>
        </p:spPr>
        <p:txBody>
          <a:bodyPr lIns="0" tIns="0" rIns="0" bIns="0"/>
          <a:lstStyle/>
          <a:p>
            <a:endParaRPr lang="el-GR"/>
          </a:p>
        </p:txBody>
      </p:sp>
      <p:sp>
        <p:nvSpPr>
          <p:cNvPr id="9956" name="object 741"/>
          <p:cNvSpPr/>
          <p:nvPr/>
        </p:nvSpPr>
        <p:spPr bwMode="auto">
          <a:xfrm>
            <a:off x="5000625" y="3937000"/>
            <a:ext cx="22225" cy="9525"/>
          </a:xfrm>
          <a:custGeom>
            <a:avLst/>
            <a:gdLst>
              <a:gd name="T0" fmla="*/ 0 w 21844"/>
              <a:gd name="T1" fmla="*/ 0 h 10667"/>
              <a:gd name="T2" fmla="*/ 0 w 21844"/>
              <a:gd name="T3" fmla="*/ 8505 h 10667"/>
              <a:gd name="T4" fmla="*/ 22613 w 21844"/>
              <a:gd name="T5" fmla="*/ 8505 h 10667"/>
              <a:gd name="T6" fmla="*/ 22613 w 21844"/>
              <a:gd name="T7" fmla="*/ 0 h 10667"/>
              <a:gd name="T8" fmla="*/ 0 w 21844"/>
              <a:gd name="T9" fmla="*/ 0 h 10667"/>
              <a:gd name="T10" fmla="*/ 0 60000 65536"/>
              <a:gd name="T11" fmla="*/ 0 60000 65536"/>
              <a:gd name="T12" fmla="*/ 0 60000 65536"/>
              <a:gd name="T13" fmla="*/ 0 60000 65536"/>
              <a:gd name="T14" fmla="*/ 0 60000 65536"/>
              <a:gd name="T15" fmla="*/ 0 w 21844"/>
              <a:gd name="T16" fmla="*/ 0 h 10667"/>
              <a:gd name="T17" fmla="*/ 21844 w 21844"/>
              <a:gd name="T18" fmla="*/ 10667 h 10667"/>
            </a:gdLst>
            <a:ahLst/>
            <a:cxnLst>
              <a:cxn ang="T10">
                <a:pos x="T0" y="T1"/>
              </a:cxn>
              <a:cxn ang="T11">
                <a:pos x="T2" y="T3"/>
              </a:cxn>
              <a:cxn ang="T12">
                <a:pos x="T4" y="T5"/>
              </a:cxn>
              <a:cxn ang="T13">
                <a:pos x="T6" y="T7"/>
              </a:cxn>
              <a:cxn ang="T14">
                <a:pos x="T8" y="T9"/>
              </a:cxn>
            </a:cxnLst>
            <a:rect l="T15" t="T16" r="T17" b="T18"/>
            <a:pathLst>
              <a:path w="21844" h="10667">
                <a:moveTo>
                  <a:pt x="0" y="0"/>
                </a:moveTo>
                <a:lnTo>
                  <a:pt x="0" y="10667"/>
                </a:lnTo>
                <a:lnTo>
                  <a:pt x="21844" y="10667"/>
                </a:lnTo>
                <a:lnTo>
                  <a:pt x="21844" y="0"/>
                </a:lnTo>
                <a:lnTo>
                  <a:pt x="0" y="0"/>
                </a:lnTo>
                <a:close/>
              </a:path>
            </a:pathLst>
          </a:custGeom>
          <a:solidFill>
            <a:srgbClr val="28166F"/>
          </a:solidFill>
          <a:ln w="9525">
            <a:noFill/>
            <a:round/>
          </a:ln>
        </p:spPr>
        <p:txBody>
          <a:bodyPr lIns="0" tIns="0" rIns="0" bIns="0"/>
          <a:lstStyle/>
          <a:p>
            <a:endParaRPr lang="el-GR"/>
          </a:p>
        </p:txBody>
      </p:sp>
      <p:sp>
        <p:nvSpPr>
          <p:cNvPr id="9957" name="object 742"/>
          <p:cNvSpPr/>
          <p:nvPr/>
        </p:nvSpPr>
        <p:spPr bwMode="auto">
          <a:xfrm>
            <a:off x="5019675" y="3938588"/>
            <a:ext cx="11113" cy="0"/>
          </a:xfrm>
          <a:custGeom>
            <a:avLst/>
            <a:gdLst>
              <a:gd name="T0" fmla="*/ 10806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27178">
            <a:solidFill>
              <a:srgbClr val="28166F"/>
            </a:solidFill>
            <a:round/>
          </a:ln>
        </p:spPr>
        <p:txBody>
          <a:bodyPr lIns="0" tIns="0" rIns="0" bIns="0"/>
          <a:lstStyle/>
          <a:p>
            <a:endParaRPr lang="el-GR"/>
          </a:p>
        </p:txBody>
      </p:sp>
      <p:sp>
        <p:nvSpPr>
          <p:cNvPr id="9958" name="object 743"/>
          <p:cNvSpPr/>
          <p:nvPr/>
        </p:nvSpPr>
        <p:spPr bwMode="auto">
          <a:xfrm>
            <a:off x="4994275" y="3925888"/>
            <a:ext cx="11113" cy="25400"/>
          </a:xfrm>
          <a:custGeom>
            <a:avLst/>
            <a:gdLst>
              <a:gd name="T0" fmla="*/ 0 w 10667"/>
              <a:gd name="T1" fmla="*/ 0 h 26416"/>
              <a:gd name="T2" fmla="*/ 0 w 10667"/>
              <a:gd name="T3" fmla="*/ 24423 h 26416"/>
              <a:gd name="T4" fmla="*/ 11578 w 10667"/>
              <a:gd name="T5" fmla="*/ 24423 h 26416"/>
              <a:gd name="T6" fmla="*/ 11578 w 10667"/>
              <a:gd name="T7" fmla="*/ 0 h 26416"/>
              <a:gd name="T8" fmla="*/ 0 w 10667"/>
              <a:gd name="T9" fmla="*/ 0 h 26416"/>
              <a:gd name="T10" fmla="*/ 0 60000 65536"/>
              <a:gd name="T11" fmla="*/ 0 60000 65536"/>
              <a:gd name="T12" fmla="*/ 0 60000 65536"/>
              <a:gd name="T13" fmla="*/ 0 60000 65536"/>
              <a:gd name="T14" fmla="*/ 0 60000 65536"/>
              <a:gd name="T15" fmla="*/ 0 w 10667"/>
              <a:gd name="T16" fmla="*/ 0 h 26416"/>
              <a:gd name="T17" fmla="*/ 10667 w 10667"/>
              <a:gd name="T18" fmla="*/ 26416 h 26416"/>
            </a:gdLst>
            <a:ahLst/>
            <a:cxnLst>
              <a:cxn ang="T10">
                <a:pos x="T0" y="T1"/>
              </a:cxn>
              <a:cxn ang="T11">
                <a:pos x="T2" y="T3"/>
              </a:cxn>
              <a:cxn ang="T12">
                <a:pos x="T4" y="T5"/>
              </a:cxn>
              <a:cxn ang="T13">
                <a:pos x="T6" y="T7"/>
              </a:cxn>
              <a:cxn ang="T14">
                <a:pos x="T8" y="T9"/>
              </a:cxn>
            </a:cxnLst>
            <a:rect l="T15" t="T16" r="T17" b="T18"/>
            <a:pathLst>
              <a:path w="10667" h="26416">
                <a:moveTo>
                  <a:pt x="0" y="0"/>
                </a:moveTo>
                <a:lnTo>
                  <a:pt x="0" y="26416"/>
                </a:lnTo>
                <a:lnTo>
                  <a:pt x="10667" y="26416"/>
                </a:lnTo>
                <a:lnTo>
                  <a:pt x="10667" y="0"/>
                </a:lnTo>
                <a:lnTo>
                  <a:pt x="0" y="0"/>
                </a:lnTo>
                <a:close/>
              </a:path>
            </a:pathLst>
          </a:custGeom>
          <a:solidFill>
            <a:srgbClr val="28166F"/>
          </a:solidFill>
          <a:ln w="9525">
            <a:noFill/>
            <a:round/>
          </a:ln>
        </p:spPr>
        <p:txBody>
          <a:bodyPr lIns="0" tIns="0" rIns="0" bIns="0"/>
          <a:lstStyle/>
          <a:p>
            <a:endParaRPr lang="el-GR"/>
          </a:p>
        </p:txBody>
      </p:sp>
      <p:sp>
        <p:nvSpPr>
          <p:cNvPr id="9959" name="object 744"/>
          <p:cNvSpPr/>
          <p:nvPr/>
        </p:nvSpPr>
        <p:spPr bwMode="auto">
          <a:xfrm>
            <a:off x="4999038" y="3927475"/>
            <a:ext cx="3175" cy="11113"/>
          </a:xfrm>
          <a:custGeom>
            <a:avLst/>
            <a:gdLst>
              <a:gd name="T0" fmla="*/ 0 w 2794"/>
              <a:gd name="T1" fmla="*/ 0 h 9905"/>
              <a:gd name="T2" fmla="*/ 0 w 2794"/>
              <a:gd name="T3" fmla="*/ 12468 h 9905"/>
              <a:gd name="T4" fmla="*/ 3608 w 2794"/>
              <a:gd name="T5" fmla="*/ 12468 h 9905"/>
              <a:gd name="T6" fmla="*/ 3608 w 2794"/>
              <a:gd name="T7" fmla="*/ 0 h 9905"/>
              <a:gd name="T8" fmla="*/ 0 w 2794"/>
              <a:gd name="T9" fmla="*/ 0 h 9905"/>
              <a:gd name="T10" fmla="*/ 0 60000 65536"/>
              <a:gd name="T11" fmla="*/ 0 60000 65536"/>
              <a:gd name="T12" fmla="*/ 0 60000 65536"/>
              <a:gd name="T13" fmla="*/ 0 60000 65536"/>
              <a:gd name="T14" fmla="*/ 0 60000 65536"/>
              <a:gd name="T15" fmla="*/ 0 w 2794"/>
              <a:gd name="T16" fmla="*/ 0 h 9905"/>
              <a:gd name="T17" fmla="*/ 2794 w 2794"/>
              <a:gd name="T18" fmla="*/ 9905 h 9905"/>
            </a:gdLst>
            <a:ahLst/>
            <a:cxnLst>
              <a:cxn ang="T10">
                <a:pos x="T0" y="T1"/>
              </a:cxn>
              <a:cxn ang="T11">
                <a:pos x="T2" y="T3"/>
              </a:cxn>
              <a:cxn ang="T12">
                <a:pos x="T4" y="T5"/>
              </a:cxn>
              <a:cxn ang="T13">
                <a:pos x="T6" y="T7"/>
              </a:cxn>
              <a:cxn ang="T14">
                <a:pos x="T8" y="T9"/>
              </a:cxn>
            </a:cxnLst>
            <a:rect l="T15" t="T16" r="T17" b="T18"/>
            <a:pathLst>
              <a:path w="2794" h="9905">
                <a:moveTo>
                  <a:pt x="0" y="0"/>
                </a:moveTo>
                <a:lnTo>
                  <a:pt x="0" y="9905"/>
                </a:lnTo>
                <a:lnTo>
                  <a:pt x="2794" y="9905"/>
                </a:lnTo>
                <a:lnTo>
                  <a:pt x="2794" y="0"/>
                </a:lnTo>
                <a:lnTo>
                  <a:pt x="0" y="0"/>
                </a:lnTo>
                <a:close/>
              </a:path>
            </a:pathLst>
          </a:custGeom>
          <a:solidFill>
            <a:srgbClr val="28166F"/>
          </a:solidFill>
          <a:ln w="9525">
            <a:noFill/>
            <a:round/>
          </a:ln>
        </p:spPr>
        <p:txBody>
          <a:bodyPr lIns="0" tIns="0" rIns="0" bIns="0"/>
          <a:lstStyle/>
          <a:p>
            <a:endParaRPr lang="el-GR"/>
          </a:p>
        </p:txBody>
      </p:sp>
      <p:sp>
        <p:nvSpPr>
          <p:cNvPr id="9960" name="object 745"/>
          <p:cNvSpPr/>
          <p:nvPr/>
        </p:nvSpPr>
        <p:spPr bwMode="auto">
          <a:xfrm>
            <a:off x="4999038" y="3935413"/>
            <a:ext cx="25400" cy="25400"/>
          </a:xfrm>
          <a:custGeom>
            <a:avLst/>
            <a:gdLst>
              <a:gd name="T0" fmla="*/ 0 w 25146"/>
              <a:gd name="T1" fmla="*/ 0 h 26416"/>
              <a:gd name="T2" fmla="*/ 0 w 25146"/>
              <a:gd name="T3" fmla="*/ 24423 h 26416"/>
              <a:gd name="T4" fmla="*/ 25657 w 25146"/>
              <a:gd name="T5" fmla="*/ 24423 h 26416"/>
              <a:gd name="T6" fmla="*/ 25657 w 25146"/>
              <a:gd name="T7" fmla="*/ 0 h 26416"/>
              <a:gd name="T8" fmla="*/ 0 w 25146"/>
              <a:gd name="T9" fmla="*/ 0 h 26416"/>
              <a:gd name="T10" fmla="*/ 0 60000 65536"/>
              <a:gd name="T11" fmla="*/ 0 60000 65536"/>
              <a:gd name="T12" fmla="*/ 0 60000 65536"/>
              <a:gd name="T13" fmla="*/ 0 60000 65536"/>
              <a:gd name="T14" fmla="*/ 0 60000 65536"/>
              <a:gd name="T15" fmla="*/ 0 w 25146"/>
              <a:gd name="T16" fmla="*/ 0 h 26416"/>
              <a:gd name="T17" fmla="*/ 25146 w 25146"/>
              <a:gd name="T18" fmla="*/ 26416 h 26416"/>
            </a:gdLst>
            <a:ahLst/>
            <a:cxnLst>
              <a:cxn ang="T10">
                <a:pos x="T0" y="T1"/>
              </a:cxn>
              <a:cxn ang="T11">
                <a:pos x="T2" y="T3"/>
              </a:cxn>
              <a:cxn ang="T12">
                <a:pos x="T4" y="T5"/>
              </a:cxn>
              <a:cxn ang="T13">
                <a:pos x="T6" y="T7"/>
              </a:cxn>
              <a:cxn ang="T14">
                <a:pos x="T8" y="T9"/>
              </a:cxn>
            </a:cxnLst>
            <a:rect l="T15" t="T16" r="T17" b="T18"/>
            <a:pathLst>
              <a:path w="25146" h="26416">
                <a:moveTo>
                  <a:pt x="0" y="0"/>
                </a:moveTo>
                <a:lnTo>
                  <a:pt x="0" y="26416"/>
                </a:lnTo>
                <a:lnTo>
                  <a:pt x="25146" y="26416"/>
                </a:lnTo>
                <a:lnTo>
                  <a:pt x="25146" y="0"/>
                </a:lnTo>
                <a:lnTo>
                  <a:pt x="0" y="0"/>
                </a:lnTo>
                <a:close/>
              </a:path>
            </a:pathLst>
          </a:custGeom>
          <a:solidFill>
            <a:srgbClr val="28166F"/>
          </a:solidFill>
          <a:ln w="9525">
            <a:noFill/>
            <a:round/>
          </a:ln>
        </p:spPr>
        <p:txBody>
          <a:bodyPr lIns="0" tIns="0" rIns="0" bIns="0"/>
          <a:lstStyle/>
          <a:p>
            <a:endParaRPr lang="el-GR"/>
          </a:p>
        </p:txBody>
      </p:sp>
      <p:sp>
        <p:nvSpPr>
          <p:cNvPr id="9961" name="object 746"/>
          <p:cNvSpPr/>
          <p:nvPr/>
        </p:nvSpPr>
        <p:spPr bwMode="auto">
          <a:xfrm>
            <a:off x="4999038" y="3930650"/>
            <a:ext cx="25400" cy="28575"/>
          </a:xfrm>
          <a:custGeom>
            <a:avLst/>
            <a:gdLst>
              <a:gd name="T0" fmla="*/ 0 w 25146"/>
              <a:gd name="T1" fmla="*/ 0 h 28321"/>
              <a:gd name="T2" fmla="*/ 0 w 25146"/>
              <a:gd name="T3" fmla="*/ 28831 h 28321"/>
              <a:gd name="T4" fmla="*/ 25657 w 25146"/>
              <a:gd name="T5" fmla="*/ 28831 h 28321"/>
              <a:gd name="T6" fmla="*/ 25657 w 25146"/>
              <a:gd name="T7" fmla="*/ 0 h 28321"/>
              <a:gd name="T8" fmla="*/ 0 w 25146"/>
              <a:gd name="T9" fmla="*/ 0 h 28321"/>
              <a:gd name="T10" fmla="*/ 0 60000 65536"/>
              <a:gd name="T11" fmla="*/ 0 60000 65536"/>
              <a:gd name="T12" fmla="*/ 0 60000 65536"/>
              <a:gd name="T13" fmla="*/ 0 60000 65536"/>
              <a:gd name="T14" fmla="*/ 0 60000 65536"/>
              <a:gd name="T15" fmla="*/ 0 w 25146"/>
              <a:gd name="T16" fmla="*/ 0 h 28321"/>
              <a:gd name="T17" fmla="*/ 25146 w 25146"/>
              <a:gd name="T18" fmla="*/ 28321 h 28321"/>
            </a:gdLst>
            <a:ahLst/>
            <a:cxnLst>
              <a:cxn ang="T10">
                <a:pos x="T0" y="T1"/>
              </a:cxn>
              <a:cxn ang="T11">
                <a:pos x="T2" y="T3"/>
              </a:cxn>
              <a:cxn ang="T12">
                <a:pos x="T4" y="T5"/>
              </a:cxn>
              <a:cxn ang="T13">
                <a:pos x="T6" y="T7"/>
              </a:cxn>
              <a:cxn ang="T14">
                <a:pos x="T8" y="T9"/>
              </a:cxn>
            </a:cxnLst>
            <a:rect l="T15" t="T16" r="T17" b="T18"/>
            <a:pathLst>
              <a:path w="25146" h="28321">
                <a:moveTo>
                  <a:pt x="0" y="0"/>
                </a:moveTo>
                <a:lnTo>
                  <a:pt x="0" y="28321"/>
                </a:lnTo>
                <a:lnTo>
                  <a:pt x="25146" y="28321"/>
                </a:lnTo>
                <a:lnTo>
                  <a:pt x="25146" y="0"/>
                </a:lnTo>
                <a:lnTo>
                  <a:pt x="0" y="0"/>
                </a:lnTo>
                <a:close/>
              </a:path>
            </a:pathLst>
          </a:custGeom>
          <a:solidFill>
            <a:srgbClr val="28166F"/>
          </a:solidFill>
          <a:ln w="9525">
            <a:noFill/>
            <a:round/>
          </a:ln>
        </p:spPr>
        <p:txBody>
          <a:bodyPr lIns="0" tIns="0" rIns="0" bIns="0"/>
          <a:lstStyle/>
          <a:p>
            <a:endParaRPr lang="el-GR"/>
          </a:p>
        </p:txBody>
      </p:sp>
      <p:sp>
        <p:nvSpPr>
          <p:cNvPr id="9962" name="object 747"/>
          <p:cNvSpPr/>
          <p:nvPr/>
        </p:nvSpPr>
        <p:spPr bwMode="auto">
          <a:xfrm>
            <a:off x="4999038" y="3941763"/>
            <a:ext cx="3175" cy="12700"/>
          </a:xfrm>
          <a:custGeom>
            <a:avLst/>
            <a:gdLst>
              <a:gd name="T0" fmla="*/ 0 w 2794"/>
              <a:gd name="T1" fmla="*/ 0 h 12191"/>
              <a:gd name="T2" fmla="*/ 0 w 2794"/>
              <a:gd name="T3" fmla="*/ 13230 h 12191"/>
              <a:gd name="T4" fmla="*/ 3608 w 2794"/>
              <a:gd name="T5" fmla="*/ 13230 h 12191"/>
              <a:gd name="T6" fmla="*/ 3608 w 2794"/>
              <a:gd name="T7" fmla="*/ 0 h 12191"/>
              <a:gd name="T8" fmla="*/ 0 w 2794"/>
              <a:gd name="T9" fmla="*/ 0 h 12191"/>
              <a:gd name="T10" fmla="*/ 0 60000 65536"/>
              <a:gd name="T11" fmla="*/ 0 60000 65536"/>
              <a:gd name="T12" fmla="*/ 0 60000 65536"/>
              <a:gd name="T13" fmla="*/ 0 60000 65536"/>
              <a:gd name="T14" fmla="*/ 0 60000 65536"/>
              <a:gd name="T15" fmla="*/ 0 w 2794"/>
              <a:gd name="T16" fmla="*/ 0 h 12191"/>
              <a:gd name="T17" fmla="*/ 2794 w 2794"/>
              <a:gd name="T18" fmla="*/ 12191 h 12191"/>
            </a:gdLst>
            <a:ahLst/>
            <a:cxnLst>
              <a:cxn ang="T10">
                <a:pos x="T0" y="T1"/>
              </a:cxn>
              <a:cxn ang="T11">
                <a:pos x="T2" y="T3"/>
              </a:cxn>
              <a:cxn ang="T12">
                <a:pos x="T4" y="T5"/>
              </a:cxn>
              <a:cxn ang="T13">
                <a:pos x="T6" y="T7"/>
              </a:cxn>
              <a:cxn ang="T14">
                <a:pos x="T8" y="T9"/>
              </a:cxn>
            </a:cxnLst>
            <a:rect l="T15" t="T16" r="T17" b="T18"/>
            <a:pathLst>
              <a:path w="2794" h="12191">
                <a:moveTo>
                  <a:pt x="0" y="0"/>
                </a:moveTo>
                <a:lnTo>
                  <a:pt x="0" y="12191"/>
                </a:lnTo>
                <a:lnTo>
                  <a:pt x="2794" y="12191"/>
                </a:lnTo>
                <a:lnTo>
                  <a:pt x="2794" y="0"/>
                </a:lnTo>
                <a:lnTo>
                  <a:pt x="0" y="0"/>
                </a:lnTo>
                <a:close/>
              </a:path>
            </a:pathLst>
          </a:custGeom>
          <a:solidFill>
            <a:srgbClr val="28166F"/>
          </a:solidFill>
          <a:ln w="9525">
            <a:noFill/>
            <a:round/>
          </a:ln>
        </p:spPr>
        <p:txBody>
          <a:bodyPr lIns="0" tIns="0" rIns="0" bIns="0"/>
          <a:lstStyle/>
          <a:p>
            <a:endParaRPr lang="el-GR"/>
          </a:p>
        </p:txBody>
      </p:sp>
      <p:sp>
        <p:nvSpPr>
          <p:cNvPr id="9963" name="object 748"/>
          <p:cNvSpPr/>
          <p:nvPr/>
        </p:nvSpPr>
        <p:spPr bwMode="auto">
          <a:xfrm>
            <a:off x="5041900" y="3917950"/>
            <a:ext cx="12700" cy="36513"/>
          </a:xfrm>
          <a:custGeom>
            <a:avLst/>
            <a:gdLst>
              <a:gd name="T0" fmla="*/ 6226 w 12953"/>
              <a:gd name="T1" fmla="*/ 0 h 35813"/>
              <a:gd name="T2" fmla="*/ 6226 w 12953"/>
              <a:gd name="T3" fmla="*/ 37227 h 35813"/>
              <a:gd name="T4" fmla="*/ 0 60000 65536"/>
              <a:gd name="T5" fmla="*/ 0 60000 65536"/>
              <a:gd name="T6" fmla="*/ 0 w 12953"/>
              <a:gd name="T7" fmla="*/ 0 h 35813"/>
              <a:gd name="T8" fmla="*/ 12953 w 12953"/>
              <a:gd name="T9" fmla="*/ 35813 h 35813"/>
            </a:gdLst>
            <a:ahLst/>
            <a:cxnLst>
              <a:cxn ang="T4">
                <a:pos x="T0" y="T1"/>
              </a:cxn>
              <a:cxn ang="T5">
                <a:pos x="T2" y="T3"/>
              </a:cxn>
            </a:cxnLst>
            <a:rect l="T6" t="T7" r="T8" b="T9"/>
            <a:pathLst>
              <a:path w="12953" h="35813">
                <a:moveTo>
                  <a:pt x="6476" y="0"/>
                </a:moveTo>
                <a:lnTo>
                  <a:pt x="6476" y="35813"/>
                </a:lnTo>
              </a:path>
            </a:pathLst>
          </a:custGeom>
          <a:noFill/>
          <a:ln w="14223">
            <a:solidFill>
              <a:srgbClr val="1F1A17"/>
            </a:solidFill>
            <a:round/>
          </a:ln>
        </p:spPr>
        <p:txBody>
          <a:bodyPr lIns="0" tIns="0" rIns="0" bIns="0"/>
          <a:lstStyle/>
          <a:p>
            <a:endParaRPr lang="el-GR"/>
          </a:p>
        </p:txBody>
      </p:sp>
      <p:sp>
        <p:nvSpPr>
          <p:cNvPr id="9964" name="object 749"/>
          <p:cNvSpPr/>
          <p:nvPr/>
        </p:nvSpPr>
        <p:spPr bwMode="auto">
          <a:xfrm>
            <a:off x="5053013" y="3940175"/>
            <a:ext cx="11112" cy="0"/>
          </a:xfrm>
          <a:custGeom>
            <a:avLst/>
            <a:gdLst>
              <a:gd name="T0" fmla="*/ 12466 w 9905"/>
              <a:gd name="T1" fmla="*/ 0 w 9905"/>
              <a:gd name="T2" fmla="*/ 0 60000 65536"/>
              <a:gd name="T3" fmla="*/ 0 60000 65536"/>
              <a:gd name="T4" fmla="*/ 0 w 9905"/>
              <a:gd name="T5" fmla="*/ 9905 w 9905"/>
            </a:gdLst>
            <a:ahLst/>
            <a:cxnLst>
              <a:cxn ang="T2">
                <a:pos x="T0" y="0"/>
              </a:cxn>
              <a:cxn ang="T3">
                <a:pos x="T1" y="0"/>
              </a:cxn>
            </a:cxnLst>
            <a:rect l="T4" t="0" r="T5" b="0"/>
            <a:pathLst>
              <a:path w="9905">
                <a:moveTo>
                  <a:pt x="9905" y="0"/>
                </a:moveTo>
                <a:lnTo>
                  <a:pt x="0" y="0"/>
                </a:lnTo>
              </a:path>
            </a:pathLst>
          </a:custGeom>
          <a:noFill/>
          <a:ln w="16890">
            <a:solidFill>
              <a:srgbClr val="28166F"/>
            </a:solidFill>
            <a:round/>
          </a:ln>
        </p:spPr>
        <p:txBody>
          <a:bodyPr lIns="0" tIns="0" rIns="0" bIns="0"/>
          <a:lstStyle/>
          <a:p>
            <a:endParaRPr lang="el-GR"/>
          </a:p>
        </p:txBody>
      </p:sp>
      <p:sp>
        <p:nvSpPr>
          <p:cNvPr id="9965" name="object 750"/>
          <p:cNvSpPr/>
          <p:nvPr/>
        </p:nvSpPr>
        <p:spPr bwMode="auto">
          <a:xfrm>
            <a:off x="5032375" y="3940175"/>
            <a:ext cx="12700" cy="0"/>
          </a:xfrm>
          <a:custGeom>
            <a:avLst/>
            <a:gdLst>
              <a:gd name="T0" fmla="*/ 13230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176">
            <a:solidFill>
              <a:srgbClr val="28166F"/>
            </a:solidFill>
            <a:round/>
          </a:ln>
        </p:spPr>
        <p:txBody>
          <a:bodyPr lIns="0" tIns="0" rIns="0" bIns="0"/>
          <a:lstStyle/>
          <a:p>
            <a:endParaRPr lang="el-GR"/>
          </a:p>
        </p:txBody>
      </p:sp>
      <p:sp>
        <p:nvSpPr>
          <p:cNvPr id="9966" name="object 751"/>
          <p:cNvSpPr/>
          <p:nvPr/>
        </p:nvSpPr>
        <p:spPr bwMode="auto">
          <a:xfrm>
            <a:off x="5037138" y="3933825"/>
            <a:ext cx="23812" cy="0"/>
          </a:xfrm>
          <a:custGeom>
            <a:avLst/>
            <a:gdLst>
              <a:gd name="T0" fmla="*/ 24004 w 23622"/>
              <a:gd name="T1" fmla="*/ 0 w 23622"/>
              <a:gd name="T2" fmla="*/ 0 60000 65536"/>
              <a:gd name="T3" fmla="*/ 0 60000 65536"/>
              <a:gd name="T4" fmla="*/ 0 w 23622"/>
              <a:gd name="T5" fmla="*/ 23622 w 23622"/>
            </a:gdLst>
            <a:ahLst/>
            <a:cxnLst>
              <a:cxn ang="T2">
                <a:pos x="T0" y="0"/>
              </a:cxn>
              <a:cxn ang="T3">
                <a:pos x="T1" y="0"/>
              </a:cxn>
            </a:cxnLst>
            <a:rect l="T4" t="0" r="T5" b="0"/>
            <a:pathLst>
              <a:path w="23622">
                <a:moveTo>
                  <a:pt x="23622" y="0"/>
                </a:moveTo>
                <a:lnTo>
                  <a:pt x="0" y="0"/>
                </a:lnTo>
              </a:path>
            </a:pathLst>
          </a:custGeom>
          <a:noFill/>
          <a:ln w="24892">
            <a:solidFill>
              <a:srgbClr val="28166F"/>
            </a:solidFill>
            <a:round/>
          </a:ln>
        </p:spPr>
        <p:txBody>
          <a:bodyPr lIns="0" tIns="0" rIns="0" bIns="0"/>
          <a:lstStyle/>
          <a:p>
            <a:endParaRPr lang="el-GR"/>
          </a:p>
        </p:txBody>
      </p:sp>
      <p:sp>
        <p:nvSpPr>
          <p:cNvPr id="9967" name="object 752"/>
          <p:cNvSpPr/>
          <p:nvPr/>
        </p:nvSpPr>
        <p:spPr bwMode="auto">
          <a:xfrm>
            <a:off x="5040313" y="3937000"/>
            <a:ext cx="19050" cy="9525"/>
          </a:xfrm>
          <a:custGeom>
            <a:avLst/>
            <a:gdLst>
              <a:gd name="T0" fmla="*/ 9525 w 19050"/>
              <a:gd name="T1" fmla="*/ 0 h 10667"/>
              <a:gd name="T2" fmla="*/ 9525 w 19050"/>
              <a:gd name="T3" fmla="*/ 8505 h 10667"/>
              <a:gd name="T4" fmla="*/ 0 60000 65536"/>
              <a:gd name="T5" fmla="*/ 0 60000 65536"/>
              <a:gd name="T6" fmla="*/ 0 w 19050"/>
              <a:gd name="T7" fmla="*/ 0 h 10667"/>
              <a:gd name="T8" fmla="*/ 19050 w 19050"/>
              <a:gd name="T9" fmla="*/ 10667 h 10667"/>
            </a:gdLst>
            <a:ahLst/>
            <a:cxnLst>
              <a:cxn ang="T4">
                <a:pos x="T0" y="T1"/>
              </a:cxn>
              <a:cxn ang="T5">
                <a:pos x="T2" y="T3"/>
              </a:cxn>
            </a:cxnLst>
            <a:rect l="T6" t="T7" r="T8" b="T9"/>
            <a:pathLst>
              <a:path w="19050" h="10667">
                <a:moveTo>
                  <a:pt x="9525" y="0"/>
                </a:moveTo>
                <a:lnTo>
                  <a:pt x="9525" y="10667"/>
                </a:lnTo>
              </a:path>
            </a:pathLst>
          </a:custGeom>
          <a:noFill/>
          <a:ln w="20320">
            <a:solidFill>
              <a:srgbClr val="28166F"/>
            </a:solidFill>
            <a:round/>
          </a:ln>
        </p:spPr>
        <p:txBody>
          <a:bodyPr lIns="0" tIns="0" rIns="0" bIns="0"/>
          <a:lstStyle/>
          <a:p>
            <a:endParaRPr lang="el-GR"/>
          </a:p>
        </p:txBody>
      </p:sp>
      <p:sp>
        <p:nvSpPr>
          <p:cNvPr id="9968" name="object 753"/>
          <p:cNvSpPr/>
          <p:nvPr/>
        </p:nvSpPr>
        <p:spPr bwMode="auto">
          <a:xfrm>
            <a:off x="5049838" y="3932238"/>
            <a:ext cx="25400" cy="0"/>
          </a:xfrm>
          <a:custGeom>
            <a:avLst/>
            <a:gdLst>
              <a:gd name="T0" fmla="*/ 25658 w 25145"/>
              <a:gd name="T1" fmla="*/ 0 w 25145"/>
              <a:gd name="T2" fmla="*/ 0 60000 65536"/>
              <a:gd name="T3" fmla="*/ 0 60000 65536"/>
              <a:gd name="T4" fmla="*/ 0 w 25145"/>
              <a:gd name="T5" fmla="*/ 25145 w 25145"/>
            </a:gdLst>
            <a:ahLst/>
            <a:cxnLst>
              <a:cxn ang="T2">
                <a:pos x="T0" y="0"/>
              </a:cxn>
              <a:cxn ang="T3">
                <a:pos x="T1" y="0"/>
              </a:cxn>
            </a:cxnLst>
            <a:rect l="T4" t="0" r="T5" b="0"/>
            <a:pathLst>
              <a:path w="25145">
                <a:moveTo>
                  <a:pt x="25145" y="0"/>
                </a:moveTo>
                <a:lnTo>
                  <a:pt x="0" y="0"/>
                </a:lnTo>
              </a:path>
            </a:pathLst>
          </a:custGeom>
          <a:noFill/>
          <a:ln w="13462">
            <a:solidFill>
              <a:srgbClr val="28166F"/>
            </a:solidFill>
            <a:round/>
          </a:ln>
        </p:spPr>
        <p:txBody>
          <a:bodyPr lIns="0" tIns="0" rIns="0" bIns="0"/>
          <a:lstStyle/>
          <a:p>
            <a:endParaRPr lang="el-GR"/>
          </a:p>
        </p:txBody>
      </p:sp>
      <p:sp>
        <p:nvSpPr>
          <p:cNvPr id="9969" name="object 754"/>
          <p:cNvSpPr/>
          <p:nvPr/>
        </p:nvSpPr>
        <p:spPr bwMode="auto">
          <a:xfrm>
            <a:off x="5030788" y="3932238"/>
            <a:ext cx="17462" cy="0"/>
          </a:xfrm>
          <a:custGeom>
            <a:avLst/>
            <a:gdLst>
              <a:gd name="T0" fmla="*/ 18189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12700">
            <a:solidFill>
              <a:srgbClr val="28166F"/>
            </a:solidFill>
            <a:round/>
          </a:ln>
        </p:spPr>
        <p:txBody>
          <a:bodyPr lIns="0" tIns="0" rIns="0" bIns="0"/>
          <a:lstStyle/>
          <a:p>
            <a:endParaRPr lang="el-GR"/>
          </a:p>
        </p:txBody>
      </p:sp>
      <p:sp>
        <p:nvSpPr>
          <p:cNvPr id="9970" name="object 755"/>
          <p:cNvSpPr/>
          <p:nvPr/>
        </p:nvSpPr>
        <p:spPr bwMode="auto">
          <a:xfrm>
            <a:off x="5059363" y="3927475"/>
            <a:ext cx="1587"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9971" name="object 756"/>
          <p:cNvSpPr/>
          <p:nvPr/>
        </p:nvSpPr>
        <p:spPr bwMode="auto">
          <a:xfrm>
            <a:off x="5037138" y="3948113"/>
            <a:ext cx="23812" cy="0"/>
          </a:xfrm>
          <a:custGeom>
            <a:avLst/>
            <a:gdLst>
              <a:gd name="T0" fmla="*/ 24004 w 23622"/>
              <a:gd name="T1" fmla="*/ 0 w 23622"/>
              <a:gd name="T2" fmla="*/ 0 60000 65536"/>
              <a:gd name="T3" fmla="*/ 0 60000 65536"/>
              <a:gd name="T4" fmla="*/ 0 w 23622"/>
              <a:gd name="T5" fmla="*/ 23622 w 23622"/>
            </a:gdLst>
            <a:ahLst/>
            <a:cxnLst>
              <a:cxn ang="T2">
                <a:pos x="T0" y="0"/>
              </a:cxn>
              <a:cxn ang="T3">
                <a:pos x="T1" y="0"/>
              </a:cxn>
            </a:cxnLst>
            <a:rect l="T4" t="0" r="T5" b="0"/>
            <a:pathLst>
              <a:path w="23622">
                <a:moveTo>
                  <a:pt x="23622" y="0"/>
                </a:moveTo>
                <a:lnTo>
                  <a:pt x="0" y="0"/>
                </a:lnTo>
              </a:path>
            </a:pathLst>
          </a:custGeom>
          <a:noFill/>
          <a:ln w="24892">
            <a:solidFill>
              <a:srgbClr val="28166F"/>
            </a:solidFill>
            <a:round/>
          </a:ln>
        </p:spPr>
        <p:txBody>
          <a:bodyPr lIns="0" tIns="0" rIns="0" bIns="0"/>
          <a:lstStyle/>
          <a:p>
            <a:endParaRPr lang="el-GR"/>
          </a:p>
        </p:txBody>
      </p:sp>
      <p:sp>
        <p:nvSpPr>
          <p:cNvPr id="9972" name="object 757"/>
          <p:cNvSpPr/>
          <p:nvPr/>
        </p:nvSpPr>
        <p:spPr bwMode="auto">
          <a:xfrm>
            <a:off x="5037138" y="3938588"/>
            <a:ext cx="23812" cy="11112"/>
          </a:xfrm>
          <a:custGeom>
            <a:avLst/>
            <a:gdLst>
              <a:gd name="T0" fmla="*/ 12002 w 23622"/>
              <a:gd name="T1" fmla="*/ 0 h 12191"/>
              <a:gd name="T2" fmla="*/ 12002 w 23622"/>
              <a:gd name="T3" fmla="*/ 10129 h 12191"/>
              <a:gd name="T4" fmla="*/ 0 60000 65536"/>
              <a:gd name="T5" fmla="*/ 0 60000 65536"/>
              <a:gd name="T6" fmla="*/ 0 w 23622"/>
              <a:gd name="T7" fmla="*/ 0 h 12191"/>
              <a:gd name="T8" fmla="*/ 23622 w 23622"/>
              <a:gd name="T9" fmla="*/ 12191 h 12191"/>
            </a:gdLst>
            <a:ahLst/>
            <a:cxnLst>
              <a:cxn ang="T4">
                <a:pos x="T0" y="T1"/>
              </a:cxn>
              <a:cxn ang="T5">
                <a:pos x="T2" y="T3"/>
              </a:cxn>
            </a:cxnLst>
            <a:rect l="T6" t="T7" r="T8" b="T9"/>
            <a:pathLst>
              <a:path w="23622" h="12191">
                <a:moveTo>
                  <a:pt x="11811" y="0"/>
                </a:moveTo>
                <a:lnTo>
                  <a:pt x="11811" y="12191"/>
                </a:lnTo>
              </a:path>
            </a:pathLst>
          </a:custGeom>
          <a:noFill/>
          <a:ln w="24892">
            <a:solidFill>
              <a:srgbClr val="28166F"/>
            </a:solidFill>
            <a:round/>
          </a:ln>
        </p:spPr>
        <p:txBody>
          <a:bodyPr lIns="0" tIns="0" rIns="0" bIns="0"/>
          <a:lstStyle/>
          <a:p>
            <a:endParaRPr lang="el-GR"/>
          </a:p>
        </p:txBody>
      </p:sp>
      <p:sp>
        <p:nvSpPr>
          <p:cNvPr id="9973" name="object 758"/>
          <p:cNvSpPr/>
          <p:nvPr/>
        </p:nvSpPr>
        <p:spPr bwMode="auto">
          <a:xfrm>
            <a:off x="5049838" y="3946525"/>
            <a:ext cx="25400" cy="0"/>
          </a:xfrm>
          <a:custGeom>
            <a:avLst/>
            <a:gdLst>
              <a:gd name="T0" fmla="*/ 25658 w 25145"/>
              <a:gd name="T1" fmla="*/ 0 w 25145"/>
              <a:gd name="T2" fmla="*/ 0 60000 65536"/>
              <a:gd name="T3" fmla="*/ 0 60000 65536"/>
              <a:gd name="T4" fmla="*/ 0 w 25145"/>
              <a:gd name="T5" fmla="*/ 25145 w 25145"/>
            </a:gdLst>
            <a:ahLst/>
            <a:cxnLst>
              <a:cxn ang="T2">
                <a:pos x="T0" y="0"/>
              </a:cxn>
              <a:cxn ang="T3">
                <a:pos x="T1" y="0"/>
              </a:cxn>
            </a:cxnLst>
            <a:rect l="T4" t="0" r="T5" b="0"/>
            <a:pathLst>
              <a:path w="25145">
                <a:moveTo>
                  <a:pt x="25145" y="0"/>
                </a:moveTo>
                <a:lnTo>
                  <a:pt x="0" y="0"/>
                </a:lnTo>
              </a:path>
            </a:pathLst>
          </a:custGeom>
          <a:noFill/>
          <a:ln w="13462">
            <a:solidFill>
              <a:srgbClr val="28166F"/>
            </a:solidFill>
            <a:round/>
          </a:ln>
        </p:spPr>
        <p:txBody>
          <a:bodyPr lIns="0" tIns="0" rIns="0" bIns="0"/>
          <a:lstStyle/>
          <a:p>
            <a:endParaRPr lang="el-GR"/>
          </a:p>
        </p:txBody>
      </p:sp>
      <p:sp>
        <p:nvSpPr>
          <p:cNvPr id="9974" name="object 759"/>
          <p:cNvSpPr/>
          <p:nvPr/>
        </p:nvSpPr>
        <p:spPr bwMode="auto">
          <a:xfrm>
            <a:off x="5030788" y="3946525"/>
            <a:ext cx="17462" cy="0"/>
          </a:xfrm>
          <a:custGeom>
            <a:avLst/>
            <a:gdLst>
              <a:gd name="T0" fmla="*/ 18189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12700">
            <a:solidFill>
              <a:srgbClr val="28166F"/>
            </a:solidFill>
            <a:round/>
          </a:ln>
        </p:spPr>
        <p:txBody>
          <a:bodyPr lIns="0" tIns="0" rIns="0" bIns="0"/>
          <a:lstStyle/>
          <a:p>
            <a:endParaRPr lang="el-GR"/>
          </a:p>
        </p:txBody>
      </p:sp>
      <p:sp>
        <p:nvSpPr>
          <p:cNvPr id="9975" name="object 760"/>
          <p:cNvSpPr/>
          <p:nvPr/>
        </p:nvSpPr>
        <p:spPr bwMode="auto">
          <a:xfrm>
            <a:off x="5059363" y="3941763"/>
            <a:ext cx="1587"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9976" name="object 761"/>
          <p:cNvSpPr/>
          <p:nvPr/>
        </p:nvSpPr>
        <p:spPr bwMode="auto">
          <a:xfrm>
            <a:off x="5078413" y="3917950"/>
            <a:ext cx="11112" cy="36513"/>
          </a:xfrm>
          <a:custGeom>
            <a:avLst/>
            <a:gdLst>
              <a:gd name="T0" fmla="*/ 0 w 11937"/>
              <a:gd name="T1" fmla="*/ 0 h 35813"/>
              <a:gd name="T2" fmla="*/ 0 w 11937"/>
              <a:gd name="T3" fmla="*/ 37227 h 35813"/>
              <a:gd name="T4" fmla="*/ 10344 w 11937"/>
              <a:gd name="T5" fmla="*/ 37227 h 35813"/>
              <a:gd name="T6" fmla="*/ 10344 w 11937"/>
              <a:gd name="T7" fmla="*/ 0 h 35813"/>
              <a:gd name="T8" fmla="*/ 0 w 11937"/>
              <a:gd name="T9" fmla="*/ 0 h 35813"/>
              <a:gd name="T10" fmla="*/ 0 60000 65536"/>
              <a:gd name="T11" fmla="*/ 0 60000 65536"/>
              <a:gd name="T12" fmla="*/ 0 60000 65536"/>
              <a:gd name="T13" fmla="*/ 0 60000 65536"/>
              <a:gd name="T14" fmla="*/ 0 60000 65536"/>
              <a:gd name="T15" fmla="*/ 0 w 11937"/>
              <a:gd name="T16" fmla="*/ 0 h 35813"/>
              <a:gd name="T17" fmla="*/ 11937 w 11937"/>
              <a:gd name="T18" fmla="*/ 35813 h 35813"/>
            </a:gdLst>
            <a:ahLst/>
            <a:cxnLst>
              <a:cxn ang="T10">
                <a:pos x="T0" y="T1"/>
              </a:cxn>
              <a:cxn ang="T11">
                <a:pos x="T2" y="T3"/>
              </a:cxn>
              <a:cxn ang="T12">
                <a:pos x="T4" y="T5"/>
              </a:cxn>
              <a:cxn ang="T13">
                <a:pos x="T6" y="T7"/>
              </a:cxn>
              <a:cxn ang="T14">
                <a:pos x="T8" y="T9"/>
              </a:cxn>
            </a:cxnLst>
            <a:rect l="T15" t="T16" r="T17" b="T18"/>
            <a:pathLst>
              <a:path w="11937" h="35813">
                <a:moveTo>
                  <a:pt x="0" y="0"/>
                </a:moveTo>
                <a:lnTo>
                  <a:pt x="0" y="35813"/>
                </a:lnTo>
                <a:lnTo>
                  <a:pt x="11937" y="35813"/>
                </a:lnTo>
                <a:lnTo>
                  <a:pt x="11937" y="0"/>
                </a:lnTo>
                <a:lnTo>
                  <a:pt x="0" y="0"/>
                </a:lnTo>
                <a:close/>
              </a:path>
            </a:pathLst>
          </a:custGeom>
          <a:solidFill>
            <a:srgbClr val="1F1A17"/>
          </a:solidFill>
          <a:ln w="9525">
            <a:noFill/>
            <a:round/>
          </a:ln>
        </p:spPr>
        <p:txBody>
          <a:bodyPr lIns="0" tIns="0" rIns="0" bIns="0"/>
          <a:lstStyle/>
          <a:p>
            <a:endParaRPr lang="el-GR"/>
          </a:p>
        </p:txBody>
      </p:sp>
      <p:sp>
        <p:nvSpPr>
          <p:cNvPr id="9977" name="object 762"/>
          <p:cNvSpPr/>
          <p:nvPr/>
        </p:nvSpPr>
        <p:spPr bwMode="auto">
          <a:xfrm>
            <a:off x="5089525" y="3933825"/>
            <a:ext cx="11113" cy="0"/>
          </a:xfrm>
          <a:custGeom>
            <a:avLst/>
            <a:gdLst>
              <a:gd name="T0" fmla="*/ 10806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8795">
            <a:solidFill>
              <a:srgbClr val="28166F"/>
            </a:solidFill>
            <a:round/>
          </a:ln>
        </p:spPr>
        <p:txBody>
          <a:bodyPr lIns="0" tIns="0" rIns="0" bIns="0"/>
          <a:lstStyle/>
          <a:p>
            <a:endParaRPr lang="el-GR"/>
          </a:p>
        </p:txBody>
      </p:sp>
      <p:sp>
        <p:nvSpPr>
          <p:cNvPr id="9978" name="object 763"/>
          <p:cNvSpPr/>
          <p:nvPr/>
        </p:nvSpPr>
        <p:spPr bwMode="auto">
          <a:xfrm>
            <a:off x="5067300" y="3940175"/>
            <a:ext cx="11113" cy="0"/>
          </a:xfrm>
          <a:custGeom>
            <a:avLst/>
            <a:gdLst>
              <a:gd name="T0" fmla="*/ 10806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8414">
            <a:solidFill>
              <a:srgbClr val="28166F"/>
            </a:solidFill>
            <a:round/>
          </a:ln>
        </p:spPr>
        <p:txBody>
          <a:bodyPr lIns="0" tIns="0" rIns="0" bIns="0"/>
          <a:lstStyle/>
          <a:p>
            <a:endParaRPr lang="el-GR"/>
          </a:p>
        </p:txBody>
      </p:sp>
      <p:sp>
        <p:nvSpPr>
          <p:cNvPr id="9979" name="object 764"/>
          <p:cNvSpPr/>
          <p:nvPr/>
        </p:nvSpPr>
        <p:spPr bwMode="auto">
          <a:xfrm>
            <a:off x="5072063" y="3921125"/>
            <a:ext cx="23812" cy="33338"/>
          </a:xfrm>
          <a:custGeom>
            <a:avLst/>
            <a:gdLst>
              <a:gd name="T0" fmla="*/ 0 w 23622"/>
              <a:gd name="T1" fmla="*/ 0 h 33655"/>
              <a:gd name="T2" fmla="*/ 0 w 23622"/>
              <a:gd name="T3" fmla="*/ 33024 h 33655"/>
              <a:gd name="T4" fmla="*/ 24004 w 23622"/>
              <a:gd name="T5" fmla="*/ 33024 h 33655"/>
              <a:gd name="T6" fmla="*/ 24004 w 23622"/>
              <a:gd name="T7" fmla="*/ 0 h 33655"/>
              <a:gd name="T8" fmla="*/ 0 w 23622"/>
              <a:gd name="T9" fmla="*/ 0 h 33655"/>
              <a:gd name="T10" fmla="*/ 0 60000 65536"/>
              <a:gd name="T11" fmla="*/ 0 60000 65536"/>
              <a:gd name="T12" fmla="*/ 0 60000 65536"/>
              <a:gd name="T13" fmla="*/ 0 60000 65536"/>
              <a:gd name="T14" fmla="*/ 0 60000 65536"/>
              <a:gd name="T15" fmla="*/ 0 w 23622"/>
              <a:gd name="T16" fmla="*/ 0 h 33655"/>
              <a:gd name="T17" fmla="*/ 23622 w 23622"/>
              <a:gd name="T18" fmla="*/ 33655 h 33655"/>
            </a:gdLst>
            <a:ahLst/>
            <a:cxnLst>
              <a:cxn ang="T10">
                <a:pos x="T0" y="T1"/>
              </a:cxn>
              <a:cxn ang="T11">
                <a:pos x="T2" y="T3"/>
              </a:cxn>
              <a:cxn ang="T12">
                <a:pos x="T4" y="T5"/>
              </a:cxn>
              <a:cxn ang="T13">
                <a:pos x="T6" y="T7"/>
              </a:cxn>
              <a:cxn ang="T14">
                <a:pos x="T8" y="T9"/>
              </a:cxn>
            </a:cxnLst>
            <a:rect l="T15" t="T16" r="T17" b="T18"/>
            <a:pathLst>
              <a:path w="23622" h="33655">
                <a:moveTo>
                  <a:pt x="0" y="0"/>
                </a:moveTo>
                <a:lnTo>
                  <a:pt x="0" y="33655"/>
                </a:lnTo>
                <a:lnTo>
                  <a:pt x="23622" y="33655"/>
                </a:lnTo>
                <a:lnTo>
                  <a:pt x="23622" y="0"/>
                </a:lnTo>
                <a:lnTo>
                  <a:pt x="0" y="0"/>
                </a:lnTo>
                <a:close/>
              </a:path>
            </a:pathLst>
          </a:custGeom>
          <a:solidFill>
            <a:srgbClr val="28166F"/>
          </a:solidFill>
          <a:ln w="9525">
            <a:noFill/>
            <a:round/>
          </a:ln>
        </p:spPr>
        <p:txBody>
          <a:bodyPr lIns="0" tIns="0" rIns="0" bIns="0"/>
          <a:lstStyle/>
          <a:p>
            <a:endParaRPr lang="el-GR"/>
          </a:p>
        </p:txBody>
      </p:sp>
      <p:sp>
        <p:nvSpPr>
          <p:cNvPr id="9980" name="object 765"/>
          <p:cNvSpPr/>
          <p:nvPr/>
        </p:nvSpPr>
        <p:spPr bwMode="auto">
          <a:xfrm>
            <a:off x="5087938" y="3941763"/>
            <a:ext cx="9525" cy="3175"/>
          </a:xfrm>
          <a:custGeom>
            <a:avLst/>
            <a:gdLst>
              <a:gd name="T0" fmla="*/ 4579 w 9905"/>
              <a:gd name="T1" fmla="*/ 0 h 3047"/>
              <a:gd name="T2" fmla="*/ 4579 w 9905"/>
              <a:gd name="T3" fmla="*/ 3308 h 3047"/>
              <a:gd name="T4" fmla="*/ 0 60000 65536"/>
              <a:gd name="T5" fmla="*/ 0 60000 65536"/>
              <a:gd name="T6" fmla="*/ 0 w 9905"/>
              <a:gd name="T7" fmla="*/ 0 h 3047"/>
              <a:gd name="T8" fmla="*/ 9905 w 9905"/>
              <a:gd name="T9" fmla="*/ 3047 h 3047"/>
            </a:gdLst>
            <a:ahLst/>
            <a:cxnLst>
              <a:cxn ang="T4">
                <a:pos x="T0" y="T1"/>
              </a:cxn>
              <a:cxn ang="T5">
                <a:pos x="T2" y="T3"/>
              </a:cxn>
            </a:cxnLst>
            <a:rect l="T6" t="T7" r="T8" b="T9"/>
            <a:pathLst>
              <a:path w="9905" h="3047">
                <a:moveTo>
                  <a:pt x="4952" y="0"/>
                </a:moveTo>
                <a:lnTo>
                  <a:pt x="4952" y="3047"/>
                </a:lnTo>
              </a:path>
            </a:pathLst>
          </a:custGeom>
          <a:noFill/>
          <a:ln w="11175">
            <a:solidFill>
              <a:srgbClr val="28166F"/>
            </a:solidFill>
            <a:round/>
          </a:ln>
        </p:spPr>
        <p:txBody>
          <a:bodyPr lIns="0" tIns="0" rIns="0" bIns="0"/>
          <a:lstStyle/>
          <a:p>
            <a:endParaRPr lang="el-GR"/>
          </a:p>
        </p:txBody>
      </p:sp>
      <p:sp>
        <p:nvSpPr>
          <p:cNvPr id="9981" name="object 766"/>
          <p:cNvSpPr/>
          <p:nvPr/>
        </p:nvSpPr>
        <p:spPr bwMode="auto">
          <a:xfrm>
            <a:off x="5068888" y="3917950"/>
            <a:ext cx="26987" cy="30163"/>
          </a:xfrm>
          <a:custGeom>
            <a:avLst/>
            <a:gdLst>
              <a:gd name="T0" fmla="*/ 0 w 27432"/>
              <a:gd name="T1" fmla="*/ 0 h 30226"/>
              <a:gd name="T2" fmla="*/ 0 w 27432"/>
              <a:gd name="T3" fmla="*/ 30100 h 30226"/>
              <a:gd name="T4" fmla="*/ 26549 w 27432"/>
              <a:gd name="T5" fmla="*/ 30100 h 30226"/>
              <a:gd name="T6" fmla="*/ 26549 w 27432"/>
              <a:gd name="T7" fmla="*/ 0 h 30226"/>
              <a:gd name="T8" fmla="*/ 0 w 27432"/>
              <a:gd name="T9" fmla="*/ 0 h 30226"/>
              <a:gd name="T10" fmla="*/ 0 60000 65536"/>
              <a:gd name="T11" fmla="*/ 0 60000 65536"/>
              <a:gd name="T12" fmla="*/ 0 60000 65536"/>
              <a:gd name="T13" fmla="*/ 0 60000 65536"/>
              <a:gd name="T14" fmla="*/ 0 60000 65536"/>
              <a:gd name="T15" fmla="*/ 0 w 27432"/>
              <a:gd name="T16" fmla="*/ 0 h 30226"/>
              <a:gd name="T17" fmla="*/ 27432 w 27432"/>
              <a:gd name="T18" fmla="*/ 30226 h 30226"/>
            </a:gdLst>
            <a:ahLst/>
            <a:cxnLst>
              <a:cxn ang="T10">
                <a:pos x="T0" y="T1"/>
              </a:cxn>
              <a:cxn ang="T11">
                <a:pos x="T2" y="T3"/>
              </a:cxn>
              <a:cxn ang="T12">
                <a:pos x="T4" y="T5"/>
              </a:cxn>
              <a:cxn ang="T13">
                <a:pos x="T6" y="T7"/>
              </a:cxn>
              <a:cxn ang="T14">
                <a:pos x="T8" y="T9"/>
              </a:cxn>
            </a:cxnLst>
            <a:rect l="T15" t="T16" r="T17" b="T18"/>
            <a:pathLst>
              <a:path w="27432" h="30226">
                <a:moveTo>
                  <a:pt x="0" y="0"/>
                </a:moveTo>
                <a:lnTo>
                  <a:pt x="0" y="30226"/>
                </a:lnTo>
                <a:lnTo>
                  <a:pt x="27432" y="30226"/>
                </a:lnTo>
                <a:lnTo>
                  <a:pt x="27432" y="0"/>
                </a:lnTo>
                <a:lnTo>
                  <a:pt x="0" y="0"/>
                </a:lnTo>
                <a:close/>
              </a:path>
            </a:pathLst>
          </a:custGeom>
          <a:solidFill>
            <a:srgbClr val="28166F"/>
          </a:solidFill>
          <a:ln w="9525">
            <a:noFill/>
            <a:round/>
          </a:ln>
        </p:spPr>
        <p:txBody>
          <a:bodyPr lIns="0" tIns="0" rIns="0" bIns="0"/>
          <a:lstStyle/>
          <a:p>
            <a:endParaRPr lang="el-GR"/>
          </a:p>
        </p:txBody>
      </p:sp>
      <p:sp>
        <p:nvSpPr>
          <p:cNvPr id="9982" name="object 767"/>
          <p:cNvSpPr/>
          <p:nvPr/>
        </p:nvSpPr>
        <p:spPr bwMode="auto">
          <a:xfrm>
            <a:off x="5068888" y="3927475"/>
            <a:ext cx="3175" cy="11113"/>
          </a:xfrm>
          <a:custGeom>
            <a:avLst/>
            <a:gdLst>
              <a:gd name="T0" fmla="*/ 1323 w 3809"/>
              <a:gd name="T1" fmla="*/ 0 h 9905"/>
              <a:gd name="T2" fmla="*/ 1323 w 3809"/>
              <a:gd name="T3" fmla="*/ 12468 h 9905"/>
              <a:gd name="T4" fmla="*/ 0 60000 65536"/>
              <a:gd name="T5" fmla="*/ 0 60000 65536"/>
              <a:gd name="T6" fmla="*/ 0 w 3809"/>
              <a:gd name="T7" fmla="*/ 0 h 9905"/>
              <a:gd name="T8" fmla="*/ 3809 w 3809"/>
              <a:gd name="T9" fmla="*/ 9905 h 9905"/>
            </a:gdLst>
            <a:ahLst/>
            <a:cxnLst>
              <a:cxn ang="T4">
                <a:pos x="T0" y="T1"/>
              </a:cxn>
              <a:cxn ang="T5">
                <a:pos x="T2" y="T3"/>
              </a:cxn>
            </a:cxnLst>
            <a:rect l="T6" t="T7" r="T8" b="T9"/>
            <a:pathLst>
              <a:path w="3809" h="9905">
                <a:moveTo>
                  <a:pt x="1904" y="0"/>
                </a:moveTo>
                <a:lnTo>
                  <a:pt x="1904" y="9905"/>
                </a:lnTo>
              </a:path>
            </a:pathLst>
          </a:custGeom>
          <a:noFill/>
          <a:ln w="5079">
            <a:solidFill>
              <a:srgbClr val="28166F"/>
            </a:solidFill>
            <a:round/>
          </a:ln>
        </p:spPr>
        <p:txBody>
          <a:bodyPr lIns="0" tIns="0" rIns="0" bIns="0"/>
          <a:lstStyle/>
          <a:p>
            <a:endParaRPr lang="el-GR"/>
          </a:p>
        </p:txBody>
      </p:sp>
      <p:sp>
        <p:nvSpPr>
          <p:cNvPr id="9983" name="object 768"/>
          <p:cNvSpPr/>
          <p:nvPr/>
        </p:nvSpPr>
        <p:spPr bwMode="auto">
          <a:xfrm>
            <a:off x="5068888" y="3933825"/>
            <a:ext cx="26987" cy="28575"/>
          </a:xfrm>
          <a:custGeom>
            <a:avLst/>
            <a:gdLst>
              <a:gd name="T0" fmla="*/ 0 w 27432"/>
              <a:gd name="T1" fmla="*/ 0 h 28701"/>
              <a:gd name="T2" fmla="*/ 0 w 27432"/>
              <a:gd name="T3" fmla="*/ 28450 h 28701"/>
              <a:gd name="T4" fmla="*/ 26549 w 27432"/>
              <a:gd name="T5" fmla="*/ 28450 h 28701"/>
              <a:gd name="T6" fmla="*/ 26549 w 27432"/>
              <a:gd name="T7" fmla="*/ 0 h 28701"/>
              <a:gd name="T8" fmla="*/ 0 w 27432"/>
              <a:gd name="T9" fmla="*/ 0 h 28701"/>
              <a:gd name="T10" fmla="*/ 0 60000 65536"/>
              <a:gd name="T11" fmla="*/ 0 60000 65536"/>
              <a:gd name="T12" fmla="*/ 0 60000 65536"/>
              <a:gd name="T13" fmla="*/ 0 60000 65536"/>
              <a:gd name="T14" fmla="*/ 0 60000 65536"/>
              <a:gd name="T15" fmla="*/ 0 w 27432"/>
              <a:gd name="T16" fmla="*/ 0 h 28701"/>
              <a:gd name="T17" fmla="*/ 27432 w 27432"/>
              <a:gd name="T18" fmla="*/ 28701 h 28701"/>
            </a:gdLst>
            <a:ahLst/>
            <a:cxnLst>
              <a:cxn ang="T10">
                <a:pos x="T0" y="T1"/>
              </a:cxn>
              <a:cxn ang="T11">
                <a:pos x="T2" y="T3"/>
              </a:cxn>
              <a:cxn ang="T12">
                <a:pos x="T4" y="T5"/>
              </a:cxn>
              <a:cxn ang="T13">
                <a:pos x="T6" y="T7"/>
              </a:cxn>
              <a:cxn ang="T14">
                <a:pos x="T8" y="T9"/>
              </a:cxn>
            </a:cxnLst>
            <a:rect l="T15" t="T16" r="T17" b="T18"/>
            <a:pathLst>
              <a:path w="27432" h="28701">
                <a:moveTo>
                  <a:pt x="0" y="0"/>
                </a:moveTo>
                <a:lnTo>
                  <a:pt x="0" y="28701"/>
                </a:lnTo>
                <a:lnTo>
                  <a:pt x="27432" y="28701"/>
                </a:lnTo>
                <a:lnTo>
                  <a:pt x="27432" y="0"/>
                </a:lnTo>
                <a:lnTo>
                  <a:pt x="0" y="0"/>
                </a:lnTo>
                <a:close/>
              </a:path>
            </a:pathLst>
          </a:custGeom>
          <a:solidFill>
            <a:srgbClr val="28166F"/>
          </a:solidFill>
          <a:ln w="9525">
            <a:noFill/>
            <a:round/>
          </a:ln>
        </p:spPr>
        <p:txBody>
          <a:bodyPr lIns="0" tIns="0" rIns="0" bIns="0"/>
          <a:lstStyle/>
          <a:p>
            <a:endParaRPr lang="el-GR"/>
          </a:p>
        </p:txBody>
      </p:sp>
      <p:sp>
        <p:nvSpPr>
          <p:cNvPr id="9984" name="object 769"/>
          <p:cNvSpPr/>
          <p:nvPr/>
        </p:nvSpPr>
        <p:spPr bwMode="auto">
          <a:xfrm>
            <a:off x="5068888" y="3929063"/>
            <a:ext cx="26987" cy="31750"/>
          </a:xfrm>
          <a:custGeom>
            <a:avLst/>
            <a:gdLst>
              <a:gd name="T0" fmla="*/ 0 w 27432"/>
              <a:gd name="T1" fmla="*/ 0 h 30607"/>
              <a:gd name="T2" fmla="*/ 0 w 27432"/>
              <a:gd name="T3" fmla="*/ 32936 h 30607"/>
              <a:gd name="T4" fmla="*/ 26549 w 27432"/>
              <a:gd name="T5" fmla="*/ 32936 h 30607"/>
              <a:gd name="T6" fmla="*/ 26549 w 27432"/>
              <a:gd name="T7" fmla="*/ 0 h 30607"/>
              <a:gd name="T8" fmla="*/ 0 w 27432"/>
              <a:gd name="T9" fmla="*/ 0 h 30607"/>
              <a:gd name="T10" fmla="*/ 0 60000 65536"/>
              <a:gd name="T11" fmla="*/ 0 60000 65536"/>
              <a:gd name="T12" fmla="*/ 0 60000 65536"/>
              <a:gd name="T13" fmla="*/ 0 60000 65536"/>
              <a:gd name="T14" fmla="*/ 0 60000 65536"/>
              <a:gd name="T15" fmla="*/ 0 w 27432"/>
              <a:gd name="T16" fmla="*/ 0 h 30607"/>
              <a:gd name="T17" fmla="*/ 27432 w 27432"/>
              <a:gd name="T18" fmla="*/ 30607 h 30607"/>
            </a:gdLst>
            <a:ahLst/>
            <a:cxnLst>
              <a:cxn ang="T10">
                <a:pos x="T0" y="T1"/>
              </a:cxn>
              <a:cxn ang="T11">
                <a:pos x="T2" y="T3"/>
              </a:cxn>
              <a:cxn ang="T12">
                <a:pos x="T4" y="T5"/>
              </a:cxn>
              <a:cxn ang="T13">
                <a:pos x="T6" y="T7"/>
              </a:cxn>
              <a:cxn ang="T14">
                <a:pos x="T8" y="T9"/>
              </a:cxn>
            </a:cxnLst>
            <a:rect l="T15" t="T16" r="T17" b="T18"/>
            <a:pathLst>
              <a:path w="27432" h="30607">
                <a:moveTo>
                  <a:pt x="0" y="0"/>
                </a:moveTo>
                <a:lnTo>
                  <a:pt x="0" y="30607"/>
                </a:lnTo>
                <a:lnTo>
                  <a:pt x="27432" y="30607"/>
                </a:lnTo>
                <a:lnTo>
                  <a:pt x="27432" y="0"/>
                </a:lnTo>
                <a:lnTo>
                  <a:pt x="0" y="0"/>
                </a:lnTo>
                <a:close/>
              </a:path>
            </a:pathLst>
          </a:custGeom>
          <a:solidFill>
            <a:srgbClr val="28166F"/>
          </a:solidFill>
          <a:ln w="9525">
            <a:noFill/>
            <a:round/>
          </a:ln>
        </p:spPr>
        <p:txBody>
          <a:bodyPr lIns="0" tIns="0" rIns="0" bIns="0"/>
          <a:lstStyle/>
          <a:p>
            <a:endParaRPr lang="el-GR"/>
          </a:p>
        </p:txBody>
      </p:sp>
      <p:sp>
        <p:nvSpPr>
          <p:cNvPr id="9985" name="object 770"/>
          <p:cNvSpPr/>
          <p:nvPr/>
        </p:nvSpPr>
        <p:spPr bwMode="auto">
          <a:xfrm>
            <a:off x="5068888" y="3941763"/>
            <a:ext cx="3175" cy="12700"/>
          </a:xfrm>
          <a:custGeom>
            <a:avLst/>
            <a:gdLst>
              <a:gd name="T0" fmla="*/ 1323 w 3809"/>
              <a:gd name="T1" fmla="*/ 0 h 12191"/>
              <a:gd name="T2" fmla="*/ 1323 w 3809"/>
              <a:gd name="T3" fmla="*/ 13230 h 12191"/>
              <a:gd name="T4" fmla="*/ 0 60000 65536"/>
              <a:gd name="T5" fmla="*/ 0 60000 65536"/>
              <a:gd name="T6" fmla="*/ 0 w 3809"/>
              <a:gd name="T7" fmla="*/ 0 h 12191"/>
              <a:gd name="T8" fmla="*/ 3809 w 3809"/>
              <a:gd name="T9" fmla="*/ 12191 h 12191"/>
            </a:gdLst>
            <a:ahLst/>
            <a:cxnLst>
              <a:cxn ang="T4">
                <a:pos x="T0" y="T1"/>
              </a:cxn>
              <a:cxn ang="T5">
                <a:pos x="T2" y="T3"/>
              </a:cxn>
            </a:cxnLst>
            <a:rect l="T6" t="T7" r="T8" b="T9"/>
            <a:pathLst>
              <a:path w="3809" h="12191">
                <a:moveTo>
                  <a:pt x="1904" y="0"/>
                </a:moveTo>
                <a:lnTo>
                  <a:pt x="1904" y="12191"/>
                </a:lnTo>
              </a:path>
            </a:pathLst>
          </a:custGeom>
          <a:noFill/>
          <a:ln w="5079">
            <a:solidFill>
              <a:srgbClr val="28166F"/>
            </a:solidFill>
            <a:round/>
          </a:ln>
        </p:spPr>
        <p:txBody>
          <a:bodyPr lIns="0" tIns="0" rIns="0" bIns="0"/>
          <a:lstStyle/>
          <a:p>
            <a:endParaRPr lang="el-GR"/>
          </a:p>
        </p:txBody>
      </p:sp>
      <p:sp>
        <p:nvSpPr>
          <p:cNvPr id="9986" name="object 771"/>
          <p:cNvSpPr/>
          <p:nvPr/>
        </p:nvSpPr>
        <p:spPr bwMode="auto">
          <a:xfrm>
            <a:off x="5114925" y="3917950"/>
            <a:ext cx="11113" cy="36513"/>
          </a:xfrm>
          <a:custGeom>
            <a:avLst/>
            <a:gdLst>
              <a:gd name="T0" fmla="*/ 5065 w 12191"/>
              <a:gd name="T1" fmla="*/ 0 h 35813"/>
              <a:gd name="T2" fmla="*/ 5065 w 12191"/>
              <a:gd name="T3" fmla="*/ 37227 h 35813"/>
              <a:gd name="T4" fmla="*/ 0 60000 65536"/>
              <a:gd name="T5" fmla="*/ 0 60000 65536"/>
              <a:gd name="T6" fmla="*/ 0 w 12191"/>
              <a:gd name="T7" fmla="*/ 0 h 35813"/>
              <a:gd name="T8" fmla="*/ 12191 w 12191"/>
              <a:gd name="T9" fmla="*/ 35813 h 35813"/>
            </a:gdLst>
            <a:ahLst/>
            <a:cxnLst>
              <a:cxn ang="T4">
                <a:pos x="T0" y="T1"/>
              </a:cxn>
              <a:cxn ang="T5">
                <a:pos x="T2" y="T3"/>
              </a:cxn>
            </a:cxnLst>
            <a:rect l="T6" t="T7" r="T8" b="T9"/>
            <a:pathLst>
              <a:path w="12191" h="35813">
                <a:moveTo>
                  <a:pt x="6095" y="0"/>
                </a:moveTo>
                <a:lnTo>
                  <a:pt x="6095" y="35813"/>
                </a:lnTo>
              </a:path>
            </a:pathLst>
          </a:custGeom>
          <a:noFill/>
          <a:ln w="13461">
            <a:solidFill>
              <a:srgbClr val="1F1A17"/>
            </a:solidFill>
            <a:round/>
          </a:ln>
        </p:spPr>
        <p:txBody>
          <a:bodyPr lIns="0" tIns="0" rIns="0" bIns="0"/>
          <a:lstStyle/>
          <a:p>
            <a:endParaRPr lang="el-GR"/>
          </a:p>
        </p:txBody>
      </p:sp>
      <p:sp>
        <p:nvSpPr>
          <p:cNvPr id="9987" name="object 772"/>
          <p:cNvSpPr/>
          <p:nvPr/>
        </p:nvSpPr>
        <p:spPr bwMode="auto">
          <a:xfrm>
            <a:off x="5119688" y="3933825"/>
            <a:ext cx="11112" cy="7938"/>
          </a:xfrm>
          <a:custGeom>
            <a:avLst/>
            <a:gdLst>
              <a:gd name="T0" fmla="*/ 5402 w 11429"/>
              <a:gd name="T1" fmla="*/ 0 h 8382"/>
              <a:gd name="T2" fmla="*/ 5402 w 11429"/>
              <a:gd name="T3" fmla="*/ 7518 h 8382"/>
              <a:gd name="T4" fmla="*/ 0 60000 65536"/>
              <a:gd name="T5" fmla="*/ 0 60000 65536"/>
              <a:gd name="T6" fmla="*/ 0 w 11429"/>
              <a:gd name="T7" fmla="*/ 0 h 8382"/>
              <a:gd name="T8" fmla="*/ 11429 w 11429"/>
              <a:gd name="T9" fmla="*/ 8382 h 8382"/>
            </a:gdLst>
            <a:ahLst/>
            <a:cxnLst>
              <a:cxn ang="T4">
                <a:pos x="T0" y="T1"/>
              </a:cxn>
              <a:cxn ang="T5">
                <a:pos x="T2" y="T3"/>
              </a:cxn>
            </a:cxnLst>
            <a:rect l="T6" t="T7" r="T8" b="T9"/>
            <a:pathLst>
              <a:path w="11429" h="8382">
                <a:moveTo>
                  <a:pt x="5714" y="0"/>
                </a:moveTo>
                <a:lnTo>
                  <a:pt x="5714" y="8382"/>
                </a:lnTo>
              </a:path>
            </a:pathLst>
          </a:custGeom>
          <a:noFill/>
          <a:ln w="12699">
            <a:solidFill>
              <a:srgbClr val="28166F"/>
            </a:solidFill>
            <a:round/>
          </a:ln>
        </p:spPr>
        <p:txBody>
          <a:bodyPr lIns="0" tIns="0" rIns="0" bIns="0"/>
          <a:lstStyle/>
          <a:p>
            <a:endParaRPr lang="el-GR"/>
          </a:p>
        </p:txBody>
      </p:sp>
      <p:sp>
        <p:nvSpPr>
          <p:cNvPr id="9988" name="object 773"/>
          <p:cNvSpPr/>
          <p:nvPr/>
        </p:nvSpPr>
        <p:spPr bwMode="auto">
          <a:xfrm>
            <a:off x="5103813" y="3933825"/>
            <a:ext cx="12700" cy="7938"/>
          </a:xfrm>
          <a:custGeom>
            <a:avLst/>
            <a:gdLst>
              <a:gd name="T0" fmla="*/ 7055 w 11429"/>
              <a:gd name="T1" fmla="*/ 0 h 8382"/>
              <a:gd name="T2" fmla="*/ 7055 w 11429"/>
              <a:gd name="T3" fmla="*/ 7518 h 8382"/>
              <a:gd name="T4" fmla="*/ 0 60000 65536"/>
              <a:gd name="T5" fmla="*/ 0 60000 65536"/>
              <a:gd name="T6" fmla="*/ 0 w 11429"/>
              <a:gd name="T7" fmla="*/ 0 h 8382"/>
              <a:gd name="T8" fmla="*/ 11429 w 11429"/>
              <a:gd name="T9" fmla="*/ 8382 h 8382"/>
            </a:gdLst>
            <a:ahLst/>
            <a:cxnLst>
              <a:cxn ang="T4">
                <a:pos x="T0" y="T1"/>
              </a:cxn>
              <a:cxn ang="T5">
                <a:pos x="T2" y="T3"/>
              </a:cxn>
            </a:cxnLst>
            <a:rect l="T6" t="T7" r="T8" b="T9"/>
            <a:pathLst>
              <a:path w="11429" h="8382">
                <a:moveTo>
                  <a:pt x="5714" y="0"/>
                </a:moveTo>
                <a:lnTo>
                  <a:pt x="5714" y="8382"/>
                </a:lnTo>
              </a:path>
            </a:pathLst>
          </a:custGeom>
          <a:noFill/>
          <a:ln w="12699">
            <a:solidFill>
              <a:srgbClr val="28166F"/>
            </a:solidFill>
            <a:round/>
          </a:ln>
        </p:spPr>
        <p:txBody>
          <a:bodyPr lIns="0" tIns="0" rIns="0" bIns="0"/>
          <a:lstStyle/>
          <a:p>
            <a:endParaRPr lang="el-GR"/>
          </a:p>
        </p:txBody>
      </p:sp>
      <p:sp>
        <p:nvSpPr>
          <p:cNvPr id="9989" name="object 774"/>
          <p:cNvSpPr/>
          <p:nvPr/>
        </p:nvSpPr>
        <p:spPr bwMode="auto">
          <a:xfrm>
            <a:off x="5105400" y="3933825"/>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23368">
            <a:solidFill>
              <a:srgbClr val="28166F"/>
            </a:solidFill>
            <a:round/>
          </a:ln>
        </p:spPr>
        <p:txBody>
          <a:bodyPr lIns="0" tIns="0" rIns="0" bIns="0"/>
          <a:lstStyle/>
          <a:p>
            <a:endParaRPr lang="el-GR"/>
          </a:p>
        </p:txBody>
      </p:sp>
      <p:sp>
        <p:nvSpPr>
          <p:cNvPr id="9990" name="object 775"/>
          <p:cNvSpPr/>
          <p:nvPr/>
        </p:nvSpPr>
        <p:spPr bwMode="auto">
          <a:xfrm>
            <a:off x="5106988" y="3937000"/>
            <a:ext cx="19050" cy="9525"/>
          </a:xfrm>
          <a:custGeom>
            <a:avLst/>
            <a:gdLst>
              <a:gd name="T0" fmla="*/ 9525 w 19050"/>
              <a:gd name="T1" fmla="*/ 0 h 10667"/>
              <a:gd name="T2" fmla="*/ 9525 w 19050"/>
              <a:gd name="T3" fmla="*/ 8505 h 10667"/>
              <a:gd name="T4" fmla="*/ 0 60000 65536"/>
              <a:gd name="T5" fmla="*/ 0 60000 65536"/>
              <a:gd name="T6" fmla="*/ 0 w 19050"/>
              <a:gd name="T7" fmla="*/ 0 h 10667"/>
              <a:gd name="T8" fmla="*/ 19050 w 19050"/>
              <a:gd name="T9" fmla="*/ 10667 h 10667"/>
            </a:gdLst>
            <a:ahLst/>
            <a:cxnLst>
              <a:cxn ang="T4">
                <a:pos x="T0" y="T1"/>
              </a:cxn>
              <a:cxn ang="T5">
                <a:pos x="T2" y="T3"/>
              </a:cxn>
            </a:cxnLst>
            <a:rect l="T6" t="T7" r="T8" b="T9"/>
            <a:pathLst>
              <a:path w="19050" h="10667">
                <a:moveTo>
                  <a:pt x="9525" y="0"/>
                </a:moveTo>
                <a:lnTo>
                  <a:pt x="9525" y="10667"/>
                </a:lnTo>
              </a:path>
            </a:pathLst>
          </a:custGeom>
          <a:noFill/>
          <a:ln w="20320">
            <a:solidFill>
              <a:srgbClr val="28166F"/>
            </a:solidFill>
            <a:round/>
          </a:ln>
        </p:spPr>
        <p:txBody>
          <a:bodyPr lIns="0" tIns="0" rIns="0" bIns="0"/>
          <a:lstStyle/>
          <a:p>
            <a:endParaRPr lang="el-GR"/>
          </a:p>
        </p:txBody>
      </p:sp>
      <p:sp>
        <p:nvSpPr>
          <p:cNvPr id="9991" name="object 776"/>
          <p:cNvSpPr/>
          <p:nvPr/>
        </p:nvSpPr>
        <p:spPr bwMode="auto">
          <a:xfrm>
            <a:off x="5119688" y="3941763"/>
            <a:ext cx="9525" cy="3175"/>
          </a:xfrm>
          <a:custGeom>
            <a:avLst/>
            <a:gdLst>
              <a:gd name="T0" fmla="*/ 4579 w 9905"/>
              <a:gd name="T1" fmla="*/ 0 h 3047"/>
              <a:gd name="T2" fmla="*/ 4579 w 9905"/>
              <a:gd name="T3" fmla="*/ 3308 h 3047"/>
              <a:gd name="T4" fmla="*/ 0 60000 65536"/>
              <a:gd name="T5" fmla="*/ 0 60000 65536"/>
              <a:gd name="T6" fmla="*/ 0 w 9905"/>
              <a:gd name="T7" fmla="*/ 0 h 3047"/>
              <a:gd name="T8" fmla="*/ 9905 w 9905"/>
              <a:gd name="T9" fmla="*/ 3047 h 3047"/>
            </a:gdLst>
            <a:ahLst/>
            <a:cxnLst>
              <a:cxn ang="T4">
                <a:pos x="T0" y="T1"/>
              </a:cxn>
              <a:cxn ang="T5">
                <a:pos x="T2" y="T3"/>
              </a:cxn>
            </a:cxnLst>
            <a:rect l="T6" t="T7" r="T8" b="T9"/>
            <a:pathLst>
              <a:path w="9905" h="3047">
                <a:moveTo>
                  <a:pt x="4952" y="0"/>
                </a:moveTo>
                <a:lnTo>
                  <a:pt x="4952" y="3047"/>
                </a:lnTo>
              </a:path>
            </a:pathLst>
          </a:custGeom>
          <a:noFill/>
          <a:ln w="11175">
            <a:solidFill>
              <a:srgbClr val="28166F"/>
            </a:solidFill>
            <a:round/>
          </a:ln>
        </p:spPr>
        <p:txBody>
          <a:bodyPr lIns="0" tIns="0" rIns="0" bIns="0"/>
          <a:lstStyle/>
          <a:p>
            <a:endParaRPr lang="el-GR"/>
          </a:p>
        </p:txBody>
      </p:sp>
      <p:sp>
        <p:nvSpPr>
          <p:cNvPr id="9992" name="object 777"/>
          <p:cNvSpPr/>
          <p:nvPr/>
        </p:nvSpPr>
        <p:spPr bwMode="auto">
          <a:xfrm>
            <a:off x="5102225" y="3941763"/>
            <a:ext cx="14288" cy="3175"/>
          </a:xfrm>
          <a:custGeom>
            <a:avLst/>
            <a:gdLst>
              <a:gd name="T0" fmla="*/ 7879 w 12953"/>
              <a:gd name="T1" fmla="*/ 0 h 3047"/>
              <a:gd name="T2" fmla="*/ 7879 w 12953"/>
              <a:gd name="T3" fmla="*/ 3308 h 3047"/>
              <a:gd name="T4" fmla="*/ 0 60000 65536"/>
              <a:gd name="T5" fmla="*/ 0 60000 65536"/>
              <a:gd name="T6" fmla="*/ 0 w 12953"/>
              <a:gd name="T7" fmla="*/ 0 h 3047"/>
              <a:gd name="T8" fmla="*/ 12953 w 12953"/>
              <a:gd name="T9" fmla="*/ 3047 h 3047"/>
            </a:gdLst>
            <a:ahLst/>
            <a:cxnLst>
              <a:cxn ang="T4">
                <a:pos x="T0" y="T1"/>
              </a:cxn>
              <a:cxn ang="T5">
                <a:pos x="T2" y="T3"/>
              </a:cxn>
            </a:cxnLst>
            <a:rect l="T6" t="T7" r="T8" b="T9"/>
            <a:pathLst>
              <a:path w="12953" h="3047">
                <a:moveTo>
                  <a:pt x="6476" y="0"/>
                </a:moveTo>
                <a:lnTo>
                  <a:pt x="6476" y="3047"/>
                </a:lnTo>
              </a:path>
            </a:pathLst>
          </a:custGeom>
          <a:noFill/>
          <a:ln w="14223">
            <a:solidFill>
              <a:srgbClr val="28166F"/>
            </a:solidFill>
            <a:round/>
          </a:ln>
        </p:spPr>
        <p:txBody>
          <a:bodyPr lIns="0" tIns="0" rIns="0" bIns="0"/>
          <a:lstStyle/>
          <a:p>
            <a:endParaRPr lang="el-GR"/>
          </a:p>
        </p:txBody>
      </p:sp>
      <p:sp>
        <p:nvSpPr>
          <p:cNvPr id="9993" name="object 778"/>
          <p:cNvSpPr/>
          <p:nvPr/>
        </p:nvSpPr>
        <p:spPr bwMode="auto">
          <a:xfrm>
            <a:off x="5099050" y="3932238"/>
            <a:ext cx="42863" cy="0"/>
          </a:xfrm>
          <a:custGeom>
            <a:avLst/>
            <a:gdLst>
              <a:gd name="T0" fmla="*/ 43056 w 42671"/>
              <a:gd name="T1" fmla="*/ 0 w 42671"/>
              <a:gd name="T2" fmla="*/ 0 60000 65536"/>
              <a:gd name="T3" fmla="*/ 0 60000 65536"/>
              <a:gd name="T4" fmla="*/ 0 w 42671"/>
              <a:gd name="T5" fmla="*/ 42671 w 42671"/>
            </a:gdLst>
            <a:ahLst/>
            <a:cxnLst>
              <a:cxn ang="T2">
                <a:pos x="T0" y="0"/>
              </a:cxn>
              <a:cxn ang="T3">
                <a:pos x="T1" y="0"/>
              </a:cxn>
            </a:cxnLst>
            <a:rect l="T4" t="0" r="T5" b="0"/>
            <a:pathLst>
              <a:path w="42671">
                <a:moveTo>
                  <a:pt x="42671" y="0"/>
                </a:moveTo>
                <a:lnTo>
                  <a:pt x="0" y="0"/>
                </a:lnTo>
              </a:path>
            </a:pathLst>
          </a:custGeom>
          <a:noFill/>
          <a:ln w="13461">
            <a:solidFill>
              <a:srgbClr val="28166F"/>
            </a:solidFill>
            <a:round/>
          </a:ln>
        </p:spPr>
        <p:txBody>
          <a:bodyPr lIns="0" tIns="0" rIns="0" bIns="0"/>
          <a:lstStyle/>
          <a:p>
            <a:endParaRPr lang="el-GR"/>
          </a:p>
        </p:txBody>
      </p:sp>
      <p:sp>
        <p:nvSpPr>
          <p:cNvPr id="9994" name="object 779"/>
          <p:cNvSpPr/>
          <p:nvPr/>
        </p:nvSpPr>
        <p:spPr bwMode="auto">
          <a:xfrm>
            <a:off x="5126038" y="3927475"/>
            <a:ext cx="1587"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9995" name="object 780"/>
          <p:cNvSpPr/>
          <p:nvPr/>
        </p:nvSpPr>
        <p:spPr bwMode="auto">
          <a:xfrm>
            <a:off x="5105400" y="3948113"/>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23368">
            <a:solidFill>
              <a:srgbClr val="28166F"/>
            </a:solidFill>
            <a:round/>
          </a:ln>
        </p:spPr>
        <p:txBody>
          <a:bodyPr lIns="0" tIns="0" rIns="0" bIns="0"/>
          <a:lstStyle/>
          <a:p>
            <a:endParaRPr lang="el-GR"/>
          </a:p>
        </p:txBody>
      </p:sp>
      <p:sp>
        <p:nvSpPr>
          <p:cNvPr id="9996" name="object 781"/>
          <p:cNvSpPr/>
          <p:nvPr/>
        </p:nvSpPr>
        <p:spPr bwMode="auto">
          <a:xfrm>
            <a:off x="5105400" y="3938588"/>
            <a:ext cx="22225" cy="11112"/>
          </a:xfrm>
          <a:custGeom>
            <a:avLst/>
            <a:gdLst>
              <a:gd name="T0" fmla="*/ 11177 w 22098"/>
              <a:gd name="T1" fmla="*/ 0 h 12191"/>
              <a:gd name="T2" fmla="*/ 11177 w 22098"/>
              <a:gd name="T3" fmla="*/ 10129 h 12191"/>
              <a:gd name="T4" fmla="*/ 0 60000 65536"/>
              <a:gd name="T5" fmla="*/ 0 60000 65536"/>
              <a:gd name="T6" fmla="*/ 0 w 22098"/>
              <a:gd name="T7" fmla="*/ 0 h 12191"/>
              <a:gd name="T8" fmla="*/ 22098 w 22098"/>
              <a:gd name="T9" fmla="*/ 12191 h 12191"/>
            </a:gdLst>
            <a:ahLst/>
            <a:cxnLst>
              <a:cxn ang="T4">
                <a:pos x="T0" y="T1"/>
              </a:cxn>
              <a:cxn ang="T5">
                <a:pos x="T2" y="T3"/>
              </a:cxn>
            </a:cxnLst>
            <a:rect l="T6" t="T7" r="T8" b="T9"/>
            <a:pathLst>
              <a:path w="22098" h="12191">
                <a:moveTo>
                  <a:pt x="11049" y="0"/>
                </a:moveTo>
                <a:lnTo>
                  <a:pt x="11049" y="12191"/>
                </a:lnTo>
              </a:path>
            </a:pathLst>
          </a:custGeom>
          <a:noFill/>
          <a:ln w="23368">
            <a:solidFill>
              <a:srgbClr val="28166F"/>
            </a:solidFill>
            <a:round/>
          </a:ln>
        </p:spPr>
        <p:txBody>
          <a:bodyPr lIns="0" tIns="0" rIns="0" bIns="0"/>
          <a:lstStyle/>
          <a:p>
            <a:endParaRPr lang="el-GR"/>
          </a:p>
        </p:txBody>
      </p:sp>
      <p:sp>
        <p:nvSpPr>
          <p:cNvPr id="9997" name="object 782"/>
          <p:cNvSpPr/>
          <p:nvPr/>
        </p:nvSpPr>
        <p:spPr bwMode="auto">
          <a:xfrm>
            <a:off x="5089525" y="3946525"/>
            <a:ext cx="52388" cy="0"/>
          </a:xfrm>
          <a:custGeom>
            <a:avLst/>
            <a:gdLst>
              <a:gd name="T0" fmla="*/ 52200 w 52577"/>
              <a:gd name="T1" fmla="*/ 0 w 52577"/>
              <a:gd name="T2" fmla="*/ 0 60000 65536"/>
              <a:gd name="T3" fmla="*/ 0 60000 65536"/>
              <a:gd name="T4" fmla="*/ 0 w 52577"/>
              <a:gd name="T5" fmla="*/ 52577 w 52577"/>
            </a:gdLst>
            <a:ahLst/>
            <a:cxnLst>
              <a:cxn ang="T2">
                <a:pos x="T0" y="0"/>
              </a:cxn>
              <a:cxn ang="T3">
                <a:pos x="T1" y="0"/>
              </a:cxn>
            </a:cxnLst>
            <a:rect l="T4" t="0" r="T5" b="0"/>
            <a:pathLst>
              <a:path w="52577">
                <a:moveTo>
                  <a:pt x="52577" y="0"/>
                </a:moveTo>
                <a:lnTo>
                  <a:pt x="0" y="0"/>
                </a:lnTo>
              </a:path>
            </a:pathLst>
          </a:custGeom>
          <a:noFill/>
          <a:ln w="13461">
            <a:solidFill>
              <a:srgbClr val="28166F"/>
            </a:solidFill>
            <a:round/>
          </a:ln>
        </p:spPr>
        <p:txBody>
          <a:bodyPr lIns="0" tIns="0" rIns="0" bIns="0"/>
          <a:lstStyle/>
          <a:p>
            <a:endParaRPr lang="el-GR"/>
          </a:p>
        </p:txBody>
      </p:sp>
      <p:sp>
        <p:nvSpPr>
          <p:cNvPr id="9998" name="object 783"/>
          <p:cNvSpPr/>
          <p:nvPr/>
        </p:nvSpPr>
        <p:spPr bwMode="auto">
          <a:xfrm>
            <a:off x="5126038" y="3941763"/>
            <a:ext cx="1587"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9999" name="object 784"/>
          <p:cNvSpPr/>
          <p:nvPr/>
        </p:nvSpPr>
        <p:spPr bwMode="auto">
          <a:xfrm>
            <a:off x="5143500" y="3917950"/>
            <a:ext cx="12700" cy="36513"/>
          </a:xfrm>
          <a:custGeom>
            <a:avLst/>
            <a:gdLst>
              <a:gd name="T0" fmla="*/ 0 w 13461"/>
              <a:gd name="T1" fmla="*/ 0 h 35813"/>
              <a:gd name="T2" fmla="*/ 0 w 13461"/>
              <a:gd name="T3" fmla="*/ 37227 h 35813"/>
              <a:gd name="T4" fmla="*/ 11982 w 13461"/>
              <a:gd name="T5" fmla="*/ 37227 h 35813"/>
              <a:gd name="T6" fmla="*/ 11982 w 13461"/>
              <a:gd name="T7" fmla="*/ 0 h 35813"/>
              <a:gd name="T8" fmla="*/ 0 w 13461"/>
              <a:gd name="T9" fmla="*/ 0 h 35813"/>
              <a:gd name="T10" fmla="*/ 0 60000 65536"/>
              <a:gd name="T11" fmla="*/ 0 60000 65536"/>
              <a:gd name="T12" fmla="*/ 0 60000 65536"/>
              <a:gd name="T13" fmla="*/ 0 60000 65536"/>
              <a:gd name="T14" fmla="*/ 0 60000 65536"/>
              <a:gd name="T15" fmla="*/ 0 w 13461"/>
              <a:gd name="T16" fmla="*/ 0 h 35813"/>
              <a:gd name="T17" fmla="*/ 13461 w 13461"/>
              <a:gd name="T18" fmla="*/ 35813 h 35813"/>
            </a:gdLst>
            <a:ahLst/>
            <a:cxnLst>
              <a:cxn ang="T10">
                <a:pos x="T0" y="T1"/>
              </a:cxn>
              <a:cxn ang="T11">
                <a:pos x="T2" y="T3"/>
              </a:cxn>
              <a:cxn ang="T12">
                <a:pos x="T4" y="T5"/>
              </a:cxn>
              <a:cxn ang="T13">
                <a:pos x="T6" y="T7"/>
              </a:cxn>
              <a:cxn ang="T14">
                <a:pos x="T8" y="T9"/>
              </a:cxn>
            </a:cxnLst>
            <a:rect l="T15" t="T16" r="T17" b="T18"/>
            <a:pathLst>
              <a:path w="13461" h="35813">
                <a:moveTo>
                  <a:pt x="0" y="0"/>
                </a:moveTo>
                <a:lnTo>
                  <a:pt x="0" y="35813"/>
                </a:lnTo>
                <a:lnTo>
                  <a:pt x="13461" y="35813"/>
                </a:lnTo>
                <a:lnTo>
                  <a:pt x="13461" y="0"/>
                </a:lnTo>
                <a:lnTo>
                  <a:pt x="0" y="0"/>
                </a:lnTo>
                <a:close/>
              </a:path>
            </a:pathLst>
          </a:custGeom>
          <a:solidFill>
            <a:srgbClr val="1F1A17"/>
          </a:solidFill>
          <a:ln w="9525">
            <a:noFill/>
            <a:round/>
          </a:ln>
        </p:spPr>
        <p:txBody>
          <a:bodyPr lIns="0" tIns="0" rIns="0" bIns="0"/>
          <a:lstStyle/>
          <a:p>
            <a:endParaRPr lang="el-GR"/>
          </a:p>
        </p:txBody>
      </p:sp>
      <p:sp>
        <p:nvSpPr>
          <p:cNvPr id="10000" name="object 785"/>
          <p:cNvSpPr/>
          <p:nvPr/>
        </p:nvSpPr>
        <p:spPr bwMode="auto">
          <a:xfrm>
            <a:off x="5156200" y="3933825"/>
            <a:ext cx="11113" cy="0"/>
          </a:xfrm>
          <a:custGeom>
            <a:avLst/>
            <a:gdLst>
              <a:gd name="T0" fmla="*/ 10806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8795">
            <a:solidFill>
              <a:srgbClr val="28166F"/>
            </a:solidFill>
            <a:round/>
          </a:ln>
        </p:spPr>
        <p:txBody>
          <a:bodyPr lIns="0" tIns="0" rIns="0" bIns="0"/>
          <a:lstStyle/>
          <a:p>
            <a:endParaRPr lang="el-GR"/>
          </a:p>
        </p:txBody>
      </p:sp>
      <p:sp>
        <p:nvSpPr>
          <p:cNvPr id="10001" name="object 786"/>
          <p:cNvSpPr/>
          <p:nvPr/>
        </p:nvSpPr>
        <p:spPr bwMode="auto">
          <a:xfrm>
            <a:off x="5133975" y="3940175"/>
            <a:ext cx="12700" cy="0"/>
          </a:xfrm>
          <a:custGeom>
            <a:avLst/>
            <a:gdLst>
              <a:gd name="T0" fmla="*/ 12452 w 12953"/>
              <a:gd name="T1" fmla="*/ 0 w 12953"/>
              <a:gd name="T2" fmla="*/ 0 60000 65536"/>
              <a:gd name="T3" fmla="*/ 0 60000 65536"/>
              <a:gd name="T4" fmla="*/ 0 w 12953"/>
              <a:gd name="T5" fmla="*/ 12953 w 12953"/>
            </a:gdLst>
            <a:ahLst/>
            <a:cxnLst>
              <a:cxn ang="T2">
                <a:pos x="T0" y="0"/>
              </a:cxn>
              <a:cxn ang="T3">
                <a:pos x="T1" y="0"/>
              </a:cxn>
            </a:cxnLst>
            <a:rect l="T4" t="0" r="T5" b="0"/>
            <a:pathLst>
              <a:path w="12953">
                <a:moveTo>
                  <a:pt x="12953" y="0"/>
                </a:moveTo>
                <a:lnTo>
                  <a:pt x="0" y="0"/>
                </a:lnTo>
              </a:path>
            </a:pathLst>
          </a:custGeom>
          <a:noFill/>
          <a:ln w="19938">
            <a:solidFill>
              <a:srgbClr val="28166F"/>
            </a:solidFill>
            <a:round/>
          </a:ln>
        </p:spPr>
        <p:txBody>
          <a:bodyPr lIns="0" tIns="0" rIns="0" bIns="0"/>
          <a:lstStyle/>
          <a:p>
            <a:endParaRPr lang="el-GR"/>
          </a:p>
        </p:txBody>
      </p:sp>
      <p:sp>
        <p:nvSpPr>
          <p:cNvPr id="10002" name="object 787"/>
          <p:cNvSpPr/>
          <p:nvPr/>
        </p:nvSpPr>
        <p:spPr bwMode="auto">
          <a:xfrm>
            <a:off x="5138738" y="3921125"/>
            <a:ext cx="22225" cy="33338"/>
          </a:xfrm>
          <a:custGeom>
            <a:avLst/>
            <a:gdLst>
              <a:gd name="T0" fmla="*/ 0 w 23622"/>
              <a:gd name="T1" fmla="*/ 0 h 33655"/>
              <a:gd name="T2" fmla="*/ 0 w 23622"/>
              <a:gd name="T3" fmla="*/ 33024 h 33655"/>
              <a:gd name="T4" fmla="*/ 20911 w 23622"/>
              <a:gd name="T5" fmla="*/ 33024 h 33655"/>
              <a:gd name="T6" fmla="*/ 20911 w 23622"/>
              <a:gd name="T7" fmla="*/ 0 h 33655"/>
              <a:gd name="T8" fmla="*/ 0 w 23622"/>
              <a:gd name="T9" fmla="*/ 0 h 33655"/>
              <a:gd name="T10" fmla="*/ 0 60000 65536"/>
              <a:gd name="T11" fmla="*/ 0 60000 65536"/>
              <a:gd name="T12" fmla="*/ 0 60000 65536"/>
              <a:gd name="T13" fmla="*/ 0 60000 65536"/>
              <a:gd name="T14" fmla="*/ 0 60000 65536"/>
              <a:gd name="T15" fmla="*/ 0 w 23622"/>
              <a:gd name="T16" fmla="*/ 0 h 33655"/>
              <a:gd name="T17" fmla="*/ 23622 w 23622"/>
              <a:gd name="T18" fmla="*/ 33655 h 33655"/>
            </a:gdLst>
            <a:ahLst/>
            <a:cxnLst>
              <a:cxn ang="T10">
                <a:pos x="T0" y="T1"/>
              </a:cxn>
              <a:cxn ang="T11">
                <a:pos x="T2" y="T3"/>
              </a:cxn>
              <a:cxn ang="T12">
                <a:pos x="T4" y="T5"/>
              </a:cxn>
              <a:cxn ang="T13">
                <a:pos x="T6" y="T7"/>
              </a:cxn>
              <a:cxn ang="T14">
                <a:pos x="T8" y="T9"/>
              </a:cxn>
            </a:cxnLst>
            <a:rect l="T15" t="T16" r="T17" b="T18"/>
            <a:pathLst>
              <a:path w="23622" h="33655">
                <a:moveTo>
                  <a:pt x="0" y="0"/>
                </a:moveTo>
                <a:lnTo>
                  <a:pt x="0" y="33655"/>
                </a:lnTo>
                <a:lnTo>
                  <a:pt x="23622" y="33655"/>
                </a:lnTo>
                <a:lnTo>
                  <a:pt x="23622" y="0"/>
                </a:lnTo>
                <a:lnTo>
                  <a:pt x="0" y="0"/>
                </a:lnTo>
                <a:close/>
              </a:path>
            </a:pathLst>
          </a:custGeom>
          <a:solidFill>
            <a:srgbClr val="28166F"/>
          </a:solidFill>
          <a:ln w="9525">
            <a:noFill/>
            <a:round/>
          </a:ln>
        </p:spPr>
        <p:txBody>
          <a:bodyPr lIns="0" tIns="0" rIns="0" bIns="0"/>
          <a:lstStyle/>
          <a:p>
            <a:endParaRPr lang="el-GR"/>
          </a:p>
        </p:txBody>
      </p:sp>
      <p:sp>
        <p:nvSpPr>
          <p:cNvPr id="10003" name="object 788"/>
          <p:cNvSpPr/>
          <p:nvPr/>
        </p:nvSpPr>
        <p:spPr bwMode="auto">
          <a:xfrm>
            <a:off x="5153025" y="3941763"/>
            <a:ext cx="11113" cy="3175"/>
          </a:xfrm>
          <a:custGeom>
            <a:avLst/>
            <a:gdLst>
              <a:gd name="T0" fmla="*/ 5789 w 10667"/>
              <a:gd name="T1" fmla="*/ 0 h 3047"/>
              <a:gd name="T2" fmla="*/ 5789 w 10667"/>
              <a:gd name="T3" fmla="*/ 3308 h 3047"/>
              <a:gd name="T4" fmla="*/ 0 60000 65536"/>
              <a:gd name="T5" fmla="*/ 0 60000 65536"/>
              <a:gd name="T6" fmla="*/ 0 w 10667"/>
              <a:gd name="T7" fmla="*/ 0 h 3047"/>
              <a:gd name="T8" fmla="*/ 10667 w 10667"/>
              <a:gd name="T9" fmla="*/ 3047 h 3047"/>
            </a:gdLst>
            <a:ahLst/>
            <a:cxnLst>
              <a:cxn ang="T4">
                <a:pos x="T0" y="T1"/>
              </a:cxn>
              <a:cxn ang="T5">
                <a:pos x="T2" y="T3"/>
              </a:cxn>
            </a:cxnLst>
            <a:rect l="T6" t="T7" r="T8" b="T9"/>
            <a:pathLst>
              <a:path w="10667" h="3047">
                <a:moveTo>
                  <a:pt x="5334" y="0"/>
                </a:moveTo>
                <a:lnTo>
                  <a:pt x="5334" y="3047"/>
                </a:lnTo>
              </a:path>
            </a:pathLst>
          </a:custGeom>
          <a:noFill/>
          <a:ln w="11937">
            <a:solidFill>
              <a:srgbClr val="28166F"/>
            </a:solidFill>
            <a:round/>
          </a:ln>
        </p:spPr>
        <p:txBody>
          <a:bodyPr lIns="0" tIns="0" rIns="0" bIns="0"/>
          <a:lstStyle/>
          <a:p>
            <a:endParaRPr lang="el-GR"/>
          </a:p>
        </p:txBody>
      </p:sp>
      <p:sp>
        <p:nvSpPr>
          <p:cNvPr id="10004" name="object 789"/>
          <p:cNvSpPr/>
          <p:nvPr/>
        </p:nvSpPr>
        <p:spPr bwMode="auto">
          <a:xfrm>
            <a:off x="5135563" y="3917950"/>
            <a:ext cx="25400" cy="28575"/>
          </a:xfrm>
          <a:custGeom>
            <a:avLst/>
            <a:gdLst>
              <a:gd name="T0" fmla="*/ 0 w 26670"/>
              <a:gd name="T1" fmla="*/ 0 h 29464"/>
              <a:gd name="T2" fmla="*/ 0 w 26670"/>
              <a:gd name="T3" fmla="*/ 27713 h 29464"/>
              <a:gd name="T4" fmla="*/ 24190 w 26670"/>
              <a:gd name="T5" fmla="*/ 27713 h 29464"/>
              <a:gd name="T6" fmla="*/ 24190 w 26670"/>
              <a:gd name="T7" fmla="*/ 0 h 29464"/>
              <a:gd name="T8" fmla="*/ 0 w 26670"/>
              <a:gd name="T9" fmla="*/ 0 h 29464"/>
              <a:gd name="T10" fmla="*/ 0 60000 65536"/>
              <a:gd name="T11" fmla="*/ 0 60000 65536"/>
              <a:gd name="T12" fmla="*/ 0 60000 65536"/>
              <a:gd name="T13" fmla="*/ 0 60000 65536"/>
              <a:gd name="T14" fmla="*/ 0 60000 65536"/>
              <a:gd name="T15" fmla="*/ 0 w 26670"/>
              <a:gd name="T16" fmla="*/ 0 h 29464"/>
              <a:gd name="T17" fmla="*/ 26670 w 26670"/>
              <a:gd name="T18" fmla="*/ 29464 h 29464"/>
            </a:gdLst>
            <a:ahLst/>
            <a:cxnLst>
              <a:cxn ang="T10">
                <a:pos x="T0" y="T1"/>
              </a:cxn>
              <a:cxn ang="T11">
                <a:pos x="T2" y="T3"/>
              </a:cxn>
              <a:cxn ang="T12">
                <a:pos x="T4" y="T5"/>
              </a:cxn>
              <a:cxn ang="T13">
                <a:pos x="T6" y="T7"/>
              </a:cxn>
              <a:cxn ang="T14">
                <a:pos x="T8" y="T9"/>
              </a:cxn>
            </a:cxnLst>
            <a:rect l="T15" t="T16" r="T17" b="T18"/>
            <a:pathLst>
              <a:path w="26670" h="29464">
                <a:moveTo>
                  <a:pt x="0" y="0"/>
                </a:moveTo>
                <a:lnTo>
                  <a:pt x="0" y="29464"/>
                </a:lnTo>
                <a:lnTo>
                  <a:pt x="26670" y="29464"/>
                </a:lnTo>
                <a:lnTo>
                  <a:pt x="26670" y="0"/>
                </a:lnTo>
                <a:lnTo>
                  <a:pt x="0" y="0"/>
                </a:lnTo>
                <a:close/>
              </a:path>
            </a:pathLst>
          </a:custGeom>
          <a:solidFill>
            <a:srgbClr val="28166F"/>
          </a:solidFill>
          <a:ln w="9525">
            <a:noFill/>
            <a:round/>
          </a:ln>
        </p:spPr>
        <p:txBody>
          <a:bodyPr lIns="0" tIns="0" rIns="0" bIns="0"/>
          <a:lstStyle/>
          <a:p>
            <a:endParaRPr lang="el-GR"/>
          </a:p>
        </p:txBody>
      </p:sp>
      <p:sp>
        <p:nvSpPr>
          <p:cNvPr id="10005" name="object 790"/>
          <p:cNvSpPr/>
          <p:nvPr/>
        </p:nvSpPr>
        <p:spPr bwMode="auto">
          <a:xfrm>
            <a:off x="5135563" y="3927475"/>
            <a:ext cx="3175" cy="11113"/>
          </a:xfrm>
          <a:custGeom>
            <a:avLst/>
            <a:gdLst>
              <a:gd name="T0" fmla="*/ 1654 w 3047"/>
              <a:gd name="T1" fmla="*/ 0 h 9905"/>
              <a:gd name="T2" fmla="*/ 1654 w 3047"/>
              <a:gd name="T3" fmla="*/ 12468 h 9905"/>
              <a:gd name="T4" fmla="*/ 0 60000 65536"/>
              <a:gd name="T5" fmla="*/ 0 60000 65536"/>
              <a:gd name="T6" fmla="*/ 0 w 3047"/>
              <a:gd name="T7" fmla="*/ 0 h 9905"/>
              <a:gd name="T8" fmla="*/ 3047 w 3047"/>
              <a:gd name="T9" fmla="*/ 9905 h 9905"/>
            </a:gdLst>
            <a:ahLst/>
            <a:cxnLst>
              <a:cxn ang="T4">
                <a:pos x="T0" y="T1"/>
              </a:cxn>
              <a:cxn ang="T5">
                <a:pos x="T2" y="T3"/>
              </a:cxn>
            </a:cxnLst>
            <a:rect l="T6" t="T7" r="T8" b="T9"/>
            <a:pathLst>
              <a:path w="3047" h="9905">
                <a:moveTo>
                  <a:pt x="1523" y="0"/>
                </a:moveTo>
                <a:lnTo>
                  <a:pt x="1523" y="9905"/>
                </a:lnTo>
              </a:path>
            </a:pathLst>
          </a:custGeom>
          <a:noFill/>
          <a:ln w="4317">
            <a:solidFill>
              <a:srgbClr val="28166F"/>
            </a:solidFill>
            <a:round/>
          </a:ln>
        </p:spPr>
        <p:txBody>
          <a:bodyPr lIns="0" tIns="0" rIns="0" bIns="0"/>
          <a:lstStyle/>
          <a:p>
            <a:endParaRPr lang="el-GR"/>
          </a:p>
        </p:txBody>
      </p:sp>
      <p:sp>
        <p:nvSpPr>
          <p:cNvPr id="10006" name="object 791"/>
          <p:cNvSpPr/>
          <p:nvPr/>
        </p:nvSpPr>
        <p:spPr bwMode="auto">
          <a:xfrm>
            <a:off x="5135563" y="3933825"/>
            <a:ext cx="25400" cy="28575"/>
          </a:xfrm>
          <a:custGeom>
            <a:avLst/>
            <a:gdLst>
              <a:gd name="T0" fmla="*/ 0 w 26670"/>
              <a:gd name="T1" fmla="*/ 0 h 27940"/>
              <a:gd name="T2" fmla="*/ 0 w 26670"/>
              <a:gd name="T3" fmla="*/ 29224 h 27940"/>
              <a:gd name="T4" fmla="*/ 24190 w 26670"/>
              <a:gd name="T5" fmla="*/ 29224 h 27940"/>
              <a:gd name="T6" fmla="*/ 24190 w 26670"/>
              <a:gd name="T7" fmla="*/ 0 h 27940"/>
              <a:gd name="T8" fmla="*/ 0 w 26670"/>
              <a:gd name="T9" fmla="*/ 0 h 27940"/>
              <a:gd name="T10" fmla="*/ 0 60000 65536"/>
              <a:gd name="T11" fmla="*/ 0 60000 65536"/>
              <a:gd name="T12" fmla="*/ 0 60000 65536"/>
              <a:gd name="T13" fmla="*/ 0 60000 65536"/>
              <a:gd name="T14" fmla="*/ 0 60000 65536"/>
              <a:gd name="T15" fmla="*/ 0 w 26670"/>
              <a:gd name="T16" fmla="*/ 0 h 27940"/>
              <a:gd name="T17" fmla="*/ 26670 w 26670"/>
              <a:gd name="T18" fmla="*/ 27940 h 27940"/>
            </a:gdLst>
            <a:ahLst/>
            <a:cxnLst>
              <a:cxn ang="T10">
                <a:pos x="T0" y="T1"/>
              </a:cxn>
              <a:cxn ang="T11">
                <a:pos x="T2" y="T3"/>
              </a:cxn>
              <a:cxn ang="T12">
                <a:pos x="T4" y="T5"/>
              </a:cxn>
              <a:cxn ang="T13">
                <a:pos x="T6" y="T7"/>
              </a:cxn>
              <a:cxn ang="T14">
                <a:pos x="T8" y="T9"/>
              </a:cxn>
            </a:cxnLst>
            <a:rect l="T15" t="T16" r="T17" b="T18"/>
            <a:pathLst>
              <a:path w="26670" h="27940">
                <a:moveTo>
                  <a:pt x="0" y="0"/>
                </a:moveTo>
                <a:lnTo>
                  <a:pt x="0" y="27940"/>
                </a:lnTo>
                <a:lnTo>
                  <a:pt x="26670" y="27940"/>
                </a:lnTo>
                <a:lnTo>
                  <a:pt x="26670" y="0"/>
                </a:lnTo>
                <a:lnTo>
                  <a:pt x="0" y="0"/>
                </a:lnTo>
                <a:close/>
              </a:path>
            </a:pathLst>
          </a:custGeom>
          <a:solidFill>
            <a:srgbClr val="28166F"/>
          </a:solidFill>
          <a:ln w="9525">
            <a:noFill/>
            <a:round/>
          </a:ln>
        </p:spPr>
        <p:txBody>
          <a:bodyPr lIns="0" tIns="0" rIns="0" bIns="0"/>
          <a:lstStyle/>
          <a:p>
            <a:endParaRPr lang="el-GR"/>
          </a:p>
        </p:txBody>
      </p:sp>
      <p:sp>
        <p:nvSpPr>
          <p:cNvPr id="10007" name="object 792"/>
          <p:cNvSpPr/>
          <p:nvPr/>
        </p:nvSpPr>
        <p:spPr bwMode="auto">
          <a:xfrm>
            <a:off x="5135563" y="3930650"/>
            <a:ext cx="25400" cy="28575"/>
          </a:xfrm>
          <a:custGeom>
            <a:avLst/>
            <a:gdLst>
              <a:gd name="T0" fmla="*/ 0 w 26670"/>
              <a:gd name="T1" fmla="*/ 0 h 29845"/>
              <a:gd name="T2" fmla="*/ 0 w 26670"/>
              <a:gd name="T3" fmla="*/ 27359 h 29845"/>
              <a:gd name="T4" fmla="*/ 24190 w 26670"/>
              <a:gd name="T5" fmla="*/ 27359 h 29845"/>
              <a:gd name="T6" fmla="*/ 24190 w 26670"/>
              <a:gd name="T7" fmla="*/ 0 h 29845"/>
              <a:gd name="T8" fmla="*/ 0 w 26670"/>
              <a:gd name="T9" fmla="*/ 0 h 29845"/>
              <a:gd name="T10" fmla="*/ 0 60000 65536"/>
              <a:gd name="T11" fmla="*/ 0 60000 65536"/>
              <a:gd name="T12" fmla="*/ 0 60000 65536"/>
              <a:gd name="T13" fmla="*/ 0 60000 65536"/>
              <a:gd name="T14" fmla="*/ 0 60000 65536"/>
              <a:gd name="T15" fmla="*/ 0 w 26670"/>
              <a:gd name="T16" fmla="*/ 0 h 29845"/>
              <a:gd name="T17" fmla="*/ 26670 w 26670"/>
              <a:gd name="T18" fmla="*/ 29845 h 29845"/>
            </a:gdLst>
            <a:ahLst/>
            <a:cxnLst>
              <a:cxn ang="T10">
                <a:pos x="T0" y="T1"/>
              </a:cxn>
              <a:cxn ang="T11">
                <a:pos x="T2" y="T3"/>
              </a:cxn>
              <a:cxn ang="T12">
                <a:pos x="T4" y="T5"/>
              </a:cxn>
              <a:cxn ang="T13">
                <a:pos x="T6" y="T7"/>
              </a:cxn>
              <a:cxn ang="T14">
                <a:pos x="T8" y="T9"/>
              </a:cxn>
            </a:cxnLst>
            <a:rect l="T15" t="T16" r="T17" b="T18"/>
            <a:pathLst>
              <a:path w="26670" h="29845">
                <a:moveTo>
                  <a:pt x="0" y="0"/>
                </a:moveTo>
                <a:lnTo>
                  <a:pt x="0" y="29845"/>
                </a:lnTo>
                <a:lnTo>
                  <a:pt x="26670" y="29845"/>
                </a:lnTo>
                <a:lnTo>
                  <a:pt x="26670" y="0"/>
                </a:lnTo>
                <a:lnTo>
                  <a:pt x="0" y="0"/>
                </a:lnTo>
                <a:close/>
              </a:path>
            </a:pathLst>
          </a:custGeom>
          <a:solidFill>
            <a:srgbClr val="28166F"/>
          </a:solidFill>
          <a:ln w="9525">
            <a:noFill/>
            <a:round/>
          </a:ln>
        </p:spPr>
        <p:txBody>
          <a:bodyPr lIns="0" tIns="0" rIns="0" bIns="0"/>
          <a:lstStyle/>
          <a:p>
            <a:endParaRPr lang="el-GR"/>
          </a:p>
        </p:txBody>
      </p:sp>
      <p:sp>
        <p:nvSpPr>
          <p:cNvPr id="10008" name="object 793"/>
          <p:cNvSpPr/>
          <p:nvPr/>
        </p:nvSpPr>
        <p:spPr bwMode="auto">
          <a:xfrm>
            <a:off x="5156200" y="3944938"/>
            <a:ext cx="11113" cy="1587"/>
          </a:xfrm>
          <a:custGeom>
            <a:avLst/>
            <a:gdLst>
              <a:gd name="T0" fmla="*/ 5402 w 11429"/>
              <a:gd name="T1" fmla="*/ 0 h 2286"/>
              <a:gd name="T2" fmla="*/ 5402 w 11429"/>
              <a:gd name="T3" fmla="*/ 1102 h 2286"/>
              <a:gd name="T4" fmla="*/ 0 60000 65536"/>
              <a:gd name="T5" fmla="*/ 0 60000 65536"/>
              <a:gd name="T6" fmla="*/ 0 w 11429"/>
              <a:gd name="T7" fmla="*/ 0 h 2286"/>
              <a:gd name="T8" fmla="*/ 11429 w 11429"/>
              <a:gd name="T9" fmla="*/ 2286 h 2286"/>
            </a:gdLst>
            <a:ahLst/>
            <a:cxnLst>
              <a:cxn ang="T4">
                <a:pos x="T0" y="T1"/>
              </a:cxn>
              <a:cxn ang="T5">
                <a:pos x="T2" y="T3"/>
              </a:cxn>
            </a:cxnLst>
            <a:rect l="T6" t="T7" r="T8" b="T9"/>
            <a:pathLst>
              <a:path w="11429" h="2286">
                <a:moveTo>
                  <a:pt x="5714" y="0"/>
                </a:moveTo>
                <a:lnTo>
                  <a:pt x="5714" y="2286"/>
                </a:lnTo>
              </a:path>
            </a:pathLst>
          </a:custGeom>
          <a:noFill/>
          <a:ln w="12699">
            <a:solidFill>
              <a:srgbClr val="28166F"/>
            </a:solidFill>
            <a:round/>
          </a:ln>
        </p:spPr>
        <p:txBody>
          <a:bodyPr lIns="0" tIns="0" rIns="0" bIns="0"/>
          <a:lstStyle/>
          <a:p>
            <a:endParaRPr lang="el-GR"/>
          </a:p>
        </p:txBody>
      </p:sp>
      <p:sp>
        <p:nvSpPr>
          <p:cNvPr id="10009" name="object 794"/>
          <p:cNvSpPr/>
          <p:nvPr/>
        </p:nvSpPr>
        <p:spPr bwMode="auto">
          <a:xfrm>
            <a:off x="5135563" y="3941763"/>
            <a:ext cx="3175" cy="12700"/>
          </a:xfrm>
          <a:custGeom>
            <a:avLst/>
            <a:gdLst>
              <a:gd name="T0" fmla="*/ 1654 w 3047"/>
              <a:gd name="T1" fmla="*/ 0 h 12191"/>
              <a:gd name="T2" fmla="*/ 1654 w 3047"/>
              <a:gd name="T3" fmla="*/ 13230 h 12191"/>
              <a:gd name="T4" fmla="*/ 0 60000 65536"/>
              <a:gd name="T5" fmla="*/ 0 60000 65536"/>
              <a:gd name="T6" fmla="*/ 0 w 3047"/>
              <a:gd name="T7" fmla="*/ 0 h 12191"/>
              <a:gd name="T8" fmla="*/ 3047 w 3047"/>
              <a:gd name="T9" fmla="*/ 12191 h 12191"/>
            </a:gdLst>
            <a:ahLst/>
            <a:cxnLst>
              <a:cxn ang="T4">
                <a:pos x="T0" y="T1"/>
              </a:cxn>
              <a:cxn ang="T5">
                <a:pos x="T2" y="T3"/>
              </a:cxn>
            </a:cxnLst>
            <a:rect l="T6" t="T7" r="T8" b="T9"/>
            <a:pathLst>
              <a:path w="3047" h="12191">
                <a:moveTo>
                  <a:pt x="1523" y="0"/>
                </a:moveTo>
                <a:lnTo>
                  <a:pt x="1523" y="12191"/>
                </a:lnTo>
              </a:path>
            </a:pathLst>
          </a:custGeom>
          <a:noFill/>
          <a:ln w="4317">
            <a:solidFill>
              <a:srgbClr val="28166F"/>
            </a:solidFill>
            <a:round/>
          </a:ln>
        </p:spPr>
        <p:txBody>
          <a:bodyPr lIns="0" tIns="0" rIns="0" bIns="0"/>
          <a:lstStyle/>
          <a:p>
            <a:endParaRPr lang="el-GR"/>
          </a:p>
        </p:txBody>
      </p:sp>
      <p:sp>
        <p:nvSpPr>
          <p:cNvPr id="10010" name="object 795"/>
          <p:cNvSpPr/>
          <p:nvPr/>
        </p:nvSpPr>
        <p:spPr bwMode="auto">
          <a:xfrm>
            <a:off x="5181600" y="3917950"/>
            <a:ext cx="9525" cy="36513"/>
          </a:xfrm>
          <a:custGeom>
            <a:avLst/>
            <a:gdLst>
              <a:gd name="T0" fmla="*/ 5410 w 8382"/>
              <a:gd name="T1" fmla="*/ 0 h 35813"/>
              <a:gd name="T2" fmla="*/ 5410 w 8382"/>
              <a:gd name="T3" fmla="*/ 37227 h 35813"/>
              <a:gd name="T4" fmla="*/ 0 60000 65536"/>
              <a:gd name="T5" fmla="*/ 0 60000 65536"/>
              <a:gd name="T6" fmla="*/ 0 w 8382"/>
              <a:gd name="T7" fmla="*/ 0 h 35813"/>
              <a:gd name="T8" fmla="*/ 8382 w 8382"/>
              <a:gd name="T9" fmla="*/ 35813 h 35813"/>
            </a:gdLst>
            <a:ahLst/>
            <a:cxnLst>
              <a:cxn ang="T4">
                <a:pos x="T0" y="T1"/>
              </a:cxn>
              <a:cxn ang="T5">
                <a:pos x="T2" y="T3"/>
              </a:cxn>
            </a:cxnLst>
            <a:rect l="T6" t="T7" r="T8" b="T9"/>
            <a:pathLst>
              <a:path w="8382" h="35813">
                <a:moveTo>
                  <a:pt x="4190" y="0"/>
                </a:moveTo>
                <a:lnTo>
                  <a:pt x="4190" y="35813"/>
                </a:lnTo>
              </a:path>
            </a:pathLst>
          </a:custGeom>
          <a:noFill/>
          <a:ln w="9652">
            <a:solidFill>
              <a:srgbClr val="1F1A17"/>
            </a:solidFill>
            <a:round/>
          </a:ln>
        </p:spPr>
        <p:txBody>
          <a:bodyPr lIns="0" tIns="0" rIns="0" bIns="0"/>
          <a:lstStyle/>
          <a:p>
            <a:endParaRPr lang="el-GR"/>
          </a:p>
        </p:txBody>
      </p:sp>
      <p:sp>
        <p:nvSpPr>
          <p:cNvPr id="10011" name="object 796"/>
          <p:cNvSpPr/>
          <p:nvPr/>
        </p:nvSpPr>
        <p:spPr bwMode="auto">
          <a:xfrm>
            <a:off x="5167313" y="3937000"/>
            <a:ext cx="33337" cy="0"/>
          </a:xfrm>
          <a:custGeom>
            <a:avLst/>
            <a:gdLst>
              <a:gd name="T0" fmla="*/ 32410 w 34290"/>
              <a:gd name="T1" fmla="*/ 0 w 34290"/>
              <a:gd name="T2" fmla="*/ 0 60000 65536"/>
              <a:gd name="T3" fmla="*/ 0 60000 65536"/>
              <a:gd name="T4" fmla="*/ 0 w 34290"/>
              <a:gd name="T5" fmla="*/ 34290 w 34290"/>
            </a:gdLst>
            <a:ahLst/>
            <a:cxnLst>
              <a:cxn ang="T2">
                <a:pos x="T0" y="0"/>
              </a:cxn>
              <a:cxn ang="T3">
                <a:pos x="T1" y="0"/>
              </a:cxn>
            </a:cxnLst>
            <a:rect l="T4" t="0" r="T5" b="0"/>
            <a:pathLst>
              <a:path w="34290">
                <a:moveTo>
                  <a:pt x="34290" y="0"/>
                </a:moveTo>
                <a:lnTo>
                  <a:pt x="0" y="0"/>
                </a:lnTo>
              </a:path>
            </a:pathLst>
          </a:custGeom>
          <a:noFill/>
          <a:ln w="13462">
            <a:solidFill>
              <a:srgbClr val="28166F"/>
            </a:solidFill>
            <a:round/>
          </a:ln>
        </p:spPr>
        <p:txBody>
          <a:bodyPr lIns="0" tIns="0" rIns="0" bIns="0"/>
          <a:lstStyle/>
          <a:p>
            <a:endParaRPr lang="el-GR"/>
          </a:p>
        </p:txBody>
      </p:sp>
      <p:sp>
        <p:nvSpPr>
          <p:cNvPr id="10012" name="object 797"/>
          <p:cNvSpPr/>
          <p:nvPr/>
        </p:nvSpPr>
        <p:spPr bwMode="auto">
          <a:xfrm>
            <a:off x="5173663" y="3940175"/>
            <a:ext cx="9525" cy="0"/>
          </a:xfrm>
          <a:custGeom>
            <a:avLst/>
            <a:gdLst>
              <a:gd name="T0" fmla="*/ 9160 w 9905"/>
              <a:gd name="T1" fmla="*/ 0 w 9905"/>
              <a:gd name="T2" fmla="*/ 0 60000 65536"/>
              <a:gd name="T3" fmla="*/ 0 60000 65536"/>
              <a:gd name="T4" fmla="*/ 0 w 9905"/>
              <a:gd name="T5" fmla="*/ 9905 w 9905"/>
            </a:gdLst>
            <a:ahLst/>
            <a:cxnLst>
              <a:cxn ang="T2">
                <a:pos x="T0" y="0"/>
              </a:cxn>
              <a:cxn ang="T3">
                <a:pos x="T1" y="0"/>
              </a:cxn>
            </a:cxnLst>
            <a:rect l="T4" t="0" r="T5" b="0"/>
            <a:pathLst>
              <a:path w="9905">
                <a:moveTo>
                  <a:pt x="9905" y="0"/>
                </a:moveTo>
                <a:lnTo>
                  <a:pt x="0" y="0"/>
                </a:lnTo>
              </a:path>
            </a:pathLst>
          </a:custGeom>
          <a:noFill/>
          <a:ln w="16890">
            <a:solidFill>
              <a:srgbClr val="28166F"/>
            </a:solidFill>
            <a:round/>
          </a:ln>
        </p:spPr>
        <p:txBody>
          <a:bodyPr lIns="0" tIns="0" rIns="0" bIns="0"/>
          <a:lstStyle/>
          <a:p>
            <a:endParaRPr lang="el-GR"/>
          </a:p>
        </p:txBody>
      </p:sp>
      <p:sp>
        <p:nvSpPr>
          <p:cNvPr id="10013" name="object 798"/>
          <p:cNvSpPr/>
          <p:nvPr/>
        </p:nvSpPr>
        <p:spPr bwMode="auto">
          <a:xfrm>
            <a:off x="5189538" y="3941763"/>
            <a:ext cx="11112" cy="3175"/>
          </a:xfrm>
          <a:custGeom>
            <a:avLst/>
            <a:gdLst>
              <a:gd name="T0" fmla="*/ 5064 w 12192"/>
              <a:gd name="T1" fmla="*/ 0 h 3047"/>
              <a:gd name="T2" fmla="*/ 5064 w 12192"/>
              <a:gd name="T3" fmla="*/ 3308 h 3047"/>
              <a:gd name="T4" fmla="*/ 0 60000 65536"/>
              <a:gd name="T5" fmla="*/ 0 60000 65536"/>
              <a:gd name="T6" fmla="*/ 0 w 12192"/>
              <a:gd name="T7" fmla="*/ 0 h 3047"/>
              <a:gd name="T8" fmla="*/ 12192 w 12192"/>
              <a:gd name="T9" fmla="*/ 3047 h 3047"/>
            </a:gdLst>
            <a:ahLst/>
            <a:cxnLst>
              <a:cxn ang="T4">
                <a:pos x="T0" y="T1"/>
              </a:cxn>
              <a:cxn ang="T5">
                <a:pos x="T2" y="T3"/>
              </a:cxn>
            </a:cxnLst>
            <a:rect l="T6" t="T7" r="T8" b="T9"/>
            <a:pathLst>
              <a:path w="12192" h="3047">
                <a:moveTo>
                  <a:pt x="6096" y="0"/>
                </a:moveTo>
                <a:lnTo>
                  <a:pt x="6096" y="3047"/>
                </a:lnTo>
              </a:path>
            </a:pathLst>
          </a:custGeom>
          <a:noFill/>
          <a:ln w="13462">
            <a:solidFill>
              <a:srgbClr val="28166F"/>
            </a:solidFill>
            <a:round/>
          </a:ln>
        </p:spPr>
        <p:txBody>
          <a:bodyPr lIns="0" tIns="0" rIns="0" bIns="0"/>
          <a:lstStyle/>
          <a:p>
            <a:endParaRPr lang="el-GR"/>
          </a:p>
        </p:txBody>
      </p:sp>
      <p:sp>
        <p:nvSpPr>
          <p:cNvPr id="10014" name="object 799"/>
          <p:cNvSpPr/>
          <p:nvPr/>
        </p:nvSpPr>
        <p:spPr bwMode="auto">
          <a:xfrm>
            <a:off x="5191125" y="3924300"/>
            <a:ext cx="11113" cy="28575"/>
          </a:xfrm>
          <a:custGeom>
            <a:avLst/>
            <a:gdLst>
              <a:gd name="T0" fmla="*/ 0 w 12191"/>
              <a:gd name="T1" fmla="*/ 0 h 27940"/>
              <a:gd name="T2" fmla="*/ 0 w 12191"/>
              <a:gd name="T3" fmla="*/ 29224 h 27940"/>
              <a:gd name="T4" fmla="*/ 10130 w 12191"/>
              <a:gd name="T5" fmla="*/ 29224 h 27940"/>
              <a:gd name="T6" fmla="*/ 10130 w 12191"/>
              <a:gd name="T7" fmla="*/ 0 h 27940"/>
              <a:gd name="T8" fmla="*/ 0 w 12191"/>
              <a:gd name="T9" fmla="*/ 0 h 27940"/>
              <a:gd name="T10" fmla="*/ 0 60000 65536"/>
              <a:gd name="T11" fmla="*/ 0 60000 65536"/>
              <a:gd name="T12" fmla="*/ 0 60000 65536"/>
              <a:gd name="T13" fmla="*/ 0 60000 65536"/>
              <a:gd name="T14" fmla="*/ 0 60000 65536"/>
              <a:gd name="T15" fmla="*/ 0 w 12191"/>
              <a:gd name="T16" fmla="*/ 0 h 27940"/>
              <a:gd name="T17" fmla="*/ 12191 w 12191"/>
              <a:gd name="T18" fmla="*/ 27940 h 27940"/>
            </a:gdLst>
            <a:ahLst/>
            <a:cxnLst>
              <a:cxn ang="T10">
                <a:pos x="T0" y="T1"/>
              </a:cxn>
              <a:cxn ang="T11">
                <a:pos x="T2" y="T3"/>
              </a:cxn>
              <a:cxn ang="T12">
                <a:pos x="T4" y="T5"/>
              </a:cxn>
              <a:cxn ang="T13">
                <a:pos x="T6" y="T7"/>
              </a:cxn>
              <a:cxn ang="T14">
                <a:pos x="T8" y="T9"/>
              </a:cxn>
            </a:cxnLst>
            <a:rect l="T15" t="T16" r="T17" b="T18"/>
            <a:pathLst>
              <a:path w="12191" h="27940">
                <a:moveTo>
                  <a:pt x="0" y="0"/>
                </a:moveTo>
                <a:lnTo>
                  <a:pt x="0" y="27940"/>
                </a:lnTo>
                <a:lnTo>
                  <a:pt x="12191" y="27940"/>
                </a:lnTo>
                <a:lnTo>
                  <a:pt x="12191" y="0"/>
                </a:lnTo>
                <a:lnTo>
                  <a:pt x="0" y="0"/>
                </a:lnTo>
                <a:close/>
              </a:path>
            </a:pathLst>
          </a:custGeom>
          <a:solidFill>
            <a:srgbClr val="28166F"/>
          </a:solidFill>
          <a:ln w="9525">
            <a:noFill/>
            <a:round/>
          </a:ln>
        </p:spPr>
        <p:txBody>
          <a:bodyPr lIns="0" tIns="0" rIns="0" bIns="0"/>
          <a:lstStyle/>
          <a:p>
            <a:endParaRPr lang="el-GR"/>
          </a:p>
        </p:txBody>
      </p:sp>
      <p:sp>
        <p:nvSpPr>
          <p:cNvPr id="10015" name="object 800"/>
          <p:cNvSpPr/>
          <p:nvPr/>
        </p:nvSpPr>
        <p:spPr bwMode="auto">
          <a:xfrm>
            <a:off x="5175250" y="3932238"/>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24892">
            <a:solidFill>
              <a:srgbClr val="28166F"/>
            </a:solidFill>
            <a:round/>
          </a:ln>
        </p:spPr>
        <p:txBody>
          <a:bodyPr lIns="0" tIns="0" rIns="0" bIns="0"/>
          <a:lstStyle/>
          <a:p>
            <a:endParaRPr lang="el-GR"/>
          </a:p>
        </p:txBody>
      </p:sp>
      <p:sp>
        <p:nvSpPr>
          <p:cNvPr id="10016" name="object 801"/>
          <p:cNvSpPr/>
          <p:nvPr/>
        </p:nvSpPr>
        <p:spPr bwMode="auto">
          <a:xfrm>
            <a:off x="5175250" y="3927475"/>
            <a:ext cx="3175" cy="11113"/>
          </a:xfrm>
          <a:custGeom>
            <a:avLst/>
            <a:gdLst>
              <a:gd name="T0" fmla="*/ 1323 w 3809"/>
              <a:gd name="T1" fmla="*/ 0 h 9905"/>
              <a:gd name="T2" fmla="*/ 1323 w 3809"/>
              <a:gd name="T3" fmla="*/ 12468 h 9905"/>
              <a:gd name="T4" fmla="*/ 0 60000 65536"/>
              <a:gd name="T5" fmla="*/ 0 60000 65536"/>
              <a:gd name="T6" fmla="*/ 0 w 3809"/>
              <a:gd name="T7" fmla="*/ 0 h 9905"/>
              <a:gd name="T8" fmla="*/ 3809 w 3809"/>
              <a:gd name="T9" fmla="*/ 9905 h 9905"/>
            </a:gdLst>
            <a:ahLst/>
            <a:cxnLst>
              <a:cxn ang="T4">
                <a:pos x="T0" y="T1"/>
              </a:cxn>
              <a:cxn ang="T5">
                <a:pos x="T2" y="T3"/>
              </a:cxn>
            </a:cxnLst>
            <a:rect l="T6" t="T7" r="T8" b="T9"/>
            <a:pathLst>
              <a:path w="3809" h="9905">
                <a:moveTo>
                  <a:pt x="1904" y="0"/>
                </a:moveTo>
                <a:lnTo>
                  <a:pt x="1904" y="9905"/>
                </a:lnTo>
              </a:path>
            </a:pathLst>
          </a:custGeom>
          <a:noFill/>
          <a:ln w="5079">
            <a:solidFill>
              <a:srgbClr val="28166F"/>
            </a:solidFill>
            <a:round/>
          </a:ln>
        </p:spPr>
        <p:txBody>
          <a:bodyPr lIns="0" tIns="0" rIns="0" bIns="0"/>
          <a:lstStyle/>
          <a:p>
            <a:endParaRPr lang="el-GR"/>
          </a:p>
        </p:txBody>
      </p:sp>
      <p:sp>
        <p:nvSpPr>
          <p:cNvPr id="10017" name="object 802"/>
          <p:cNvSpPr/>
          <p:nvPr/>
        </p:nvSpPr>
        <p:spPr bwMode="auto">
          <a:xfrm>
            <a:off x="5194300" y="3927475"/>
            <a:ext cx="3175" cy="11113"/>
          </a:xfrm>
          <a:custGeom>
            <a:avLst/>
            <a:gdLst>
              <a:gd name="T0" fmla="*/ 0 w 4317"/>
              <a:gd name="T1" fmla="*/ 0 h 9905"/>
              <a:gd name="T2" fmla="*/ 0 w 4317"/>
              <a:gd name="T3" fmla="*/ 12468 h 9905"/>
              <a:gd name="T4" fmla="*/ 2335 w 4317"/>
              <a:gd name="T5" fmla="*/ 12468 h 9905"/>
              <a:gd name="T6" fmla="*/ 2335 w 4317"/>
              <a:gd name="T7" fmla="*/ 0 h 9905"/>
              <a:gd name="T8" fmla="*/ 0 w 4317"/>
              <a:gd name="T9" fmla="*/ 0 h 9905"/>
              <a:gd name="T10" fmla="*/ 0 60000 65536"/>
              <a:gd name="T11" fmla="*/ 0 60000 65536"/>
              <a:gd name="T12" fmla="*/ 0 60000 65536"/>
              <a:gd name="T13" fmla="*/ 0 60000 65536"/>
              <a:gd name="T14" fmla="*/ 0 60000 65536"/>
              <a:gd name="T15" fmla="*/ 0 w 4317"/>
              <a:gd name="T16" fmla="*/ 0 h 9905"/>
              <a:gd name="T17" fmla="*/ 4317 w 4317"/>
              <a:gd name="T18" fmla="*/ 9905 h 9905"/>
            </a:gdLst>
            <a:ahLst/>
            <a:cxnLst>
              <a:cxn ang="T10">
                <a:pos x="T0" y="T1"/>
              </a:cxn>
              <a:cxn ang="T11">
                <a:pos x="T2" y="T3"/>
              </a:cxn>
              <a:cxn ang="T12">
                <a:pos x="T4" y="T5"/>
              </a:cxn>
              <a:cxn ang="T13">
                <a:pos x="T6" y="T7"/>
              </a:cxn>
              <a:cxn ang="T14">
                <a:pos x="T8" y="T9"/>
              </a:cxn>
            </a:cxnLst>
            <a:rect l="T15" t="T16" r="T17" b="T18"/>
            <a:pathLst>
              <a:path w="4317" h="9905">
                <a:moveTo>
                  <a:pt x="0" y="0"/>
                </a:moveTo>
                <a:lnTo>
                  <a:pt x="0" y="9905"/>
                </a:lnTo>
                <a:lnTo>
                  <a:pt x="4317" y="9905"/>
                </a:lnTo>
                <a:lnTo>
                  <a:pt x="4317" y="0"/>
                </a:lnTo>
                <a:lnTo>
                  <a:pt x="0" y="0"/>
                </a:lnTo>
                <a:close/>
              </a:path>
            </a:pathLst>
          </a:custGeom>
          <a:solidFill>
            <a:srgbClr val="28166F"/>
          </a:solidFill>
          <a:ln w="9525">
            <a:noFill/>
            <a:round/>
          </a:ln>
        </p:spPr>
        <p:txBody>
          <a:bodyPr lIns="0" tIns="0" rIns="0" bIns="0"/>
          <a:lstStyle/>
          <a:p>
            <a:endParaRPr lang="el-GR"/>
          </a:p>
        </p:txBody>
      </p:sp>
      <p:sp>
        <p:nvSpPr>
          <p:cNvPr id="10018" name="object 803"/>
          <p:cNvSpPr/>
          <p:nvPr/>
        </p:nvSpPr>
        <p:spPr bwMode="auto">
          <a:xfrm>
            <a:off x="5178425" y="3941763"/>
            <a:ext cx="15875" cy="12700"/>
          </a:xfrm>
          <a:custGeom>
            <a:avLst/>
            <a:gdLst>
              <a:gd name="T0" fmla="*/ 8268 w 15239"/>
              <a:gd name="T1" fmla="*/ 0 h 12191"/>
              <a:gd name="T2" fmla="*/ 8268 w 15239"/>
              <a:gd name="T3" fmla="*/ 13230 h 12191"/>
              <a:gd name="T4" fmla="*/ 0 60000 65536"/>
              <a:gd name="T5" fmla="*/ 0 60000 65536"/>
              <a:gd name="T6" fmla="*/ 0 w 15239"/>
              <a:gd name="T7" fmla="*/ 0 h 12191"/>
              <a:gd name="T8" fmla="*/ 15239 w 15239"/>
              <a:gd name="T9" fmla="*/ 12191 h 12191"/>
            </a:gdLst>
            <a:ahLst/>
            <a:cxnLst>
              <a:cxn ang="T4">
                <a:pos x="T0" y="T1"/>
              </a:cxn>
              <a:cxn ang="T5">
                <a:pos x="T2" y="T3"/>
              </a:cxn>
            </a:cxnLst>
            <a:rect l="T6" t="T7" r="T8" b="T9"/>
            <a:pathLst>
              <a:path w="15239" h="12191">
                <a:moveTo>
                  <a:pt x="7619" y="0"/>
                </a:moveTo>
                <a:lnTo>
                  <a:pt x="7619" y="12191"/>
                </a:lnTo>
              </a:path>
            </a:pathLst>
          </a:custGeom>
          <a:noFill/>
          <a:ln w="16509">
            <a:solidFill>
              <a:srgbClr val="28166F"/>
            </a:solidFill>
            <a:round/>
          </a:ln>
        </p:spPr>
        <p:txBody>
          <a:bodyPr lIns="0" tIns="0" rIns="0" bIns="0"/>
          <a:lstStyle/>
          <a:p>
            <a:endParaRPr lang="el-GR"/>
          </a:p>
        </p:txBody>
      </p:sp>
      <p:sp>
        <p:nvSpPr>
          <p:cNvPr id="10019" name="object 804"/>
          <p:cNvSpPr/>
          <p:nvPr/>
        </p:nvSpPr>
        <p:spPr bwMode="auto">
          <a:xfrm>
            <a:off x="5175250" y="3944938"/>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25273">
            <a:solidFill>
              <a:srgbClr val="28166F"/>
            </a:solidFill>
            <a:round/>
          </a:ln>
        </p:spPr>
        <p:txBody>
          <a:bodyPr lIns="0" tIns="0" rIns="0" bIns="0"/>
          <a:lstStyle/>
          <a:p>
            <a:endParaRPr lang="el-GR"/>
          </a:p>
        </p:txBody>
      </p:sp>
      <p:sp>
        <p:nvSpPr>
          <p:cNvPr id="10020" name="object 805"/>
          <p:cNvSpPr/>
          <p:nvPr/>
        </p:nvSpPr>
        <p:spPr bwMode="auto">
          <a:xfrm>
            <a:off x="5175250" y="3941763"/>
            <a:ext cx="22225" cy="12700"/>
          </a:xfrm>
          <a:custGeom>
            <a:avLst/>
            <a:gdLst>
              <a:gd name="T0" fmla="*/ 11177 w 22098"/>
              <a:gd name="T1" fmla="*/ 0 h 12191"/>
              <a:gd name="T2" fmla="*/ 11177 w 22098"/>
              <a:gd name="T3" fmla="*/ 13230 h 12191"/>
              <a:gd name="T4" fmla="*/ 0 60000 65536"/>
              <a:gd name="T5" fmla="*/ 0 60000 65536"/>
              <a:gd name="T6" fmla="*/ 0 w 22098"/>
              <a:gd name="T7" fmla="*/ 0 h 12191"/>
              <a:gd name="T8" fmla="*/ 22098 w 22098"/>
              <a:gd name="T9" fmla="*/ 12191 h 12191"/>
            </a:gdLst>
            <a:ahLst/>
            <a:cxnLst>
              <a:cxn ang="T4">
                <a:pos x="T0" y="T1"/>
              </a:cxn>
              <a:cxn ang="T5">
                <a:pos x="T2" y="T3"/>
              </a:cxn>
            </a:cxnLst>
            <a:rect l="T6" t="T7" r="T8" b="T9"/>
            <a:pathLst>
              <a:path w="22098" h="12191">
                <a:moveTo>
                  <a:pt x="11049" y="0"/>
                </a:moveTo>
                <a:lnTo>
                  <a:pt x="11049" y="12191"/>
                </a:lnTo>
              </a:path>
            </a:pathLst>
          </a:custGeom>
          <a:noFill/>
          <a:ln w="23368">
            <a:solidFill>
              <a:srgbClr val="28166F"/>
            </a:solidFill>
            <a:round/>
          </a:ln>
        </p:spPr>
        <p:txBody>
          <a:bodyPr lIns="0" tIns="0" rIns="0" bIns="0"/>
          <a:lstStyle/>
          <a:p>
            <a:endParaRPr lang="el-GR"/>
          </a:p>
        </p:txBody>
      </p:sp>
      <p:sp>
        <p:nvSpPr>
          <p:cNvPr id="10021" name="object 806"/>
          <p:cNvSpPr/>
          <p:nvPr/>
        </p:nvSpPr>
        <p:spPr bwMode="auto">
          <a:xfrm>
            <a:off x="5175250" y="3941763"/>
            <a:ext cx="3175" cy="12700"/>
          </a:xfrm>
          <a:custGeom>
            <a:avLst/>
            <a:gdLst>
              <a:gd name="T0" fmla="*/ 1323 w 3809"/>
              <a:gd name="T1" fmla="*/ 0 h 12191"/>
              <a:gd name="T2" fmla="*/ 1323 w 3809"/>
              <a:gd name="T3" fmla="*/ 13230 h 12191"/>
              <a:gd name="T4" fmla="*/ 0 60000 65536"/>
              <a:gd name="T5" fmla="*/ 0 60000 65536"/>
              <a:gd name="T6" fmla="*/ 0 w 3809"/>
              <a:gd name="T7" fmla="*/ 0 h 12191"/>
              <a:gd name="T8" fmla="*/ 3809 w 3809"/>
              <a:gd name="T9" fmla="*/ 12191 h 12191"/>
            </a:gdLst>
            <a:ahLst/>
            <a:cxnLst>
              <a:cxn ang="T4">
                <a:pos x="T0" y="T1"/>
              </a:cxn>
              <a:cxn ang="T5">
                <a:pos x="T2" y="T3"/>
              </a:cxn>
            </a:cxnLst>
            <a:rect l="T6" t="T7" r="T8" b="T9"/>
            <a:pathLst>
              <a:path w="3809" h="12191">
                <a:moveTo>
                  <a:pt x="1904" y="0"/>
                </a:moveTo>
                <a:lnTo>
                  <a:pt x="1904" y="12191"/>
                </a:lnTo>
              </a:path>
            </a:pathLst>
          </a:custGeom>
          <a:noFill/>
          <a:ln w="5079">
            <a:solidFill>
              <a:srgbClr val="28166F"/>
            </a:solidFill>
            <a:round/>
          </a:ln>
        </p:spPr>
        <p:txBody>
          <a:bodyPr lIns="0" tIns="0" rIns="0" bIns="0"/>
          <a:lstStyle/>
          <a:p>
            <a:endParaRPr lang="el-GR"/>
          </a:p>
        </p:txBody>
      </p:sp>
      <p:sp>
        <p:nvSpPr>
          <p:cNvPr id="10022" name="object 807"/>
          <p:cNvSpPr/>
          <p:nvPr/>
        </p:nvSpPr>
        <p:spPr bwMode="auto">
          <a:xfrm>
            <a:off x="5194300" y="3941763"/>
            <a:ext cx="3175" cy="12700"/>
          </a:xfrm>
          <a:custGeom>
            <a:avLst/>
            <a:gdLst>
              <a:gd name="T0" fmla="*/ 0 w 4317"/>
              <a:gd name="T1" fmla="*/ 0 h 12191"/>
              <a:gd name="T2" fmla="*/ 0 w 4317"/>
              <a:gd name="T3" fmla="*/ 13230 h 12191"/>
              <a:gd name="T4" fmla="*/ 2335 w 4317"/>
              <a:gd name="T5" fmla="*/ 13230 h 12191"/>
              <a:gd name="T6" fmla="*/ 2335 w 4317"/>
              <a:gd name="T7" fmla="*/ 0 h 12191"/>
              <a:gd name="T8" fmla="*/ 0 w 4317"/>
              <a:gd name="T9" fmla="*/ 0 h 12191"/>
              <a:gd name="T10" fmla="*/ 0 60000 65536"/>
              <a:gd name="T11" fmla="*/ 0 60000 65536"/>
              <a:gd name="T12" fmla="*/ 0 60000 65536"/>
              <a:gd name="T13" fmla="*/ 0 60000 65536"/>
              <a:gd name="T14" fmla="*/ 0 60000 65536"/>
              <a:gd name="T15" fmla="*/ 0 w 4317"/>
              <a:gd name="T16" fmla="*/ 0 h 12191"/>
              <a:gd name="T17" fmla="*/ 4317 w 4317"/>
              <a:gd name="T18" fmla="*/ 12191 h 12191"/>
            </a:gdLst>
            <a:ahLst/>
            <a:cxnLst>
              <a:cxn ang="T10">
                <a:pos x="T0" y="T1"/>
              </a:cxn>
              <a:cxn ang="T11">
                <a:pos x="T2" y="T3"/>
              </a:cxn>
              <a:cxn ang="T12">
                <a:pos x="T4" y="T5"/>
              </a:cxn>
              <a:cxn ang="T13">
                <a:pos x="T6" y="T7"/>
              </a:cxn>
              <a:cxn ang="T14">
                <a:pos x="T8" y="T9"/>
              </a:cxn>
            </a:cxnLst>
            <a:rect l="T15" t="T16" r="T17" b="T18"/>
            <a:pathLst>
              <a:path w="4317" h="12191">
                <a:moveTo>
                  <a:pt x="0" y="0"/>
                </a:moveTo>
                <a:lnTo>
                  <a:pt x="0" y="12191"/>
                </a:lnTo>
                <a:lnTo>
                  <a:pt x="4317" y="12191"/>
                </a:lnTo>
                <a:lnTo>
                  <a:pt x="4317" y="0"/>
                </a:lnTo>
                <a:lnTo>
                  <a:pt x="0" y="0"/>
                </a:lnTo>
                <a:close/>
              </a:path>
            </a:pathLst>
          </a:custGeom>
          <a:solidFill>
            <a:srgbClr val="28166F"/>
          </a:solidFill>
          <a:ln w="9525">
            <a:noFill/>
            <a:round/>
          </a:ln>
        </p:spPr>
        <p:txBody>
          <a:bodyPr lIns="0" tIns="0" rIns="0" bIns="0"/>
          <a:lstStyle/>
          <a:p>
            <a:endParaRPr lang="el-GR"/>
          </a:p>
        </p:txBody>
      </p:sp>
      <p:sp>
        <p:nvSpPr>
          <p:cNvPr id="10023" name="object 808"/>
          <p:cNvSpPr/>
          <p:nvPr/>
        </p:nvSpPr>
        <p:spPr bwMode="auto">
          <a:xfrm>
            <a:off x="5213350" y="3917950"/>
            <a:ext cx="14288" cy="36513"/>
          </a:xfrm>
          <a:custGeom>
            <a:avLst/>
            <a:gdLst>
              <a:gd name="T0" fmla="*/ 0 w 13461"/>
              <a:gd name="T1" fmla="*/ 0 h 35813"/>
              <a:gd name="T2" fmla="*/ 0 w 13461"/>
              <a:gd name="T3" fmla="*/ 37227 h 35813"/>
              <a:gd name="T4" fmla="*/ 15166 w 13461"/>
              <a:gd name="T5" fmla="*/ 37227 h 35813"/>
              <a:gd name="T6" fmla="*/ 15166 w 13461"/>
              <a:gd name="T7" fmla="*/ 0 h 35813"/>
              <a:gd name="T8" fmla="*/ 0 w 13461"/>
              <a:gd name="T9" fmla="*/ 0 h 35813"/>
              <a:gd name="T10" fmla="*/ 0 60000 65536"/>
              <a:gd name="T11" fmla="*/ 0 60000 65536"/>
              <a:gd name="T12" fmla="*/ 0 60000 65536"/>
              <a:gd name="T13" fmla="*/ 0 60000 65536"/>
              <a:gd name="T14" fmla="*/ 0 60000 65536"/>
              <a:gd name="T15" fmla="*/ 0 w 13461"/>
              <a:gd name="T16" fmla="*/ 0 h 35813"/>
              <a:gd name="T17" fmla="*/ 13461 w 13461"/>
              <a:gd name="T18" fmla="*/ 35813 h 35813"/>
            </a:gdLst>
            <a:ahLst/>
            <a:cxnLst>
              <a:cxn ang="T10">
                <a:pos x="T0" y="T1"/>
              </a:cxn>
              <a:cxn ang="T11">
                <a:pos x="T2" y="T3"/>
              </a:cxn>
              <a:cxn ang="T12">
                <a:pos x="T4" y="T5"/>
              </a:cxn>
              <a:cxn ang="T13">
                <a:pos x="T6" y="T7"/>
              </a:cxn>
              <a:cxn ang="T14">
                <a:pos x="T8" y="T9"/>
              </a:cxn>
            </a:cxnLst>
            <a:rect l="T15" t="T16" r="T17" b="T18"/>
            <a:pathLst>
              <a:path w="13461" h="35813">
                <a:moveTo>
                  <a:pt x="0" y="0"/>
                </a:moveTo>
                <a:lnTo>
                  <a:pt x="0" y="35813"/>
                </a:lnTo>
                <a:lnTo>
                  <a:pt x="13461" y="35813"/>
                </a:lnTo>
                <a:lnTo>
                  <a:pt x="13461" y="0"/>
                </a:lnTo>
                <a:lnTo>
                  <a:pt x="0" y="0"/>
                </a:lnTo>
                <a:close/>
              </a:path>
            </a:pathLst>
          </a:custGeom>
          <a:solidFill>
            <a:srgbClr val="1F1A17"/>
          </a:solidFill>
          <a:ln w="9525">
            <a:noFill/>
            <a:round/>
          </a:ln>
        </p:spPr>
        <p:txBody>
          <a:bodyPr lIns="0" tIns="0" rIns="0" bIns="0"/>
          <a:lstStyle/>
          <a:p>
            <a:endParaRPr lang="el-GR"/>
          </a:p>
        </p:txBody>
      </p:sp>
      <p:sp>
        <p:nvSpPr>
          <p:cNvPr id="10024" name="object 809"/>
          <p:cNvSpPr/>
          <p:nvPr/>
        </p:nvSpPr>
        <p:spPr bwMode="auto">
          <a:xfrm>
            <a:off x="5226050" y="3933825"/>
            <a:ext cx="12700" cy="0"/>
          </a:xfrm>
          <a:custGeom>
            <a:avLst/>
            <a:gdLst>
              <a:gd name="T0" fmla="*/ 132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19558">
            <a:solidFill>
              <a:srgbClr val="28166F"/>
            </a:solidFill>
            <a:round/>
          </a:ln>
        </p:spPr>
        <p:txBody>
          <a:bodyPr lIns="0" tIns="0" rIns="0" bIns="0"/>
          <a:lstStyle/>
          <a:p>
            <a:endParaRPr lang="el-GR"/>
          </a:p>
        </p:txBody>
      </p:sp>
      <p:sp>
        <p:nvSpPr>
          <p:cNvPr id="10025" name="object 810"/>
          <p:cNvSpPr/>
          <p:nvPr/>
        </p:nvSpPr>
        <p:spPr bwMode="auto">
          <a:xfrm>
            <a:off x="5200650" y="3937000"/>
            <a:ext cx="17463" cy="0"/>
          </a:xfrm>
          <a:custGeom>
            <a:avLst/>
            <a:gdLst>
              <a:gd name="T0" fmla="*/ 18192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3461">
            <a:solidFill>
              <a:srgbClr val="28166F"/>
            </a:solidFill>
            <a:round/>
          </a:ln>
        </p:spPr>
        <p:txBody>
          <a:bodyPr lIns="0" tIns="0" rIns="0" bIns="0"/>
          <a:lstStyle/>
          <a:p>
            <a:endParaRPr lang="el-GR"/>
          </a:p>
        </p:txBody>
      </p:sp>
      <p:sp>
        <p:nvSpPr>
          <p:cNvPr id="10026" name="object 811"/>
          <p:cNvSpPr/>
          <p:nvPr/>
        </p:nvSpPr>
        <p:spPr bwMode="auto">
          <a:xfrm>
            <a:off x="5211763" y="3922713"/>
            <a:ext cx="20637" cy="30162"/>
          </a:xfrm>
          <a:custGeom>
            <a:avLst/>
            <a:gdLst>
              <a:gd name="T0" fmla="*/ 0 w 20574"/>
              <a:gd name="T1" fmla="*/ 0 h 30607"/>
              <a:gd name="T2" fmla="*/ 0 w 20574"/>
              <a:gd name="T3" fmla="*/ 29723 h 30607"/>
              <a:gd name="T4" fmla="*/ 20700 w 20574"/>
              <a:gd name="T5" fmla="*/ 29723 h 30607"/>
              <a:gd name="T6" fmla="*/ 20700 w 20574"/>
              <a:gd name="T7" fmla="*/ 0 h 30607"/>
              <a:gd name="T8" fmla="*/ 0 w 20574"/>
              <a:gd name="T9" fmla="*/ 0 h 30607"/>
              <a:gd name="T10" fmla="*/ 0 60000 65536"/>
              <a:gd name="T11" fmla="*/ 0 60000 65536"/>
              <a:gd name="T12" fmla="*/ 0 60000 65536"/>
              <a:gd name="T13" fmla="*/ 0 60000 65536"/>
              <a:gd name="T14" fmla="*/ 0 60000 65536"/>
              <a:gd name="T15" fmla="*/ 0 w 20574"/>
              <a:gd name="T16" fmla="*/ 0 h 30607"/>
              <a:gd name="T17" fmla="*/ 20574 w 20574"/>
              <a:gd name="T18" fmla="*/ 30607 h 30607"/>
            </a:gdLst>
            <a:ahLst/>
            <a:cxnLst>
              <a:cxn ang="T10">
                <a:pos x="T0" y="T1"/>
              </a:cxn>
              <a:cxn ang="T11">
                <a:pos x="T2" y="T3"/>
              </a:cxn>
              <a:cxn ang="T12">
                <a:pos x="T4" y="T5"/>
              </a:cxn>
              <a:cxn ang="T13">
                <a:pos x="T6" y="T7"/>
              </a:cxn>
              <a:cxn ang="T14">
                <a:pos x="T8" y="T9"/>
              </a:cxn>
            </a:cxnLst>
            <a:rect l="T15" t="T16" r="T17" b="T18"/>
            <a:pathLst>
              <a:path w="20574" h="30607">
                <a:moveTo>
                  <a:pt x="0" y="0"/>
                </a:moveTo>
                <a:lnTo>
                  <a:pt x="0" y="30607"/>
                </a:lnTo>
                <a:lnTo>
                  <a:pt x="20574" y="30607"/>
                </a:lnTo>
                <a:lnTo>
                  <a:pt x="20574" y="0"/>
                </a:lnTo>
                <a:lnTo>
                  <a:pt x="0" y="0"/>
                </a:lnTo>
                <a:close/>
              </a:path>
            </a:pathLst>
          </a:custGeom>
          <a:solidFill>
            <a:srgbClr val="28166F"/>
          </a:solidFill>
          <a:ln w="9525">
            <a:noFill/>
            <a:round/>
          </a:ln>
        </p:spPr>
        <p:txBody>
          <a:bodyPr lIns="0" tIns="0" rIns="0" bIns="0"/>
          <a:lstStyle/>
          <a:p>
            <a:endParaRPr lang="el-GR"/>
          </a:p>
        </p:txBody>
      </p:sp>
      <p:sp>
        <p:nvSpPr>
          <p:cNvPr id="10027" name="object 812"/>
          <p:cNvSpPr/>
          <p:nvPr/>
        </p:nvSpPr>
        <p:spPr bwMode="auto">
          <a:xfrm>
            <a:off x="5222875" y="3941763"/>
            <a:ext cx="12700" cy="3175"/>
          </a:xfrm>
          <a:custGeom>
            <a:avLst/>
            <a:gdLst>
              <a:gd name="T0" fmla="*/ 6614 w 12191"/>
              <a:gd name="T1" fmla="*/ 0 h 3047"/>
              <a:gd name="T2" fmla="*/ 6614 w 12191"/>
              <a:gd name="T3" fmla="*/ 3308 h 3047"/>
              <a:gd name="T4" fmla="*/ 0 60000 65536"/>
              <a:gd name="T5" fmla="*/ 0 60000 65536"/>
              <a:gd name="T6" fmla="*/ 0 w 12191"/>
              <a:gd name="T7" fmla="*/ 0 h 3047"/>
              <a:gd name="T8" fmla="*/ 12191 w 12191"/>
              <a:gd name="T9" fmla="*/ 3047 h 3047"/>
            </a:gdLst>
            <a:ahLst/>
            <a:cxnLst>
              <a:cxn ang="T4">
                <a:pos x="T0" y="T1"/>
              </a:cxn>
              <a:cxn ang="T5">
                <a:pos x="T2" y="T3"/>
              </a:cxn>
            </a:cxnLst>
            <a:rect l="T6" t="T7" r="T8" b="T9"/>
            <a:pathLst>
              <a:path w="12191" h="3047">
                <a:moveTo>
                  <a:pt x="6095" y="0"/>
                </a:moveTo>
                <a:lnTo>
                  <a:pt x="6095" y="3047"/>
                </a:lnTo>
              </a:path>
            </a:pathLst>
          </a:custGeom>
          <a:noFill/>
          <a:ln w="13461">
            <a:solidFill>
              <a:srgbClr val="28166F"/>
            </a:solidFill>
            <a:round/>
          </a:ln>
        </p:spPr>
        <p:txBody>
          <a:bodyPr lIns="0" tIns="0" rIns="0" bIns="0"/>
          <a:lstStyle/>
          <a:p>
            <a:endParaRPr lang="el-GR"/>
          </a:p>
        </p:txBody>
      </p:sp>
      <p:sp>
        <p:nvSpPr>
          <p:cNvPr id="10028" name="object 813"/>
          <p:cNvSpPr/>
          <p:nvPr/>
        </p:nvSpPr>
        <p:spPr bwMode="auto">
          <a:xfrm>
            <a:off x="5210175" y="3941763"/>
            <a:ext cx="9525" cy="3175"/>
          </a:xfrm>
          <a:custGeom>
            <a:avLst/>
            <a:gdLst>
              <a:gd name="T0" fmla="*/ 4579 w 9905"/>
              <a:gd name="T1" fmla="*/ 0 h 3047"/>
              <a:gd name="T2" fmla="*/ 4579 w 9905"/>
              <a:gd name="T3" fmla="*/ 3308 h 3047"/>
              <a:gd name="T4" fmla="*/ 0 60000 65536"/>
              <a:gd name="T5" fmla="*/ 0 60000 65536"/>
              <a:gd name="T6" fmla="*/ 0 w 9905"/>
              <a:gd name="T7" fmla="*/ 0 h 3047"/>
              <a:gd name="T8" fmla="*/ 9905 w 9905"/>
              <a:gd name="T9" fmla="*/ 3047 h 3047"/>
            </a:gdLst>
            <a:ahLst/>
            <a:cxnLst>
              <a:cxn ang="T4">
                <a:pos x="T0" y="T1"/>
              </a:cxn>
              <a:cxn ang="T5">
                <a:pos x="T2" y="T3"/>
              </a:cxn>
            </a:cxnLst>
            <a:rect l="T6" t="T7" r="T8" b="T9"/>
            <a:pathLst>
              <a:path w="9905" h="3047">
                <a:moveTo>
                  <a:pt x="4952" y="0"/>
                </a:moveTo>
                <a:lnTo>
                  <a:pt x="4952" y="3047"/>
                </a:lnTo>
              </a:path>
            </a:pathLst>
          </a:custGeom>
          <a:noFill/>
          <a:ln w="11175">
            <a:solidFill>
              <a:srgbClr val="28166F"/>
            </a:solidFill>
            <a:round/>
          </a:ln>
        </p:spPr>
        <p:txBody>
          <a:bodyPr lIns="0" tIns="0" rIns="0" bIns="0"/>
          <a:lstStyle/>
          <a:p>
            <a:endParaRPr lang="el-GR"/>
          </a:p>
        </p:txBody>
      </p:sp>
      <p:sp>
        <p:nvSpPr>
          <p:cNvPr id="10029" name="object 814"/>
          <p:cNvSpPr/>
          <p:nvPr/>
        </p:nvSpPr>
        <p:spPr bwMode="auto">
          <a:xfrm>
            <a:off x="5210175" y="3932238"/>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24892">
            <a:solidFill>
              <a:srgbClr val="28166F"/>
            </a:solidFill>
            <a:round/>
          </a:ln>
        </p:spPr>
        <p:txBody>
          <a:bodyPr lIns="0" tIns="0" rIns="0" bIns="0"/>
          <a:lstStyle/>
          <a:p>
            <a:endParaRPr lang="el-GR"/>
          </a:p>
        </p:txBody>
      </p:sp>
      <p:sp>
        <p:nvSpPr>
          <p:cNvPr id="10030" name="object 815"/>
          <p:cNvSpPr/>
          <p:nvPr/>
        </p:nvSpPr>
        <p:spPr bwMode="auto">
          <a:xfrm>
            <a:off x="5210175" y="3927475"/>
            <a:ext cx="1588"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10031" name="object 816"/>
          <p:cNvSpPr/>
          <p:nvPr/>
        </p:nvSpPr>
        <p:spPr bwMode="auto">
          <a:xfrm>
            <a:off x="5210175" y="3937000"/>
            <a:ext cx="22225" cy="22225"/>
          </a:xfrm>
          <a:custGeom>
            <a:avLst/>
            <a:gdLst>
              <a:gd name="T0" fmla="*/ 0 w 22098"/>
              <a:gd name="T1" fmla="*/ 0 h 23368"/>
              <a:gd name="T2" fmla="*/ 0 w 22098"/>
              <a:gd name="T3" fmla="*/ 21138 h 23368"/>
              <a:gd name="T4" fmla="*/ 22353 w 22098"/>
              <a:gd name="T5" fmla="*/ 21138 h 23368"/>
              <a:gd name="T6" fmla="*/ 22353 w 22098"/>
              <a:gd name="T7" fmla="*/ 0 h 23368"/>
              <a:gd name="T8" fmla="*/ 0 w 22098"/>
              <a:gd name="T9" fmla="*/ 0 h 23368"/>
              <a:gd name="T10" fmla="*/ 0 60000 65536"/>
              <a:gd name="T11" fmla="*/ 0 60000 65536"/>
              <a:gd name="T12" fmla="*/ 0 60000 65536"/>
              <a:gd name="T13" fmla="*/ 0 60000 65536"/>
              <a:gd name="T14" fmla="*/ 0 60000 65536"/>
              <a:gd name="T15" fmla="*/ 0 w 22098"/>
              <a:gd name="T16" fmla="*/ 0 h 23368"/>
              <a:gd name="T17" fmla="*/ 22098 w 22098"/>
              <a:gd name="T18" fmla="*/ 23368 h 23368"/>
            </a:gdLst>
            <a:ahLst/>
            <a:cxnLst>
              <a:cxn ang="T10">
                <a:pos x="T0" y="T1"/>
              </a:cxn>
              <a:cxn ang="T11">
                <a:pos x="T2" y="T3"/>
              </a:cxn>
              <a:cxn ang="T12">
                <a:pos x="T4" y="T5"/>
              </a:cxn>
              <a:cxn ang="T13">
                <a:pos x="T6" y="T7"/>
              </a:cxn>
              <a:cxn ang="T14">
                <a:pos x="T8" y="T9"/>
              </a:cxn>
            </a:cxnLst>
            <a:rect l="T15" t="T16" r="T17" b="T18"/>
            <a:pathLst>
              <a:path w="22098" h="23368">
                <a:moveTo>
                  <a:pt x="0" y="0"/>
                </a:moveTo>
                <a:lnTo>
                  <a:pt x="0" y="23368"/>
                </a:lnTo>
                <a:lnTo>
                  <a:pt x="22098" y="23368"/>
                </a:lnTo>
                <a:lnTo>
                  <a:pt x="22098" y="0"/>
                </a:lnTo>
                <a:lnTo>
                  <a:pt x="0" y="0"/>
                </a:lnTo>
                <a:close/>
              </a:path>
            </a:pathLst>
          </a:custGeom>
          <a:solidFill>
            <a:srgbClr val="28166F"/>
          </a:solidFill>
          <a:ln w="9525">
            <a:noFill/>
            <a:round/>
          </a:ln>
        </p:spPr>
        <p:txBody>
          <a:bodyPr lIns="0" tIns="0" rIns="0" bIns="0"/>
          <a:lstStyle/>
          <a:p>
            <a:endParaRPr lang="el-GR"/>
          </a:p>
        </p:txBody>
      </p:sp>
      <p:sp>
        <p:nvSpPr>
          <p:cNvPr id="10032" name="object 817"/>
          <p:cNvSpPr/>
          <p:nvPr/>
        </p:nvSpPr>
        <p:spPr bwMode="auto">
          <a:xfrm>
            <a:off x="5210175" y="3944938"/>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25273">
            <a:solidFill>
              <a:srgbClr val="28166F"/>
            </a:solidFill>
            <a:round/>
          </a:ln>
        </p:spPr>
        <p:txBody>
          <a:bodyPr lIns="0" tIns="0" rIns="0" bIns="0"/>
          <a:lstStyle/>
          <a:p>
            <a:endParaRPr lang="el-GR"/>
          </a:p>
        </p:txBody>
      </p:sp>
      <p:sp>
        <p:nvSpPr>
          <p:cNvPr id="10033" name="object 818"/>
          <p:cNvSpPr/>
          <p:nvPr/>
        </p:nvSpPr>
        <p:spPr bwMode="auto">
          <a:xfrm>
            <a:off x="5226050" y="3944938"/>
            <a:ext cx="12700" cy="1587"/>
          </a:xfrm>
          <a:custGeom>
            <a:avLst/>
            <a:gdLst>
              <a:gd name="T0" fmla="*/ 6615 w 12192"/>
              <a:gd name="T1" fmla="*/ 0 h 2286"/>
              <a:gd name="T2" fmla="*/ 6615 w 12192"/>
              <a:gd name="T3" fmla="*/ 1102 h 2286"/>
              <a:gd name="T4" fmla="*/ 0 60000 65536"/>
              <a:gd name="T5" fmla="*/ 0 60000 65536"/>
              <a:gd name="T6" fmla="*/ 0 w 12192"/>
              <a:gd name="T7" fmla="*/ 0 h 2286"/>
              <a:gd name="T8" fmla="*/ 12192 w 12192"/>
              <a:gd name="T9" fmla="*/ 2286 h 2286"/>
            </a:gdLst>
            <a:ahLst/>
            <a:cxnLst>
              <a:cxn ang="T4">
                <a:pos x="T0" y="T1"/>
              </a:cxn>
              <a:cxn ang="T5">
                <a:pos x="T2" y="T3"/>
              </a:cxn>
            </a:cxnLst>
            <a:rect l="T6" t="T7" r="T8" b="T9"/>
            <a:pathLst>
              <a:path w="12192" h="2286">
                <a:moveTo>
                  <a:pt x="6096" y="0"/>
                </a:moveTo>
                <a:lnTo>
                  <a:pt x="6096" y="2286"/>
                </a:lnTo>
              </a:path>
            </a:pathLst>
          </a:custGeom>
          <a:noFill/>
          <a:ln w="13462">
            <a:solidFill>
              <a:srgbClr val="28166F"/>
            </a:solidFill>
            <a:round/>
          </a:ln>
        </p:spPr>
        <p:txBody>
          <a:bodyPr lIns="0" tIns="0" rIns="0" bIns="0"/>
          <a:lstStyle/>
          <a:p>
            <a:endParaRPr lang="el-GR"/>
          </a:p>
        </p:txBody>
      </p:sp>
      <p:sp>
        <p:nvSpPr>
          <p:cNvPr id="10034" name="object 819"/>
          <p:cNvSpPr/>
          <p:nvPr/>
        </p:nvSpPr>
        <p:spPr bwMode="auto">
          <a:xfrm>
            <a:off x="5210175" y="3941763"/>
            <a:ext cx="1588"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10035" name="object 820"/>
          <p:cNvSpPr/>
          <p:nvPr/>
        </p:nvSpPr>
        <p:spPr bwMode="auto">
          <a:xfrm>
            <a:off x="5249863" y="3917950"/>
            <a:ext cx="12700" cy="36513"/>
          </a:xfrm>
          <a:custGeom>
            <a:avLst/>
            <a:gdLst>
              <a:gd name="T0" fmla="*/ 0 w 13461"/>
              <a:gd name="T1" fmla="*/ 0 h 35813"/>
              <a:gd name="T2" fmla="*/ 0 w 13461"/>
              <a:gd name="T3" fmla="*/ 37227 h 35813"/>
              <a:gd name="T4" fmla="*/ 11982 w 13461"/>
              <a:gd name="T5" fmla="*/ 37227 h 35813"/>
              <a:gd name="T6" fmla="*/ 11982 w 13461"/>
              <a:gd name="T7" fmla="*/ 0 h 35813"/>
              <a:gd name="T8" fmla="*/ 0 w 13461"/>
              <a:gd name="T9" fmla="*/ 0 h 35813"/>
              <a:gd name="T10" fmla="*/ 0 60000 65536"/>
              <a:gd name="T11" fmla="*/ 0 60000 65536"/>
              <a:gd name="T12" fmla="*/ 0 60000 65536"/>
              <a:gd name="T13" fmla="*/ 0 60000 65536"/>
              <a:gd name="T14" fmla="*/ 0 60000 65536"/>
              <a:gd name="T15" fmla="*/ 0 w 13461"/>
              <a:gd name="T16" fmla="*/ 0 h 35813"/>
              <a:gd name="T17" fmla="*/ 13461 w 13461"/>
              <a:gd name="T18" fmla="*/ 35813 h 35813"/>
            </a:gdLst>
            <a:ahLst/>
            <a:cxnLst>
              <a:cxn ang="T10">
                <a:pos x="T0" y="T1"/>
              </a:cxn>
              <a:cxn ang="T11">
                <a:pos x="T2" y="T3"/>
              </a:cxn>
              <a:cxn ang="T12">
                <a:pos x="T4" y="T5"/>
              </a:cxn>
              <a:cxn ang="T13">
                <a:pos x="T6" y="T7"/>
              </a:cxn>
              <a:cxn ang="T14">
                <a:pos x="T8" y="T9"/>
              </a:cxn>
            </a:cxnLst>
            <a:rect l="T15" t="T16" r="T17" b="T18"/>
            <a:pathLst>
              <a:path w="13461" h="35813">
                <a:moveTo>
                  <a:pt x="0" y="0"/>
                </a:moveTo>
                <a:lnTo>
                  <a:pt x="0" y="35813"/>
                </a:lnTo>
                <a:lnTo>
                  <a:pt x="13461" y="35813"/>
                </a:lnTo>
                <a:lnTo>
                  <a:pt x="13461" y="0"/>
                </a:lnTo>
                <a:lnTo>
                  <a:pt x="0" y="0"/>
                </a:lnTo>
                <a:close/>
              </a:path>
            </a:pathLst>
          </a:custGeom>
          <a:solidFill>
            <a:srgbClr val="1F1A17"/>
          </a:solidFill>
          <a:ln w="9525">
            <a:noFill/>
            <a:round/>
          </a:ln>
        </p:spPr>
        <p:txBody>
          <a:bodyPr lIns="0" tIns="0" rIns="0" bIns="0"/>
          <a:lstStyle/>
          <a:p>
            <a:endParaRPr lang="el-GR"/>
          </a:p>
        </p:txBody>
      </p:sp>
      <p:sp>
        <p:nvSpPr>
          <p:cNvPr id="10036" name="object 821"/>
          <p:cNvSpPr/>
          <p:nvPr/>
        </p:nvSpPr>
        <p:spPr bwMode="auto">
          <a:xfrm>
            <a:off x="5240338" y="3929063"/>
            <a:ext cx="33337" cy="17462"/>
          </a:xfrm>
          <a:custGeom>
            <a:avLst/>
            <a:gdLst>
              <a:gd name="T0" fmla="*/ 0 w 33527"/>
              <a:gd name="T1" fmla="*/ 0 h 16509"/>
              <a:gd name="T2" fmla="*/ 0 w 33527"/>
              <a:gd name="T3" fmla="*/ 18470 h 16509"/>
              <a:gd name="T4" fmla="*/ 33148 w 33527"/>
              <a:gd name="T5" fmla="*/ 18470 h 16509"/>
              <a:gd name="T6" fmla="*/ 33148 w 33527"/>
              <a:gd name="T7" fmla="*/ 0 h 16509"/>
              <a:gd name="T8" fmla="*/ 0 w 33527"/>
              <a:gd name="T9" fmla="*/ 0 h 16509"/>
              <a:gd name="T10" fmla="*/ 0 60000 65536"/>
              <a:gd name="T11" fmla="*/ 0 60000 65536"/>
              <a:gd name="T12" fmla="*/ 0 60000 65536"/>
              <a:gd name="T13" fmla="*/ 0 60000 65536"/>
              <a:gd name="T14" fmla="*/ 0 60000 65536"/>
              <a:gd name="T15" fmla="*/ 0 w 33527"/>
              <a:gd name="T16" fmla="*/ 0 h 16509"/>
              <a:gd name="T17" fmla="*/ 33527 w 33527"/>
              <a:gd name="T18" fmla="*/ 16509 h 16509"/>
            </a:gdLst>
            <a:ahLst/>
            <a:cxnLst>
              <a:cxn ang="T10">
                <a:pos x="T0" y="T1"/>
              </a:cxn>
              <a:cxn ang="T11">
                <a:pos x="T2" y="T3"/>
              </a:cxn>
              <a:cxn ang="T12">
                <a:pos x="T4" y="T5"/>
              </a:cxn>
              <a:cxn ang="T13">
                <a:pos x="T6" y="T7"/>
              </a:cxn>
              <a:cxn ang="T14">
                <a:pos x="T8" y="T9"/>
              </a:cxn>
            </a:cxnLst>
            <a:rect l="T15" t="T16" r="T17" b="T18"/>
            <a:pathLst>
              <a:path w="33527" h="16509">
                <a:moveTo>
                  <a:pt x="0" y="0"/>
                </a:moveTo>
                <a:lnTo>
                  <a:pt x="0" y="16509"/>
                </a:lnTo>
                <a:lnTo>
                  <a:pt x="33527" y="16509"/>
                </a:lnTo>
                <a:lnTo>
                  <a:pt x="33527" y="0"/>
                </a:lnTo>
                <a:lnTo>
                  <a:pt x="0" y="0"/>
                </a:lnTo>
                <a:close/>
              </a:path>
            </a:pathLst>
          </a:custGeom>
          <a:solidFill>
            <a:srgbClr val="28166F"/>
          </a:solidFill>
          <a:ln w="9525">
            <a:noFill/>
            <a:round/>
          </a:ln>
        </p:spPr>
        <p:txBody>
          <a:bodyPr lIns="0" tIns="0" rIns="0" bIns="0"/>
          <a:lstStyle/>
          <a:p>
            <a:endParaRPr lang="el-GR"/>
          </a:p>
        </p:txBody>
      </p:sp>
      <p:sp>
        <p:nvSpPr>
          <p:cNvPr id="10037" name="object 822"/>
          <p:cNvSpPr/>
          <p:nvPr/>
        </p:nvSpPr>
        <p:spPr bwMode="auto">
          <a:xfrm>
            <a:off x="5243513" y="3940175"/>
            <a:ext cx="11112" cy="0"/>
          </a:xfrm>
          <a:custGeom>
            <a:avLst/>
            <a:gdLst>
              <a:gd name="T0" fmla="*/ 11576 w 10667"/>
              <a:gd name="T1" fmla="*/ 0 w 10667"/>
              <a:gd name="T2" fmla="*/ 0 60000 65536"/>
              <a:gd name="T3" fmla="*/ 0 60000 65536"/>
              <a:gd name="T4" fmla="*/ 0 w 10667"/>
              <a:gd name="T5" fmla="*/ 10667 w 10667"/>
            </a:gdLst>
            <a:ahLst/>
            <a:cxnLst>
              <a:cxn ang="T2">
                <a:pos x="T0" y="0"/>
              </a:cxn>
              <a:cxn ang="T3">
                <a:pos x="T1" y="0"/>
              </a:cxn>
            </a:cxnLst>
            <a:rect l="T4" t="0" r="T5" b="0"/>
            <a:pathLst>
              <a:path w="10667">
                <a:moveTo>
                  <a:pt x="10667" y="0"/>
                </a:moveTo>
                <a:lnTo>
                  <a:pt x="0" y="0"/>
                </a:lnTo>
              </a:path>
            </a:pathLst>
          </a:custGeom>
          <a:noFill/>
          <a:ln w="17652">
            <a:solidFill>
              <a:srgbClr val="28166F"/>
            </a:solidFill>
            <a:round/>
          </a:ln>
        </p:spPr>
        <p:txBody>
          <a:bodyPr lIns="0" tIns="0" rIns="0" bIns="0"/>
          <a:lstStyle/>
          <a:p>
            <a:endParaRPr lang="el-GR"/>
          </a:p>
        </p:txBody>
      </p:sp>
      <p:sp>
        <p:nvSpPr>
          <p:cNvPr id="10038" name="object 823"/>
          <p:cNvSpPr/>
          <p:nvPr/>
        </p:nvSpPr>
        <p:spPr bwMode="auto">
          <a:xfrm>
            <a:off x="5246688" y="3921125"/>
            <a:ext cx="30162" cy="20638"/>
          </a:xfrm>
          <a:custGeom>
            <a:avLst/>
            <a:gdLst>
              <a:gd name="T0" fmla="*/ 0 w 30479"/>
              <a:gd name="T1" fmla="*/ 0 h 21081"/>
              <a:gd name="T2" fmla="*/ 0 w 30479"/>
              <a:gd name="T3" fmla="*/ 20204 h 21081"/>
              <a:gd name="T4" fmla="*/ 29848 w 30479"/>
              <a:gd name="T5" fmla="*/ 20204 h 21081"/>
              <a:gd name="T6" fmla="*/ 29848 w 30479"/>
              <a:gd name="T7" fmla="*/ 0 h 21081"/>
              <a:gd name="T8" fmla="*/ 0 w 30479"/>
              <a:gd name="T9" fmla="*/ 0 h 21081"/>
              <a:gd name="T10" fmla="*/ 0 60000 65536"/>
              <a:gd name="T11" fmla="*/ 0 60000 65536"/>
              <a:gd name="T12" fmla="*/ 0 60000 65536"/>
              <a:gd name="T13" fmla="*/ 0 60000 65536"/>
              <a:gd name="T14" fmla="*/ 0 60000 65536"/>
              <a:gd name="T15" fmla="*/ 0 w 30479"/>
              <a:gd name="T16" fmla="*/ 0 h 21081"/>
              <a:gd name="T17" fmla="*/ 30479 w 30479"/>
              <a:gd name="T18" fmla="*/ 21081 h 21081"/>
            </a:gdLst>
            <a:ahLst/>
            <a:cxnLst>
              <a:cxn ang="T10">
                <a:pos x="T0" y="T1"/>
              </a:cxn>
              <a:cxn ang="T11">
                <a:pos x="T2" y="T3"/>
              </a:cxn>
              <a:cxn ang="T12">
                <a:pos x="T4" y="T5"/>
              </a:cxn>
              <a:cxn ang="T13">
                <a:pos x="T6" y="T7"/>
              </a:cxn>
              <a:cxn ang="T14">
                <a:pos x="T8" y="T9"/>
              </a:cxn>
            </a:cxnLst>
            <a:rect l="T15" t="T16" r="T17" b="T18"/>
            <a:pathLst>
              <a:path w="30479" h="21081">
                <a:moveTo>
                  <a:pt x="0" y="0"/>
                </a:moveTo>
                <a:lnTo>
                  <a:pt x="0" y="21081"/>
                </a:lnTo>
                <a:lnTo>
                  <a:pt x="30479" y="21081"/>
                </a:lnTo>
                <a:lnTo>
                  <a:pt x="30479" y="0"/>
                </a:lnTo>
                <a:lnTo>
                  <a:pt x="0" y="0"/>
                </a:lnTo>
                <a:close/>
              </a:path>
            </a:pathLst>
          </a:custGeom>
          <a:solidFill>
            <a:srgbClr val="28166F"/>
          </a:solidFill>
          <a:ln w="9525">
            <a:noFill/>
            <a:round/>
          </a:ln>
        </p:spPr>
        <p:txBody>
          <a:bodyPr lIns="0" tIns="0" rIns="0" bIns="0"/>
          <a:lstStyle/>
          <a:p>
            <a:endParaRPr lang="el-GR"/>
          </a:p>
        </p:txBody>
      </p:sp>
      <p:sp>
        <p:nvSpPr>
          <p:cNvPr id="10039" name="object 824"/>
          <p:cNvSpPr/>
          <p:nvPr/>
        </p:nvSpPr>
        <p:spPr bwMode="auto">
          <a:xfrm>
            <a:off x="5246688" y="3921125"/>
            <a:ext cx="23812" cy="34925"/>
          </a:xfrm>
          <a:custGeom>
            <a:avLst/>
            <a:gdLst>
              <a:gd name="T0" fmla="*/ 0 w 23622"/>
              <a:gd name="T1" fmla="*/ 0 h 35940"/>
              <a:gd name="T2" fmla="*/ 0 w 23622"/>
              <a:gd name="T3" fmla="*/ 33939 h 35940"/>
              <a:gd name="T4" fmla="*/ 24004 w 23622"/>
              <a:gd name="T5" fmla="*/ 33939 h 35940"/>
              <a:gd name="T6" fmla="*/ 24004 w 23622"/>
              <a:gd name="T7" fmla="*/ 0 h 35940"/>
              <a:gd name="T8" fmla="*/ 0 w 23622"/>
              <a:gd name="T9" fmla="*/ 0 h 35940"/>
              <a:gd name="T10" fmla="*/ 0 60000 65536"/>
              <a:gd name="T11" fmla="*/ 0 60000 65536"/>
              <a:gd name="T12" fmla="*/ 0 60000 65536"/>
              <a:gd name="T13" fmla="*/ 0 60000 65536"/>
              <a:gd name="T14" fmla="*/ 0 60000 65536"/>
              <a:gd name="T15" fmla="*/ 0 w 23622"/>
              <a:gd name="T16" fmla="*/ 0 h 35940"/>
              <a:gd name="T17" fmla="*/ 23622 w 23622"/>
              <a:gd name="T18" fmla="*/ 35940 h 35940"/>
            </a:gdLst>
            <a:ahLst/>
            <a:cxnLst>
              <a:cxn ang="T10">
                <a:pos x="T0" y="T1"/>
              </a:cxn>
              <a:cxn ang="T11">
                <a:pos x="T2" y="T3"/>
              </a:cxn>
              <a:cxn ang="T12">
                <a:pos x="T4" y="T5"/>
              </a:cxn>
              <a:cxn ang="T13">
                <a:pos x="T6" y="T7"/>
              </a:cxn>
              <a:cxn ang="T14">
                <a:pos x="T8" y="T9"/>
              </a:cxn>
            </a:cxnLst>
            <a:rect l="T15" t="T16" r="T17" b="T18"/>
            <a:pathLst>
              <a:path w="23622" h="35940">
                <a:moveTo>
                  <a:pt x="0" y="0"/>
                </a:moveTo>
                <a:lnTo>
                  <a:pt x="0" y="35940"/>
                </a:lnTo>
                <a:lnTo>
                  <a:pt x="23622" y="35940"/>
                </a:lnTo>
                <a:lnTo>
                  <a:pt x="23622" y="0"/>
                </a:lnTo>
                <a:lnTo>
                  <a:pt x="0" y="0"/>
                </a:lnTo>
                <a:close/>
              </a:path>
            </a:pathLst>
          </a:custGeom>
          <a:solidFill>
            <a:srgbClr val="28166F"/>
          </a:solidFill>
          <a:ln w="9525">
            <a:noFill/>
            <a:round/>
          </a:ln>
        </p:spPr>
        <p:txBody>
          <a:bodyPr lIns="0" tIns="0" rIns="0" bIns="0"/>
          <a:lstStyle/>
          <a:p>
            <a:endParaRPr lang="el-GR"/>
          </a:p>
        </p:txBody>
      </p:sp>
      <p:sp>
        <p:nvSpPr>
          <p:cNvPr id="10040" name="object 825"/>
          <p:cNvSpPr/>
          <p:nvPr/>
        </p:nvSpPr>
        <p:spPr bwMode="auto">
          <a:xfrm>
            <a:off x="5246688" y="3927475"/>
            <a:ext cx="1587"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10041" name="object 826"/>
          <p:cNvSpPr/>
          <p:nvPr/>
        </p:nvSpPr>
        <p:spPr bwMode="auto">
          <a:xfrm>
            <a:off x="5265738" y="3927475"/>
            <a:ext cx="4762" cy="11113"/>
          </a:xfrm>
          <a:custGeom>
            <a:avLst/>
            <a:gdLst>
              <a:gd name="T0" fmla="*/ 2126 w 5334"/>
              <a:gd name="T1" fmla="*/ 0 h 9905"/>
              <a:gd name="T2" fmla="*/ 2126 w 5334"/>
              <a:gd name="T3" fmla="*/ 12468 h 9905"/>
              <a:gd name="T4" fmla="*/ 0 60000 65536"/>
              <a:gd name="T5" fmla="*/ 0 60000 65536"/>
              <a:gd name="T6" fmla="*/ 0 w 5334"/>
              <a:gd name="T7" fmla="*/ 0 h 9905"/>
              <a:gd name="T8" fmla="*/ 5334 w 5334"/>
              <a:gd name="T9" fmla="*/ 9905 h 9905"/>
            </a:gdLst>
            <a:ahLst/>
            <a:cxnLst>
              <a:cxn ang="T4">
                <a:pos x="T0" y="T1"/>
              </a:cxn>
              <a:cxn ang="T5">
                <a:pos x="T2" y="T3"/>
              </a:cxn>
            </a:cxnLst>
            <a:rect l="T6" t="T7" r="T8" b="T9"/>
            <a:pathLst>
              <a:path w="5334" h="9905">
                <a:moveTo>
                  <a:pt x="2667" y="0"/>
                </a:moveTo>
                <a:lnTo>
                  <a:pt x="2667" y="9905"/>
                </a:lnTo>
              </a:path>
            </a:pathLst>
          </a:custGeom>
          <a:noFill/>
          <a:ln w="6604">
            <a:solidFill>
              <a:srgbClr val="28166F"/>
            </a:solidFill>
            <a:round/>
          </a:ln>
        </p:spPr>
        <p:txBody>
          <a:bodyPr lIns="0" tIns="0" rIns="0" bIns="0"/>
          <a:lstStyle/>
          <a:p>
            <a:endParaRPr lang="el-GR"/>
          </a:p>
        </p:txBody>
      </p:sp>
      <p:sp>
        <p:nvSpPr>
          <p:cNvPr id="10042" name="object 827"/>
          <p:cNvSpPr/>
          <p:nvPr/>
        </p:nvSpPr>
        <p:spPr bwMode="auto">
          <a:xfrm>
            <a:off x="5248275" y="3941763"/>
            <a:ext cx="17463" cy="12700"/>
          </a:xfrm>
          <a:custGeom>
            <a:avLst/>
            <a:gdLst>
              <a:gd name="T0" fmla="*/ 0 w 18033"/>
              <a:gd name="T1" fmla="*/ 0 h 12191"/>
              <a:gd name="T2" fmla="*/ 0 w 18033"/>
              <a:gd name="T3" fmla="*/ 13230 h 12191"/>
              <a:gd name="T4" fmla="*/ 16911 w 18033"/>
              <a:gd name="T5" fmla="*/ 13230 h 12191"/>
              <a:gd name="T6" fmla="*/ 16911 w 18033"/>
              <a:gd name="T7" fmla="*/ 0 h 12191"/>
              <a:gd name="T8" fmla="*/ 0 w 18033"/>
              <a:gd name="T9" fmla="*/ 0 h 12191"/>
              <a:gd name="T10" fmla="*/ 0 60000 65536"/>
              <a:gd name="T11" fmla="*/ 0 60000 65536"/>
              <a:gd name="T12" fmla="*/ 0 60000 65536"/>
              <a:gd name="T13" fmla="*/ 0 60000 65536"/>
              <a:gd name="T14" fmla="*/ 0 60000 65536"/>
              <a:gd name="T15" fmla="*/ 0 w 18033"/>
              <a:gd name="T16" fmla="*/ 0 h 12191"/>
              <a:gd name="T17" fmla="*/ 18033 w 18033"/>
              <a:gd name="T18" fmla="*/ 12191 h 12191"/>
            </a:gdLst>
            <a:ahLst/>
            <a:cxnLst>
              <a:cxn ang="T10">
                <a:pos x="T0" y="T1"/>
              </a:cxn>
              <a:cxn ang="T11">
                <a:pos x="T2" y="T3"/>
              </a:cxn>
              <a:cxn ang="T12">
                <a:pos x="T4" y="T5"/>
              </a:cxn>
              <a:cxn ang="T13">
                <a:pos x="T6" y="T7"/>
              </a:cxn>
              <a:cxn ang="T14">
                <a:pos x="T8" y="T9"/>
              </a:cxn>
            </a:cxnLst>
            <a:rect l="T15" t="T16" r="T17" b="T18"/>
            <a:pathLst>
              <a:path w="18033" h="12191">
                <a:moveTo>
                  <a:pt x="0" y="0"/>
                </a:moveTo>
                <a:lnTo>
                  <a:pt x="0" y="12191"/>
                </a:lnTo>
                <a:lnTo>
                  <a:pt x="18033" y="12191"/>
                </a:lnTo>
                <a:lnTo>
                  <a:pt x="18033" y="0"/>
                </a:lnTo>
                <a:lnTo>
                  <a:pt x="0" y="0"/>
                </a:lnTo>
                <a:close/>
              </a:path>
            </a:pathLst>
          </a:custGeom>
          <a:solidFill>
            <a:srgbClr val="28166F"/>
          </a:solidFill>
          <a:ln w="9525">
            <a:noFill/>
            <a:round/>
          </a:ln>
        </p:spPr>
        <p:txBody>
          <a:bodyPr lIns="0" tIns="0" rIns="0" bIns="0"/>
          <a:lstStyle/>
          <a:p>
            <a:endParaRPr lang="el-GR"/>
          </a:p>
        </p:txBody>
      </p:sp>
      <p:sp>
        <p:nvSpPr>
          <p:cNvPr id="10043" name="object 828"/>
          <p:cNvSpPr/>
          <p:nvPr/>
        </p:nvSpPr>
        <p:spPr bwMode="auto">
          <a:xfrm>
            <a:off x="5246688" y="3935413"/>
            <a:ext cx="30162" cy="20637"/>
          </a:xfrm>
          <a:custGeom>
            <a:avLst/>
            <a:gdLst>
              <a:gd name="T0" fmla="*/ 0 w 30479"/>
              <a:gd name="T1" fmla="*/ 0 h 21081"/>
              <a:gd name="T2" fmla="*/ 0 w 30479"/>
              <a:gd name="T3" fmla="*/ 20202 h 21081"/>
              <a:gd name="T4" fmla="*/ 29848 w 30479"/>
              <a:gd name="T5" fmla="*/ 20202 h 21081"/>
              <a:gd name="T6" fmla="*/ 29848 w 30479"/>
              <a:gd name="T7" fmla="*/ 0 h 21081"/>
              <a:gd name="T8" fmla="*/ 0 w 30479"/>
              <a:gd name="T9" fmla="*/ 0 h 21081"/>
              <a:gd name="T10" fmla="*/ 0 60000 65536"/>
              <a:gd name="T11" fmla="*/ 0 60000 65536"/>
              <a:gd name="T12" fmla="*/ 0 60000 65536"/>
              <a:gd name="T13" fmla="*/ 0 60000 65536"/>
              <a:gd name="T14" fmla="*/ 0 60000 65536"/>
              <a:gd name="T15" fmla="*/ 0 w 30479"/>
              <a:gd name="T16" fmla="*/ 0 h 21081"/>
              <a:gd name="T17" fmla="*/ 30479 w 30479"/>
              <a:gd name="T18" fmla="*/ 21081 h 21081"/>
            </a:gdLst>
            <a:ahLst/>
            <a:cxnLst>
              <a:cxn ang="T10">
                <a:pos x="T0" y="T1"/>
              </a:cxn>
              <a:cxn ang="T11">
                <a:pos x="T2" y="T3"/>
              </a:cxn>
              <a:cxn ang="T12">
                <a:pos x="T4" y="T5"/>
              </a:cxn>
              <a:cxn ang="T13">
                <a:pos x="T6" y="T7"/>
              </a:cxn>
              <a:cxn ang="T14">
                <a:pos x="T8" y="T9"/>
              </a:cxn>
            </a:cxnLst>
            <a:rect l="T15" t="T16" r="T17" b="T18"/>
            <a:pathLst>
              <a:path w="30479" h="21081">
                <a:moveTo>
                  <a:pt x="0" y="0"/>
                </a:moveTo>
                <a:lnTo>
                  <a:pt x="0" y="21081"/>
                </a:lnTo>
                <a:lnTo>
                  <a:pt x="30479" y="21081"/>
                </a:lnTo>
                <a:lnTo>
                  <a:pt x="30479" y="0"/>
                </a:lnTo>
                <a:lnTo>
                  <a:pt x="0" y="0"/>
                </a:lnTo>
                <a:close/>
              </a:path>
            </a:pathLst>
          </a:custGeom>
          <a:solidFill>
            <a:srgbClr val="28166F"/>
          </a:solidFill>
          <a:ln w="9525">
            <a:noFill/>
            <a:round/>
          </a:ln>
        </p:spPr>
        <p:txBody>
          <a:bodyPr lIns="0" tIns="0" rIns="0" bIns="0"/>
          <a:lstStyle/>
          <a:p>
            <a:endParaRPr lang="el-GR"/>
          </a:p>
        </p:txBody>
      </p:sp>
      <p:sp>
        <p:nvSpPr>
          <p:cNvPr id="10044" name="object 829"/>
          <p:cNvSpPr/>
          <p:nvPr/>
        </p:nvSpPr>
        <p:spPr bwMode="auto">
          <a:xfrm>
            <a:off x="5246688" y="3941763"/>
            <a:ext cx="23812" cy="12700"/>
          </a:xfrm>
          <a:custGeom>
            <a:avLst/>
            <a:gdLst>
              <a:gd name="T0" fmla="*/ 0 w 24892"/>
              <a:gd name="T1" fmla="*/ 0 h 12191"/>
              <a:gd name="T2" fmla="*/ 0 w 24892"/>
              <a:gd name="T3" fmla="*/ 13230 h 12191"/>
              <a:gd name="T4" fmla="*/ 22779 w 24892"/>
              <a:gd name="T5" fmla="*/ 13230 h 12191"/>
              <a:gd name="T6" fmla="*/ 22779 w 24892"/>
              <a:gd name="T7" fmla="*/ 0 h 12191"/>
              <a:gd name="T8" fmla="*/ 0 w 24892"/>
              <a:gd name="T9" fmla="*/ 0 h 12191"/>
              <a:gd name="T10" fmla="*/ 0 60000 65536"/>
              <a:gd name="T11" fmla="*/ 0 60000 65536"/>
              <a:gd name="T12" fmla="*/ 0 60000 65536"/>
              <a:gd name="T13" fmla="*/ 0 60000 65536"/>
              <a:gd name="T14" fmla="*/ 0 60000 65536"/>
              <a:gd name="T15" fmla="*/ 0 w 24892"/>
              <a:gd name="T16" fmla="*/ 0 h 12191"/>
              <a:gd name="T17" fmla="*/ 24892 w 24892"/>
              <a:gd name="T18" fmla="*/ 12191 h 12191"/>
            </a:gdLst>
            <a:ahLst/>
            <a:cxnLst>
              <a:cxn ang="T10">
                <a:pos x="T0" y="T1"/>
              </a:cxn>
              <a:cxn ang="T11">
                <a:pos x="T2" y="T3"/>
              </a:cxn>
              <a:cxn ang="T12">
                <a:pos x="T4" y="T5"/>
              </a:cxn>
              <a:cxn ang="T13">
                <a:pos x="T6" y="T7"/>
              </a:cxn>
              <a:cxn ang="T14">
                <a:pos x="T8" y="T9"/>
              </a:cxn>
            </a:cxnLst>
            <a:rect l="T15" t="T16" r="T17" b="T18"/>
            <a:pathLst>
              <a:path w="24892" h="12191">
                <a:moveTo>
                  <a:pt x="0" y="0"/>
                </a:moveTo>
                <a:lnTo>
                  <a:pt x="0" y="12191"/>
                </a:lnTo>
                <a:lnTo>
                  <a:pt x="24892" y="12191"/>
                </a:lnTo>
                <a:lnTo>
                  <a:pt x="24892" y="0"/>
                </a:lnTo>
                <a:lnTo>
                  <a:pt x="0" y="0"/>
                </a:lnTo>
                <a:close/>
              </a:path>
            </a:pathLst>
          </a:custGeom>
          <a:solidFill>
            <a:srgbClr val="28166F"/>
          </a:solidFill>
          <a:ln w="9525">
            <a:noFill/>
            <a:round/>
          </a:ln>
        </p:spPr>
        <p:txBody>
          <a:bodyPr lIns="0" tIns="0" rIns="0" bIns="0"/>
          <a:lstStyle/>
          <a:p>
            <a:endParaRPr lang="el-GR"/>
          </a:p>
        </p:txBody>
      </p:sp>
      <p:sp>
        <p:nvSpPr>
          <p:cNvPr id="10045" name="object 830"/>
          <p:cNvSpPr/>
          <p:nvPr/>
        </p:nvSpPr>
        <p:spPr bwMode="auto">
          <a:xfrm>
            <a:off x="5246688" y="3941763"/>
            <a:ext cx="1587"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10046" name="object 831"/>
          <p:cNvSpPr/>
          <p:nvPr/>
        </p:nvSpPr>
        <p:spPr bwMode="auto">
          <a:xfrm>
            <a:off x="5265738" y="3941763"/>
            <a:ext cx="4762" cy="12700"/>
          </a:xfrm>
          <a:custGeom>
            <a:avLst/>
            <a:gdLst>
              <a:gd name="T0" fmla="*/ 2126 w 5334"/>
              <a:gd name="T1" fmla="*/ 0 h 12191"/>
              <a:gd name="T2" fmla="*/ 2126 w 5334"/>
              <a:gd name="T3" fmla="*/ 13230 h 12191"/>
              <a:gd name="T4" fmla="*/ 0 60000 65536"/>
              <a:gd name="T5" fmla="*/ 0 60000 65536"/>
              <a:gd name="T6" fmla="*/ 0 w 5334"/>
              <a:gd name="T7" fmla="*/ 0 h 12191"/>
              <a:gd name="T8" fmla="*/ 5334 w 5334"/>
              <a:gd name="T9" fmla="*/ 12191 h 12191"/>
            </a:gdLst>
            <a:ahLst/>
            <a:cxnLst>
              <a:cxn ang="T4">
                <a:pos x="T0" y="T1"/>
              </a:cxn>
              <a:cxn ang="T5">
                <a:pos x="T2" y="T3"/>
              </a:cxn>
            </a:cxnLst>
            <a:rect l="T6" t="T7" r="T8" b="T9"/>
            <a:pathLst>
              <a:path w="5334" h="12191">
                <a:moveTo>
                  <a:pt x="2667" y="0"/>
                </a:moveTo>
                <a:lnTo>
                  <a:pt x="2667" y="12191"/>
                </a:lnTo>
              </a:path>
            </a:pathLst>
          </a:custGeom>
          <a:noFill/>
          <a:ln w="6604">
            <a:solidFill>
              <a:srgbClr val="28166F"/>
            </a:solidFill>
            <a:round/>
          </a:ln>
        </p:spPr>
        <p:txBody>
          <a:bodyPr lIns="0" tIns="0" rIns="0" bIns="0"/>
          <a:lstStyle/>
          <a:p>
            <a:endParaRPr lang="el-GR"/>
          </a:p>
        </p:txBody>
      </p:sp>
      <p:sp>
        <p:nvSpPr>
          <p:cNvPr id="10047" name="object 832"/>
          <p:cNvSpPr/>
          <p:nvPr/>
        </p:nvSpPr>
        <p:spPr bwMode="auto">
          <a:xfrm>
            <a:off x="5284788"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10048" name="object 833"/>
          <p:cNvSpPr/>
          <p:nvPr/>
        </p:nvSpPr>
        <p:spPr bwMode="auto">
          <a:xfrm>
            <a:off x="5294313" y="3937000"/>
            <a:ext cx="15875" cy="0"/>
          </a:xfrm>
          <a:custGeom>
            <a:avLst/>
            <a:gdLst>
              <a:gd name="T0" fmla="*/ 16538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3461">
            <a:solidFill>
              <a:srgbClr val="28166F"/>
            </a:solidFill>
            <a:round/>
          </a:ln>
        </p:spPr>
        <p:txBody>
          <a:bodyPr lIns="0" tIns="0" rIns="0" bIns="0"/>
          <a:lstStyle/>
          <a:p>
            <a:endParaRPr lang="el-GR"/>
          </a:p>
        </p:txBody>
      </p:sp>
      <p:sp>
        <p:nvSpPr>
          <p:cNvPr id="10049" name="object 834"/>
          <p:cNvSpPr/>
          <p:nvPr/>
        </p:nvSpPr>
        <p:spPr bwMode="auto">
          <a:xfrm>
            <a:off x="5257800" y="3937000"/>
            <a:ext cx="30163" cy="0"/>
          </a:xfrm>
          <a:custGeom>
            <a:avLst/>
            <a:gdLst>
              <a:gd name="T0" fmla="*/ 31420 w 28956"/>
              <a:gd name="T1" fmla="*/ 0 w 28956"/>
              <a:gd name="T2" fmla="*/ 0 60000 65536"/>
              <a:gd name="T3" fmla="*/ 0 60000 65536"/>
              <a:gd name="T4" fmla="*/ 0 w 28956"/>
              <a:gd name="T5" fmla="*/ 28956 w 28956"/>
            </a:gdLst>
            <a:ahLst/>
            <a:cxnLst>
              <a:cxn ang="T2">
                <a:pos x="T0" y="0"/>
              </a:cxn>
              <a:cxn ang="T3">
                <a:pos x="T1" y="0"/>
              </a:cxn>
            </a:cxnLst>
            <a:rect l="T4" t="0" r="T5" b="0"/>
            <a:pathLst>
              <a:path w="28956">
                <a:moveTo>
                  <a:pt x="28956" y="0"/>
                </a:moveTo>
                <a:lnTo>
                  <a:pt x="0" y="0"/>
                </a:lnTo>
              </a:path>
            </a:pathLst>
          </a:custGeom>
          <a:noFill/>
          <a:ln w="11175">
            <a:solidFill>
              <a:srgbClr val="28166F"/>
            </a:solidFill>
            <a:round/>
          </a:ln>
        </p:spPr>
        <p:txBody>
          <a:bodyPr lIns="0" tIns="0" rIns="0" bIns="0"/>
          <a:lstStyle/>
          <a:p>
            <a:endParaRPr lang="el-GR"/>
          </a:p>
        </p:txBody>
      </p:sp>
      <p:sp>
        <p:nvSpPr>
          <p:cNvPr id="10050" name="object 835"/>
          <p:cNvSpPr/>
          <p:nvPr/>
        </p:nvSpPr>
        <p:spPr bwMode="auto">
          <a:xfrm>
            <a:off x="5278438" y="3921125"/>
            <a:ext cx="26987" cy="33338"/>
          </a:xfrm>
          <a:custGeom>
            <a:avLst/>
            <a:gdLst>
              <a:gd name="T0" fmla="*/ 0 w 26670"/>
              <a:gd name="T1" fmla="*/ 0 h 33655"/>
              <a:gd name="T2" fmla="*/ 0 w 26670"/>
              <a:gd name="T3" fmla="*/ 33024 h 33655"/>
              <a:gd name="T4" fmla="*/ 27308 w 26670"/>
              <a:gd name="T5" fmla="*/ 33024 h 33655"/>
              <a:gd name="T6" fmla="*/ 27308 w 26670"/>
              <a:gd name="T7" fmla="*/ 0 h 33655"/>
              <a:gd name="T8" fmla="*/ 0 w 26670"/>
              <a:gd name="T9" fmla="*/ 0 h 33655"/>
              <a:gd name="T10" fmla="*/ 0 60000 65536"/>
              <a:gd name="T11" fmla="*/ 0 60000 65536"/>
              <a:gd name="T12" fmla="*/ 0 60000 65536"/>
              <a:gd name="T13" fmla="*/ 0 60000 65536"/>
              <a:gd name="T14" fmla="*/ 0 60000 65536"/>
              <a:gd name="T15" fmla="*/ 0 w 26670"/>
              <a:gd name="T16" fmla="*/ 0 h 33655"/>
              <a:gd name="T17" fmla="*/ 26670 w 26670"/>
              <a:gd name="T18" fmla="*/ 33655 h 33655"/>
            </a:gdLst>
            <a:ahLst/>
            <a:cxnLst>
              <a:cxn ang="T10">
                <a:pos x="T0" y="T1"/>
              </a:cxn>
              <a:cxn ang="T11">
                <a:pos x="T2" y="T3"/>
              </a:cxn>
              <a:cxn ang="T12">
                <a:pos x="T4" y="T5"/>
              </a:cxn>
              <a:cxn ang="T13">
                <a:pos x="T6" y="T7"/>
              </a:cxn>
              <a:cxn ang="T14">
                <a:pos x="T8" y="T9"/>
              </a:cxn>
            </a:cxnLst>
            <a:rect l="T15" t="T16" r="T17" b="T18"/>
            <a:pathLst>
              <a:path w="26670" h="33655">
                <a:moveTo>
                  <a:pt x="0" y="0"/>
                </a:moveTo>
                <a:lnTo>
                  <a:pt x="0" y="33655"/>
                </a:lnTo>
                <a:lnTo>
                  <a:pt x="26670" y="33655"/>
                </a:lnTo>
                <a:lnTo>
                  <a:pt x="26670" y="0"/>
                </a:lnTo>
                <a:lnTo>
                  <a:pt x="0" y="0"/>
                </a:lnTo>
                <a:close/>
              </a:path>
            </a:pathLst>
          </a:custGeom>
          <a:solidFill>
            <a:srgbClr val="28166F"/>
          </a:solidFill>
          <a:ln w="9525">
            <a:noFill/>
            <a:round/>
          </a:ln>
        </p:spPr>
        <p:txBody>
          <a:bodyPr lIns="0" tIns="0" rIns="0" bIns="0"/>
          <a:lstStyle/>
          <a:p>
            <a:endParaRPr lang="el-GR"/>
          </a:p>
        </p:txBody>
      </p:sp>
      <p:sp>
        <p:nvSpPr>
          <p:cNvPr id="10051" name="object 836"/>
          <p:cNvSpPr/>
          <p:nvPr/>
        </p:nvSpPr>
        <p:spPr bwMode="auto">
          <a:xfrm>
            <a:off x="5278438" y="3937000"/>
            <a:ext cx="12700" cy="0"/>
          </a:xfrm>
          <a:custGeom>
            <a:avLst/>
            <a:gdLst>
              <a:gd name="T0" fmla="*/ 14112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24510">
            <a:solidFill>
              <a:srgbClr val="28166F"/>
            </a:solidFill>
            <a:round/>
          </a:ln>
        </p:spPr>
        <p:txBody>
          <a:bodyPr lIns="0" tIns="0" rIns="0" bIns="0"/>
          <a:lstStyle/>
          <a:p>
            <a:endParaRPr lang="el-GR"/>
          </a:p>
        </p:txBody>
      </p:sp>
      <p:sp>
        <p:nvSpPr>
          <p:cNvPr id="10052" name="object 837"/>
          <p:cNvSpPr/>
          <p:nvPr/>
        </p:nvSpPr>
        <p:spPr bwMode="auto">
          <a:xfrm>
            <a:off x="5302250" y="3925888"/>
            <a:ext cx="9525" cy="25400"/>
          </a:xfrm>
          <a:custGeom>
            <a:avLst/>
            <a:gdLst>
              <a:gd name="T0" fmla="*/ 0 w 9905"/>
              <a:gd name="T1" fmla="*/ 0 h 25654"/>
              <a:gd name="T2" fmla="*/ 0 w 9905"/>
              <a:gd name="T3" fmla="*/ 25149 h 25654"/>
              <a:gd name="T4" fmla="*/ 9160 w 9905"/>
              <a:gd name="T5" fmla="*/ 25149 h 25654"/>
              <a:gd name="T6" fmla="*/ 9160 w 9905"/>
              <a:gd name="T7" fmla="*/ 0 h 25654"/>
              <a:gd name="T8" fmla="*/ 0 w 9905"/>
              <a:gd name="T9" fmla="*/ 0 h 25654"/>
              <a:gd name="T10" fmla="*/ 0 60000 65536"/>
              <a:gd name="T11" fmla="*/ 0 60000 65536"/>
              <a:gd name="T12" fmla="*/ 0 60000 65536"/>
              <a:gd name="T13" fmla="*/ 0 60000 65536"/>
              <a:gd name="T14" fmla="*/ 0 60000 65536"/>
              <a:gd name="T15" fmla="*/ 0 w 9905"/>
              <a:gd name="T16" fmla="*/ 0 h 25654"/>
              <a:gd name="T17" fmla="*/ 9905 w 9905"/>
              <a:gd name="T18" fmla="*/ 25654 h 25654"/>
            </a:gdLst>
            <a:ahLst/>
            <a:cxnLst>
              <a:cxn ang="T10">
                <a:pos x="T0" y="T1"/>
              </a:cxn>
              <a:cxn ang="T11">
                <a:pos x="T2" y="T3"/>
              </a:cxn>
              <a:cxn ang="T12">
                <a:pos x="T4" y="T5"/>
              </a:cxn>
              <a:cxn ang="T13">
                <a:pos x="T6" y="T7"/>
              </a:cxn>
              <a:cxn ang="T14">
                <a:pos x="T8" y="T9"/>
              </a:cxn>
            </a:cxnLst>
            <a:rect l="T15" t="T16" r="T17" b="T18"/>
            <a:pathLst>
              <a:path w="9905" h="25654">
                <a:moveTo>
                  <a:pt x="0" y="0"/>
                </a:moveTo>
                <a:lnTo>
                  <a:pt x="0" y="25654"/>
                </a:lnTo>
                <a:lnTo>
                  <a:pt x="9905" y="25654"/>
                </a:lnTo>
                <a:lnTo>
                  <a:pt x="9905" y="0"/>
                </a:lnTo>
                <a:lnTo>
                  <a:pt x="0" y="0"/>
                </a:lnTo>
                <a:close/>
              </a:path>
            </a:pathLst>
          </a:custGeom>
          <a:solidFill>
            <a:srgbClr val="28166F"/>
          </a:solidFill>
          <a:ln w="9525">
            <a:noFill/>
            <a:round/>
          </a:ln>
        </p:spPr>
        <p:txBody>
          <a:bodyPr lIns="0" tIns="0" rIns="0" bIns="0"/>
          <a:lstStyle/>
          <a:p>
            <a:endParaRPr lang="el-GR"/>
          </a:p>
        </p:txBody>
      </p:sp>
      <p:sp>
        <p:nvSpPr>
          <p:cNvPr id="10053" name="object 838"/>
          <p:cNvSpPr/>
          <p:nvPr/>
        </p:nvSpPr>
        <p:spPr bwMode="auto">
          <a:xfrm>
            <a:off x="5278438" y="3927475"/>
            <a:ext cx="3175" cy="11113"/>
          </a:xfrm>
          <a:custGeom>
            <a:avLst/>
            <a:gdLst>
              <a:gd name="T0" fmla="*/ 1654 w 3047"/>
              <a:gd name="T1" fmla="*/ 0 h 9905"/>
              <a:gd name="T2" fmla="*/ 1654 w 3047"/>
              <a:gd name="T3" fmla="*/ 12468 h 9905"/>
              <a:gd name="T4" fmla="*/ 0 60000 65536"/>
              <a:gd name="T5" fmla="*/ 0 60000 65536"/>
              <a:gd name="T6" fmla="*/ 0 w 3047"/>
              <a:gd name="T7" fmla="*/ 0 h 9905"/>
              <a:gd name="T8" fmla="*/ 3047 w 3047"/>
              <a:gd name="T9" fmla="*/ 9905 h 9905"/>
            </a:gdLst>
            <a:ahLst/>
            <a:cxnLst>
              <a:cxn ang="T4">
                <a:pos x="T0" y="T1"/>
              </a:cxn>
              <a:cxn ang="T5">
                <a:pos x="T2" y="T3"/>
              </a:cxn>
            </a:cxnLst>
            <a:rect l="T6" t="T7" r="T8" b="T9"/>
            <a:pathLst>
              <a:path w="3047" h="9905">
                <a:moveTo>
                  <a:pt x="1523" y="0"/>
                </a:moveTo>
                <a:lnTo>
                  <a:pt x="1523" y="9905"/>
                </a:lnTo>
              </a:path>
            </a:pathLst>
          </a:custGeom>
          <a:noFill/>
          <a:ln w="4317">
            <a:solidFill>
              <a:srgbClr val="28166F"/>
            </a:solidFill>
            <a:round/>
          </a:ln>
        </p:spPr>
        <p:txBody>
          <a:bodyPr lIns="0" tIns="0" rIns="0" bIns="0"/>
          <a:lstStyle/>
          <a:p>
            <a:endParaRPr lang="el-GR"/>
          </a:p>
        </p:txBody>
      </p:sp>
      <p:sp>
        <p:nvSpPr>
          <p:cNvPr id="10054" name="object 839"/>
          <p:cNvSpPr/>
          <p:nvPr/>
        </p:nvSpPr>
        <p:spPr bwMode="auto">
          <a:xfrm>
            <a:off x="5278438" y="3933825"/>
            <a:ext cx="26987" cy="28575"/>
          </a:xfrm>
          <a:custGeom>
            <a:avLst/>
            <a:gdLst>
              <a:gd name="T0" fmla="*/ 0 w 26670"/>
              <a:gd name="T1" fmla="*/ 0 h 27940"/>
              <a:gd name="T2" fmla="*/ 0 w 26670"/>
              <a:gd name="T3" fmla="*/ 29224 h 27940"/>
              <a:gd name="T4" fmla="*/ 27308 w 26670"/>
              <a:gd name="T5" fmla="*/ 29224 h 27940"/>
              <a:gd name="T6" fmla="*/ 27308 w 26670"/>
              <a:gd name="T7" fmla="*/ 0 h 27940"/>
              <a:gd name="T8" fmla="*/ 0 w 26670"/>
              <a:gd name="T9" fmla="*/ 0 h 27940"/>
              <a:gd name="T10" fmla="*/ 0 60000 65536"/>
              <a:gd name="T11" fmla="*/ 0 60000 65536"/>
              <a:gd name="T12" fmla="*/ 0 60000 65536"/>
              <a:gd name="T13" fmla="*/ 0 60000 65536"/>
              <a:gd name="T14" fmla="*/ 0 60000 65536"/>
              <a:gd name="T15" fmla="*/ 0 w 26670"/>
              <a:gd name="T16" fmla="*/ 0 h 27940"/>
              <a:gd name="T17" fmla="*/ 26670 w 26670"/>
              <a:gd name="T18" fmla="*/ 27940 h 27940"/>
            </a:gdLst>
            <a:ahLst/>
            <a:cxnLst>
              <a:cxn ang="T10">
                <a:pos x="T0" y="T1"/>
              </a:cxn>
              <a:cxn ang="T11">
                <a:pos x="T2" y="T3"/>
              </a:cxn>
              <a:cxn ang="T12">
                <a:pos x="T4" y="T5"/>
              </a:cxn>
              <a:cxn ang="T13">
                <a:pos x="T6" y="T7"/>
              </a:cxn>
              <a:cxn ang="T14">
                <a:pos x="T8" y="T9"/>
              </a:cxn>
            </a:cxnLst>
            <a:rect l="T15" t="T16" r="T17" b="T18"/>
            <a:pathLst>
              <a:path w="26670" h="27940">
                <a:moveTo>
                  <a:pt x="0" y="0"/>
                </a:moveTo>
                <a:lnTo>
                  <a:pt x="0" y="27940"/>
                </a:lnTo>
                <a:lnTo>
                  <a:pt x="26670" y="27940"/>
                </a:lnTo>
                <a:lnTo>
                  <a:pt x="26670" y="0"/>
                </a:lnTo>
                <a:lnTo>
                  <a:pt x="0" y="0"/>
                </a:lnTo>
                <a:close/>
              </a:path>
            </a:pathLst>
          </a:custGeom>
          <a:solidFill>
            <a:srgbClr val="28166F"/>
          </a:solidFill>
          <a:ln w="9525">
            <a:noFill/>
            <a:round/>
          </a:ln>
        </p:spPr>
        <p:txBody>
          <a:bodyPr lIns="0" tIns="0" rIns="0" bIns="0"/>
          <a:lstStyle/>
          <a:p>
            <a:endParaRPr lang="el-GR"/>
          </a:p>
        </p:txBody>
      </p:sp>
      <p:sp>
        <p:nvSpPr>
          <p:cNvPr id="10055" name="object 840"/>
          <p:cNvSpPr/>
          <p:nvPr/>
        </p:nvSpPr>
        <p:spPr bwMode="auto">
          <a:xfrm>
            <a:off x="5273675" y="3946525"/>
            <a:ext cx="17463" cy="0"/>
          </a:xfrm>
          <a:custGeom>
            <a:avLst/>
            <a:gdLst>
              <a:gd name="T0" fmla="*/ 18192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3462">
            <a:solidFill>
              <a:srgbClr val="28166F"/>
            </a:solidFill>
            <a:round/>
          </a:ln>
        </p:spPr>
        <p:txBody>
          <a:bodyPr lIns="0" tIns="0" rIns="0" bIns="0"/>
          <a:lstStyle/>
          <a:p>
            <a:endParaRPr lang="el-GR"/>
          </a:p>
        </p:txBody>
      </p:sp>
      <p:sp>
        <p:nvSpPr>
          <p:cNvPr id="10056" name="object 841"/>
          <p:cNvSpPr/>
          <p:nvPr/>
        </p:nvSpPr>
        <p:spPr bwMode="auto">
          <a:xfrm>
            <a:off x="5294313" y="3944938"/>
            <a:ext cx="11112" cy="1587"/>
          </a:xfrm>
          <a:custGeom>
            <a:avLst/>
            <a:gdLst>
              <a:gd name="T0" fmla="*/ 5401 w 11430"/>
              <a:gd name="T1" fmla="*/ 0 h 2286"/>
              <a:gd name="T2" fmla="*/ 5401 w 11430"/>
              <a:gd name="T3" fmla="*/ 1102 h 2286"/>
              <a:gd name="T4" fmla="*/ 0 60000 65536"/>
              <a:gd name="T5" fmla="*/ 0 60000 65536"/>
              <a:gd name="T6" fmla="*/ 0 w 11430"/>
              <a:gd name="T7" fmla="*/ 0 h 2286"/>
              <a:gd name="T8" fmla="*/ 11430 w 11430"/>
              <a:gd name="T9" fmla="*/ 2286 h 2286"/>
            </a:gdLst>
            <a:ahLst/>
            <a:cxnLst>
              <a:cxn ang="T4">
                <a:pos x="T0" y="T1"/>
              </a:cxn>
              <a:cxn ang="T5">
                <a:pos x="T2" y="T3"/>
              </a:cxn>
            </a:cxnLst>
            <a:rect l="T6" t="T7" r="T8" b="T9"/>
            <a:pathLst>
              <a:path w="11430" h="2286">
                <a:moveTo>
                  <a:pt x="5715" y="0"/>
                </a:moveTo>
                <a:lnTo>
                  <a:pt x="5715" y="2286"/>
                </a:lnTo>
              </a:path>
            </a:pathLst>
          </a:custGeom>
          <a:noFill/>
          <a:ln w="12700">
            <a:solidFill>
              <a:srgbClr val="28166F"/>
            </a:solidFill>
            <a:round/>
          </a:ln>
        </p:spPr>
        <p:txBody>
          <a:bodyPr lIns="0" tIns="0" rIns="0" bIns="0"/>
          <a:lstStyle/>
          <a:p>
            <a:endParaRPr lang="el-GR"/>
          </a:p>
        </p:txBody>
      </p:sp>
      <p:sp>
        <p:nvSpPr>
          <p:cNvPr id="10057" name="object 842"/>
          <p:cNvSpPr/>
          <p:nvPr/>
        </p:nvSpPr>
        <p:spPr bwMode="auto">
          <a:xfrm>
            <a:off x="5278438" y="3941763"/>
            <a:ext cx="3175" cy="12700"/>
          </a:xfrm>
          <a:custGeom>
            <a:avLst/>
            <a:gdLst>
              <a:gd name="T0" fmla="*/ 1654 w 3047"/>
              <a:gd name="T1" fmla="*/ 0 h 12191"/>
              <a:gd name="T2" fmla="*/ 1654 w 3047"/>
              <a:gd name="T3" fmla="*/ 13230 h 12191"/>
              <a:gd name="T4" fmla="*/ 0 60000 65536"/>
              <a:gd name="T5" fmla="*/ 0 60000 65536"/>
              <a:gd name="T6" fmla="*/ 0 w 3047"/>
              <a:gd name="T7" fmla="*/ 0 h 12191"/>
              <a:gd name="T8" fmla="*/ 3047 w 3047"/>
              <a:gd name="T9" fmla="*/ 12191 h 12191"/>
            </a:gdLst>
            <a:ahLst/>
            <a:cxnLst>
              <a:cxn ang="T4">
                <a:pos x="T0" y="T1"/>
              </a:cxn>
              <a:cxn ang="T5">
                <a:pos x="T2" y="T3"/>
              </a:cxn>
            </a:cxnLst>
            <a:rect l="T6" t="T7" r="T8" b="T9"/>
            <a:pathLst>
              <a:path w="3047" h="12191">
                <a:moveTo>
                  <a:pt x="1523" y="0"/>
                </a:moveTo>
                <a:lnTo>
                  <a:pt x="1523" y="12191"/>
                </a:lnTo>
              </a:path>
            </a:pathLst>
          </a:custGeom>
          <a:noFill/>
          <a:ln w="4317">
            <a:solidFill>
              <a:srgbClr val="28166F"/>
            </a:solidFill>
            <a:round/>
          </a:ln>
        </p:spPr>
        <p:txBody>
          <a:bodyPr lIns="0" tIns="0" rIns="0" bIns="0"/>
          <a:lstStyle/>
          <a:p>
            <a:endParaRPr lang="el-GR"/>
          </a:p>
        </p:txBody>
      </p:sp>
      <p:sp>
        <p:nvSpPr>
          <p:cNvPr id="10058" name="object 843"/>
          <p:cNvSpPr/>
          <p:nvPr/>
        </p:nvSpPr>
        <p:spPr bwMode="auto">
          <a:xfrm>
            <a:off x="5316538" y="3917950"/>
            <a:ext cx="14287" cy="36513"/>
          </a:xfrm>
          <a:custGeom>
            <a:avLst/>
            <a:gdLst>
              <a:gd name="T0" fmla="*/ 0 w 13461"/>
              <a:gd name="T1" fmla="*/ 0 h 35813"/>
              <a:gd name="T2" fmla="*/ 0 w 13461"/>
              <a:gd name="T3" fmla="*/ 37227 h 35813"/>
              <a:gd name="T4" fmla="*/ 15164 w 13461"/>
              <a:gd name="T5" fmla="*/ 37227 h 35813"/>
              <a:gd name="T6" fmla="*/ 15164 w 13461"/>
              <a:gd name="T7" fmla="*/ 0 h 35813"/>
              <a:gd name="T8" fmla="*/ 0 w 13461"/>
              <a:gd name="T9" fmla="*/ 0 h 35813"/>
              <a:gd name="T10" fmla="*/ 0 60000 65536"/>
              <a:gd name="T11" fmla="*/ 0 60000 65536"/>
              <a:gd name="T12" fmla="*/ 0 60000 65536"/>
              <a:gd name="T13" fmla="*/ 0 60000 65536"/>
              <a:gd name="T14" fmla="*/ 0 60000 65536"/>
              <a:gd name="T15" fmla="*/ 0 w 13461"/>
              <a:gd name="T16" fmla="*/ 0 h 35813"/>
              <a:gd name="T17" fmla="*/ 13461 w 13461"/>
              <a:gd name="T18" fmla="*/ 35813 h 35813"/>
            </a:gdLst>
            <a:ahLst/>
            <a:cxnLst>
              <a:cxn ang="T10">
                <a:pos x="T0" y="T1"/>
              </a:cxn>
              <a:cxn ang="T11">
                <a:pos x="T2" y="T3"/>
              </a:cxn>
              <a:cxn ang="T12">
                <a:pos x="T4" y="T5"/>
              </a:cxn>
              <a:cxn ang="T13">
                <a:pos x="T6" y="T7"/>
              </a:cxn>
              <a:cxn ang="T14">
                <a:pos x="T8" y="T9"/>
              </a:cxn>
            </a:cxnLst>
            <a:rect l="T15" t="T16" r="T17" b="T18"/>
            <a:pathLst>
              <a:path w="13461" h="35813">
                <a:moveTo>
                  <a:pt x="0" y="0"/>
                </a:moveTo>
                <a:lnTo>
                  <a:pt x="0" y="35813"/>
                </a:lnTo>
                <a:lnTo>
                  <a:pt x="13461" y="35813"/>
                </a:lnTo>
                <a:lnTo>
                  <a:pt x="13461" y="0"/>
                </a:lnTo>
                <a:lnTo>
                  <a:pt x="0" y="0"/>
                </a:lnTo>
                <a:close/>
              </a:path>
            </a:pathLst>
          </a:custGeom>
          <a:solidFill>
            <a:srgbClr val="1F1A17"/>
          </a:solidFill>
          <a:ln w="9525">
            <a:noFill/>
            <a:round/>
          </a:ln>
        </p:spPr>
        <p:txBody>
          <a:bodyPr lIns="0" tIns="0" rIns="0" bIns="0"/>
          <a:lstStyle/>
          <a:p>
            <a:endParaRPr lang="el-GR"/>
          </a:p>
        </p:txBody>
      </p:sp>
      <p:sp>
        <p:nvSpPr>
          <p:cNvPr id="10059" name="object 844"/>
          <p:cNvSpPr/>
          <p:nvPr/>
        </p:nvSpPr>
        <p:spPr bwMode="auto">
          <a:xfrm>
            <a:off x="5310188" y="3929063"/>
            <a:ext cx="31750" cy="17462"/>
          </a:xfrm>
          <a:custGeom>
            <a:avLst/>
            <a:gdLst>
              <a:gd name="T0" fmla="*/ 0 w 32003"/>
              <a:gd name="T1" fmla="*/ 0 h 16509"/>
              <a:gd name="T2" fmla="*/ 0 w 32003"/>
              <a:gd name="T3" fmla="*/ 18470 h 16509"/>
              <a:gd name="T4" fmla="*/ 31499 w 32003"/>
              <a:gd name="T5" fmla="*/ 18470 h 16509"/>
              <a:gd name="T6" fmla="*/ 31499 w 32003"/>
              <a:gd name="T7" fmla="*/ 0 h 16509"/>
              <a:gd name="T8" fmla="*/ 0 w 32003"/>
              <a:gd name="T9" fmla="*/ 0 h 16509"/>
              <a:gd name="T10" fmla="*/ 0 60000 65536"/>
              <a:gd name="T11" fmla="*/ 0 60000 65536"/>
              <a:gd name="T12" fmla="*/ 0 60000 65536"/>
              <a:gd name="T13" fmla="*/ 0 60000 65536"/>
              <a:gd name="T14" fmla="*/ 0 60000 65536"/>
              <a:gd name="T15" fmla="*/ 0 w 32003"/>
              <a:gd name="T16" fmla="*/ 0 h 16509"/>
              <a:gd name="T17" fmla="*/ 32003 w 32003"/>
              <a:gd name="T18" fmla="*/ 16509 h 16509"/>
            </a:gdLst>
            <a:ahLst/>
            <a:cxnLst>
              <a:cxn ang="T10">
                <a:pos x="T0" y="T1"/>
              </a:cxn>
              <a:cxn ang="T11">
                <a:pos x="T2" y="T3"/>
              </a:cxn>
              <a:cxn ang="T12">
                <a:pos x="T4" y="T5"/>
              </a:cxn>
              <a:cxn ang="T13">
                <a:pos x="T6" y="T7"/>
              </a:cxn>
              <a:cxn ang="T14">
                <a:pos x="T8" y="T9"/>
              </a:cxn>
            </a:cxnLst>
            <a:rect l="T15" t="T16" r="T17" b="T18"/>
            <a:pathLst>
              <a:path w="32003" h="16509">
                <a:moveTo>
                  <a:pt x="0" y="0"/>
                </a:moveTo>
                <a:lnTo>
                  <a:pt x="0" y="16509"/>
                </a:lnTo>
                <a:lnTo>
                  <a:pt x="32003" y="16509"/>
                </a:lnTo>
                <a:lnTo>
                  <a:pt x="32003" y="0"/>
                </a:lnTo>
                <a:lnTo>
                  <a:pt x="0" y="0"/>
                </a:lnTo>
                <a:close/>
              </a:path>
            </a:pathLst>
          </a:custGeom>
          <a:solidFill>
            <a:srgbClr val="28166F"/>
          </a:solidFill>
          <a:ln w="9525">
            <a:noFill/>
            <a:round/>
          </a:ln>
        </p:spPr>
        <p:txBody>
          <a:bodyPr lIns="0" tIns="0" rIns="0" bIns="0"/>
          <a:lstStyle/>
          <a:p>
            <a:endParaRPr lang="el-GR"/>
          </a:p>
        </p:txBody>
      </p:sp>
      <p:sp>
        <p:nvSpPr>
          <p:cNvPr id="10060" name="object 845"/>
          <p:cNvSpPr/>
          <p:nvPr/>
        </p:nvSpPr>
        <p:spPr bwMode="auto">
          <a:xfrm>
            <a:off x="5310188" y="3930650"/>
            <a:ext cx="11112" cy="19050"/>
          </a:xfrm>
          <a:custGeom>
            <a:avLst/>
            <a:gdLst>
              <a:gd name="T0" fmla="*/ 0 w 11429"/>
              <a:gd name="T1" fmla="*/ 0 h 18414"/>
              <a:gd name="T2" fmla="*/ 0 w 11429"/>
              <a:gd name="T3" fmla="*/ 19708 h 18414"/>
              <a:gd name="T4" fmla="*/ 10804 w 11429"/>
              <a:gd name="T5" fmla="*/ 19708 h 18414"/>
              <a:gd name="T6" fmla="*/ 10804 w 11429"/>
              <a:gd name="T7" fmla="*/ 0 h 18414"/>
              <a:gd name="T8" fmla="*/ 0 w 11429"/>
              <a:gd name="T9" fmla="*/ 0 h 18414"/>
              <a:gd name="T10" fmla="*/ 0 60000 65536"/>
              <a:gd name="T11" fmla="*/ 0 60000 65536"/>
              <a:gd name="T12" fmla="*/ 0 60000 65536"/>
              <a:gd name="T13" fmla="*/ 0 60000 65536"/>
              <a:gd name="T14" fmla="*/ 0 60000 65536"/>
              <a:gd name="T15" fmla="*/ 0 w 11429"/>
              <a:gd name="T16" fmla="*/ 0 h 18414"/>
              <a:gd name="T17" fmla="*/ 11429 w 11429"/>
              <a:gd name="T18" fmla="*/ 18414 h 18414"/>
            </a:gdLst>
            <a:ahLst/>
            <a:cxnLst>
              <a:cxn ang="T10">
                <a:pos x="T0" y="T1"/>
              </a:cxn>
              <a:cxn ang="T11">
                <a:pos x="T2" y="T3"/>
              </a:cxn>
              <a:cxn ang="T12">
                <a:pos x="T4" y="T5"/>
              </a:cxn>
              <a:cxn ang="T13">
                <a:pos x="T6" y="T7"/>
              </a:cxn>
              <a:cxn ang="T14">
                <a:pos x="T8" y="T9"/>
              </a:cxn>
            </a:cxnLst>
            <a:rect l="T15" t="T16" r="T17" b="T18"/>
            <a:pathLst>
              <a:path w="11429" h="18414">
                <a:moveTo>
                  <a:pt x="0" y="0"/>
                </a:moveTo>
                <a:lnTo>
                  <a:pt x="0" y="18414"/>
                </a:lnTo>
                <a:lnTo>
                  <a:pt x="11429" y="18414"/>
                </a:lnTo>
                <a:lnTo>
                  <a:pt x="11429" y="0"/>
                </a:lnTo>
                <a:lnTo>
                  <a:pt x="0" y="0"/>
                </a:lnTo>
                <a:close/>
              </a:path>
            </a:pathLst>
          </a:custGeom>
          <a:solidFill>
            <a:srgbClr val="28166F"/>
          </a:solidFill>
          <a:ln w="9525">
            <a:noFill/>
            <a:round/>
          </a:ln>
        </p:spPr>
        <p:txBody>
          <a:bodyPr lIns="0" tIns="0" rIns="0" bIns="0"/>
          <a:lstStyle/>
          <a:p>
            <a:endParaRPr lang="el-GR"/>
          </a:p>
        </p:txBody>
      </p:sp>
      <p:sp>
        <p:nvSpPr>
          <p:cNvPr id="10061" name="object 846"/>
          <p:cNvSpPr/>
          <p:nvPr/>
        </p:nvSpPr>
        <p:spPr bwMode="auto">
          <a:xfrm>
            <a:off x="5326063" y="3941763"/>
            <a:ext cx="15875" cy="3175"/>
          </a:xfrm>
          <a:custGeom>
            <a:avLst/>
            <a:gdLst>
              <a:gd name="T0" fmla="*/ 8268 w 15239"/>
              <a:gd name="T1" fmla="*/ 0 h 3047"/>
              <a:gd name="T2" fmla="*/ 8268 w 15239"/>
              <a:gd name="T3" fmla="*/ 3308 h 3047"/>
              <a:gd name="T4" fmla="*/ 0 60000 65536"/>
              <a:gd name="T5" fmla="*/ 0 60000 65536"/>
              <a:gd name="T6" fmla="*/ 0 w 15239"/>
              <a:gd name="T7" fmla="*/ 0 h 3047"/>
              <a:gd name="T8" fmla="*/ 15239 w 15239"/>
              <a:gd name="T9" fmla="*/ 3047 h 3047"/>
            </a:gdLst>
            <a:ahLst/>
            <a:cxnLst>
              <a:cxn ang="T4">
                <a:pos x="T0" y="T1"/>
              </a:cxn>
              <a:cxn ang="T5">
                <a:pos x="T2" y="T3"/>
              </a:cxn>
            </a:cxnLst>
            <a:rect l="T6" t="T7" r="T8" b="T9"/>
            <a:pathLst>
              <a:path w="15239" h="3047">
                <a:moveTo>
                  <a:pt x="7619" y="0"/>
                </a:moveTo>
                <a:lnTo>
                  <a:pt x="7619" y="3047"/>
                </a:lnTo>
              </a:path>
            </a:pathLst>
          </a:custGeom>
          <a:noFill/>
          <a:ln w="16509">
            <a:solidFill>
              <a:srgbClr val="28166F"/>
            </a:solidFill>
            <a:round/>
          </a:ln>
        </p:spPr>
        <p:txBody>
          <a:bodyPr lIns="0" tIns="0" rIns="0" bIns="0"/>
          <a:lstStyle/>
          <a:p>
            <a:endParaRPr lang="el-GR"/>
          </a:p>
        </p:txBody>
      </p:sp>
      <p:sp>
        <p:nvSpPr>
          <p:cNvPr id="10062" name="object 847"/>
          <p:cNvSpPr/>
          <p:nvPr/>
        </p:nvSpPr>
        <p:spPr bwMode="auto">
          <a:xfrm>
            <a:off x="5311775" y="3924300"/>
            <a:ext cx="33338" cy="28575"/>
          </a:xfrm>
          <a:custGeom>
            <a:avLst/>
            <a:gdLst>
              <a:gd name="T0" fmla="*/ 0 w 32765"/>
              <a:gd name="T1" fmla="*/ 0 h 27940"/>
              <a:gd name="T2" fmla="*/ 0 w 32765"/>
              <a:gd name="T3" fmla="*/ 29224 h 27940"/>
              <a:gd name="T4" fmla="*/ 33921 w 32765"/>
              <a:gd name="T5" fmla="*/ 29224 h 27940"/>
              <a:gd name="T6" fmla="*/ 33921 w 32765"/>
              <a:gd name="T7" fmla="*/ 0 h 27940"/>
              <a:gd name="T8" fmla="*/ 0 w 32765"/>
              <a:gd name="T9" fmla="*/ 0 h 27940"/>
              <a:gd name="T10" fmla="*/ 0 60000 65536"/>
              <a:gd name="T11" fmla="*/ 0 60000 65536"/>
              <a:gd name="T12" fmla="*/ 0 60000 65536"/>
              <a:gd name="T13" fmla="*/ 0 60000 65536"/>
              <a:gd name="T14" fmla="*/ 0 60000 65536"/>
              <a:gd name="T15" fmla="*/ 0 w 32765"/>
              <a:gd name="T16" fmla="*/ 0 h 27940"/>
              <a:gd name="T17" fmla="*/ 32765 w 32765"/>
              <a:gd name="T18" fmla="*/ 27940 h 27940"/>
            </a:gdLst>
            <a:ahLst/>
            <a:cxnLst>
              <a:cxn ang="T10">
                <a:pos x="T0" y="T1"/>
              </a:cxn>
              <a:cxn ang="T11">
                <a:pos x="T2" y="T3"/>
              </a:cxn>
              <a:cxn ang="T12">
                <a:pos x="T4" y="T5"/>
              </a:cxn>
              <a:cxn ang="T13">
                <a:pos x="T6" y="T7"/>
              </a:cxn>
              <a:cxn ang="T14">
                <a:pos x="T8" y="T9"/>
              </a:cxn>
            </a:cxnLst>
            <a:rect l="T15" t="T16" r="T17" b="T18"/>
            <a:pathLst>
              <a:path w="32765" h="27940">
                <a:moveTo>
                  <a:pt x="0" y="0"/>
                </a:moveTo>
                <a:lnTo>
                  <a:pt x="0" y="27940"/>
                </a:lnTo>
                <a:lnTo>
                  <a:pt x="32765" y="27940"/>
                </a:lnTo>
                <a:lnTo>
                  <a:pt x="32765" y="0"/>
                </a:lnTo>
                <a:lnTo>
                  <a:pt x="0" y="0"/>
                </a:lnTo>
                <a:close/>
              </a:path>
            </a:pathLst>
          </a:custGeom>
          <a:solidFill>
            <a:srgbClr val="28166F"/>
          </a:solidFill>
          <a:ln w="9525">
            <a:noFill/>
            <a:round/>
          </a:ln>
        </p:spPr>
        <p:txBody>
          <a:bodyPr lIns="0" tIns="0" rIns="0" bIns="0"/>
          <a:lstStyle/>
          <a:p>
            <a:endParaRPr lang="el-GR"/>
          </a:p>
        </p:txBody>
      </p:sp>
      <p:sp>
        <p:nvSpPr>
          <p:cNvPr id="10063" name="object 848"/>
          <p:cNvSpPr/>
          <p:nvPr/>
        </p:nvSpPr>
        <p:spPr bwMode="auto">
          <a:xfrm>
            <a:off x="5314950" y="3921125"/>
            <a:ext cx="23813" cy="34925"/>
          </a:xfrm>
          <a:custGeom>
            <a:avLst/>
            <a:gdLst>
              <a:gd name="T0" fmla="*/ 0 w 23622"/>
              <a:gd name="T1" fmla="*/ 0 h 35940"/>
              <a:gd name="T2" fmla="*/ 0 w 23622"/>
              <a:gd name="T3" fmla="*/ 33939 h 35940"/>
              <a:gd name="T4" fmla="*/ 24006 w 23622"/>
              <a:gd name="T5" fmla="*/ 33939 h 35940"/>
              <a:gd name="T6" fmla="*/ 24006 w 23622"/>
              <a:gd name="T7" fmla="*/ 0 h 35940"/>
              <a:gd name="T8" fmla="*/ 0 w 23622"/>
              <a:gd name="T9" fmla="*/ 0 h 35940"/>
              <a:gd name="T10" fmla="*/ 0 60000 65536"/>
              <a:gd name="T11" fmla="*/ 0 60000 65536"/>
              <a:gd name="T12" fmla="*/ 0 60000 65536"/>
              <a:gd name="T13" fmla="*/ 0 60000 65536"/>
              <a:gd name="T14" fmla="*/ 0 60000 65536"/>
              <a:gd name="T15" fmla="*/ 0 w 23622"/>
              <a:gd name="T16" fmla="*/ 0 h 35940"/>
              <a:gd name="T17" fmla="*/ 23622 w 23622"/>
              <a:gd name="T18" fmla="*/ 35940 h 35940"/>
            </a:gdLst>
            <a:ahLst/>
            <a:cxnLst>
              <a:cxn ang="T10">
                <a:pos x="T0" y="T1"/>
              </a:cxn>
              <a:cxn ang="T11">
                <a:pos x="T2" y="T3"/>
              </a:cxn>
              <a:cxn ang="T12">
                <a:pos x="T4" y="T5"/>
              </a:cxn>
              <a:cxn ang="T13">
                <a:pos x="T6" y="T7"/>
              </a:cxn>
              <a:cxn ang="T14">
                <a:pos x="T8" y="T9"/>
              </a:cxn>
            </a:cxnLst>
            <a:rect l="T15" t="T16" r="T17" b="T18"/>
            <a:pathLst>
              <a:path w="23622" h="35940">
                <a:moveTo>
                  <a:pt x="0" y="0"/>
                </a:moveTo>
                <a:lnTo>
                  <a:pt x="0" y="35940"/>
                </a:lnTo>
                <a:lnTo>
                  <a:pt x="23622" y="35940"/>
                </a:lnTo>
                <a:lnTo>
                  <a:pt x="23622" y="0"/>
                </a:lnTo>
                <a:lnTo>
                  <a:pt x="0" y="0"/>
                </a:lnTo>
                <a:close/>
              </a:path>
            </a:pathLst>
          </a:custGeom>
          <a:solidFill>
            <a:srgbClr val="28166F"/>
          </a:solidFill>
          <a:ln w="9525">
            <a:noFill/>
            <a:round/>
          </a:ln>
        </p:spPr>
        <p:txBody>
          <a:bodyPr lIns="0" tIns="0" rIns="0" bIns="0"/>
          <a:lstStyle/>
          <a:p>
            <a:endParaRPr lang="el-GR"/>
          </a:p>
        </p:txBody>
      </p:sp>
      <p:sp>
        <p:nvSpPr>
          <p:cNvPr id="10064" name="object 849"/>
          <p:cNvSpPr/>
          <p:nvPr/>
        </p:nvSpPr>
        <p:spPr bwMode="auto">
          <a:xfrm>
            <a:off x="5334000" y="3927475"/>
            <a:ext cx="4763" cy="11113"/>
          </a:xfrm>
          <a:custGeom>
            <a:avLst/>
            <a:gdLst>
              <a:gd name="T0" fmla="*/ 2977 w 3809"/>
              <a:gd name="T1" fmla="*/ 0 h 9905"/>
              <a:gd name="T2" fmla="*/ 2977 w 3809"/>
              <a:gd name="T3" fmla="*/ 12468 h 9905"/>
              <a:gd name="T4" fmla="*/ 0 60000 65536"/>
              <a:gd name="T5" fmla="*/ 0 60000 65536"/>
              <a:gd name="T6" fmla="*/ 0 w 3809"/>
              <a:gd name="T7" fmla="*/ 0 h 9905"/>
              <a:gd name="T8" fmla="*/ 3809 w 3809"/>
              <a:gd name="T9" fmla="*/ 9905 h 9905"/>
            </a:gdLst>
            <a:ahLst/>
            <a:cxnLst>
              <a:cxn ang="T4">
                <a:pos x="T0" y="T1"/>
              </a:cxn>
              <a:cxn ang="T5">
                <a:pos x="T2" y="T3"/>
              </a:cxn>
            </a:cxnLst>
            <a:rect l="T6" t="T7" r="T8" b="T9"/>
            <a:pathLst>
              <a:path w="3809" h="9905">
                <a:moveTo>
                  <a:pt x="1904" y="0"/>
                </a:moveTo>
                <a:lnTo>
                  <a:pt x="1904" y="9905"/>
                </a:lnTo>
              </a:path>
            </a:pathLst>
          </a:custGeom>
          <a:noFill/>
          <a:ln w="5079">
            <a:solidFill>
              <a:srgbClr val="28166F"/>
            </a:solidFill>
            <a:round/>
          </a:ln>
        </p:spPr>
        <p:txBody>
          <a:bodyPr lIns="0" tIns="0" rIns="0" bIns="0"/>
          <a:lstStyle/>
          <a:p>
            <a:endParaRPr lang="el-GR"/>
          </a:p>
        </p:txBody>
      </p:sp>
      <p:sp>
        <p:nvSpPr>
          <p:cNvPr id="10065" name="object 850"/>
          <p:cNvSpPr/>
          <p:nvPr/>
        </p:nvSpPr>
        <p:spPr bwMode="auto">
          <a:xfrm>
            <a:off x="5314950" y="3935413"/>
            <a:ext cx="23813" cy="25400"/>
          </a:xfrm>
          <a:custGeom>
            <a:avLst/>
            <a:gdLst>
              <a:gd name="T0" fmla="*/ 0 w 23622"/>
              <a:gd name="T1" fmla="*/ 0 h 24892"/>
              <a:gd name="T2" fmla="*/ 0 w 23622"/>
              <a:gd name="T3" fmla="*/ 25918 h 24892"/>
              <a:gd name="T4" fmla="*/ 24006 w 23622"/>
              <a:gd name="T5" fmla="*/ 25918 h 24892"/>
              <a:gd name="T6" fmla="*/ 24006 w 23622"/>
              <a:gd name="T7" fmla="*/ 0 h 24892"/>
              <a:gd name="T8" fmla="*/ 0 w 23622"/>
              <a:gd name="T9" fmla="*/ 0 h 24892"/>
              <a:gd name="T10" fmla="*/ 0 60000 65536"/>
              <a:gd name="T11" fmla="*/ 0 60000 65536"/>
              <a:gd name="T12" fmla="*/ 0 60000 65536"/>
              <a:gd name="T13" fmla="*/ 0 60000 65536"/>
              <a:gd name="T14" fmla="*/ 0 60000 65536"/>
              <a:gd name="T15" fmla="*/ 0 w 23622"/>
              <a:gd name="T16" fmla="*/ 0 h 24892"/>
              <a:gd name="T17" fmla="*/ 23622 w 23622"/>
              <a:gd name="T18" fmla="*/ 24892 h 24892"/>
            </a:gdLst>
            <a:ahLst/>
            <a:cxnLst>
              <a:cxn ang="T10">
                <a:pos x="T0" y="T1"/>
              </a:cxn>
              <a:cxn ang="T11">
                <a:pos x="T2" y="T3"/>
              </a:cxn>
              <a:cxn ang="T12">
                <a:pos x="T4" y="T5"/>
              </a:cxn>
              <a:cxn ang="T13">
                <a:pos x="T6" y="T7"/>
              </a:cxn>
              <a:cxn ang="T14">
                <a:pos x="T8" y="T9"/>
              </a:cxn>
            </a:cxnLst>
            <a:rect l="T15" t="T16" r="T17" b="T18"/>
            <a:pathLst>
              <a:path w="23622" h="24892">
                <a:moveTo>
                  <a:pt x="0" y="0"/>
                </a:moveTo>
                <a:lnTo>
                  <a:pt x="0" y="24892"/>
                </a:lnTo>
                <a:lnTo>
                  <a:pt x="23622" y="24892"/>
                </a:lnTo>
                <a:lnTo>
                  <a:pt x="23622" y="0"/>
                </a:lnTo>
                <a:lnTo>
                  <a:pt x="0" y="0"/>
                </a:lnTo>
                <a:close/>
              </a:path>
            </a:pathLst>
          </a:custGeom>
          <a:solidFill>
            <a:srgbClr val="28166F"/>
          </a:solidFill>
          <a:ln w="9525">
            <a:noFill/>
            <a:round/>
          </a:ln>
        </p:spPr>
        <p:txBody>
          <a:bodyPr lIns="0" tIns="0" rIns="0" bIns="0"/>
          <a:lstStyle/>
          <a:p>
            <a:endParaRPr lang="el-GR"/>
          </a:p>
        </p:txBody>
      </p:sp>
      <p:sp>
        <p:nvSpPr>
          <p:cNvPr id="10066" name="object 851"/>
          <p:cNvSpPr/>
          <p:nvPr/>
        </p:nvSpPr>
        <p:spPr bwMode="auto">
          <a:xfrm>
            <a:off x="5334000" y="3941763"/>
            <a:ext cx="4763" cy="12700"/>
          </a:xfrm>
          <a:custGeom>
            <a:avLst/>
            <a:gdLst>
              <a:gd name="T0" fmla="*/ 2977 w 3809"/>
              <a:gd name="T1" fmla="*/ 0 h 12191"/>
              <a:gd name="T2" fmla="*/ 2977 w 3809"/>
              <a:gd name="T3" fmla="*/ 13230 h 12191"/>
              <a:gd name="T4" fmla="*/ 0 60000 65536"/>
              <a:gd name="T5" fmla="*/ 0 60000 65536"/>
              <a:gd name="T6" fmla="*/ 0 w 3809"/>
              <a:gd name="T7" fmla="*/ 0 h 12191"/>
              <a:gd name="T8" fmla="*/ 3809 w 3809"/>
              <a:gd name="T9" fmla="*/ 12191 h 12191"/>
            </a:gdLst>
            <a:ahLst/>
            <a:cxnLst>
              <a:cxn ang="T4">
                <a:pos x="T0" y="T1"/>
              </a:cxn>
              <a:cxn ang="T5">
                <a:pos x="T2" y="T3"/>
              </a:cxn>
            </a:cxnLst>
            <a:rect l="T6" t="T7" r="T8" b="T9"/>
            <a:pathLst>
              <a:path w="3809" h="12191">
                <a:moveTo>
                  <a:pt x="1904" y="0"/>
                </a:moveTo>
                <a:lnTo>
                  <a:pt x="1904" y="12191"/>
                </a:lnTo>
              </a:path>
            </a:pathLst>
          </a:custGeom>
          <a:noFill/>
          <a:ln w="5079">
            <a:solidFill>
              <a:srgbClr val="28166F"/>
            </a:solidFill>
            <a:round/>
          </a:ln>
        </p:spPr>
        <p:txBody>
          <a:bodyPr lIns="0" tIns="0" rIns="0" bIns="0"/>
          <a:lstStyle/>
          <a:p>
            <a:endParaRPr lang="el-GR"/>
          </a:p>
        </p:txBody>
      </p:sp>
      <p:sp>
        <p:nvSpPr>
          <p:cNvPr id="10067" name="object 852"/>
          <p:cNvSpPr/>
          <p:nvPr/>
        </p:nvSpPr>
        <p:spPr bwMode="auto">
          <a:xfrm>
            <a:off x="5478463" y="3527425"/>
            <a:ext cx="860425" cy="0"/>
          </a:xfrm>
          <a:custGeom>
            <a:avLst/>
            <a:gdLst>
              <a:gd name="T0" fmla="*/ 861315 w 859536"/>
              <a:gd name="T1" fmla="*/ 0 w 859536"/>
              <a:gd name="T2" fmla="*/ 0 60000 65536"/>
              <a:gd name="T3" fmla="*/ 0 60000 65536"/>
              <a:gd name="T4" fmla="*/ 0 w 859536"/>
              <a:gd name="T5" fmla="*/ 859536 w 859536"/>
            </a:gdLst>
            <a:ahLst/>
            <a:cxnLst>
              <a:cxn ang="T2">
                <a:pos x="T0" y="0"/>
              </a:cxn>
              <a:cxn ang="T3">
                <a:pos x="T1" y="0"/>
              </a:cxn>
            </a:cxnLst>
            <a:rect l="T4" t="0" r="T5" b="0"/>
            <a:pathLst>
              <a:path w="859536">
                <a:moveTo>
                  <a:pt x="859536" y="0"/>
                </a:moveTo>
                <a:lnTo>
                  <a:pt x="0" y="0"/>
                </a:lnTo>
              </a:path>
            </a:pathLst>
          </a:custGeom>
          <a:noFill/>
          <a:ln w="24892">
            <a:solidFill>
              <a:srgbClr val="28166F"/>
            </a:solidFill>
            <a:round/>
          </a:ln>
        </p:spPr>
        <p:txBody>
          <a:bodyPr lIns="0" tIns="0" rIns="0" bIns="0"/>
          <a:lstStyle/>
          <a:p>
            <a:endParaRPr lang="el-GR"/>
          </a:p>
        </p:txBody>
      </p:sp>
      <p:sp>
        <p:nvSpPr>
          <p:cNvPr id="10068" name="object 853"/>
          <p:cNvSpPr/>
          <p:nvPr/>
        </p:nvSpPr>
        <p:spPr bwMode="auto">
          <a:xfrm>
            <a:off x="5988050" y="3633788"/>
            <a:ext cx="0" cy="288925"/>
          </a:xfrm>
          <a:custGeom>
            <a:avLst/>
            <a:gdLst>
              <a:gd name="T0" fmla="*/ 0 h 289560"/>
              <a:gd name="T1" fmla="*/ 288291 h 289560"/>
              <a:gd name="T2" fmla="*/ 0 60000 65536"/>
              <a:gd name="T3" fmla="*/ 0 60000 65536"/>
              <a:gd name="T4" fmla="*/ 0 h 289560"/>
              <a:gd name="T5" fmla="*/ 289560 h 289560"/>
            </a:gdLst>
            <a:ahLst/>
            <a:cxnLst>
              <a:cxn ang="T2">
                <a:pos x="0" y="T0"/>
              </a:cxn>
              <a:cxn ang="T3">
                <a:pos x="0" y="T1"/>
              </a:cxn>
            </a:cxnLst>
            <a:rect l="0" t="T4" r="0" b="T5"/>
            <a:pathLst>
              <a:path h="289560">
                <a:moveTo>
                  <a:pt x="0" y="0"/>
                </a:moveTo>
                <a:lnTo>
                  <a:pt x="0" y="289560"/>
                </a:lnTo>
              </a:path>
            </a:pathLst>
          </a:custGeom>
          <a:noFill/>
          <a:ln w="11175">
            <a:solidFill>
              <a:srgbClr val="28166F"/>
            </a:solidFill>
            <a:round/>
          </a:ln>
        </p:spPr>
        <p:txBody>
          <a:bodyPr lIns="0" tIns="0" rIns="0" bIns="0"/>
          <a:lstStyle/>
          <a:p>
            <a:endParaRPr lang="el-GR"/>
          </a:p>
        </p:txBody>
      </p:sp>
      <p:sp>
        <p:nvSpPr>
          <p:cNvPr id="10069" name="object 854"/>
          <p:cNvSpPr/>
          <p:nvPr/>
        </p:nvSpPr>
        <p:spPr bwMode="auto">
          <a:xfrm>
            <a:off x="5999163" y="3624263"/>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3461">
            <a:solidFill>
              <a:srgbClr val="28166F"/>
            </a:solidFill>
            <a:round/>
          </a:ln>
        </p:spPr>
        <p:txBody>
          <a:bodyPr lIns="0" tIns="0" rIns="0" bIns="0"/>
          <a:lstStyle/>
          <a:p>
            <a:endParaRPr lang="el-GR"/>
          </a:p>
        </p:txBody>
      </p:sp>
      <p:sp>
        <p:nvSpPr>
          <p:cNvPr id="10070" name="object 855"/>
          <p:cNvSpPr/>
          <p:nvPr/>
        </p:nvSpPr>
        <p:spPr bwMode="auto">
          <a:xfrm>
            <a:off x="5983288" y="3617913"/>
            <a:ext cx="20637" cy="19050"/>
          </a:xfrm>
          <a:custGeom>
            <a:avLst/>
            <a:gdLst>
              <a:gd name="T0" fmla="*/ 20700 w 20574"/>
              <a:gd name="T1" fmla="*/ 10668 h 19050"/>
              <a:gd name="T2" fmla="*/ 12265 w 20574"/>
              <a:gd name="T3" fmla="*/ 0 h 19050"/>
              <a:gd name="T4" fmla="*/ 0 w 20574"/>
              <a:gd name="T5" fmla="*/ 10668 h 19050"/>
              <a:gd name="T6" fmla="*/ 6900 w 20574"/>
              <a:gd name="T7" fmla="*/ 19050 h 19050"/>
              <a:gd name="T8" fmla="*/ 20700 w 20574"/>
              <a:gd name="T9" fmla="*/ 10668 h 19050"/>
              <a:gd name="T10" fmla="*/ 0 60000 65536"/>
              <a:gd name="T11" fmla="*/ 0 60000 65536"/>
              <a:gd name="T12" fmla="*/ 0 60000 65536"/>
              <a:gd name="T13" fmla="*/ 0 60000 65536"/>
              <a:gd name="T14" fmla="*/ 0 60000 65536"/>
              <a:gd name="T15" fmla="*/ 0 w 20574"/>
              <a:gd name="T16" fmla="*/ 0 h 19050"/>
              <a:gd name="T17" fmla="*/ 20574 w 20574"/>
              <a:gd name="T18" fmla="*/ 19050 h 19050"/>
            </a:gdLst>
            <a:ahLst/>
            <a:cxnLst>
              <a:cxn ang="T10">
                <a:pos x="T0" y="T1"/>
              </a:cxn>
              <a:cxn ang="T11">
                <a:pos x="T2" y="T3"/>
              </a:cxn>
              <a:cxn ang="T12">
                <a:pos x="T4" y="T5"/>
              </a:cxn>
              <a:cxn ang="T13">
                <a:pos x="T6" y="T7"/>
              </a:cxn>
              <a:cxn ang="T14">
                <a:pos x="T8" y="T9"/>
              </a:cxn>
            </a:cxnLst>
            <a:rect l="T15" t="T16" r="T17" b="T18"/>
            <a:pathLst>
              <a:path w="20574" h="19050">
                <a:moveTo>
                  <a:pt x="20574" y="10668"/>
                </a:moveTo>
                <a:lnTo>
                  <a:pt x="12191" y="0"/>
                </a:lnTo>
                <a:lnTo>
                  <a:pt x="0" y="10668"/>
                </a:lnTo>
                <a:lnTo>
                  <a:pt x="6858" y="19050"/>
                </a:lnTo>
                <a:lnTo>
                  <a:pt x="20574" y="10668"/>
                </a:lnTo>
                <a:close/>
              </a:path>
            </a:pathLst>
          </a:custGeom>
          <a:solidFill>
            <a:srgbClr val="28166F"/>
          </a:solidFill>
          <a:ln w="9525">
            <a:noFill/>
            <a:round/>
          </a:ln>
        </p:spPr>
        <p:txBody>
          <a:bodyPr lIns="0" tIns="0" rIns="0" bIns="0"/>
          <a:lstStyle/>
          <a:p>
            <a:endParaRPr lang="el-GR"/>
          </a:p>
        </p:txBody>
      </p:sp>
      <p:sp>
        <p:nvSpPr>
          <p:cNvPr id="10071" name="object 856"/>
          <p:cNvSpPr/>
          <p:nvPr/>
        </p:nvSpPr>
        <p:spPr bwMode="auto">
          <a:xfrm>
            <a:off x="5983288" y="3919538"/>
            <a:ext cx="19050" cy="14287"/>
          </a:xfrm>
          <a:custGeom>
            <a:avLst/>
            <a:gdLst>
              <a:gd name="T0" fmla="*/ 19845 w 18287"/>
              <a:gd name="T1" fmla="*/ 6614 h 13716"/>
              <a:gd name="T2" fmla="*/ 7442 w 18287"/>
              <a:gd name="T3" fmla="*/ 0 h 13716"/>
              <a:gd name="T4" fmla="*/ 0 w 18287"/>
              <a:gd name="T5" fmla="*/ 8267 h 13716"/>
              <a:gd name="T6" fmla="*/ 13230 w 18287"/>
              <a:gd name="T7" fmla="*/ 14882 h 13716"/>
              <a:gd name="T8" fmla="*/ 19845 w 18287"/>
              <a:gd name="T9" fmla="*/ 6614 h 13716"/>
              <a:gd name="T10" fmla="*/ 0 60000 65536"/>
              <a:gd name="T11" fmla="*/ 0 60000 65536"/>
              <a:gd name="T12" fmla="*/ 0 60000 65536"/>
              <a:gd name="T13" fmla="*/ 0 60000 65536"/>
              <a:gd name="T14" fmla="*/ 0 60000 65536"/>
              <a:gd name="T15" fmla="*/ 0 w 18287"/>
              <a:gd name="T16" fmla="*/ 0 h 13716"/>
              <a:gd name="T17" fmla="*/ 18287 w 18287"/>
              <a:gd name="T18" fmla="*/ 13716 h 13716"/>
            </a:gdLst>
            <a:ahLst/>
            <a:cxnLst>
              <a:cxn ang="T10">
                <a:pos x="T0" y="T1"/>
              </a:cxn>
              <a:cxn ang="T11">
                <a:pos x="T2" y="T3"/>
              </a:cxn>
              <a:cxn ang="T12">
                <a:pos x="T4" y="T5"/>
              </a:cxn>
              <a:cxn ang="T13">
                <a:pos x="T6" y="T7"/>
              </a:cxn>
              <a:cxn ang="T14">
                <a:pos x="T8" y="T9"/>
              </a:cxn>
            </a:cxnLst>
            <a:rect l="T15" t="T16" r="T17" b="T18"/>
            <a:pathLst>
              <a:path w="18287" h="13716">
                <a:moveTo>
                  <a:pt x="18287" y="6096"/>
                </a:moveTo>
                <a:lnTo>
                  <a:pt x="6858" y="0"/>
                </a:lnTo>
                <a:lnTo>
                  <a:pt x="0" y="7620"/>
                </a:lnTo>
                <a:lnTo>
                  <a:pt x="12191" y="13716"/>
                </a:lnTo>
                <a:lnTo>
                  <a:pt x="18287" y="6096"/>
                </a:lnTo>
                <a:close/>
              </a:path>
            </a:pathLst>
          </a:custGeom>
          <a:solidFill>
            <a:srgbClr val="28166F"/>
          </a:solidFill>
          <a:ln w="9525">
            <a:noFill/>
            <a:round/>
          </a:ln>
        </p:spPr>
        <p:txBody>
          <a:bodyPr lIns="0" tIns="0" rIns="0" bIns="0"/>
          <a:lstStyle/>
          <a:p>
            <a:endParaRPr lang="el-GR"/>
          </a:p>
        </p:txBody>
      </p:sp>
      <p:sp>
        <p:nvSpPr>
          <p:cNvPr id="10072" name="object 857"/>
          <p:cNvSpPr/>
          <p:nvPr/>
        </p:nvSpPr>
        <p:spPr bwMode="auto">
          <a:xfrm>
            <a:off x="5999163" y="3929063"/>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4985">
            <a:solidFill>
              <a:srgbClr val="28166F"/>
            </a:solidFill>
            <a:round/>
          </a:ln>
        </p:spPr>
        <p:txBody>
          <a:bodyPr lIns="0" tIns="0" rIns="0" bIns="0"/>
          <a:lstStyle/>
          <a:p>
            <a:endParaRPr lang="el-GR"/>
          </a:p>
        </p:txBody>
      </p:sp>
      <p:sp>
        <p:nvSpPr>
          <p:cNvPr id="10073" name="object 858"/>
          <p:cNvSpPr/>
          <p:nvPr/>
        </p:nvSpPr>
        <p:spPr bwMode="auto">
          <a:xfrm>
            <a:off x="6373813" y="3617913"/>
            <a:ext cx="19050" cy="19050"/>
          </a:xfrm>
          <a:custGeom>
            <a:avLst/>
            <a:gdLst>
              <a:gd name="T0" fmla="*/ 19845 w 18287"/>
              <a:gd name="T1" fmla="*/ 10668 h 19050"/>
              <a:gd name="T2" fmla="*/ 9095 w 18287"/>
              <a:gd name="T3" fmla="*/ 0 h 19050"/>
              <a:gd name="T4" fmla="*/ 0 w 18287"/>
              <a:gd name="T5" fmla="*/ 7620 h 19050"/>
              <a:gd name="T6" fmla="*/ 9095 w 18287"/>
              <a:gd name="T7" fmla="*/ 19050 h 19050"/>
              <a:gd name="T8" fmla="*/ 19845 w 18287"/>
              <a:gd name="T9" fmla="*/ 10668 h 19050"/>
              <a:gd name="T10" fmla="*/ 0 60000 65536"/>
              <a:gd name="T11" fmla="*/ 0 60000 65536"/>
              <a:gd name="T12" fmla="*/ 0 60000 65536"/>
              <a:gd name="T13" fmla="*/ 0 60000 65536"/>
              <a:gd name="T14" fmla="*/ 0 60000 65536"/>
              <a:gd name="T15" fmla="*/ 0 w 18287"/>
              <a:gd name="T16" fmla="*/ 0 h 19050"/>
              <a:gd name="T17" fmla="*/ 18287 w 18287"/>
              <a:gd name="T18" fmla="*/ 19050 h 19050"/>
            </a:gdLst>
            <a:ahLst/>
            <a:cxnLst>
              <a:cxn ang="T10">
                <a:pos x="T0" y="T1"/>
              </a:cxn>
              <a:cxn ang="T11">
                <a:pos x="T2" y="T3"/>
              </a:cxn>
              <a:cxn ang="T12">
                <a:pos x="T4" y="T5"/>
              </a:cxn>
              <a:cxn ang="T13">
                <a:pos x="T6" y="T7"/>
              </a:cxn>
              <a:cxn ang="T14">
                <a:pos x="T8" y="T9"/>
              </a:cxn>
            </a:cxnLst>
            <a:rect l="T15" t="T16" r="T17" b="T18"/>
            <a:pathLst>
              <a:path w="18287" h="19050">
                <a:moveTo>
                  <a:pt x="18287" y="10668"/>
                </a:moveTo>
                <a:lnTo>
                  <a:pt x="8381" y="0"/>
                </a:lnTo>
                <a:lnTo>
                  <a:pt x="0" y="7620"/>
                </a:lnTo>
                <a:lnTo>
                  <a:pt x="8381" y="19050"/>
                </a:lnTo>
                <a:lnTo>
                  <a:pt x="18287" y="10668"/>
                </a:lnTo>
                <a:close/>
              </a:path>
            </a:pathLst>
          </a:custGeom>
          <a:solidFill>
            <a:srgbClr val="28166F"/>
          </a:solidFill>
          <a:ln w="9525">
            <a:noFill/>
            <a:round/>
          </a:ln>
        </p:spPr>
        <p:txBody>
          <a:bodyPr lIns="0" tIns="0" rIns="0" bIns="0"/>
          <a:lstStyle/>
          <a:p>
            <a:endParaRPr lang="el-GR"/>
          </a:p>
        </p:txBody>
      </p:sp>
      <p:sp>
        <p:nvSpPr>
          <p:cNvPr id="10074" name="object 859"/>
          <p:cNvSpPr/>
          <p:nvPr/>
        </p:nvSpPr>
        <p:spPr bwMode="auto">
          <a:xfrm>
            <a:off x="6373813" y="3919538"/>
            <a:ext cx="19050" cy="14287"/>
          </a:xfrm>
          <a:custGeom>
            <a:avLst/>
            <a:gdLst>
              <a:gd name="T0" fmla="*/ 19845 w 18287"/>
              <a:gd name="T1" fmla="*/ 8267 h 13716"/>
              <a:gd name="T2" fmla="*/ 9095 w 18287"/>
              <a:gd name="T3" fmla="*/ 0 h 13716"/>
              <a:gd name="T4" fmla="*/ 0 w 18287"/>
              <a:gd name="T5" fmla="*/ 6614 h 13716"/>
              <a:gd name="T6" fmla="*/ 6601 w 18287"/>
              <a:gd name="T7" fmla="*/ 14882 h 13716"/>
              <a:gd name="T8" fmla="*/ 19845 w 18287"/>
              <a:gd name="T9" fmla="*/ 8267 h 13716"/>
              <a:gd name="T10" fmla="*/ 0 60000 65536"/>
              <a:gd name="T11" fmla="*/ 0 60000 65536"/>
              <a:gd name="T12" fmla="*/ 0 60000 65536"/>
              <a:gd name="T13" fmla="*/ 0 60000 65536"/>
              <a:gd name="T14" fmla="*/ 0 60000 65536"/>
              <a:gd name="T15" fmla="*/ 0 w 18287"/>
              <a:gd name="T16" fmla="*/ 0 h 13716"/>
              <a:gd name="T17" fmla="*/ 18287 w 18287"/>
              <a:gd name="T18" fmla="*/ 13716 h 13716"/>
            </a:gdLst>
            <a:ahLst/>
            <a:cxnLst>
              <a:cxn ang="T10">
                <a:pos x="T0" y="T1"/>
              </a:cxn>
              <a:cxn ang="T11">
                <a:pos x="T2" y="T3"/>
              </a:cxn>
              <a:cxn ang="T12">
                <a:pos x="T4" y="T5"/>
              </a:cxn>
              <a:cxn ang="T13">
                <a:pos x="T6" y="T7"/>
              </a:cxn>
              <a:cxn ang="T14">
                <a:pos x="T8" y="T9"/>
              </a:cxn>
            </a:cxnLst>
            <a:rect l="T15" t="T16" r="T17" b="T18"/>
            <a:pathLst>
              <a:path w="18287" h="13716">
                <a:moveTo>
                  <a:pt x="18287" y="7620"/>
                </a:moveTo>
                <a:lnTo>
                  <a:pt x="8381" y="0"/>
                </a:lnTo>
                <a:lnTo>
                  <a:pt x="0" y="6096"/>
                </a:lnTo>
                <a:lnTo>
                  <a:pt x="6083" y="13716"/>
                </a:lnTo>
                <a:lnTo>
                  <a:pt x="18287" y="7620"/>
                </a:lnTo>
                <a:close/>
              </a:path>
            </a:pathLst>
          </a:custGeom>
          <a:solidFill>
            <a:srgbClr val="28166F"/>
          </a:solidFill>
          <a:ln w="9525">
            <a:noFill/>
            <a:round/>
          </a:ln>
        </p:spPr>
        <p:txBody>
          <a:bodyPr lIns="0" tIns="0" rIns="0" bIns="0"/>
          <a:lstStyle/>
          <a:p>
            <a:endParaRPr lang="el-GR"/>
          </a:p>
        </p:txBody>
      </p:sp>
      <p:sp>
        <p:nvSpPr>
          <p:cNvPr id="10075" name="object 860"/>
          <p:cNvSpPr/>
          <p:nvPr/>
        </p:nvSpPr>
        <p:spPr bwMode="auto">
          <a:xfrm>
            <a:off x="6021388" y="3917950"/>
            <a:ext cx="14287" cy="36513"/>
          </a:xfrm>
          <a:custGeom>
            <a:avLst/>
            <a:gdLst>
              <a:gd name="T0" fmla="*/ 0 w 13461"/>
              <a:gd name="T1" fmla="*/ 0 h 35813"/>
              <a:gd name="T2" fmla="*/ 0 w 13461"/>
              <a:gd name="T3" fmla="*/ 37227 h 35813"/>
              <a:gd name="T4" fmla="*/ 15164 w 13461"/>
              <a:gd name="T5" fmla="*/ 37227 h 35813"/>
              <a:gd name="T6" fmla="*/ 15164 w 13461"/>
              <a:gd name="T7" fmla="*/ 0 h 35813"/>
              <a:gd name="T8" fmla="*/ 0 w 13461"/>
              <a:gd name="T9" fmla="*/ 0 h 35813"/>
              <a:gd name="T10" fmla="*/ 0 60000 65536"/>
              <a:gd name="T11" fmla="*/ 0 60000 65536"/>
              <a:gd name="T12" fmla="*/ 0 60000 65536"/>
              <a:gd name="T13" fmla="*/ 0 60000 65536"/>
              <a:gd name="T14" fmla="*/ 0 60000 65536"/>
              <a:gd name="T15" fmla="*/ 0 w 13461"/>
              <a:gd name="T16" fmla="*/ 0 h 35813"/>
              <a:gd name="T17" fmla="*/ 13461 w 13461"/>
              <a:gd name="T18" fmla="*/ 35813 h 35813"/>
            </a:gdLst>
            <a:ahLst/>
            <a:cxnLst>
              <a:cxn ang="T10">
                <a:pos x="T0" y="T1"/>
              </a:cxn>
              <a:cxn ang="T11">
                <a:pos x="T2" y="T3"/>
              </a:cxn>
              <a:cxn ang="T12">
                <a:pos x="T4" y="T5"/>
              </a:cxn>
              <a:cxn ang="T13">
                <a:pos x="T6" y="T7"/>
              </a:cxn>
              <a:cxn ang="T14">
                <a:pos x="T8" y="T9"/>
              </a:cxn>
            </a:cxnLst>
            <a:rect l="T15" t="T16" r="T17" b="T18"/>
            <a:pathLst>
              <a:path w="13461" h="35813">
                <a:moveTo>
                  <a:pt x="0" y="0"/>
                </a:moveTo>
                <a:lnTo>
                  <a:pt x="0" y="35813"/>
                </a:lnTo>
                <a:lnTo>
                  <a:pt x="13461" y="35813"/>
                </a:lnTo>
                <a:lnTo>
                  <a:pt x="13461" y="0"/>
                </a:lnTo>
                <a:lnTo>
                  <a:pt x="0" y="0"/>
                </a:lnTo>
                <a:close/>
              </a:path>
            </a:pathLst>
          </a:custGeom>
          <a:solidFill>
            <a:srgbClr val="1F1A17"/>
          </a:solidFill>
          <a:ln w="9525">
            <a:noFill/>
            <a:round/>
          </a:ln>
        </p:spPr>
        <p:txBody>
          <a:bodyPr lIns="0" tIns="0" rIns="0" bIns="0"/>
          <a:lstStyle/>
          <a:p>
            <a:endParaRPr lang="el-GR"/>
          </a:p>
        </p:txBody>
      </p:sp>
      <p:sp>
        <p:nvSpPr>
          <p:cNvPr id="10076" name="object 861"/>
          <p:cNvSpPr/>
          <p:nvPr/>
        </p:nvSpPr>
        <p:spPr bwMode="auto">
          <a:xfrm>
            <a:off x="6037263" y="3933825"/>
            <a:ext cx="12700" cy="0"/>
          </a:xfrm>
          <a:custGeom>
            <a:avLst/>
            <a:gdLst>
              <a:gd name="T0" fmla="*/ 13230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557">
            <a:solidFill>
              <a:srgbClr val="28166F"/>
            </a:solidFill>
            <a:round/>
          </a:ln>
        </p:spPr>
        <p:txBody>
          <a:bodyPr lIns="0" tIns="0" rIns="0" bIns="0"/>
          <a:lstStyle/>
          <a:p>
            <a:endParaRPr lang="el-GR"/>
          </a:p>
        </p:txBody>
      </p:sp>
      <p:sp>
        <p:nvSpPr>
          <p:cNvPr id="10077" name="object 862"/>
          <p:cNvSpPr/>
          <p:nvPr/>
        </p:nvSpPr>
        <p:spPr bwMode="auto">
          <a:xfrm>
            <a:off x="6015038" y="3940175"/>
            <a:ext cx="11112" cy="0"/>
          </a:xfrm>
          <a:custGeom>
            <a:avLst/>
            <a:gdLst>
              <a:gd name="T0" fmla="*/ 10129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176">
            <a:solidFill>
              <a:srgbClr val="28166F"/>
            </a:solidFill>
            <a:round/>
          </a:ln>
        </p:spPr>
        <p:txBody>
          <a:bodyPr lIns="0" tIns="0" rIns="0" bIns="0"/>
          <a:lstStyle/>
          <a:p>
            <a:endParaRPr lang="el-GR"/>
          </a:p>
        </p:txBody>
      </p:sp>
      <p:sp>
        <p:nvSpPr>
          <p:cNvPr id="10078" name="object 863"/>
          <p:cNvSpPr/>
          <p:nvPr/>
        </p:nvSpPr>
        <p:spPr bwMode="auto">
          <a:xfrm>
            <a:off x="6019800" y="3921125"/>
            <a:ext cx="23813" cy="33338"/>
          </a:xfrm>
          <a:custGeom>
            <a:avLst/>
            <a:gdLst>
              <a:gd name="T0" fmla="*/ 0 w 23622"/>
              <a:gd name="T1" fmla="*/ 0 h 33654"/>
              <a:gd name="T2" fmla="*/ 0 w 23622"/>
              <a:gd name="T3" fmla="*/ 33025 h 33654"/>
              <a:gd name="T4" fmla="*/ 24006 w 23622"/>
              <a:gd name="T5" fmla="*/ 33025 h 33654"/>
              <a:gd name="T6" fmla="*/ 24006 w 23622"/>
              <a:gd name="T7" fmla="*/ 0 h 33654"/>
              <a:gd name="T8" fmla="*/ 0 w 23622"/>
              <a:gd name="T9" fmla="*/ 0 h 33654"/>
              <a:gd name="T10" fmla="*/ 0 60000 65536"/>
              <a:gd name="T11" fmla="*/ 0 60000 65536"/>
              <a:gd name="T12" fmla="*/ 0 60000 65536"/>
              <a:gd name="T13" fmla="*/ 0 60000 65536"/>
              <a:gd name="T14" fmla="*/ 0 60000 65536"/>
              <a:gd name="T15" fmla="*/ 0 w 23622"/>
              <a:gd name="T16" fmla="*/ 0 h 33654"/>
              <a:gd name="T17" fmla="*/ 23622 w 23622"/>
              <a:gd name="T18" fmla="*/ 33654 h 33654"/>
            </a:gdLst>
            <a:ahLst/>
            <a:cxnLst>
              <a:cxn ang="T10">
                <a:pos x="T0" y="T1"/>
              </a:cxn>
              <a:cxn ang="T11">
                <a:pos x="T2" y="T3"/>
              </a:cxn>
              <a:cxn ang="T12">
                <a:pos x="T4" y="T5"/>
              </a:cxn>
              <a:cxn ang="T13">
                <a:pos x="T6" y="T7"/>
              </a:cxn>
              <a:cxn ang="T14">
                <a:pos x="T8" y="T9"/>
              </a:cxn>
            </a:cxnLst>
            <a:rect l="T15" t="T16" r="T17" b="T18"/>
            <a:pathLst>
              <a:path w="23622" h="33654">
                <a:moveTo>
                  <a:pt x="0" y="0"/>
                </a:moveTo>
                <a:lnTo>
                  <a:pt x="0" y="33654"/>
                </a:lnTo>
                <a:lnTo>
                  <a:pt x="23622" y="33654"/>
                </a:lnTo>
                <a:lnTo>
                  <a:pt x="23622" y="0"/>
                </a:lnTo>
                <a:lnTo>
                  <a:pt x="0" y="0"/>
                </a:lnTo>
                <a:close/>
              </a:path>
            </a:pathLst>
          </a:custGeom>
          <a:solidFill>
            <a:srgbClr val="28166F"/>
          </a:solidFill>
          <a:ln w="9525">
            <a:noFill/>
            <a:round/>
          </a:ln>
        </p:spPr>
        <p:txBody>
          <a:bodyPr lIns="0" tIns="0" rIns="0" bIns="0"/>
          <a:lstStyle/>
          <a:p>
            <a:endParaRPr lang="el-GR"/>
          </a:p>
        </p:txBody>
      </p:sp>
      <p:sp>
        <p:nvSpPr>
          <p:cNvPr id="10079" name="object 864"/>
          <p:cNvSpPr/>
          <p:nvPr/>
        </p:nvSpPr>
        <p:spPr bwMode="auto">
          <a:xfrm>
            <a:off x="6035675" y="3941763"/>
            <a:ext cx="11113" cy="3175"/>
          </a:xfrm>
          <a:custGeom>
            <a:avLst/>
            <a:gdLst>
              <a:gd name="T0" fmla="*/ 5402 w 11429"/>
              <a:gd name="T1" fmla="*/ 0 h 3047"/>
              <a:gd name="T2" fmla="*/ 5402 w 11429"/>
              <a:gd name="T3" fmla="*/ 3308 h 3047"/>
              <a:gd name="T4" fmla="*/ 0 60000 65536"/>
              <a:gd name="T5" fmla="*/ 0 60000 65536"/>
              <a:gd name="T6" fmla="*/ 0 w 11429"/>
              <a:gd name="T7" fmla="*/ 0 h 3047"/>
              <a:gd name="T8" fmla="*/ 11429 w 11429"/>
              <a:gd name="T9" fmla="*/ 3047 h 3047"/>
            </a:gdLst>
            <a:ahLst/>
            <a:cxnLst>
              <a:cxn ang="T4">
                <a:pos x="T0" y="T1"/>
              </a:cxn>
              <a:cxn ang="T5">
                <a:pos x="T2" y="T3"/>
              </a:cxn>
            </a:cxnLst>
            <a:rect l="T6" t="T7" r="T8" b="T9"/>
            <a:pathLst>
              <a:path w="11429" h="3047">
                <a:moveTo>
                  <a:pt x="5714" y="0"/>
                </a:moveTo>
                <a:lnTo>
                  <a:pt x="5714" y="3047"/>
                </a:lnTo>
              </a:path>
            </a:pathLst>
          </a:custGeom>
          <a:noFill/>
          <a:ln w="12699">
            <a:solidFill>
              <a:srgbClr val="28166F"/>
            </a:solidFill>
            <a:round/>
          </a:ln>
        </p:spPr>
        <p:txBody>
          <a:bodyPr lIns="0" tIns="0" rIns="0" bIns="0"/>
          <a:lstStyle/>
          <a:p>
            <a:endParaRPr lang="el-GR"/>
          </a:p>
        </p:txBody>
      </p:sp>
      <p:sp>
        <p:nvSpPr>
          <p:cNvPr id="10080" name="object 865"/>
          <p:cNvSpPr/>
          <p:nvPr/>
        </p:nvSpPr>
        <p:spPr bwMode="auto">
          <a:xfrm>
            <a:off x="6011863" y="3929063"/>
            <a:ext cx="11112" cy="4762"/>
          </a:xfrm>
          <a:custGeom>
            <a:avLst/>
            <a:gdLst>
              <a:gd name="T0" fmla="*/ 5402 w 11429"/>
              <a:gd name="T1" fmla="*/ 0 h 3809"/>
              <a:gd name="T2" fmla="*/ 5402 w 11429"/>
              <a:gd name="T3" fmla="*/ 5953 h 3809"/>
              <a:gd name="T4" fmla="*/ 0 60000 65536"/>
              <a:gd name="T5" fmla="*/ 0 60000 65536"/>
              <a:gd name="T6" fmla="*/ 0 w 11429"/>
              <a:gd name="T7" fmla="*/ 0 h 3809"/>
              <a:gd name="T8" fmla="*/ 11429 w 11429"/>
              <a:gd name="T9" fmla="*/ 3809 h 3809"/>
            </a:gdLst>
            <a:ahLst/>
            <a:cxnLst>
              <a:cxn ang="T4">
                <a:pos x="T0" y="T1"/>
              </a:cxn>
              <a:cxn ang="T5">
                <a:pos x="T2" y="T3"/>
              </a:cxn>
            </a:cxnLst>
            <a:rect l="T6" t="T7" r="T8" b="T9"/>
            <a:pathLst>
              <a:path w="11429" h="3809">
                <a:moveTo>
                  <a:pt x="5714" y="0"/>
                </a:moveTo>
                <a:lnTo>
                  <a:pt x="5714" y="3809"/>
                </a:lnTo>
              </a:path>
            </a:pathLst>
          </a:custGeom>
          <a:noFill/>
          <a:ln w="12699">
            <a:solidFill>
              <a:srgbClr val="28166F"/>
            </a:solidFill>
            <a:round/>
          </a:ln>
        </p:spPr>
        <p:txBody>
          <a:bodyPr lIns="0" tIns="0" rIns="0" bIns="0"/>
          <a:lstStyle/>
          <a:p>
            <a:endParaRPr lang="el-GR"/>
          </a:p>
        </p:txBody>
      </p:sp>
      <p:sp>
        <p:nvSpPr>
          <p:cNvPr id="10081" name="object 866"/>
          <p:cNvSpPr/>
          <p:nvPr/>
        </p:nvSpPr>
        <p:spPr bwMode="auto">
          <a:xfrm>
            <a:off x="6018213" y="3929063"/>
            <a:ext cx="25400" cy="4762"/>
          </a:xfrm>
          <a:custGeom>
            <a:avLst/>
            <a:gdLst>
              <a:gd name="T0" fmla="*/ 0 w 26416"/>
              <a:gd name="T1" fmla="*/ 0 h 3809"/>
              <a:gd name="T2" fmla="*/ 0 w 26416"/>
              <a:gd name="T3" fmla="*/ 5953 h 3809"/>
              <a:gd name="T4" fmla="*/ 24423 w 26416"/>
              <a:gd name="T5" fmla="*/ 5953 h 3809"/>
              <a:gd name="T6" fmla="*/ 24423 w 26416"/>
              <a:gd name="T7" fmla="*/ 0 h 3809"/>
              <a:gd name="T8" fmla="*/ 0 w 26416"/>
              <a:gd name="T9" fmla="*/ 0 h 3809"/>
              <a:gd name="T10" fmla="*/ 0 60000 65536"/>
              <a:gd name="T11" fmla="*/ 0 60000 65536"/>
              <a:gd name="T12" fmla="*/ 0 60000 65536"/>
              <a:gd name="T13" fmla="*/ 0 60000 65536"/>
              <a:gd name="T14" fmla="*/ 0 60000 65536"/>
              <a:gd name="T15" fmla="*/ 0 w 26416"/>
              <a:gd name="T16" fmla="*/ 0 h 3809"/>
              <a:gd name="T17" fmla="*/ 26416 w 26416"/>
              <a:gd name="T18" fmla="*/ 3809 h 3809"/>
            </a:gdLst>
            <a:ahLst/>
            <a:cxnLst>
              <a:cxn ang="T10">
                <a:pos x="T0" y="T1"/>
              </a:cxn>
              <a:cxn ang="T11">
                <a:pos x="T2" y="T3"/>
              </a:cxn>
              <a:cxn ang="T12">
                <a:pos x="T4" y="T5"/>
              </a:cxn>
              <a:cxn ang="T13">
                <a:pos x="T6" y="T7"/>
              </a:cxn>
              <a:cxn ang="T14">
                <a:pos x="T8" y="T9"/>
              </a:cxn>
            </a:cxnLst>
            <a:rect l="T15" t="T16" r="T17" b="T18"/>
            <a:pathLst>
              <a:path w="26416" h="3809">
                <a:moveTo>
                  <a:pt x="0" y="0"/>
                </a:moveTo>
                <a:lnTo>
                  <a:pt x="0" y="3809"/>
                </a:lnTo>
                <a:lnTo>
                  <a:pt x="26416" y="3809"/>
                </a:lnTo>
                <a:lnTo>
                  <a:pt x="26416" y="0"/>
                </a:lnTo>
                <a:lnTo>
                  <a:pt x="0" y="0"/>
                </a:lnTo>
                <a:close/>
              </a:path>
            </a:pathLst>
          </a:custGeom>
          <a:solidFill>
            <a:srgbClr val="28166F"/>
          </a:solidFill>
          <a:ln w="9525">
            <a:noFill/>
            <a:round/>
          </a:ln>
        </p:spPr>
        <p:txBody>
          <a:bodyPr lIns="0" tIns="0" rIns="0" bIns="0"/>
          <a:lstStyle/>
          <a:p>
            <a:endParaRPr lang="el-GR"/>
          </a:p>
        </p:txBody>
      </p:sp>
      <p:sp>
        <p:nvSpPr>
          <p:cNvPr id="10082" name="object 867"/>
          <p:cNvSpPr/>
          <p:nvPr/>
        </p:nvSpPr>
        <p:spPr bwMode="auto">
          <a:xfrm>
            <a:off x="6019800" y="3921125"/>
            <a:ext cx="23813" cy="34925"/>
          </a:xfrm>
          <a:custGeom>
            <a:avLst/>
            <a:gdLst>
              <a:gd name="T0" fmla="*/ 0 w 23622"/>
              <a:gd name="T1" fmla="*/ 0 h 35940"/>
              <a:gd name="T2" fmla="*/ 0 w 23622"/>
              <a:gd name="T3" fmla="*/ 33939 h 35940"/>
              <a:gd name="T4" fmla="*/ 24006 w 23622"/>
              <a:gd name="T5" fmla="*/ 33939 h 35940"/>
              <a:gd name="T6" fmla="*/ 24006 w 23622"/>
              <a:gd name="T7" fmla="*/ 0 h 35940"/>
              <a:gd name="T8" fmla="*/ 0 w 23622"/>
              <a:gd name="T9" fmla="*/ 0 h 35940"/>
              <a:gd name="T10" fmla="*/ 0 60000 65536"/>
              <a:gd name="T11" fmla="*/ 0 60000 65536"/>
              <a:gd name="T12" fmla="*/ 0 60000 65536"/>
              <a:gd name="T13" fmla="*/ 0 60000 65536"/>
              <a:gd name="T14" fmla="*/ 0 60000 65536"/>
              <a:gd name="T15" fmla="*/ 0 w 23622"/>
              <a:gd name="T16" fmla="*/ 0 h 35940"/>
              <a:gd name="T17" fmla="*/ 23622 w 23622"/>
              <a:gd name="T18" fmla="*/ 35940 h 35940"/>
            </a:gdLst>
            <a:ahLst/>
            <a:cxnLst>
              <a:cxn ang="T10">
                <a:pos x="T0" y="T1"/>
              </a:cxn>
              <a:cxn ang="T11">
                <a:pos x="T2" y="T3"/>
              </a:cxn>
              <a:cxn ang="T12">
                <a:pos x="T4" y="T5"/>
              </a:cxn>
              <a:cxn ang="T13">
                <a:pos x="T6" y="T7"/>
              </a:cxn>
              <a:cxn ang="T14">
                <a:pos x="T8" y="T9"/>
              </a:cxn>
            </a:cxnLst>
            <a:rect l="T15" t="T16" r="T17" b="T18"/>
            <a:pathLst>
              <a:path w="23622" h="35940">
                <a:moveTo>
                  <a:pt x="0" y="0"/>
                </a:moveTo>
                <a:lnTo>
                  <a:pt x="0" y="35940"/>
                </a:lnTo>
                <a:lnTo>
                  <a:pt x="23622" y="35940"/>
                </a:lnTo>
                <a:lnTo>
                  <a:pt x="23622" y="0"/>
                </a:lnTo>
                <a:lnTo>
                  <a:pt x="0" y="0"/>
                </a:lnTo>
                <a:close/>
              </a:path>
            </a:pathLst>
          </a:custGeom>
          <a:solidFill>
            <a:srgbClr val="28166F"/>
          </a:solidFill>
          <a:ln w="9525">
            <a:noFill/>
            <a:round/>
          </a:ln>
        </p:spPr>
        <p:txBody>
          <a:bodyPr lIns="0" tIns="0" rIns="0" bIns="0"/>
          <a:lstStyle/>
          <a:p>
            <a:endParaRPr lang="el-GR"/>
          </a:p>
        </p:txBody>
      </p:sp>
      <p:sp>
        <p:nvSpPr>
          <p:cNvPr id="10083" name="object 868"/>
          <p:cNvSpPr/>
          <p:nvPr/>
        </p:nvSpPr>
        <p:spPr bwMode="auto">
          <a:xfrm>
            <a:off x="6019800" y="3927475"/>
            <a:ext cx="1588"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10084" name="object 869"/>
          <p:cNvSpPr/>
          <p:nvPr/>
        </p:nvSpPr>
        <p:spPr bwMode="auto">
          <a:xfrm>
            <a:off x="6019800" y="3937000"/>
            <a:ext cx="23813" cy="22225"/>
          </a:xfrm>
          <a:custGeom>
            <a:avLst/>
            <a:gdLst>
              <a:gd name="T0" fmla="*/ 0 w 23622"/>
              <a:gd name="T1" fmla="*/ 0 h 23368"/>
              <a:gd name="T2" fmla="*/ 0 w 23622"/>
              <a:gd name="T3" fmla="*/ 21138 h 23368"/>
              <a:gd name="T4" fmla="*/ 24006 w 23622"/>
              <a:gd name="T5" fmla="*/ 21138 h 23368"/>
              <a:gd name="T6" fmla="*/ 24006 w 23622"/>
              <a:gd name="T7" fmla="*/ 0 h 23368"/>
              <a:gd name="T8" fmla="*/ 0 w 23622"/>
              <a:gd name="T9" fmla="*/ 0 h 23368"/>
              <a:gd name="T10" fmla="*/ 0 60000 65536"/>
              <a:gd name="T11" fmla="*/ 0 60000 65536"/>
              <a:gd name="T12" fmla="*/ 0 60000 65536"/>
              <a:gd name="T13" fmla="*/ 0 60000 65536"/>
              <a:gd name="T14" fmla="*/ 0 60000 65536"/>
              <a:gd name="T15" fmla="*/ 0 w 23622"/>
              <a:gd name="T16" fmla="*/ 0 h 23368"/>
              <a:gd name="T17" fmla="*/ 23622 w 23622"/>
              <a:gd name="T18" fmla="*/ 23368 h 23368"/>
            </a:gdLst>
            <a:ahLst/>
            <a:cxnLst>
              <a:cxn ang="T10">
                <a:pos x="T0" y="T1"/>
              </a:cxn>
              <a:cxn ang="T11">
                <a:pos x="T2" y="T3"/>
              </a:cxn>
              <a:cxn ang="T12">
                <a:pos x="T4" y="T5"/>
              </a:cxn>
              <a:cxn ang="T13">
                <a:pos x="T6" y="T7"/>
              </a:cxn>
              <a:cxn ang="T14">
                <a:pos x="T8" y="T9"/>
              </a:cxn>
            </a:cxnLst>
            <a:rect l="T15" t="T16" r="T17" b="T18"/>
            <a:pathLst>
              <a:path w="23622" h="23368">
                <a:moveTo>
                  <a:pt x="0" y="0"/>
                </a:moveTo>
                <a:lnTo>
                  <a:pt x="0" y="23368"/>
                </a:lnTo>
                <a:lnTo>
                  <a:pt x="23622" y="23368"/>
                </a:lnTo>
                <a:lnTo>
                  <a:pt x="23622" y="0"/>
                </a:lnTo>
                <a:lnTo>
                  <a:pt x="0" y="0"/>
                </a:lnTo>
                <a:close/>
              </a:path>
            </a:pathLst>
          </a:custGeom>
          <a:solidFill>
            <a:srgbClr val="28166F"/>
          </a:solidFill>
          <a:ln w="9525">
            <a:noFill/>
            <a:round/>
          </a:ln>
        </p:spPr>
        <p:txBody>
          <a:bodyPr lIns="0" tIns="0" rIns="0" bIns="0"/>
          <a:lstStyle/>
          <a:p>
            <a:endParaRPr lang="el-GR"/>
          </a:p>
        </p:txBody>
      </p:sp>
      <p:sp>
        <p:nvSpPr>
          <p:cNvPr id="10085" name="object 870"/>
          <p:cNvSpPr/>
          <p:nvPr/>
        </p:nvSpPr>
        <p:spPr bwMode="auto">
          <a:xfrm>
            <a:off x="6037263" y="3944938"/>
            <a:ext cx="12700" cy="1587"/>
          </a:xfrm>
          <a:custGeom>
            <a:avLst/>
            <a:gdLst>
              <a:gd name="T0" fmla="*/ 6614 w 12191"/>
              <a:gd name="T1" fmla="*/ 0 h 2286"/>
              <a:gd name="T2" fmla="*/ 6614 w 12191"/>
              <a:gd name="T3" fmla="*/ 1102 h 2286"/>
              <a:gd name="T4" fmla="*/ 0 60000 65536"/>
              <a:gd name="T5" fmla="*/ 0 60000 65536"/>
              <a:gd name="T6" fmla="*/ 0 w 12191"/>
              <a:gd name="T7" fmla="*/ 0 h 2286"/>
              <a:gd name="T8" fmla="*/ 12191 w 12191"/>
              <a:gd name="T9" fmla="*/ 2286 h 2286"/>
            </a:gdLst>
            <a:ahLst/>
            <a:cxnLst>
              <a:cxn ang="T4">
                <a:pos x="T0" y="T1"/>
              </a:cxn>
              <a:cxn ang="T5">
                <a:pos x="T2" y="T3"/>
              </a:cxn>
            </a:cxnLst>
            <a:rect l="T6" t="T7" r="T8" b="T9"/>
            <a:pathLst>
              <a:path w="12191" h="2286">
                <a:moveTo>
                  <a:pt x="6095" y="0"/>
                </a:moveTo>
                <a:lnTo>
                  <a:pt x="6095" y="2286"/>
                </a:lnTo>
              </a:path>
            </a:pathLst>
          </a:custGeom>
          <a:noFill/>
          <a:ln w="13461">
            <a:solidFill>
              <a:srgbClr val="28166F"/>
            </a:solidFill>
            <a:round/>
          </a:ln>
        </p:spPr>
        <p:txBody>
          <a:bodyPr lIns="0" tIns="0" rIns="0" bIns="0"/>
          <a:lstStyle/>
          <a:p>
            <a:endParaRPr lang="el-GR"/>
          </a:p>
        </p:txBody>
      </p:sp>
      <p:sp>
        <p:nvSpPr>
          <p:cNvPr id="10086" name="object 871"/>
          <p:cNvSpPr/>
          <p:nvPr/>
        </p:nvSpPr>
        <p:spPr bwMode="auto">
          <a:xfrm>
            <a:off x="6013450" y="3944938"/>
            <a:ext cx="11113" cy="1587"/>
          </a:xfrm>
          <a:custGeom>
            <a:avLst/>
            <a:gdLst>
              <a:gd name="T0" fmla="*/ 5402 w 11429"/>
              <a:gd name="T1" fmla="*/ 0 h 2286"/>
              <a:gd name="T2" fmla="*/ 5402 w 11429"/>
              <a:gd name="T3" fmla="*/ 1102 h 2286"/>
              <a:gd name="T4" fmla="*/ 0 60000 65536"/>
              <a:gd name="T5" fmla="*/ 0 60000 65536"/>
              <a:gd name="T6" fmla="*/ 0 w 11429"/>
              <a:gd name="T7" fmla="*/ 0 h 2286"/>
              <a:gd name="T8" fmla="*/ 11429 w 11429"/>
              <a:gd name="T9" fmla="*/ 2286 h 2286"/>
            </a:gdLst>
            <a:ahLst/>
            <a:cxnLst>
              <a:cxn ang="T4">
                <a:pos x="T0" y="T1"/>
              </a:cxn>
              <a:cxn ang="T5">
                <a:pos x="T2" y="T3"/>
              </a:cxn>
            </a:cxnLst>
            <a:rect l="T6" t="T7" r="T8" b="T9"/>
            <a:pathLst>
              <a:path w="11429" h="2286">
                <a:moveTo>
                  <a:pt x="5714" y="0"/>
                </a:moveTo>
                <a:lnTo>
                  <a:pt x="5714" y="2286"/>
                </a:lnTo>
              </a:path>
            </a:pathLst>
          </a:custGeom>
          <a:noFill/>
          <a:ln w="12699">
            <a:solidFill>
              <a:srgbClr val="28166F"/>
            </a:solidFill>
            <a:round/>
          </a:ln>
        </p:spPr>
        <p:txBody>
          <a:bodyPr lIns="0" tIns="0" rIns="0" bIns="0"/>
          <a:lstStyle/>
          <a:p>
            <a:endParaRPr lang="el-GR"/>
          </a:p>
        </p:txBody>
      </p:sp>
      <p:sp>
        <p:nvSpPr>
          <p:cNvPr id="10087" name="object 872"/>
          <p:cNvSpPr/>
          <p:nvPr/>
        </p:nvSpPr>
        <p:spPr bwMode="auto">
          <a:xfrm>
            <a:off x="6019800" y="3941763"/>
            <a:ext cx="1588"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10088" name="object 873"/>
          <p:cNvSpPr/>
          <p:nvPr/>
        </p:nvSpPr>
        <p:spPr bwMode="auto">
          <a:xfrm>
            <a:off x="6059488" y="3917950"/>
            <a:ext cx="15875" cy="36513"/>
          </a:xfrm>
          <a:custGeom>
            <a:avLst/>
            <a:gdLst>
              <a:gd name="T0" fmla="*/ 0 w 16509"/>
              <a:gd name="T1" fmla="*/ 0 h 35813"/>
              <a:gd name="T2" fmla="*/ 0 w 16509"/>
              <a:gd name="T3" fmla="*/ 37227 h 35813"/>
              <a:gd name="T4" fmla="*/ 15265 w 16509"/>
              <a:gd name="T5" fmla="*/ 37227 h 35813"/>
              <a:gd name="T6" fmla="*/ 15265 w 16509"/>
              <a:gd name="T7" fmla="*/ 0 h 35813"/>
              <a:gd name="T8" fmla="*/ 0 w 16509"/>
              <a:gd name="T9" fmla="*/ 0 h 35813"/>
              <a:gd name="T10" fmla="*/ 0 60000 65536"/>
              <a:gd name="T11" fmla="*/ 0 60000 65536"/>
              <a:gd name="T12" fmla="*/ 0 60000 65536"/>
              <a:gd name="T13" fmla="*/ 0 60000 65536"/>
              <a:gd name="T14" fmla="*/ 0 60000 65536"/>
              <a:gd name="T15" fmla="*/ 0 w 16509"/>
              <a:gd name="T16" fmla="*/ 0 h 35813"/>
              <a:gd name="T17" fmla="*/ 16509 w 16509"/>
              <a:gd name="T18" fmla="*/ 35813 h 35813"/>
            </a:gdLst>
            <a:ahLst/>
            <a:cxnLst>
              <a:cxn ang="T10">
                <a:pos x="T0" y="T1"/>
              </a:cxn>
              <a:cxn ang="T11">
                <a:pos x="T2" y="T3"/>
              </a:cxn>
              <a:cxn ang="T12">
                <a:pos x="T4" y="T5"/>
              </a:cxn>
              <a:cxn ang="T13">
                <a:pos x="T6" y="T7"/>
              </a:cxn>
              <a:cxn ang="T14">
                <a:pos x="T8" y="T9"/>
              </a:cxn>
            </a:cxnLst>
            <a:rect l="T15" t="T16" r="T17" b="T18"/>
            <a:pathLst>
              <a:path w="16509" h="35813">
                <a:moveTo>
                  <a:pt x="0" y="0"/>
                </a:moveTo>
                <a:lnTo>
                  <a:pt x="0" y="35813"/>
                </a:lnTo>
                <a:lnTo>
                  <a:pt x="16509" y="35813"/>
                </a:lnTo>
                <a:lnTo>
                  <a:pt x="16509" y="0"/>
                </a:lnTo>
                <a:lnTo>
                  <a:pt x="0" y="0"/>
                </a:lnTo>
                <a:close/>
              </a:path>
            </a:pathLst>
          </a:custGeom>
          <a:solidFill>
            <a:srgbClr val="1F1A17"/>
          </a:solidFill>
          <a:ln w="9525">
            <a:noFill/>
            <a:round/>
          </a:ln>
        </p:spPr>
        <p:txBody>
          <a:bodyPr lIns="0" tIns="0" rIns="0" bIns="0"/>
          <a:lstStyle/>
          <a:p>
            <a:endParaRPr lang="el-GR"/>
          </a:p>
        </p:txBody>
      </p:sp>
      <p:sp>
        <p:nvSpPr>
          <p:cNvPr id="10089" name="object 874"/>
          <p:cNvSpPr/>
          <p:nvPr/>
        </p:nvSpPr>
        <p:spPr bwMode="auto">
          <a:xfrm>
            <a:off x="6072188" y="3940175"/>
            <a:ext cx="11112" cy="0"/>
          </a:xfrm>
          <a:custGeom>
            <a:avLst/>
            <a:gdLst>
              <a:gd name="T0" fmla="*/ 10804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7652">
            <a:solidFill>
              <a:srgbClr val="28166F"/>
            </a:solidFill>
            <a:round/>
          </a:ln>
        </p:spPr>
        <p:txBody>
          <a:bodyPr lIns="0" tIns="0" rIns="0" bIns="0"/>
          <a:lstStyle/>
          <a:p>
            <a:endParaRPr lang="el-GR"/>
          </a:p>
        </p:txBody>
      </p:sp>
      <p:sp>
        <p:nvSpPr>
          <p:cNvPr id="10090" name="object 875"/>
          <p:cNvSpPr/>
          <p:nvPr/>
        </p:nvSpPr>
        <p:spPr bwMode="auto">
          <a:xfrm>
            <a:off x="6051550" y="3940175"/>
            <a:ext cx="12700" cy="0"/>
          </a:xfrm>
          <a:custGeom>
            <a:avLst/>
            <a:gdLst>
              <a:gd name="T0" fmla="*/ 13230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8414">
            <a:solidFill>
              <a:srgbClr val="28166F"/>
            </a:solidFill>
            <a:round/>
          </a:ln>
        </p:spPr>
        <p:txBody>
          <a:bodyPr lIns="0" tIns="0" rIns="0" bIns="0"/>
          <a:lstStyle/>
          <a:p>
            <a:endParaRPr lang="el-GR"/>
          </a:p>
        </p:txBody>
      </p:sp>
      <p:sp>
        <p:nvSpPr>
          <p:cNvPr id="10091" name="object 876"/>
          <p:cNvSpPr/>
          <p:nvPr/>
        </p:nvSpPr>
        <p:spPr bwMode="auto">
          <a:xfrm>
            <a:off x="6054725" y="3922713"/>
            <a:ext cx="25400" cy="30162"/>
          </a:xfrm>
          <a:custGeom>
            <a:avLst/>
            <a:gdLst>
              <a:gd name="T0" fmla="*/ 0 w 25908"/>
              <a:gd name="T1" fmla="*/ 0 h 30606"/>
              <a:gd name="T2" fmla="*/ 0 w 25908"/>
              <a:gd name="T3" fmla="*/ 29724 h 30606"/>
              <a:gd name="T4" fmla="*/ 24902 w 25908"/>
              <a:gd name="T5" fmla="*/ 29724 h 30606"/>
              <a:gd name="T6" fmla="*/ 24902 w 25908"/>
              <a:gd name="T7" fmla="*/ 0 h 30606"/>
              <a:gd name="T8" fmla="*/ 0 w 25908"/>
              <a:gd name="T9" fmla="*/ 0 h 30606"/>
              <a:gd name="T10" fmla="*/ 0 60000 65536"/>
              <a:gd name="T11" fmla="*/ 0 60000 65536"/>
              <a:gd name="T12" fmla="*/ 0 60000 65536"/>
              <a:gd name="T13" fmla="*/ 0 60000 65536"/>
              <a:gd name="T14" fmla="*/ 0 60000 65536"/>
              <a:gd name="T15" fmla="*/ 0 w 25908"/>
              <a:gd name="T16" fmla="*/ 0 h 30606"/>
              <a:gd name="T17" fmla="*/ 25908 w 25908"/>
              <a:gd name="T18" fmla="*/ 30606 h 30606"/>
            </a:gdLst>
            <a:ahLst/>
            <a:cxnLst>
              <a:cxn ang="T10">
                <a:pos x="T0" y="T1"/>
              </a:cxn>
              <a:cxn ang="T11">
                <a:pos x="T2" y="T3"/>
              </a:cxn>
              <a:cxn ang="T12">
                <a:pos x="T4" y="T5"/>
              </a:cxn>
              <a:cxn ang="T13">
                <a:pos x="T6" y="T7"/>
              </a:cxn>
              <a:cxn ang="T14">
                <a:pos x="T8" y="T9"/>
              </a:cxn>
            </a:cxnLst>
            <a:rect l="T15" t="T16" r="T17" b="T18"/>
            <a:pathLst>
              <a:path w="25908" h="30606">
                <a:moveTo>
                  <a:pt x="0" y="0"/>
                </a:moveTo>
                <a:lnTo>
                  <a:pt x="0" y="30606"/>
                </a:lnTo>
                <a:lnTo>
                  <a:pt x="25908" y="30606"/>
                </a:lnTo>
                <a:lnTo>
                  <a:pt x="25908" y="0"/>
                </a:lnTo>
                <a:lnTo>
                  <a:pt x="0" y="0"/>
                </a:lnTo>
                <a:close/>
              </a:path>
            </a:pathLst>
          </a:custGeom>
          <a:solidFill>
            <a:srgbClr val="28166F"/>
          </a:solidFill>
          <a:ln w="9525">
            <a:noFill/>
            <a:round/>
          </a:ln>
        </p:spPr>
        <p:txBody>
          <a:bodyPr lIns="0" tIns="0" rIns="0" bIns="0"/>
          <a:lstStyle/>
          <a:p>
            <a:endParaRPr lang="el-GR"/>
          </a:p>
        </p:txBody>
      </p:sp>
      <p:sp>
        <p:nvSpPr>
          <p:cNvPr id="10092" name="object 877"/>
          <p:cNvSpPr/>
          <p:nvPr/>
        </p:nvSpPr>
        <p:spPr bwMode="auto">
          <a:xfrm>
            <a:off x="6069013" y="3933825"/>
            <a:ext cx="28575" cy="0"/>
          </a:xfrm>
          <a:custGeom>
            <a:avLst/>
            <a:gdLst>
              <a:gd name="T0" fmla="*/ 28199 w 28956"/>
              <a:gd name="T1" fmla="*/ 0 w 28956"/>
              <a:gd name="T2" fmla="*/ 0 60000 65536"/>
              <a:gd name="T3" fmla="*/ 0 60000 65536"/>
              <a:gd name="T4" fmla="*/ 0 w 28956"/>
              <a:gd name="T5" fmla="*/ 28956 w 28956"/>
            </a:gdLst>
            <a:ahLst/>
            <a:cxnLst>
              <a:cxn ang="T2">
                <a:pos x="T0" y="0"/>
              </a:cxn>
              <a:cxn ang="T3">
                <a:pos x="T1" y="0"/>
              </a:cxn>
            </a:cxnLst>
            <a:rect l="T4" t="0" r="T5" b="0"/>
            <a:pathLst>
              <a:path w="28956">
                <a:moveTo>
                  <a:pt x="28956" y="0"/>
                </a:moveTo>
                <a:lnTo>
                  <a:pt x="0" y="0"/>
                </a:lnTo>
              </a:path>
            </a:pathLst>
          </a:custGeom>
          <a:noFill/>
          <a:ln w="13461">
            <a:solidFill>
              <a:srgbClr val="28166F"/>
            </a:solidFill>
            <a:round/>
          </a:ln>
        </p:spPr>
        <p:txBody>
          <a:bodyPr lIns="0" tIns="0" rIns="0" bIns="0"/>
          <a:lstStyle/>
          <a:p>
            <a:endParaRPr lang="el-GR"/>
          </a:p>
        </p:txBody>
      </p:sp>
      <p:sp>
        <p:nvSpPr>
          <p:cNvPr id="10093" name="object 878"/>
          <p:cNvSpPr/>
          <p:nvPr/>
        </p:nvSpPr>
        <p:spPr bwMode="auto">
          <a:xfrm>
            <a:off x="6049963" y="3933825"/>
            <a:ext cx="17462" cy="0"/>
          </a:xfrm>
          <a:custGeom>
            <a:avLst/>
            <a:gdLst>
              <a:gd name="T0" fmla="*/ 18189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13462">
            <a:solidFill>
              <a:srgbClr val="28166F"/>
            </a:solidFill>
            <a:round/>
          </a:ln>
        </p:spPr>
        <p:txBody>
          <a:bodyPr lIns="0" tIns="0" rIns="0" bIns="0"/>
          <a:lstStyle/>
          <a:p>
            <a:endParaRPr lang="el-GR"/>
          </a:p>
        </p:txBody>
      </p:sp>
      <p:sp>
        <p:nvSpPr>
          <p:cNvPr id="10094" name="object 879"/>
          <p:cNvSpPr/>
          <p:nvPr/>
        </p:nvSpPr>
        <p:spPr bwMode="auto">
          <a:xfrm>
            <a:off x="6054725" y="3927475"/>
            <a:ext cx="3175" cy="11113"/>
          </a:xfrm>
          <a:custGeom>
            <a:avLst/>
            <a:gdLst>
              <a:gd name="T0" fmla="*/ 1323 w 3810"/>
              <a:gd name="T1" fmla="*/ 0 h 9905"/>
              <a:gd name="T2" fmla="*/ 1323 w 3810"/>
              <a:gd name="T3" fmla="*/ 12468 h 9905"/>
              <a:gd name="T4" fmla="*/ 0 60000 65536"/>
              <a:gd name="T5" fmla="*/ 0 60000 65536"/>
              <a:gd name="T6" fmla="*/ 0 w 3810"/>
              <a:gd name="T7" fmla="*/ 0 h 9905"/>
              <a:gd name="T8" fmla="*/ 3810 w 3810"/>
              <a:gd name="T9" fmla="*/ 9905 h 9905"/>
            </a:gdLst>
            <a:ahLst/>
            <a:cxnLst>
              <a:cxn ang="T4">
                <a:pos x="T0" y="T1"/>
              </a:cxn>
              <a:cxn ang="T5">
                <a:pos x="T2" y="T3"/>
              </a:cxn>
            </a:cxnLst>
            <a:rect l="T6" t="T7" r="T8" b="T9"/>
            <a:pathLst>
              <a:path w="3810" h="9905">
                <a:moveTo>
                  <a:pt x="1905" y="0"/>
                </a:moveTo>
                <a:lnTo>
                  <a:pt x="1905" y="9905"/>
                </a:lnTo>
              </a:path>
            </a:pathLst>
          </a:custGeom>
          <a:noFill/>
          <a:ln w="5080">
            <a:solidFill>
              <a:srgbClr val="28166F"/>
            </a:solidFill>
            <a:round/>
          </a:ln>
        </p:spPr>
        <p:txBody>
          <a:bodyPr lIns="0" tIns="0" rIns="0" bIns="0"/>
          <a:lstStyle/>
          <a:p>
            <a:endParaRPr lang="el-GR"/>
          </a:p>
        </p:txBody>
      </p:sp>
      <p:sp>
        <p:nvSpPr>
          <p:cNvPr id="10095" name="object 880"/>
          <p:cNvSpPr/>
          <p:nvPr/>
        </p:nvSpPr>
        <p:spPr bwMode="auto">
          <a:xfrm>
            <a:off x="6078538" y="3927475"/>
            <a:ext cx="1587"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10096" name="object 881"/>
          <p:cNvSpPr/>
          <p:nvPr/>
        </p:nvSpPr>
        <p:spPr bwMode="auto">
          <a:xfrm>
            <a:off x="6054725" y="3933825"/>
            <a:ext cx="25400" cy="26988"/>
          </a:xfrm>
          <a:custGeom>
            <a:avLst/>
            <a:gdLst>
              <a:gd name="T0" fmla="*/ 0 w 25908"/>
              <a:gd name="T1" fmla="*/ 0 h 27177"/>
              <a:gd name="T2" fmla="*/ 0 w 25908"/>
              <a:gd name="T3" fmla="*/ 26800 h 27177"/>
              <a:gd name="T4" fmla="*/ 24902 w 25908"/>
              <a:gd name="T5" fmla="*/ 26800 h 27177"/>
              <a:gd name="T6" fmla="*/ 24902 w 25908"/>
              <a:gd name="T7" fmla="*/ 0 h 27177"/>
              <a:gd name="T8" fmla="*/ 0 w 25908"/>
              <a:gd name="T9" fmla="*/ 0 h 27177"/>
              <a:gd name="T10" fmla="*/ 0 60000 65536"/>
              <a:gd name="T11" fmla="*/ 0 60000 65536"/>
              <a:gd name="T12" fmla="*/ 0 60000 65536"/>
              <a:gd name="T13" fmla="*/ 0 60000 65536"/>
              <a:gd name="T14" fmla="*/ 0 60000 65536"/>
              <a:gd name="T15" fmla="*/ 0 w 25908"/>
              <a:gd name="T16" fmla="*/ 0 h 27177"/>
              <a:gd name="T17" fmla="*/ 25908 w 25908"/>
              <a:gd name="T18" fmla="*/ 27177 h 27177"/>
            </a:gdLst>
            <a:ahLst/>
            <a:cxnLst>
              <a:cxn ang="T10">
                <a:pos x="T0" y="T1"/>
              </a:cxn>
              <a:cxn ang="T11">
                <a:pos x="T2" y="T3"/>
              </a:cxn>
              <a:cxn ang="T12">
                <a:pos x="T4" y="T5"/>
              </a:cxn>
              <a:cxn ang="T13">
                <a:pos x="T6" y="T7"/>
              </a:cxn>
              <a:cxn ang="T14">
                <a:pos x="T8" y="T9"/>
              </a:cxn>
            </a:cxnLst>
            <a:rect l="T15" t="T16" r="T17" b="T18"/>
            <a:pathLst>
              <a:path w="25908" h="27177">
                <a:moveTo>
                  <a:pt x="0" y="0"/>
                </a:moveTo>
                <a:lnTo>
                  <a:pt x="0" y="27177"/>
                </a:lnTo>
                <a:lnTo>
                  <a:pt x="25908" y="27177"/>
                </a:lnTo>
                <a:lnTo>
                  <a:pt x="25908" y="0"/>
                </a:lnTo>
                <a:lnTo>
                  <a:pt x="0" y="0"/>
                </a:lnTo>
                <a:close/>
              </a:path>
            </a:pathLst>
          </a:custGeom>
          <a:solidFill>
            <a:srgbClr val="28166F"/>
          </a:solidFill>
          <a:ln w="9525">
            <a:noFill/>
            <a:round/>
          </a:ln>
        </p:spPr>
        <p:txBody>
          <a:bodyPr lIns="0" tIns="0" rIns="0" bIns="0"/>
          <a:lstStyle/>
          <a:p>
            <a:endParaRPr lang="el-GR"/>
          </a:p>
        </p:txBody>
      </p:sp>
      <p:sp>
        <p:nvSpPr>
          <p:cNvPr id="10097" name="object 882"/>
          <p:cNvSpPr/>
          <p:nvPr/>
        </p:nvSpPr>
        <p:spPr bwMode="auto">
          <a:xfrm>
            <a:off x="6069013" y="3946525"/>
            <a:ext cx="28575" cy="0"/>
          </a:xfrm>
          <a:custGeom>
            <a:avLst/>
            <a:gdLst>
              <a:gd name="T0" fmla="*/ 28199 w 28956"/>
              <a:gd name="T1" fmla="*/ 0 w 28956"/>
              <a:gd name="T2" fmla="*/ 0 60000 65536"/>
              <a:gd name="T3" fmla="*/ 0 60000 65536"/>
              <a:gd name="T4" fmla="*/ 0 w 28956"/>
              <a:gd name="T5" fmla="*/ 28956 w 28956"/>
            </a:gdLst>
            <a:ahLst/>
            <a:cxnLst>
              <a:cxn ang="T2">
                <a:pos x="T0" y="0"/>
              </a:cxn>
              <a:cxn ang="T3">
                <a:pos x="T1" y="0"/>
              </a:cxn>
            </a:cxnLst>
            <a:rect l="T4" t="0" r="T5" b="0"/>
            <a:pathLst>
              <a:path w="28956">
                <a:moveTo>
                  <a:pt x="28956" y="0"/>
                </a:moveTo>
                <a:lnTo>
                  <a:pt x="0" y="0"/>
                </a:lnTo>
              </a:path>
            </a:pathLst>
          </a:custGeom>
          <a:noFill/>
          <a:ln w="13461">
            <a:solidFill>
              <a:srgbClr val="28166F"/>
            </a:solidFill>
            <a:round/>
          </a:ln>
        </p:spPr>
        <p:txBody>
          <a:bodyPr lIns="0" tIns="0" rIns="0" bIns="0"/>
          <a:lstStyle/>
          <a:p>
            <a:endParaRPr lang="el-GR"/>
          </a:p>
        </p:txBody>
      </p:sp>
      <p:sp>
        <p:nvSpPr>
          <p:cNvPr id="10098" name="object 883"/>
          <p:cNvSpPr/>
          <p:nvPr/>
        </p:nvSpPr>
        <p:spPr bwMode="auto">
          <a:xfrm>
            <a:off x="6049963" y="3946525"/>
            <a:ext cx="17462" cy="0"/>
          </a:xfrm>
          <a:custGeom>
            <a:avLst/>
            <a:gdLst>
              <a:gd name="T0" fmla="*/ 18189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13462">
            <a:solidFill>
              <a:srgbClr val="28166F"/>
            </a:solidFill>
            <a:round/>
          </a:ln>
        </p:spPr>
        <p:txBody>
          <a:bodyPr lIns="0" tIns="0" rIns="0" bIns="0"/>
          <a:lstStyle/>
          <a:p>
            <a:endParaRPr lang="el-GR"/>
          </a:p>
        </p:txBody>
      </p:sp>
      <p:sp>
        <p:nvSpPr>
          <p:cNvPr id="10099" name="object 884"/>
          <p:cNvSpPr/>
          <p:nvPr/>
        </p:nvSpPr>
        <p:spPr bwMode="auto">
          <a:xfrm>
            <a:off x="6054725" y="3941763"/>
            <a:ext cx="3175" cy="12700"/>
          </a:xfrm>
          <a:custGeom>
            <a:avLst/>
            <a:gdLst>
              <a:gd name="T0" fmla="*/ 1323 w 3810"/>
              <a:gd name="T1" fmla="*/ 0 h 12191"/>
              <a:gd name="T2" fmla="*/ 1323 w 3810"/>
              <a:gd name="T3" fmla="*/ 13230 h 12191"/>
              <a:gd name="T4" fmla="*/ 0 60000 65536"/>
              <a:gd name="T5" fmla="*/ 0 60000 65536"/>
              <a:gd name="T6" fmla="*/ 0 w 3810"/>
              <a:gd name="T7" fmla="*/ 0 h 12191"/>
              <a:gd name="T8" fmla="*/ 3810 w 3810"/>
              <a:gd name="T9" fmla="*/ 12191 h 12191"/>
            </a:gdLst>
            <a:ahLst/>
            <a:cxnLst>
              <a:cxn ang="T4">
                <a:pos x="T0" y="T1"/>
              </a:cxn>
              <a:cxn ang="T5">
                <a:pos x="T2" y="T3"/>
              </a:cxn>
            </a:cxnLst>
            <a:rect l="T6" t="T7" r="T8" b="T9"/>
            <a:pathLst>
              <a:path w="3810" h="12191">
                <a:moveTo>
                  <a:pt x="1905" y="0"/>
                </a:moveTo>
                <a:lnTo>
                  <a:pt x="1905" y="12191"/>
                </a:lnTo>
              </a:path>
            </a:pathLst>
          </a:custGeom>
          <a:noFill/>
          <a:ln w="5080">
            <a:solidFill>
              <a:srgbClr val="28166F"/>
            </a:solidFill>
            <a:round/>
          </a:ln>
        </p:spPr>
        <p:txBody>
          <a:bodyPr lIns="0" tIns="0" rIns="0" bIns="0"/>
          <a:lstStyle/>
          <a:p>
            <a:endParaRPr lang="el-GR"/>
          </a:p>
        </p:txBody>
      </p:sp>
      <p:sp>
        <p:nvSpPr>
          <p:cNvPr id="10100" name="object 885"/>
          <p:cNvSpPr/>
          <p:nvPr/>
        </p:nvSpPr>
        <p:spPr bwMode="auto">
          <a:xfrm>
            <a:off x="6078538" y="3941763"/>
            <a:ext cx="1587"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10101" name="object 886"/>
          <p:cNvSpPr/>
          <p:nvPr/>
        </p:nvSpPr>
        <p:spPr bwMode="auto">
          <a:xfrm>
            <a:off x="6089650" y="3917950"/>
            <a:ext cx="17463" cy="36513"/>
          </a:xfrm>
          <a:custGeom>
            <a:avLst/>
            <a:gdLst>
              <a:gd name="T0" fmla="*/ 0 w 16509"/>
              <a:gd name="T1" fmla="*/ 0 h 35813"/>
              <a:gd name="T2" fmla="*/ 0 w 16509"/>
              <a:gd name="T3" fmla="*/ 37227 h 35813"/>
              <a:gd name="T4" fmla="*/ 18472 w 16509"/>
              <a:gd name="T5" fmla="*/ 37227 h 35813"/>
              <a:gd name="T6" fmla="*/ 18472 w 16509"/>
              <a:gd name="T7" fmla="*/ 0 h 35813"/>
              <a:gd name="T8" fmla="*/ 0 w 16509"/>
              <a:gd name="T9" fmla="*/ 0 h 35813"/>
              <a:gd name="T10" fmla="*/ 0 60000 65536"/>
              <a:gd name="T11" fmla="*/ 0 60000 65536"/>
              <a:gd name="T12" fmla="*/ 0 60000 65536"/>
              <a:gd name="T13" fmla="*/ 0 60000 65536"/>
              <a:gd name="T14" fmla="*/ 0 60000 65536"/>
              <a:gd name="T15" fmla="*/ 0 w 16509"/>
              <a:gd name="T16" fmla="*/ 0 h 35813"/>
              <a:gd name="T17" fmla="*/ 16509 w 16509"/>
              <a:gd name="T18" fmla="*/ 35813 h 35813"/>
            </a:gdLst>
            <a:ahLst/>
            <a:cxnLst>
              <a:cxn ang="T10">
                <a:pos x="T0" y="T1"/>
              </a:cxn>
              <a:cxn ang="T11">
                <a:pos x="T2" y="T3"/>
              </a:cxn>
              <a:cxn ang="T12">
                <a:pos x="T4" y="T5"/>
              </a:cxn>
              <a:cxn ang="T13">
                <a:pos x="T6" y="T7"/>
              </a:cxn>
              <a:cxn ang="T14">
                <a:pos x="T8" y="T9"/>
              </a:cxn>
            </a:cxnLst>
            <a:rect l="T15" t="T16" r="T17" b="T18"/>
            <a:pathLst>
              <a:path w="16509" h="35813">
                <a:moveTo>
                  <a:pt x="0" y="0"/>
                </a:moveTo>
                <a:lnTo>
                  <a:pt x="0" y="35813"/>
                </a:lnTo>
                <a:lnTo>
                  <a:pt x="16509" y="35813"/>
                </a:lnTo>
                <a:lnTo>
                  <a:pt x="16509" y="0"/>
                </a:lnTo>
                <a:lnTo>
                  <a:pt x="0" y="0"/>
                </a:lnTo>
                <a:close/>
              </a:path>
            </a:pathLst>
          </a:custGeom>
          <a:solidFill>
            <a:srgbClr val="1F1A17"/>
          </a:solidFill>
          <a:ln w="9525">
            <a:noFill/>
            <a:round/>
          </a:ln>
        </p:spPr>
        <p:txBody>
          <a:bodyPr lIns="0" tIns="0" rIns="0" bIns="0"/>
          <a:lstStyle/>
          <a:p>
            <a:endParaRPr lang="el-GR"/>
          </a:p>
        </p:txBody>
      </p:sp>
      <p:sp>
        <p:nvSpPr>
          <p:cNvPr id="10102" name="object 887"/>
          <p:cNvSpPr/>
          <p:nvPr/>
        </p:nvSpPr>
        <p:spPr bwMode="auto">
          <a:xfrm>
            <a:off x="6105525" y="3927475"/>
            <a:ext cx="11113" cy="17463"/>
          </a:xfrm>
          <a:custGeom>
            <a:avLst/>
            <a:gdLst>
              <a:gd name="T0" fmla="*/ 0 w 10667"/>
              <a:gd name="T1" fmla="*/ 0 h 16891"/>
              <a:gd name="T2" fmla="*/ 0 w 10667"/>
              <a:gd name="T3" fmla="*/ 18054 h 16891"/>
              <a:gd name="T4" fmla="*/ 11578 w 10667"/>
              <a:gd name="T5" fmla="*/ 18054 h 16891"/>
              <a:gd name="T6" fmla="*/ 11578 w 10667"/>
              <a:gd name="T7" fmla="*/ 0 h 16891"/>
              <a:gd name="T8" fmla="*/ 0 w 10667"/>
              <a:gd name="T9" fmla="*/ 0 h 16891"/>
              <a:gd name="T10" fmla="*/ 0 60000 65536"/>
              <a:gd name="T11" fmla="*/ 0 60000 65536"/>
              <a:gd name="T12" fmla="*/ 0 60000 65536"/>
              <a:gd name="T13" fmla="*/ 0 60000 65536"/>
              <a:gd name="T14" fmla="*/ 0 60000 65536"/>
              <a:gd name="T15" fmla="*/ 0 w 10667"/>
              <a:gd name="T16" fmla="*/ 0 h 16891"/>
              <a:gd name="T17" fmla="*/ 10667 w 10667"/>
              <a:gd name="T18" fmla="*/ 16891 h 16891"/>
            </a:gdLst>
            <a:ahLst/>
            <a:cxnLst>
              <a:cxn ang="T10">
                <a:pos x="T0" y="T1"/>
              </a:cxn>
              <a:cxn ang="T11">
                <a:pos x="T2" y="T3"/>
              </a:cxn>
              <a:cxn ang="T12">
                <a:pos x="T4" y="T5"/>
              </a:cxn>
              <a:cxn ang="T13">
                <a:pos x="T6" y="T7"/>
              </a:cxn>
              <a:cxn ang="T14">
                <a:pos x="T8" y="T9"/>
              </a:cxn>
            </a:cxnLst>
            <a:rect l="T15" t="T16" r="T17" b="T18"/>
            <a:pathLst>
              <a:path w="10667" h="16891">
                <a:moveTo>
                  <a:pt x="0" y="0"/>
                </a:moveTo>
                <a:lnTo>
                  <a:pt x="0" y="16891"/>
                </a:lnTo>
                <a:lnTo>
                  <a:pt x="10667" y="16891"/>
                </a:lnTo>
                <a:lnTo>
                  <a:pt x="10667" y="0"/>
                </a:lnTo>
                <a:lnTo>
                  <a:pt x="0" y="0"/>
                </a:lnTo>
                <a:close/>
              </a:path>
            </a:pathLst>
          </a:custGeom>
          <a:solidFill>
            <a:srgbClr val="28166F"/>
          </a:solidFill>
          <a:ln w="9525">
            <a:noFill/>
            <a:round/>
          </a:ln>
        </p:spPr>
        <p:txBody>
          <a:bodyPr lIns="0" tIns="0" rIns="0" bIns="0"/>
          <a:lstStyle/>
          <a:p>
            <a:endParaRPr lang="el-GR"/>
          </a:p>
        </p:txBody>
      </p:sp>
      <p:sp>
        <p:nvSpPr>
          <p:cNvPr id="10103" name="object 888"/>
          <p:cNvSpPr/>
          <p:nvPr/>
        </p:nvSpPr>
        <p:spPr bwMode="auto">
          <a:xfrm>
            <a:off x="6083300" y="3935413"/>
            <a:ext cx="11113" cy="6350"/>
          </a:xfrm>
          <a:custGeom>
            <a:avLst/>
            <a:gdLst>
              <a:gd name="T0" fmla="*/ 5789 w 10668"/>
              <a:gd name="T1" fmla="*/ 0 h 6858"/>
              <a:gd name="T2" fmla="*/ 5789 w 10668"/>
              <a:gd name="T3" fmla="*/ 5880 h 6858"/>
              <a:gd name="T4" fmla="*/ 0 60000 65536"/>
              <a:gd name="T5" fmla="*/ 0 60000 65536"/>
              <a:gd name="T6" fmla="*/ 0 w 10668"/>
              <a:gd name="T7" fmla="*/ 0 h 6858"/>
              <a:gd name="T8" fmla="*/ 10668 w 10668"/>
              <a:gd name="T9" fmla="*/ 6858 h 6858"/>
            </a:gdLst>
            <a:ahLst/>
            <a:cxnLst>
              <a:cxn ang="T4">
                <a:pos x="T0" y="T1"/>
              </a:cxn>
              <a:cxn ang="T5">
                <a:pos x="T2" y="T3"/>
              </a:cxn>
            </a:cxnLst>
            <a:rect l="T6" t="T7" r="T8" b="T9"/>
            <a:pathLst>
              <a:path w="10668" h="6858">
                <a:moveTo>
                  <a:pt x="5334" y="0"/>
                </a:moveTo>
                <a:lnTo>
                  <a:pt x="5334" y="6858"/>
                </a:lnTo>
              </a:path>
            </a:pathLst>
          </a:custGeom>
          <a:noFill/>
          <a:ln w="11938">
            <a:solidFill>
              <a:srgbClr val="28166F"/>
            </a:solidFill>
            <a:round/>
          </a:ln>
        </p:spPr>
        <p:txBody>
          <a:bodyPr lIns="0" tIns="0" rIns="0" bIns="0"/>
          <a:lstStyle/>
          <a:p>
            <a:endParaRPr lang="el-GR"/>
          </a:p>
        </p:txBody>
      </p:sp>
      <p:sp>
        <p:nvSpPr>
          <p:cNvPr id="10104" name="object 889"/>
          <p:cNvSpPr/>
          <p:nvPr/>
        </p:nvSpPr>
        <p:spPr bwMode="auto">
          <a:xfrm>
            <a:off x="6089650" y="3921125"/>
            <a:ext cx="22225" cy="31750"/>
          </a:xfrm>
          <a:custGeom>
            <a:avLst/>
            <a:gdLst>
              <a:gd name="T0" fmla="*/ 0 w 22098"/>
              <a:gd name="T1" fmla="*/ 0 h 32130"/>
              <a:gd name="T2" fmla="*/ 0 w 22098"/>
              <a:gd name="T3" fmla="*/ 31374 h 32130"/>
              <a:gd name="T4" fmla="*/ 22353 w 22098"/>
              <a:gd name="T5" fmla="*/ 31374 h 32130"/>
              <a:gd name="T6" fmla="*/ 22353 w 22098"/>
              <a:gd name="T7" fmla="*/ 0 h 32130"/>
              <a:gd name="T8" fmla="*/ 0 w 22098"/>
              <a:gd name="T9" fmla="*/ 0 h 32130"/>
              <a:gd name="T10" fmla="*/ 0 60000 65536"/>
              <a:gd name="T11" fmla="*/ 0 60000 65536"/>
              <a:gd name="T12" fmla="*/ 0 60000 65536"/>
              <a:gd name="T13" fmla="*/ 0 60000 65536"/>
              <a:gd name="T14" fmla="*/ 0 60000 65536"/>
              <a:gd name="T15" fmla="*/ 0 w 22098"/>
              <a:gd name="T16" fmla="*/ 0 h 32130"/>
              <a:gd name="T17" fmla="*/ 22098 w 22098"/>
              <a:gd name="T18" fmla="*/ 32130 h 32130"/>
            </a:gdLst>
            <a:ahLst/>
            <a:cxnLst>
              <a:cxn ang="T10">
                <a:pos x="T0" y="T1"/>
              </a:cxn>
              <a:cxn ang="T11">
                <a:pos x="T2" y="T3"/>
              </a:cxn>
              <a:cxn ang="T12">
                <a:pos x="T4" y="T5"/>
              </a:cxn>
              <a:cxn ang="T13">
                <a:pos x="T6" y="T7"/>
              </a:cxn>
              <a:cxn ang="T14">
                <a:pos x="T8" y="T9"/>
              </a:cxn>
            </a:cxnLst>
            <a:rect l="T15" t="T16" r="T17" b="T18"/>
            <a:pathLst>
              <a:path w="22098" h="32130">
                <a:moveTo>
                  <a:pt x="0" y="0"/>
                </a:moveTo>
                <a:lnTo>
                  <a:pt x="0" y="32130"/>
                </a:lnTo>
                <a:lnTo>
                  <a:pt x="22098" y="32130"/>
                </a:lnTo>
                <a:lnTo>
                  <a:pt x="22098" y="0"/>
                </a:lnTo>
                <a:lnTo>
                  <a:pt x="0" y="0"/>
                </a:lnTo>
                <a:close/>
              </a:path>
            </a:pathLst>
          </a:custGeom>
          <a:solidFill>
            <a:srgbClr val="28166F"/>
          </a:solidFill>
          <a:ln w="9525">
            <a:noFill/>
            <a:round/>
          </a:ln>
        </p:spPr>
        <p:txBody>
          <a:bodyPr lIns="0" tIns="0" rIns="0" bIns="0"/>
          <a:lstStyle/>
          <a:p>
            <a:endParaRPr lang="el-GR"/>
          </a:p>
        </p:txBody>
      </p:sp>
      <p:sp>
        <p:nvSpPr>
          <p:cNvPr id="10105" name="object 890"/>
          <p:cNvSpPr/>
          <p:nvPr/>
        </p:nvSpPr>
        <p:spPr bwMode="auto">
          <a:xfrm>
            <a:off x="6102350" y="3941763"/>
            <a:ext cx="12700" cy="3175"/>
          </a:xfrm>
          <a:custGeom>
            <a:avLst/>
            <a:gdLst>
              <a:gd name="T0" fmla="*/ 0 w 12700"/>
              <a:gd name="T1" fmla="*/ 0 h 3047"/>
              <a:gd name="T2" fmla="*/ 0 w 12700"/>
              <a:gd name="T3" fmla="*/ 3308 h 3047"/>
              <a:gd name="T4" fmla="*/ 12700 w 12700"/>
              <a:gd name="T5" fmla="*/ 3308 h 3047"/>
              <a:gd name="T6" fmla="*/ 12700 w 12700"/>
              <a:gd name="T7" fmla="*/ 0 h 3047"/>
              <a:gd name="T8" fmla="*/ 0 w 12700"/>
              <a:gd name="T9" fmla="*/ 0 h 3047"/>
              <a:gd name="T10" fmla="*/ 0 60000 65536"/>
              <a:gd name="T11" fmla="*/ 0 60000 65536"/>
              <a:gd name="T12" fmla="*/ 0 60000 65536"/>
              <a:gd name="T13" fmla="*/ 0 60000 65536"/>
              <a:gd name="T14" fmla="*/ 0 60000 65536"/>
              <a:gd name="T15" fmla="*/ 0 w 12700"/>
              <a:gd name="T16" fmla="*/ 0 h 3047"/>
              <a:gd name="T17" fmla="*/ 12700 w 12700"/>
              <a:gd name="T18" fmla="*/ 3047 h 3047"/>
            </a:gdLst>
            <a:ahLst/>
            <a:cxnLst>
              <a:cxn ang="T10">
                <a:pos x="T0" y="T1"/>
              </a:cxn>
              <a:cxn ang="T11">
                <a:pos x="T2" y="T3"/>
              </a:cxn>
              <a:cxn ang="T12">
                <a:pos x="T4" y="T5"/>
              </a:cxn>
              <a:cxn ang="T13">
                <a:pos x="T6" y="T7"/>
              </a:cxn>
              <a:cxn ang="T14">
                <a:pos x="T8" y="T9"/>
              </a:cxn>
            </a:cxnLst>
            <a:rect l="T15" t="T16" r="T17" b="T18"/>
            <a:pathLst>
              <a:path w="12700" h="3047">
                <a:moveTo>
                  <a:pt x="0" y="0"/>
                </a:moveTo>
                <a:lnTo>
                  <a:pt x="0" y="3047"/>
                </a:lnTo>
                <a:lnTo>
                  <a:pt x="12700" y="3047"/>
                </a:lnTo>
                <a:lnTo>
                  <a:pt x="12700" y="0"/>
                </a:lnTo>
                <a:lnTo>
                  <a:pt x="0" y="0"/>
                </a:lnTo>
                <a:close/>
              </a:path>
            </a:pathLst>
          </a:custGeom>
          <a:solidFill>
            <a:srgbClr val="28166F"/>
          </a:solidFill>
          <a:ln w="9525">
            <a:noFill/>
            <a:round/>
          </a:ln>
        </p:spPr>
        <p:txBody>
          <a:bodyPr lIns="0" tIns="0" rIns="0" bIns="0"/>
          <a:lstStyle/>
          <a:p>
            <a:endParaRPr lang="el-GR"/>
          </a:p>
        </p:txBody>
      </p:sp>
      <p:sp>
        <p:nvSpPr>
          <p:cNvPr id="10106" name="object 891"/>
          <p:cNvSpPr/>
          <p:nvPr/>
        </p:nvSpPr>
        <p:spPr bwMode="auto">
          <a:xfrm>
            <a:off x="6088063" y="3941763"/>
            <a:ext cx="9525" cy="3175"/>
          </a:xfrm>
          <a:custGeom>
            <a:avLst/>
            <a:gdLst>
              <a:gd name="T0" fmla="*/ 4579 w 9905"/>
              <a:gd name="T1" fmla="*/ 0 h 3047"/>
              <a:gd name="T2" fmla="*/ 4579 w 9905"/>
              <a:gd name="T3" fmla="*/ 3308 h 3047"/>
              <a:gd name="T4" fmla="*/ 0 60000 65536"/>
              <a:gd name="T5" fmla="*/ 0 60000 65536"/>
              <a:gd name="T6" fmla="*/ 0 w 9905"/>
              <a:gd name="T7" fmla="*/ 0 h 3047"/>
              <a:gd name="T8" fmla="*/ 9905 w 9905"/>
              <a:gd name="T9" fmla="*/ 3047 h 3047"/>
            </a:gdLst>
            <a:ahLst/>
            <a:cxnLst>
              <a:cxn ang="T4">
                <a:pos x="T0" y="T1"/>
              </a:cxn>
              <a:cxn ang="T5">
                <a:pos x="T2" y="T3"/>
              </a:cxn>
            </a:cxnLst>
            <a:rect l="T6" t="T7" r="T8" b="T9"/>
            <a:pathLst>
              <a:path w="9905" h="3047">
                <a:moveTo>
                  <a:pt x="4952" y="0"/>
                </a:moveTo>
                <a:lnTo>
                  <a:pt x="4952" y="3047"/>
                </a:lnTo>
              </a:path>
            </a:pathLst>
          </a:custGeom>
          <a:noFill/>
          <a:ln w="11175">
            <a:solidFill>
              <a:srgbClr val="28166F"/>
            </a:solidFill>
            <a:round/>
          </a:ln>
        </p:spPr>
        <p:txBody>
          <a:bodyPr lIns="0" tIns="0" rIns="0" bIns="0"/>
          <a:lstStyle/>
          <a:p>
            <a:endParaRPr lang="el-GR"/>
          </a:p>
        </p:txBody>
      </p:sp>
      <p:sp>
        <p:nvSpPr>
          <p:cNvPr id="10107" name="object 892"/>
          <p:cNvSpPr/>
          <p:nvPr/>
        </p:nvSpPr>
        <p:spPr bwMode="auto">
          <a:xfrm>
            <a:off x="6099175" y="3927475"/>
            <a:ext cx="12700" cy="25400"/>
          </a:xfrm>
          <a:custGeom>
            <a:avLst/>
            <a:gdLst>
              <a:gd name="T0" fmla="*/ 0 w 12191"/>
              <a:gd name="T1" fmla="*/ 0 h 26035"/>
              <a:gd name="T2" fmla="*/ 0 w 12191"/>
              <a:gd name="T3" fmla="*/ 24780 h 26035"/>
              <a:gd name="T4" fmla="*/ 13230 w 12191"/>
              <a:gd name="T5" fmla="*/ 24780 h 26035"/>
              <a:gd name="T6" fmla="*/ 13230 w 12191"/>
              <a:gd name="T7" fmla="*/ 0 h 26035"/>
              <a:gd name="T8" fmla="*/ 0 w 12191"/>
              <a:gd name="T9" fmla="*/ 0 h 26035"/>
              <a:gd name="T10" fmla="*/ 0 60000 65536"/>
              <a:gd name="T11" fmla="*/ 0 60000 65536"/>
              <a:gd name="T12" fmla="*/ 0 60000 65536"/>
              <a:gd name="T13" fmla="*/ 0 60000 65536"/>
              <a:gd name="T14" fmla="*/ 0 60000 65536"/>
              <a:gd name="T15" fmla="*/ 0 w 12191"/>
              <a:gd name="T16" fmla="*/ 0 h 26035"/>
              <a:gd name="T17" fmla="*/ 12191 w 12191"/>
              <a:gd name="T18" fmla="*/ 26035 h 26035"/>
            </a:gdLst>
            <a:ahLst/>
            <a:cxnLst>
              <a:cxn ang="T10">
                <a:pos x="T0" y="T1"/>
              </a:cxn>
              <a:cxn ang="T11">
                <a:pos x="T2" y="T3"/>
              </a:cxn>
              <a:cxn ang="T12">
                <a:pos x="T4" y="T5"/>
              </a:cxn>
              <a:cxn ang="T13">
                <a:pos x="T6" y="T7"/>
              </a:cxn>
              <a:cxn ang="T14">
                <a:pos x="T8" y="T9"/>
              </a:cxn>
            </a:cxnLst>
            <a:rect l="T15" t="T16" r="T17" b="T18"/>
            <a:pathLst>
              <a:path w="12191" h="26035">
                <a:moveTo>
                  <a:pt x="0" y="0"/>
                </a:moveTo>
                <a:lnTo>
                  <a:pt x="0" y="26035"/>
                </a:lnTo>
                <a:lnTo>
                  <a:pt x="12191" y="26035"/>
                </a:lnTo>
                <a:lnTo>
                  <a:pt x="12191" y="0"/>
                </a:lnTo>
                <a:lnTo>
                  <a:pt x="0" y="0"/>
                </a:lnTo>
                <a:close/>
              </a:path>
            </a:pathLst>
          </a:custGeom>
          <a:solidFill>
            <a:srgbClr val="28166F"/>
          </a:solidFill>
          <a:ln w="9525">
            <a:noFill/>
            <a:round/>
          </a:ln>
        </p:spPr>
        <p:txBody>
          <a:bodyPr lIns="0" tIns="0" rIns="0" bIns="0"/>
          <a:lstStyle/>
          <a:p>
            <a:endParaRPr lang="el-GR"/>
          </a:p>
        </p:txBody>
      </p:sp>
      <p:sp>
        <p:nvSpPr>
          <p:cNvPr id="10108" name="object 893"/>
          <p:cNvSpPr/>
          <p:nvPr/>
        </p:nvSpPr>
        <p:spPr bwMode="auto">
          <a:xfrm>
            <a:off x="6088063" y="3921125"/>
            <a:ext cx="23812" cy="34925"/>
          </a:xfrm>
          <a:custGeom>
            <a:avLst/>
            <a:gdLst>
              <a:gd name="T0" fmla="*/ 0 w 23622"/>
              <a:gd name="T1" fmla="*/ 0 h 35940"/>
              <a:gd name="T2" fmla="*/ 0 w 23622"/>
              <a:gd name="T3" fmla="*/ 33939 h 35940"/>
              <a:gd name="T4" fmla="*/ 24004 w 23622"/>
              <a:gd name="T5" fmla="*/ 33939 h 35940"/>
              <a:gd name="T6" fmla="*/ 24004 w 23622"/>
              <a:gd name="T7" fmla="*/ 0 h 35940"/>
              <a:gd name="T8" fmla="*/ 0 w 23622"/>
              <a:gd name="T9" fmla="*/ 0 h 35940"/>
              <a:gd name="T10" fmla="*/ 0 60000 65536"/>
              <a:gd name="T11" fmla="*/ 0 60000 65536"/>
              <a:gd name="T12" fmla="*/ 0 60000 65536"/>
              <a:gd name="T13" fmla="*/ 0 60000 65536"/>
              <a:gd name="T14" fmla="*/ 0 60000 65536"/>
              <a:gd name="T15" fmla="*/ 0 w 23622"/>
              <a:gd name="T16" fmla="*/ 0 h 35940"/>
              <a:gd name="T17" fmla="*/ 23622 w 23622"/>
              <a:gd name="T18" fmla="*/ 35940 h 35940"/>
            </a:gdLst>
            <a:ahLst/>
            <a:cxnLst>
              <a:cxn ang="T10">
                <a:pos x="T0" y="T1"/>
              </a:cxn>
              <a:cxn ang="T11">
                <a:pos x="T2" y="T3"/>
              </a:cxn>
              <a:cxn ang="T12">
                <a:pos x="T4" y="T5"/>
              </a:cxn>
              <a:cxn ang="T13">
                <a:pos x="T6" y="T7"/>
              </a:cxn>
              <a:cxn ang="T14">
                <a:pos x="T8" y="T9"/>
              </a:cxn>
            </a:cxnLst>
            <a:rect l="T15" t="T16" r="T17" b="T18"/>
            <a:pathLst>
              <a:path w="23622" h="35940">
                <a:moveTo>
                  <a:pt x="0" y="0"/>
                </a:moveTo>
                <a:lnTo>
                  <a:pt x="0" y="35940"/>
                </a:lnTo>
                <a:lnTo>
                  <a:pt x="23622" y="35940"/>
                </a:lnTo>
                <a:lnTo>
                  <a:pt x="23622" y="0"/>
                </a:lnTo>
                <a:lnTo>
                  <a:pt x="0" y="0"/>
                </a:lnTo>
                <a:close/>
              </a:path>
            </a:pathLst>
          </a:custGeom>
          <a:solidFill>
            <a:srgbClr val="28166F"/>
          </a:solidFill>
          <a:ln w="9525">
            <a:noFill/>
            <a:round/>
          </a:ln>
        </p:spPr>
        <p:txBody>
          <a:bodyPr lIns="0" tIns="0" rIns="0" bIns="0"/>
          <a:lstStyle/>
          <a:p>
            <a:endParaRPr lang="el-GR"/>
          </a:p>
        </p:txBody>
      </p:sp>
      <p:sp>
        <p:nvSpPr>
          <p:cNvPr id="10109" name="object 894"/>
          <p:cNvSpPr/>
          <p:nvPr/>
        </p:nvSpPr>
        <p:spPr bwMode="auto">
          <a:xfrm>
            <a:off x="6088063" y="3927475"/>
            <a:ext cx="1587"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10110" name="object 895"/>
          <p:cNvSpPr/>
          <p:nvPr/>
        </p:nvSpPr>
        <p:spPr bwMode="auto">
          <a:xfrm>
            <a:off x="6088063" y="3935413"/>
            <a:ext cx="23812" cy="25400"/>
          </a:xfrm>
          <a:custGeom>
            <a:avLst/>
            <a:gdLst>
              <a:gd name="T0" fmla="*/ 0 w 23622"/>
              <a:gd name="T1" fmla="*/ 0 h 24892"/>
              <a:gd name="T2" fmla="*/ 0 w 23622"/>
              <a:gd name="T3" fmla="*/ 25918 h 24892"/>
              <a:gd name="T4" fmla="*/ 24004 w 23622"/>
              <a:gd name="T5" fmla="*/ 25918 h 24892"/>
              <a:gd name="T6" fmla="*/ 24004 w 23622"/>
              <a:gd name="T7" fmla="*/ 0 h 24892"/>
              <a:gd name="T8" fmla="*/ 0 w 23622"/>
              <a:gd name="T9" fmla="*/ 0 h 24892"/>
              <a:gd name="T10" fmla="*/ 0 60000 65536"/>
              <a:gd name="T11" fmla="*/ 0 60000 65536"/>
              <a:gd name="T12" fmla="*/ 0 60000 65536"/>
              <a:gd name="T13" fmla="*/ 0 60000 65536"/>
              <a:gd name="T14" fmla="*/ 0 60000 65536"/>
              <a:gd name="T15" fmla="*/ 0 w 23622"/>
              <a:gd name="T16" fmla="*/ 0 h 24892"/>
              <a:gd name="T17" fmla="*/ 23622 w 23622"/>
              <a:gd name="T18" fmla="*/ 24892 h 24892"/>
            </a:gdLst>
            <a:ahLst/>
            <a:cxnLst>
              <a:cxn ang="T10">
                <a:pos x="T0" y="T1"/>
              </a:cxn>
              <a:cxn ang="T11">
                <a:pos x="T2" y="T3"/>
              </a:cxn>
              <a:cxn ang="T12">
                <a:pos x="T4" y="T5"/>
              </a:cxn>
              <a:cxn ang="T13">
                <a:pos x="T6" y="T7"/>
              </a:cxn>
              <a:cxn ang="T14">
                <a:pos x="T8" y="T9"/>
              </a:cxn>
            </a:cxnLst>
            <a:rect l="T15" t="T16" r="T17" b="T18"/>
            <a:pathLst>
              <a:path w="23622" h="24892">
                <a:moveTo>
                  <a:pt x="0" y="0"/>
                </a:moveTo>
                <a:lnTo>
                  <a:pt x="0" y="24892"/>
                </a:lnTo>
                <a:lnTo>
                  <a:pt x="23622" y="24892"/>
                </a:lnTo>
                <a:lnTo>
                  <a:pt x="23622" y="0"/>
                </a:lnTo>
                <a:lnTo>
                  <a:pt x="0" y="0"/>
                </a:lnTo>
                <a:close/>
              </a:path>
            </a:pathLst>
          </a:custGeom>
          <a:solidFill>
            <a:srgbClr val="28166F"/>
          </a:solidFill>
          <a:ln w="9525">
            <a:noFill/>
            <a:round/>
          </a:ln>
        </p:spPr>
        <p:txBody>
          <a:bodyPr lIns="0" tIns="0" rIns="0" bIns="0"/>
          <a:lstStyle/>
          <a:p>
            <a:endParaRPr lang="el-GR"/>
          </a:p>
        </p:txBody>
      </p:sp>
      <p:sp>
        <p:nvSpPr>
          <p:cNvPr id="10111" name="object 896"/>
          <p:cNvSpPr/>
          <p:nvPr/>
        </p:nvSpPr>
        <p:spPr bwMode="auto">
          <a:xfrm>
            <a:off x="6105525" y="3940175"/>
            <a:ext cx="22225" cy="0"/>
          </a:xfrm>
          <a:custGeom>
            <a:avLst/>
            <a:gdLst>
              <a:gd name="T0" fmla="*/ 22354 w 22097"/>
              <a:gd name="T1" fmla="*/ 0 w 22097"/>
              <a:gd name="T2" fmla="*/ 0 60000 65536"/>
              <a:gd name="T3" fmla="*/ 0 60000 65536"/>
              <a:gd name="T4" fmla="*/ 0 w 22097"/>
              <a:gd name="T5" fmla="*/ 22097 w 22097"/>
            </a:gdLst>
            <a:ahLst/>
            <a:cxnLst>
              <a:cxn ang="T2">
                <a:pos x="T0" y="0"/>
              </a:cxn>
              <a:cxn ang="T3">
                <a:pos x="T1" y="0"/>
              </a:cxn>
            </a:cxnLst>
            <a:rect l="T4" t="0" r="T5" b="0"/>
            <a:pathLst>
              <a:path w="22097">
                <a:moveTo>
                  <a:pt x="22097" y="0"/>
                </a:moveTo>
                <a:lnTo>
                  <a:pt x="0" y="0"/>
                </a:lnTo>
              </a:path>
            </a:pathLst>
          </a:custGeom>
          <a:noFill/>
          <a:ln w="24892">
            <a:solidFill>
              <a:srgbClr val="28166F"/>
            </a:solidFill>
            <a:round/>
          </a:ln>
        </p:spPr>
        <p:txBody>
          <a:bodyPr lIns="0" tIns="0" rIns="0" bIns="0"/>
          <a:lstStyle/>
          <a:p>
            <a:endParaRPr lang="el-GR"/>
          </a:p>
        </p:txBody>
      </p:sp>
      <p:sp>
        <p:nvSpPr>
          <p:cNvPr id="10112" name="object 897"/>
          <p:cNvSpPr/>
          <p:nvPr/>
        </p:nvSpPr>
        <p:spPr bwMode="auto">
          <a:xfrm>
            <a:off x="6088063" y="3941763"/>
            <a:ext cx="1587"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10113" name="object 898"/>
          <p:cNvSpPr/>
          <p:nvPr/>
        </p:nvSpPr>
        <p:spPr bwMode="auto">
          <a:xfrm>
            <a:off x="6130925"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10114" name="object 899"/>
          <p:cNvSpPr/>
          <p:nvPr/>
        </p:nvSpPr>
        <p:spPr bwMode="auto">
          <a:xfrm>
            <a:off x="6140450" y="3940175"/>
            <a:ext cx="9525" cy="0"/>
          </a:xfrm>
          <a:custGeom>
            <a:avLst/>
            <a:gdLst>
              <a:gd name="T0" fmla="*/ 9160 w 9905"/>
              <a:gd name="T1" fmla="*/ 0 w 9905"/>
              <a:gd name="T2" fmla="*/ 0 60000 65536"/>
              <a:gd name="T3" fmla="*/ 0 60000 65536"/>
              <a:gd name="T4" fmla="*/ 0 w 9905"/>
              <a:gd name="T5" fmla="*/ 9905 w 9905"/>
            </a:gdLst>
            <a:ahLst/>
            <a:cxnLst>
              <a:cxn ang="T2">
                <a:pos x="T0" y="0"/>
              </a:cxn>
              <a:cxn ang="T3">
                <a:pos x="T1" y="0"/>
              </a:cxn>
            </a:cxnLst>
            <a:rect l="T4" t="0" r="T5" b="0"/>
            <a:pathLst>
              <a:path w="9905">
                <a:moveTo>
                  <a:pt x="9905" y="0"/>
                </a:moveTo>
                <a:lnTo>
                  <a:pt x="0" y="0"/>
                </a:lnTo>
              </a:path>
            </a:pathLst>
          </a:custGeom>
          <a:noFill/>
          <a:ln w="16128">
            <a:solidFill>
              <a:srgbClr val="28166F"/>
            </a:solidFill>
            <a:round/>
          </a:ln>
        </p:spPr>
        <p:txBody>
          <a:bodyPr lIns="0" tIns="0" rIns="0" bIns="0"/>
          <a:lstStyle/>
          <a:p>
            <a:endParaRPr lang="el-GR"/>
          </a:p>
        </p:txBody>
      </p:sp>
      <p:sp>
        <p:nvSpPr>
          <p:cNvPr id="10115" name="object 900"/>
          <p:cNvSpPr/>
          <p:nvPr/>
        </p:nvSpPr>
        <p:spPr bwMode="auto">
          <a:xfrm>
            <a:off x="6119813" y="3940175"/>
            <a:ext cx="11112" cy="0"/>
          </a:xfrm>
          <a:custGeom>
            <a:avLst/>
            <a:gdLst>
              <a:gd name="T0" fmla="*/ 10128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18415">
            <a:solidFill>
              <a:srgbClr val="28166F"/>
            </a:solidFill>
            <a:round/>
          </a:ln>
        </p:spPr>
        <p:txBody>
          <a:bodyPr lIns="0" tIns="0" rIns="0" bIns="0"/>
          <a:lstStyle/>
          <a:p>
            <a:endParaRPr lang="el-GR"/>
          </a:p>
        </p:txBody>
      </p:sp>
      <p:sp>
        <p:nvSpPr>
          <p:cNvPr id="10116" name="object 901"/>
          <p:cNvSpPr/>
          <p:nvPr/>
        </p:nvSpPr>
        <p:spPr bwMode="auto">
          <a:xfrm>
            <a:off x="6126163" y="3924300"/>
            <a:ext cx="17462" cy="26988"/>
          </a:xfrm>
          <a:custGeom>
            <a:avLst/>
            <a:gdLst>
              <a:gd name="T0" fmla="*/ 0 w 16763"/>
              <a:gd name="T1" fmla="*/ 0 h 26796"/>
              <a:gd name="T2" fmla="*/ 0 w 16763"/>
              <a:gd name="T3" fmla="*/ 27181 h 26796"/>
              <a:gd name="T4" fmla="*/ 18190 w 16763"/>
              <a:gd name="T5" fmla="*/ 27181 h 26796"/>
              <a:gd name="T6" fmla="*/ 18190 w 16763"/>
              <a:gd name="T7" fmla="*/ 0 h 26796"/>
              <a:gd name="T8" fmla="*/ 0 w 16763"/>
              <a:gd name="T9" fmla="*/ 0 h 26796"/>
              <a:gd name="T10" fmla="*/ 0 60000 65536"/>
              <a:gd name="T11" fmla="*/ 0 60000 65536"/>
              <a:gd name="T12" fmla="*/ 0 60000 65536"/>
              <a:gd name="T13" fmla="*/ 0 60000 65536"/>
              <a:gd name="T14" fmla="*/ 0 60000 65536"/>
              <a:gd name="T15" fmla="*/ 0 w 16763"/>
              <a:gd name="T16" fmla="*/ 0 h 26796"/>
              <a:gd name="T17" fmla="*/ 16763 w 16763"/>
              <a:gd name="T18" fmla="*/ 26796 h 26796"/>
            </a:gdLst>
            <a:ahLst/>
            <a:cxnLst>
              <a:cxn ang="T10">
                <a:pos x="T0" y="T1"/>
              </a:cxn>
              <a:cxn ang="T11">
                <a:pos x="T2" y="T3"/>
              </a:cxn>
              <a:cxn ang="T12">
                <a:pos x="T4" y="T5"/>
              </a:cxn>
              <a:cxn ang="T13">
                <a:pos x="T6" y="T7"/>
              </a:cxn>
              <a:cxn ang="T14">
                <a:pos x="T8" y="T9"/>
              </a:cxn>
            </a:cxnLst>
            <a:rect l="T15" t="T16" r="T17" b="T18"/>
            <a:pathLst>
              <a:path w="16763" h="26796">
                <a:moveTo>
                  <a:pt x="0" y="0"/>
                </a:moveTo>
                <a:lnTo>
                  <a:pt x="0" y="26796"/>
                </a:lnTo>
                <a:lnTo>
                  <a:pt x="16763" y="26796"/>
                </a:lnTo>
                <a:lnTo>
                  <a:pt x="16763" y="0"/>
                </a:lnTo>
                <a:lnTo>
                  <a:pt x="0" y="0"/>
                </a:lnTo>
                <a:close/>
              </a:path>
            </a:pathLst>
          </a:custGeom>
          <a:solidFill>
            <a:srgbClr val="28166F"/>
          </a:solidFill>
          <a:ln w="9525">
            <a:noFill/>
            <a:round/>
          </a:ln>
        </p:spPr>
        <p:txBody>
          <a:bodyPr lIns="0" tIns="0" rIns="0" bIns="0"/>
          <a:lstStyle/>
          <a:p>
            <a:endParaRPr lang="el-GR"/>
          </a:p>
        </p:txBody>
      </p:sp>
      <p:sp>
        <p:nvSpPr>
          <p:cNvPr id="10117" name="object 902"/>
          <p:cNvSpPr/>
          <p:nvPr/>
        </p:nvSpPr>
        <p:spPr bwMode="auto">
          <a:xfrm>
            <a:off x="6143625" y="3933825"/>
            <a:ext cx="26988" cy="0"/>
          </a:xfrm>
          <a:custGeom>
            <a:avLst/>
            <a:gdLst>
              <a:gd name="T0" fmla="*/ 26551 w 27432"/>
              <a:gd name="T1" fmla="*/ 0 w 27432"/>
              <a:gd name="T2" fmla="*/ 0 60000 65536"/>
              <a:gd name="T3" fmla="*/ 0 60000 65536"/>
              <a:gd name="T4" fmla="*/ 0 w 27432"/>
              <a:gd name="T5" fmla="*/ 27432 w 27432"/>
            </a:gdLst>
            <a:ahLst/>
            <a:cxnLst>
              <a:cxn ang="T2">
                <a:pos x="T0" y="0"/>
              </a:cxn>
              <a:cxn ang="T3">
                <a:pos x="T1" y="0"/>
              </a:cxn>
            </a:cxnLst>
            <a:rect l="T4" t="0" r="T5" b="0"/>
            <a:pathLst>
              <a:path w="27432">
                <a:moveTo>
                  <a:pt x="27432" y="0"/>
                </a:moveTo>
                <a:lnTo>
                  <a:pt x="0" y="0"/>
                </a:lnTo>
              </a:path>
            </a:pathLst>
          </a:custGeom>
          <a:noFill/>
          <a:ln w="16509">
            <a:solidFill>
              <a:srgbClr val="28166F"/>
            </a:solidFill>
            <a:round/>
          </a:ln>
        </p:spPr>
        <p:txBody>
          <a:bodyPr lIns="0" tIns="0" rIns="0" bIns="0"/>
          <a:lstStyle/>
          <a:p>
            <a:endParaRPr lang="el-GR"/>
          </a:p>
        </p:txBody>
      </p:sp>
      <p:sp>
        <p:nvSpPr>
          <p:cNvPr id="10118" name="object 903"/>
          <p:cNvSpPr/>
          <p:nvPr/>
        </p:nvSpPr>
        <p:spPr bwMode="auto">
          <a:xfrm>
            <a:off x="6122988" y="3919538"/>
            <a:ext cx="23812" cy="26987"/>
          </a:xfrm>
          <a:custGeom>
            <a:avLst/>
            <a:gdLst>
              <a:gd name="T0" fmla="*/ 0 w 24384"/>
              <a:gd name="T1" fmla="*/ 0 h 26034"/>
              <a:gd name="T2" fmla="*/ 0 w 24384"/>
              <a:gd name="T3" fmla="*/ 27975 h 26034"/>
              <a:gd name="T4" fmla="*/ 23253 w 24384"/>
              <a:gd name="T5" fmla="*/ 27975 h 26034"/>
              <a:gd name="T6" fmla="*/ 23253 w 24384"/>
              <a:gd name="T7" fmla="*/ 0 h 26034"/>
              <a:gd name="T8" fmla="*/ 0 w 24384"/>
              <a:gd name="T9" fmla="*/ 0 h 26034"/>
              <a:gd name="T10" fmla="*/ 0 60000 65536"/>
              <a:gd name="T11" fmla="*/ 0 60000 65536"/>
              <a:gd name="T12" fmla="*/ 0 60000 65536"/>
              <a:gd name="T13" fmla="*/ 0 60000 65536"/>
              <a:gd name="T14" fmla="*/ 0 60000 65536"/>
              <a:gd name="T15" fmla="*/ 0 w 24384"/>
              <a:gd name="T16" fmla="*/ 0 h 26034"/>
              <a:gd name="T17" fmla="*/ 24384 w 24384"/>
              <a:gd name="T18" fmla="*/ 26034 h 26034"/>
            </a:gdLst>
            <a:ahLst/>
            <a:cxnLst>
              <a:cxn ang="T10">
                <a:pos x="T0" y="T1"/>
              </a:cxn>
              <a:cxn ang="T11">
                <a:pos x="T2" y="T3"/>
              </a:cxn>
              <a:cxn ang="T12">
                <a:pos x="T4" y="T5"/>
              </a:cxn>
              <a:cxn ang="T13">
                <a:pos x="T6" y="T7"/>
              </a:cxn>
              <a:cxn ang="T14">
                <a:pos x="T8" y="T9"/>
              </a:cxn>
            </a:cxnLst>
            <a:rect l="T15" t="T16" r="T17" b="T18"/>
            <a:pathLst>
              <a:path w="24384" h="26034">
                <a:moveTo>
                  <a:pt x="0" y="0"/>
                </a:moveTo>
                <a:lnTo>
                  <a:pt x="0" y="26034"/>
                </a:lnTo>
                <a:lnTo>
                  <a:pt x="24384" y="26034"/>
                </a:lnTo>
                <a:lnTo>
                  <a:pt x="24384" y="0"/>
                </a:lnTo>
                <a:lnTo>
                  <a:pt x="0" y="0"/>
                </a:lnTo>
                <a:close/>
              </a:path>
            </a:pathLst>
          </a:custGeom>
          <a:solidFill>
            <a:srgbClr val="28166F"/>
          </a:solidFill>
          <a:ln w="9525">
            <a:noFill/>
            <a:round/>
          </a:ln>
        </p:spPr>
        <p:txBody>
          <a:bodyPr lIns="0" tIns="0" rIns="0" bIns="0"/>
          <a:lstStyle/>
          <a:p>
            <a:endParaRPr lang="el-GR"/>
          </a:p>
        </p:txBody>
      </p:sp>
      <p:sp>
        <p:nvSpPr>
          <p:cNvPr id="10119" name="object 904"/>
          <p:cNvSpPr/>
          <p:nvPr/>
        </p:nvSpPr>
        <p:spPr bwMode="auto">
          <a:xfrm>
            <a:off x="6122988" y="3927475"/>
            <a:ext cx="3175" cy="11113"/>
          </a:xfrm>
          <a:custGeom>
            <a:avLst/>
            <a:gdLst>
              <a:gd name="T0" fmla="*/ 1323 w 3810"/>
              <a:gd name="T1" fmla="*/ 0 h 9905"/>
              <a:gd name="T2" fmla="*/ 1323 w 3810"/>
              <a:gd name="T3" fmla="*/ 12468 h 9905"/>
              <a:gd name="T4" fmla="*/ 0 60000 65536"/>
              <a:gd name="T5" fmla="*/ 0 60000 65536"/>
              <a:gd name="T6" fmla="*/ 0 w 3810"/>
              <a:gd name="T7" fmla="*/ 0 h 9905"/>
              <a:gd name="T8" fmla="*/ 3810 w 3810"/>
              <a:gd name="T9" fmla="*/ 9905 h 9905"/>
            </a:gdLst>
            <a:ahLst/>
            <a:cxnLst>
              <a:cxn ang="T4">
                <a:pos x="T0" y="T1"/>
              </a:cxn>
              <a:cxn ang="T5">
                <a:pos x="T2" y="T3"/>
              </a:cxn>
            </a:cxnLst>
            <a:rect l="T6" t="T7" r="T8" b="T9"/>
            <a:pathLst>
              <a:path w="3810" h="9905">
                <a:moveTo>
                  <a:pt x="1905" y="0"/>
                </a:moveTo>
                <a:lnTo>
                  <a:pt x="1905" y="9905"/>
                </a:lnTo>
              </a:path>
            </a:pathLst>
          </a:custGeom>
          <a:noFill/>
          <a:ln w="5080">
            <a:solidFill>
              <a:srgbClr val="28166F"/>
            </a:solidFill>
            <a:round/>
          </a:ln>
        </p:spPr>
        <p:txBody>
          <a:bodyPr lIns="0" tIns="0" rIns="0" bIns="0"/>
          <a:lstStyle/>
          <a:p>
            <a:endParaRPr lang="el-GR"/>
          </a:p>
        </p:txBody>
      </p:sp>
      <p:sp>
        <p:nvSpPr>
          <p:cNvPr id="10120" name="object 905"/>
          <p:cNvSpPr/>
          <p:nvPr/>
        </p:nvSpPr>
        <p:spPr bwMode="auto">
          <a:xfrm>
            <a:off x="6126163" y="3941763"/>
            <a:ext cx="17462" cy="12700"/>
          </a:xfrm>
          <a:custGeom>
            <a:avLst/>
            <a:gdLst>
              <a:gd name="T0" fmla="*/ 0 w 18033"/>
              <a:gd name="T1" fmla="*/ 0 h 12191"/>
              <a:gd name="T2" fmla="*/ 0 w 18033"/>
              <a:gd name="T3" fmla="*/ 13230 h 12191"/>
              <a:gd name="T4" fmla="*/ 16909 w 18033"/>
              <a:gd name="T5" fmla="*/ 13230 h 12191"/>
              <a:gd name="T6" fmla="*/ 16909 w 18033"/>
              <a:gd name="T7" fmla="*/ 0 h 12191"/>
              <a:gd name="T8" fmla="*/ 0 w 18033"/>
              <a:gd name="T9" fmla="*/ 0 h 12191"/>
              <a:gd name="T10" fmla="*/ 0 60000 65536"/>
              <a:gd name="T11" fmla="*/ 0 60000 65536"/>
              <a:gd name="T12" fmla="*/ 0 60000 65536"/>
              <a:gd name="T13" fmla="*/ 0 60000 65536"/>
              <a:gd name="T14" fmla="*/ 0 60000 65536"/>
              <a:gd name="T15" fmla="*/ 0 w 18033"/>
              <a:gd name="T16" fmla="*/ 0 h 12191"/>
              <a:gd name="T17" fmla="*/ 18033 w 18033"/>
              <a:gd name="T18" fmla="*/ 12191 h 12191"/>
            </a:gdLst>
            <a:ahLst/>
            <a:cxnLst>
              <a:cxn ang="T10">
                <a:pos x="T0" y="T1"/>
              </a:cxn>
              <a:cxn ang="T11">
                <a:pos x="T2" y="T3"/>
              </a:cxn>
              <a:cxn ang="T12">
                <a:pos x="T4" y="T5"/>
              </a:cxn>
              <a:cxn ang="T13">
                <a:pos x="T6" y="T7"/>
              </a:cxn>
              <a:cxn ang="T14">
                <a:pos x="T8" y="T9"/>
              </a:cxn>
            </a:cxnLst>
            <a:rect l="T15" t="T16" r="T17" b="T18"/>
            <a:pathLst>
              <a:path w="18033" h="12191">
                <a:moveTo>
                  <a:pt x="0" y="0"/>
                </a:moveTo>
                <a:lnTo>
                  <a:pt x="0" y="12191"/>
                </a:lnTo>
                <a:lnTo>
                  <a:pt x="18033" y="12191"/>
                </a:lnTo>
                <a:lnTo>
                  <a:pt x="18033" y="0"/>
                </a:lnTo>
                <a:lnTo>
                  <a:pt x="0" y="0"/>
                </a:lnTo>
                <a:close/>
              </a:path>
            </a:pathLst>
          </a:custGeom>
          <a:solidFill>
            <a:srgbClr val="28166F"/>
          </a:solidFill>
          <a:ln w="9525">
            <a:noFill/>
            <a:round/>
          </a:ln>
        </p:spPr>
        <p:txBody>
          <a:bodyPr lIns="0" tIns="0" rIns="0" bIns="0"/>
          <a:lstStyle/>
          <a:p>
            <a:endParaRPr lang="el-GR"/>
          </a:p>
        </p:txBody>
      </p:sp>
      <p:sp>
        <p:nvSpPr>
          <p:cNvPr id="10121" name="object 906"/>
          <p:cNvSpPr/>
          <p:nvPr/>
        </p:nvSpPr>
        <p:spPr bwMode="auto">
          <a:xfrm>
            <a:off x="6122988" y="3930650"/>
            <a:ext cx="23812" cy="28575"/>
          </a:xfrm>
          <a:custGeom>
            <a:avLst/>
            <a:gdLst>
              <a:gd name="T0" fmla="*/ 0 w 24384"/>
              <a:gd name="T1" fmla="*/ 0 h 27559"/>
              <a:gd name="T2" fmla="*/ 0 w 24384"/>
              <a:gd name="T3" fmla="*/ 29628 h 27559"/>
              <a:gd name="T4" fmla="*/ 23253 w 24384"/>
              <a:gd name="T5" fmla="*/ 29628 h 27559"/>
              <a:gd name="T6" fmla="*/ 23253 w 24384"/>
              <a:gd name="T7" fmla="*/ 0 h 27559"/>
              <a:gd name="T8" fmla="*/ 0 w 24384"/>
              <a:gd name="T9" fmla="*/ 0 h 27559"/>
              <a:gd name="T10" fmla="*/ 0 60000 65536"/>
              <a:gd name="T11" fmla="*/ 0 60000 65536"/>
              <a:gd name="T12" fmla="*/ 0 60000 65536"/>
              <a:gd name="T13" fmla="*/ 0 60000 65536"/>
              <a:gd name="T14" fmla="*/ 0 60000 65536"/>
              <a:gd name="T15" fmla="*/ 0 w 24384"/>
              <a:gd name="T16" fmla="*/ 0 h 27559"/>
              <a:gd name="T17" fmla="*/ 24384 w 24384"/>
              <a:gd name="T18" fmla="*/ 27559 h 27559"/>
            </a:gdLst>
            <a:ahLst/>
            <a:cxnLst>
              <a:cxn ang="T10">
                <a:pos x="T0" y="T1"/>
              </a:cxn>
              <a:cxn ang="T11">
                <a:pos x="T2" y="T3"/>
              </a:cxn>
              <a:cxn ang="T12">
                <a:pos x="T4" y="T5"/>
              </a:cxn>
              <a:cxn ang="T13">
                <a:pos x="T6" y="T7"/>
              </a:cxn>
              <a:cxn ang="T14">
                <a:pos x="T8" y="T9"/>
              </a:cxn>
            </a:cxnLst>
            <a:rect l="T15" t="T16" r="T17" b="T18"/>
            <a:pathLst>
              <a:path w="24384" h="27559">
                <a:moveTo>
                  <a:pt x="0" y="0"/>
                </a:moveTo>
                <a:lnTo>
                  <a:pt x="0" y="27559"/>
                </a:lnTo>
                <a:lnTo>
                  <a:pt x="24384" y="27559"/>
                </a:lnTo>
                <a:lnTo>
                  <a:pt x="24384" y="0"/>
                </a:lnTo>
                <a:lnTo>
                  <a:pt x="0" y="0"/>
                </a:lnTo>
                <a:close/>
              </a:path>
            </a:pathLst>
          </a:custGeom>
          <a:solidFill>
            <a:srgbClr val="28166F"/>
          </a:solidFill>
          <a:ln w="9525">
            <a:noFill/>
            <a:round/>
          </a:ln>
        </p:spPr>
        <p:txBody>
          <a:bodyPr lIns="0" tIns="0" rIns="0" bIns="0"/>
          <a:lstStyle/>
          <a:p>
            <a:endParaRPr lang="el-GR"/>
          </a:p>
        </p:txBody>
      </p:sp>
      <p:sp>
        <p:nvSpPr>
          <p:cNvPr id="10122" name="object 907"/>
          <p:cNvSpPr/>
          <p:nvPr/>
        </p:nvSpPr>
        <p:spPr bwMode="auto">
          <a:xfrm>
            <a:off x="6143625" y="3941763"/>
            <a:ext cx="38100" cy="0"/>
          </a:xfrm>
          <a:custGeom>
            <a:avLst/>
            <a:gdLst>
              <a:gd name="T0" fmla="*/ 37353 w 38862"/>
              <a:gd name="T1" fmla="*/ 0 w 38862"/>
              <a:gd name="T2" fmla="*/ 0 60000 65536"/>
              <a:gd name="T3" fmla="*/ 0 60000 65536"/>
              <a:gd name="T4" fmla="*/ 0 w 38862"/>
              <a:gd name="T5" fmla="*/ 38862 w 38862"/>
            </a:gdLst>
            <a:ahLst/>
            <a:cxnLst>
              <a:cxn ang="T2">
                <a:pos x="T0" y="0"/>
              </a:cxn>
              <a:cxn ang="T3">
                <a:pos x="T1" y="0"/>
              </a:cxn>
            </a:cxnLst>
            <a:rect l="T4" t="0" r="T5" b="0"/>
            <a:pathLst>
              <a:path w="38862">
                <a:moveTo>
                  <a:pt x="38862" y="0"/>
                </a:moveTo>
                <a:lnTo>
                  <a:pt x="0" y="0"/>
                </a:lnTo>
              </a:path>
            </a:pathLst>
          </a:custGeom>
          <a:noFill/>
          <a:ln w="24892">
            <a:solidFill>
              <a:srgbClr val="28166F"/>
            </a:solidFill>
            <a:round/>
          </a:ln>
        </p:spPr>
        <p:txBody>
          <a:bodyPr lIns="0" tIns="0" rIns="0" bIns="0"/>
          <a:lstStyle/>
          <a:p>
            <a:endParaRPr lang="el-GR"/>
          </a:p>
        </p:txBody>
      </p:sp>
      <p:sp>
        <p:nvSpPr>
          <p:cNvPr id="10123" name="object 908"/>
          <p:cNvSpPr/>
          <p:nvPr/>
        </p:nvSpPr>
        <p:spPr bwMode="auto">
          <a:xfrm>
            <a:off x="6116638" y="3944938"/>
            <a:ext cx="11112" cy="1587"/>
          </a:xfrm>
          <a:custGeom>
            <a:avLst/>
            <a:gdLst>
              <a:gd name="T0" fmla="*/ 5402 w 11429"/>
              <a:gd name="T1" fmla="*/ 0 h 2286"/>
              <a:gd name="T2" fmla="*/ 5402 w 11429"/>
              <a:gd name="T3" fmla="*/ 1102 h 2286"/>
              <a:gd name="T4" fmla="*/ 0 60000 65536"/>
              <a:gd name="T5" fmla="*/ 0 60000 65536"/>
              <a:gd name="T6" fmla="*/ 0 w 11429"/>
              <a:gd name="T7" fmla="*/ 0 h 2286"/>
              <a:gd name="T8" fmla="*/ 11429 w 11429"/>
              <a:gd name="T9" fmla="*/ 2286 h 2286"/>
            </a:gdLst>
            <a:ahLst/>
            <a:cxnLst>
              <a:cxn ang="T4">
                <a:pos x="T0" y="T1"/>
              </a:cxn>
              <a:cxn ang="T5">
                <a:pos x="T2" y="T3"/>
              </a:cxn>
            </a:cxnLst>
            <a:rect l="T6" t="T7" r="T8" b="T9"/>
            <a:pathLst>
              <a:path w="11429" h="2286">
                <a:moveTo>
                  <a:pt x="5714" y="0"/>
                </a:moveTo>
                <a:lnTo>
                  <a:pt x="5714" y="2286"/>
                </a:lnTo>
              </a:path>
            </a:pathLst>
          </a:custGeom>
          <a:noFill/>
          <a:ln w="12699">
            <a:solidFill>
              <a:srgbClr val="28166F"/>
            </a:solidFill>
            <a:round/>
          </a:ln>
        </p:spPr>
        <p:txBody>
          <a:bodyPr lIns="0" tIns="0" rIns="0" bIns="0"/>
          <a:lstStyle/>
          <a:p>
            <a:endParaRPr lang="el-GR"/>
          </a:p>
        </p:txBody>
      </p:sp>
      <p:sp>
        <p:nvSpPr>
          <p:cNvPr id="10124" name="object 909"/>
          <p:cNvSpPr/>
          <p:nvPr/>
        </p:nvSpPr>
        <p:spPr bwMode="auto">
          <a:xfrm>
            <a:off x="6121400" y="3941763"/>
            <a:ext cx="25400" cy="12700"/>
          </a:xfrm>
          <a:custGeom>
            <a:avLst/>
            <a:gdLst>
              <a:gd name="T0" fmla="*/ 0 w 25653"/>
              <a:gd name="T1" fmla="*/ 0 h 12191"/>
              <a:gd name="T2" fmla="*/ 0 w 25653"/>
              <a:gd name="T3" fmla="*/ 13230 h 12191"/>
              <a:gd name="T4" fmla="*/ 25149 w 25653"/>
              <a:gd name="T5" fmla="*/ 13230 h 12191"/>
              <a:gd name="T6" fmla="*/ 25149 w 25653"/>
              <a:gd name="T7" fmla="*/ 0 h 12191"/>
              <a:gd name="T8" fmla="*/ 0 w 25653"/>
              <a:gd name="T9" fmla="*/ 0 h 12191"/>
              <a:gd name="T10" fmla="*/ 0 60000 65536"/>
              <a:gd name="T11" fmla="*/ 0 60000 65536"/>
              <a:gd name="T12" fmla="*/ 0 60000 65536"/>
              <a:gd name="T13" fmla="*/ 0 60000 65536"/>
              <a:gd name="T14" fmla="*/ 0 60000 65536"/>
              <a:gd name="T15" fmla="*/ 0 w 25653"/>
              <a:gd name="T16" fmla="*/ 0 h 12191"/>
              <a:gd name="T17" fmla="*/ 25653 w 25653"/>
              <a:gd name="T18" fmla="*/ 12191 h 12191"/>
            </a:gdLst>
            <a:ahLst/>
            <a:cxnLst>
              <a:cxn ang="T10">
                <a:pos x="T0" y="T1"/>
              </a:cxn>
              <a:cxn ang="T11">
                <a:pos x="T2" y="T3"/>
              </a:cxn>
              <a:cxn ang="T12">
                <a:pos x="T4" y="T5"/>
              </a:cxn>
              <a:cxn ang="T13">
                <a:pos x="T6" y="T7"/>
              </a:cxn>
              <a:cxn ang="T14">
                <a:pos x="T8" y="T9"/>
              </a:cxn>
            </a:cxnLst>
            <a:rect l="T15" t="T16" r="T17" b="T18"/>
            <a:pathLst>
              <a:path w="25653" h="12191">
                <a:moveTo>
                  <a:pt x="0" y="0"/>
                </a:moveTo>
                <a:lnTo>
                  <a:pt x="0" y="12191"/>
                </a:lnTo>
                <a:lnTo>
                  <a:pt x="25653" y="12191"/>
                </a:lnTo>
                <a:lnTo>
                  <a:pt x="25653" y="0"/>
                </a:lnTo>
                <a:lnTo>
                  <a:pt x="0" y="0"/>
                </a:lnTo>
                <a:close/>
              </a:path>
            </a:pathLst>
          </a:custGeom>
          <a:solidFill>
            <a:srgbClr val="28166F"/>
          </a:solidFill>
          <a:ln w="9525">
            <a:noFill/>
            <a:round/>
          </a:ln>
        </p:spPr>
        <p:txBody>
          <a:bodyPr lIns="0" tIns="0" rIns="0" bIns="0"/>
          <a:lstStyle/>
          <a:p>
            <a:endParaRPr lang="el-GR"/>
          </a:p>
        </p:txBody>
      </p:sp>
      <p:sp>
        <p:nvSpPr>
          <p:cNvPr id="10125" name="object 910"/>
          <p:cNvSpPr/>
          <p:nvPr/>
        </p:nvSpPr>
        <p:spPr bwMode="auto">
          <a:xfrm>
            <a:off x="6122988" y="3941763"/>
            <a:ext cx="3175" cy="12700"/>
          </a:xfrm>
          <a:custGeom>
            <a:avLst/>
            <a:gdLst>
              <a:gd name="T0" fmla="*/ 1323 w 3810"/>
              <a:gd name="T1" fmla="*/ 0 h 12191"/>
              <a:gd name="T2" fmla="*/ 1323 w 3810"/>
              <a:gd name="T3" fmla="*/ 13230 h 12191"/>
              <a:gd name="T4" fmla="*/ 0 60000 65536"/>
              <a:gd name="T5" fmla="*/ 0 60000 65536"/>
              <a:gd name="T6" fmla="*/ 0 w 3810"/>
              <a:gd name="T7" fmla="*/ 0 h 12191"/>
              <a:gd name="T8" fmla="*/ 3810 w 3810"/>
              <a:gd name="T9" fmla="*/ 12191 h 12191"/>
            </a:gdLst>
            <a:ahLst/>
            <a:cxnLst>
              <a:cxn ang="T4">
                <a:pos x="T0" y="T1"/>
              </a:cxn>
              <a:cxn ang="T5">
                <a:pos x="T2" y="T3"/>
              </a:cxn>
            </a:cxnLst>
            <a:rect l="T6" t="T7" r="T8" b="T9"/>
            <a:pathLst>
              <a:path w="3810" h="12191">
                <a:moveTo>
                  <a:pt x="1905" y="0"/>
                </a:moveTo>
                <a:lnTo>
                  <a:pt x="1905" y="12191"/>
                </a:lnTo>
              </a:path>
            </a:pathLst>
          </a:custGeom>
          <a:noFill/>
          <a:ln w="5080">
            <a:solidFill>
              <a:srgbClr val="28166F"/>
            </a:solidFill>
            <a:round/>
          </a:ln>
        </p:spPr>
        <p:txBody>
          <a:bodyPr lIns="0" tIns="0" rIns="0" bIns="0"/>
          <a:lstStyle/>
          <a:p>
            <a:endParaRPr lang="el-GR"/>
          </a:p>
        </p:txBody>
      </p:sp>
      <p:sp>
        <p:nvSpPr>
          <p:cNvPr id="10126" name="object 911"/>
          <p:cNvSpPr/>
          <p:nvPr/>
        </p:nvSpPr>
        <p:spPr bwMode="auto">
          <a:xfrm>
            <a:off x="6143625" y="3941763"/>
            <a:ext cx="3175" cy="12700"/>
          </a:xfrm>
          <a:custGeom>
            <a:avLst/>
            <a:gdLst>
              <a:gd name="T0" fmla="*/ 1323 w 3809"/>
              <a:gd name="T1" fmla="*/ 0 h 12191"/>
              <a:gd name="T2" fmla="*/ 1323 w 3809"/>
              <a:gd name="T3" fmla="*/ 13230 h 12191"/>
              <a:gd name="T4" fmla="*/ 0 60000 65536"/>
              <a:gd name="T5" fmla="*/ 0 60000 65536"/>
              <a:gd name="T6" fmla="*/ 0 w 3809"/>
              <a:gd name="T7" fmla="*/ 0 h 12191"/>
              <a:gd name="T8" fmla="*/ 3809 w 3809"/>
              <a:gd name="T9" fmla="*/ 12191 h 12191"/>
            </a:gdLst>
            <a:ahLst/>
            <a:cxnLst>
              <a:cxn ang="T4">
                <a:pos x="T0" y="T1"/>
              </a:cxn>
              <a:cxn ang="T5">
                <a:pos x="T2" y="T3"/>
              </a:cxn>
            </a:cxnLst>
            <a:rect l="T6" t="T7" r="T8" b="T9"/>
            <a:pathLst>
              <a:path w="3809" h="12191">
                <a:moveTo>
                  <a:pt x="1904" y="0"/>
                </a:moveTo>
                <a:lnTo>
                  <a:pt x="1904" y="12191"/>
                </a:lnTo>
              </a:path>
            </a:pathLst>
          </a:custGeom>
          <a:noFill/>
          <a:ln w="5079">
            <a:solidFill>
              <a:srgbClr val="28166F"/>
            </a:solidFill>
            <a:round/>
          </a:ln>
        </p:spPr>
        <p:txBody>
          <a:bodyPr lIns="0" tIns="0" rIns="0" bIns="0"/>
          <a:lstStyle/>
          <a:p>
            <a:endParaRPr lang="el-GR"/>
          </a:p>
        </p:txBody>
      </p:sp>
      <p:sp>
        <p:nvSpPr>
          <p:cNvPr id="10127" name="object 912"/>
          <p:cNvSpPr/>
          <p:nvPr/>
        </p:nvSpPr>
        <p:spPr bwMode="auto">
          <a:xfrm>
            <a:off x="6167438" y="3917950"/>
            <a:ext cx="11112" cy="36513"/>
          </a:xfrm>
          <a:custGeom>
            <a:avLst/>
            <a:gdLst>
              <a:gd name="T0" fmla="*/ 5064 w 12191"/>
              <a:gd name="T1" fmla="*/ 0 h 35813"/>
              <a:gd name="T2" fmla="*/ 5064 w 12191"/>
              <a:gd name="T3" fmla="*/ 37227 h 35813"/>
              <a:gd name="T4" fmla="*/ 0 60000 65536"/>
              <a:gd name="T5" fmla="*/ 0 60000 65536"/>
              <a:gd name="T6" fmla="*/ 0 w 12191"/>
              <a:gd name="T7" fmla="*/ 0 h 35813"/>
              <a:gd name="T8" fmla="*/ 12191 w 12191"/>
              <a:gd name="T9" fmla="*/ 35813 h 35813"/>
            </a:gdLst>
            <a:ahLst/>
            <a:cxnLst>
              <a:cxn ang="T4">
                <a:pos x="T0" y="T1"/>
              </a:cxn>
              <a:cxn ang="T5">
                <a:pos x="T2" y="T3"/>
              </a:cxn>
            </a:cxnLst>
            <a:rect l="T6" t="T7" r="T8" b="T9"/>
            <a:pathLst>
              <a:path w="12191" h="35813">
                <a:moveTo>
                  <a:pt x="6095" y="0"/>
                </a:moveTo>
                <a:lnTo>
                  <a:pt x="6095" y="35813"/>
                </a:lnTo>
              </a:path>
            </a:pathLst>
          </a:custGeom>
          <a:noFill/>
          <a:ln w="13461">
            <a:solidFill>
              <a:srgbClr val="1F1A17"/>
            </a:solidFill>
            <a:round/>
          </a:ln>
        </p:spPr>
        <p:txBody>
          <a:bodyPr lIns="0" tIns="0" rIns="0" bIns="0"/>
          <a:lstStyle/>
          <a:p>
            <a:endParaRPr lang="el-GR"/>
          </a:p>
        </p:txBody>
      </p:sp>
      <p:sp>
        <p:nvSpPr>
          <p:cNvPr id="10128" name="object 913"/>
          <p:cNvSpPr/>
          <p:nvPr/>
        </p:nvSpPr>
        <p:spPr bwMode="auto">
          <a:xfrm>
            <a:off x="6173788" y="3938588"/>
            <a:ext cx="14287" cy="0"/>
          </a:xfrm>
          <a:custGeom>
            <a:avLst/>
            <a:gdLst>
              <a:gd name="T0" fmla="*/ 14883 w 13715"/>
              <a:gd name="T1" fmla="*/ 0 w 13715"/>
              <a:gd name="T2" fmla="*/ 0 60000 65536"/>
              <a:gd name="T3" fmla="*/ 0 60000 65536"/>
              <a:gd name="T4" fmla="*/ 0 w 13715"/>
              <a:gd name="T5" fmla="*/ 13715 w 13715"/>
            </a:gdLst>
            <a:ahLst/>
            <a:cxnLst>
              <a:cxn ang="T2">
                <a:pos x="T0" y="0"/>
              </a:cxn>
              <a:cxn ang="T3">
                <a:pos x="T1" y="0"/>
              </a:cxn>
            </a:cxnLst>
            <a:rect l="T4" t="0" r="T5" b="0"/>
            <a:pathLst>
              <a:path w="13715">
                <a:moveTo>
                  <a:pt x="13715" y="0"/>
                </a:moveTo>
                <a:lnTo>
                  <a:pt x="0" y="0"/>
                </a:lnTo>
              </a:path>
            </a:pathLst>
          </a:custGeom>
          <a:noFill/>
          <a:ln w="13461">
            <a:solidFill>
              <a:srgbClr val="28166F"/>
            </a:solidFill>
            <a:round/>
          </a:ln>
        </p:spPr>
        <p:txBody>
          <a:bodyPr lIns="0" tIns="0" rIns="0" bIns="0"/>
          <a:lstStyle/>
          <a:p>
            <a:endParaRPr lang="el-GR"/>
          </a:p>
        </p:txBody>
      </p:sp>
      <p:sp>
        <p:nvSpPr>
          <p:cNvPr id="10129" name="object 914"/>
          <p:cNvSpPr/>
          <p:nvPr/>
        </p:nvSpPr>
        <p:spPr bwMode="auto">
          <a:xfrm>
            <a:off x="6154738" y="3917950"/>
            <a:ext cx="28575" cy="30163"/>
          </a:xfrm>
          <a:custGeom>
            <a:avLst/>
            <a:gdLst>
              <a:gd name="T0" fmla="*/ 0 w 28194"/>
              <a:gd name="T1" fmla="*/ 0 h 29464"/>
              <a:gd name="T2" fmla="*/ 0 w 28194"/>
              <a:gd name="T3" fmla="*/ 30879 h 29464"/>
              <a:gd name="T4" fmla="*/ 28961 w 28194"/>
              <a:gd name="T5" fmla="*/ 30879 h 29464"/>
              <a:gd name="T6" fmla="*/ 28961 w 28194"/>
              <a:gd name="T7" fmla="*/ 0 h 29464"/>
              <a:gd name="T8" fmla="*/ 0 w 28194"/>
              <a:gd name="T9" fmla="*/ 0 h 29464"/>
              <a:gd name="T10" fmla="*/ 0 60000 65536"/>
              <a:gd name="T11" fmla="*/ 0 60000 65536"/>
              <a:gd name="T12" fmla="*/ 0 60000 65536"/>
              <a:gd name="T13" fmla="*/ 0 60000 65536"/>
              <a:gd name="T14" fmla="*/ 0 60000 65536"/>
              <a:gd name="T15" fmla="*/ 0 w 28194"/>
              <a:gd name="T16" fmla="*/ 0 h 29464"/>
              <a:gd name="T17" fmla="*/ 28194 w 28194"/>
              <a:gd name="T18" fmla="*/ 29464 h 29464"/>
            </a:gdLst>
            <a:ahLst/>
            <a:cxnLst>
              <a:cxn ang="T10">
                <a:pos x="T0" y="T1"/>
              </a:cxn>
              <a:cxn ang="T11">
                <a:pos x="T2" y="T3"/>
              </a:cxn>
              <a:cxn ang="T12">
                <a:pos x="T4" y="T5"/>
              </a:cxn>
              <a:cxn ang="T13">
                <a:pos x="T6" y="T7"/>
              </a:cxn>
              <a:cxn ang="T14">
                <a:pos x="T8" y="T9"/>
              </a:cxn>
            </a:cxnLst>
            <a:rect l="T15" t="T16" r="T17" b="T18"/>
            <a:pathLst>
              <a:path w="28194" h="29464">
                <a:moveTo>
                  <a:pt x="0" y="0"/>
                </a:moveTo>
                <a:lnTo>
                  <a:pt x="0" y="29464"/>
                </a:lnTo>
                <a:lnTo>
                  <a:pt x="28194" y="29464"/>
                </a:lnTo>
                <a:lnTo>
                  <a:pt x="28194" y="0"/>
                </a:lnTo>
                <a:lnTo>
                  <a:pt x="0" y="0"/>
                </a:lnTo>
                <a:close/>
              </a:path>
            </a:pathLst>
          </a:custGeom>
          <a:solidFill>
            <a:srgbClr val="28166F"/>
          </a:solidFill>
          <a:ln w="9525">
            <a:noFill/>
            <a:round/>
          </a:ln>
        </p:spPr>
        <p:txBody>
          <a:bodyPr lIns="0" tIns="0" rIns="0" bIns="0"/>
          <a:lstStyle/>
          <a:p>
            <a:endParaRPr lang="el-GR"/>
          </a:p>
        </p:txBody>
      </p:sp>
      <p:sp>
        <p:nvSpPr>
          <p:cNvPr id="10130" name="object 915"/>
          <p:cNvSpPr/>
          <p:nvPr/>
        </p:nvSpPr>
        <p:spPr bwMode="auto">
          <a:xfrm>
            <a:off x="6154738" y="3941763"/>
            <a:ext cx="15875" cy="3175"/>
          </a:xfrm>
          <a:custGeom>
            <a:avLst/>
            <a:gdLst>
              <a:gd name="T0" fmla="*/ 8268 w 15239"/>
              <a:gd name="T1" fmla="*/ 0 h 3047"/>
              <a:gd name="T2" fmla="*/ 8268 w 15239"/>
              <a:gd name="T3" fmla="*/ 3308 h 3047"/>
              <a:gd name="T4" fmla="*/ 0 60000 65536"/>
              <a:gd name="T5" fmla="*/ 0 60000 65536"/>
              <a:gd name="T6" fmla="*/ 0 w 15239"/>
              <a:gd name="T7" fmla="*/ 0 h 3047"/>
              <a:gd name="T8" fmla="*/ 15239 w 15239"/>
              <a:gd name="T9" fmla="*/ 3047 h 3047"/>
            </a:gdLst>
            <a:ahLst/>
            <a:cxnLst>
              <a:cxn ang="T4">
                <a:pos x="T0" y="T1"/>
              </a:cxn>
              <a:cxn ang="T5">
                <a:pos x="T2" y="T3"/>
              </a:cxn>
            </a:cxnLst>
            <a:rect l="T6" t="T7" r="T8" b="T9"/>
            <a:pathLst>
              <a:path w="15239" h="3047">
                <a:moveTo>
                  <a:pt x="7619" y="0"/>
                </a:moveTo>
                <a:lnTo>
                  <a:pt x="7619" y="3047"/>
                </a:lnTo>
              </a:path>
            </a:pathLst>
          </a:custGeom>
          <a:noFill/>
          <a:ln w="16509">
            <a:solidFill>
              <a:srgbClr val="28166F"/>
            </a:solidFill>
            <a:round/>
          </a:ln>
        </p:spPr>
        <p:txBody>
          <a:bodyPr lIns="0" tIns="0" rIns="0" bIns="0"/>
          <a:lstStyle/>
          <a:p>
            <a:endParaRPr lang="el-GR"/>
          </a:p>
        </p:txBody>
      </p:sp>
      <p:sp>
        <p:nvSpPr>
          <p:cNvPr id="10131" name="object 916"/>
          <p:cNvSpPr/>
          <p:nvPr/>
        </p:nvSpPr>
        <p:spPr bwMode="auto">
          <a:xfrm>
            <a:off x="6178550" y="3940175"/>
            <a:ext cx="11113" cy="0"/>
          </a:xfrm>
          <a:custGeom>
            <a:avLst/>
            <a:gdLst>
              <a:gd name="T0" fmla="*/ 10805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25273">
            <a:solidFill>
              <a:srgbClr val="28166F"/>
            </a:solidFill>
            <a:round/>
          </a:ln>
        </p:spPr>
        <p:txBody>
          <a:bodyPr lIns="0" tIns="0" rIns="0" bIns="0"/>
          <a:lstStyle/>
          <a:p>
            <a:endParaRPr lang="el-GR"/>
          </a:p>
        </p:txBody>
      </p:sp>
      <p:sp>
        <p:nvSpPr>
          <p:cNvPr id="10132" name="object 917"/>
          <p:cNvSpPr/>
          <p:nvPr/>
        </p:nvSpPr>
        <p:spPr bwMode="auto">
          <a:xfrm>
            <a:off x="6154738" y="3927475"/>
            <a:ext cx="3175" cy="11113"/>
          </a:xfrm>
          <a:custGeom>
            <a:avLst/>
            <a:gdLst>
              <a:gd name="T0" fmla="*/ 1654 w 3047"/>
              <a:gd name="T1" fmla="*/ 0 h 9905"/>
              <a:gd name="T2" fmla="*/ 1654 w 3047"/>
              <a:gd name="T3" fmla="*/ 12468 h 9905"/>
              <a:gd name="T4" fmla="*/ 0 60000 65536"/>
              <a:gd name="T5" fmla="*/ 0 60000 65536"/>
              <a:gd name="T6" fmla="*/ 0 w 3047"/>
              <a:gd name="T7" fmla="*/ 0 h 9905"/>
              <a:gd name="T8" fmla="*/ 3047 w 3047"/>
              <a:gd name="T9" fmla="*/ 9905 h 9905"/>
            </a:gdLst>
            <a:ahLst/>
            <a:cxnLst>
              <a:cxn ang="T4">
                <a:pos x="T0" y="T1"/>
              </a:cxn>
              <a:cxn ang="T5">
                <a:pos x="T2" y="T3"/>
              </a:cxn>
            </a:cxnLst>
            <a:rect l="T6" t="T7" r="T8" b="T9"/>
            <a:pathLst>
              <a:path w="3047" h="9905">
                <a:moveTo>
                  <a:pt x="1523" y="0"/>
                </a:moveTo>
                <a:lnTo>
                  <a:pt x="1523" y="9905"/>
                </a:lnTo>
              </a:path>
            </a:pathLst>
          </a:custGeom>
          <a:noFill/>
          <a:ln w="4317">
            <a:solidFill>
              <a:srgbClr val="28166F"/>
            </a:solidFill>
            <a:round/>
          </a:ln>
        </p:spPr>
        <p:txBody>
          <a:bodyPr lIns="0" tIns="0" rIns="0" bIns="0"/>
          <a:lstStyle/>
          <a:p>
            <a:endParaRPr lang="el-GR"/>
          </a:p>
        </p:txBody>
      </p:sp>
      <p:sp>
        <p:nvSpPr>
          <p:cNvPr id="10133" name="object 918"/>
          <p:cNvSpPr/>
          <p:nvPr/>
        </p:nvSpPr>
        <p:spPr bwMode="auto">
          <a:xfrm>
            <a:off x="6181725" y="3927475"/>
            <a:ext cx="1588" cy="11113"/>
          </a:xfrm>
          <a:custGeom>
            <a:avLst/>
            <a:gdLst>
              <a:gd name="T0" fmla="*/ 827 w 1524"/>
              <a:gd name="T1" fmla="*/ 0 h 9905"/>
              <a:gd name="T2" fmla="*/ 827 w 1524"/>
              <a:gd name="T3" fmla="*/ 12468 h 9905"/>
              <a:gd name="T4" fmla="*/ 0 60000 65536"/>
              <a:gd name="T5" fmla="*/ 0 60000 65536"/>
              <a:gd name="T6" fmla="*/ 0 w 1524"/>
              <a:gd name="T7" fmla="*/ 0 h 9905"/>
              <a:gd name="T8" fmla="*/ 1524 w 1524"/>
              <a:gd name="T9" fmla="*/ 9905 h 9905"/>
            </a:gdLst>
            <a:ahLst/>
            <a:cxnLst>
              <a:cxn ang="T4">
                <a:pos x="T0" y="T1"/>
              </a:cxn>
              <a:cxn ang="T5">
                <a:pos x="T2" y="T3"/>
              </a:cxn>
            </a:cxnLst>
            <a:rect l="T6" t="T7" r="T8" b="T9"/>
            <a:pathLst>
              <a:path w="1524" h="9905">
                <a:moveTo>
                  <a:pt x="762" y="0"/>
                </a:moveTo>
                <a:lnTo>
                  <a:pt x="762" y="9905"/>
                </a:lnTo>
              </a:path>
            </a:pathLst>
          </a:custGeom>
          <a:noFill/>
          <a:ln w="3175">
            <a:solidFill>
              <a:srgbClr val="28166F"/>
            </a:solidFill>
            <a:round/>
          </a:ln>
        </p:spPr>
        <p:txBody>
          <a:bodyPr lIns="0" tIns="0" rIns="0" bIns="0"/>
          <a:lstStyle/>
          <a:p>
            <a:endParaRPr lang="el-GR"/>
          </a:p>
        </p:txBody>
      </p:sp>
      <p:sp>
        <p:nvSpPr>
          <p:cNvPr id="10134" name="object 919"/>
          <p:cNvSpPr/>
          <p:nvPr/>
        </p:nvSpPr>
        <p:spPr bwMode="auto">
          <a:xfrm>
            <a:off x="6157913" y="3941763"/>
            <a:ext cx="25400" cy="12700"/>
          </a:xfrm>
          <a:custGeom>
            <a:avLst/>
            <a:gdLst>
              <a:gd name="T0" fmla="*/ 0 w 24892"/>
              <a:gd name="T1" fmla="*/ 0 h 12191"/>
              <a:gd name="T2" fmla="*/ 0 w 24892"/>
              <a:gd name="T3" fmla="*/ 13230 h 12191"/>
              <a:gd name="T4" fmla="*/ 25918 w 24892"/>
              <a:gd name="T5" fmla="*/ 13230 h 12191"/>
              <a:gd name="T6" fmla="*/ 25918 w 24892"/>
              <a:gd name="T7" fmla="*/ 0 h 12191"/>
              <a:gd name="T8" fmla="*/ 0 w 24892"/>
              <a:gd name="T9" fmla="*/ 0 h 12191"/>
              <a:gd name="T10" fmla="*/ 0 60000 65536"/>
              <a:gd name="T11" fmla="*/ 0 60000 65536"/>
              <a:gd name="T12" fmla="*/ 0 60000 65536"/>
              <a:gd name="T13" fmla="*/ 0 60000 65536"/>
              <a:gd name="T14" fmla="*/ 0 60000 65536"/>
              <a:gd name="T15" fmla="*/ 0 w 24892"/>
              <a:gd name="T16" fmla="*/ 0 h 12191"/>
              <a:gd name="T17" fmla="*/ 24892 w 24892"/>
              <a:gd name="T18" fmla="*/ 12191 h 12191"/>
            </a:gdLst>
            <a:ahLst/>
            <a:cxnLst>
              <a:cxn ang="T10">
                <a:pos x="T0" y="T1"/>
              </a:cxn>
              <a:cxn ang="T11">
                <a:pos x="T2" y="T3"/>
              </a:cxn>
              <a:cxn ang="T12">
                <a:pos x="T4" y="T5"/>
              </a:cxn>
              <a:cxn ang="T13">
                <a:pos x="T6" y="T7"/>
              </a:cxn>
              <a:cxn ang="T14">
                <a:pos x="T8" y="T9"/>
              </a:cxn>
            </a:cxnLst>
            <a:rect l="T15" t="T16" r="T17" b="T18"/>
            <a:pathLst>
              <a:path w="24892" h="12191">
                <a:moveTo>
                  <a:pt x="0" y="0"/>
                </a:moveTo>
                <a:lnTo>
                  <a:pt x="0" y="12191"/>
                </a:lnTo>
                <a:lnTo>
                  <a:pt x="24892" y="12191"/>
                </a:lnTo>
                <a:lnTo>
                  <a:pt x="24892" y="0"/>
                </a:lnTo>
                <a:lnTo>
                  <a:pt x="0" y="0"/>
                </a:lnTo>
                <a:close/>
              </a:path>
            </a:pathLst>
          </a:custGeom>
          <a:solidFill>
            <a:srgbClr val="28166F"/>
          </a:solidFill>
          <a:ln w="9525">
            <a:noFill/>
            <a:round/>
          </a:ln>
        </p:spPr>
        <p:txBody>
          <a:bodyPr lIns="0" tIns="0" rIns="0" bIns="0"/>
          <a:lstStyle/>
          <a:p>
            <a:endParaRPr lang="el-GR"/>
          </a:p>
        </p:txBody>
      </p:sp>
      <p:sp>
        <p:nvSpPr>
          <p:cNvPr id="10135" name="object 920"/>
          <p:cNvSpPr/>
          <p:nvPr/>
        </p:nvSpPr>
        <p:spPr bwMode="auto">
          <a:xfrm>
            <a:off x="6154738" y="3929063"/>
            <a:ext cx="28575" cy="33337"/>
          </a:xfrm>
          <a:custGeom>
            <a:avLst/>
            <a:gdLst>
              <a:gd name="T0" fmla="*/ 0 w 28194"/>
              <a:gd name="T1" fmla="*/ 0 h 33274"/>
              <a:gd name="T2" fmla="*/ 0 w 28194"/>
              <a:gd name="T3" fmla="*/ 33400 h 33274"/>
              <a:gd name="T4" fmla="*/ 28961 w 28194"/>
              <a:gd name="T5" fmla="*/ 33400 h 33274"/>
              <a:gd name="T6" fmla="*/ 28961 w 28194"/>
              <a:gd name="T7" fmla="*/ 0 h 33274"/>
              <a:gd name="T8" fmla="*/ 0 w 28194"/>
              <a:gd name="T9" fmla="*/ 0 h 33274"/>
              <a:gd name="T10" fmla="*/ 0 60000 65536"/>
              <a:gd name="T11" fmla="*/ 0 60000 65536"/>
              <a:gd name="T12" fmla="*/ 0 60000 65536"/>
              <a:gd name="T13" fmla="*/ 0 60000 65536"/>
              <a:gd name="T14" fmla="*/ 0 60000 65536"/>
              <a:gd name="T15" fmla="*/ 0 w 28194"/>
              <a:gd name="T16" fmla="*/ 0 h 33274"/>
              <a:gd name="T17" fmla="*/ 28194 w 28194"/>
              <a:gd name="T18" fmla="*/ 33274 h 33274"/>
            </a:gdLst>
            <a:ahLst/>
            <a:cxnLst>
              <a:cxn ang="T10">
                <a:pos x="T0" y="T1"/>
              </a:cxn>
              <a:cxn ang="T11">
                <a:pos x="T2" y="T3"/>
              </a:cxn>
              <a:cxn ang="T12">
                <a:pos x="T4" y="T5"/>
              </a:cxn>
              <a:cxn ang="T13">
                <a:pos x="T6" y="T7"/>
              </a:cxn>
              <a:cxn ang="T14">
                <a:pos x="T8" y="T9"/>
              </a:cxn>
            </a:cxnLst>
            <a:rect l="T15" t="T16" r="T17" b="T18"/>
            <a:pathLst>
              <a:path w="28194" h="33274">
                <a:moveTo>
                  <a:pt x="0" y="0"/>
                </a:moveTo>
                <a:lnTo>
                  <a:pt x="0" y="33274"/>
                </a:lnTo>
                <a:lnTo>
                  <a:pt x="28194" y="33274"/>
                </a:lnTo>
                <a:lnTo>
                  <a:pt x="28194" y="0"/>
                </a:lnTo>
                <a:lnTo>
                  <a:pt x="0" y="0"/>
                </a:lnTo>
                <a:close/>
              </a:path>
            </a:pathLst>
          </a:custGeom>
          <a:solidFill>
            <a:srgbClr val="28166F"/>
          </a:solidFill>
          <a:ln w="9525">
            <a:noFill/>
            <a:round/>
          </a:ln>
        </p:spPr>
        <p:txBody>
          <a:bodyPr lIns="0" tIns="0" rIns="0" bIns="0"/>
          <a:lstStyle/>
          <a:p>
            <a:endParaRPr lang="el-GR"/>
          </a:p>
        </p:txBody>
      </p:sp>
      <p:sp>
        <p:nvSpPr>
          <p:cNvPr id="10136" name="object 921"/>
          <p:cNvSpPr/>
          <p:nvPr/>
        </p:nvSpPr>
        <p:spPr bwMode="auto">
          <a:xfrm>
            <a:off x="6149975" y="3946525"/>
            <a:ext cx="20638" cy="0"/>
          </a:xfrm>
          <a:custGeom>
            <a:avLst/>
            <a:gdLst>
              <a:gd name="T0" fmla="*/ 20702 w 20574"/>
              <a:gd name="T1" fmla="*/ 0 w 20574"/>
              <a:gd name="T2" fmla="*/ 0 60000 65536"/>
              <a:gd name="T3" fmla="*/ 0 60000 65536"/>
              <a:gd name="T4" fmla="*/ 0 w 20574"/>
              <a:gd name="T5" fmla="*/ 20574 w 20574"/>
            </a:gdLst>
            <a:ahLst/>
            <a:cxnLst>
              <a:cxn ang="T2">
                <a:pos x="T0" y="0"/>
              </a:cxn>
              <a:cxn ang="T3">
                <a:pos x="T1" y="0"/>
              </a:cxn>
            </a:cxnLst>
            <a:rect l="T4" t="0" r="T5" b="0"/>
            <a:pathLst>
              <a:path w="20574">
                <a:moveTo>
                  <a:pt x="20574" y="0"/>
                </a:moveTo>
                <a:lnTo>
                  <a:pt x="0" y="0"/>
                </a:lnTo>
              </a:path>
            </a:pathLst>
          </a:custGeom>
          <a:noFill/>
          <a:ln w="16509">
            <a:solidFill>
              <a:srgbClr val="28166F"/>
            </a:solidFill>
            <a:round/>
          </a:ln>
        </p:spPr>
        <p:txBody>
          <a:bodyPr lIns="0" tIns="0" rIns="0" bIns="0"/>
          <a:lstStyle/>
          <a:p>
            <a:endParaRPr lang="el-GR"/>
          </a:p>
        </p:txBody>
      </p:sp>
      <p:sp>
        <p:nvSpPr>
          <p:cNvPr id="10137" name="object 922"/>
          <p:cNvSpPr/>
          <p:nvPr/>
        </p:nvSpPr>
        <p:spPr bwMode="auto">
          <a:xfrm>
            <a:off x="6173788" y="3944938"/>
            <a:ext cx="9525" cy="1587"/>
          </a:xfrm>
          <a:custGeom>
            <a:avLst/>
            <a:gdLst>
              <a:gd name="T0" fmla="*/ 4579 w 9905"/>
              <a:gd name="T1" fmla="*/ 0 h 2286"/>
              <a:gd name="T2" fmla="*/ 4579 w 9905"/>
              <a:gd name="T3" fmla="*/ 1102 h 2286"/>
              <a:gd name="T4" fmla="*/ 0 60000 65536"/>
              <a:gd name="T5" fmla="*/ 0 60000 65536"/>
              <a:gd name="T6" fmla="*/ 0 w 9905"/>
              <a:gd name="T7" fmla="*/ 0 h 2286"/>
              <a:gd name="T8" fmla="*/ 9905 w 9905"/>
              <a:gd name="T9" fmla="*/ 2286 h 2286"/>
            </a:gdLst>
            <a:ahLst/>
            <a:cxnLst>
              <a:cxn ang="T4">
                <a:pos x="T0" y="T1"/>
              </a:cxn>
              <a:cxn ang="T5">
                <a:pos x="T2" y="T3"/>
              </a:cxn>
            </a:cxnLst>
            <a:rect l="T6" t="T7" r="T8" b="T9"/>
            <a:pathLst>
              <a:path w="9905" h="2286">
                <a:moveTo>
                  <a:pt x="4952" y="0"/>
                </a:moveTo>
                <a:lnTo>
                  <a:pt x="4952" y="2286"/>
                </a:lnTo>
              </a:path>
            </a:pathLst>
          </a:custGeom>
          <a:noFill/>
          <a:ln w="11175">
            <a:solidFill>
              <a:srgbClr val="28166F"/>
            </a:solidFill>
            <a:round/>
          </a:ln>
        </p:spPr>
        <p:txBody>
          <a:bodyPr lIns="0" tIns="0" rIns="0" bIns="0"/>
          <a:lstStyle/>
          <a:p>
            <a:endParaRPr lang="el-GR"/>
          </a:p>
        </p:txBody>
      </p:sp>
      <p:sp>
        <p:nvSpPr>
          <p:cNvPr id="10138" name="object 923"/>
          <p:cNvSpPr/>
          <p:nvPr/>
        </p:nvSpPr>
        <p:spPr bwMode="auto">
          <a:xfrm>
            <a:off x="6154738" y="3941763"/>
            <a:ext cx="3175" cy="12700"/>
          </a:xfrm>
          <a:custGeom>
            <a:avLst/>
            <a:gdLst>
              <a:gd name="T0" fmla="*/ 1654 w 3047"/>
              <a:gd name="T1" fmla="*/ 0 h 12191"/>
              <a:gd name="T2" fmla="*/ 1654 w 3047"/>
              <a:gd name="T3" fmla="*/ 13230 h 12191"/>
              <a:gd name="T4" fmla="*/ 0 60000 65536"/>
              <a:gd name="T5" fmla="*/ 0 60000 65536"/>
              <a:gd name="T6" fmla="*/ 0 w 3047"/>
              <a:gd name="T7" fmla="*/ 0 h 12191"/>
              <a:gd name="T8" fmla="*/ 3047 w 3047"/>
              <a:gd name="T9" fmla="*/ 12191 h 12191"/>
            </a:gdLst>
            <a:ahLst/>
            <a:cxnLst>
              <a:cxn ang="T4">
                <a:pos x="T0" y="T1"/>
              </a:cxn>
              <a:cxn ang="T5">
                <a:pos x="T2" y="T3"/>
              </a:cxn>
            </a:cxnLst>
            <a:rect l="T6" t="T7" r="T8" b="T9"/>
            <a:pathLst>
              <a:path w="3047" h="12191">
                <a:moveTo>
                  <a:pt x="1523" y="0"/>
                </a:moveTo>
                <a:lnTo>
                  <a:pt x="1523" y="12191"/>
                </a:lnTo>
              </a:path>
            </a:pathLst>
          </a:custGeom>
          <a:noFill/>
          <a:ln w="4317">
            <a:solidFill>
              <a:srgbClr val="28166F"/>
            </a:solidFill>
            <a:round/>
          </a:ln>
        </p:spPr>
        <p:txBody>
          <a:bodyPr lIns="0" tIns="0" rIns="0" bIns="0"/>
          <a:lstStyle/>
          <a:p>
            <a:endParaRPr lang="el-GR"/>
          </a:p>
        </p:txBody>
      </p:sp>
      <p:sp>
        <p:nvSpPr>
          <p:cNvPr id="10139" name="object 924"/>
          <p:cNvSpPr/>
          <p:nvPr/>
        </p:nvSpPr>
        <p:spPr bwMode="auto">
          <a:xfrm>
            <a:off x="6181725" y="3941763"/>
            <a:ext cx="1588" cy="12700"/>
          </a:xfrm>
          <a:custGeom>
            <a:avLst/>
            <a:gdLst>
              <a:gd name="T0" fmla="*/ 827 w 1524"/>
              <a:gd name="T1" fmla="*/ 0 h 12191"/>
              <a:gd name="T2" fmla="*/ 827 w 1524"/>
              <a:gd name="T3" fmla="*/ 13230 h 12191"/>
              <a:gd name="T4" fmla="*/ 0 60000 65536"/>
              <a:gd name="T5" fmla="*/ 0 60000 65536"/>
              <a:gd name="T6" fmla="*/ 0 w 1524"/>
              <a:gd name="T7" fmla="*/ 0 h 12191"/>
              <a:gd name="T8" fmla="*/ 1524 w 1524"/>
              <a:gd name="T9" fmla="*/ 12191 h 12191"/>
            </a:gdLst>
            <a:ahLst/>
            <a:cxnLst>
              <a:cxn ang="T4">
                <a:pos x="T0" y="T1"/>
              </a:cxn>
              <a:cxn ang="T5">
                <a:pos x="T2" y="T3"/>
              </a:cxn>
            </a:cxnLst>
            <a:rect l="T6" t="T7" r="T8" b="T9"/>
            <a:pathLst>
              <a:path w="1524" h="12191">
                <a:moveTo>
                  <a:pt x="762" y="0"/>
                </a:moveTo>
                <a:lnTo>
                  <a:pt x="762" y="12191"/>
                </a:lnTo>
              </a:path>
            </a:pathLst>
          </a:custGeom>
          <a:noFill/>
          <a:ln w="3175">
            <a:solidFill>
              <a:srgbClr val="28166F"/>
            </a:solidFill>
            <a:round/>
          </a:ln>
        </p:spPr>
        <p:txBody>
          <a:bodyPr lIns="0" tIns="0" rIns="0" bIns="0"/>
          <a:lstStyle/>
          <a:p>
            <a:endParaRPr lang="el-GR"/>
          </a:p>
        </p:txBody>
      </p:sp>
      <p:sp>
        <p:nvSpPr>
          <p:cNvPr id="10140" name="object 925"/>
          <p:cNvSpPr/>
          <p:nvPr/>
        </p:nvSpPr>
        <p:spPr bwMode="auto">
          <a:xfrm>
            <a:off x="6200775" y="3917950"/>
            <a:ext cx="11113" cy="36513"/>
          </a:xfrm>
          <a:custGeom>
            <a:avLst/>
            <a:gdLst>
              <a:gd name="T0" fmla="*/ 0 w 11175"/>
              <a:gd name="T1" fmla="*/ 0 h 35813"/>
              <a:gd name="T2" fmla="*/ 0 w 11175"/>
              <a:gd name="T3" fmla="*/ 37227 h 35813"/>
              <a:gd name="T4" fmla="*/ 11051 w 11175"/>
              <a:gd name="T5" fmla="*/ 37227 h 35813"/>
              <a:gd name="T6" fmla="*/ 11051 w 11175"/>
              <a:gd name="T7" fmla="*/ 0 h 35813"/>
              <a:gd name="T8" fmla="*/ 0 w 11175"/>
              <a:gd name="T9" fmla="*/ 0 h 35813"/>
              <a:gd name="T10" fmla="*/ 0 60000 65536"/>
              <a:gd name="T11" fmla="*/ 0 60000 65536"/>
              <a:gd name="T12" fmla="*/ 0 60000 65536"/>
              <a:gd name="T13" fmla="*/ 0 60000 65536"/>
              <a:gd name="T14" fmla="*/ 0 60000 65536"/>
              <a:gd name="T15" fmla="*/ 0 w 11175"/>
              <a:gd name="T16" fmla="*/ 0 h 35813"/>
              <a:gd name="T17" fmla="*/ 11175 w 11175"/>
              <a:gd name="T18" fmla="*/ 35813 h 35813"/>
            </a:gdLst>
            <a:ahLst/>
            <a:cxnLst>
              <a:cxn ang="T10">
                <a:pos x="T0" y="T1"/>
              </a:cxn>
              <a:cxn ang="T11">
                <a:pos x="T2" y="T3"/>
              </a:cxn>
              <a:cxn ang="T12">
                <a:pos x="T4" y="T5"/>
              </a:cxn>
              <a:cxn ang="T13">
                <a:pos x="T6" y="T7"/>
              </a:cxn>
              <a:cxn ang="T14">
                <a:pos x="T8" y="T9"/>
              </a:cxn>
            </a:cxnLst>
            <a:rect l="T15" t="T16" r="T17" b="T18"/>
            <a:pathLst>
              <a:path w="11175" h="35813">
                <a:moveTo>
                  <a:pt x="0" y="0"/>
                </a:moveTo>
                <a:lnTo>
                  <a:pt x="0" y="35813"/>
                </a:lnTo>
                <a:lnTo>
                  <a:pt x="11175" y="35813"/>
                </a:lnTo>
                <a:lnTo>
                  <a:pt x="11175" y="0"/>
                </a:lnTo>
                <a:lnTo>
                  <a:pt x="0" y="0"/>
                </a:lnTo>
                <a:close/>
              </a:path>
            </a:pathLst>
          </a:custGeom>
          <a:solidFill>
            <a:srgbClr val="1F1A17"/>
          </a:solidFill>
          <a:ln w="9525">
            <a:noFill/>
            <a:round/>
          </a:ln>
        </p:spPr>
        <p:txBody>
          <a:bodyPr lIns="0" tIns="0" rIns="0" bIns="0"/>
          <a:lstStyle/>
          <a:p>
            <a:endParaRPr lang="el-GR"/>
          </a:p>
        </p:txBody>
      </p:sp>
      <p:sp>
        <p:nvSpPr>
          <p:cNvPr id="10141" name="object 926"/>
          <p:cNvSpPr/>
          <p:nvPr/>
        </p:nvSpPr>
        <p:spPr bwMode="auto">
          <a:xfrm>
            <a:off x="6197600" y="3932238"/>
            <a:ext cx="23813" cy="12700"/>
          </a:xfrm>
          <a:custGeom>
            <a:avLst/>
            <a:gdLst>
              <a:gd name="T0" fmla="*/ 0 w 23621"/>
              <a:gd name="T1" fmla="*/ 0 h 12699"/>
              <a:gd name="T2" fmla="*/ 0 w 23621"/>
              <a:gd name="T3" fmla="*/ 12701 h 12699"/>
              <a:gd name="T4" fmla="*/ 24007 w 23621"/>
              <a:gd name="T5" fmla="*/ 12701 h 12699"/>
              <a:gd name="T6" fmla="*/ 24007 w 23621"/>
              <a:gd name="T7" fmla="*/ 0 h 12699"/>
              <a:gd name="T8" fmla="*/ 0 w 23621"/>
              <a:gd name="T9" fmla="*/ 0 h 12699"/>
              <a:gd name="T10" fmla="*/ 0 60000 65536"/>
              <a:gd name="T11" fmla="*/ 0 60000 65536"/>
              <a:gd name="T12" fmla="*/ 0 60000 65536"/>
              <a:gd name="T13" fmla="*/ 0 60000 65536"/>
              <a:gd name="T14" fmla="*/ 0 60000 65536"/>
              <a:gd name="T15" fmla="*/ 0 w 23621"/>
              <a:gd name="T16" fmla="*/ 0 h 12699"/>
              <a:gd name="T17" fmla="*/ 23621 w 23621"/>
              <a:gd name="T18" fmla="*/ 12699 h 12699"/>
            </a:gdLst>
            <a:ahLst/>
            <a:cxnLst>
              <a:cxn ang="T10">
                <a:pos x="T0" y="T1"/>
              </a:cxn>
              <a:cxn ang="T11">
                <a:pos x="T2" y="T3"/>
              </a:cxn>
              <a:cxn ang="T12">
                <a:pos x="T4" y="T5"/>
              </a:cxn>
              <a:cxn ang="T13">
                <a:pos x="T6" y="T7"/>
              </a:cxn>
              <a:cxn ang="T14">
                <a:pos x="T8" y="T9"/>
              </a:cxn>
            </a:cxnLst>
            <a:rect l="T15" t="T16" r="T17" b="T18"/>
            <a:pathLst>
              <a:path w="23621" h="12699">
                <a:moveTo>
                  <a:pt x="0" y="0"/>
                </a:moveTo>
                <a:lnTo>
                  <a:pt x="0" y="12699"/>
                </a:lnTo>
                <a:lnTo>
                  <a:pt x="23621" y="12699"/>
                </a:lnTo>
                <a:lnTo>
                  <a:pt x="23621" y="0"/>
                </a:lnTo>
                <a:lnTo>
                  <a:pt x="0" y="0"/>
                </a:lnTo>
                <a:close/>
              </a:path>
            </a:pathLst>
          </a:custGeom>
          <a:solidFill>
            <a:srgbClr val="28166F"/>
          </a:solidFill>
          <a:ln w="9525">
            <a:noFill/>
            <a:round/>
          </a:ln>
        </p:spPr>
        <p:txBody>
          <a:bodyPr lIns="0" tIns="0" rIns="0" bIns="0"/>
          <a:lstStyle/>
          <a:p>
            <a:endParaRPr lang="el-GR"/>
          </a:p>
        </p:txBody>
      </p:sp>
      <p:sp>
        <p:nvSpPr>
          <p:cNvPr id="10142" name="object 927"/>
          <p:cNvSpPr/>
          <p:nvPr/>
        </p:nvSpPr>
        <p:spPr bwMode="auto">
          <a:xfrm>
            <a:off x="6188075" y="3940175"/>
            <a:ext cx="14288" cy="0"/>
          </a:xfrm>
          <a:custGeom>
            <a:avLst/>
            <a:gdLst>
              <a:gd name="T0" fmla="*/ 13396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8414">
            <a:solidFill>
              <a:srgbClr val="28166F"/>
            </a:solidFill>
            <a:round/>
          </a:ln>
        </p:spPr>
        <p:txBody>
          <a:bodyPr lIns="0" tIns="0" rIns="0" bIns="0"/>
          <a:lstStyle/>
          <a:p>
            <a:endParaRPr lang="el-GR"/>
          </a:p>
        </p:txBody>
      </p:sp>
      <p:sp>
        <p:nvSpPr>
          <p:cNvPr id="10143" name="object 928"/>
          <p:cNvSpPr/>
          <p:nvPr/>
        </p:nvSpPr>
        <p:spPr bwMode="auto">
          <a:xfrm>
            <a:off x="6208713" y="3941763"/>
            <a:ext cx="12700" cy="3175"/>
          </a:xfrm>
          <a:custGeom>
            <a:avLst/>
            <a:gdLst>
              <a:gd name="T0" fmla="*/ 7055 w 11429"/>
              <a:gd name="T1" fmla="*/ 0 h 3047"/>
              <a:gd name="T2" fmla="*/ 7055 w 11429"/>
              <a:gd name="T3" fmla="*/ 3308 h 3047"/>
              <a:gd name="T4" fmla="*/ 0 60000 65536"/>
              <a:gd name="T5" fmla="*/ 0 60000 65536"/>
              <a:gd name="T6" fmla="*/ 0 w 11429"/>
              <a:gd name="T7" fmla="*/ 0 h 3047"/>
              <a:gd name="T8" fmla="*/ 11429 w 11429"/>
              <a:gd name="T9" fmla="*/ 3047 h 3047"/>
            </a:gdLst>
            <a:ahLst/>
            <a:cxnLst>
              <a:cxn ang="T4">
                <a:pos x="T0" y="T1"/>
              </a:cxn>
              <a:cxn ang="T5">
                <a:pos x="T2" y="T3"/>
              </a:cxn>
            </a:cxnLst>
            <a:rect l="T6" t="T7" r="T8" b="T9"/>
            <a:pathLst>
              <a:path w="11429" h="3047">
                <a:moveTo>
                  <a:pt x="5714" y="0"/>
                </a:moveTo>
                <a:lnTo>
                  <a:pt x="5714" y="3047"/>
                </a:lnTo>
              </a:path>
            </a:pathLst>
          </a:custGeom>
          <a:noFill/>
          <a:ln w="12699">
            <a:solidFill>
              <a:srgbClr val="28166F"/>
            </a:solidFill>
            <a:round/>
          </a:ln>
        </p:spPr>
        <p:txBody>
          <a:bodyPr lIns="0" tIns="0" rIns="0" bIns="0"/>
          <a:lstStyle/>
          <a:p>
            <a:endParaRPr lang="el-GR"/>
          </a:p>
        </p:txBody>
      </p:sp>
      <p:sp>
        <p:nvSpPr>
          <p:cNvPr id="10144" name="object 929"/>
          <p:cNvSpPr/>
          <p:nvPr/>
        </p:nvSpPr>
        <p:spPr bwMode="auto">
          <a:xfrm>
            <a:off x="6210300" y="3927475"/>
            <a:ext cx="12700" cy="25400"/>
          </a:xfrm>
          <a:custGeom>
            <a:avLst/>
            <a:gdLst>
              <a:gd name="T0" fmla="*/ 0 w 12191"/>
              <a:gd name="T1" fmla="*/ 0 h 26035"/>
              <a:gd name="T2" fmla="*/ 0 w 12191"/>
              <a:gd name="T3" fmla="*/ 24780 h 26035"/>
              <a:gd name="T4" fmla="*/ 13230 w 12191"/>
              <a:gd name="T5" fmla="*/ 24780 h 26035"/>
              <a:gd name="T6" fmla="*/ 13230 w 12191"/>
              <a:gd name="T7" fmla="*/ 0 h 26035"/>
              <a:gd name="T8" fmla="*/ 0 w 12191"/>
              <a:gd name="T9" fmla="*/ 0 h 26035"/>
              <a:gd name="T10" fmla="*/ 0 60000 65536"/>
              <a:gd name="T11" fmla="*/ 0 60000 65536"/>
              <a:gd name="T12" fmla="*/ 0 60000 65536"/>
              <a:gd name="T13" fmla="*/ 0 60000 65536"/>
              <a:gd name="T14" fmla="*/ 0 60000 65536"/>
              <a:gd name="T15" fmla="*/ 0 w 12191"/>
              <a:gd name="T16" fmla="*/ 0 h 26035"/>
              <a:gd name="T17" fmla="*/ 12191 w 12191"/>
              <a:gd name="T18" fmla="*/ 26035 h 26035"/>
            </a:gdLst>
            <a:ahLst/>
            <a:cxnLst>
              <a:cxn ang="T10">
                <a:pos x="T0" y="T1"/>
              </a:cxn>
              <a:cxn ang="T11">
                <a:pos x="T2" y="T3"/>
              </a:cxn>
              <a:cxn ang="T12">
                <a:pos x="T4" y="T5"/>
              </a:cxn>
              <a:cxn ang="T13">
                <a:pos x="T6" y="T7"/>
              </a:cxn>
              <a:cxn ang="T14">
                <a:pos x="T8" y="T9"/>
              </a:cxn>
            </a:cxnLst>
            <a:rect l="T15" t="T16" r="T17" b="T18"/>
            <a:pathLst>
              <a:path w="12191" h="26035">
                <a:moveTo>
                  <a:pt x="0" y="0"/>
                </a:moveTo>
                <a:lnTo>
                  <a:pt x="0" y="26035"/>
                </a:lnTo>
                <a:lnTo>
                  <a:pt x="12191" y="26035"/>
                </a:lnTo>
                <a:lnTo>
                  <a:pt x="12191" y="0"/>
                </a:lnTo>
                <a:lnTo>
                  <a:pt x="0" y="0"/>
                </a:lnTo>
                <a:close/>
              </a:path>
            </a:pathLst>
          </a:custGeom>
          <a:solidFill>
            <a:srgbClr val="28166F"/>
          </a:solidFill>
          <a:ln w="9525">
            <a:noFill/>
            <a:round/>
          </a:ln>
        </p:spPr>
        <p:txBody>
          <a:bodyPr lIns="0" tIns="0" rIns="0" bIns="0"/>
          <a:lstStyle/>
          <a:p>
            <a:endParaRPr lang="el-GR"/>
          </a:p>
        </p:txBody>
      </p:sp>
      <p:sp>
        <p:nvSpPr>
          <p:cNvPr id="10145" name="object 930"/>
          <p:cNvSpPr/>
          <p:nvPr/>
        </p:nvSpPr>
        <p:spPr bwMode="auto">
          <a:xfrm>
            <a:off x="6192838" y="3919538"/>
            <a:ext cx="25400" cy="26987"/>
          </a:xfrm>
          <a:custGeom>
            <a:avLst/>
            <a:gdLst>
              <a:gd name="T0" fmla="*/ 0 w 25146"/>
              <a:gd name="T1" fmla="*/ 0 h 26416"/>
              <a:gd name="T2" fmla="*/ 0 w 25146"/>
              <a:gd name="T3" fmla="*/ 27570 h 26416"/>
              <a:gd name="T4" fmla="*/ 25657 w 25146"/>
              <a:gd name="T5" fmla="*/ 27570 h 26416"/>
              <a:gd name="T6" fmla="*/ 25657 w 25146"/>
              <a:gd name="T7" fmla="*/ 0 h 26416"/>
              <a:gd name="T8" fmla="*/ 0 w 25146"/>
              <a:gd name="T9" fmla="*/ 0 h 26416"/>
              <a:gd name="T10" fmla="*/ 0 60000 65536"/>
              <a:gd name="T11" fmla="*/ 0 60000 65536"/>
              <a:gd name="T12" fmla="*/ 0 60000 65536"/>
              <a:gd name="T13" fmla="*/ 0 60000 65536"/>
              <a:gd name="T14" fmla="*/ 0 60000 65536"/>
              <a:gd name="T15" fmla="*/ 0 w 25146"/>
              <a:gd name="T16" fmla="*/ 0 h 26416"/>
              <a:gd name="T17" fmla="*/ 25146 w 25146"/>
              <a:gd name="T18" fmla="*/ 26416 h 26416"/>
            </a:gdLst>
            <a:ahLst/>
            <a:cxnLst>
              <a:cxn ang="T10">
                <a:pos x="T0" y="T1"/>
              </a:cxn>
              <a:cxn ang="T11">
                <a:pos x="T2" y="T3"/>
              </a:cxn>
              <a:cxn ang="T12">
                <a:pos x="T4" y="T5"/>
              </a:cxn>
              <a:cxn ang="T13">
                <a:pos x="T6" y="T7"/>
              </a:cxn>
              <a:cxn ang="T14">
                <a:pos x="T8" y="T9"/>
              </a:cxn>
            </a:cxnLst>
            <a:rect l="T15" t="T16" r="T17" b="T18"/>
            <a:pathLst>
              <a:path w="25146" h="26416">
                <a:moveTo>
                  <a:pt x="0" y="0"/>
                </a:moveTo>
                <a:lnTo>
                  <a:pt x="0" y="26416"/>
                </a:lnTo>
                <a:lnTo>
                  <a:pt x="25146" y="26416"/>
                </a:lnTo>
                <a:lnTo>
                  <a:pt x="25146" y="0"/>
                </a:lnTo>
                <a:lnTo>
                  <a:pt x="0" y="0"/>
                </a:lnTo>
                <a:close/>
              </a:path>
            </a:pathLst>
          </a:custGeom>
          <a:solidFill>
            <a:srgbClr val="28166F"/>
          </a:solidFill>
          <a:ln w="9525">
            <a:noFill/>
            <a:round/>
          </a:ln>
        </p:spPr>
        <p:txBody>
          <a:bodyPr lIns="0" tIns="0" rIns="0" bIns="0"/>
          <a:lstStyle/>
          <a:p>
            <a:endParaRPr lang="el-GR"/>
          </a:p>
        </p:txBody>
      </p:sp>
      <p:sp>
        <p:nvSpPr>
          <p:cNvPr id="10146" name="object 931"/>
          <p:cNvSpPr/>
          <p:nvPr/>
        </p:nvSpPr>
        <p:spPr bwMode="auto">
          <a:xfrm>
            <a:off x="6192838" y="3927475"/>
            <a:ext cx="4762" cy="11113"/>
          </a:xfrm>
          <a:custGeom>
            <a:avLst/>
            <a:gdLst>
              <a:gd name="T0" fmla="*/ 2479 w 4571"/>
              <a:gd name="T1" fmla="*/ 0 h 9905"/>
              <a:gd name="T2" fmla="*/ 2479 w 4571"/>
              <a:gd name="T3" fmla="*/ 12468 h 9905"/>
              <a:gd name="T4" fmla="*/ 0 60000 65536"/>
              <a:gd name="T5" fmla="*/ 0 60000 65536"/>
              <a:gd name="T6" fmla="*/ 0 w 4571"/>
              <a:gd name="T7" fmla="*/ 0 h 9905"/>
              <a:gd name="T8" fmla="*/ 4571 w 4571"/>
              <a:gd name="T9" fmla="*/ 9905 h 9905"/>
            </a:gdLst>
            <a:ahLst/>
            <a:cxnLst>
              <a:cxn ang="T4">
                <a:pos x="T0" y="T1"/>
              </a:cxn>
              <a:cxn ang="T5">
                <a:pos x="T2" y="T3"/>
              </a:cxn>
            </a:cxnLst>
            <a:rect l="T6" t="T7" r="T8" b="T9"/>
            <a:pathLst>
              <a:path w="4571" h="9905">
                <a:moveTo>
                  <a:pt x="2285" y="0"/>
                </a:moveTo>
                <a:lnTo>
                  <a:pt x="2285" y="9905"/>
                </a:lnTo>
              </a:path>
            </a:pathLst>
          </a:custGeom>
          <a:noFill/>
          <a:ln w="5841">
            <a:solidFill>
              <a:srgbClr val="28166F"/>
            </a:solidFill>
            <a:round/>
          </a:ln>
        </p:spPr>
        <p:txBody>
          <a:bodyPr lIns="0" tIns="0" rIns="0" bIns="0"/>
          <a:lstStyle/>
          <a:p>
            <a:endParaRPr lang="el-GR"/>
          </a:p>
        </p:txBody>
      </p:sp>
      <p:sp>
        <p:nvSpPr>
          <p:cNvPr id="10147" name="object 932"/>
          <p:cNvSpPr/>
          <p:nvPr/>
        </p:nvSpPr>
        <p:spPr bwMode="auto">
          <a:xfrm>
            <a:off x="6213475" y="3927475"/>
            <a:ext cx="4763" cy="11113"/>
          </a:xfrm>
          <a:custGeom>
            <a:avLst/>
            <a:gdLst>
              <a:gd name="T0" fmla="*/ 0 w 4317"/>
              <a:gd name="T1" fmla="*/ 0 h 9905"/>
              <a:gd name="T2" fmla="*/ 0 w 4317"/>
              <a:gd name="T3" fmla="*/ 12468 h 9905"/>
              <a:gd name="T4" fmla="*/ 5255 w 4317"/>
              <a:gd name="T5" fmla="*/ 12468 h 9905"/>
              <a:gd name="T6" fmla="*/ 5255 w 4317"/>
              <a:gd name="T7" fmla="*/ 0 h 9905"/>
              <a:gd name="T8" fmla="*/ 0 w 4317"/>
              <a:gd name="T9" fmla="*/ 0 h 9905"/>
              <a:gd name="T10" fmla="*/ 0 60000 65536"/>
              <a:gd name="T11" fmla="*/ 0 60000 65536"/>
              <a:gd name="T12" fmla="*/ 0 60000 65536"/>
              <a:gd name="T13" fmla="*/ 0 60000 65536"/>
              <a:gd name="T14" fmla="*/ 0 60000 65536"/>
              <a:gd name="T15" fmla="*/ 0 w 4317"/>
              <a:gd name="T16" fmla="*/ 0 h 9905"/>
              <a:gd name="T17" fmla="*/ 4317 w 4317"/>
              <a:gd name="T18" fmla="*/ 9905 h 9905"/>
            </a:gdLst>
            <a:ahLst/>
            <a:cxnLst>
              <a:cxn ang="T10">
                <a:pos x="T0" y="T1"/>
              </a:cxn>
              <a:cxn ang="T11">
                <a:pos x="T2" y="T3"/>
              </a:cxn>
              <a:cxn ang="T12">
                <a:pos x="T4" y="T5"/>
              </a:cxn>
              <a:cxn ang="T13">
                <a:pos x="T6" y="T7"/>
              </a:cxn>
              <a:cxn ang="T14">
                <a:pos x="T8" y="T9"/>
              </a:cxn>
            </a:cxnLst>
            <a:rect l="T15" t="T16" r="T17" b="T18"/>
            <a:pathLst>
              <a:path w="4317" h="9905">
                <a:moveTo>
                  <a:pt x="0" y="0"/>
                </a:moveTo>
                <a:lnTo>
                  <a:pt x="0" y="9905"/>
                </a:lnTo>
                <a:lnTo>
                  <a:pt x="4317" y="9905"/>
                </a:lnTo>
                <a:lnTo>
                  <a:pt x="4317" y="0"/>
                </a:lnTo>
                <a:lnTo>
                  <a:pt x="0" y="0"/>
                </a:lnTo>
                <a:close/>
              </a:path>
            </a:pathLst>
          </a:custGeom>
          <a:solidFill>
            <a:srgbClr val="28166F"/>
          </a:solidFill>
          <a:ln w="9525">
            <a:noFill/>
            <a:round/>
          </a:ln>
        </p:spPr>
        <p:txBody>
          <a:bodyPr lIns="0" tIns="0" rIns="0" bIns="0"/>
          <a:lstStyle/>
          <a:p>
            <a:endParaRPr lang="el-GR"/>
          </a:p>
        </p:txBody>
      </p:sp>
      <p:sp>
        <p:nvSpPr>
          <p:cNvPr id="10148" name="object 933"/>
          <p:cNvSpPr/>
          <p:nvPr/>
        </p:nvSpPr>
        <p:spPr bwMode="auto">
          <a:xfrm>
            <a:off x="6196013" y="3941763"/>
            <a:ext cx="19050" cy="12700"/>
          </a:xfrm>
          <a:custGeom>
            <a:avLst/>
            <a:gdLst>
              <a:gd name="T0" fmla="*/ 0 w 18796"/>
              <a:gd name="T1" fmla="*/ 0 h 12191"/>
              <a:gd name="T2" fmla="*/ 0 w 18796"/>
              <a:gd name="T3" fmla="*/ 13230 h 12191"/>
              <a:gd name="T4" fmla="*/ 19307 w 18796"/>
              <a:gd name="T5" fmla="*/ 13230 h 12191"/>
              <a:gd name="T6" fmla="*/ 19307 w 18796"/>
              <a:gd name="T7" fmla="*/ 0 h 12191"/>
              <a:gd name="T8" fmla="*/ 0 w 18796"/>
              <a:gd name="T9" fmla="*/ 0 h 12191"/>
              <a:gd name="T10" fmla="*/ 0 60000 65536"/>
              <a:gd name="T11" fmla="*/ 0 60000 65536"/>
              <a:gd name="T12" fmla="*/ 0 60000 65536"/>
              <a:gd name="T13" fmla="*/ 0 60000 65536"/>
              <a:gd name="T14" fmla="*/ 0 60000 65536"/>
              <a:gd name="T15" fmla="*/ 0 w 18796"/>
              <a:gd name="T16" fmla="*/ 0 h 12191"/>
              <a:gd name="T17" fmla="*/ 18796 w 18796"/>
              <a:gd name="T18" fmla="*/ 12191 h 12191"/>
            </a:gdLst>
            <a:ahLst/>
            <a:cxnLst>
              <a:cxn ang="T10">
                <a:pos x="T0" y="T1"/>
              </a:cxn>
              <a:cxn ang="T11">
                <a:pos x="T2" y="T3"/>
              </a:cxn>
              <a:cxn ang="T12">
                <a:pos x="T4" y="T5"/>
              </a:cxn>
              <a:cxn ang="T13">
                <a:pos x="T6" y="T7"/>
              </a:cxn>
              <a:cxn ang="T14">
                <a:pos x="T8" y="T9"/>
              </a:cxn>
            </a:cxnLst>
            <a:rect l="T15" t="T16" r="T17" b="T18"/>
            <a:pathLst>
              <a:path w="18796" h="12191">
                <a:moveTo>
                  <a:pt x="0" y="0"/>
                </a:moveTo>
                <a:lnTo>
                  <a:pt x="0" y="12191"/>
                </a:lnTo>
                <a:lnTo>
                  <a:pt x="18796" y="12191"/>
                </a:lnTo>
                <a:lnTo>
                  <a:pt x="18796" y="0"/>
                </a:lnTo>
                <a:lnTo>
                  <a:pt x="0" y="0"/>
                </a:lnTo>
                <a:close/>
              </a:path>
            </a:pathLst>
          </a:custGeom>
          <a:solidFill>
            <a:srgbClr val="28166F"/>
          </a:solidFill>
          <a:ln w="9525">
            <a:noFill/>
            <a:round/>
          </a:ln>
        </p:spPr>
        <p:txBody>
          <a:bodyPr lIns="0" tIns="0" rIns="0" bIns="0"/>
          <a:lstStyle/>
          <a:p>
            <a:endParaRPr lang="el-GR"/>
          </a:p>
        </p:txBody>
      </p:sp>
      <p:sp>
        <p:nvSpPr>
          <p:cNvPr id="10149" name="object 934"/>
          <p:cNvSpPr/>
          <p:nvPr/>
        </p:nvSpPr>
        <p:spPr bwMode="auto">
          <a:xfrm>
            <a:off x="6192838" y="3933825"/>
            <a:ext cx="25400" cy="23813"/>
          </a:xfrm>
          <a:custGeom>
            <a:avLst/>
            <a:gdLst>
              <a:gd name="T0" fmla="*/ 0 w 25146"/>
              <a:gd name="T1" fmla="*/ 0 h 23368"/>
              <a:gd name="T2" fmla="*/ 0 w 25146"/>
              <a:gd name="T3" fmla="*/ 24266 h 23368"/>
              <a:gd name="T4" fmla="*/ 25657 w 25146"/>
              <a:gd name="T5" fmla="*/ 24266 h 23368"/>
              <a:gd name="T6" fmla="*/ 25657 w 25146"/>
              <a:gd name="T7" fmla="*/ 0 h 23368"/>
              <a:gd name="T8" fmla="*/ 0 w 25146"/>
              <a:gd name="T9" fmla="*/ 0 h 23368"/>
              <a:gd name="T10" fmla="*/ 0 60000 65536"/>
              <a:gd name="T11" fmla="*/ 0 60000 65536"/>
              <a:gd name="T12" fmla="*/ 0 60000 65536"/>
              <a:gd name="T13" fmla="*/ 0 60000 65536"/>
              <a:gd name="T14" fmla="*/ 0 60000 65536"/>
              <a:gd name="T15" fmla="*/ 0 w 25146"/>
              <a:gd name="T16" fmla="*/ 0 h 23368"/>
              <a:gd name="T17" fmla="*/ 25146 w 25146"/>
              <a:gd name="T18" fmla="*/ 23368 h 23368"/>
            </a:gdLst>
            <a:ahLst/>
            <a:cxnLst>
              <a:cxn ang="T10">
                <a:pos x="T0" y="T1"/>
              </a:cxn>
              <a:cxn ang="T11">
                <a:pos x="T2" y="T3"/>
              </a:cxn>
              <a:cxn ang="T12">
                <a:pos x="T4" y="T5"/>
              </a:cxn>
              <a:cxn ang="T13">
                <a:pos x="T6" y="T7"/>
              </a:cxn>
              <a:cxn ang="T14">
                <a:pos x="T8" y="T9"/>
              </a:cxn>
            </a:cxnLst>
            <a:rect l="T15" t="T16" r="T17" b="T18"/>
            <a:pathLst>
              <a:path w="25146" h="23368">
                <a:moveTo>
                  <a:pt x="0" y="0"/>
                </a:moveTo>
                <a:lnTo>
                  <a:pt x="0" y="23368"/>
                </a:lnTo>
                <a:lnTo>
                  <a:pt x="25146" y="23368"/>
                </a:lnTo>
                <a:lnTo>
                  <a:pt x="25146" y="0"/>
                </a:lnTo>
                <a:lnTo>
                  <a:pt x="0" y="0"/>
                </a:lnTo>
                <a:close/>
              </a:path>
            </a:pathLst>
          </a:custGeom>
          <a:solidFill>
            <a:srgbClr val="28166F"/>
          </a:solidFill>
          <a:ln w="9525">
            <a:noFill/>
            <a:round/>
          </a:ln>
        </p:spPr>
        <p:txBody>
          <a:bodyPr lIns="0" tIns="0" rIns="0" bIns="0"/>
          <a:lstStyle/>
          <a:p>
            <a:endParaRPr lang="el-GR"/>
          </a:p>
        </p:txBody>
      </p:sp>
      <p:sp>
        <p:nvSpPr>
          <p:cNvPr id="10150" name="object 935"/>
          <p:cNvSpPr/>
          <p:nvPr/>
        </p:nvSpPr>
        <p:spPr bwMode="auto">
          <a:xfrm>
            <a:off x="6192838" y="3941763"/>
            <a:ext cx="4762" cy="12700"/>
          </a:xfrm>
          <a:custGeom>
            <a:avLst/>
            <a:gdLst>
              <a:gd name="T0" fmla="*/ 2479 w 4571"/>
              <a:gd name="T1" fmla="*/ 0 h 12191"/>
              <a:gd name="T2" fmla="*/ 2479 w 4571"/>
              <a:gd name="T3" fmla="*/ 13230 h 12191"/>
              <a:gd name="T4" fmla="*/ 0 60000 65536"/>
              <a:gd name="T5" fmla="*/ 0 60000 65536"/>
              <a:gd name="T6" fmla="*/ 0 w 4571"/>
              <a:gd name="T7" fmla="*/ 0 h 12191"/>
              <a:gd name="T8" fmla="*/ 4571 w 4571"/>
              <a:gd name="T9" fmla="*/ 12191 h 12191"/>
            </a:gdLst>
            <a:ahLst/>
            <a:cxnLst>
              <a:cxn ang="T4">
                <a:pos x="T0" y="T1"/>
              </a:cxn>
              <a:cxn ang="T5">
                <a:pos x="T2" y="T3"/>
              </a:cxn>
            </a:cxnLst>
            <a:rect l="T6" t="T7" r="T8" b="T9"/>
            <a:pathLst>
              <a:path w="4571" h="12191">
                <a:moveTo>
                  <a:pt x="2285" y="0"/>
                </a:moveTo>
                <a:lnTo>
                  <a:pt x="2285" y="12191"/>
                </a:lnTo>
              </a:path>
            </a:pathLst>
          </a:custGeom>
          <a:noFill/>
          <a:ln w="5841">
            <a:solidFill>
              <a:srgbClr val="28166F"/>
            </a:solidFill>
            <a:round/>
          </a:ln>
        </p:spPr>
        <p:txBody>
          <a:bodyPr lIns="0" tIns="0" rIns="0" bIns="0"/>
          <a:lstStyle/>
          <a:p>
            <a:endParaRPr lang="el-GR"/>
          </a:p>
        </p:txBody>
      </p:sp>
      <p:sp>
        <p:nvSpPr>
          <p:cNvPr id="10151" name="object 936"/>
          <p:cNvSpPr/>
          <p:nvPr/>
        </p:nvSpPr>
        <p:spPr bwMode="auto">
          <a:xfrm>
            <a:off x="6213475" y="3941763"/>
            <a:ext cx="4763" cy="12700"/>
          </a:xfrm>
          <a:custGeom>
            <a:avLst/>
            <a:gdLst>
              <a:gd name="T0" fmla="*/ 0 w 4317"/>
              <a:gd name="T1" fmla="*/ 0 h 12191"/>
              <a:gd name="T2" fmla="*/ 0 w 4317"/>
              <a:gd name="T3" fmla="*/ 13230 h 12191"/>
              <a:gd name="T4" fmla="*/ 5255 w 4317"/>
              <a:gd name="T5" fmla="*/ 13230 h 12191"/>
              <a:gd name="T6" fmla="*/ 5255 w 4317"/>
              <a:gd name="T7" fmla="*/ 0 h 12191"/>
              <a:gd name="T8" fmla="*/ 0 w 4317"/>
              <a:gd name="T9" fmla="*/ 0 h 12191"/>
              <a:gd name="T10" fmla="*/ 0 60000 65536"/>
              <a:gd name="T11" fmla="*/ 0 60000 65536"/>
              <a:gd name="T12" fmla="*/ 0 60000 65536"/>
              <a:gd name="T13" fmla="*/ 0 60000 65536"/>
              <a:gd name="T14" fmla="*/ 0 60000 65536"/>
              <a:gd name="T15" fmla="*/ 0 w 4317"/>
              <a:gd name="T16" fmla="*/ 0 h 12191"/>
              <a:gd name="T17" fmla="*/ 4317 w 4317"/>
              <a:gd name="T18" fmla="*/ 12191 h 12191"/>
            </a:gdLst>
            <a:ahLst/>
            <a:cxnLst>
              <a:cxn ang="T10">
                <a:pos x="T0" y="T1"/>
              </a:cxn>
              <a:cxn ang="T11">
                <a:pos x="T2" y="T3"/>
              </a:cxn>
              <a:cxn ang="T12">
                <a:pos x="T4" y="T5"/>
              </a:cxn>
              <a:cxn ang="T13">
                <a:pos x="T6" y="T7"/>
              </a:cxn>
              <a:cxn ang="T14">
                <a:pos x="T8" y="T9"/>
              </a:cxn>
            </a:cxnLst>
            <a:rect l="T15" t="T16" r="T17" b="T18"/>
            <a:pathLst>
              <a:path w="4317" h="12191">
                <a:moveTo>
                  <a:pt x="0" y="0"/>
                </a:moveTo>
                <a:lnTo>
                  <a:pt x="0" y="12191"/>
                </a:lnTo>
                <a:lnTo>
                  <a:pt x="4317" y="12191"/>
                </a:lnTo>
                <a:lnTo>
                  <a:pt x="4317" y="0"/>
                </a:lnTo>
                <a:lnTo>
                  <a:pt x="0" y="0"/>
                </a:lnTo>
                <a:close/>
              </a:path>
            </a:pathLst>
          </a:custGeom>
          <a:solidFill>
            <a:srgbClr val="28166F"/>
          </a:solidFill>
          <a:ln w="9525">
            <a:noFill/>
            <a:round/>
          </a:ln>
        </p:spPr>
        <p:txBody>
          <a:bodyPr lIns="0" tIns="0" rIns="0" bIns="0"/>
          <a:lstStyle/>
          <a:p>
            <a:endParaRPr lang="el-GR"/>
          </a:p>
        </p:txBody>
      </p:sp>
      <p:sp>
        <p:nvSpPr>
          <p:cNvPr id="10152" name="object 937"/>
          <p:cNvSpPr/>
          <p:nvPr/>
        </p:nvSpPr>
        <p:spPr bwMode="auto">
          <a:xfrm>
            <a:off x="6237288" y="3917950"/>
            <a:ext cx="11112" cy="36513"/>
          </a:xfrm>
          <a:custGeom>
            <a:avLst/>
            <a:gdLst>
              <a:gd name="T0" fmla="*/ 0 w 11175"/>
              <a:gd name="T1" fmla="*/ 0 h 35813"/>
              <a:gd name="T2" fmla="*/ 0 w 11175"/>
              <a:gd name="T3" fmla="*/ 37227 h 35813"/>
              <a:gd name="T4" fmla="*/ 11049 w 11175"/>
              <a:gd name="T5" fmla="*/ 37227 h 35813"/>
              <a:gd name="T6" fmla="*/ 11049 w 11175"/>
              <a:gd name="T7" fmla="*/ 0 h 35813"/>
              <a:gd name="T8" fmla="*/ 0 w 11175"/>
              <a:gd name="T9" fmla="*/ 0 h 35813"/>
              <a:gd name="T10" fmla="*/ 0 60000 65536"/>
              <a:gd name="T11" fmla="*/ 0 60000 65536"/>
              <a:gd name="T12" fmla="*/ 0 60000 65536"/>
              <a:gd name="T13" fmla="*/ 0 60000 65536"/>
              <a:gd name="T14" fmla="*/ 0 60000 65536"/>
              <a:gd name="T15" fmla="*/ 0 w 11175"/>
              <a:gd name="T16" fmla="*/ 0 h 35813"/>
              <a:gd name="T17" fmla="*/ 11175 w 11175"/>
              <a:gd name="T18" fmla="*/ 35813 h 35813"/>
            </a:gdLst>
            <a:ahLst/>
            <a:cxnLst>
              <a:cxn ang="T10">
                <a:pos x="T0" y="T1"/>
              </a:cxn>
              <a:cxn ang="T11">
                <a:pos x="T2" y="T3"/>
              </a:cxn>
              <a:cxn ang="T12">
                <a:pos x="T4" y="T5"/>
              </a:cxn>
              <a:cxn ang="T13">
                <a:pos x="T6" y="T7"/>
              </a:cxn>
              <a:cxn ang="T14">
                <a:pos x="T8" y="T9"/>
              </a:cxn>
            </a:cxnLst>
            <a:rect l="T15" t="T16" r="T17" b="T18"/>
            <a:pathLst>
              <a:path w="11175" h="35813">
                <a:moveTo>
                  <a:pt x="0" y="0"/>
                </a:moveTo>
                <a:lnTo>
                  <a:pt x="0" y="35813"/>
                </a:lnTo>
                <a:lnTo>
                  <a:pt x="11175" y="35813"/>
                </a:lnTo>
                <a:lnTo>
                  <a:pt x="11175" y="0"/>
                </a:lnTo>
                <a:lnTo>
                  <a:pt x="0" y="0"/>
                </a:lnTo>
                <a:close/>
              </a:path>
            </a:pathLst>
          </a:custGeom>
          <a:solidFill>
            <a:srgbClr val="1F1A17"/>
          </a:solidFill>
          <a:ln w="9525">
            <a:noFill/>
            <a:round/>
          </a:ln>
        </p:spPr>
        <p:txBody>
          <a:bodyPr lIns="0" tIns="0" rIns="0" bIns="0"/>
          <a:lstStyle/>
          <a:p>
            <a:endParaRPr lang="el-GR"/>
          </a:p>
        </p:txBody>
      </p:sp>
      <p:sp>
        <p:nvSpPr>
          <p:cNvPr id="10153" name="object 938"/>
          <p:cNvSpPr/>
          <p:nvPr/>
        </p:nvSpPr>
        <p:spPr bwMode="auto">
          <a:xfrm>
            <a:off x="6246813" y="3935413"/>
            <a:ext cx="9525" cy="6350"/>
          </a:xfrm>
          <a:custGeom>
            <a:avLst/>
            <a:gdLst>
              <a:gd name="T0" fmla="*/ 4580 w 9906"/>
              <a:gd name="T1" fmla="*/ 0 h 6858"/>
              <a:gd name="T2" fmla="*/ 4580 w 9906"/>
              <a:gd name="T3" fmla="*/ 5880 h 6858"/>
              <a:gd name="T4" fmla="*/ 0 60000 65536"/>
              <a:gd name="T5" fmla="*/ 0 60000 65536"/>
              <a:gd name="T6" fmla="*/ 0 w 9906"/>
              <a:gd name="T7" fmla="*/ 0 h 6858"/>
              <a:gd name="T8" fmla="*/ 9906 w 9906"/>
              <a:gd name="T9" fmla="*/ 6858 h 6858"/>
            </a:gdLst>
            <a:ahLst/>
            <a:cxnLst>
              <a:cxn ang="T4">
                <a:pos x="T0" y="T1"/>
              </a:cxn>
              <a:cxn ang="T5">
                <a:pos x="T2" y="T3"/>
              </a:cxn>
            </a:cxnLst>
            <a:rect l="T6" t="T7" r="T8" b="T9"/>
            <a:pathLst>
              <a:path w="9906" h="6858">
                <a:moveTo>
                  <a:pt x="4953" y="0"/>
                </a:moveTo>
                <a:lnTo>
                  <a:pt x="4953" y="6858"/>
                </a:lnTo>
              </a:path>
            </a:pathLst>
          </a:custGeom>
          <a:noFill/>
          <a:ln w="11176">
            <a:solidFill>
              <a:srgbClr val="28166F"/>
            </a:solidFill>
            <a:round/>
          </a:ln>
        </p:spPr>
        <p:txBody>
          <a:bodyPr lIns="0" tIns="0" rIns="0" bIns="0"/>
          <a:lstStyle/>
          <a:p>
            <a:endParaRPr lang="el-GR"/>
          </a:p>
        </p:txBody>
      </p:sp>
      <p:sp>
        <p:nvSpPr>
          <p:cNvPr id="10154" name="object 939"/>
          <p:cNvSpPr/>
          <p:nvPr/>
        </p:nvSpPr>
        <p:spPr bwMode="auto">
          <a:xfrm>
            <a:off x="6226175" y="3935413"/>
            <a:ext cx="12700" cy="0"/>
          </a:xfrm>
          <a:custGeom>
            <a:avLst/>
            <a:gdLst>
              <a:gd name="T0" fmla="*/ 132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18415">
            <a:solidFill>
              <a:srgbClr val="28166F"/>
            </a:solidFill>
            <a:round/>
          </a:ln>
        </p:spPr>
        <p:txBody>
          <a:bodyPr lIns="0" tIns="0" rIns="0" bIns="0"/>
          <a:lstStyle/>
          <a:p>
            <a:endParaRPr lang="el-GR"/>
          </a:p>
        </p:txBody>
      </p:sp>
      <p:sp>
        <p:nvSpPr>
          <p:cNvPr id="10155" name="object 940"/>
          <p:cNvSpPr/>
          <p:nvPr/>
        </p:nvSpPr>
        <p:spPr bwMode="auto">
          <a:xfrm>
            <a:off x="6230938" y="3922713"/>
            <a:ext cx="19050" cy="28575"/>
          </a:xfrm>
          <a:custGeom>
            <a:avLst/>
            <a:gdLst>
              <a:gd name="T0" fmla="*/ 0 w 18287"/>
              <a:gd name="T1" fmla="*/ 0 h 28320"/>
              <a:gd name="T2" fmla="*/ 0 w 18287"/>
              <a:gd name="T3" fmla="*/ 28832 h 28320"/>
              <a:gd name="T4" fmla="*/ 19845 w 18287"/>
              <a:gd name="T5" fmla="*/ 28832 h 28320"/>
              <a:gd name="T6" fmla="*/ 19845 w 18287"/>
              <a:gd name="T7" fmla="*/ 0 h 28320"/>
              <a:gd name="T8" fmla="*/ 0 w 18287"/>
              <a:gd name="T9" fmla="*/ 0 h 28320"/>
              <a:gd name="T10" fmla="*/ 0 60000 65536"/>
              <a:gd name="T11" fmla="*/ 0 60000 65536"/>
              <a:gd name="T12" fmla="*/ 0 60000 65536"/>
              <a:gd name="T13" fmla="*/ 0 60000 65536"/>
              <a:gd name="T14" fmla="*/ 0 60000 65536"/>
              <a:gd name="T15" fmla="*/ 0 w 18287"/>
              <a:gd name="T16" fmla="*/ 0 h 28320"/>
              <a:gd name="T17" fmla="*/ 18287 w 18287"/>
              <a:gd name="T18" fmla="*/ 28320 h 28320"/>
            </a:gdLst>
            <a:ahLst/>
            <a:cxnLst>
              <a:cxn ang="T10">
                <a:pos x="T0" y="T1"/>
              </a:cxn>
              <a:cxn ang="T11">
                <a:pos x="T2" y="T3"/>
              </a:cxn>
              <a:cxn ang="T12">
                <a:pos x="T4" y="T5"/>
              </a:cxn>
              <a:cxn ang="T13">
                <a:pos x="T6" y="T7"/>
              </a:cxn>
              <a:cxn ang="T14">
                <a:pos x="T8" y="T9"/>
              </a:cxn>
            </a:cxnLst>
            <a:rect l="T15" t="T16" r="T17" b="T18"/>
            <a:pathLst>
              <a:path w="18287" h="28320">
                <a:moveTo>
                  <a:pt x="0" y="0"/>
                </a:moveTo>
                <a:lnTo>
                  <a:pt x="0" y="28320"/>
                </a:lnTo>
                <a:lnTo>
                  <a:pt x="18287" y="28320"/>
                </a:lnTo>
                <a:lnTo>
                  <a:pt x="18287" y="0"/>
                </a:lnTo>
                <a:lnTo>
                  <a:pt x="0" y="0"/>
                </a:lnTo>
                <a:close/>
              </a:path>
            </a:pathLst>
          </a:custGeom>
          <a:solidFill>
            <a:srgbClr val="28166F"/>
          </a:solidFill>
          <a:ln w="9525">
            <a:noFill/>
            <a:round/>
          </a:ln>
        </p:spPr>
        <p:txBody>
          <a:bodyPr lIns="0" tIns="0" rIns="0" bIns="0"/>
          <a:lstStyle/>
          <a:p>
            <a:endParaRPr lang="el-GR"/>
          </a:p>
        </p:txBody>
      </p:sp>
      <p:sp>
        <p:nvSpPr>
          <p:cNvPr id="10156" name="object 941"/>
          <p:cNvSpPr/>
          <p:nvPr/>
        </p:nvSpPr>
        <p:spPr bwMode="auto">
          <a:xfrm>
            <a:off x="6243638" y="3941763"/>
            <a:ext cx="9525" cy="3175"/>
          </a:xfrm>
          <a:custGeom>
            <a:avLst/>
            <a:gdLst>
              <a:gd name="T0" fmla="*/ 4252 w 10667"/>
              <a:gd name="T1" fmla="*/ 0 h 3047"/>
              <a:gd name="T2" fmla="*/ 4252 w 10667"/>
              <a:gd name="T3" fmla="*/ 3308 h 3047"/>
              <a:gd name="T4" fmla="*/ 0 60000 65536"/>
              <a:gd name="T5" fmla="*/ 0 60000 65536"/>
              <a:gd name="T6" fmla="*/ 0 w 10667"/>
              <a:gd name="T7" fmla="*/ 0 h 3047"/>
              <a:gd name="T8" fmla="*/ 10667 w 10667"/>
              <a:gd name="T9" fmla="*/ 3047 h 3047"/>
            </a:gdLst>
            <a:ahLst/>
            <a:cxnLst>
              <a:cxn ang="T4">
                <a:pos x="T0" y="T1"/>
              </a:cxn>
              <a:cxn ang="T5">
                <a:pos x="T2" y="T3"/>
              </a:cxn>
            </a:cxnLst>
            <a:rect l="T6" t="T7" r="T8" b="T9"/>
            <a:pathLst>
              <a:path w="10667" h="3047">
                <a:moveTo>
                  <a:pt x="5333" y="0"/>
                </a:moveTo>
                <a:lnTo>
                  <a:pt x="5333" y="3047"/>
                </a:lnTo>
              </a:path>
            </a:pathLst>
          </a:custGeom>
          <a:noFill/>
          <a:ln w="11937">
            <a:solidFill>
              <a:srgbClr val="28166F"/>
            </a:solidFill>
            <a:round/>
          </a:ln>
        </p:spPr>
        <p:txBody>
          <a:bodyPr lIns="0" tIns="0" rIns="0" bIns="0"/>
          <a:lstStyle/>
          <a:p>
            <a:endParaRPr lang="el-GR"/>
          </a:p>
        </p:txBody>
      </p:sp>
      <p:sp>
        <p:nvSpPr>
          <p:cNvPr id="10157" name="object 942"/>
          <p:cNvSpPr/>
          <p:nvPr/>
        </p:nvSpPr>
        <p:spPr bwMode="auto">
          <a:xfrm>
            <a:off x="6229350" y="3941763"/>
            <a:ext cx="11113" cy="3175"/>
          </a:xfrm>
          <a:custGeom>
            <a:avLst/>
            <a:gdLst>
              <a:gd name="T0" fmla="*/ 6234 w 9905"/>
              <a:gd name="T1" fmla="*/ 0 h 3047"/>
              <a:gd name="T2" fmla="*/ 6234 w 9905"/>
              <a:gd name="T3" fmla="*/ 3308 h 3047"/>
              <a:gd name="T4" fmla="*/ 0 60000 65536"/>
              <a:gd name="T5" fmla="*/ 0 60000 65536"/>
              <a:gd name="T6" fmla="*/ 0 w 9905"/>
              <a:gd name="T7" fmla="*/ 0 h 3047"/>
              <a:gd name="T8" fmla="*/ 9905 w 9905"/>
              <a:gd name="T9" fmla="*/ 3047 h 3047"/>
            </a:gdLst>
            <a:ahLst/>
            <a:cxnLst>
              <a:cxn ang="T4">
                <a:pos x="T0" y="T1"/>
              </a:cxn>
              <a:cxn ang="T5">
                <a:pos x="T2" y="T3"/>
              </a:cxn>
            </a:cxnLst>
            <a:rect l="T6" t="T7" r="T8" b="T9"/>
            <a:pathLst>
              <a:path w="9905" h="3047">
                <a:moveTo>
                  <a:pt x="4952" y="0"/>
                </a:moveTo>
                <a:lnTo>
                  <a:pt x="4952" y="3047"/>
                </a:lnTo>
              </a:path>
            </a:pathLst>
          </a:custGeom>
          <a:noFill/>
          <a:ln w="11175">
            <a:solidFill>
              <a:srgbClr val="28166F"/>
            </a:solidFill>
            <a:round/>
          </a:ln>
        </p:spPr>
        <p:txBody>
          <a:bodyPr lIns="0" tIns="0" rIns="0" bIns="0"/>
          <a:lstStyle/>
          <a:p>
            <a:endParaRPr lang="el-GR"/>
          </a:p>
        </p:txBody>
      </p:sp>
      <p:sp>
        <p:nvSpPr>
          <p:cNvPr id="10158" name="object 943"/>
          <p:cNvSpPr/>
          <p:nvPr/>
        </p:nvSpPr>
        <p:spPr bwMode="auto">
          <a:xfrm>
            <a:off x="6248400" y="3925888"/>
            <a:ext cx="14288" cy="26987"/>
          </a:xfrm>
          <a:custGeom>
            <a:avLst/>
            <a:gdLst>
              <a:gd name="T0" fmla="*/ 0 w 13715"/>
              <a:gd name="T1" fmla="*/ 0 h 27559"/>
              <a:gd name="T2" fmla="*/ 0 w 13715"/>
              <a:gd name="T3" fmla="*/ 26427 h 27559"/>
              <a:gd name="T4" fmla="*/ 14885 w 13715"/>
              <a:gd name="T5" fmla="*/ 26427 h 27559"/>
              <a:gd name="T6" fmla="*/ 14885 w 13715"/>
              <a:gd name="T7" fmla="*/ 0 h 27559"/>
              <a:gd name="T8" fmla="*/ 0 w 13715"/>
              <a:gd name="T9" fmla="*/ 0 h 27559"/>
              <a:gd name="T10" fmla="*/ 0 60000 65536"/>
              <a:gd name="T11" fmla="*/ 0 60000 65536"/>
              <a:gd name="T12" fmla="*/ 0 60000 65536"/>
              <a:gd name="T13" fmla="*/ 0 60000 65536"/>
              <a:gd name="T14" fmla="*/ 0 60000 65536"/>
              <a:gd name="T15" fmla="*/ 0 w 13715"/>
              <a:gd name="T16" fmla="*/ 0 h 27559"/>
              <a:gd name="T17" fmla="*/ 13715 w 13715"/>
              <a:gd name="T18" fmla="*/ 27559 h 27559"/>
            </a:gdLst>
            <a:ahLst/>
            <a:cxnLst>
              <a:cxn ang="T10">
                <a:pos x="T0" y="T1"/>
              </a:cxn>
              <a:cxn ang="T11">
                <a:pos x="T2" y="T3"/>
              </a:cxn>
              <a:cxn ang="T12">
                <a:pos x="T4" y="T5"/>
              </a:cxn>
              <a:cxn ang="T13">
                <a:pos x="T6" y="T7"/>
              </a:cxn>
              <a:cxn ang="T14">
                <a:pos x="T8" y="T9"/>
              </a:cxn>
            </a:cxnLst>
            <a:rect l="T15" t="T16" r="T17" b="T18"/>
            <a:pathLst>
              <a:path w="13715" h="27559">
                <a:moveTo>
                  <a:pt x="0" y="0"/>
                </a:moveTo>
                <a:lnTo>
                  <a:pt x="0" y="27559"/>
                </a:lnTo>
                <a:lnTo>
                  <a:pt x="13715" y="27559"/>
                </a:lnTo>
                <a:lnTo>
                  <a:pt x="13715" y="0"/>
                </a:lnTo>
                <a:lnTo>
                  <a:pt x="0" y="0"/>
                </a:lnTo>
                <a:close/>
              </a:path>
            </a:pathLst>
          </a:custGeom>
          <a:solidFill>
            <a:srgbClr val="28166F"/>
          </a:solidFill>
          <a:ln w="9525">
            <a:noFill/>
            <a:round/>
          </a:ln>
        </p:spPr>
        <p:txBody>
          <a:bodyPr lIns="0" tIns="0" rIns="0" bIns="0"/>
          <a:lstStyle/>
          <a:p>
            <a:endParaRPr lang="el-GR"/>
          </a:p>
        </p:txBody>
      </p:sp>
      <p:sp>
        <p:nvSpPr>
          <p:cNvPr id="10159" name="object 944"/>
          <p:cNvSpPr/>
          <p:nvPr/>
        </p:nvSpPr>
        <p:spPr bwMode="auto">
          <a:xfrm>
            <a:off x="6230938" y="3921125"/>
            <a:ext cx="22225" cy="23813"/>
          </a:xfrm>
          <a:custGeom>
            <a:avLst/>
            <a:gdLst>
              <a:gd name="T0" fmla="*/ 0 w 22098"/>
              <a:gd name="T1" fmla="*/ 0 h 23748"/>
              <a:gd name="T2" fmla="*/ 0 w 22098"/>
              <a:gd name="T3" fmla="*/ 23878 h 23748"/>
              <a:gd name="T4" fmla="*/ 22353 w 22098"/>
              <a:gd name="T5" fmla="*/ 23878 h 23748"/>
              <a:gd name="T6" fmla="*/ 22353 w 22098"/>
              <a:gd name="T7" fmla="*/ 0 h 23748"/>
              <a:gd name="T8" fmla="*/ 0 w 22098"/>
              <a:gd name="T9" fmla="*/ 0 h 23748"/>
              <a:gd name="T10" fmla="*/ 0 60000 65536"/>
              <a:gd name="T11" fmla="*/ 0 60000 65536"/>
              <a:gd name="T12" fmla="*/ 0 60000 65536"/>
              <a:gd name="T13" fmla="*/ 0 60000 65536"/>
              <a:gd name="T14" fmla="*/ 0 60000 65536"/>
              <a:gd name="T15" fmla="*/ 0 w 22098"/>
              <a:gd name="T16" fmla="*/ 0 h 23748"/>
              <a:gd name="T17" fmla="*/ 22098 w 22098"/>
              <a:gd name="T18" fmla="*/ 23748 h 23748"/>
            </a:gdLst>
            <a:ahLst/>
            <a:cxnLst>
              <a:cxn ang="T10">
                <a:pos x="T0" y="T1"/>
              </a:cxn>
              <a:cxn ang="T11">
                <a:pos x="T2" y="T3"/>
              </a:cxn>
              <a:cxn ang="T12">
                <a:pos x="T4" y="T5"/>
              </a:cxn>
              <a:cxn ang="T13">
                <a:pos x="T6" y="T7"/>
              </a:cxn>
              <a:cxn ang="T14">
                <a:pos x="T8" y="T9"/>
              </a:cxn>
            </a:cxnLst>
            <a:rect l="T15" t="T16" r="T17" b="T18"/>
            <a:pathLst>
              <a:path w="22098" h="23748">
                <a:moveTo>
                  <a:pt x="0" y="0"/>
                </a:moveTo>
                <a:lnTo>
                  <a:pt x="0" y="23748"/>
                </a:lnTo>
                <a:lnTo>
                  <a:pt x="22098" y="23748"/>
                </a:lnTo>
                <a:lnTo>
                  <a:pt x="22098" y="0"/>
                </a:lnTo>
                <a:lnTo>
                  <a:pt x="0" y="0"/>
                </a:lnTo>
                <a:close/>
              </a:path>
            </a:pathLst>
          </a:custGeom>
          <a:solidFill>
            <a:srgbClr val="28166F"/>
          </a:solidFill>
          <a:ln w="9525">
            <a:noFill/>
            <a:round/>
          </a:ln>
        </p:spPr>
        <p:txBody>
          <a:bodyPr lIns="0" tIns="0" rIns="0" bIns="0"/>
          <a:lstStyle/>
          <a:p>
            <a:endParaRPr lang="el-GR"/>
          </a:p>
        </p:txBody>
      </p:sp>
      <p:sp>
        <p:nvSpPr>
          <p:cNvPr id="10160" name="object 945"/>
          <p:cNvSpPr/>
          <p:nvPr/>
        </p:nvSpPr>
        <p:spPr bwMode="auto">
          <a:xfrm>
            <a:off x="6248400" y="3927475"/>
            <a:ext cx="6350" cy="11113"/>
          </a:xfrm>
          <a:custGeom>
            <a:avLst/>
            <a:gdLst>
              <a:gd name="T0" fmla="*/ 0 w 5079"/>
              <a:gd name="T1" fmla="*/ 0 h 9905"/>
              <a:gd name="T2" fmla="*/ 0 w 5079"/>
              <a:gd name="T3" fmla="*/ 12468 h 9905"/>
              <a:gd name="T4" fmla="*/ 7939 w 5079"/>
              <a:gd name="T5" fmla="*/ 12468 h 9905"/>
              <a:gd name="T6" fmla="*/ 7939 w 5079"/>
              <a:gd name="T7" fmla="*/ 0 h 9905"/>
              <a:gd name="T8" fmla="*/ 0 w 5079"/>
              <a:gd name="T9" fmla="*/ 0 h 9905"/>
              <a:gd name="T10" fmla="*/ 0 60000 65536"/>
              <a:gd name="T11" fmla="*/ 0 60000 65536"/>
              <a:gd name="T12" fmla="*/ 0 60000 65536"/>
              <a:gd name="T13" fmla="*/ 0 60000 65536"/>
              <a:gd name="T14" fmla="*/ 0 60000 65536"/>
              <a:gd name="T15" fmla="*/ 0 w 5079"/>
              <a:gd name="T16" fmla="*/ 0 h 9905"/>
              <a:gd name="T17" fmla="*/ 5079 w 5079"/>
              <a:gd name="T18" fmla="*/ 9905 h 9905"/>
            </a:gdLst>
            <a:ahLst/>
            <a:cxnLst>
              <a:cxn ang="T10">
                <a:pos x="T0" y="T1"/>
              </a:cxn>
              <a:cxn ang="T11">
                <a:pos x="T2" y="T3"/>
              </a:cxn>
              <a:cxn ang="T12">
                <a:pos x="T4" y="T5"/>
              </a:cxn>
              <a:cxn ang="T13">
                <a:pos x="T6" y="T7"/>
              </a:cxn>
              <a:cxn ang="T14">
                <a:pos x="T8" y="T9"/>
              </a:cxn>
            </a:cxnLst>
            <a:rect l="T15" t="T16" r="T17" b="T18"/>
            <a:pathLst>
              <a:path w="5079" h="9905">
                <a:moveTo>
                  <a:pt x="0" y="0"/>
                </a:moveTo>
                <a:lnTo>
                  <a:pt x="0" y="9905"/>
                </a:lnTo>
                <a:lnTo>
                  <a:pt x="5079" y="9905"/>
                </a:lnTo>
                <a:lnTo>
                  <a:pt x="5079" y="0"/>
                </a:lnTo>
                <a:lnTo>
                  <a:pt x="0" y="0"/>
                </a:lnTo>
                <a:close/>
              </a:path>
            </a:pathLst>
          </a:custGeom>
          <a:solidFill>
            <a:srgbClr val="28166F"/>
          </a:solidFill>
          <a:ln w="9525">
            <a:noFill/>
            <a:round/>
          </a:ln>
        </p:spPr>
        <p:txBody>
          <a:bodyPr lIns="0" tIns="0" rIns="0" bIns="0"/>
          <a:lstStyle/>
          <a:p>
            <a:endParaRPr lang="el-GR"/>
          </a:p>
        </p:txBody>
      </p:sp>
      <p:sp>
        <p:nvSpPr>
          <p:cNvPr id="10161" name="object 946"/>
          <p:cNvSpPr/>
          <p:nvPr/>
        </p:nvSpPr>
        <p:spPr bwMode="auto">
          <a:xfrm>
            <a:off x="6230938" y="3932238"/>
            <a:ext cx="22225" cy="25400"/>
          </a:xfrm>
          <a:custGeom>
            <a:avLst/>
            <a:gdLst>
              <a:gd name="T0" fmla="*/ 0 w 22098"/>
              <a:gd name="T1" fmla="*/ 0 h 25273"/>
              <a:gd name="T2" fmla="*/ 0 w 22098"/>
              <a:gd name="T3" fmla="*/ 25528 h 25273"/>
              <a:gd name="T4" fmla="*/ 22353 w 22098"/>
              <a:gd name="T5" fmla="*/ 25528 h 25273"/>
              <a:gd name="T6" fmla="*/ 22353 w 22098"/>
              <a:gd name="T7" fmla="*/ 0 h 25273"/>
              <a:gd name="T8" fmla="*/ 0 w 22098"/>
              <a:gd name="T9" fmla="*/ 0 h 25273"/>
              <a:gd name="T10" fmla="*/ 0 60000 65536"/>
              <a:gd name="T11" fmla="*/ 0 60000 65536"/>
              <a:gd name="T12" fmla="*/ 0 60000 65536"/>
              <a:gd name="T13" fmla="*/ 0 60000 65536"/>
              <a:gd name="T14" fmla="*/ 0 60000 65536"/>
              <a:gd name="T15" fmla="*/ 0 w 22098"/>
              <a:gd name="T16" fmla="*/ 0 h 25273"/>
              <a:gd name="T17" fmla="*/ 22098 w 22098"/>
              <a:gd name="T18" fmla="*/ 25273 h 25273"/>
            </a:gdLst>
            <a:ahLst/>
            <a:cxnLst>
              <a:cxn ang="T10">
                <a:pos x="T0" y="T1"/>
              </a:cxn>
              <a:cxn ang="T11">
                <a:pos x="T2" y="T3"/>
              </a:cxn>
              <a:cxn ang="T12">
                <a:pos x="T4" y="T5"/>
              </a:cxn>
              <a:cxn ang="T13">
                <a:pos x="T6" y="T7"/>
              </a:cxn>
              <a:cxn ang="T14">
                <a:pos x="T8" y="T9"/>
              </a:cxn>
            </a:cxnLst>
            <a:rect l="T15" t="T16" r="T17" b="T18"/>
            <a:pathLst>
              <a:path w="22098" h="25273">
                <a:moveTo>
                  <a:pt x="0" y="0"/>
                </a:moveTo>
                <a:lnTo>
                  <a:pt x="0" y="25273"/>
                </a:lnTo>
                <a:lnTo>
                  <a:pt x="22098" y="25273"/>
                </a:lnTo>
                <a:lnTo>
                  <a:pt x="22098" y="0"/>
                </a:lnTo>
                <a:lnTo>
                  <a:pt x="0" y="0"/>
                </a:lnTo>
                <a:close/>
              </a:path>
            </a:pathLst>
          </a:custGeom>
          <a:solidFill>
            <a:srgbClr val="28166F"/>
          </a:solidFill>
          <a:ln w="9525">
            <a:noFill/>
            <a:round/>
          </a:ln>
        </p:spPr>
        <p:txBody>
          <a:bodyPr lIns="0" tIns="0" rIns="0" bIns="0"/>
          <a:lstStyle/>
          <a:p>
            <a:endParaRPr lang="el-GR"/>
          </a:p>
        </p:txBody>
      </p:sp>
      <p:sp>
        <p:nvSpPr>
          <p:cNvPr id="10162" name="object 947"/>
          <p:cNvSpPr/>
          <p:nvPr/>
        </p:nvSpPr>
        <p:spPr bwMode="auto">
          <a:xfrm>
            <a:off x="6226175" y="3944938"/>
            <a:ext cx="12700" cy="1587"/>
          </a:xfrm>
          <a:custGeom>
            <a:avLst/>
            <a:gdLst>
              <a:gd name="T0" fmla="*/ 6615 w 12192"/>
              <a:gd name="T1" fmla="*/ 0 h 2286"/>
              <a:gd name="T2" fmla="*/ 6615 w 12192"/>
              <a:gd name="T3" fmla="*/ 1102 h 2286"/>
              <a:gd name="T4" fmla="*/ 0 60000 65536"/>
              <a:gd name="T5" fmla="*/ 0 60000 65536"/>
              <a:gd name="T6" fmla="*/ 0 w 12192"/>
              <a:gd name="T7" fmla="*/ 0 h 2286"/>
              <a:gd name="T8" fmla="*/ 12192 w 12192"/>
              <a:gd name="T9" fmla="*/ 2286 h 2286"/>
            </a:gdLst>
            <a:ahLst/>
            <a:cxnLst>
              <a:cxn ang="T4">
                <a:pos x="T0" y="T1"/>
              </a:cxn>
              <a:cxn ang="T5">
                <a:pos x="T2" y="T3"/>
              </a:cxn>
            </a:cxnLst>
            <a:rect l="T6" t="T7" r="T8" b="T9"/>
            <a:pathLst>
              <a:path w="12192" h="2286">
                <a:moveTo>
                  <a:pt x="6096" y="0"/>
                </a:moveTo>
                <a:lnTo>
                  <a:pt x="6096" y="2286"/>
                </a:lnTo>
              </a:path>
            </a:pathLst>
          </a:custGeom>
          <a:noFill/>
          <a:ln w="13462">
            <a:solidFill>
              <a:srgbClr val="28166F"/>
            </a:solidFill>
            <a:round/>
          </a:ln>
        </p:spPr>
        <p:txBody>
          <a:bodyPr lIns="0" tIns="0" rIns="0" bIns="0"/>
          <a:lstStyle/>
          <a:p>
            <a:endParaRPr lang="el-GR"/>
          </a:p>
        </p:txBody>
      </p:sp>
      <p:sp>
        <p:nvSpPr>
          <p:cNvPr id="10163" name="object 948"/>
          <p:cNvSpPr/>
          <p:nvPr/>
        </p:nvSpPr>
        <p:spPr bwMode="auto">
          <a:xfrm>
            <a:off x="6248400" y="3941763"/>
            <a:ext cx="6350" cy="12700"/>
          </a:xfrm>
          <a:custGeom>
            <a:avLst/>
            <a:gdLst>
              <a:gd name="T0" fmla="*/ 0 w 5079"/>
              <a:gd name="T1" fmla="*/ 0 h 12191"/>
              <a:gd name="T2" fmla="*/ 0 w 5079"/>
              <a:gd name="T3" fmla="*/ 13230 h 12191"/>
              <a:gd name="T4" fmla="*/ 7939 w 5079"/>
              <a:gd name="T5" fmla="*/ 13230 h 12191"/>
              <a:gd name="T6" fmla="*/ 7939 w 5079"/>
              <a:gd name="T7" fmla="*/ 0 h 12191"/>
              <a:gd name="T8" fmla="*/ 0 w 5079"/>
              <a:gd name="T9" fmla="*/ 0 h 12191"/>
              <a:gd name="T10" fmla="*/ 0 60000 65536"/>
              <a:gd name="T11" fmla="*/ 0 60000 65536"/>
              <a:gd name="T12" fmla="*/ 0 60000 65536"/>
              <a:gd name="T13" fmla="*/ 0 60000 65536"/>
              <a:gd name="T14" fmla="*/ 0 60000 65536"/>
              <a:gd name="T15" fmla="*/ 0 w 5079"/>
              <a:gd name="T16" fmla="*/ 0 h 12191"/>
              <a:gd name="T17" fmla="*/ 5079 w 5079"/>
              <a:gd name="T18" fmla="*/ 12191 h 12191"/>
            </a:gdLst>
            <a:ahLst/>
            <a:cxnLst>
              <a:cxn ang="T10">
                <a:pos x="T0" y="T1"/>
              </a:cxn>
              <a:cxn ang="T11">
                <a:pos x="T2" y="T3"/>
              </a:cxn>
              <a:cxn ang="T12">
                <a:pos x="T4" y="T5"/>
              </a:cxn>
              <a:cxn ang="T13">
                <a:pos x="T6" y="T7"/>
              </a:cxn>
              <a:cxn ang="T14">
                <a:pos x="T8" y="T9"/>
              </a:cxn>
            </a:cxnLst>
            <a:rect l="T15" t="T16" r="T17" b="T18"/>
            <a:pathLst>
              <a:path w="5079" h="12191">
                <a:moveTo>
                  <a:pt x="0" y="0"/>
                </a:moveTo>
                <a:lnTo>
                  <a:pt x="0" y="12191"/>
                </a:lnTo>
                <a:lnTo>
                  <a:pt x="5079" y="12191"/>
                </a:lnTo>
                <a:lnTo>
                  <a:pt x="5079" y="0"/>
                </a:lnTo>
                <a:lnTo>
                  <a:pt x="0" y="0"/>
                </a:lnTo>
                <a:close/>
              </a:path>
            </a:pathLst>
          </a:custGeom>
          <a:solidFill>
            <a:srgbClr val="28166F"/>
          </a:solidFill>
          <a:ln w="9525">
            <a:noFill/>
            <a:round/>
          </a:ln>
        </p:spPr>
        <p:txBody>
          <a:bodyPr lIns="0" tIns="0" rIns="0" bIns="0"/>
          <a:lstStyle/>
          <a:p>
            <a:endParaRPr lang="el-GR"/>
          </a:p>
        </p:txBody>
      </p:sp>
      <p:sp>
        <p:nvSpPr>
          <p:cNvPr id="10164" name="object 949"/>
          <p:cNvSpPr/>
          <p:nvPr/>
        </p:nvSpPr>
        <p:spPr bwMode="auto">
          <a:xfrm>
            <a:off x="6269038"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10165" name="object 950"/>
          <p:cNvSpPr/>
          <p:nvPr/>
        </p:nvSpPr>
        <p:spPr bwMode="auto">
          <a:xfrm>
            <a:off x="6269038" y="3932238"/>
            <a:ext cx="17462" cy="11112"/>
          </a:xfrm>
          <a:custGeom>
            <a:avLst/>
            <a:gdLst>
              <a:gd name="T0" fmla="*/ 0 w 18288"/>
              <a:gd name="T1" fmla="*/ 0 h 11175"/>
              <a:gd name="T2" fmla="*/ 0 w 18288"/>
              <a:gd name="T3" fmla="*/ 11049 h 11175"/>
              <a:gd name="T4" fmla="*/ 16673 w 18288"/>
              <a:gd name="T5" fmla="*/ 11049 h 11175"/>
              <a:gd name="T6" fmla="*/ 16673 w 18288"/>
              <a:gd name="T7" fmla="*/ 0 h 11175"/>
              <a:gd name="T8" fmla="*/ 0 w 18288"/>
              <a:gd name="T9" fmla="*/ 0 h 11175"/>
              <a:gd name="T10" fmla="*/ 0 60000 65536"/>
              <a:gd name="T11" fmla="*/ 0 60000 65536"/>
              <a:gd name="T12" fmla="*/ 0 60000 65536"/>
              <a:gd name="T13" fmla="*/ 0 60000 65536"/>
              <a:gd name="T14" fmla="*/ 0 60000 65536"/>
              <a:gd name="T15" fmla="*/ 0 w 18288"/>
              <a:gd name="T16" fmla="*/ 0 h 11175"/>
              <a:gd name="T17" fmla="*/ 18288 w 18288"/>
              <a:gd name="T18" fmla="*/ 11175 h 11175"/>
            </a:gdLst>
            <a:ahLst/>
            <a:cxnLst>
              <a:cxn ang="T10">
                <a:pos x="T0" y="T1"/>
              </a:cxn>
              <a:cxn ang="T11">
                <a:pos x="T2" y="T3"/>
              </a:cxn>
              <a:cxn ang="T12">
                <a:pos x="T4" y="T5"/>
              </a:cxn>
              <a:cxn ang="T13">
                <a:pos x="T6" y="T7"/>
              </a:cxn>
              <a:cxn ang="T14">
                <a:pos x="T8" y="T9"/>
              </a:cxn>
            </a:cxnLst>
            <a:rect l="T15" t="T16" r="T17" b="T18"/>
            <a:pathLst>
              <a:path w="18288" h="11175">
                <a:moveTo>
                  <a:pt x="0" y="0"/>
                </a:moveTo>
                <a:lnTo>
                  <a:pt x="0" y="11175"/>
                </a:lnTo>
                <a:lnTo>
                  <a:pt x="18288" y="11175"/>
                </a:lnTo>
                <a:lnTo>
                  <a:pt x="18288" y="0"/>
                </a:lnTo>
                <a:lnTo>
                  <a:pt x="0" y="0"/>
                </a:lnTo>
                <a:close/>
              </a:path>
            </a:pathLst>
          </a:custGeom>
          <a:solidFill>
            <a:srgbClr val="28166F"/>
          </a:solidFill>
          <a:ln w="9525">
            <a:noFill/>
            <a:round/>
          </a:ln>
        </p:spPr>
        <p:txBody>
          <a:bodyPr lIns="0" tIns="0" rIns="0" bIns="0"/>
          <a:lstStyle/>
          <a:p>
            <a:endParaRPr lang="el-GR"/>
          </a:p>
        </p:txBody>
      </p:sp>
      <p:sp>
        <p:nvSpPr>
          <p:cNvPr id="10166" name="object 951"/>
          <p:cNvSpPr/>
          <p:nvPr/>
        </p:nvSpPr>
        <p:spPr bwMode="auto">
          <a:xfrm>
            <a:off x="6262688" y="3940175"/>
            <a:ext cx="11112" cy="0"/>
          </a:xfrm>
          <a:custGeom>
            <a:avLst/>
            <a:gdLst>
              <a:gd name="T0" fmla="*/ 10804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7652">
            <a:solidFill>
              <a:srgbClr val="28166F"/>
            </a:solidFill>
            <a:round/>
          </a:ln>
        </p:spPr>
        <p:txBody>
          <a:bodyPr lIns="0" tIns="0" rIns="0" bIns="0"/>
          <a:lstStyle/>
          <a:p>
            <a:endParaRPr lang="el-GR"/>
          </a:p>
        </p:txBody>
      </p:sp>
      <p:sp>
        <p:nvSpPr>
          <p:cNvPr id="10167" name="object 952"/>
          <p:cNvSpPr/>
          <p:nvPr/>
        </p:nvSpPr>
        <p:spPr bwMode="auto">
          <a:xfrm>
            <a:off x="6276975" y="3941763"/>
            <a:ext cx="9525" cy="3175"/>
          </a:xfrm>
          <a:custGeom>
            <a:avLst/>
            <a:gdLst>
              <a:gd name="T0" fmla="*/ 4579 w 9905"/>
              <a:gd name="T1" fmla="*/ 0 h 3047"/>
              <a:gd name="T2" fmla="*/ 4579 w 9905"/>
              <a:gd name="T3" fmla="*/ 3308 h 3047"/>
              <a:gd name="T4" fmla="*/ 0 60000 65536"/>
              <a:gd name="T5" fmla="*/ 0 60000 65536"/>
              <a:gd name="T6" fmla="*/ 0 w 9905"/>
              <a:gd name="T7" fmla="*/ 0 h 3047"/>
              <a:gd name="T8" fmla="*/ 9905 w 9905"/>
              <a:gd name="T9" fmla="*/ 3047 h 3047"/>
            </a:gdLst>
            <a:ahLst/>
            <a:cxnLst>
              <a:cxn ang="T4">
                <a:pos x="T0" y="T1"/>
              </a:cxn>
              <a:cxn ang="T5">
                <a:pos x="T2" y="T3"/>
              </a:cxn>
            </a:cxnLst>
            <a:rect l="T6" t="T7" r="T8" b="T9"/>
            <a:pathLst>
              <a:path w="9905" h="3047">
                <a:moveTo>
                  <a:pt x="4952" y="0"/>
                </a:moveTo>
                <a:lnTo>
                  <a:pt x="4952" y="3047"/>
                </a:lnTo>
              </a:path>
            </a:pathLst>
          </a:custGeom>
          <a:noFill/>
          <a:ln w="11175">
            <a:solidFill>
              <a:srgbClr val="28166F"/>
            </a:solidFill>
            <a:round/>
          </a:ln>
        </p:spPr>
        <p:txBody>
          <a:bodyPr lIns="0" tIns="0" rIns="0" bIns="0"/>
          <a:lstStyle/>
          <a:p>
            <a:endParaRPr lang="el-GR"/>
          </a:p>
        </p:txBody>
      </p:sp>
      <p:sp>
        <p:nvSpPr>
          <p:cNvPr id="10168" name="object 953"/>
          <p:cNvSpPr/>
          <p:nvPr/>
        </p:nvSpPr>
        <p:spPr bwMode="auto">
          <a:xfrm>
            <a:off x="6257925" y="3927475"/>
            <a:ext cx="33338" cy="12700"/>
          </a:xfrm>
          <a:custGeom>
            <a:avLst/>
            <a:gdLst>
              <a:gd name="T0" fmla="*/ 0 w 32765"/>
              <a:gd name="T1" fmla="*/ 0 h 13462"/>
              <a:gd name="T2" fmla="*/ 0 w 32765"/>
              <a:gd name="T3" fmla="*/ 11981 h 13462"/>
              <a:gd name="T4" fmla="*/ 33921 w 32765"/>
              <a:gd name="T5" fmla="*/ 11981 h 13462"/>
              <a:gd name="T6" fmla="*/ 33921 w 32765"/>
              <a:gd name="T7" fmla="*/ 0 h 13462"/>
              <a:gd name="T8" fmla="*/ 0 w 32765"/>
              <a:gd name="T9" fmla="*/ 0 h 13462"/>
              <a:gd name="T10" fmla="*/ 0 60000 65536"/>
              <a:gd name="T11" fmla="*/ 0 60000 65536"/>
              <a:gd name="T12" fmla="*/ 0 60000 65536"/>
              <a:gd name="T13" fmla="*/ 0 60000 65536"/>
              <a:gd name="T14" fmla="*/ 0 60000 65536"/>
              <a:gd name="T15" fmla="*/ 0 w 32765"/>
              <a:gd name="T16" fmla="*/ 0 h 13462"/>
              <a:gd name="T17" fmla="*/ 32765 w 32765"/>
              <a:gd name="T18" fmla="*/ 13462 h 13462"/>
            </a:gdLst>
            <a:ahLst/>
            <a:cxnLst>
              <a:cxn ang="T10">
                <a:pos x="T0" y="T1"/>
              </a:cxn>
              <a:cxn ang="T11">
                <a:pos x="T2" y="T3"/>
              </a:cxn>
              <a:cxn ang="T12">
                <a:pos x="T4" y="T5"/>
              </a:cxn>
              <a:cxn ang="T13">
                <a:pos x="T6" y="T7"/>
              </a:cxn>
              <a:cxn ang="T14">
                <a:pos x="T8" y="T9"/>
              </a:cxn>
            </a:cxnLst>
            <a:rect l="T15" t="T16" r="T17" b="T18"/>
            <a:pathLst>
              <a:path w="32765" h="13462">
                <a:moveTo>
                  <a:pt x="0" y="0"/>
                </a:moveTo>
                <a:lnTo>
                  <a:pt x="0" y="13462"/>
                </a:lnTo>
                <a:lnTo>
                  <a:pt x="32765" y="13462"/>
                </a:lnTo>
                <a:lnTo>
                  <a:pt x="32765" y="0"/>
                </a:lnTo>
                <a:lnTo>
                  <a:pt x="0" y="0"/>
                </a:lnTo>
                <a:close/>
              </a:path>
            </a:pathLst>
          </a:custGeom>
          <a:solidFill>
            <a:srgbClr val="28166F"/>
          </a:solidFill>
          <a:ln w="9525">
            <a:noFill/>
            <a:round/>
          </a:ln>
        </p:spPr>
        <p:txBody>
          <a:bodyPr lIns="0" tIns="0" rIns="0" bIns="0"/>
          <a:lstStyle/>
          <a:p>
            <a:endParaRPr lang="el-GR"/>
          </a:p>
        </p:txBody>
      </p:sp>
      <p:sp>
        <p:nvSpPr>
          <p:cNvPr id="10169" name="object 954"/>
          <p:cNvSpPr/>
          <p:nvPr/>
        </p:nvSpPr>
        <p:spPr bwMode="auto">
          <a:xfrm>
            <a:off x="6264275" y="3922713"/>
            <a:ext cx="20638" cy="31750"/>
          </a:xfrm>
          <a:custGeom>
            <a:avLst/>
            <a:gdLst>
              <a:gd name="T0" fmla="*/ 0 w 20574"/>
              <a:gd name="T1" fmla="*/ 0 h 32892"/>
              <a:gd name="T2" fmla="*/ 0 w 20574"/>
              <a:gd name="T3" fmla="*/ 30648 h 32892"/>
              <a:gd name="T4" fmla="*/ 20702 w 20574"/>
              <a:gd name="T5" fmla="*/ 30648 h 32892"/>
              <a:gd name="T6" fmla="*/ 20702 w 20574"/>
              <a:gd name="T7" fmla="*/ 0 h 32892"/>
              <a:gd name="T8" fmla="*/ 0 w 20574"/>
              <a:gd name="T9" fmla="*/ 0 h 32892"/>
              <a:gd name="T10" fmla="*/ 0 60000 65536"/>
              <a:gd name="T11" fmla="*/ 0 60000 65536"/>
              <a:gd name="T12" fmla="*/ 0 60000 65536"/>
              <a:gd name="T13" fmla="*/ 0 60000 65536"/>
              <a:gd name="T14" fmla="*/ 0 60000 65536"/>
              <a:gd name="T15" fmla="*/ 0 w 20574"/>
              <a:gd name="T16" fmla="*/ 0 h 32892"/>
              <a:gd name="T17" fmla="*/ 20574 w 20574"/>
              <a:gd name="T18" fmla="*/ 32892 h 32892"/>
            </a:gdLst>
            <a:ahLst/>
            <a:cxnLst>
              <a:cxn ang="T10">
                <a:pos x="T0" y="T1"/>
              </a:cxn>
              <a:cxn ang="T11">
                <a:pos x="T2" y="T3"/>
              </a:cxn>
              <a:cxn ang="T12">
                <a:pos x="T4" y="T5"/>
              </a:cxn>
              <a:cxn ang="T13">
                <a:pos x="T6" y="T7"/>
              </a:cxn>
              <a:cxn ang="T14">
                <a:pos x="T8" y="T9"/>
              </a:cxn>
            </a:cxnLst>
            <a:rect l="T15" t="T16" r="T17" b="T18"/>
            <a:pathLst>
              <a:path w="20574" h="32892">
                <a:moveTo>
                  <a:pt x="0" y="0"/>
                </a:moveTo>
                <a:lnTo>
                  <a:pt x="0" y="32892"/>
                </a:lnTo>
                <a:lnTo>
                  <a:pt x="20574" y="32892"/>
                </a:lnTo>
                <a:lnTo>
                  <a:pt x="20574" y="0"/>
                </a:lnTo>
                <a:lnTo>
                  <a:pt x="0" y="0"/>
                </a:lnTo>
                <a:close/>
              </a:path>
            </a:pathLst>
          </a:custGeom>
          <a:solidFill>
            <a:srgbClr val="28166F"/>
          </a:solidFill>
          <a:ln w="9525">
            <a:noFill/>
            <a:round/>
          </a:ln>
        </p:spPr>
        <p:txBody>
          <a:bodyPr lIns="0" tIns="0" rIns="0" bIns="0"/>
          <a:lstStyle/>
          <a:p>
            <a:endParaRPr lang="el-GR"/>
          </a:p>
        </p:txBody>
      </p:sp>
      <p:sp>
        <p:nvSpPr>
          <p:cNvPr id="10170" name="object 955"/>
          <p:cNvSpPr/>
          <p:nvPr/>
        </p:nvSpPr>
        <p:spPr bwMode="auto">
          <a:xfrm>
            <a:off x="6264275" y="3927475"/>
            <a:ext cx="4763" cy="11113"/>
          </a:xfrm>
          <a:custGeom>
            <a:avLst/>
            <a:gdLst>
              <a:gd name="T0" fmla="*/ 2978 w 3810"/>
              <a:gd name="T1" fmla="*/ 0 h 9905"/>
              <a:gd name="T2" fmla="*/ 2978 w 3810"/>
              <a:gd name="T3" fmla="*/ 12468 h 9905"/>
              <a:gd name="T4" fmla="*/ 0 60000 65536"/>
              <a:gd name="T5" fmla="*/ 0 60000 65536"/>
              <a:gd name="T6" fmla="*/ 0 w 3810"/>
              <a:gd name="T7" fmla="*/ 0 h 9905"/>
              <a:gd name="T8" fmla="*/ 3810 w 3810"/>
              <a:gd name="T9" fmla="*/ 9905 h 9905"/>
            </a:gdLst>
            <a:ahLst/>
            <a:cxnLst>
              <a:cxn ang="T4">
                <a:pos x="T0" y="T1"/>
              </a:cxn>
              <a:cxn ang="T5">
                <a:pos x="T2" y="T3"/>
              </a:cxn>
            </a:cxnLst>
            <a:rect l="T6" t="T7" r="T8" b="T9"/>
            <a:pathLst>
              <a:path w="3810" h="9905">
                <a:moveTo>
                  <a:pt x="1905" y="0"/>
                </a:moveTo>
                <a:lnTo>
                  <a:pt x="1905" y="9905"/>
                </a:lnTo>
              </a:path>
            </a:pathLst>
          </a:custGeom>
          <a:noFill/>
          <a:ln w="5080">
            <a:solidFill>
              <a:srgbClr val="28166F"/>
            </a:solidFill>
            <a:round/>
          </a:ln>
        </p:spPr>
        <p:txBody>
          <a:bodyPr lIns="0" tIns="0" rIns="0" bIns="0"/>
          <a:lstStyle/>
          <a:p>
            <a:endParaRPr lang="el-GR"/>
          </a:p>
        </p:txBody>
      </p:sp>
      <p:sp>
        <p:nvSpPr>
          <p:cNvPr id="10171" name="object 956"/>
          <p:cNvSpPr/>
          <p:nvPr/>
        </p:nvSpPr>
        <p:spPr bwMode="auto">
          <a:xfrm>
            <a:off x="6281738" y="3927475"/>
            <a:ext cx="3175" cy="11113"/>
          </a:xfrm>
          <a:custGeom>
            <a:avLst/>
            <a:gdLst>
              <a:gd name="T0" fmla="*/ 1323 w 3810"/>
              <a:gd name="T1" fmla="*/ 0 h 9905"/>
              <a:gd name="T2" fmla="*/ 1323 w 3810"/>
              <a:gd name="T3" fmla="*/ 12468 h 9905"/>
              <a:gd name="T4" fmla="*/ 0 60000 65536"/>
              <a:gd name="T5" fmla="*/ 0 60000 65536"/>
              <a:gd name="T6" fmla="*/ 0 w 3810"/>
              <a:gd name="T7" fmla="*/ 0 h 9905"/>
              <a:gd name="T8" fmla="*/ 3810 w 3810"/>
              <a:gd name="T9" fmla="*/ 9905 h 9905"/>
            </a:gdLst>
            <a:ahLst/>
            <a:cxnLst>
              <a:cxn ang="T4">
                <a:pos x="T0" y="T1"/>
              </a:cxn>
              <a:cxn ang="T5">
                <a:pos x="T2" y="T3"/>
              </a:cxn>
            </a:cxnLst>
            <a:rect l="T6" t="T7" r="T8" b="T9"/>
            <a:pathLst>
              <a:path w="3810" h="9905">
                <a:moveTo>
                  <a:pt x="1905" y="0"/>
                </a:moveTo>
                <a:lnTo>
                  <a:pt x="1905" y="9905"/>
                </a:lnTo>
              </a:path>
            </a:pathLst>
          </a:custGeom>
          <a:noFill/>
          <a:ln w="5080">
            <a:solidFill>
              <a:srgbClr val="28166F"/>
            </a:solidFill>
            <a:round/>
          </a:ln>
        </p:spPr>
        <p:txBody>
          <a:bodyPr lIns="0" tIns="0" rIns="0" bIns="0"/>
          <a:lstStyle/>
          <a:p>
            <a:endParaRPr lang="el-GR"/>
          </a:p>
        </p:txBody>
      </p:sp>
      <p:sp>
        <p:nvSpPr>
          <p:cNvPr id="10172" name="object 957"/>
          <p:cNvSpPr/>
          <p:nvPr/>
        </p:nvSpPr>
        <p:spPr bwMode="auto">
          <a:xfrm>
            <a:off x="6267450" y="3941763"/>
            <a:ext cx="14288" cy="12700"/>
          </a:xfrm>
          <a:custGeom>
            <a:avLst/>
            <a:gdLst>
              <a:gd name="T0" fmla="*/ 0 w 14224"/>
              <a:gd name="T1" fmla="*/ 0 h 12191"/>
              <a:gd name="T2" fmla="*/ 0 w 14224"/>
              <a:gd name="T3" fmla="*/ 13230 h 12191"/>
              <a:gd name="T4" fmla="*/ 14352 w 14224"/>
              <a:gd name="T5" fmla="*/ 13230 h 12191"/>
              <a:gd name="T6" fmla="*/ 14352 w 14224"/>
              <a:gd name="T7" fmla="*/ 0 h 12191"/>
              <a:gd name="T8" fmla="*/ 0 w 14224"/>
              <a:gd name="T9" fmla="*/ 0 h 12191"/>
              <a:gd name="T10" fmla="*/ 0 60000 65536"/>
              <a:gd name="T11" fmla="*/ 0 60000 65536"/>
              <a:gd name="T12" fmla="*/ 0 60000 65536"/>
              <a:gd name="T13" fmla="*/ 0 60000 65536"/>
              <a:gd name="T14" fmla="*/ 0 60000 65536"/>
              <a:gd name="T15" fmla="*/ 0 w 14224"/>
              <a:gd name="T16" fmla="*/ 0 h 12191"/>
              <a:gd name="T17" fmla="*/ 14224 w 14224"/>
              <a:gd name="T18" fmla="*/ 12191 h 12191"/>
            </a:gdLst>
            <a:ahLst/>
            <a:cxnLst>
              <a:cxn ang="T10">
                <a:pos x="T0" y="T1"/>
              </a:cxn>
              <a:cxn ang="T11">
                <a:pos x="T2" y="T3"/>
              </a:cxn>
              <a:cxn ang="T12">
                <a:pos x="T4" y="T5"/>
              </a:cxn>
              <a:cxn ang="T13">
                <a:pos x="T6" y="T7"/>
              </a:cxn>
              <a:cxn ang="T14">
                <a:pos x="T8" y="T9"/>
              </a:cxn>
            </a:cxnLst>
            <a:rect l="T15" t="T16" r="T17" b="T18"/>
            <a:pathLst>
              <a:path w="14224" h="12191">
                <a:moveTo>
                  <a:pt x="0" y="0"/>
                </a:moveTo>
                <a:lnTo>
                  <a:pt x="0" y="12191"/>
                </a:lnTo>
                <a:lnTo>
                  <a:pt x="14224" y="12191"/>
                </a:lnTo>
                <a:lnTo>
                  <a:pt x="14224" y="0"/>
                </a:lnTo>
                <a:lnTo>
                  <a:pt x="0" y="0"/>
                </a:lnTo>
                <a:close/>
              </a:path>
            </a:pathLst>
          </a:custGeom>
          <a:solidFill>
            <a:srgbClr val="28166F"/>
          </a:solidFill>
          <a:ln w="9525">
            <a:noFill/>
            <a:round/>
          </a:ln>
        </p:spPr>
        <p:txBody>
          <a:bodyPr lIns="0" tIns="0" rIns="0" bIns="0"/>
          <a:lstStyle/>
          <a:p>
            <a:endParaRPr lang="el-GR"/>
          </a:p>
        </p:txBody>
      </p:sp>
      <p:sp>
        <p:nvSpPr>
          <p:cNvPr id="10173" name="object 958"/>
          <p:cNvSpPr/>
          <p:nvPr/>
        </p:nvSpPr>
        <p:spPr bwMode="auto">
          <a:xfrm>
            <a:off x="6257925" y="3938588"/>
            <a:ext cx="33338" cy="14287"/>
          </a:xfrm>
          <a:custGeom>
            <a:avLst/>
            <a:gdLst>
              <a:gd name="T0" fmla="*/ 0 w 32765"/>
              <a:gd name="T1" fmla="*/ 0 h 13462"/>
              <a:gd name="T2" fmla="*/ 0 w 32765"/>
              <a:gd name="T3" fmla="*/ 15163 h 13462"/>
              <a:gd name="T4" fmla="*/ 33921 w 32765"/>
              <a:gd name="T5" fmla="*/ 15163 h 13462"/>
              <a:gd name="T6" fmla="*/ 33921 w 32765"/>
              <a:gd name="T7" fmla="*/ 0 h 13462"/>
              <a:gd name="T8" fmla="*/ 0 w 32765"/>
              <a:gd name="T9" fmla="*/ 0 h 13462"/>
              <a:gd name="T10" fmla="*/ 0 60000 65536"/>
              <a:gd name="T11" fmla="*/ 0 60000 65536"/>
              <a:gd name="T12" fmla="*/ 0 60000 65536"/>
              <a:gd name="T13" fmla="*/ 0 60000 65536"/>
              <a:gd name="T14" fmla="*/ 0 60000 65536"/>
              <a:gd name="T15" fmla="*/ 0 w 32765"/>
              <a:gd name="T16" fmla="*/ 0 h 13462"/>
              <a:gd name="T17" fmla="*/ 32765 w 32765"/>
              <a:gd name="T18" fmla="*/ 13462 h 13462"/>
            </a:gdLst>
            <a:ahLst/>
            <a:cxnLst>
              <a:cxn ang="T10">
                <a:pos x="T0" y="T1"/>
              </a:cxn>
              <a:cxn ang="T11">
                <a:pos x="T2" y="T3"/>
              </a:cxn>
              <a:cxn ang="T12">
                <a:pos x="T4" y="T5"/>
              </a:cxn>
              <a:cxn ang="T13">
                <a:pos x="T6" y="T7"/>
              </a:cxn>
              <a:cxn ang="T14">
                <a:pos x="T8" y="T9"/>
              </a:cxn>
            </a:cxnLst>
            <a:rect l="T15" t="T16" r="T17" b="T18"/>
            <a:pathLst>
              <a:path w="32765" h="13462">
                <a:moveTo>
                  <a:pt x="0" y="0"/>
                </a:moveTo>
                <a:lnTo>
                  <a:pt x="0" y="13462"/>
                </a:lnTo>
                <a:lnTo>
                  <a:pt x="32765" y="13462"/>
                </a:lnTo>
                <a:lnTo>
                  <a:pt x="32765" y="0"/>
                </a:lnTo>
                <a:lnTo>
                  <a:pt x="0" y="0"/>
                </a:lnTo>
                <a:close/>
              </a:path>
            </a:pathLst>
          </a:custGeom>
          <a:solidFill>
            <a:srgbClr val="28166F"/>
          </a:solidFill>
          <a:ln w="9525">
            <a:noFill/>
            <a:round/>
          </a:ln>
        </p:spPr>
        <p:txBody>
          <a:bodyPr lIns="0" tIns="0" rIns="0" bIns="0"/>
          <a:lstStyle/>
          <a:p>
            <a:endParaRPr lang="el-GR"/>
          </a:p>
        </p:txBody>
      </p:sp>
      <p:sp>
        <p:nvSpPr>
          <p:cNvPr id="10174" name="object 959"/>
          <p:cNvSpPr/>
          <p:nvPr/>
        </p:nvSpPr>
        <p:spPr bwMode="auto">
          <a:xfrm>
            <a:off x="6264275" y="3941763"/>
            <a:ext cx="22225" cy="12700"/>
          </a:xfrm>
          <a:custGeom>
            <a:avLst/>
            <a:gdLst>
              <a:gd name="T0" fmla="*/ 0 w 21844"/>
              <a:gd name="T1" fmla="*/ 0 h 12191"/>
              <a:gd name="T2" fmla="*/ 0 w 21844"/>
              <a:gd name="T3" fmla="*/ 13230 h 12191"/>
              <a:gd name="T4" fmla="*/ 22613 w 21844"/>
              <a:gd name="T5" fmla="*/ 13230 h 12191"/>
              <a:gd name="T6" fmla="*/ 22613 w 21844"/>
              <a:gd name="T7" fmla="*/ 0 h 12191"/>
              <a:gd name="T8" fmla="*/ 0 w 21844"/>
              <a:gd name="T9" fmla="*/ 0 h 12191"/>
              <a:gd name="T10" fmla="*/ 0 60000 65536"/>
              <a:gd name="T11" fmla="*/ 0 60000 65536"/>
              <a:gd name="T12" fmla="*/ 0 60000 65536"/>
              <a:gd name="T13" fmla="*/ 0 60000 65536"/>
              <a:gd name="T14" fmla="*/ 0 60000 65536"/>
              <a:gd name="T15" fmla="*/ 0 w 21844"/>
              <a:gd name="T16" fmla="*/ 0 h 12191"/>
              <a:gd name="T17" fmla="*/ 21844 w 21844"/>
              <a:gd name="T18" fmla="*/ 12191 h 12191"/>
            </a:gdLst>
            <a:ahLst/>
            <a:cxnLst>
              <a:cxn ang="T10">
                <a:pos x="T0" y="T1"/>
              </a:cxn>
              <a:cxn ang="T11">
                <a:pos x="T2" y="T3"/>
              </a:cxn>
              <a:cxn ang="T12">
                <a:pos x="T4" y="T5"/>
              </a:cxn>
              <a:cxn ang="T13">
                <a:pos x="T6" y="T7"/>
              </a:cxn>
              <a:cxn ang="T14">
                <a:pos x="T8" y="T9"/>
              </a:cxn>
            </a:cxnLst>
            <a:rect l="T15" t="T16" r="T17" b="T18"/>
            <a:pathLst>
              <a:path w="21844" h="12191">
                <a:moveTo>
                  <a:pt x="0" y="0"/>
                </a:moveTo>
                <a:lnTo>
                  <a:pt x="0" y="12191"/>
                </a:lnTo>
                <a:lnTo>
                  <a:pt x="21844" y="12191"/>
                </a:lnTo>
                <a:lnTo>
                  <a:pt x="21844" y="0"/>
                </a:lnTo>
                <a:lnTo>
                  <a:pt x="0" y="0"/>
                </a:lnTo>
                <a:close/>
              </a:path>
            </a:pathLst>
          </a:custGeom>
          <a:solidFill>
            <a:srgbClr val="28166F"/>
          </a:solidFill>
          <a:ln w="9525">
            <a:noFill/>
            <a:round/>
          </a:ln>
        </p:spPr>
        <p:txBody>
          <a:bodyPr lIns="0" tIns="0" rIns="0" bIns="0"/>
          <a:lstStyle/>
          <a:p>
            <a:endParaRPr lang="el-GR"/>
          </a:p>
        </p:txBody>
      </p:sp>
      <p:sp>
        <p:nvSpPr>
          <p:cNvPr id="10175" name="object 960"/>
          <p:cNvSpPr/>
          <p:nvPr/>
        </p:nvSpPr>
        <p:spPr bwMode="auto">
          <a:xfrm>
            <a:off x="6264275" y="3941763"/>
            <a:ext cx="4763" cy="12700"/>
          </a:xfrm>
          <a:custGeom>
            <a:avLst/>
            <a:gdLst>
              <a:gd name="T0" fmla="*/ 2978 w 3810"/>
              <a:gd name="T1" fmla="*/ 0 h 12191"/>
              <a:gd name="T2" fmla="*/ 2978 w 3810"/>
              <a:gd name="T3" fmla="*/ 13230 h 12191"/>
              <a:gd name="T4" fmla="*/ 0 60000 65536"/>
              <a:gd name="T5" fmla="*/ 0 60000 65536"/>
              <a:gd name="T6" fmla="*/ 0 w 3810"/>
              <a:gd name="T7" fmla="*/ 0 h 12191"/>
              <a:gd name="T8" fmla="*/ 3810 w 3810"/>
              <a:gd name="T9" fmla="*/ 12191 h 12191"/>
            </a:gdLst>
            <a:ahLst/>
            <a:cxnLst>
              <a:cxn ang="T4">
                <a:pos x="T0" y="T1"/>
              </a:cxn>
              <a:cxn ang="T5">
                <a:pos x="T2" y="T3"/>
              </a:cxn>
            </a:cxnLst>
            <a:rect l="T6" t="T7" r="T8" b="T9"/>
            <a:pathLst>
              <a:path w="3810" h="12191">
                <a:moveTo>
                  <a:pt x="1905" y="0"/>
                </a:moveTo>
                <a:lnTo>
                  <a:pt x="1905" y="12191"/>
                </a:lnTo>
              </a:path>
            </a:pathLst>
          </a:custGeom>
          <a:noFill/>
          <a:ln w="5080">
            <a:solidFill>
              <a:srgbClr val="28166F"/>
            </a:solidFill>
            <a:round/>
          </a:ln>
        </p:spPr>
        <p:txBody>
          <a:bodyPr lIns="0" tIns="0" rIns="0" bIns="0"/>
          <a:lstStyle/>
          <a:p>
            <a:endParaRPr lang="el-GR"/>
          </a:p>
        </p:txBody>
      </p:sp>
      <p:sp>
        <p:nvSpPr>
          <p:cNvPr id="10176" name="object 961"/>
          <p:cNvSpPr/>
          <p:nvPr/>
        </p:nvSpPr>
        <p:spPr bwMode="auto">
          <a:xfrm>
            <a:off x="6281738" y="3941763"/>
            <a:ext cx="3175" cy="12700"/>
          </a:xfrm>
          <a:custGeom>
            <a:avLst/>
            <a:gdLst>
              <a:gd name="T0" fmla="*/ 1323 w 3810"/>
              <a:gd name="T1" fmla="*/ 0 h 12191"/>
              <a:gd name="T2" fmla="*/ 1323 w 3810"/>
              <a:gd name="T3" fmla="*/ 13230 h 12191"/>
              <a:gd name="T4" fmla="*/ 0 60000 65536"/>
              <a:gd name="T5" fmla="*/ 0 60000 65536"/>
              <a:gd name="T6" fmla="*/ 0 w 3810"/>
              <a:gd name="T7" fmla="*/ 0 h 12191"/>
              <a:gd name="T8" fmla="*/ 3810 w 3810"/>
              <a:gd name="T9" fmla="*/ 12191 h 12191"/>
            </a:gdLst>
            <a:ahLst/>
            <a:cxnLst>
              <a:cxn ang="T4">
                <a:pos x="T0" y="T1"/>
              </a:cxn>
              <a:cxn ang="T5">
                <a:pos x="T2" y="T3"/>
              </a:cxn>
            </a:cxnLst>
            <a:rect l="T6" t="T7" r="T8" b="T9"/>
            <a:pathLst>
              <a:path w="3810" h="12191">
                <a:moveTo>
                  <a:pt x="1905" y="0"/>
                </a:moveTo>
                <a:lnTo>
                  <a:pt x="1905" y="12191"/>
                </a:lnTo>
              </a:path>
            </a:pathLst>
          </a:custGeom>
          <a:noFill/>
          <a:ln w="5080">
            <a:solidFill>
              <a:srgbClr val="28166F"/>
            </a:solidFill>
            <a:round/>
          </a:ln>
        </p:spPr>
        <p:txBody>
          <a:bodyPr lIns="0" tIns="0" rIns="0" bIns="0"/>
          <a:lstStyle/>
          <a:p>
            <a:endParaRPr lang="el-GR"/>
          </a:p>
        </p:txBody>
      </p:sp>
      <p:sp>
        <p:nvSpPr>
          <p:cNvPr id="10177" name="object 962"/>
          <p:cNvSpPr/>
          <p:nvPr/>
        </p:nvSpPr>
        <p:spPr bwMode="auto">
          <a:xfrm>
            <a:off x="6303963" y="3917950"/>
            <a:ext cx="12700" cy="36513"/>
          </a:xfrm>
          <a:custGeom>
            <a:avLst/>
            <a:gdLst>
              <a:gd name="T0" fmla="*/ 0 w 13462"/>
              <a:gd name="T1" fmla="*/ 0 h 35813"/>
              <a:gd name="T2" fmla="*/ 0 w 13462"/>
              <a:gd name="T3" fmla="*/ 37227 h 35813"/>
              <a:gd name="T4" fmla="*/ 11981 w 13462"/>
              <a:gd name="T5" fmla="*/ 37227 h 35813"/>
              <a:gd name="T6" fmla="*/ 11981 w 13462"/>
              <a:gd name="T7" fmla="*/ 0 h 35813"/>
              <a:gd name="T8" fmla="*/ 0 w 13462"/>
              <a:gd name="T9" fmla="*/ 0 h 35813"/>
              <a:gd name="T10" fmla="*/ 0 60000 65536"/>
              <a:gd name="T11" fmla="*/ 0 60000 65536"/>
              <a:gd name="T12" fmla="*/ 0 60000 65536"/>
              <a:gd name="T13" fmla="*/ 0 60000 65536"/>
              <a:gd name="T14" fmla="*/ 0 60000 65536"/>
              <a:gd name="T15" fmla="*/ 0 w 13462"/>
              <a:gd name="T16" fmla="*/ 0 h 35813"/>
              <a:gd name="T17" fmla="*/ 13462 w 13462"/>
              <a:gd name="T18" fmla="*/ 35813 h 35813"/>
            </a:gdLst>
            <a:ahLst/>
            <a:cxnLst>
              <a:cxn ang="T10">
                <a:pos x="T0" y="T1"/>
              </a:cxn>
              <a:cxn ang="T11">
                <a:pos x="T2" y="T3"/>
              </a:cxn>
              <a:cxn ang="T12">
                <a:pos x="T4" y="T5"/>
              </a:cxn>
              <a:cxn ang="T13">
                <a:pos x="T6" y="T7"/>
              </a:cxn>
              <a:cxn ang="T14">
                <a:pos x="T8" y="T9"/>
              </a:cxn>
            </a:cxnLst>
            <a:rect l="T15" t="T16" r="T17" b="T18"/>
            <a:pathLst>
              <a:path w="13462" h="35813">
                <a:moveTo>
                  <a:pt x="0" y="0"/>
                </a:moveTo>
                <a:lnTo>
                  <a:pt x="0" y="35813"/>
                </a:lnTo>
                <a:lnTo>
                  <a:pt x="13462" y="35813"/>
                </a:lnTo>
                <a:lnTo>
                  <a:pt x="13462" y="0"/>
                </a:lnTo>
                <a:lnTo>
                  <a:pt x="0" y="0"/>
                </a:lnTo>
                <a:close/>
              </a:path>
            </a:pathLst>
          </a:custGeom>
          <a:solidFill>
            <a:srgbClr val="1F1A17"/>
          </a:solidFill>
          <a:ln w="9525">
            <a:noFill/>
            <a:round/>
          </a:ln>
        </p:spPr>
        <p:txBody>
          <a:bodyPr lIns="0" tIns="0" rIns="0" bIns="0"/>
          <a:lstStyle/>
          <a:p>
            <a:endParaRPr lang="el-GR"/>
          </a:p>
        </p:txBody>
      </p:sp>
      <p:sp>
        <p:nvSpPr>
          <p:cNvPr id="10178" name="object 963"/>
          <p:cNvSpPr/>
          <p:nvPr/>
        </p:nvSpPr>
        <p:spPr bwMode="auto">
          <a:xfrm>
            <a:off x="6299200" y="3930650"/>
            <a:ext cx="26988" cy="15875"/>
          </a:xfrm>
          <a:custGeom>
            <a:avLst/>
            <a:gdLst>
              <a:gd name="T0" fmla="*/ 0 w 26682"/>
              <a:gd name="T1" fmla="*/ 0 h 14985"/>
              <a:gd name="T2" fmla="*/ 0 w 26682"/>
              <a:gd name="T3" fmla="*/ 16818 h 14985"/>
              <a:gd name="T4" fmla="*/ 27298 w 26682"/>
              <a:gd name="T5" fmla="*/ 16818 h 14985"/>
              <a:gd name="T6" fmla="*/ 27298 w 26682"/>
              <a:gd name="T7" fmla="*/ 0 h 14985"/>
              <a:gd name="T8" fmla="*/ 0 w 26682"/>
              <a:gd name="T9" fmla="*/ 0 h 14985"/>
              <a:gd name="T10" fmla="*/ 0 60000 65536"/>
              <a:gd name="T11" fmla="*/ 0 60000 65536"/>
              <a:gd name="T12" fmla="*/ 0 60000 65536"/>
              <a:gd name="T13" fmla="*/ 0 60000 65536"/>
              <a:gd name="T14" fmla="*/ 0 60000 65536"/>
              <a:gd name="T15" fmla="*/ 0 w 26682"/>
              <a:gd name="T16" fmla="*/ 0 h 14985"/>
              <a:gd name="T17" fmla="*/ 26682 w 26682"/>
              <a:gd name="T18" fmla="*/ 14985 h 14985"/>
            </a:gdLst>
            <a:ahLst/>
            <a:cxnLst>
              <a:cxn ang="T10">
                <a:pos x="T0" y="T1"/>
              </a:cxn>
              <a:cxn ang="T11">
                <a:pos x="T2" y="T3"/>
              </a:cxn>
              <a:cxn ang="T12">
                <a:pos x="T4" y="T5"/>
              </a:cxn>
              <a:cxn ang="T13">
                <a:pos x="T6" y="T7"/>
              </a:cxn>
              <a:cxn ang="T14">
                <a:pos x="T8" y="T9"/>
              </a:cxn>
            </a:cxnLst>
            <a:rect l="T15" t="T16" r="T17" b="T18"/>
            <a:pathLst>
              <a:path w="26682" h="14985">
                <a:moveTo>
                  <a:pt x="0" y="0"/>
                </a:moveTo>
                <a:lnTo>
                  <a:pt x="0" y="14985"/>
                </a:lnTo>
                <a:lnTo>
                  <a:pt x="26682" y="14985"/>
                </a:lnTo>
                <a:lnTo>
                  <a:pt x="26682" y="0"/>
                </a:lnTo>
                <a:lnTo>
                  <a:pt x="0" y="0"/>
                </a:lnTo>
                <a:close/>
              </a:path>
            </a:pathLst>
          </a:custGeom>
          <a:solidFill>
            <a:srgbClr val="28166F"/>
          </a:solidFill>
          <a:ln w="9525">
            <a:noFill/>
            <a:round/>
          </a:ln>
        </p:spPr>
        <p:txBody>
          <a:bodyPr lIns="0" tIns="0" rIns="0" bIns="0"/>
          <a:lstStyle/>
          <a:p>
            <a:endParaRPr lang="el-GR"/>
          </a:p>
        </p:txBody>
      </p:sp>
      <p:sp>
        <p:nvSpPr>
          <p:cNvPr id="10179" name="object 964"/>
          <p:cNvSpPr/>
          <p:nvPr/>
        </p:nvSpPr>
        <p:spPr bwMode="auto">
          <a:xfrm>
            <a:off x="6294438" y="3933825"/>
            <a:ext cx="11112" cy="0"/>
          </a:xfrm>
          <a:custGeom>
            <a:avLst/>
            <a:gdLst>
              <a:gd name="T0" fmla="*/ 10129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557">
            <a:solidFill>
              <a:srgbClr val="28166F"/>
            </a:solidFill>
            <a:round/>
          </a:ln>
        </p:spPr>
        <p:txBody>
          <a:bodyPr lIns="0" tIns="0" rIns="0" bIns="0"/>
          <a:lstStyle/>
          <a:p>
            <a:endParaRPr lang="el-GR"/>
          </a:p>
        </p:txBody>
      </p:sp>
      <p:sp>
        <p:nvSpPr>
          <p:cNvPr id="10180" name="object 965"/>
          <p:cNvSpPr/>
          <p:nvPr/>
        </p:nvSpPr>
        <p:spPr bwMode="auto">
          <a:xfrm>
            <a:off x="6315075" y="3941763"/>
            <a:ext cx="11113" cy="3175"/>
          </a:xfrm>
          <a:custGeom>
            <a:avLst/>
            <a:gdLst>
              <a:gd name="T0" fmla="*/ 5402 w 11429"/>
              <a:gd name="T1" fmla="*/ 0 h 3047"/>
              <a:gd name="T2" fmla="*/ 5402 w 11429"/>
              <a:gd name="T3" fmla="*/ 3308 h 3047"/>
              <a:gd name="T4" fmla="*/ 0 60000 65536"/>
              <a:gd name="T5" fmla="*/ 0 60000 65536"/>
              <a:gd name="T6" fmla="*/ 0 w 11429"/>
              <a:gd name="T7" fmla="*/ 0 h 3047"/>
              <a:gd name="T8" fmla="*/ 11429 w 11429"/>
              <a:gd name="T9" fmla="*/ 3047 h 3047"/>
            </a:gdLst>
            <a:ahLst/>
            <a:cxnLst>
              <a:cxn ang="T4">
                <a:pos x="T0" y="T1"/>
              </a:cxn>
              <a:cxn ang="T5">
                <a:pos x="T2" y="T3"/>
              </a:cxn>
            </a:cxnLst>
            <a:rect l="T6" t="T7" r="T8" b="T9"/>
            <a:pathLst>
              <a:path w="11429" h="3047">
                <a:moveTo>
                  <a:pt x="5714" y="0"/>
                </a:moveTo>
                <a:lnTo>
                  <a:pt x="5714" y="3047"/>
                </a:lnTo>
              </a:path>
            </a:pathLst>
          </a:custGeom>
          <a:noFill/>
          <a:ln w="12699">
            <a:solidFill>
              <a:srgbClr val="28166F"/>
            </a:solidFill>
            <a:round/>
          </a:ln>
        </p:spPr>
        <p:txBody>
          <a:bodyPr lIns="0" tIns="0" rIns="0" bIns="0"/>
          <a:lstStyle/>
          <a:p>
            <a:endParaRPr lang="el-GR"/>
          </a:p>
        </p:txBody>
      </p:sp>
      <p:sp>
        <p:nvSpPr>
          <p:cNvPr id="10181" name="object 966"/>
          <p:cNvSpPr/>
          <p:nvPr/>
        </p:nvSpPr>
        <p:spPr bwMode="auto">
          <a:xfrm>
            <a:off x="6297613" y="3941763"/>
            <a:ext cx="9525" cy="3175"/>
          </a:xfrm>
          <a:custGeom>
            <a:avLst/>
            <a:gdLst>
              <a:gd name="T0" fmla="*/ 4252 w 10667"/>
              <a:gd name="T1" fmla="*/ 0 h 3047"/>
              <a:gd name="T2" fmla="*/ 4252 w 10667"/>
              <a:gd name="T3" fmla="*/ 3308 h 3047"/>
              <a:gd name="T4" fmla="*/ 0 60000 65536"/>
              <a:gd name="T5" fmla="*/ 0 60000 65536"/>
              <a:gd name="T6" fmla="*/ 0 w 10667"/>
              <a:gd name="T7" fmla="*/ 0 h 3047"/>
              <a:gd name="T8" fmla="*/ 10667 w 10667"/>
              <a:gd name="T9" fmla="*/ 3047 h 3047"/>
            </a:gdLst>
            <a:ahLst/>
            <a:cxnLst>
              <a:cxn ang="T4">
                <a:pos x="T0" y="T1"/>
              </a:cxn>
              <a:cxn ang="T5">
                <a:pos x="T2" y="T3"/>
              </a:cxn>
            </a:cxnLst>
            <a:rect l="T6" t="T7" r="T8" b="T9"/>
            <a:pathLst>
              <a:path w="10667" h="3047">
                <a:moveTo>
                  <a:pt x="5333" y="0"/>
                </a:moveTo>
                <a:lnTo>
                  <a:pt x="5333" y="3047"/>
                </a:lnTo>
              </a:path>
            </a:pathLst>
          </a:custGeom>
          <a:noFill/>
          <a:ln w="11937">
            <a:solidFill>
              <a:srgbClr val="28166F"/>
            </a:solidFill>
            <a:round/>
          </a:ln>
        </p:spPr>
        <p:txBody>
          <a:bodyPr lIns="0" tIns="0" rIns="0" bIns="0"/>
          <a:lstStyle/>
          <a:p>
            <a:endParaRPr lang="el-GR"/>
          </a:p>
        </p:txBody>
      </p:sp>
      <p:sp>
        <p:nvSpPr>
          <p:cNvPr id="10182" name="object 967"/>
          <p:cNvSpPr/>
          <p:nvPr/>
        </p:nvSpPr>
        <p:spPr bwMode="auto">
          <a:xfrm>
            <a:off x="6299200" y="3924300"/>
            <a:ext cx="30163" cy="28575"/>
          </a:xfrm>
          <a:custGeom>
            <a:avLst/>
            <a:gdLst>
              <a:gd name="T0" fmla="*/ 0 w 30492"/>
              <a:gd name="T1" fmla="*/ 0 h 27940"/>
              <a:gd name="T2" fmla="*/ 0 w 30492"/>
              <a:gd name="T3" fmla="*/ 29224 h 27940"/>
              <a:gd name="T4" fmla="*/ 29838 w 30492"/>
              <a:gd name="T5" fmla="*/ 29224 h 27940"/>
              <a:gd name="T6" fmla="*/ 29838 w 30492"/>
              <a:gd name="T7" fmla="*/ 0 h 27940"/>
              <a:gd name="T8" fmla="*/ 0 w 30492"/>
              <a:gd name="T9" fmla="*/ 0 h 27940"/>
              <a:gd name="T10" fmla="*/ 0 60000 65536"/>
              <a:gd name="T11" fmla="*/ 0 60000 65536"/>
              <a:gd name="T12" fmla="*/ 0 60000 65536"/>
              <a:gd name="T13" fmla="*/ 0 60000 65536"/>
              <a:gd name="T14" fmla="*/ 0 60000 65536"/>
              <a:gd name="T15" fmla="*/ 0 w 30492"/>
              <a:gd name="T16" fmla="*/ 0 h 27940"/>
              <a:gd name="T17" fmla="*/ 30492 w 30492"/>
              <a:gd name="T18" fmla="*/ 27940 h 27940"/>
            </a:gdLst>
            <a:ahLst/>
            <a:cxnLst>
              <a:cxn ang="T10">
                <a:pos x="T0" y="T1"/>
              </a:cxn>
              <a:cxn ang="T11">
                <a:pos x="T2" y="T3"/>
              </a:cxn>
              <a:cxn ang="T12">
                <a:pos x="T4" y="T5"/>
              </a:cxn>
              <a:cxn ang="T13">
                <a:pos x="T6" y="T7"/>
              </a:cxn>
              <a:cxn ang="T14">
                <a:pos x="T8" y="T9"/>
              </a:cxn>
            </a:cxnLst>
            <a:rect l="T15" t="T16" r="T17" b="T18"/>
            <a:pathLst>
              <a:path w="30492" h="27940">
                <a:moveTo>
                  <a:pt x="0" y="0"/>
                </a:moveTo>
                <a:lnTo>
                  <a:pt x="0" y="27940"/>
                </a:lnTo>
                <a:lnTo>
                  <a:pt x="30492" y="27940"/>
                </a:lnTo>
                <a:lnTo>
                  <a:pt x="30492" y="0"/>
                </a:lnTo>
                <a:lnTo>
                  <a:pt x="0" y="0"/>
                </a:lnTo>
                <a:close/>
              </a:path>
            </a:pathLst>
          </a:custGeom>
          <a:solidFill>
            <a:srgbClr val="28166F"/>
          </a:solidFill>
          <a:ln w="9525">
            <a:noFill/>
            <a:round/>
          </a:ln>
        </p:spPr>
        <p:txBody>
          <a:bodyPr lIns="0" tIns="0" rIns="0" bIns="0"/>
          <a:lstStyle/>
          <a:p>
            <a:endParaRPr lang="el-GR"/>
          </a:p>
        </p:txBody>
      </p:sp>
      <p:sp>
        <p:nvSpPr>
          <p:cNvPr id="10183" name="object 968"/>
          <p:cNvSpPr/>
          <p:nvPr/>
        </p:nvSpPr>
        <p:spPr bwMode="auto">
          <a:xfrm>
            <a:off x="6299200" y="3919538"/>
            <a:ext cx="25400" cy="38100"/>
          </a:xfrm>
          <a:custGeom>
            <a:avLst/>
            <a:gdLst>
              <a:gd name="T0" fmla="*/ 0 w 25146"/>
              <a:gd name="T1" fmla="*/ 0 h 37464"/>
              <a:gd name="T2" fmla="*/ 0 w 25146"/>
              <a:gd name="T3" fmla="*/ 38747 h 37464"/>
              <a:gd name="T4" fmla="*/ 25657 w 25146"/>
              <a:gd name="T5" fmla="*/ 38747 h 37464"/>
              <a:gd name="T6" fmla="*/ 25657 w 25146"/>
              <a:gd name="T7" fmla="*/ 0 h 37464"/>
              <a:gd name="T8" fmla="*/ 0 w 25146"/>
              <a:gd name="T9" fmla="*/ 0 h 37464"/>
              <a:gd name="T10" fmla="*/ 0 60000 65536"/>
              <a:gd name="T11" fmla="*/ 0 60000 65536"/>
              <a:gd name="T12" fmla="*/ 0 60000 65536"/>
              <a:gd name="T13" fmla="*/ 0 60000 65536"/>
              <a:gd name="T14" fmla="*/ 0 60000 65536"/>
              <a:gd name="T15" fmla="*/ 0 w 25146"/>
              <a:gd name="T16" fmla="*/ 0 h 37464"/>
              <a:gd name="T17" fmla="*/ 25146 w 25146"/>
              <a:gd name="T18" fmla="*/ 37464 h 37464"/>
            </a:gdLst>
            <a:ahLst/>
            <a:cxnLst>
              <a:cxn ang="T10">
                <a:pos x="T0" y="T1"/>
              </a:cxn>
              <a:cxn ang="T11">
                <a:pos x="T2" y="T3"/>
              </a:cxn>
              <a:cxn ang="T12">
                <a:pos x="T4" y="T5"/>
              </a:cxn>
              <a:cxn ang="T13">
                <a:pos x="T6" y="T7"/>
              </a:cxn>
              <a:cxn ang="T14">
                <a:pos x="T8" y="T9"/>
              </a:cxn>
            </a:cxnLst>
            <a:rect l="T15" t="T16" r="T17" b="T18"/>
            <a:pathLst>
              <a:path w="25146" h="37464">
                <a:moveTo>
                  <a:pt x="0" y="0"/>
                </a:moveTo>
                <a:lnTo>
                  <a:pt x="0" y="37464"/>
                </a:lnTo>
                <a:lnTo>
                  <a:pt x="25146" y="37464"/>
                </a:lnTo>
                <a:lnTo>
                  <a:pt x="25146" y="0"/>
                </a:lnTo>
                <a:lnTo>
                  <a:pt x="0" y="0"/>
                </a:lnTo>
                <a:close/>
              </a:path>
            </a:pathLst>
          </a:custGeom>
          <a:solidFill>
            <a:srgbClr val="28166F"/>
          </a:solidFill>
          <a:ln w="9525">
            <a:noFill/>
            <a:round/>
          </a:ln>
        </p:spPr>
        <p:txBody>
          <a:bodyPr lIns="0" tIns="0" rIns="0" bIns="0"/>
          <a:lstStyle/>
          <a:p>
            <a:endParaRPr lang="el-GR"/>
          </a:p>
        </p:txBody>
      </p:sp>
      <p:sp>
        <p:nvSpPr>
          <p:cNvPr id="10184" name="object 969"/>
          <p:cNvSpPr/>
          <p:nvPr/>
        </p:nvSpPr>
        <p:spPr bwMode="auto">
          <a:xfrm>
            <a:off x="6319838" y="3927475"/>
            <a:ext cx="4762" cy="11113"/>
          </a:xfrm>
          <a:custGeom>
            <a:avLst/>
            <a:gdLst>
              <a:gd name="T0" fmla="*/ 2126 w 5334"/>
              <a:gd name="T1" fmla="*/ 0 h 9905"/>
              <a:gd name="T2" fmla="*/ 2126 w 5334"/>
              <a:gd name="T3" fmla="*/ 12468 h 9905"/>
              <a:gd name="T4" fmla="*/ 0 60000 65536"/>
              <a:gd name="T5" fmla="*/ 0 60000 65536"/>
              <a:gd name="T6" fmla="*/ 0 w 5334"/>
              <a:gd name="T7" fmla="*/ 0 h 9905"/>
              <a:gd name="T8" fmla="*/ 5334 w 5334"/>
              <a:gd name="T9" fmla="*/ 9905 h 9905"/>
            </a:gdLst>
            <a:ahLst/>
            <a:cxnLst>
              <a:cxn ang="T4">
                <a:pos x="T0" y="T1"/>
              </a:cxn>
              <a:cxn ang="T5">
                <a:pos x="T2" y="T3"/>
              </a:cxn>
            </a:cxnLst>
            <a:rect l="T6" t="T7" r="T8" b="T9"/>
            <a:pathLst>
              <a:path w="5334" h="9905">
                <a:moveTo>
                  <a:pt x="2667" y="0"/>
                </a:moveTo>
                <a:lnTo>
                  <a:pt x="2667" y="9905"/>
                </a:lnTo>
              </a:path>
            </a:pathLst>
          </a:custGeom>
          <a:noFill/>
          <a:ln w="6604">
            <a:solidFill>
              <a:srgbClr val="28166F"/>
            </a:solidFill>
            <a:round/>
          </a:ln>
        </p:spPr>
        <p:txBody>
          <a:bodyPr lIns="0" tIns="0" rIns="0" bIns="0"/>
          <a:lstStyle/>
          <a:p>
            <a:endParaRPr lang="el-GR"/>
          </a:p>
        </p:txBody>
      </p:sp>
      <p:sp>
        <p:nvSpPr>
          <p:cNvPr id="10185" name="object 970"/>
          <p:cNvSpPr/>
          <p:nvPr/>
        </p:nvSpPr>
        <p:spPr bwMode="auto">
          <a:xfrm>
            <a:off x="6299200" y="3935413"/>
            <a:ext cx="25400" cy="25400"/>
          </a:xfrm>
          <a:custGeom>
            <a:avLst/>
            <a:gdLst>
              <a:gd name="T0" fmla="*/ 0 w 25146"/>
              <a:gd name="T1" fmla="*/ 0 h 26416"/>
              <a:gd name="T2" fmla="*/ 0 w 25146"/>
              <a:gd name="T3" fmla="*/ 24423 h 26416"/>
              <a:gd name="T4" fmla="*/ 25657 w 25146"/>
              <a:gd name="T5" fmla="*/ 24423 h 26416"/>
              <a:gd name="T6" fmla="*/ 25657 w 25146"/>
              <a:gd name="T7" fmla="*/ 0 h 26416"/>
              <a:gd name="T8" fmla="*/ 0 w 25146"/>
              <a:gd name="T9" fmla="*/ 0 h 26416"/>
              <a:gd name="T10" fmla="*/ 0 60000 65536"/>
              <a:gd name="T11" fmla="*/ 0 60000 65536"/>
              <a:gd name="T12" fmla="*/ 0 60000 65536"/>
              <a:gd name="T13" fmla="*/ 0 60000 65536"/>
              <a:gd name="T14" fmla="*/ 0 60000 65536"/>
              <a:gd name="T15" fmla="*/ 0 w 25146"/>
              <a:gd name="T16" fmla="*/ 0 h 26416"/>
              <a:gd name="T17" fmla="*/ 25146 w 25146"/>
              <a:gd name="T18" fmla="*/ 26416 h 26416"/>
            </a:gdLst>
            <a:ahLst/>
            <a:cxnLst>
              <a:cxn ang="T10">
                <a:pos x="T0" y="T1"/>
              </a:cxn>
              <a:cxn ang="T11">
                <a:pos x="T2" y="T3"/>
              </a:cxn>
              <a:cxn ang="T12">
                <a:pos x="T4" y="T5"/>
              </a:cxn>
              <a:cxn ang="T13">
                <a:pos x="T6" y="T7"/>
              </a:cxn>
              <a:cxn ang="T14">
                <a:pos x="T8" y="T9"/>
              </a:cxn>
            </a:cxnLst>
            <a:rect l="T15" t="T16" r="T17" b="T18"/>
            <a:pathLst>
              <a:path w="25146" h="26416">
                <a:moveTo>
                  <a:pt x="0" y="0"/>
                </a:moveTo>
                <a:lnTo>
                  <a:pt x="0" y="26416"/>
                </a:lnTo>
                <a:lnTo>
                  <a:pt x="25146" y="26416"/>
                </a:lnTo>
                <a:lnTo>
                  <a:pt x="25146" y="0"/>
                </a:lnTo>
                <a:lnTo>
                  <a:pt x="0" y="0"/>
                </a:lnTo>
                <a:close/>
              </a:path>
            </a:pathLst>
          </a:custGeom>
          <a:solidFill>
            <a:srgbClr val="28166F"/>
          </a:solidFill>
          <a:ln w="9525">
            <a:noFill/>
            <a:round/>
          </a:ln>
        </p:spPr>
        <p:txBody>
          <a:bodyPr lIns="0" tIns="0" rIns="0" bIns="0"/>
          <a:lstStyle/>
          <a:p>
            <a:endParaRPr lang="el-GR"/>
          </a:p>
        </p:txBody>
      </p:sp>
      <p:sp>
        <p:nvSpPr>
          <p:cNvPr id="10186" name="object 971"/>
          <p:cNvSpPr/>
          <p:nvPr/>
        </p:nvSpPr>
        <p:spPr bwMode="auto">
          <a:xfrm>
            <a:off x="6294438" y="3944938"/>
            <a:ext cx="11112" cy="1587"/>
          </a:xfrm>
          <a:custGeom>
            <a:avLst/>
            <a:gdLst>
              <a:gd name="T0" fmla="*/ 5064 w 12191"/>
              <a:gd name="T1" fmla="*/ 0 h 2286"/>
              <a:gd name="T2" fmla="*/ 5064 w 12191"/>
              <a:gd name="T3" fmla="*/ 1102 h 2286"/>
              <a:gd name="T4" fmla="*/ 0 60000 65536"/>
              <a:gd name="T5" fmla="*/ 0 60000 65536"/>
              <a:gd name="T6" fmla="*/ 0 w 12191"/>
              <a:gd name="T7" fmla="*/ 0 h 2286"/>
              <a:gd name="T8" fmla="*/ 12191 w 12191"/>
              <a:gd name="T9" fmla="*/ 2286 h 2286"/>
            </a:gdLst>
            <a:ahLst/>
            <a:cxnLst>
              <a:cxn ang="T4">
                <a:pos x="T0" y="T1"/>
              </a:cxn>
              <a:cxn ang="T5">
                <a:pos x="T2" y="T3"/>
              </a:cxn>
            </a:cxnLst>
            <a:rect l="T6" t="T7" r="T8" b="T9"/>
            <a:pathLst>
              <a:path w="12191" h="2286">
                <a:moveTo>
                  <a:pt x="6095" y="0"/>
                </a:moveTo>
                <a:lnTo>
                  <a:pt x="6095" y="2286"/>
                </a:lnTo>
              </a:path>
            </a:pathLst>
          </a:custGeom>
          <a:noFill/>
          <a:ln w="13461">
            <a:solidFill>
              <a:srgbClr val="28166F"/>
            </a:solidFill>
            <a:round/>
          </a:ln>
        </p:spPr>
        <p:txBody>
          <a:bodyPr lIns="0" tIns="0" rIns="0" bIns="0"/>
          <a:lstStyle/>
          <a:p>
            <a:endParaRPr lang="el-GR"/>
          </a:p>
        </p:txBody>
      </p:sp>
      <p:sp>
        <p:nvSpPr>
          <p:cNvPr id="10187" name="object 972"/>
          <p:cNvSpPr/>
          <p:nvPr/>
        </p:nvSpPr>
        <p:spPr bwMode="auto">
          <a:xfrm>
            <a:off x="6319838" y="3941763"/>
            <a:ext cx="4762" cy="12700"/>
          </a:xfrm>
          <a:custGeom>
            <a:avLst/>
            <a:gdLst>
              <a:gd name="T0" fmla="*/ 2126 w 5334"/>
              <a:gd name="T1" fmla="*/ 0 h 12191"/>
              <a:gd name="T2" fmla="*/ 2126 w 5334"/>
              <a:gd name="T3" fmla="*/ 13230 h 12191"/>
              <a:gd name="T4" fmla="*/ 0 60000 65536"/>
              <a:gd name="T5" fmla="*/ 0 60000 65536"/>
              <a:gd name="T6" fmla="*/ 0 w 5334"/>
              <a:gd name="T7" fmla="*/ 0 h 12191"/>
              <a:gd name="T8" fmla="*/ 5334 w 5334"/>
              <a:gd name="T9" fmla="*/ 12191 h 12191"/>
            </a:gdLst>
            <a:ahLst/>
            <a:cxnLst>
              <a:cxn ang="T4">
                <a:pos x="T0" y="T1"/>
              </a:cxn>
              <a:cxn ang="T5">
                <a:pos x="T2" y="T3"/>
              </a:cxn>
            </a:cxnLst>
            <a:rect l="T6" t="T7" r="T8" b="T9"/>
            <a:pathLst>
              <a:path w="5334" h="12191">
                <a:moveTo>
                  <a:pt x="2667" y="0"/>
                </a:moveTo>
                <a:lnTo>
                  <a:pt x="2667" y="12191"/>
                </a:lnTo>
              </a:path>
            </a:pathLst>
          </a:custGeom>
          <a:noFill/>
          <a:ln w="6604">
            <a:solidFill>
              <a:srgbClr val="28166F"/>
            </a:solidFill>
            <a:round/>
          </a:ln>
        </p:spPr>
        <p:txBody>
          <a:bodyPr lIns="0" tIns="0" rIns="0" bIns="0"/>
          <a:lstStyle/>
          <a:p>
            <a:endParaRPr lang="el-GR"/>
          </a:p>
        </p:txBody>
      </p:sp>
      <p:sp>
        <p:nvSpPr>
          <p:cNvPr id="10188" name="object 973"/>
          <p:cNvSpPr/>
          <p:nvPr/>
        </p:nvSpPr>
        <p:spPr bwMode="auto">
          <a:xfrm>
            <a:off x="6337300" y="3917950"/>
            <a:ext cx="12700" cy="36513"/>
          </a:xfrm>
          <a:custGeom>
            <a:avLst/>
            <a:gdLst>
              <a:gd name="T0" fmla="*/ 0 w 12700"/>
              <a:gd name="T1" fmla="*/ 0 h 35813"/>
              <a:gd name="T2" fmla="*/ 0 w 12700"/>
              <a:gd name="T3" fmla="*/ 37227 h 35813"/>
              <a:gd name="T4" fmla="*/ 12700 w 12700"/>
              <a:gd name="T5" fmla="*/ 37227 h 35813"/>
              <a:gd name="T6" fmla="*/ 12700 w 12700"/>
              <a:gd name="T7" fmla="*/ 0 h 35813"/>
              <a:gd name="T8" fmla="*/ 0 w 12700"/>
              <a:gd name="T9" fmla="*/ 0 h 35813"/>
              <a:gd name="T10" fmla="*/ 0 60000 65536"/>
              <a:gd name="T11" fmla="*/ 0 60000 65536"/>
              <a:gd name="T12" fmla="*/ 0 60000 65536"/>
              <a:gd name="T13" fmla="*/ 0 60000 65536"/>
              <a:gd name="T14" fmla="*/ 0 60000 65536"/>
              <a:gd name="T15" fmla="*/ 0 w 12700"/>
              <a:gd name="T16" fmla="*/ 0 h 35813"/>
              <a:gd name="T17" fmla="*/ 12700 w 12700"/>
              <a:gd name="T18" fmla="*/ 35813 h 35813"/>
            </a:gdLst>
            <a:ahLst/>
            <a:cxnLst>
              <a:cxn ang="T10">
                <a:pos x="T0" y="T1"/>
              </a:cxn>
              <a:cxn ang="T11">
                <a:pos x="T2" y="T3"/>
              </a:cxn>
              <a:cxn ang="T12">
                <a:pos x="T4" y="T5"/>
              </a:cxn>
              <a:cxn ang="T13">
                <a:pos x="T6" y="T7"/>
              </a:cxn>
              <a:cxn ang="T14">
                <a:pos x="T8" y="T9"/>
              </a:cxn>
            </a:cxnLst>
            <a:rect l="T15" t="T16" r="T17" b="T18"/>
            <a:pathLst>
              <a:path w="12700" h="35813">
                <a:moveTo>
                  <a:pt x="0" y="0"/>
                </a:moveTo>
                <a:lnTo>
                  <a:pt x="0" y="35813"/>
                </a:lnTo>
                <a:lnTo>
                  <a:pt x="12700" y="35813"/>
                </a:lnTo>
                <a:lnTo>
                  <a:pt x="12700" y="0"/>
                </a:lnTo>
                <a:lnTo>
                  <a:pt x="0" y="0"/>
                </a:lnTo>
                <a:close/>
              </a:path>
            </a:pathLst>
          </a:custGeom>
          <a:solidFill>
            <a:srgbClr val="1F1A17"/>
          </a:solidFill>
          <a:ln w="9525">
            <a:noFill/>
            <a:round/>
          </a:ln>
        </p:spPr>
        <p:txBody>
          <a:bodyPr lIns="0" tIns="0" rIns="0" bIns="0"/>
          <a:lstStyle/>
          <a:p>
            <a:endParaRPr lang="el-GR"/>
          </a:p>
        </p:txBody>
      </p:sp>
      <p:sp>
        <p:nvSpPr>
          <p:cNvPr id="10189" name="object 974"/>
          <p:cNvSpPr/>
          <p:nvPr/>
        </p:nvSpPr>
        <p:spPr bwMode="auto">
          <a:xfrm>
            <a:off x="6346825" y="3940175"/>
            <a:ext cx="14288" cy="0"/>
          </a:xfrm>
          <a:custGeom>
            <a:avLst/>
            <a:gdLst>
              <a:gd name="T0" fmla="*/ 13396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22224">
            <a:solidFill>
              <a:srgbClr val="28166F"/>
            </a:solidFill>
            <a:round/>
          </a:ln>
        </p:spPr>
        <p:txBody>
          <a:bodyPr lIns="0" tIns="0" rIns="0" bIns="0"/>
          <a:lstStyle/>
          <a:p>
            <a:endParaRPr lang="el-GR"/>
          </a:p>
        </p:txBody>
      </p:sp>
      <p:sp>
        <p:nvSpPr>
          <p:cNvPr id="10190" name="object 975"/>
          <p:cNvSpPr/>
          <p:nvPr/>
        </p:nvSpPr>
        <p:spPr bwMode="auto">
          <a:xfrm>
            <a:off x="6329363" y="3930650"/>
            <a:ext cx="11112" cy="19050"/>
          </a:xfrm>
          <a:custGeom>
            <a:avLst/>
            <a:gdLst>
              <a:gd name="T0" fmla="*/ 0 w 11429"/>
              <a:gd name="T1" fmla="*/ 0 h 18414"/>
              <a:gd name="T2" fmla="*/ 0 w 11429"/>
              <a:gd name="T3" fmla="*/ 19708 h 18414"/>
              <a:gd name="T4" fmla="*/ 10804 w 11429"/>
              <a:gd name="T5" fmla="*/ 19708 h 18414"/>
              <a:gd name="T6" fmla="*/ 10804 w 11429"/>
              <a:gd name="T7" fmla="*/ 0 h 18414"/>
              <a:gd name="T8" fmla="*/ 0 w 11429"/>
              <a:gd name="T9" fmla="*/ 0 h 18414"/>
              <a:gd name="T10" fmla="*/ 0 60000 65536"/>
              <a:gd name="T11" fmla="*/ 0 60000 65536"/>
              <a:gd name="T12" fmla="*/ 0 60000 65536"/>
              <a:gd name="T13" fmla="*/ 0 60000 65536"/>
              <a:gd name="T14" fmla="*/ 0 60000 65536"/>
              <a:gd name="T15" fmla="*/ 0 w 11429"/>
              <a:gd name="T16" fmla="*/ 0 h 18414"/>
              <a:gd name="T17" fmla="*/ 11429 w 11429"/>
              <a:gd name="T18" fmla="*/ 18414 h 18414"/>
            </a:gdLst>
            <a:ahLst/>
            <a:cxnLst>
              <a:cxn ang="T10">
                <a:pos x="T0" y="T1"/>
              </a:cxn>
              <a:cxn ang="T11">
                <a:pos x="T2" y="T3"/>
              </a:cxn>
              <a:cxn ang="T12">
                <a:pos x="T4" y="T5"/>
              </a:cxn>
              <a:cxn ang="T13">
                <a:pos x="T6" y="T7"/>
              </a:cxn>
              <a:cxn ang="T14">
                <a:pos x="T8" y="T9"/>
              </a:cxn>
            </a:cxnLst>
            <a:rect l="T15" t="T16" r="T17" b="T18"/>
            <a:pathLst>
              <a:path w="11429" h="18414">
                <a:moveTo>
                  <a:pt x="0" y="0"/>
                </a:moveTo>
                <a:lnTo>
                  <a:pt x="0" y="18414"/>
                </a:lnTo>
                <a:lnTo>
                  <a:pt x="11429" y="18414"/>
                </a:lnTo>
                <a:lnTo>
                  <a:pt x="11429" y="0"/>
                </a:lnTo>
                <a:lnTo>
                  <a:pt x="0" y="0"/>
                </a:lnTo>
                <a:close/>
              </a:path>
            </a:pathLst>
          </a:custGeom>
          <a:solidFill>
            <a:srgbClr val="28166F"/>
          </a:solidFill>
          <a:ln w="9525">
            <a:noFill/>
            <a:round/>
          </a:ln>
        </p:spPr>
        <p:txBody>
          <a:bodyPr lIns="0" tIns="0" rIns="0" bIns="0"/>
          <a:lstStyle/>
          <a:p>
            <a:endParaRPr lang="el-GR"/>
          </a:p>
        </p:txBody>
      </p:sp>
      <p:sp>
        <p:nvSpPr>
          <p:cNvPr id="10191" name="object 976"/>
          <p:cNvSpPr/>
          <p:nvPr/>
        </p:nvSpPr>
        <p:spPr bwMode="auto">
          <a:xfrm>
            <a:off x="6332538" y="3919538"/>
            <a:ext cx="26987" cy="26987"/>
          </a:xfrm>
          <a:custGeom>
            <a:avLst/>
            <a:gdLst>
              <a:gd name="T0" fmla="*/ 0 w 25908"/>
              <a:gd name="T1" fmla="*/ 0 h 25653"/>
              <a:gd name="T2" fmla="*/ 0 w 25908"/>
              <a:gd name="T3" fmla="*/ 28390 h 25653"/>
              <a:gd name="T4" fmla="*/ 28111 w 25908"/>
              <a:gd name="T5" fmla="*/ 28390 h 25653"/>
              <a:gd name="T6" fmla="*/ 28111 w 25908"/>
              <a:gd name="T7" fmla="*/ 0 h 25653"/>
              <a:gd name="T8" fmla="*/ 0 w 25908"/>
              <a:gd name="T9" fmla="*/ 0 h 25653"/>
              <a:gd name="T10" fmla="*/ 0 60000 65536"/>
              <a:gd name="T11" fmla="*/ 0 60000 65536"/>
              <a:gd name="T12" fmla="*/ 0 60000 65536"/>
              <a:gd name="T13" fmla="*/ 0 60000 65536"/>
              <a:gd name="T14" fmla="*/ 0 60000 65536"/>
              <a:gd name="T15" fmla="*/ 0 w 25908"/>
              <a:gd name="T16" fmla="*/ 0 h 25653"/>
              <a:gd name="T17" fmla="*/ 25908 w 25908"/>
              <a:gd name="T18" fmla="*/ 25653 h 25653"/>
            </a:gdLst>
            <a:ahLst/>
            <a:cxnLst>
              <a:cxn ang="T10">
                <a:pos x="T0" y="T1"/>
              </a:cxn>
              <a:cxn ang="T11">
                <a:pos x="T2" y="T3"/>
              </a:cxn>
              <a:cxn ang="T12">
                <a:pos x="T4" y="T5"/>
              </a:cxn>
              <a:cxn ang="T13">
                <a:pos x="T6" y="T7"/>
              </a:cxn>
              <a:cxn ang="T14">
                <a:pos x="T8" y="T9"/>
              </a:cxn>
            </a:cxnLst>
            <a:rect l="T15" t="T16" r="T17" b="T18"/>
            <a:pathLst>
              <a:path w="25908" h="25653">
                <a:moveTo>
                  <a:pt x="0" y="0"/>
                </a:moveTo>
                <a:lnTo>
                  <a:pt x="0" y="25653"/>
                </a:lnTo>
                <a:lnTo>
                  <a:pt x="25908" y="25653"/>
                </a:lnTo>
                <a:lnTo>
                  <a:pt x="25908" y="0"/>
                </a:lnTo>
                <a:lnTo>
                  <a:pt x="0" y="0"/>
                </a:lnTo>
                <a:close/>
              </a:path>
            </a:pathLst>
          </a:custGeom>
          <a:solidFill>
            <a:srgbClr val="28166F"/>
          </a:solidFill>
          <a:ln w="9525">
            <a:noFill/>
            <a:round/>
          </a:ln>
        </p:spPr>
        <p:txBody>
          <a:bodyPr lIns="0" tIns="0" rIns="0" bIns="0"/>
          <a:lstStyle/>
          <a:p>
            <a:endParaRPr lang="el-GR"/>
          </a:p>
        </p:txBody>
      </p:sp>
      <p:sp>
        <p:nvSpPr>
          <p:cNvPr id="10192" name="object 977"/>
          <p:cNvSpPr/>
          <p:nvPr/>
        </p:nvSpPr>
        <p:spPr bwMode="auto">
          <a:xfrm>
            <a:off x="6334125" y="3937000"/>
            <a:ext cx="22225" cy="9525"/>
          </a:xfrm>
          <a:custGeom>
            <a:avLst/>
            <a:gdLst>
              <a:gd name="T0" fmla="*/ 0 w 21844"/>
              <a:gd name="T1" fmla="*/ 0 h 10667"/>
              <a:gd name="T2" fmla="*/ 0 w 21844"/>
              <a:gd name="T3" fmla="*/ 8505 h 10667"/>
              <a:gd name="T4" fmla="*/ 22613 w 21844"/>
              <a:gd name="T5" fmla="*/ 8505 h 10667"/>
              <a:gd name="T6" fmla="*/ 22613 w 21844"/>
              <a:gd name="T7" fmla="*/ 0 h 10667"/>
              <a:gd name="T8" fmla="*/ 0 w 21844"/>
              <a:gd name="T9" fmla="*/ 0 h 10667"/>
              <a:gd name="T10" fmla="*/ 0 60000 65536"/>
              <a:gd name="T11" fmla="*/ 0 60000 65536"/>
              <a:gd name="T12" fmla="*/ 0 60000 65536"/>
              <a:gd name="T13" fmla="*/ 0 60000 65536"/>
              <a:gd name="T14" fmla="*/ 0 60000 65536"/>
              <a:gd name="T15" fmla="*/ 0 w 21844"/>
              <a:gd name="T16" fmla="*/ 0 h 10667"/>
              <a:gd name="T17" fmla="*/ 21844 w 21844"/>
              <a:gd name="T18" fmla="*/ 10667 h 10667"/>
            </a:gdLst>
            <a:ahLst/>
            <a:cxnLst>
              <a:cxn ang="T10">
                <a:pos x="T0" y="T1"/>
              </a:cxn>
              <a:cxn ang="T11">
                <a:pos x="T2" y="T3"/>
              </a:cxn>
              <a:cxn ang="T12">
                <a:pos x="T4" y="T5"/>
              </a:cxn>
              <a:cxn ang="T13">
                <a:pos x="T6" y="T7"/>
              </a:cxn>
              <a:cxn ang="T14">
                <a:pos x="T8" y="T9"/>
              </a:cxn>
            </a:cxnLst>
            <a:rect l="T15" t="T16" r="T17" b="T18"/>
            <a:pathLst>
              <a:path w="21844" h="10667">
                <a:moveTo>
                  <a:pt x="0" y="0"/>
                </a:moveTo>
                <a:lnTo>
                  <a:pt x="0" y="10667"/>
                </a:lnTo>
                <a:lnTo>
                  <a:pt x="21844" y="10667"/>
                </a:lnTo>
                <a:lnTo>
                  <a:pt x="21844" y="0"/>
                </a:lnTo>
                <a:lnTo>
                  <a:pt x="0" y="0"/>
                </a:lnTo>
                <a:close/>
              </a:path>
            </a:pathLst>
          </a:custGeom>
          <a:solidFill>
            <a:srgbClr val="28166F"/>
          </a:solidFill>
          <a:ln w="9525">
            <a:noFill/>
            <a:round/>
          </a:ln>
        </p:spPr>
        <p:txBody>
          <a:bodyPr lIns="0" tIns="0" rIns="0" bIns="0"/>
          <a:lstStyle/>
          <a:p>
            <a:endParaRPr lang="el-GR"/>
          </a:p>
        </p:txBody>
      </p:sp>
      <p:sp>
        <p:nvSpPr>
          <p:cNvPr id="10193" name="object 978"/>
          <p:cNvSpPr/>
          <p:nvPr/>
        </p:nvSpPr>
        <p:spPr bwMode="auto">
          <a:xfrm>
            <a:off x="6350000" y="3938588"/>
            <a:ext cx="12700" cy="0"/>
          </a:xfrm>
          <a:custGeom>
            <a:avLst/>
            <a:gdLst>
              <a:gd name="T0" fmla="*/ 11760 w 13715"/>
              <a:gd name="T1" fmla="*/ 0 w 13715"/>
              <a:gd name="T2" fmla="*/ 0 60000 65536"/>
              <a:gd name="T3" fmla="*/ 0 60000 65536"/>
              <a:gd name="T4" fmla="*/ 0 w 13715"/>
              <a:gd name="T5" fmla="*/ 13715 w 13715"/>
            </a:gdLst>
            <a:ahLst/>
            <a:cxnLst>
              <a:cxn ang="T2">
                <a:pos x="T0" y="0"/>
              </a:cxn>
              <a:cxn ang="T3">
                <a:pos x="T1" y="0"/>
              </a:cxn>
            </a:cxnLst>
            <a:rect l="T4" t="0" r="T5" b="0"/>
            <a:pathLst>
              <a:path w="13715">
                <a:moveTo>
                  <a:pt x="13715" y="0"/>
                </a:moveTo>
                <a:lnTo>
                  <a:pt x="0" y="0"/>
                </a:lnTo>
              </a:path>
            </a:pathLst>
          </a:custGeom>
          <a:noFill/>
          <a:ln w="29464">
            <a:solidFill>
              <a:srgbClr val="28166F"/>
            </a:solidFill>
            <a:round/>
          </a:ln>
        </p:spPr>
        <p:txBody>
          <a:bodyPr lIns="0" tIns="0" rIns="0" bIns="0"/>
          <a:lstStyle/>
          <a:p>
            <a:endParaRPr lang="el-GR"/>
          </a:p>
        </p:txBody>
      </p:sp>
      <p:sp>
        <p:nvSpPr>
          <p:cNvPr id="10194" name="object 979"/>
          <p:cNvSpPr/>
          <p:nvPr/>
        </p:nvSpPr>
        <p:spPr bwMode="auto">
          <a:xfrm>
            <a:off x="6326188" y="3924300"/>
            <a:ext cx="12700" cy="28575"/>
          </a:xfrm>
          <a:custGeom>
            <a:avLst/>
            <a:gdLst>
              <a:gd name="T0" fmla="*/ 0 w 12191"/>
              <a:gd name="T1" fmla="*/ 0 h 27940"/>
              <a:gd name="T2" fmla="*/ 0 w 12191"/>
              <a:gd name="T3" fmla="*/ 29224 h 27940"/>
              <a:gd name="T4" fmla="*/ 13230 w 12191"/>
              <a:gd name="T5" fmla="*/ 29224 h 27940"/>
              <a:gd name="T6" fmla="*/ 13230 w 12191"/>
              <a:gd name="T7" fmla="*/ 0 h 27940"/>
              <a:gd name="T8" fmla="*/ 0 w 12191"/>
              <a:gd name="T9" fmla="*/ 0 h 27940"/>
              <a:gd name="T10" fmla="*/ 0 60000 65536"/>
              <a:gd name="T11" fmla="*/ 0 60000 65536"/>
              <a:gd name="T12" fmla="*/ 0 60000 65536"/>
              <a:gd name="T13" fmla="*/ 0 60000 65536"/>
              <a:gd name="T14" fmla="*/ 0 60000 65536"/>
              <a:gd name="T15" fmla="*/ 0 w 12191"/>
              <a:gd name="T16" fmla="*/ 0 h 27940"/>
              <a:gd name="T17" fmla="*/ 12191 w 12191"/>
              <a:gd name="T18" fmla="*/ 27940 h 27940"/>
            </a:gdLst>
            <a:ahLst/>
            <a:cxnLst>
              <a:cxn ang="T10">
                <a:pos x="T0" y="T1"/>
              </a:cxn>
              <a:cxn ang="T11">
                <a:pos x="T2" y="T3"/>
              </a:cxn>
              <a:cxn ang="T12">
                <a:pos x="T4" y="T5"/>
              </a:cxn>
              <a:cxn ang="T13">
                <a:pos x="T6" y="T7"/>
              </a:cxn>
              <a:cxn ang="T14">
                <a:pos x="T8" y="T9"/>
              </a:cxn>
            </a:cxnLst>
            <a:rect l="T15" t="T16" r="T17" b="T18"/>
            <a:pathLst>
              <a:path w="12191" h="27940">
                <a:moveTo>
                  <a:pt x="0" y="0"/>
                </a:moveTo>
                <a:lnTo>
                  <a:pt x="0" y="27940"/>
                </a:lnTo>
                <a:lnTo>
                  <a:pt x="12191" y="27940"/>
                </a:lnTo>
                <a:lnTo>
                  <a:pt x="12191" y="0"/>
                </a:lnTo>
                <a:lnTo>
                  <a:pt x="0" y="0"/>
                </a:lnTo>
                <a:close/>
              </a:path>
            </a:pathLst>
          </a:custGeom>
          <a:solidFill>
            <a:srgbClr val="28166F"/>
          </a:solidFill>
          <a:ln w="9525">
            <a:noFill/>
            <a:round/>
          </a:ln>
        </p:spPr>
        <p:txBody>
          <a:bodyPr lIns="0" tIns="0" rIns="0" bIns="0"/>
          <a:lstStyle/>
          <a:p>
            <a:endParaRPr lang="el-GR"/>
          </a:p>
        </p:txBody>
      </p:sp>
      <p:sp>
        <p:nvSpPr>
          <p:cNvPr id="10195" name="object 980"/>
          <p:cNvSpPr/>
          <p:nvPr/>
        </p:nvSpPr>
        <p:spPr bwMode="auto">
          <a:xfrm>
            <a:off x="6332538" y="3927475"/>
            <a:ext cx="3175" cy="11113"/>
          </a:xfrm>
          <a:custGeom>
            <a:avLst/>
            <a:gdLst>
              <a:gd name="T0" fmla="*/ 0 w 2794"/>
              <a:gd name="T1" fmla="*/ 0 h 9905"/>
              <a:gd name="T2" fmla="*/ 0 w 2794"/>
              <a:gd name="T3" fmla="*/ 12468 h 9905"/>
              <a:gd name="T4" fmla="*/ 3608 w 2794"/>
              <a:gd name="T5" fmla="*/ 12468 h 9905"/>
              <a:gd name="T6" fmla="*/ 3608 w 2794"/>
              <a:gd name="T7" fmla="*/ 0 h 9905"/>
              <a:gd name="T8" fmla="*/ 0 w 2794"/>
              <a:gd name="T9" fmla="*/ 0 h 9905"/>
              <a:gd name="T10" fmla="*/ 0 60000 65536"/>
              <a:gd name="T11" fmla="*/ 0 60000 65536"/>
              <a:gd name="T12" fmla="*/ 0 60000 65536"/>
              <a:gd name="T13" fmla="*/ 0 60000 65536"/>
              <a:gd name="T14" fmla="*/ 0 60000 65536"/>
              <a:gd name="T15" fmla="*/ 0 w 2794"/>
              <a:gd name="T16" fmla="*/ 0 h 9905"/>
              <a:gd name="T17" fmla="*/ 2794 w 2794"/>
              <a:gd name="T18" fmla="*/ 9905 h 9905"/>
            </a:gdLst>
            <a:ahLst/>
            <a:cxnLst>
              <a:cxn ang="T10">
                <a:pos x="T0" y="T1"/>
              </a:cxn>
              <a:cxn ang="T11">
                <a:pos x="T2" y="T3"/>
              </a:cxn>
              <a:cxn ang="T12">
                <a:pos x="T4" y="T5"/>
              </a:cxn>
              <a:cxn ang="T13">
                <a:pos x="T6" y="T7"/>
              </a:cxn>
              <a:cxn ang="T14">
                <a:pos x="T8" y="T9"/>
              </a:cxn>
            </a:cxnLst>
            <a:rect l="T15" t="T16" r="T17" b="T18"/>
            <a:pathLst>
              <a:path w="2794" h="9905">
                <a:moveTo>
                  <a:pt x="0" y="0"/>
                </a:moveTo>
                <a:lnTo>
                  <a:pt x="0" y="9905"/>
                </a:lnTo>
                <a:lnTo>
                  <a:pt x="2794" y="9905"/>
                </a:lnTo>
                <a:lnTo>
                  <a:pt x="2794" y="0"/>
                </a:lnTo>
                <a:lnTo>
                  <a:pt x="0" y="0"/>
                </a:lnTo>
                <a:close/>
              </a:path>
            </a:pathLst>
          </a:custGeom>
          <a:solidFill>
            <a:srgbClr val="28166F"/>
          </a:solidFill>
          <a:ln w="9525">
            <a:noFill/>
            <a:round/>
          </a:ln>
        </p:spPr>
        <p:txBody>
          <a:bodyPr lIns="0" tIns="0" rIns="0" bIns="0"/>
          <a:lstStyle/>
          <a:p>
            <a:endParaRPr lang="el-GR"/>
          </a:p>
        </p:txBody>
      </p:sp>
      <p:sp>
        <p:nvSpPr>
          <p:cNvPr id="10196" name="object 981"/>
          <p:cNvSpPr/>
          <p:nvPr/>
        </p:nvSpPr>
        <p:spPr bwMode="auto">
          <a:xfrm>
            <a:off x="6332538" y="3933825"/>
            <a:ext cx="26987" cy="26988"/>
          </a:xfrm>
          <a:custGeom>
            <a:avLst/>
            <a:gdLst>
              <a:gd name="T0" fmla="*/ 0 w 25908"/>
              <a:gd name="T1" fmla="*/ 0 h 27177"/>
              <a:gd name="T2" fmla="*/ 0 w 25908"/>
              <a:gd name="T3" fmla="*/ 26800 h 27177"/>
              <a:gd name="T4" fmla="*/ 28111 w 25908"/>
              <a:gd name="T5" fmla="*/ 26800 h 27177"/>
              <a:gd name="T6" fmla="*/ 28111 w 25908"/>
              <a:gd name="T7" fmla="*/ 0 h 27177"/>
              <a:gd name="T8" fmla="*/ 0 w 25908"/>
              <a:gd name="T9" fmla="*/ 0 h 27177"/>
              <a:gd name="T10" fmla="*/ 0 60000 65536"/>
              <a:gd name="T11" fmla="*/ 0 60000 65536"/>
              <a:gd name="T12" fmla="*/ 0 60000 65536"/>
              <a:gd name="T13" fmla="*/ 0 60000 65536"/>
              <a:gd name="T14" fmla="*/ 0 60000 65536"/>
              <a:gd name="T15" fmla="*/ 0 w 25908"/>
              <a:gd name="T16" fmla="*/ 0 h 27177"/>
              <a:gd name="T17" fmla="*/ 25908 w 25908"/>
              <a:gd name="T18" fmla="*/ 27177 h 27177"/>
            </a:gdLst>
            <a:ahLst/>
            <a:cxnLst>
              <a:cxn ang="T10">
                <a:pos x="T0" y="T1"/>
              </a:cxn>
              <a:cxn ang="T11">
                <a:pos x="T2" y="T3"/>
              </a:cxn>
              <a:cxn ang="T12">
                <a:pos x="T4" y="T5"/>
              </a:cxn>
              <a:cxn ang="T13">
                <a:pos x="T6" y="T7"/>
              </a:cxn>
              <a:cxn ang="T14">
                <a:pos x="T8" y="T9"/>
              </a:cxn>
            </a:cxnLst>
            <a:rect l="T15" t="T16" r="T17" b="T18"/>
            <a:pathLst>
              <a:path w="25908" h="27177">
                <a:moveTo>
                  <a:pt x="0" y="0"/>
                </a:moveTo>
                <a:lnTo>
                  <a:pt x="0" y="27177"/>
                </a:lnTo>
                <a:lnTo>
                  <a:pt x="25908" y="27177"/>
                </a:lnTo>
                <a:lnTo>
                  <a:pt x="25908" y="0"/>
                </a:lnTo>
                <a:lnTo>
                  <a:pt x="0" y="0"/>
                </a:lnTo>
                <a:close/>
              </a:path>
            </a:pathLst>
          </a:custGeom>
          <a:solidFill>
            <a:srgbClr val="28166F"/>
          </a:solidFill>
          <a:ln w="9525">
            <a:noFill/>
            <a:round/>
          </a:ln>
        </p:spPr>
        <p:txBody>
          <a:bodyPr lIns="0" tIns="0" rIns="0" bIns="0"/>
          <a:lstStyle/>
          <a:p>
            <a:endParaRPr lang="el-GR"/>
          </a:p>
        </p:txBody>
      </p:sp>
      <p:sp>
        <p:nvSpPr>
          <p:cNvPr id="10197" name="object 982"/>
          <p:cNvSpPr/>
          <p:nvPr/>
        </p:nvSpPr>
        <p:spPr bwMode="auto">
          <a:xfrm>
            <a:off x="6332538" y="3930650"/>
            <a:ext cx="26987" cy="28575"/>
          </a:xfrm>
          <a:custGeom>
            <a:avLst/>
            <a:gdLst>
              <a:gd name="T0" fmla="*/ 0 w 25908"/>
              <a:gd name="T1" fmla="*/ 0 h 29083"/>
              <a:gd name="T2" fmla="*/ 0 w 25908"/>
              <a:gd name="T3" fmla="*/ 28076 h 29083"/>
              <a:gd name="T4" fmla="*/ 28111 w 25908"/>
              <a:gd name="T5" fmla="*/ 28076 h 29083"/>
              <a:gd name="T6" fmla="*/ 28111 w 25908"/>
              <a:gd name="T7" fmla="*/ 0 h 29083"/>
              <a:gd name="T8" fmla="*/ 0 w 25908"/>
              <a:gd name="T9" fmla="*/ 0 h 29083"/>
              <a:gd name="T10" fmla="*/ 0 60000 65536"/>
              <a:gd name="T11" fmla="*/ 0 60000 65536"/>
              <a:gd name="T12" fmla="*/ 0 60000 65536"/>
              <a:gd name="T13" fmla="*/ 0 60000 65536"/>
              <a:gd name="T14" fmla="*/ 0 60000 65536"/>
              <a:gd name="T15" fmla="*/ 0 w 25908"/>
              <a:gd name="T16" fmla="*/ 0 h 29083"/>
              <a:gd name="T17" fmla="*/ 25908 w 25908"/>
              <a:gd name="T18" fmla="*/ 29083 h 29083"/>
            </a:gdLst>
            <a:ahLst/>
            <a:cxnLst>
              <a:cxn ang="T10">
                <a:pos x="T0" y="T1"/>
              </a:cxn>
              <a:cxn ang="T11">
                <a:pos x="T2" y="T3"/>
              </a:cxn>
              <a:cxn ang="T12">
                <a:pos x="T4" y="T5"/>
              </a:cxn>
              <a:cxn ang="T13">
                <a:pos x="T6" y="T7"/>
              </a:cxn>
              <a:cxn ang="T14">
                <a:pos x="T8" y="T9"/>
              </a:cxn>
            </a:cxnLst>
            <a:rect l="T15" t="T16" r="T17" b="T18"/>
            <a:pathLst>
              <a:path w="25908" h="29083">
                <a:moveTo>
                  <a:pt x="0" y="0"/>
                </a:moveTo>
                <a:lnTo>
                  <a:pt x="0" y="29083"/>
                </a:lnTo>
                <a:lnTo>
                  <a:pt x="25908" y="29083"/>
                </a:lnTo>
                <a:lnTo>
                  <a:pt x="25908" y="0"/>
                </a:lnTo>
                <a:lnTo>
                  <a:pt x="0" y="0"/>
                </a:lnTo>
                <a:close/>
              </a:path>
            </a:pathLst>
          </a:custGeom>
          <a:solidFill>
            <a:srgbClr val="28166F"/>
          </a:solidFill>
          <a:ln w="9525">
            <a:noFill/>
            <a:round/>
          </a:ln>
        </p:spPr>
        <p:txBody>
          <a:bodyPr lIns="0" tIns="0" rIns="0" bIns="0"/>
          <a:lstStyle/>
          <a:p>
            <a:endParaRPr lang="el-GR"/>
          </a:p>
        </p:txBody>
      </p:sp>
      <p:sp>
        <p:nvSpPr>
          <p:cNvPr id="10198" name="object 983"/>
          <p:cNvSpPr/>
          <p:nvPr/>
        </p:nvSpPr>
        <p:spPr bwMode="auto">
          <a:xfrm>
            <a:off x="6332538" y="3941763"/>
            <a:ext cx="3175" cy="12700"/>
          </a:xfrm>
          <a:custGeom>
            <a:avLst/>
            <a:gdLst>
              <a:gd name="T0" fmla="*/ 0 w 2794"/>
              <a:gd name="T1" fmla="*/ 0 h 12191"/>
              <a:gd name="T2" fmla="*/ 0 w 2794"/>
              <a:gd name="T3" fmla="*/ 13230 h 12191"/>
              <a:gd name="T4" fmla="*/ 3608 w 2794"/>
              <a:gd name="T5" fmla="*/ 13230 h 12191"/>
              <a:gd name="T6" fmla="*/ 3608 w 2794"/>
              <a:gd name="T7" fmla="*/ 0 h 12191"/>
              <a:gd name="T8" fmla="*/ 0 w 2794"/>
              <a:gd name="T9" fmla="*/ 0 h 12191"/>
              <a:gd name="T10" fmla="*/ 0 60000 65536"/>
              <a:gd name="T11" fmla="*/ 0 60000 65536"/>
              <a:gd name="T12" fmla="*/ 0 60000 65536"/>
              <a:gd name="T13" fmla="*/ 0 60000 65536"/>
              <a:gd name="T14" fmla="*/ 0 60000 65536"/>
              <a:gd name="T15" fmla="*/ 0 w 2794"/>
              <a:gd name="T16" fmla="*/ 0 h 12191"/>
              <a:gd name="T17" fmla="*/ 2794 w 2794"/>
              <a:gd name="T18" fmla="*/ 12191 h 12191"/>
            </a:gdLst>
            <a:ahLst/>
            <a:cxnLst>
              <a:cxn ang="T10">
                <a:pos x="T0" y="T1"/>
              </a:cxn>
              <a:cxn ang="T11">
                <a:pos x="T2" y="T3"/>
              </a:cxn>
              <a:cxn ang="T12">
                <a:pos x="T4" y="T5"/>
              </a:cxn>
              <a:cxn ang="T13">
                <a:pos x="T6" y="T7"/>
              </a:cxn>
              <a:cxn ang="T14">
                <a:pos x="T8" y="T9"/>
              </a:cxn>
            </a:cxnLst>
            <a:rect l="T15" t="T16" r="T17" b="T18"/>
            <a:pathLst>
              <a:path w="2794" h="12191">
                <a:moveTo>
                  <a:pt x="0" y="0"/>
                </a:moveTo>
                <a:lnTo>
                  <a:pt x="0" y="12191"/>
                </a:lnTo>
                <a:lnTo>
                  <a:pt x="2794" y="12191"/>
                </a:lnTo>
                <a:lnTo>
                  <a:pt x="2794" y="0"/>
                </a:lnTo>
                <a:lnTo>
                  <a:pt x="0" y="0"/>
                </a:lnTo>
                <a:close/>
              </a:path>
            </a:pathLst>
          </a:custGeom>
          <a:solidFill>
            <a:srgbClr val="28166F"/>
          </a:solidFill>
          <a:ln w="9525">
            <a:noFill/>
            <a:round/>
          </a:ln>
        </p:spPr>
        <p:txBody>
          <a:bodyPr lIns="0" tIns="0" rIns="0" bIns="0"/>
          <a:lstStyle/>
          <a:p>
            <a:endParaRPr lang="el-GR"/>
          </a:p>
        </p:txBody>
      </p:sp>
      <p:sp>
        <p:nvSpPr>
          <p:cNvPr id="10199" name="object 984"/>
          <p:cNvSpPr/>
          <p:nvPr/>
        </p:nvSpPr>
        <p:spPr bwMode="auto">
          <a:xfrm>
            <a:off x="6496050" y="3527425"/>
            <a:ext cx="860425" cy="0"/>
          </a:xfrm>
          <a:custGeom>
            <a:avLst/>
            <a:gdLst>
              <a:gd name="T0" fmla="*/ 860552 w 860298"/>
              <a:gd name="T1" fmla="*/ 0 w 860298"/>
              <a:gd name="T2" fmla="*/ 0 60000 65536"/>
              <a:gd name="T3" fmla="*/ 0 60000 65536"/>
              <a:gd name="T4" fmla="*/ 0 w 860298"/>
              <a:gd name="T5" fmla="*/ 860298 w 860298"/>
            </a:gdLst>
            <a:ahLst/>
            <a:cxnLst>
              <a:cxn ang="T2">
                <a:pos x="T0" y="0"/>
              </a:cxn>
              <a:cxn ang="T3">
                <a:pos x="T1" y="0"/>
              </a:cxn>
            </a:cxnLst>
            <a:rect l="T4" t="0" r="T5" b="0"/>
            <a:pathLst>
              <a:path w="860298">
                <a:moveTo>
                  <a:pt x="860298" y="0"/>
                </a:moveTo>
                <a:lnTo>
                  <a:pt x="0" y="0"/>
                </a:lnTo>
              </a:path>
            </a:pathLst>
          </a:custGeom>
          <a:noFill/>
          <a:ln w="24891">
            <a:solidFill>
              <a:srgbClr val="28166F"/>
            </a:solidFill>
            <a:round/>
          </a:ln>
        </p:spPr>
        <p:txBody>
          <a:bodyPr lIns="0" tIns="0" rIns="0" bIns="0"/>
          <a:lstStyle/>
          <a:p>
            <a:endParaRPr lang="el-GR"/>
          </a:p>
        </p:txBody>
      </p:sp>
      <p:sp>
        <p:nvSpPr>
          <p:cNvPr id="10200" name="object 985"/>
          <p:cNvSpPr/>
          <p:nvPr/>
        </p:nvSpPr>
        <p:spPr bwMode="auto">
          <a:xfrm>
            <a:off x="7005638" y="3633788"/>
            <a:ext cx="0" cy="288925"/>
          </a:xfrm>
          <a:custGeom>
            <a:avLst/>
            <a:gdLst>
              <a:gd name="T0" fmla="*/ 0 h 289560"/>
              <a:gd name="T1" fmla="*/ 288291 h 289560"/>
              <a:gd name="T2" fmla="*/ 0 60000 65536"/>
              <a:gd name="T3" fmla="*/ 0 60000 65536"/>
              <a:gd name="T4" fmla="*/ 0 h 289560"/>
              <a:gd name="T5" fmla="*/ 289560 h 289560"/>
            </a:gdLst>
            <a:ahLst/>
            <a:cxnLst>
              <a:cxn ang="T2">
                <a:pos x="0" y="T0"/>
              </a:cxn>
              <a:cxn ang="T3">
                <a:pos x="0" y="T1"/>
              </a:cxn>
            </a:cxnLst>
            <a:rect l="0" t="T4" r="0" b="T5"/>
            <a:pathLst>
              <a:path h="289560">
                <a:moveTo>
                  <a:pt x="0" y="0"/>
                </a:moveTo>
                <a:lnTo>
                  <a:pt x="0" y="289560"/>
                </a:lnTo>
              </a:path>
            </a:pathLst>
          </a:custGeom>
          <a:noFill/>
          <a:ln w="11938">
            <a:solidFill>
              <a:srgbClr val="28166F"/>
            </a:solidFill>
            <a:round/>
          </a:ln>
        </p:spPr>
        <p:txBody>
          <a:bodyPr lIns="0" tIns="0" rIns="0" bIns="0"/>
          <a:lstStyle/>
          <a:p>
            <a:endParaRPr lang="el-GR"/>
          </a:p>
        </p:txBody>
      </p:sp>
      <p:sp>
        <p:nvSpPr>
          <p:cNvPr id="10201" name="object 986"/>
          <p:cNvSpPr/>
          <p:nvPr/>
        </p:nvSpPr>
        <p:spPr bwMode="auto">
          <a:xfrm>
            <a:off x="7018338" y="3624263"/>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3461">
            <a:solidFill>
              <a:srgbClr val="28166F"/>
            </a:solidFill>
            <a:round/>
          </a:ln>
        </p:spPr>
        <p:txBody>
          <a:bodyPr lIns="0" tIns="0" rIns="0" bIns="0"/>
          <a:lstStyle/>
          <a:p>
            <a:endParaRPr lang="el-GR"/>
          </a:p>
        </p:txBody>
      </p:sp>
      <p:sp>
        <p:nvSpPr>
          <p:cNvPr id="10202" name="object 987"/>
          <p:cNvSpPr/>
          <p:nvPr/>
        </p:nvSpPr>
        <p:spPr bwMode="auto">
          <a:xfrm>
            <a:off x="7002463" y="3617913"/>
            <a:ext cx="20637" cy="19050"/>
          </a:xfrm>
          <a:custGeom>
            <a:avLst/>
            <a:gdLst>
              <a:gd name="T0" fmla="*/ 21496 w 19812"/>
              <a:gd name="T1" fmla="*/ 10668 h 19050"/>
              <a:gd name="T2" fmla="*/ 12402 w 19812"/>
              <a:gd name="T3" fmla="*/ 0 h 19050"/>
              <a:gd name="T4" fmla="*/ 0 w 19812"/>
              <a:gd name="T5" fmla="*/ 10668 h 19050"/>
              <a:gd name="T6" fmla="*/ 7427 w 19812"/>
              <a:gd name="T7" fmla="*/ 19050 h 19050"/>
              <a:gd name="T8" fmla="*/ 21496 w 19812"/>
              <a:gd name="T9" fmla="*/ 10668 h 19050"/>
              <a:gd name="T10" fmla="*/ 0 60000 65536"/>
              <a:gd name="T11" fmla="*/ 0 60000 65536"/>
              <a:gd name="T12" fmla="*/ 0 60000 65536"/>
              <a:gd name="T13" fmla="*/ 0 60000 65536"/>
              <a:gd name="T14" fmla="*/ 0 60000 65536"/>
              <a:gd name="T15" fmla="*/ 0 w 19812"/>
              <a:gd name="T16" fmla="*/ 0 h 19050"/>
              <a:gd name="T17" fmla="*/ 19812 w 19812"/>
              <a:gd name="T18" fmla="*/ 19050 h 19050"/>
            </a:gdLst>
            <a:ahLst/>
            <a:cxnLst>
              <a:cxn ang="T10">
                <a:pos x="T0" y="T1"/>
              </a:cxn>
              <a:cxn ang="T11">
                <a:pos x="T2" y="T3"/>
              </a:cxn>
              <a:cxn ang="T12">
                <a:pos x="T4" y="T5"/>
              </a:cxn>
              <a:cxn ang="T13">
                <a:pos x="T6" y="T7"/>
              </a:cxn>
              <a:cxn ang="T14">
                <a:pos x="T8" y="T9"/>
              </a:cxn>
            </a:cxnLst>
            <a:rect l="T15" t="T16" r="T17" b="T18"/>
            <a:pathLst>
              <a:path w="19812" h="19050">
                <a:moveTo>
                  <a:pt x="19812" y="10668"/>
                </a:moveTo>
                <a:lnTo>
                  <a:pt x="11430" y="0"/>
                </a:lnTo>
                <a:lnTo>
                  <a:pt x="0" y="10668"/>
                </a:lnTo>
                <a:lnTo>
                  <a:pt x="6845" y="19050"/>
                </a:lnTo>
                <a:lnTo>
                  <a:pt x="19812" y="10668"/>
                </a:lnTo>
                <a:close/>
              </a:path>
            </a:pathLst>
          </a:custGeom>
          <a:solidFill>
            <a:srgbClr val="28166F"/>
          </a:solidFill>
          <a:ln w="9525">
            <a:noFill/>
            <a:round/>
          </a:ln>
        </p:spPr>
        <p:txBody>
          <a:bodyPr lIns="0" tIns="0" rIns="0" bIns="0"/>
          <a:lstStyle/>
          <a:p>
            <a:endParaRPr lang="el-GR"/>
          </a:p>
        </p:txBody>
      </p:sp>
      <p:sp>
        <p:nvSpPr>
          <p:cNvPr id="10203" name="object 988"/>
          <p:cNvSpPr/>
          <p:nvPr/>
        </p:nvSpPr>
        <p:spPr bwMode="auto">
          <a:xfrm>
            <a:off x="7002463" y="3919538"/>
            <a:ext cx="19050" cy="14287"/>
          </a:xfrm>
          <a:custGeom>
            <a:avLst/>
            <a:gdLst>
              <a:gd name="T0" fmla="*/ 19844 w 18288"/>
              <a:gd name="T1" fmla="*/ 6614 h 13716"/>
              <a:gd name="T2" fmla="*/ 7427 w 18288"/>
              <a:gd name="T3" fmla="*/ 0 h 13716"/>
              <a:gd name="T4" fmla="*/ 0 w 18288"/>
              <a:gd name="T5" fmla="*/ 8267 h 13716"/>
              <a:gd name="T6" fmla="*/ 12402 w 18288"/>
              <a:gd name="T7" fmla="*/ 14882 h 13716"/>
              <a:gd name="T8" fmla="*/ 19844 w 18288"/>
              <a:gd name="T9" fmla="*/ 6614 h 13716"/>
              <a:gd name="T10" fmla="*/ 0 60000 65536"/>
              <a:gd name="T11" fmla="*/ 0 60000 65536"/>
              <a:gd name="T12" fmla="*/ 0 60000 65536"/>
              <a:gd name="T13" fmla="*/ 0 60000 65536"/>
              <a:gd name="T14" fmla="*/ 0 60000 65536"/>
              <a:gd name="T15" fmla="*/ 0 w 18288"/>
              <a:gd name="T16" fmla="*/ 0 h 13716"/>
              <a:gd name="T17" fmla="*/ 18288 w 18288"/>
              <a:gd name="T18" fmla="*/ 13716 h 13716"/>
            </a:gdLst>
            <a:ahLst/>
            <a:cxnLst>
              <a:cxn ang="T10">
                <a:pos x="T0" y="T1"/>
              </a:cxn>
              <a:cxn ang="T11">
                <a:pos x="T2" y="T3"/>
              </a:cxn>
              <a:cxn ang="T12">
                <a:pos x="T4" y="T5"/>
              </a:cxn>
              <a:cxn ang="T13">
                <a:pos x="T6" y="T7"/>
              </a:cxn>
              <a:cxn ang="T14">
                <a:pos x="T8" y="T9"/>
              </a:cxn>
            </a:cxnLst>
            <a:rect l="T15" t="T16" r="T17" b="T18"/>
            <a:pathLst>
              <a:path w="18288" h="13716">
                <a:moveTo>
                  <a:pt x="18288" y="6096"/>
                </a:moveTo>
                <a:lnTo>
                  <a:pt x="6845" y="0"/>
                </a:lnTo>
                <a:lnTo>
                  <a:pt x="0" y="7620"/>
                </a:lnTo>
                <a:lnTo>
                  <a:pt x="11430" y="13716"/>
                </a:lnTo>
                <a:lnTo>
                  <a:pt x="18288" y="6096"/>
                </a:lnTo>
                <a:close/>
              </a:path>
            </a:pathLst>
          </a:custGeom>
          <a:solidFill>
            <a:srgbClr val="28166F"/>
          </a:solidFill>
          <a:ln w="9525">
            <a:noFill/>
            <a:round/>
          </a:ln>
        </p:spPr>
        <p:txBody>
          <a:bodyPr lIns="0" tIns="0" rIns="0" bIns="0"/>
          <a:lstStyle/>
          <a:p>
            <a:endParaRPr lang="el-GR"/>
          </a:p>
        </p:txBody>
      </p:sp>
      <p:sp>
        <p:nvSpPr>
          <p:cNvPr id="10204" name="object 989"/>
          <p:cNvSpPr/>
          <p:nvPr/>
        </p:nvSpPr>
        <p:spPr bwMode="auto">
          <a:xfrm>
            <a:off x="7018338" y="3929063"/>
            <a:ext cx="377825" cy="0"/>
          </a:xfrm>
          <a:custGeom>
            <a:avLst/>
            <a:gdLst>
              <a:gd name="T0" fmla="*/ 377699 w 377951"/>
              <a:gd name="T1" fmla="*/ 0 w 377951"/>
              <a:gd name="T2" fmla="*/ 0 60000 65536"/>
              <a:gd name="T3" fmla="*/ 0 60000 65536"/>
              <a:gd name="T4" fmla="*/ 0 w 377951"/>
              <a:gd name="T5" fmla="*/ 377951 w 377951"/>
            </a:gdLst>
            <a:ahLst/>
            <a:cxnLst>
              <a:cxn ang="T2">
                <a:pos x="T0" y="0"/>
              </a:cxn>
              <a:cxn ang="T3">
                <a:pos x="T1" y="0"/>
              </a:cxn>
            </a:cxnLst>
            <a:rect l="T4" t="0" r="T5" b="0"/>
            <a:pathLst>
              <a:path w="377951">
                <a:moveTo>
                  <a:pt x="377951" y="0"/>
                </a:moveTo>
                <a:lnTo>
                  <a:pt x="0" y="0"/>
                </a:lnTo>
              </a:path>
            </a:pathLst>
          </a:custGeom>
          <a:noFill/>
          <a:ln w="14985">
            <a:solidFill>
              <a:srgbClr val="28166F"/>
            </a:solidFill>
            <a:round/>
          </a:ln>
        </p:spPr>
        <p:txBody>
          <a:bodyPr lIns="0" tIns="0" rIns="0" bIns="0"/>
          <a:lstStyle/>
          <a:p>
            <a:endParaRPr lang="el-GR"/>
          </a:p>
        </p:txBody>
      </p:sp>
      <p:sp>
        <p:nvSpPr>
          <p:cNvPr id="10205" name="object 990"/>
          <p:cNvSpPr/>
          <p:nvPr/>
        </p:nvSpPr>
        <p:spPr bwMode="auto">
          <a:xfrm>
            <a:off x="7391400" y="3617913"/>
            <a:ext cx="19050" cy="19050"/>
          </a:xfrm>
          <a:custGeom>
            <a:avLst/>
            <a:gdLst>
              <a:gd name="T0" fmla="*/ 19050 w 19050"/>
              <a:gd name="T1" fmla="*/ 10668 h 19050"/>
              <a:gd name="T2" fmla="*/ 8381 w 19050"/>
              <a:gd name="T3" fmla="*/ 0 h 19050"/>
              <a:gd name="T4" fmla="*/ 0 w 19050"/>
              <a:gd name="T5" fmla="*/ 7620 h 19050"/>
              <a:gd name="T6" fmla="*/ 8381 w 19050"/>
              <a:gd name="T7" fmla="*/ 19050 h 19050"/>
              <a:gd name="T8" fmla="*/ 19050 w 19050"/>
              <a:gd name="T9" fmla="*/ 10668 h 19050"/>
              <a:gd name="T10" fmla="*/ 0 60000 65536"/>
              <a:gd name="T11" fmla="*/ 0 60000 65536"/>
              <a:gd name="T12" fmla="*/ 0 60000 65536"/>
              <a:gd name="T13" fmla="*/ 0 60000 65536"/>
              <a:gd name="T14" fmla="*/ 0 60000 65536"/>
              <a:gd name="T15" fmla="*/ 0 w 19050"/>
              <a:gd name="T16" fmla="*/ 0 h 19050"/>
              <a:gd name="T17" fmla="*/ 19050 w 19050"/>
              <a:gd name="T18" fmla="*/ 19050 h 19050"/>
            </a:gdLst>
            <a:ahLst/>
            <a:cxnLst>
              <a:cxn ang="T10">
                <a:pos x="T0" y="T1"/>
              </a:cxn>
              <a:cxn ang="T11">
                <a:pos x="T2" y="T3"/>
              </a:cxn>
              <a:cxn ang="T12">
                <a:pos x="T4" y="T5"/>
              </a:cxn>
              <a:cxn ang="T13">
                <a:pos x="T6" y="T7"/>
              </a:cxn>
              <a:cxn ang="T14">
                <a:pos x="T8" y="T9"/>
              </a:cxn>
            </a:cxnLst>
            <a:rect l="T15" t="T16" r="T17" b="T18"/>
            <a:pathLst>
              <a:path w="19050" h="19050">
                <a:moveTo>
                  <a:pt x="19050" y="10668"/>
                </a:moveTo>
                <a:lnTo>
                  <a:pt x="8381" y="0"/>
                </a:lnTo>
                <a:lnTo>
                  <a:pt x="0" y="7620"/>
                </a:lnTo>
                <a:lnTo>
                  <a:pt x="8381" y="19050"/>
                </a:lnTo>
                <a:lnTo>
                  <a:pt x="19050" y="10668"/>
                </a:lnTo>
                <a:close/>
              </a:path>
            </a:pathLst>
          </a:custGeom>
          <a:solidFill>
            <a:srgbClr val="28166F"/>
          </a:solidFill>
          <a:ln w="9525">
            <a:noFill/>
            <a:round/>
          </a:ln>
        </p:spPr>
        <p:txBody>
          <a:bodyPr lIns="0" tIns="0" rIns="0" bIns="0"/>
          <a:lstStyle/>
          <a:p>
            <a:endParaRPr lang="el-GR"/>
          </a:p>
        </p:txBody>
      </p:sp>
      <p:sp>
        <p:nvSpPr>
          <p:cNvPr id="10206" name="object 991"/>
          <p:cNvSpPr/>
          <p:nvPr/>
        </p:nvSpPr>
        <p:spPr bwMode="auto">
          <a:xfrm>
            <a:off x="7391400" y="3919538"/>
            <a:ext cx="19050" cy="14287"/>
          </a:xfrm>
          <a:custGeom>
            <a:avLst/>
            <a:gdLst>
              <a:gd name="T0" fmla="*/ 19050 w 19050"/>
              <a:gd name="T1" fmla="*/ 8267 h 13716"/>
              <a:gd name="T2" fmla="*/ 8381 w 19050"/>
              <a:gd name="T3" fmla="*/ 0 h 13716"/>
              <a:gd name="T4" fmla="*/ 0 w 19050"/>
              <a:gd name="T5" fmla="*/ 6614 h 13716"/>
              <a:gd name="T6" fmla="*/ 6857 w 19050"/>
              <a:gd name="T7" fmla="*/ 14882 h 13716"/>
              <a:gd name="T8" fmla="*/ 19050 w 19050"/>
              <a:gd name="T9" fmla="*/ 8267 h 13716"/>
              <a:gd name="T10" fmla="*/ 0 60000 65536"/>
              <a:gd name="T11" fmla="*/ 0 60000 65536"/>
              <a:gd name="T12" fmla="*/ 0 60000 65536"/>
              <a:gd name="T13" fmla="*/ 0 60000 65536"/>
              <a:gd name="T14" fmla="*/ 0 60000 65536"/>
              <a:gd name="T15" fmla="*/ 0 w 19050"/>
              <a:gd name="T16" fmla="*/ 0 h 13716"/>
              <a:gd name="T17" fmla="*/ 19050 w 19050"/>
              <a:gd name="T18" fmla="*/ 13716 h 13716"/>
            </a:gdLst>
            <a:ahLst/>
            <a:cxnLst>
              <a:cxn ang="T10">
                <a:pos x="T0" y="T1"/>
              </a:cxn>
              <a:cxn ang="T11">
                <a:pos x="T2" y="T3"/>
              </a:cxn>
              <a:cxn ang="T12">
                <a:pos x="T4" y="T5"/>
              </a:cxn>
              <a:cxn ang="T13">
                <a:pos x="T6" y="T7"/>
              </a:cxn>
              <a:cxn ang="T14">
                <a:pos x="T8" y="T9"/>
              </a:cxn>
            </a:cxnLst>
            <a:rect l="T15" t="T16" r="T17" b="T18"/>
            <a:pathLst>
              <a:path w="19050" h="13716">
                <a:moveTo>
                  <a:pt x="19050" y="7620"/>
                </a:moveTo>
                <a:lnTo>
                  <a:pt x="8381" y="0"/>
                </a:lnTo>
                <a:lnTo>
                  <a:pt x="0" y="6096"/>
                </a:lnTo>
                <a:lnTo>
                  <a:pt x="6857" y="13716"/>
                </a:lnTo>
                <a:lnTo>
                  <a:pt x="19050" y="7620"/>
                </a:lnTo>
                <a:close/>
              </a:path>
            </a:pathLst>
          </a:custGeom>
          <a:solidFill>
            <a:srgbClr val="28166F"/>
          </a:solidFill>
          <a:ln w="9525">
            <a:noFill/>
            <a:round/>
          </a:ln>
        </p:spPr>
        <p:txBody>
          <a:bodyPr lIns="0" tIns="0" rIns="0" bIns="0"/>
          <a:lstStyle/>
          <a:p>
            <a:endParaRPr lang="el-GR"/>
          </a:p>
        </p:txBody>
      </p:sp>
      <p:sp>
        <p:nvSpPr>
          <p:cNvPr id="10207" name="object 992"/>
          <p:cNvSpPr/>
          <p:nvPr/>
        </p:nvSpPr>
        <p:spPr bwMode="auto">
          <a:xfrm>
            <a:off x="7042150" y="3917950"/>
            <a:ext cx="11113" cy="36513"/>
          </a:xfrm>
          <a:custGeom>
            <a:avLst/>
            <a:gdLst>
              <a:gd name="T0" fmla="*/ 0 w 11176"/>
              <a:gd name="T1" fmla="*/ 0 h 35813"/>
              <a:gd name="T2" fmla="*/ 0 w 11176"/>
              <a:gd name="T3" fmla="*/ 37227 h 35813"/>
              <a:gd name="T4" fmla="*/ 11050 w 11176"/>
              <a:gd name="T5" fmla="*/ 37227 h 35813"/>
              <a:gd name="T6" fmla="*/ 11050 w 11176"/>
              <a:gd name="T7" fmla="*/ 0 h 35813"/>
              <a:gd name="T8" fmla="*/ 0 w 11176"/>
              <a:gd name="T9" fmla="*/ 0 h 35813"/>
              <a:gd name="T10" fmla="*/ 0 60000 65536"/>
              <a:gd name="T11" fmla="*/ 0 60000 65536"/>
              <a:gd name="T12" fmla="*/ 0 60000 65536"/>
              <a:gd name="T13" fmla="*/ 0 60000 65536"/>
              <a:gd name="T14" fmla="*/ 0 60000 65536"/>
              <a:gd name="T15" fmla="*/ 0 w 11176"/>
              <a:gd name="T16" fmla="*/ 0 h 35813"/>
              <a:gd name="T17" fmla="*/ 11176 w 11176"/>
              <a:gd name="T18" fmla="*/ 35813 h 35813"/>
            </a:gdLst>
            <a:ahLst/>
            <a:cxnLst>
              <a:cxn ang="T10">
                <a:pos x="T0" y="T1"/>
              </a:cxn>
              <a:cxn ang="T11">
                <a:pos x="T2" y="T3"/>
              </a:cxn>
              <a:cxn ang="T12">
                <a:pos x="T4" y="T5"/>
              </a:cxn>
              <a:cxn ang="T13">
                <a:pos x="T6" y="T7"/>
              </a:cxn>
              <a:cxn ang="T14">
                <a:pos x="T8" y="T9"/>
              </a:cxn>
            </a:cxnLst>
            <a:rect l="T15" t="T16" r="T17" b="T18"/>
            <a:pathLst>
              <a:path w="11176" h="35813">
                <a:moveTo>
                  <a:pt x="0" y="0"/>
                </a:moveTo>
                <a:lnTo>
                  <a:pt x="0" y="35813"/>
                </a:lnTo>
                <a:lnTo>
                  <a:pt x="11176" y="35813"/>
                </a:lnTo>
                <a:lnTo>
                  <a:pt x="11176" y="0"/>
                </a:lnTo>
                <a:lnTo>
                  <a:pt x="0" y="0"/>
                </a:lnTo>
                <a:close/>
              </a:path>
            </a:pathLst>
          </a:custGeom>
          <a:solidFill>
            <a:srgbClr val="1F1A17"/>
          </a:solidFill>
          <a:ln w="9525">
            <a:noFill/>
            <a:round/>
          </a:ln>
        </p:spPr>
        <p:txBody>
          <a:bodyPr lIns="0" tIns="0" rIns="0" bIns="0"/>
          <a:lstStyle/>
          <a:p>
            <a:endParaRPr lang="el-GR"/>
          </a:p>
        </p:txBody>
      </p:sp>
      <p:sp>
        <p:nvSpPr>
          <p:cNvPr id="10208" name="object 993"/>
          <p:cNvSpPr/>
          <p:nvPr/>
        </p:nvSpPr>
        <p:spPr bwMode="auto">
          <a:xfrm>
            <a:off x="7031038" y="3930650"/>
            <a:ext cx="33337" cy="14288"/>
          </a:xfrm>
          <a:custGeom>
            <a:avLst/>
            <a:gdLst>
              <a:gd name="T0" fmla="*/ 0 w 34302"/>
              <a:gd name="T1" fmla="*/ 0 h 13461"/>
              <a:gd name="T2" fmla="*/ 0 w 34302"/>
              <a:gd name="T3" fmla="*/ 15166 h 13461"/>
              <a:gd name="T4" fmla="*/ 32399 w 34302"/>
              <a:gd name="T5" fmla="*/ 15166 h 13461"/>
              <a:gd name="T6" fmla="*/ 32399 w 34302"/>
              <a:gd name="T7" fmla="*/ 0 h 13461"/>
              <a:gd name="T8" fmla="*/ 0 w 34302"/>
              <a:gd name="T9" fmla="*/ 0 h 13461"/>
              <a:gd name="T10" fmla="*/ 0 60000 65536"/>
              <a:gd name="T11" fmla="*/ 0 60000 65536"/>
              <a:gd name="T12" fmla="*/ 0 60000 65536"/>
              <a:gd name="T13" fmla="*/ 0 60000 65536"/>
              <a:gd name="T14" fmla="*/ 0 60000 65536"/>
              <a:gd name="T15" fmla="*/ 0 w 34302"/>
              <a:gd name="T16" fmla="*/ 0 h 13461"/>
              <a:gd name="T17" fmla="*/ 34302 w 34302"/>
              <a:gd name="T18" fmla="*/ 13461 h 13461"/>
            </a:gdLst>
            <a:ahLst/>
            <a:cxnLst>
              <a:cxn ang="T10">
                <a:pos x="T0" y="T1"/>
              </a:cxn>
              <a:cxn ang="T11">
                <a:pos x="T2" y="T3"/>
              </a:cxn>
              <a:cxn ang="T12">
                <a:pos x="T4" y="T5"/>
              </a:cxn>
              <a:cxn ang="T13">
                <a:pos x="T6" y="T7"/>
              </a:cxn>
              <a:cxn ang="T14">
                <a:pos x="T8" y="T9"/>
              </a:cxn>
            </a:cxnLst>
            <a:rect l="T15" t="T16" r="T17" b="T18"/>
            <a:pathLst>
              <a:path w="34302" h="13461">
                <a:moveTo>
                  <a:pt x="0" y="0"/>
                </a:moveTo>
                <a:lnTo>
                  <a:pt x="0" y="13461"/>
                </a:lnTo>
                <a:lnTo>
                  <a:pt x="34302" y="13461"/>
                </a:lnTo>
                <a:lnTo>
                  <a:pt x="34302" y="0"/>
                </a:lnTo>
                <a:lnTo>
                  <a:pt x="0" y="0"/>
                </a:lnTo>
                <a:close/>
              </a:path>
            </a:pathLst>
          </a:custGeom>
          <a:solidFill>
            <a:srgbClr val="28166F"/>
          </a:solidFill>
          <a:ln w="9525">
            <a:noFill/>
            <a:round/>
          </a:ln>
        </p:spPr>
        <p:txBody>
          <a:bodyPr lIns="0" tIns="0" rIns="0" bIns="0"/>
          <a:lstStyle/>
          <a:p>
            <a:endParaRPr lang="el-GR"/>
          </a:p>
        </p:txBody>
      </p:sp>
      <p:sp>
        <p:nvSpPr>
          <p:cNvPr id="10209" name="object 994"/>
          <p:cNvSpPr/>
          <p:nvPr/>
        </p:nvSpPr>
        <p:spPr bwMode="auto">
          <a:xfrm>
            <a:off x="7037388" y="3927475"/>
            <a:ext cx="3175" cy="11113"/>
          </a:xfrm>
          <a:custGeom>
            <a:avLst/>
            <a:gdLst>
              <a:gd name="T0" fmla="*/ 2205 w 2285"/>
              <a:gd name="T1" fmla="*/ 0 h 9905"/>
              <a:gd name="T2" fmla="*/ 2205 w 2285"/>
              <a:gd name="T3" fmla="*/ 12468 h 9905"/>
              <a:gd name="T4" fmla="*/ 0 60000 65536"/>
              <a:gd name="T5" fmla="*/ 0 60000 65536"/>
              <a:gd name="T6" fmla="*/ 0 w 2285"/>
              <a:gd name="T7" fmla="*/ 0 h 9905"/>
              <a:gd name="T8" fmla="*/ 2285 w 2285"/>
              <a:gd name="T9" fmla="*/ 9905 h 9905"/>
            </a:gdLst>
            <a:ahLst/>
            <a:cxnLst>
              <a:cxn ang="T4">
                <a:pos x="T0" y="T1"/>
              </a:cxn>
              <a:cxn ang="T5">
                <a:pos x="T2" y="T3"/>
              </a:cxn>
            </a:cxnLst>
            <a:rect l="T6" t="T7" r="T8" b="T9"/>
            <a:pathLst>
              <a:path w="2285" h="9905">
                <a:moveTo>
                  <a:pt x="1142" y="0"/>
                </a:moveTo>
                <a:lnTo>
                  <a:pt x="1142" y="9905"/>
                </a:lnTo>
              </a:path>
            </a:pathLst>
          </a:custGeom>
          <a:noFill/>
          <a:ln w="3555">
            <a:solidFill>
              <a:srgbClr val="28166F"/>
            </a:solidFill>
            <a:round/>
          </a:ln>
        </p:spPr>
        <p:txBody>
          <a:bodyPr lIns="0" tIns="0" rIns="0" bIns="0"/>
          <a:lstStyle/>
          <a:p>
            <a:endParaRPr lang="el-GR"/>
          </a:p>
        </p:txBody>
      </p:sp>
      <p:sp>
        <p:nvSpPr>
          <p:cNvPr id="10210" name="object 995"/>
          <p:cNvSpPr/>
          <p:nvPr/>
        </p:nvSpPr>
        <p:spPr bwMode="auto">
          <a:xfrm>
            <a:off x="7058025" y="3927475"/>
            <a:ext cx="3175" cy="11113"/>
          </a:xfrm>
          <a:custGeom>
            <a:avLst/>
            <a:gdLst>
              <a:gd name="T0" fmla="*/ 0 w 4317"/>
              <a:gd name="T1" fmla="*/ 0 h 9905"/>
              <a:gd name="T2" fmla="*/ 0 w 4317"/>
              <a:gd name="T3" fmla="*/ 12468 h 9905"/>
              <a:gd name="T4" fmla="*/ 2335 w 4317"/>
              <a:gd name="T5" fmla="*/ 12468 h 9905"/>
              <a:gd name="T6" fmla="*/ 2335 w 4317"/>
              <a:gd name="T7" fmla="*/ 0 h 9905"/>
              <a:gd name="T8" fmla="*/ 0 w 4317"/>
              <a:gd name="T9" fmla="*/ 0 h 9905"/>
              <a:gd name="T10" fmla="*/ 0 60000 65536"/>
              <a:gd name="T11" fmla="*/ 0 60000 65536"/>
              <a:gd name="T12" fmla="*/ 0 60000 65536"/>
              <a:gd name="T13" fmla="*/ 0 60000 65536"/>
              <a:gd name="T14" fmla="*/ 0 60000 65536"/>
              <a:gd name="T15" fmla="*/ 0 w 4317"/>
              <a:gd name="T16" fmla="*/ 0 h 9905"/>
              <a:gd name="T17" fmla="*/ 4317 w 4317"/>
              <a:gd name="T18" fmla="*/ 9905 h 9905"/>
            </a:gdLst>
            <a:ahLst/>
            <a:cxnLst>
              <a:cxn ang="T10">
                <a:pos x="T0" y="T1"/>
              </a:cxn>
              <a:cxn ang="T11">
                <a:pos x="T2" y="T3"/>
              </a:cxn>
              <a:cxn ang="T12">
                <a:pos x="T4" y="T5"/>
              </a:cxn>
              <a:cxn ang="T13">
                <a:pos x="T6" y="T7"/>
              </a:cxn>
              <a:cxn ang="T14">
                <a:pos x="T8" y="T9"/>
              </a:cxn>
            </a:cxnLst>
            <a:rect l="T15" t="T16" r="T17" b="T18"/>
            <a:pathLst>
              <a:path w="4317" h="9905">
                <a:moveTo>
                  <a:pt x="0" y="0"/>
                </a:moveTo>
                <a:lnTo>
                  <a:pt x="0" y="9905"/>
                </a:lnTo>
                <a:lnTo>
                  <a:pt x="4317" y="9905"/>
                </a:lnTo>
                <a:lnTo>
                  <a:pt x="4317" y="0"/>
                </a:lnTo>
                <a:lnTo>
                  <a:pt x="0" y="0"/>
                </a:lnTo>
                <a:close/>
              </a:path>
            </a:pathLst>
          </a:custGeom>
          <a:solidFill>
            <a:srgbClr val="28166F"/>
          </a:solidFill>
          <a:ln w="9525">
            <a:noFill/>
            <a:round/>
          </a:ln>
        </p:spPr>
        <p:txBody>
          <a:bodyPr lIns="0" tIns="0" rIns="0" bIns="0"/>
          <a:lstStyle/>
          <a:p>
            <a:endParaRPr lang="el-GR"/>
          </a:p>
        </p:txBody>
      </p:sp>
      <p:sp>
        <p:nvSpPr>
          <p:cNvPr id="10211" name="object 996"/>
          <p:cNvSpPr/>
          <p:nvPr/>
        </p:nvSpPr>
        <p:spPr bwMode="auto">
          <a:xfrm>
            <a:off x="7037388" y="3938588"/>
            <a:ext cx="23812" cy="19050"/>
          </a:xfrm>
          <a:custGeom>
            <a:avLst/>
            <a:gdLst>
              <a:gd name="T0" fmla="*/ 0 w 23622"/>
              <a:gd name="T1" fmla="*/ 0 h 19558"/>
              <a:gd name="T2" fmla="*/ 0 w 23622"/>
              <a:gd name="T3" fmla="*/ 18555 h 19558"/>
              <a:gd name="T4" fmla="*/ 24004 w 23622"/>
              <a:gd name="T5" fmla="*/ 18555 h 19558"/>
              <a:gd name="T6" fmla="*/ 24004 w 23622"/>
              <a:gd name="T7" fmla="*/ 0 h 19558"/>
              <a:gd name="T8" fmla="*/ 0 w 23622"/>
              <a:gd name="T9" fmla="*/ 0 h 19558"/>
              <a:gd name="T10" fmla="*/ 0 60000 65536"/>
              <a:gd name="T11" fmla="*/ 0 60000 65536"/>
              <a:gd name="T12" fmla="*/ 0 60000 65536"/>
              <a:gd name="T13" fmla="*/ 0 60000 65536"/>
              <a:gd name="T14" fmla="*/ 0 60000 65536"/>
              <a:gd name="T15" fmla="*/ 0 w 23622"/>
              <a:gd name="T16" fmla="*/ 0 h 19558"/>
              <a:gd name="T17" fmla="*/ 23622 w 23622"/>
              <a:gd name="T18" fmla="*/ 19558 h 19558"/>
            </a:gdLst>
            <a:ahLst/>
            <a:cxnLst>
              <a:cxn ang="T10">
                <a:pos x="T0" y="T1"/>
              </a:cxn>
              <a:cxn ang="T11">
                <a:pos x="T2" y="T3"/>
              </a:cxn>
              <a:cxn ang="T12">
                <a:pos x="T4" y="T5"/>
              </a:cxn>
              <a:cxn ang="T13">
                <a:pos x="T6" y="T7"/>
              </a:cxn>
              <a:cxn ang="T14">
                <a:pos x="T8" y="T9"/>
              </a:cxn>
            </a:cxnLst>
            <a:rect l="T15" t="T16" r="T17" b="T18"/>
            <a:pathLst>
              <a:path w="23622" h="19558">
                <a:moveTo>
                  <a:pt x="0" y="0"/>
                </a:moveTo>
                <a:lnTo>
                  <a:pt x="0" y="19558"/>
                </a:lnTo>
                <a:lnTo>
                  <a:pt x="23622" y="19558"/>
                </a:lnTo>
                <a:lnTo>
                  <a:pt x="23622" y="0"/>
                </a:lnTo>
                <a:lnTo>
                  <a:pt x="0" y="0"/>
                </a:lnTo>
                <a:close/>
              </a:path>
            </a:pathLst>
          </a:custGeom>
          <a:solidFill>
            <a:srgbClr val="28166F"/>
          </a:solidFill>
          <a:ln w="9525">
            <a:noFill/>
            <a:round/>
          </a:ln>
        </p:spPr>
        <p:txBody>
          <a:bodyPr lIns="0" tIns="0" rIns="0" bIns="0"/>
          <a:lstStyle/>
          <a:p>
            <a:endParaRPr lang="el-GR"/>
          </a:p>
        </p:txBody>
      </p:sp>
      <p:sp>
        <p:nvSpPr>
          <p:cNvPr id="10212" name="object 997"/>
          <p:cNvSpPr/>
          <p:nvPr/>
        </p:nvSpPr>
        <p:spPr bwMode="auto">
          <a:xfrm>
            <a:off x="7037388" y="3941763"/>
            <a:ext cx="3175" cy="12700"/>
          </a:xfrm>
          <a:custGeom>
            <a:avLst/>
            <a:gdLst>
              <a:gd name="T0" fmla="*/ 2205 w 2285"/>
              <a:gd name="T1" fmla="*/ 0 h 12191"/>
              <a:gd name="T2" fmla="*/ 2205 w 2285"/>
              <a:gd name="T3" fmla="*/ 13230 h 12191"/>
              <a:gd name="T4" fmla="*/ 0 60000 65536"/>
              <a:gd name="T5" fmla="*/ 0 60000 65536"/>
              <a:gd name="T6" fmla="*/ 0 w 2285"/>
              <a:gd name="T7" fmla="*/ 0 h 12191"/>
              <a:gd name="T8" fmla="*/ 2285 w 2285"/>
              <a:gd name="T9" fmla="*/ 12191 h 12191"/>
            </a:gdLst>
            <a:ahLst/>
            <a:cxnLst>
              <a:cxn ang="T4">
                <a:pos x="T0" y="T1"/>
              </a:cxn>
              <a:cxn ang="T5">
                <a:pos x="T2" y="T3"/>
              </a:cxn>
            </a:cxnLst>
            <a:rect l="T6" t="T7" r="T8" b="T9"/>
            <a:pathLst>
              <a:path w="2285" h="12191">
                <a:moveTo>
                  <a:pt x="1142" y="0"/>
                </a:moveTo>
                <a:lnTo>
                  <a:pt x="1142" y="12191"/>
                </a:lnTo>
              </a:path>
            </a:pathLst>
          </a:custGeom>
          <a:noFill/>
          <a:ln w="3555">
            <a:solidFill>
              <a:srgbClr val="28166F"/>
            </a:solidFill>
            <a:round/>
          </a:ln>
        </p:spPr>
        <p:txBody>
          <a:bodyPr lIns="0" tIns="0" rIns="0" bIns="0"/>
          <a:lstStyle/>
          <a:p>
            <a:endParaRPr lang="el-GR"/>
          </a:p>
        </p:txBody>
      </p:sp>
      <p:sp>
        <p:nvSpPr>
          <p:cNvPr id="10213" name="object 998"/>
          <p:cNvSpPr/>
          <p:nvPr/>
        </p:nvSpPr>
        <p:spPr bwMode="auto">
          <a:xfrm>
            <a:off x="7058025" y="3941763"/>
            <a:ext cx="3175" cy="12700"/>
          </a:xfrm>
          <a:custGeom>
            <a:avLst/>
            <a:gdLst>
              <a:gd name="T0" fmla="*/ 0 w 4317"/>
              <a:gd name="T1" fmla="*/ 0 h 12191"/>
              <a:gd name="T2" fmla="*/ 0 w 4317"/>
              <a:gd name="T3" fmla="*/ 13230 h 12191"/>
              <a:gd name="T4" fmla="*/ 2335 w 4317"/>
              <a:gd name="T5" fmla="*/ 13230 h 12191"/>
              <a:gd name="T6" fmla="*/ 2335 w 4317"/>
              <a:gd name="T7" fmla="*/ 0 h 12191"/>
              <a:gd name="T8" fmla="*/ 0 w 4317"/>
              <a:gd name="T9" fmla="*/ 0 h 12191"/>
              <a:gd name="T10" fmla="*/ 0 60000 65536"/>
              <a:gd name="T11" fmla="*/ 0 60000 65536"/>
              <a:gd name="T12" fmla="*/ 0 60000 65536"/>
              <a:gd name="T13" fmla="*/ 0 60000 65536"/>
              <a:gd name="T14" fmla="*/ 0 60000 65536"/>
              <a:gd name="T15" fmla="*/ 0 w 4317"/>
              <a:gd name="T16" fmla="*/ 0 h 12191"/>
              <a:gd name="T17" fmla="*/ 4317 w 4317"/>
              <a:gd name="T18" fmla="*/ 12191 h 12191"/>
            </a:gdLst>
            <a:ahLst/>
            <a:cxnLst>
              <a:cxn ang="T10">
                <a:pos x="T0" y="T1"/>
              </a:cxn>
              <a:cxn ang="T11">
                <a:pos x="T2" y="T3"/>
              </a:cxn>
              <a:cxn ang="T12">
                <a:pos x="T4" y="T5"/>
              </a:cxn>
              <a:cxn ang="T13">
                <a:pos x="T6" y="T7"/>
              </a:cxn>
              <a:cxn ang="T14">
                <a:pos x="T8" y="T9"/>
              </a:cxn>
            </a:cxnLst>
            <a:rect l="T15" t="T16" r="T17" b="T18"/>
            <a:pathLst>
              <a:path w="4317" h="12191">
                <a:moveTo>
                  <a:pt x="0" y="0"/>
                </a:moveTo>
                <a:lnTo>
                  <a:pt x="0" y="12191"/>
                </a:lnTo>
                <a:lnTo>
                  <a:pt x="4317" y="12191"/>
                </a:lnTo>
                <a:lnTo>
                  <a:pt x="4317" y="0"/>
                </a:lnTo>
                <a:lnTo>
                  <a:pt x="0" y="0"/>
                </a:lnTo>
                <a:close/>
              </a:path>
            </a:pathLst>
          </a:custGeom>
          <a:solidFill>
            <a:srgbClr val="28166F"/>
          </a:solidFill>
          <a:ln w="9525">
            <a:noFill/>
            <a:round/>
          </a:ln>
        </p:spPr>
        <p:txBody>
          <a:bodyPr lIns="0" tIns="0" rIns="0" bIns="0"/>
          <a:lstStyle/>
          <a:p>
            <a:endParaRPr lang="el-GR"/>
          </a:p>
        </p:txBody>
      </p:sp>
      <p:sp>
        <p:nvSpPr>
          <p:cNvPr id="10214" name="object 999"/>
          <p:cNvSpPr/>
          <p:nvPr/>
        </p:nvSpPr>
        <p:spPr bwMode="auto">
          <a:xfrm>
            <a:off x="7077075" y="3917950"/>
            <a:ext cx="11113" cy="36513"/>
          </a:xfrm>
          <a:custGeom>
            <a:avLst/>
            <a:gdLst>
              <a:gd name="T0" fmla="*/ 0 w 11176"/>
              <a:gd name="T1" fmla="*/ 0 h 35813"/>
              <a:gd name="T2" fmla="*/ 0 w 11176"/>
              <a:gd name="T3" fmla="*/ 37227 h 35813"/>
              <a:gd name="T4" fmla="*/ 11050 w 11176"/>
              <a:gd name="T5" fmla="*/ 37227 h 35813"/>
              <a:gd name="T6" fmla="*/ 11050 w 11176"/>
              <a:gd name="T7" fmla="*/ 0 h 35813"/>
              <a:gd name="T8" fmla="*/ 0 w 11176"/>
              <a:gd name="T9" fmla="*/ 0 h 35813"/>
              <a:gd name="T10" fmla="*/ 0 60000 65536"/>
              <a:gd name="T11" fmla="*/ 0 60000 65536"/>
              <a:gd name="T12" fmla="*/ 0 60000 65536"/>
              <a:gd name="T13" fmla="*/ 0 60000 65536"/>
              <a:gd name="T14" fmla="*/ 0 60000 65536"/>
              <a:gd name="T15" fmla="*/ 0 w 11176"/>
              <a:gd name="T16" fmla="*/ 0 h 35813"/>
              <a:gd name="T17" fmla="*/ 11176 w 11176"/>
              <a:gd name="T18" fmla="*/ 35813 h 35813"/>
            </a:gdLst>
            <a:ahLst/>
            <a:cxnLst>
              <a:cxn ang="T10">
                <a:pos x="T0" y="T1"/>
              </a:cxn>
              <a:cxn ang="T11">
                <a:pos x="T2" y="T3"/>
              </a:cxn>
              <a:cxn ang="T12">
                <a:pos x="T4" y="T5"/>
              </a:cxn>
              <a:cxn ang="T13">
                <a:pos x="T6" y="T7"/>
              </a:cxn>
              <a:cxn ang="T14">
                <a:pos x="T8" y="T9"/>
              </a:cxn>
            </a:cxnLst>
            <a:rect l="T15" t="T16" r="T17" b="T18"/>
            <a:pathLst>
              <a:path w="11176" h="35813">
                <a:moveTo>
                  <a:pt x="0" y="0"/>
                </a:moveTo>
                <a:lnTo>
                  <a:pt x="0" y="35813"/>
                </a:lnTo>
                <a:lnTo>
                  <a:pt x="11176" y="35813"/>
                </a:lnTo>
                <a:lnTo>
                  <a:pt x="11176" y="0"/>
                </a:lnTo>
                <a:lnTo>
                  <a:pt x="0" y="0"/>
                </a:lnTo>
                <a:close/>
              </a:path>
            </a:pathLst>
          </a:custGeom>
          <a:solidFill>
            <a:srgbClr val="1F1A17"/>
          </a:solidFill>
          <a:ln w="9525">
            <a:noFill/>
            <a:round/>
          </a:ln>
        </p:spPr>
        <p:txBody>
          <a:bodyPr lIns="0" tIns="0" rIns="0" bIns="0"/>
          <a:lstStyle/>
          <a:p>
            <a:endParaRPr lang="el-GR"/>
          </a:p>
        </p:txBody>
      </p:sp>
      <p:sp>
        <p:nvSpPr>
          <p:cNvPr id="10215" name="object 1000"/>
          <p:cNvSpPr/>
          <p:nvPr/>
        </p:nvSpPr>
        <p:spPr bwMode="auto">
          <a:xfrm>
            <a:off x="7086600" y="3940175"/>
            <a:ext cx="12700" cy="0"/>
          </a:xfrm>
          <a:custGeom>
            <a:avLst/>
            <a:gdLst>
              <a:gd name="T0" fmla="*/ 14112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8414">
            <a:solidFill>
              <a:srgbClr val="28166F"/>
            </a:solidFill>
            <a:round/>
          </a:ln>
        </p:spPr>
        <p:txBody>
          <a:bodyPr lIns="0" tIns="0" rIns="0" bIns="0"/>
          <a:lstStyle/>
          <a:p>
            <a:endParaRPr lang="el-GR"/>
          </a:p>
        </p:txBody>
      </p:sp>
      <p:sp>
        <p:nvSpPr>
          <p:cNvPr id="10216" name="object 1001"/>
          <p:cNvSpPr/>
          <p:nvPr/>
        </p:nvSpPr>
        <p:spPr bwMode="auto">
          <a:xfrm>
            <a:off x="7065963" y="3930650"/>
            <a:ext cx="12700" cy="19050"/>
          </a:xfrm>
          <a:custGeom>
            <a:avLst/>
            <a:gdLst>
              <a:gd name="T0" fmla="*/ 0 w 12192"/>
              <a:gd name="T1" fmla="*/ 0 h 19177"/>
              <a:gd name="T2" fmla="*/ 0 w 12192"/>
              <a:gd name="T3" fmla="*/ 18924 h 19177"/>
              <a:gd name="T4" fmla="*/ 13229 w 12192"/>
              <a:gd name="T5" fmla="*/ 18924 h 19177"/>
              <a:gd name="T6" fmla="*/ 13229 w 12192"/>
              <a:gd name="T7" fmla="*/ 0 h 19177"/>
              <a:gd name="T8" fmla="*/ 0 w 12192"/>
              <a:gd name="T9" fmla="*/ 0 h 19177"/>
              <a:gd name="T10" fmla="*/ 0 60000 65536"/>
              <a:gd name="T11" fmla="*/ 0 60000 65536"/>
              <a:gd name="T12" fmla="*/ 0 60000 65536"/>
              <a:gd name="T13" fmla="*/ 0 60000 65536"/>
              <a:gd name="T14" fmla="*/ 0 60000 65536"/>
              <a:gd name="T15" fmla="*/ 0 w 12192"/>
              <a:gd name="T16" fmla="*/ 0 h 19177"/>
              <a:gd name="T17" fmla="*/ 12192 w 12192"/>
              <a:gd name="T18" fmla="*/ 19177 h 19177"/>
            </a:gdLst>
            <a:ahLst/>
            <a:cxnLst>
              <a:cxn ang="T10">
                <a:pos x="T0" y="T1"/>
              </a:cxn>
              <a:cxn ang="T11">
                <a:pos x="T2" y="T3"/>
              </a:cxn>
              <a:cxn ang="T12">
                <a:pos x="T4" y="T5"/>
              </a:cxn>
              <a:cxn ang="T13">
                <a:pos x="T6" y="T7"/>
              </a:cxn>
              <a:cxn ang="T14">
                <a:pos x="T8" y="T9"/>
              </a:cxn>
            </a:cxnLst>
            <a:rect l="T15" t="T16" r="T17" b="T18"/>
            <a:pathLst>
              <a:path w="12192" h="19177">
                <a:moveTo>
                  <a:pt x="0" y="0"/>
                </a:moveTo>
                <a:lnTo>
                  <a:pt x="0" y="19177"/>
                </a:lnTo>
                <a:lnTo>
                  <a:pt x="12192" y="19177"/>
                </a:lnTo>
                <a:lnTo>
                  <a:pt x="12192" y="0"/>
                </a:lnTo>
                <a:lnTo>
                  <a:pt x="0" y="0"/>
                </a:lnTo>
                <a:close/>
              </a:path>
            </a:pathLst>
          </a:custGeom>
          <a:solidFill>
            <a:srgbClr val="28166F"/>
          </a:solidFill>
          <a:ln w="9525">
            <a:noFill/>
            <a:round/>
          </a:ln>
        </p:spPr>
        <p:txBody>
          <a:bodyPr lIns="0" tIns="0" rIns="0" bIns="0"/>
          <a:lstStyle/>
          <a:p>
            <a:endParaRPr lang="el-GR"/>
          </a:p>
        </p:txBody>
      </p:sp>
      <p:sp>
        <p:nvSpPr>
          <p:cNvPr id="10217" name="object 1002"/>
          <p:cNvSpPr/>
          <p:nvPr/>
        </p:nvSpPr>
        <p:spPr bwMode="auto">
          <a:xfrm>
            <a:off x="7069138" y="3927475"/>
            <a:ext cx="4762" cy="11113"/>
          </a:xfrm>
          <a:custGeom>
            <a:avLst/>
            <a:gdLst>
              <a:gd name="T0" fmla="*/ 0 w 4318"/>
              <a:gd name="T1" fmla="*/ 0 h 9905"/>
              <a:gd name="T2" fmla="*/ 0 w 4318"/>
              <a:gd name="T3" fmla="*/ 12468 h 9905"/>
              <a:gd name="T4" fmla="*/ 5252 w 4318"/>
              <a:gd name="T5" fmla="*/ 12468 h 9905"/>
              <a:gd name="T6" fmla="*/ 5252 w 4318"/>
              <a:gd name="T7" fmla="*/ 0 h 9905"/>
              <a:gd name="T8" fmla="*/ 0 w 4318"/>
              <a:gd name="T9" fmla="*/ 0 h 9905"/>
              <a:gd name="T10" fmla="*/ 0 60000 65536"/>
              <a:gd name="T11" fmla="*/ 0 60000 65536"/>
              <a:gd name="T12" fmla="*/ 0 60000 65536"/>
              <a:gd name="T13" fmla="*/ 0 60000 65536"/>
              <a:gd name="T14" fmla="*/ 0 60000 65536"/>
              <a:gd name="T15" fmla="*/ 0 w 4318"/>
              <a:gd name="T16" fmla="*/ 0 h 9905"/>
              <a:gd name="T17" fmla="*/ 4318 w 4318"/>
              <a:gd name="T18" fmla="*/ 9905 h 9905"/>
            </a:gdLst>
            <a:ahLst/>
            <a:cxnLst>
              <a:cxn ang="T10">
                <a:pos x="T0" y="T1"/>
              </a:cxn>
              <a:cxn ang="T11">
                <a:pos x="T2" y="T3"/>
              </a:cxn>
              <a:cxn ang="T12">
                <a:pos x="T4" y="T5"/>
              </a:cxn>
              <a:cxn ang="T13">
                <a:pos x="T6" y="T7"/>
              </a:cxn>
              <a:cxn ang="T14">
                <a:pos x="T8" y="T9"/>
              </a:cxn>
            </a:cxnLst>
            <a:rect l="T15" t="T16" r="T17" b="T18"/>
            <a:pathLst>
              <a:path w="4318" h="9905">
                <a:moveTo>
                  <a:pt x="0" y="0"/>
                </a:moveTo>
                <a:lnTo>
                  <a:pt x="0" y="9905"/>
                </a:lnTo>
                <a:lnTo>
                  <a:pt x="4318" y="9905"/>
                </a:lnTo>
                <a:lnTo>
                  <a:pt x="4318" y="0"/>
                </a:lnTo>
                <a:lnTo>
                  <a:pt x="0" y="0"/>
                </a:lnTo>
                <a:close/>
              </a:path>
            </a:pathLst>
          </a:custGeom>
          <a:solidFill>
            <a:srgbClr val="28166F"/>
          </a:solidFill>
          <a:ln w="9525">
            <a:noFill/>
            <a:round/>
          </a:ln>
        </p:spPr>
        <p:txBody>
          <a:bodyPr lIns="0" tIns="0" rIns="0" bIns="0"/>
          <a:lstStyle/>
          <a:p>
            <a:endParaRPr lang="el-GR"/>
          </a:p>
        </p:txBody>
      </p:sp>
      <p:sp>
        <p:nvSpPr>
          <p:cNvPr id="10218" name="object 1003"/>
          <p:cNvSpPr/>
          <p:nvPr/>
        </p:nvSpPr>
        <p:spPr bwMode="auto">
          <a:xfrm>
            <a:off x="7092950" y="3927475"/>
            <a:ext cx="4763" cy="11113"/>
          </a:xfrm>
          <a:custGeom>
            <a:avLst/>
            <a:gdLst>
              <a:gd name="T0" fmla="*/ 0 w 4317"/>
              <a:gd name="T1" fmla="*/ 0 h 9905"/>
              <a:gd name="T2" fmla="*/ 0 w 4317"/>
              <a:gd name="T3" fmla="*/ 12468 h 9905"/>
              <a:gd name="T4" fmla="*/ 5255 w 4317"/>
              <a:gd name="T5" fmla="*/ 12468 h 9905"/>
              <a:gd name="T6" fmla="*/ 5255 w 4317"/>
              <a:gd name="T7" fmla="*/ 0 h 9905"/>
              <a:gd name="T8" fmla="*/ 0 w 4317"/>
              <a:gd name="T9" fmla="*/ 0 h 9905"/>
              <a:gd name="T10" fmla="*/ 0 60000 65536"/>
              <a:gd name="T11" fmla="*/ 0 60000 65536"/>
              <a:gd name="T12" fmla="*/ 0 60000 65536"/>
              <a:gd name="T13" fmla="*/ 0 60000 65536"/>
              <a:gd name="T14" fmla="*/ 0 60000 65536"/>
              <a:gd name="T15" fmla="*/ 0 w 4317"/>
              <a:gd name="T16" fmla="*/ 0 h 9905"/>
              <a:gd name="T17" fmla="*/ 4317 w 4317"/>
              <a:gd name="T18" fmla="*/ 9905 h 9905"/>
            </a:gdLst>
            <a:ahLst/>
            <a:cxnLst>
              <a:cxn ang="T10">
                <a:pos x="T0" y="T1"/>
              </a:cxn>
              <a:cxn ang="T11">
                <a:pos x="T2" y="T3"/>
              </a:cxn>
              <a:cxn ang="T12">
                <a:pos x="T4" y="T5"/>
              </a:cxn>
              <a:cxn ang="T13">
                <a:pos x="T6" y="T7"/>
              </a:cxn>
              <a:cxn ang="T14">
                <a:pos x="T8" y="T9"/>
              </a:cxn>
            </a:cxnLst>
            <a:rect l="T15" t="T16" r="T17" b="T18"/>
            <a:pathLst>
              <a:path w="4317" h="9905">
                <a:moveTo>
                  <a:pt x="0" y="0"/>
                </a:moveTo>
                <a:lnTo>
                  <a:pt x="0" y="9905"/>
                </a:lnTo>
                <a:lnTo>
                  <a:pt x="4317" y="9905"/>
                </a:lnTo>
                <a:lnTo>
                  <a:pt x="4317" y="0"/>
                </a:lnTo>
                <a:lnTo>
                  <a:pt x="0" y="0"/>
                </a:lnTo>
                <a:close/>
              </a:path>
            </a:pathLst>
          </a:custGeom>
          <a:solidFill>
            <a:srgbClr val="28166F"/>
          </a:solidFill>
          <a:ln w="9525">
            <a:noFill/>
            <a:round/>
          </a:ln>
        </p:spPr>
        <p:txBody>
          <a:bodyPr lIns="0" tIns="0" rIns="0" bIns="0"/>
          <a:lstStyle/>
          <a:p>
            <a:endParaRPr lang="el-GR"/>
          </a:p>
        </p:txBody>
      </p:sp>
      <p:sp>
        <p:nvSpPr>
          <p:cNvPr id="10219" name="object 1004"/>
          <p:cNvSpPr/>
          <p:nvPr/>
        </p:nvSpPr>
        <p:spPr bwMode="auto">
          <a:xfrm>
            <a:off x="7069138" y="3941763"/>
            <a:ext cx="4762" cy="12700"/>
          </a:xfrm>
          <a:custGeom>
            <a:avLst/>
            <a:gdLst>
              <a:gd name="T0" fmla="*/ 0 w 4318"/>
              <a:gd name="T1" fmla="*/ 0 h 12191"/>
              <a:gd name="T2" fmla="*/ 0 w 4318"/>
              <a:gd name="T3" fmla="*/ 13230 h 12191"/>
              <a:gd name="T4" fmla="*/ 5252 w 4318"/>
              <a:gd name="T5" fmla="*/ 13230 h 12191"/>
              <a:gd name="T6" fmla="*/ 5252 w 4318"/>
              <a:gd name="T7" fmla="*/ 0 h 12191"/>
              <a:gd name="T8" fmla="*/ 0 w 4318"/>
              <a:gd name="T9" fmla="*/ 0 h 12191"/>
              <a:gd name="T10" fmla="*/ 0 60000 65536"/>
              <a:gd name="T11" fmla="*/ 0 60000 65536"/>
              <a:gd name="T12" fmla="*/ 0 60000 65536"/>
              <a:gd name="T13" fmla="*/ 0 60000 65536"/>
              <a:gd name="T14" fmla="*/ 0 60000 65536"/>
              <a:gd name="T15" fmla="*/ 0 w 4318"/>
              <a:gd name="T16" fmla="*/ 0 h 12191"/>
              <a:gd name="T17" fmla="*/ 4318 w 4318"/>
              <a:gd name="T18" fmla="*/ 12191 h 12191"/>
            </a:gdLst>
            <a:ahLst/>
            <a:cxnLst>
              <a:cxn ang="T10">
                <a:pos x="T0" y="T1"/>
              </a:cxn>
              <a:cxn ang="T11">
                <a:pos x="T2" y="T3"/>
              </a:cxn>
              <a:cxn ang="T12">
                <a:pos x="T4" y="T5"/>
              </a:cxn>
              <a:cxn ang="T13">
                <a:pos x="T6" y="T7"/>
              </a:cxn>
              <a:cxn ang="T14">
                <a:pos x="T8" y="T9"/>
              </a:cxn>
            </a:cxnLst>
            <a:rect l="T15" t="T16" r="T17" b="T18"/>
            <a:pathLst>
              <a:path w="4318" h="12191">
                <a:moveTo>
                  <a:pt x="0" y="0"/>
                </a:moveTo>
                <a:lnTo>
                  <a:pt x="0" y="12191"/>
                </a:lnTo>
                <a:lnTo>
                  <a:pt x="4318" y="12191"/>
                </a:lnTo>
                <a:lnTo>
                  <a:pt x="4318" y="0"/>
                </a:lnTo>
                <a:lnTo>
                  <a:pt x="0" y="0"/>
                </a:lnTo>
                <a:close/>
              </a:path>
            </a:pathLst>
          </a:custGeom>
          <a:solidFill>
            <a:srgbClr val="28166F"/>
          </a:solidFill>
          <a:ln w="9525">
            <a:noFill/>
            <a:round/>
          </a:ln>
        </p:spPr>
        <p:txBody>
          <a:bodyPr lIns="0" tIns="0" rIns="0" bIns="0"/>
          <a:lstStyle/>
          <a:p>
            <a:endParaRPr lang="el-GR"/>
          </a:p>
        </p:txBody>
      </p:sp>
      <p:sp>
        <p:nvSpPr>
          <p:cNvPr id="10220" name="object 1005"/>
          <p:cNvSpPr/>
          <p:nvPr/>
        </p:nvSpPr>
        <p:spPr bwMode="auto">
          <a:xfrm>
            <a:off x="7092950" y="3941763"/>
            <a:ext cx="4763" cy="12700"/>
          </a:xfrm>
          <a:custGeom>
            <a:avLst/>
            <a:gdLst>
              <a:gd name="T0" fmla="*/ 0 w 4317"/>
              <a:gd name="T1" fmla="*/ 0 h 12191"/>
              <a:gd name="T2" fmla="*/ 0 w 4317"/>
              <a:gd name="T3" fmla="*/ 13230 h 12191"/>
              <a:gd name="T4" fmla="*/ 5255 w 4317"/>
              <a:gd name="T5" fmla="*/ 13230 h 12191"/>
              <a:gd name="T6" fmla="*/ 5255 w 4317"/>
              <a:gd name="T7" fmla="*/ 0 h 12191"/>
              <a:gd name="T8" fmla="*/ 0 w 4317"/>
              <a:gd name="T9" fmla="*/ 0 h 12191"/>
              <a:gd name="T10" fmla="*/ 0 60000 65536"/>
              <a:gd name="T11" fmla="*/ 0 60000 65536"/>
              <a:gd name="T12" fmla="*/ 0 60000 65536"/>
              <a:gd name="T13" fmla="*/ 0 60000 65536"/>
              <a:gd name="T14" fmla="*/ 0 60000 65536"/>
              <a:gd name="T15" fmla="*/ 0 w 4317"/>
              <a:gd name="T16" fmla="*/ 0 h 12191"/>
              <a:gd name="T17" fmla="*/ 4317 w 4317"/>
              <a:gd name="T18" fmla="*/ 12191 h 12191"/>
            </a:gdLst>
            <a:ahLst/>
            <a:cxnLst>
              <a:cxn ang="T10">
                <a:pos x="T0" y="T1"/>
              </a:cxn>
              <a:cxn ang="T11">
                <a:pos x="T2" y="T3"/>
              </a:cxn>
              <a:cxn ang="T12">
                <a:pos x="T4" y="T5"/>
              </a:cxn>
              <a:cxn ang="T13">
                <a:pos x="T6" y="T7"/>
              </a:cxn>
              <a:cxn ang="T14">
                <a:pos x="T8" y="T9"/>
              </a:cxn>
            </a:cxnLst>
            <a:rect l="T15" t="T16" r="T17" b="T18"/>
            <a:pathLst>
              <a:path w="4317" h="12191">
                <a:moveTo>
                  <a:pt x="0" y="0"/>
                </a:moveTo>
                <a:lnTo>
                  <a:pt x="0" y="12191"/>
                </a:lnTo>
                <a:lnTo>
                  <a:pt x="4317" y="12191"/>
                </a:lnTo>
                <a:lnTo>
                  <a:pt x="4317" y="0"/>
                </a:lnTo>
                <a:lnTo>
                  <a:pt x="0" y="0"/>
                </a:lnTo>
                <a:close/>
              </a:path>
            </a:pathLst>
          </a:custGeom>
          <a:solidFill>
            <a:srgbClr val="28166F"/>
          </a:solidFill>
          <a:ln w="9525">
            <a:noFill/>
            <a:round/>
          </a:ln>
        </p:spPr>
        <p:txBody>
          <a:bodyPr lIns="0" tIns="0" rIns="0" bIns="0"/>
          <a:lstStyle/>
          <a:p>
            <a:endParaRPr lang="el-GR"/>
          </a:p>
        </p:txBody>
      </p:sp>
      <p:sp>
        <p:nvSpPr>
          <p:cNvPr id="10221" name="object 1006"/>
          <p:cNvSpPr/>
          <p:nvPr/>
        </p:nvSpPr>
        <p:spPr bwMode="auto">
          <a:xfrm>
            <a:off x="7112000" y="3917950"/>
            <a:ext cx="14288" cy="36513"/>
          </a:xfrm>
          <a:custGeom>
            <a:avLst/>
            <a:gdLst>
              <a:gd name="T0" fmla="*/ 0 w 14986"/>
              <a:gd name="T1" fmla="*/ 0 h 35813"/>
              <a:gd name="T2" fmla="*/ 0 w 14986"/>
              <a:gd name="T3" fmla="*/ 37227 h 35813"/>
              <a:gd name="T4" fmla="*/ 13623 w 14986"/>
              <a:gd name="T5" fmla="*/ 37227 h 35813"/>
              <a:gd name="T6" fmla="*/ 13623 w 14986"/>
              <a:gd name="T7" fmla="*/ 0 h 35813"/>
              <a:gd name="T8" fmla="*/ 0 w 14986"/>
              <a:gd name="T9" fmla="*/ 0 h 35813"/>
              <a:gd name="T10" fmla="*/ 0 60000 65536"/>
              <a:gd name="T11" fmla="*/ 0 60000 65536"/>
              <a:gd name="T12" fmla="*/ 0 60000 65536"/>
              <a:gd name="T13" fmla="*/ 0 60000 65536"/>
              <a:gd name="T14" fmla="*/ 0 60000 65536"/>
              <a:gd name="T15" fmla="*/ 0 w 14986"/>
              <a:gd name="T16" fmla="*/ 0 h 35813"/>
              <a:gd name="T17" fmla="*/ 14986 w 14986"/>
              <a:gd name="T18" fmla="*/ 35813 h 35813"/>
            </a:gdLst>
            <a:ahLst/>
            <a:cxnLst>
              <a:cxn ang="T10">
                <a:pos x="T0" y="T1"/>
              </a:cxn>
              <a:cxn ang="T11">
                <a:pos x="T2" y="T3"/>
              </a:cxn>
              <a:cxn ang="T12">
                <a:pos x="T4" y="T5"/>
              </a:cxn>
              <a:cxn ang="T13">
                <a:pos x="T6" y="T7"/>
              </a:cxn>
              <a:cxn ang="T14">
                <a:pos x="T8" y="T9"/>
              </a:cxn>
            </a:cxnLst>
            <a:rect l="T15" t="T16" r="T17" b="T18"/>
            <a:pathLst>
              <a:path w="14986" h="35813">
                <a:moveTo>
                  <a:pt x="0" y="0"/>
                </a:moveTo>
                <a:lnTo>
                  <a:pt x="0" y="35813"/>
                </a:lnTo>
                <a:lnTo>
                  <a:pt x="14986" y="35813"/>
                </a:lnTo>
                <a:lnTo>
                  <a:pt x="14986" y="0"/>
                </a:lnTo>
                <a:lnTo>
                  <a:pt x="0" y="0"/>
                </a:lnTo>
                <a:close/>
              </a:path>
            </a:pathLst>
          </a:custGeom>
          <a:solidFill>
            <a:srgbClr val="1F1A17"/>
          </a:solidFill>
          <a:ln w="9525">
            <a:noFill/>
            <a:round/>
          </a:ln>
        </p:spPr>
        <p:txBody>
          <a:bodyPr lIns="0" tIns="0" rIns="0" bIns="0"/>
          <a:lstStyle/>
          <a:p>
            <a:endParaRPr lang="el-GR"/>
          </a:p>
        </p:txBody>
      </p:sp>
      <p:sp>
        <p:nvSpPr>
          <p:cNvPr id="10222" name="object 1007"/>
          <p:cNvSpPr/>
          <p:nvPr/>
        </p:nvSpPr>
        <p:spPr bwMode="auto">
          <a:xfrm>
            <a:off x="7121525" y="3937000"/>
            <a:ext cx="12700" cy="0"/>
          </a:xfrm>
          <a:custGeom>
            <a:avLst/>
            <a:gdLst>
              <a:gd name="T0" fmla="*/ 11759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11176">
            <a:solidFill>
              <a:srgbClr val="28166F"/>
            </a:solidFill>
            <a:round/>
          </a:ln>
        </p:spPr>
        <p:txBody>
          <a:bodyPr lIns="0" tIns="0" rIns="0" bIns="0"/>
          <a:lstStyle/>
          <a:p>
            <a:endParaRPr lang="el-GR"/>
          </a:p>
        </p:txBody>
      </p:sp>
      <p:sp>
        <p:nvSpPr>
          <p:cNvPr id="10223" name="object 1008"/>
          <p:cNvSpPr/>
          <p:nvPr/>
        </p:nvSpPr>
        <p:spPr bwMode="auto">
          <a:xfrm>
            <a:off x="7105650" y="3941763"/>
            <a:ext cx="9525" cy="3175"/>
          </a:xfrm>
          <a:custGeom>
            <a:avLst/>
            <a:gdLst>
              <a:gd name="T0" fmla="*/ 0 w 9652"/>
              <a:gd name="T1" fmla="*/ 0 h 3047"/>
              <a:gd name="T2" fmla="*/ 0 w 9652"/>
              <a:gd name="T3" fmla="*/ 3308 h 3047"/>
              <a:gd name="T4" fmla="*/ 9400 w 9652"/>
              <a:gd name="T5" fmla="*/ 3308 h 3047"/>
              <a:gd name="T6" fmla="*/ 9400 w 9652"/>
              <a:gd name="T7" fmla="*/ 0 h 3047"/>
              <a:gd name="T8" fmla="*/ 0 w 9652"/>
              <a:gd name="T9" fmla="*/ 0 h 3047"/>
              <a:gd name="T10" fmla="*/ 0 60000 65536"/>
              <a:gd name="T11" fmla="*/ 0 60000 65536"/>
              <a:gd name="T12" fmla="*/ 0 60000 65536"/>
              <a:gd name="T13" fmla="*/ 0 60000 65536"/>
              <a:gd name="T14" fmla="*/ 0 60000 65536"/>
              <a:gd name="T15" fmla="*/ 0 w 9652"/>
              <a:gd name="T16" fmla="*/ 0 h 3047"/>
              <a:gd name="T17" fmla="*/ 9652 w 9652"/>
              <a:gd name="T18" fmla="*/ 3047 h 3047"/>
            </a:gdLst>
            <a:ahLst/>
            <a:cxnLst>
              <a:cxn ang="T10">
                <a:pos x="T0" y="T1"/>
              </a:cxn>
              <a:cxn ang="T11">
                <a:pos x="T2" y="T3"/>
              </a:cxn>
              <a:cxn ang="T12">
                <a:pos x="T4" y="T5"/>
              </a:cxn>
              <a:cxn ang="T13">
                <a:pos x="T6" y="T7"/>
              </a:cxn>
              <a:cxn ang="T14">
                <a:pos x="T8" y="T9"/>
              </a:cxn>
            </a:cxnLst>
            <a:rect l="T15" t="T16" r="T17" b="T18"/>
            <a:pathLst>
              <a:path w="9652" h="3047">
                <a:moveTo>
                  <a:pt x="0" y="0"/>
                </a:moveTo>
                <a:lnTo>
                  <a:pt x="0" y="3047"/>
                </a:lnTo>
                <a:lnTo>
                  <a:pt x="9652" y="3047"/>
                </a:lnTo>
                <a:lnTo>
                  <a:pt x="9652" y="0"/>
                </a:lnTo>
                <a:lnTo>
                  <a:pt x="0" y="0"/>
                </a:lnTo>
                <a:close/>
              </a:path>
            </a:pathLst>
          </a:custGeom>
          <a:solidFill>
            <a:srgbClr val="28166F"/>
          </a:solidFill>
          <a:ln w="9525">
            <a:noFill/>
            <a:round/>
          </a:ln>
        </p:spPr>
        <p:txBody>
          <a:bodyPr lIns="0" tIns="0" rIns="0" bIns="0"/>
          <a:lstStyle/>
          <a:p>
            <a:endParaRPr lang="el-GR"/>
          </a:p>
        </p:txBody>
      </p:sp>
      <p:sp>
        <p:nvSpPr>
          <p:cNvPr id="10224" name="object 1009"/>
          <p:cNvSpPr/>
          <p:nvPr/>
        </p:nvSpPr>
        <p:spPr bwMode="auto">
          <a:xfrm>
            <a:off x="7127875" y="3927475"/>
            <a:ext cx="6350" cy="11113"/>
          </a:xfrm>
          <a:custGeom>
            <a:avLst/>
            <a:gdLst>
              <a:gd name="T0" fmla="*/ 0 w 5079"/>
              <a:gd name="T1" fmla="*/ 0 h 9905"/>
              <a:gd name="T2" fmla="*/ 0 w 5079"/>
              <a:gd name="T3" fmla="*/ 12468 h 9905"/>
              <a:gd name="T4" fmla="*/ 7939 w 5079"/>
              <a:gd name="T5" fmla="*/ 12468 h 9905"/>
              <a:gd name="T6" fmla="*/ 7939 w 5079"/>
              <a:gd name="T7" fmla="*/ 0 h 9905"/>
              <a:gd name="T8" fmla="*/ 0 w 5079"/>
              <a:gd name="T9" fmla="*/ 0 h 9905"/>
              <a:gd name="T10" fmla="*/ 0 60000 65536"/>
              <a:gd name="T11" fmla="*/ 0 60000 65536"/>
              <a:gd name="T12" fmla="*/ 0 60000 65536"/>
              <a:gd name="T13" fmla="*/ 0 60000 65536"/>
              <a:gd name="T14" fmla="*/ 0 60000 65536"/>
              <a:gd name="T15" fmla="*/ 0 w 5079"/>
              <a:gd name="T16" fmla="*/ 0 h 9905"/>
              <a:gd name="T17" fmla="*/ 5079 w 5079"/>
              <a:gd name="T18" fmla="*/ 9905 h 9905"/>
            </a:gdLst>
            <a:ahLst/>
            <a:cxnLst>
              <a:cxn ang="T10">
                <a:pos x="T0" y="T1"/>
              </a:cxn>
              <a:cxn ang="T11">
                <a:pos x="T2" y="T3"/>
              </a:cxn>
              <a:cxn ang="T12">
                <a:pos x="T4" y="T5"/>
              </a:cxn>
              <a:cxn ang="T13">
                <a:pos x="T6" y="T7"/>
              </a:cxn>
              <a:cxn ang="T14">
                <a:pos x="T8" y="T9"/>
              </a:cxn>
            </a:cxnLst>
            <a:rect l="T15" t="T16" r="T17" b="T18"/>
            <a:pathLst>
              <a:path w="5079" h="9905">
                <a:moveTo>
                  <a:pt x="0" y="0"/>
                </a:moveTo>
                <a:lnTo>
                  <a:pt x="0" y="9905"/>
                </a:lnTo>
                <a:lnTo>
                  <a:pt x="5079" y="9905"/>
                </a:lnTo>
                <a:lnTo>
                  <a:pt x="5079" y="0"/>
                </a:lnTo>
                <a:lnTo>
                  <a:pt x="0" y="0"/>
                </a:lnTo>
                <a:close/>
              </a:path>
            </a:pathLst>
          </a:custGeom>
          <a:solidFill>
            <a:srgbClr val="28166F"/>
          </a:solidFill>
          <a:ln w="9525">
            <a:noFill/>
            <a:round/>
          </a:ln>
        </p:spPr>
        <p:txBody>
          <a:bodyPr lIns="0" tIns="0" rIns="0" bIns="0"/>
          <a:lstStyle/>
          <a:p>
            <a:endParaRPr lang="el-GR"/>
          </a:p>
        </p:txBody>
      </p:sp>
      <p:sp>
        <p:nvSpPr>
          <p:cNvPr id="10225" name="object 1010"/>
          <p:cNvSpPr/>
          <p:nvPr/>
        </p:nvSpPr>
        <p:spPr bwMode="auto">
          <a:xfrm>
            <a:off x="7121525" y="3944938"/>
            <a:ext cx="11113" cy="1587"/>
          </a:xfrm>
          <a:custGeom>
            <a:avLst/>
            <a:gdLst>
              <a:gd name="T0" fmla="*/ 5065 w 12192"/>
              <a:gd name="T1" fmla="*/ 0 h 2286"/>
              <a:gd name="T2" fmla="*/ 5065 w 12192"/>
              <a:gd name="T3" fmla="*/ 1102 h 2286"/>
              <a:gd name="T4" fmla="*/ 0 60000 65536"/>
              <a:gd name="T5" fmla="*/ 0 60000 65536"/>
              <a:gd name="T6" fmla="*/ 0 w 12192"/>
              <a:gd name="T7" fmla="*/ 0 h 2286"/>
              <a:gd name="T8" fmla="*/ 12192 w 12192"/>
              <a:gd name="T9" fmla="*/ 2286 h 2286"/>
            </a:gdLst>
            <a:ahLst/>
            <a:cxnLst>
              <a:cxn ang="T4">
                <a:pos x="T0" y="T1"/>
              </a:cxn>
              <a:cxn ang="T5">
                <a:pos x="T2" y="T3"/>
              </a:cxn>
            </a:cxnLst>
            <a:rect l="T6" t="T7" r="T8" b="T9"/>
            <a:pathLst>
              <a:path w="12192" h="2286">
                <a:moveTo>
                  <a:pt x="6096" y="0"/>
                </a:moveTo>
                <a:lnTo>
                  <a:pt x="6096" y="2286"/>
                </a:lnTo>
              </a:path>
            </a:pathLst>
          </a:custGeom>
          <a:noFill/>
          <a:ln w="13462">
            <a:solidFill>
              <a:srgbClr val="28166F"/>
            </a:solidFill>
            <a:round/>
          </a:ln>
        </p:spPr>
        <p:txBody>
          <a:bodyPr lIns="0" tIns="0" rIns="0" bIns="0"/>
          <a:lstStyle/>
          <a:p>
            <a:endParaRPr lang="el-GR"/>
          </a:p>
        </p:txBody>
      </p:sp>
      <p:sp>
        <p:nvSpPr>
          <p:cNvPr id="10226" name="object 1011"/>
          <p:cNvSpPr/>
          <p:nvPr/>
        </p:nvSpPr>
        <p:spPr bwMode="auto">
          <a:xfrm>
            <a:off x="7127875" y="3941763"/>
            <a:ext cx="6350" cy="12700"/>
          </a:xfrm>
          <a:custGeom>
            <a:avLst/>
            <a:gdLst>
              <a:gd name="T0" fmla="*/ 0 w 5079"/>
              <a:gd name="T1" fmla="*/ 0 h 12191"/>
              <a:gd name="T2" fmla="*/ 0 w 5079"/>
              <a:gd name="T3" fmla="*/ 13230 h 12191"/>
              <a:gd name="T4" fmla="*/ 7939 w 5079"/>
              <a:gd name="T5" fmla="*/ 13230 h 12191"/>
              <a:gd name="T6" fmla="*/ 7939 w 5079"/>
              <a:gd name="T7" fmla="*/ 0 h 12191"/>
              <a:gd name="T8" fmla="*/ 0 w 5079"/>
              <a:gd name="T9" fmla="*/ 0 h 12191"/>
              <a:gd name="T10" fmla="*/ 0 60000 65536"/>
              <a:gd name="T11" fmla="*/ 0 60000 65536"/>
              <a:gd name="T12" fmla="*/ 0 60000 65536"/>
              <a:gd name="T13" fmla="*/ 0 60000 65536"/>
              <a:gd name="T14" fmla="*/ 0 60000 65536"/>
              <a:gd name="T15" fmla="*/ 0 w 5079"/>
              <a:gd name="T16" fmla="*/ 0 h 12191"/>
              <a:gd name="T17" fmla="*/ 5079 w 5079"/>
              <a:gd name="T18" fmla="*/ 12191 h 12191"/>
            </a:gdLst>
            <a:ahLst/>
            <a:cxnLst>
              <a:cxn ang="T10">
                <a:pos x="T0" y="T1"/>
              </a:cxn>
              <a:cxn ang="T11">
                <a:pos x="T2" y="T3"/>
              </a:cxn>
              <a:cxn ang="T12">
                <a:pos x="T4" y="T5"/>
              </a:cxn>
              <a:cxn ang="T13">
                <a:pos x="T6" y="T7"/>
              </a:cxn>
              <a:cxn ang="T14">
                <a:pos x="T8" y="T9"/>
              </a:cxn>
            </a:cxnLst>
            <a:rect l="T15" t="T16" r="T17" b="T18"/>
            <a:pathLst>
              <a:path w="5079" h="12191">
                <a:moveTo>
                  <a:pt x="0" y="0"/>
                </a:moveTo>
                <a:lnTo>
                  <a:pt x="0" y="12191"/>
                </a:lnTo>
                <a:lnTo>
                  <a:pt x="5079" y="12191"/>
                </a:lnTo>
                <a:lnTo>
                  <a:pt x="5079" y="0"/>
                </a:lnTo>
                <a:lnTo>
                  <a:pt x="0" y="0"/>
                </a:lnTo>
                <a:close/>
              </a:path>
            </a:pathLst>
          </a:custGeom>
          <a:solidFill>
            <a:srgbClr val="28166F"/>
          </a:solidFill>
          <a:ln w="9525">
            <a:noFill/>
            <a:round/>
          </a:ln>
        </p:spPr>
        <p:txBody>
          <a:bodyPr lIns="0" tIns="0" rIns="0" bIns="0"/>
          <a:lstStyle/>
          <a:p>
            <a:endParaRPr lang="el-GR"/>
          </a:p>
        </p:txBody>
      </p:sp>
      <p:sp>
        <p:nvSpPr>
          <p:cNvPr id="10227" name="object 1012"/>
          <p:cNvSpPr/>
          <p:nvPr/>
        </p:nvSpPr>
        <p:spPr bwMode="auto">
          <a:xfrm>
            <a:off x="7148513" y="3917950"/>
            <a:ext cx="14287" cy="36513"/>
          </a:xfrm>
          <a:custGeom>
            <a:avLst/>
            <a:gdLst>
              <a:gd name="T0" fmla="*/ 0 w 13461"/>
              <a:gd name="T1" fmla="*/ 0 h 35813"/>
              <a:gd name="T2" fmla="*/ 0 w 13461"/>
              <a:gd name="T3" fmla="*/ 37227 h 35813"/>
              <a:gd name="T4" fmla="*/ 15164 w 13461"/>
              <a:gd name="T5" fmla="*/ 37227 h 35813"/>
              <a:gd name="T6" fmla="*/ 15164 w 13461"/>
              <a:gd name="T7" fmla="*/ 0 h 35813"/>
              <a:gd name="T8" fmla="*/ 0 w 13461"/>
              <a:gd name="T9" fmla="*/ 0 h 35813"/>
              <a:gd name="T10" fmla="*/ 0 60000 65536"/>
              <a:gd name="T11" fmla="*/ 0 60000 65536"/>
              <a:gd name="T12" fmla="*/ 0 60000 65536"/>
              <a:gd name="T13" fmla="*/ 0 60000 65536"/>
              <a:gd name="T14" fmla="*/ 0 60000 65536"/>
              <a:gd name="T15" fmla="*/ 0 w 13461"/>
              <a:gd name="T16" fmla="*/ 0 h 35813"/>
              <a:gd name="T17" fmla="*/ 13461 w 13461"/>
              <a:gd name="T18" fmla="*/ 35813 h 35813"/>
            </a:gdLst>
            <a:ahLst/>
            <a:cxnLst>
              <a:cxn ang="T10">
                <a:pos x="T0" y="T1"/>
              </a:cxn>
              <a:cxn ang="T11">
                <a:pos x="T2" y="T3"/>
              </a:cxn>
              <a:cxn ang="T12">
                <a:pos x="T4" y="T5"/>
              </a:cxn>
              <a:cxn ang="T13">
                <a:pos x="T6" y="T7"/>
              </a:cxn>
              <a:cxn ang="T14">
                <a:pos x="T8" y="T9"/>
              </a:cxn>
            </a:cxnLst>
            <a:rect l="T15" t="T16" r="T17" b="T18"/>
            <a:pathLst>
              <a:path w="13461" h="35813">
                <a:moveTo>
                  <a:pt x="0" y="0"/>
                </a:moveTo>
                <a:lnTo>
                  <a:pt x="0" y="35813"/>
                </a:lnTo>
                <a:lnTo>
                  <a:pt x="13461" y="35813"/>
                </a:lnTo>
                <a:lnTo>
                  <a:pt x="13461" y="0"/>
                </a:lnTo>
                <a:lnTo>
                  <a:pt x="0" y="0"/>
                </a:lnTo>
                <a:close/>
              </a:path>
            </a:pathLst>
          </a:custGeom>
          <a:solidFill>
            <a:srgbClr val="1F1A17"/>
          </a:solidFill>
          <a:ln w="9525">
            <a:noFill/>
            <a:round/>
          </a:ln>
        </p:spPr>
        <p:txBody>
          <a:bodyPr lIns="0" tIns="0" rIns="0" bIns="0"/>
          <a:lstStyle/>
          <a:p>
            <a:endParaRPr lang="el-GR"/>
          </a:p>
        </p:txBody>
      </p:sp>
      <p:sp>
        <p:nvSpPr>
          <p:cNvPr id="10228" name="object 1013"/>
          <p:cNvSpPr/>
          <p:nvPr/>
        </p:nvSpPr>
        <p:spPr bwMode="auto">
          <a:xfrm>
            <a:off x="7158038" y="3940175"/>
            <a:ext cx="11112" cy="0"/>
          </a:xfrm>
          <a:custGeom>
            <a:avLst/>
            <a:gdLst>
              <a:gd name="T0" fmla="*/ 11574 w 10668"/>
              <a:gd name="T1" fmla="*/ 0 w 10668"/>
              <a:gd name="T2" fmla="*/ 0 60000 65536"/>
              <a:gd name="T3" fmla="*/ 0 60000 65536"/>
              <a:gd name="T4" fmla="*/ 0 w 10668"/>
              <a:gd name="T5" fmla="*/ 10668 w 10668"/>
            </a:gdLst>
            <a:ahLst/>
            <a:cxnLst>
              <a:cxn ang="T2">
                <a:pos x="T0" y="0"/>
              </a:cxn>
              <a:cxn ang="T3">
                <a:pos x="T1" y="0"/>
              </a:cxn>
            </a:cxnLst>
            <a:rect l="T4" t="0" r="T5" b="0"/>
            <a:pathLst>
              <a:path w="10668">
                <a:moveTo>
                  <a:pt x="10668" y="0"/>
                </a:moveTo>
                <a:lnTo>
                  <a:pt x="0" y="0"/>
                </a:lnTo>
              </a:path>
            </a:pathLst>
          </a:custGeom>
          <a:noFill/>
          <a:ln w="17653">
            <a:solidFill>
              <a:srgbClr val="28166F"/>
            </a:solidFill>
            <a:round/>
          </a:ln>
        </p:spPr>
        <p:txBody>
          <a:bodyPr lIns="0" tIns="0" rIns="0" bIns="0"/>
          <a:lstStyle/>
          <a:p>
            <a:endParaRPr lang="el-GR"/>
          </a:p>
        </p:txBody>
      </p:sp>
      <p:sp>
        <p:nvSpPr>
          <p:cNvPr id="10229" name="object 1014"/>
          <p:cNvSpPr/>
          <p:nvPr/>
        </p:nvSpPr>
        <p:spPr bwMode="auto">
          <a:xfrm>
            <a:off x="7138988" y="3930650"/>
            <a:ext cx="11112" cy="19050"/>
          </a:xfrm>
          <a:custGeom>
            <a:avLst/>
            <a:gdLst>
              <a:gd name="T0" fmla="*/ 0 w 11430"/>
              <a:gd name="T1" fmla="*/ 0 h 18415"/>
              <a:gd name="T2" fmla="*/ 0 w 11430"/>
              <a:gd name="T3" fmla="*/ 19707 h 18415"/>
              <a:gd name="T4" fmla="*/ 10803 w 11430"/>
              <a:gd name="T5" fmla="*/ 19707 h 18415"/>
              <a:gd name="T6" fmla="*/ 10803 w 11430"/>
              <a:gd name="T7" fmla="*/ 0 h 18415"/>
              <a:gd name="T8" fmla="*/ 0 w 11430"/>
              <a:gd name="T9" fmla="*/ 0 h 18415"/>
              <a:gd name="T10" fmla="*/ 0 60000 65536"/>
              <a:gd name="T11" fmla="*/ 0 60000 65536"/>
              <a:gd name="T12" fmla="*/ 0 60000 65536"/>
              <a:gd name="T13" fmla="*/ 0 60000 65536"/>
              <a:gd name="T14" fmla="*/ 0 60000 65536"/>
              <a:gd name="T15" fmla="*/ 0 w 11430"/>
              <a:gd name="T16" fmla="*/ 0 h 18415"/>
              <a:gd name="T17" fmla="*/ 11430 w 11430"/>
              <a:gd name="T18" fmla="*/ 18415 h 18415"/>
            </a:gdLst>
            <a:ahLst/>
            <a:cxnLst>
              <a:cxn ang="T10">
                <a:pos x="T0" y="T1"/>
              </a:cxn>
              <a:cxn ang="T11">
                <a:pos x="T2" y="T3"/>
              </a:cxn>
              <a:cxn ang="T12">
                <a:pos x="T4" y="T5"/>
              </a:cxn>
              <a:cxn ang="T13">
                <a:pos x="T6" y="T7"/>
              </a:cxn>
              <a:cxn ang="T14">
                <a:pos x="T8" y="T9"/>
              </a:cxn>
            </a:cxnLst>
            <a:rect l="T15" t="T16" r="T17" b="T18"/>
            <a:pathLst>
              <a:path w="11430" h="18415">
                <a:moveTo>
                  <a:pt x="0" y="0"/>
                </a:moveTo>
                <a:lnTo>
                  <a:pt x="0" y="18415"/>
                </a:lnTo>
                <a:lnTo>
                  <a:pt x="11430" y="18415"/>
                </a:lnTo>
                <a:lnTo>
                  <a:pt x="11430" y="0"/>
                </a:lnTo>
                <a:lnTo>
                  <a:pt x="0" y="0"/>
                </a:lnTo>
                <a:close/>
              </a:path>
            </a:pathLst>
          </a:custGeom>
          <a:solidFill>
            <a:srgbClr val="28166F"/>
          </a:solidFill>
          <a:ln w="9525">
            <a:noFill/>
            <a:round/>
          </a:ln>
        </p:spPr>
        <p:txBody>
          <a:bodyPr lIns="0" tIns="0" rIns="0" bIns="0"/>
          <a:lstStyle/>
          <a:p>
            <a:endParaRPr lang="el-GR"/>
          </a:p>
        </p:txBody>
      </p:sp>
      <p:sp>
        <p:nvSpPr>
          <p:cNvPr id="10230" name="object 1015"/>
          <p:cNvSpPr/>
          <p:nvPr/>
        </p:nvSpPr>
        <p:spPr bwMode="auto">
          <a:xfrm>
            <a:off x="7140575" y="3927475"/>
            <a:ext cx="4763" cy="11113"/>
          </a:xfrm>
          <a:custGeom>
            <a:avLst/>
            <a:gdLst>
              <a:gd name="T0" fmla="*/ 0 w 4318"/>
              <a:gd name="T1" fmla="*/ 0 h 9905"/>
              <a:gd name="T2" fmla="*/ 0 w 4318"/>
              <a:gd name="T3" fmla="*/ 12468 h 9905"/>
              <a:gd name="T4" fmla="*/ 5254 w 4318"/>
              <a:gd name="T5" fmla="*/ 12468 h 9905"/>
              <a:gd name="T6" fmla="*/ 5254 w 4318"/>
              <a:gd name="T7" fmla="*/ 0 h 9905"/>
              <a:gd name="T8" fmla="*/ 0 w 4318"/>
              <a:gd name="T9" fmla="*/ 0 h 9905"/>
              <a:gd name="T10" fmla="*/ 0 60000 65536"/>
              <a:gd name="T11" fmla="*/ 0 60000 65536"/>
              <a:gd name="T12" fmla="*/ 0 60000 65536"/>
              <a:gd name="T13" fmla="*/ 0 60000 65536"/>
              <a:gd name="T14" fmla="*/ 0 60000 65536"/>
              <a:gd name="T15" fmla="*/ 0 w 4318"/>
              <a:gd name="T16" fmla="*/ 0 h 9905"/>
              <a:gd name="T17" fmla="*/ 4318 w 4318"/>
              <a:gd name="T18" fmla="*/ 9905 h 9905"/>
            </a:gdLst>
            <a:ahLst/>
            <a:cxnLst>
              <a:cxn ang="T10">
                <a:pos x="T0" y="T1"/>
              </a:cxn>
              <a:cxn ang="T11">
                <a:pos x="T2" y="T3"/>
              </a:cxn>
              <a:cxn ang="T12">
                <a:pos x="T4" y="T5"/>
              </a:cxn>
              <a:cxn ang="T13">
                <a:pos x="T6" y="T7"/>
              </a:cxn>
              <a:cxn ang="T14">
                <a:pos x="T8" y="T9"/>
              </a:cxn>
            </a:cxnLst>
            <a:rect l="T15" t="T16" r="T17" b="T18"/>
            <a:pathLst>
              <a:path w="4318" h="9905">
                <a:moveTo>
                  <a:pt x="0" y="0"/>
                </a:moveTo>
                <a:lnTo>
                  <a:pt x="0" y="9905"/>
                </a:lnTo>
                <a:lnTo>
                  <a:pt x="4318" y="9905"/>
                </a:lnTo>
                <a:lnTo>
                  <a:pt x="4318" y="0"/>
                </a:lnTo>
                <a:lnTo>
                  <a:pt x="0" y="0"/>
                </a:lnTo>
                <a:close/>
              </a:path>
            </a:pathLst>
          </a:custGeom>
          <a:solidFill>
            <a:srgbClr val="28166F"/>
          </a:solidFill>
          <a:ln w="9525">
            <a:noFill/>
            <a:round/>
          </a:ln>
        </p:spPr>
        <p:txBody>
          <a:bodyPr lIns="0" tIns="0" rIns="0" bIns="0"/>
          <a:lstStyle/>
          <a:p>
            <a:endParaRPr lang="el-GR"/>
          </a:p>
        </p:txBody>
      </p:sp>
      <p:sp>
        <p:nvSpPr>
          <p:cNvPr id="10231" name="object 1016"/>
          <p:cNvSpPr/>
          <p:nvPr/>
        </p:nvSpPr>
        <p:spPr bwMode="auto">
          <a:xfrm>
            <a:off x="7161213" y="3927475"/>
            <a:ext cx="4762" cy="11113"/>
          </a:xfrm>
          <a:custGeom>
            <a:avLst/>
            <a:gdLst>
              <a:gd name="T0" fmla="*/ 0 w 4318"/>
              <a:gd name="T1" fmla="*/ 0 h 9905"/>
              <a:gd name="T2" fmla="*/ 0 w 4318"/>
              <a:gd name="T3" fmla="*/ 12468 h 9905"/>
              <a:gd name="T4" fmla="*/ 5252 w 4318"/>
              <a:gd name="T5" fmla="*/ 12468 h 9905"/>
              <a:gd name="T6" fmla="*/ 5252 w 4318"/>
              <a:gd name="T7" fmla="*/ 0 h 9905"/>
              <a:gd name="T8" fmla="*/ 0 w 4318"/>
              <a:gd name="T9" fmla="*/ 0 h 9905"/>
              <a:gd name="T10" fmla="*/ 0 60000 65536"/>
              <a:gd name="T11" fmla="*/ 0 60000 65536"/>
              <a:gd name="T12" fmla="*/ 0 60000 65536"/>
              <a:gd name="T13" fmla="*/ 0 60000 65536"/>
              <a:gd name="T14" fmla="*/ 0 60000 65536"/>
              <a:gd name="T15" fmla="*/ 0 w 4318"/>
              <a:gd name="T16" fmla="*/ 0 h 9905"/>
              <a:gd name="T17" fmla="*/ 4318 w 4318"/>
              <a:gd name="T18" fmla="*/ 9905 h 9905"/>
            </a:gdLst>
            <a:ahLst/>
            <a:cxnLst>
              <a:cxn ang="T10">
                <a:pos x="T0" y="T1"/>
              </a:cxn>
              <a:cxn ang="T11">
                <a:pos x="T2" y="T3"/>
              </a:cxn>
              <a:cxn ang="T12">
                <a:pos x="T4" y="T5"/>
              </a:cxn>
              <a:cxn ang="T13">
                <a:pos x="T6" y="T7"/>
              </a:cxn>
              <a:cxn ang="T14">
                <a:pos x="T8" y="T9"/>
              </a:cxn>
            </a:cxnLst>
            <a:rect l="T15" t="T16" r="T17" b="T18"/>
            <a:pathLst>
              <a:path w="4318" h="9905">
                <a:moveTo>
                  <a:pt x="0" y="0"/>
                </a:moveTo>
                <a:lnTo>
                  <a:pt x="0" y="9905"/>
                </a:lnTo>
                <a:lnTo>
                  <a:pt x="4318" y="9905"/>
                </a:lnTo>
                <a:lnTo>
                  <a:pt x="4318" y="0"/>
                </a:lnTo>
                <a:lnTo>
                  <a:pt x="0" y="0"/>
                </a:lnTo>
                <a:close/>
              </a:path>
            </a:pathLst>
          </a:custGeom>
          <a:solidFill>
            <a:srgbClr val="28166F"/>
          </a:solidFill>
          <a:ln w="9525">
            <a:noFill/>
            <a:round/>
          </a:ln>
        </p:spPr>
        <p:txBody>
          <a:bodyPr lIns="0" tIns="0" rIns="0" bIns="0"/>
          <a:lstStyle/>
          <a:p>
            <a:endParaRPr lang="el-GR"/>
          </a:p>
        </p:txBody>
      </p:sp>
      <p:sp>
        <p:nvSpPr>
          <p:cNvPr id="10232" name="object 1017"/>
          <p:cNvSpPr/>
          <p:nvPr/>
        </p:nvSpPr>
        <p:spPr bwMode="auto">
          <a:xfrm>
            <a:off x="7140575" y="3935413"/>
            <a:ext cx="23813" cy="25400"/>
          </a:xfrm>
          <a:custGeom>
            <a:avLst/>
            <a:gdLst>
              <a:gd name="T0" fmla="*/ 0 w 23622"/>
              <a:gd name="T1" fmla="*/ 0 h 24892"/>
              <a:gd name="T2" fmla="*/ 0 w 23622"/>
              <a:gd name="T3" fmla="*/ 25918 h 24892"/>
              <a:gd name="T4" fmla="*/ 24006 w 23622"/>
              <a:gd name="T5" fmla="*/ 25918 h 24892"/>
              <a:gd name="T6" fmla="*/ 24006 w 23622"/>
              <a:gd name="T7" fmla="*/ 0 h 24892"/>
              <a:gd name="T8" fmla="*/ 0 w 23622"/>
              <a:gd name="T9" fmla="*/ 0 h 24892"/>
              <a:gd name="T10" fmla="*/ 0 60000 65536"/>
              <a:gd name="T11" fmla="*/ 0 60000 65536"/>
              <a:gd name="T12" fmla="*/ 0 60000 65536"/>
              <a:gd name="T13" fmla="*/ 0 60000 65536"/>
              <a:gd name="T14" fmla="*/ 0 60000 65536"/>
              <a:gd name="T15" fmla="*/ 0 w 23622"/>
              <a:gd name="T16" fmla="*/ 0 h 24892"/>
              <a:gd name="T17" fmla="*/ 23622 w 23622"/>
              <a:gd name="T18" fmla="*/ 24892 h 24892"/>
            </a:gdLst>
            <a:ahLst/>
            <a:cxnLst>
              <a:cxn ang="T10">
                <a:pos x="T0" y="T1"/>
              </a:cxn>
              <a:cxn ang="T11">
                <a:pos x="T2" y="T3"/>
              </a:cxn>
              <a:cxn ang="T12">
                <a:pos x="T4" y="T5"/>
              </a:cxn>
              <a:cxn ang="T13">
                <a:pos x="T6" y="T7"/>
              </a:cxn>
              <a:cxn ang="T14">
                <a:pos x="T8" y="T9"/>
              </a:cxn>
            </a:cxnLst>
            <a:rect l="T15" t="T16" r="T17" b="T18"/>
            <a:pathLst>
              <a:path w="23622" h="24892">
                <a:moveTo>
                  <a:pt x="0" y="0"/>
                </a:moveTo>
                <a:lnTo>
                  <a:pt x="0" y="24892"/>
                </a:lnTo>
                <a:lnTo>
                  <a:pt x="23622" y="24892"/>
                </a:lnTo>
                <a:lnTo>
                  <a:pt x="23622" y="0"/>
                </a:lnTo>
                <a:lnTo>
                  <a:pt x="0" y="0"/>
                </a:lnTo>
                <a:close/>
              </a:path>
            </a:pathLst>
          </a:custGeom>
          <a:solidFill>
            <a:srgbClr val="28166F"/>
          </a:solidFill>
          <a:ln w="9525">
            <a:noFill/>
            <a:round/>
          </a:ln>
        </p:spPr>
        <p:txBody>
          <a:bodyPr lIns="0" tIns="0" rIns="0" bIns="0"/>
          <a:lstStyle/>
          <a:p>
            <a:endParaRPr lang="el-GR"/>
          </a:p>
        </p:txBody>
      </p:sp>
      <p:sp>
        <p:nvSpPr>
          <p:cNvPr id="10233" name="object 1018"/>
          <p:cNvSpPr/>
          <p:nvPr/>
        </p:nvSpPr>
        <p:spPr bwMode="auto">
          <a:xfrm>
            <a:off x="7140575" y="3941763"/>
            <a:ext cx="4763" cy="12700"/>
          </a:xfrm>
          <a:custGeom>
            <a:avLst/>
            <a:gdLst>
              <a:gd name="T0" fmla="*/ 0 w 4318"/>
              <a:gd name="T1" fmla="*/ 0 h 12191"/>
              <a:gd name="T2" fmla="*/ 0 w 4318"/>
              <a:gd name="T3" fmla="*/ 13230 h 12191"/>
              <a:gd name="T4" fmla="*/ 5254 w 4318"/>
              <a:gd name="T5" fmla="*/ 13230 h 12191"/>
              <a:gd name="T6" fmla="*/ 5254 w 4318"/>
              <a:gd name="T7" fmla="*/ 0 h 12191"/>
              <a:gd name="T8" fmla="*/ 0 w 4318"/>
              <a:gd name="T9" fmla="*/ 0 h 12191"/>
              <a:gd name="T10" fmla="*/ 0 60000 65536"/>
              <a:gd name="T11" fmla="*/ 0 60000 65536"/>
              <a:gd name="T12" fmla="*/ 0 60000 65536"/>
              <a:gd name="T13" fmla="*/ 0 60000 65536"/>
              <a:gd name="T14" fmla="*/ 0 60000 65536"/>
              <a:gd name="T15" fmla="*/ 0 w 4318"/>
              <a:gd name="T16" fmla="*/ 0 h 12191"/>
              <a:gd name="T17" fmla="*/ 4318 w 4318"/>
              <a:gd name="T18" fmla="*/ 12191 h 12191"/>
            </a:gdLst>
            <a:ahLst/>
            <a:cxnLst>
              <a:cxn ang="T10">
                <a:pos x="T0" y="T1"/>
              </a:cxn>
              <a:cxn ang="T11">
                <a:pos x="T2" y="T3"/>
              </a:cxn>
              <a:cxn ang="T12">
                <a:pos x="T4" y="T5"/>
              </a:cxn>
              <a:cxn ang="T13">
                <a:pos x="T6" y="T7"/>
              </a:cxn>
              <a:cxn ang="T14">
                <a:pos x="T8" y="T9"/>
              </a:cxn>
            </a:cxnLst>
            <a:rect l="T15" t="T16" r="T17" b="T18"/>
            <a:pathLst>
              <a:path w="4318" h="12191">
                <a:moveTo>
                  <a:pt x="0" y="0"/>
                </a:moveTo>
                <a:lnTo>
                  <a:pt x="0" y="12191"/>
                </a:lnTo>
                <a:lnTo>
                  <a:pt x="4318" y="12191"/>
                </a:lnTo>
                <a:lnTo>
                  <a:pt x="4318" y="0"/>
                </a:lnTo>
                <a:lnTo>
                  <a:pt x="0" y="0"/>
                </a:lnTo>
                <a:close/>
              </a:path>
            </a:pathLst>
          </a:custGeom>
          <a:solidFill>
            <a:srgbClr val="28166F"/>
          </a:solidFill>
          <a:ln w="9525">
            <a:noFill/>
            <a:round/>
          </a:ln>
        </p:spPr>
        <p:txBody>
          <a:bodyPr lIns="0" tIns="0" rIns="0" bIns="0"/>
          <a:lstStyle/>
          <a:p>
            <a:endParaRPr lang="el-GR"/>
          </a:p>
        </p:txBody>
      </p:sp>
      <p:sp>
        <p:nvSpPr>
          <p:cNvPr id="10234" name="object 1019"/>
          <p:cNvSpPr/>
          <p:nvPr/>
        </p:nvSpPr>
        <p:spPr bwMode="auto">
          <a:xfrm>
            <a:off x="7161213" y="3941763"/>
            <a:ext cx="4762" cy="12700"/>
          </a:xfrm>
          <a:custGeom>
            <a:avLst/>
            <a:gdLst>
              <a:gd name="T0" fmla="*/ 0 w 4318"/>
              <a:gd name="T1" fmla="*/ 0 h 12191"/>
              <a:gd name="T2" fmla="*/ 0 w 4318"/>
              <a:gd name="T3" fmla="*/ 13230 h 12191"/>
              <a:gd name="T4" fmla="*/ 5252 w 4318"/>
              <a:gd name="T5" fmla="*/ 13230 h 12191"/>
              <a:gd name="T6" fmla="*/ 5252 w 4318"/>
              <a:gd name="T7" fmla="*/ 0 h 12191"/>
              <a:gd name="T8" fmla="*/ 0 w 4318"/>
              <a:gd name="T9" fmla="*/ 0 h 12191"/>
              <a:gd name="T10" fmla="*/ 0 60000 65536"/>
              <a:gd name="T11" fmla="*/ 0 60000 65536"/>
              <a:gd name="T12" fmla="*/ 0 60000 65536"/>
              <a:gd name="T13" fmla="*/ 0 60000 65536"/>
              <a:gd name="T14" fmla="*/ 0 60000 65536"/>
              <a:gd name="T15" fmla="*/ 0 w 4318"/>
              <a:gd name="T16" fmla="*/ 0 h 12191"/>
              <a:gd name="T17" fmla="*/ 4318 w 4318"/>
              <a:gd name="T18" fmla="*/ 12191 h 12191"/>
            </a:gdLst>
            <a:ahLst/>
            <a:cxnLst>
              <a:cxn ang="T10">
                <a:pos x="T0" y="T1"/>
              </a:cxn>
              <a:cxn ang="T11">
                <a:pos x="T2" y="T3"/>
              </a:cxn>
              <a:cxn ang="T12">
                <a:pos x="T4" y="T5"/>
              </a:cxn>
              <a:cxn ang="T13">
                <a:pos x="T6" y="T7"/>
              </a:cxn>
              <a:cxn ang="T14">
                <a:pos x="T8" y="T9"/>
              </a:cxn>
            </a:cxnLst>
            <a:rect l="T15" t="T16" r="T17" b="T18"/>
            <a:pathLst>
              <a:path w="4318" h="12191">
                <a:moveTo>
                  <a:pt x="0" y="0"/>
                </a:moveTo>
                <a:lnTo>
                  <a:pt x="0" y="12191"/>
                </a:lnTo>
                <a:lnTo>
                  <a:pt x="4318" y="12191"/>
                </a:lnTo>
                <a:lnTo>
                  <a:pt x="4318" y="0"/>
                </a:lnTo>
                <a:lnTo>
                  <a:pt x="0" y="0"/>
                </a:lnTo>
                <a:close/>
              </a:path>
            </a:pathLst>
          </a:custGeom>
          <a:solidFill>
            <a:srgbClr val="28166F"/>
          </a:solidFill>
          <a:ln w="9525">
            <a:noFill/>
            <a:round/>
          </a:ln>
        </p:spPr>
        <p:txBody>
          <a:bodyPr lIns="0" tIns="0" rIns="0" bIns="0"/>
          <a:lstStyle/>
          <a:p>
            <a:endParaRPr lang="el-GR"/>
          </a:p>
        </p:txBody>
      </p:sp>
      <p:sp>
        <p:nvSpPr>
          <p:cNvPr id="10235" name="object 1020"/>
          <p:cNvSpPr/>
          <p:nvPr/>
        </p:nvSpPr>
        <p:spPr bwMode="auto">
          <a:xfrm>
            <a:off x="7185025"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10236" name="object 1021"/>
          <p:cNvSpPr/>
          <p:nvPr/>
        </p:nvSpPr>
        <p:spPr bwMode="auto">
          <a:xfrm>
            <a:off x="7194550" y="3940175"/>
            <a:ext cx="11113" cy="0"/>
          </a:xfrm>
          <a:custGeom>
            <a:avLst/>
            <a:gdLst>
              <a:gd name="T0" fmla="*/ 101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19177">
            <a:solidFill>
              <a:srgbClr val="28166F"/>
            </a:solidFill>
            <a:round/>
          </a:ln>
        </p:spPr>
        <p:txBody>
          <a:bodyPr lIns="0" tIns="0" rIns="0" bIns="0"/>
          <a:lstStyle/>
          <a:p>
            <a:endParaRPr lang="el-GR"/>
          </a:p>
        </p:txBody>
      </p:sp>
      <p:sp>
        <p:nvSpPr>
          <p:cNvPr id="10237" name="object 1022"/>
          <p:cNvSpPr/>
          <p:nvPr/>
        </p:nvSpPr>
        <p:spPr bwMode="auto">
          <a:xfrm>
            <a:off x="7172325" y="3941763"/>
            <a:ext cx="17463" cy="3175"/>
          </a:xfrm>
          <a:custGeom>
            <a:avLst/>
            <a:gdLst>
              <a:gd name="T0" fmla="*/ 0 w 16509"/>
              <a:gd name="T1" fmla="*/ 0 h 3047"/>
              <a:gd name="T2" fmla="*/ 0 w 16509"/>
              <a:gd name="T3" fmla="*/ 3308 h 3047"/>
              <a:gd name="T4" fmla="*/ 18472 w 16509"/>
              <a:gd name="T5" fmla="*/ 3308 h 3047"/>
              <a:gd name="T6" fmla="*/ 18472 w 16509"/>
              <a:gd name="T7" fmla="*/ 0 h 3047"/>
              <a:gd name="T8" fmla="*/ 0 w 16509"/>
              <a:gd name="T9" fmla="*/ 0 h 3047"/>
              <a:gd name="T10" fmla="*/ 0 60000 65536"/>
              <a:gd name="T11" fmla="*/ 0 60000 65536"/>
              <a:gd name="T12" fmla="*/ 0 60000 65536"/>
              <a:gd name="T13" fmla="*/ 0 60000 65536"/>
              <a:gd name="T14" fmla="*/ 0 60000 65536"/>
              <a:gd name="T15" fmla="*/ 0 w 16509"/>
              <a:gd name="T16" fmla="*/ 0 h 3047"/>
              <a:gd name="T17" fmla="*/ 16509 w 16509"/>
              <a:gd name="T18" fmla="*/ 3047 h 3047"/>
            </a:gdLst>
            <a:ahLst/>
            <a:cxnLst>
              <a:cxn ang="T10">
                <a:pos x="T0" y="T1"/>
              </a:cxn>
              <a:cxn ang="T11">
                <a:pos x="T2" y="T3"/>
              </a:cxn>
              <a:cxn ang="T12">
                <a:pos x="T4" y="T5"/>
              </a:cxn>
              <a:cxn ang="T13">
                <a:pos x="T6" y="T7"/>
              </a:cxn>
              <a:cxn ang="T14">
                <a:pos x="T8" y="T9"/>
              </a:cxn>
            </a:cxnLst>
            <a:rect l="T15" t="T16" r="T17" b="T18"/>
            <a:pathLst>
              <a:path w="16509" h="3047">
                <a:moveTo>
                  <a:pt x="0" y="0"/>
                </a:moveTo>
                <a:lnTo>
                  <a:pt x="0" y="3047"/>
                </a:lnTo>
                <a:lnTo>
                  <a:pt x="16509" y="3047"/>
                </a:lnTo>
                <a:lnTo>
                  <a:pt x="16509" y="0"/>
                </a:lnTo>
                <a:lnTo>
                  <a:pt x="0" y="0"/>
                </a:lnTo>
                <a:close/>
              </a:path>
            </a:pathLst>
          </a:custGeom>
          <a:solidFill>
            <a:srgbClr val="28166F"/>
          </a:solidFill>
          <a:ln w="9525">
            <a:noFill/>
            <a:round/>
          </a:ln>
        </p:spPr>
        <p:txBody>
          <a:bodyPr lIns="0" tIns="0" rIns="0" bIns="0"/>
          <a:lstStyle/>
          <a:p>
            <a:endParaRPr lang="el-GR"/>
          </a:p>
        </p:txBody>
      </p:sp>
      <p:sp>
        <p:nvSpPr>
          <p:cNvPr id="10238" name="object 1023"/>
          <p:cNvSpPr/>
          <p:nvPr/>
        </p:nvSpPr>
        <p:spPr bwMode="auto">
          <a:xfrm>
            <a:off x="7200900" y="3927475"/>
            <a:ext cx="1588" cy="11113"/>
          </a:xfrm>
          <a:custGeom>
            <a:avLst/>
            <a:gdLst>
              <a:gd name="T0" fmla="*/ 0 w 2794"/>
              <a:gd name="T1" fmla="*/ 0 h 9905"/>
              <a:gd name="T2" fmla="*/ 0 w 2794"/>
              <a:gd name="T3" fmla="*/ 12468 h 9905"/>
              <a:gd name="T4" fmla="*/ 903 w 2794"/>
              <a:gd name="T5" fmla="*/ 12468 h 9905"/>
              <a:gd name="T6" fmla="*/ 903 w 2794"/>
              <a:gd name="T7" fmla="*/ 0 h 9905"/>
              <a:gd name="T8" fmla="*/ 0 w 2794"/>
              <a:gd name="T9" fmla="*/ 0 h 9905"/>
              <a:gd name="T10" fmla="*/ 0 60000 65536"/>
              <a:gd name="T11" fmla="*/ 0 60000 65536"/>
              <a:gd name="T12" fmla="*/ 0 60000 65536"/>
              <a:gd name="T13" fmla="*/ 0 60000 65536"/>
              <a:gd name="T14" fmla="*/ 0 60000 65536"/>
              <a:gd name="T15" fmla="*/ 0 w 2794"/>
              <a:gd name="T16" fmla="*/ 0 h 9905"/>
              <a:gd name="T17" fmla="*/ 2794 w 2794"/>
              <a:gd name="T18" fmla="*/ 9905 h 9905"/>
            </a:gdLst>
            <a:ahLst/>
            <a:cxnLst>
              <a:cxn ang="T10">
                <a:pos x="T0" y="T1"/>
              </a:cxn>
              <a:cxn ang="T11">
                <a:pos x="T2" y="T3"/>
              </a:cxn>
              <a:cxn ang="T12">
                <a:pos x="T4" y="T5"/>
              </a:cxn>
              <a:cxn ang="T13">
                <a:pos x="T6" y="T7"/>
              </a:cxn>
              <a:cxn ang="T14">
                <a:pos x="T8" y="T9"/>
              </a:cxn>
            </a:cxnLst>
            <a:rect l="T15" t="T16" r="T17" b="T18"/>
            <a:pathLst>
              <a:path w="2794" h="9905">
                <a:moveTo>
                  <a:pt x="0" y="0"/>
                </a:moveTo>
                <a:lnTo>
                  <a:pt x="0" y="9905"/>
                </a:lnTo>
                <a:lnTo>
                  <a:pt x="2794" y="9905"/>
                </a:lnTo>
                <a:lnTo>
                  <a:pt x="2794" y="0"/>
                </a:lnTo>
                <a:lnTo>
                  <a:pt x="0" y="0"/>
                </a:lnTo>
                <a:close/>
              </a:path>
            </a:pathLst>
          </a:custGeom>
          <a:solidFill>
            <a:srgbClr val="28166F"/>
          </a:solidFill>
          <a:ln w="9525">
            <a:noFill/>
            <a:round/>
          </a:ln>
        </p:spPr>
        <p:txBody>
          <a:bodyPr lIns="0" tIns="0" rIns="0" bIns="0"/>
          <a:lstStyle/>
          <a:p>
            <a:endParaRPr lang="el-GR"/>
          </a:p>
        </p:txBody>
      </p:sp>
      <p:sp>
        <p:nvSpPr>
          <p:cNvPr id="10239" name="object 1024"/>
          <p:cNvSpPr/>
          <p:nvPr/>
        </p:nvSpPr>
        <p:spPr bwMode="auto">
          <a:xfrm>
            <a:off x="7200900" y="3941763"/>
            <a:ext cx="1588" cy="12700"/>
          </a:xfrm>
          <a:custGeom>
            <a:avLst/>
            <a:gdLst>
              <a:gd name="T0" fmla="*/ 0 w 2794"/>
              <a:gd name="T1" fmla="*/ 0 h 12191"/>
              <a:gd name="T2" fmla="*/ 0 w 2794"/>
              <a:gd name="T3" fmla="*/ 13230 h 12191"/>
              <a:gd name="T4" fmla="*/ 903 w 2794"/>
              <a:gd name="T5" fmla="*/ 13230 h 12191"/>
              <a:gd name="T6" fmla="*/ 903 w 2794"/>
              <a:gd name="T7" fmla="*/ 0 h 12191"/>
              <a:gd name="T8" fmla="*/ 0 w 2794"/>
              <a:gd name="T9" fmla="*/ 0 h 12191"/>
              <a:gd name="T10" fmla="*/ 0 60000 65536"/>
              <a:gd name="T11" fmla="*/ 0 60000 65536"/>
              <a:gd name="T12" fmla="*/ 0 60000 65536"/>
              <a:gd name="T13" fmla="*/ 0 60000 65536"/>
              <a:gd name="T14" fmla="*/ 0 60000 65536"/>
              <a:gd name="T15" fmla="*/ 0 w 2794"/>
              <a:gd name="T16" fmla="*/ 0 h 12191"/>
              <a:gd name="T17" fmla="*/ 2794 w 2794"/>
              <a:gd name="T18" fmla="*/ 12191 h 12191"/>
            </a:gdLst>
            <a:ahLst/>
            <a:cxnLst>
              <a:cxn ang="T10">
                <a:pos x="T0" y="T1"/>
              </a:cxn>
              <a:cxn ang="T11">
                <a:pos x="T2" y="T3"/>
              </a:cxn>
              <a:cxn ang="T12">
                <a:pos x="T4" y="T5"/>
              </a:cxn>
              <a:cxn ang="T13">
                <a:pos x="T6" y="T7"/>
              </a:cxn>
              <a:cxn ang="T14">
                <a:pos x="T8" y="T9"/>
              </a:cxn>
            </a:cxnLst>
            <a:rect l="T15" t="T16" r="T17" b="T18"/>
            <a:pathLst>
              <a:path w="2794" h="12191">
                <a:moveTo>
                  <a:pt x="0" y="0"/>
                </a:moveTo>
                <a:lnTo>
                  <a:pt x="0" y="12191"/>
                </a:lnTo>
                <a:lnTo>
                  <a:pt x="2794" y="12191"/>
                </a:lnTo>
                <a:lnTo>
                  <a:pt x="2794" y="0"/>
                </a:lnTo>
                <a:lnTo>
                  <a:pt x="0" y="0"/>
                </a:lnTo>
                <a:close/>
              </a:path>
            </a:pathLst>
          </a:custGeom>
          <a:solidFill>
            <a:srgbClr val="28166F"/>
          </a:solidFill>
          <a:ln w="9525">
            <a:noFill/>
            <a:round/>
          </a:ln>
        </p:spPr>
        <p:txBody>
          <a:bodyPr lIns="0" tIns="0" rIns="0" bIns="0"/>
          <a:lstStyle/>
          <a:p>
            <a:endParaRPr lang="el-GR"/>
          </a:p>
        </p:txBody>
      </p:sp>
      <p:sp>
        <p:nvSpPr>
          <p:cNvPr id="47104" name="object 1025"/>
          <p:cNvSpPr/>
          <p:nvPr/>
        </p:nvSpPr>
        <p:spPr bwMode="auto">
          <a:xfrm>
            <a:off x="7218363" y="3917950"/>
            <a:ext cx="12700" cy="36513"/>
          </a:xfrm>
          <a:custGeom>
            <a:avLst/>
            <a:gdLst>
              <a:gd name="T0" fmla="*/ 0 w 11937"/>
              <a:gd name="T1" fmla="*/ 0 h 35813"/>
              <a:gd name="T2" fmla="*/ 0 w 11937"/>
              <a:gd name="T3" fmla="*/ 37227 h 35813"/>
              <a:gd name="T4" fmla="*/ 13512 w 11937"/>
              <a:gd name="T5" fmla="*/ 37227 h 35813"/>
              <a:gd name="T6" fmla="*/ 13512 w 11937"/>
              <a:gd name="T7" fmla="*/ 0 h 35813"/>
              <a:gd name="T8" fmla="*/ 0 w 11937"/>
              <a:gd name="T9" fmla="*/ 0 h 35813"/>
              <a:gd name="T10" fmla="*/ 0 60000 65536"/>
              <a:gd name="T11" fmla="*/ 0 60000 65536"/>
              <a:gd name="T12" fmla="*/ 0 60000 65536"/>
              <a:gd name="T13" fmla="*/ 0 60000 65536"/>
              <a:gd name="T14" fmla="*/ 0 60000 65536"/>
              <a:gd name="T15" fmla="*/ 0 w 11937"/>
              <a:gd name="T16" fmla="*/ 0 h 35813"/>
              <a:gd name="T17" fmla="*/ 11937 w 11937"/>
              <a:gd name="T18" fmla="*/ 35813 h 35813"/>
            </a:gdLst>
            <a:ahLst/>
            <a:cxnLst>
              <a:cxn ang="T10">
                <a:pos x="T0" y="T1"/>
              </a:cxn>
              <a:cxn ang="T11">
                <a:pos x="T2" y="T3"/>
              </a:cxn>
              <a:cxn ang="T12">
                <a:pos x="T4" y="T5"/>
              </a:cxn>
              <a:cxn ang="T13">
                <a:pos x="T6" y="T7"/>
              </a:cxn>
              <a:cxn ang="T14">
                <a:pos x="T8" y="T9"/>
              </a:cxn>
            </a:cxnLst>
            <a:rect l="T15" t="T16" r="T17" b="T18"/>
            <a:pathLst>
              <a:path w="11937" h="35813">
                <a:moveTo>
                  <a:pt x="0" y="0"/>
                </a:moveTo>
                <a:lnTo>
                  <a:pt x="0" y="35813"/>
                </a:lnTo>
                <a:lnTo>
                  <a:pt x="11937" y="35813"/>
                </a:lnTo>
                <a:lnTo>
                  <a:pt x="11937" y="0"/>
                </a:lnTo>
                <a:lnTo>
                  <a:pt x="0" y="0"/>
                </a:lnTo>
                <a:close/>
              </a:path>
            </a:pathLst>
          </a:custGeom>
          <a:solidFill>
            <a:srgbClr val="1F1A17"/>
          </a:solidFill>
          <a:ln w="9525">
            <a:noFill/>
            <a:round/>
          </a:ln>
        </p:spPr>
        <p:txBody>
          <a:bodyPr lIns="0" tIns="0" rIns="0" bIns="0"/>
          <a:lstStyle/>
          <a:p>
            <a:endParaRPr lang="el-GR"/>
          </a:p>
        </p:txBody>
      </p:sp>
      <p:sp>
        <p:nvSpPr>
          <p:cNvPr id="47105" name="object 1026"/>
          <p:cNvSpPr/>
          <p:nvPr/>
        </p:nvSpPr>
        <p:spPr bwMode="auto">
          <a:xfrm>
            <a:off x="7216775" y="3930650"/>
            <a:ext cx="22225" cy="19050"/>
          </a:xfrm>
          <a:custGeom>
            <a:avLst/>
            <a:gdLst>
              <a:gd name="T0" fmla="*/ 0 w 22110"/>
              <a:gd name="T1" fmla="*/ 0 h 19177"/>
              <a:gd name="T2" fmla="*/ 0 w 22110"/>
              <a:gd name="T3" fmla="*/ 18924 h 19177"/>
              <a:gd name="T4" fmla="*/ 22341 w 22110"/>
              <a:gd name="T5" fmla="*/ 18924 h 19177"/>
              <a:gd name="T6" fmla="*/ 22341 w 22110"/>
              <a:gd name="T7" fmla="*/ 0 h 19177"/>
              <a:gd name="T8" fmla="*/ 0 w 22110"/>
              <a:gd name="T9" fmla="*/ 0 h 19177"/>
              <a:gd name="T10" fmla="*/ 0 60000 65536"/>
              <a:gd name="T11" fmla="*/ 0 60000 65536"/>
              <a:gd name="T12" fmla="*/ 0 60000 65536"/>
              <a:gd name="T13" fmla="*/ 0 60000 65536"/>
              <a:gd name="T14" fmla="*/ 0 60000 65536"/>
              <a:gd name="T15" fmla="*/ 0 w 22110"/>
              <a:gd name="T16" fmla="*/ 0 h 19177"/>
              <a:gd name="T17" fmla="*/ 22110 w 22110"/>
              <a:gd name="T18" fmla="*/ 19177 h 19177"/>
            </a:gdLst>
            <a:ahLst/>
            <a:cxnLst>
              <a:cxn ang="T10">
                <a:pos x="T0" y="T1"/>
              </a:cxn>
              <a:cxn ang="T11">
                <a:pos x="T2" y="T3"/>
              </a:cxn>
              <a:cxn ang="T12">
                <a:pos x="T4" y="T5"/>
              </a:cxn>
              <a:cxn ang="T13">
                <a:pos x="T6" y="T7"/>
              </a:cxn>
              <a:cxn ang="T14">
                <a:pos x="T8" y="T9"/>
              </a:cxn>
            </a:cxnLst>
            <a:rect l="T15" t="T16" r="T17" b="T18"/>
            <a:pathLst>
              <a:path w="22110" h="19177">
                <a:moveTo>
                  <a:pt x="0" y="0"/>
                </a:moveTo>
                <a:lnTo>
                  <a:pt x="0" y="19177"/>
                </a:lnTo>
                <a:lnTo>
                  <a:pt x="22110" y="19177"/>
                </a:lnTo>
                <a:lnTo>
                  <a:pt x="22110" y="0"/>
                </a:lnTo>
                <a:lnTo>
                  <a:pt x="0" y="0"/>
                </a:lnTo>
                <a:close/>
              </a:path>
            </a:pathLst>
          </a:custGeom>
          <a:solidFill>
            <a:srgbClr val="28166F"/>
          </a:solidFill>
          <a:ln w="9525">
            <a:noFill/>
            <a:round/>
          </a:ln>
        </p:spPr>
        <p:txBody>
          <a:bodyPr lIns="0" tIns="0" rIns="0" bIns="0"/>
          <a:lstStyle/>
          <a:p>
            <a:endParaRPr lang="el-GR"/>
          </a:p>
        </p:txBody>
      </p:sp>
      <p:sp>
        <p:nvSpPr>
          <p:cNvPr id="47106" name="object 1027"/>
          <p:cNvSpPr/>
          <p:nvPr/>
        </p:nvSpPr>
        <p:spPr bwMode="auto">
          <a:xfrm>
            <a:off x="7208838" y="3940175"/>
            <a:ext cx="12700" cy="0"/>
          </a:xfrm>
          <a:custGeom>
            <a:avLst/>
            <a:gdLst>
              <a:gd name="T0" fmla="*/ 13230 w 12191"/>
              <a:gd name="T1" fmla="*/ 0 w 12191"/>
              <a:gd name="T2" fmla="*/ 0 60000 65536"/>
              <a:gd name="T3" fmla="*/ 0 60000 65536"/>
              <a:gd name="T4" fmla="*/ 0 w 12191"/>
              <a:gd name="T5" fmla="*/ 12191 w 12191"/>
            </a:gdLst>
            <a:ahLst/>
            <a:cxnLst>
              <a:cxn ang="T2">
                <a:pos x="T0" y="0"/>
              </a:cxn>
              <a:cxn ang="T3">
                <a:pos x="T1" y="0"/>
              </a:cxn>
            </a:cxnLst>
            <a:rect l="T4" t="0" r="T5" b="0"/>
            <a:pathLst>
              <a:path w="12191">
                <a:moveTo>
                  <a:pt x="12191" y="0"/>
                </a:moveTo>
                <a:lnTo>
                  <a:pt x="0" y="0"/>
                </a:lnTo>
              </a:path>
            </a:pathLst>
          </a:custGeom>
          <a:noFill/>
          <a:ln w="19176">
            <a:solidFill>
              <a:srgbClr val="28166F"/>
            </a:solidFill>
            <a:round/>
          </a:ln>
        </p:spPr>
        <p:txBody>
          <a:bodyPr lIns="0" tIns="0" rIns="0" bIns="0"/>
          <a:lstStyle/>
          <a:p>
            <a:endParaRPr lang="el-GR"/>
          </a:p>
        </p:txBody>
      </p:sp>
      <p:sp>
        <p:nvSpPr>
          <p:cNvPr id="47107" name="object 1028"/>
          <p:cNvSpPr/>
          <p:nvPr/>
        </p:nvSpPr>
        <p:spPr bwMode="auto">
          <a:xfrm>
            <a:off x="7216775" y="3937000"/>
            <a:ext cx="15875" cy="9525"/>
          </a:xfrm>
          <a:custGeom>
            <a:avLst/>
            <a:gdLst>
              <a:gd name="T0" fmla="*/ 0 w 16509"/>
              <a:gd name="T1" fmla="*/ 0 h 10667"/>
              <a:gd name="T2" fmla="*/ 0 w 16509"/>
              <a:gd name="T3" fmla="*/ 8505 h 10667"/>
              <a:gd name="T4" fmla="*/ 15265 w 16509"/>
              <a:gd name="T5" fmla="*/ 8505 h 10667"/>
              <a:gd name="T6" fmla="*/ 15265 w 16509"/>
              <a:gd name="T7" fmla="*/ 0 h 10667"/>
              <a:gd name="T8" fmla="*/ 0 w 16509"/>
              <a:gd name="T9" fmla="*/ 0 h 10667"/>
              <a:gd name="T10" fmla="*/ 0 60000 65536"/>
              <a:gd name="T11" fmla="*/ 0 60000 65536"/>
              <a:gd name="T12" fmla="*/ 0 60000 65536"/>
              <a:gd name="T13" fmla="*/ 0 60000 65536"/>
              <a:gd name="T14" fmla="*/ 0 60000 65536"/>
              <a:gd name="T15" fmla="*/ 0 w 16509"/>
              <a:gd name="T16" fmla="*/ 0 h 10667"/>
              <a:gd name="T17" fmla="*/ 16509 w 16509"/>
              <a:gd name="T18" fmla="*/ 10667 h 10667"/>
            </a:gdLst>
            <a:ahLst/>
            <a:cxnLst>
              <a:cxn ang="T10">
                <a:pos x="T0" y="T1"/>
              </a:cxn>
              <a:cxn ang="T11">
                <a:pos x="T2" y="T3"/>
              </a:cxn>
              <a:cxn ang="T12">
                <a:pos x="T4" y="T5"/>
              </a:cxn>
              <a:cxn ang="T13">
                <a:pos x="T6" y="T7"/>
              </a:cxn>
              <a:cxn ang="T14">
                <a:pos x="T8" y="T9"/>
              </a:cxn>
            </a:cxnLst>
            <a:rect l="T15" t="T16" r="T17" b="T18"/>
            <a:pathLst>
              <a:path w="16509" h="10667">
                <a:moveTo>
                  <a:pt x="0" y="0"/>
                </a:moveTo>
                <a:lnTo>
                  <a:pt x="0" y="10667"/>
                </a:lnTo>
                <a:lnTo>
                  <a:pt x="16509" y="10667"/>
                </a:lnTo>
                <a:lnTo>
                  <a:pt x="16509" y="0"/>
                </a:lnTo>
                <a:lnTo>
                  <a:pt x="0" y="0"/>
                </a:lnTo>
                <a:close/>
              </a:path>
            </a:pathLst>
          </a:custGeom>
          <a:solidFill>
            <a:srgbClr val="28166F"/>
          </a:solidFill>
          <a:ln w="9525">
            <a:noFill/>
            <a:round/>
          </a:ln>
        </p:spPr>
        <p:txBody>
          <a:bodyPr lIns="0" tIns="0" rIns="0" bIns="0"/>
          <a:lstStyle/>
          <a:p>
            <a:endParaRPr lang="el-GR"/>
          </a:p>
        </p:txBody>
      </p:sp>
      <p:sp>
        <p:nvSpPr>
          <p:cNvPr id="47108" name="object 1029"/>
          <p:cNvSpPr/>
          <p:nvPr/>
        </p:nvSpPr>
        <p:spPr bwMode="auto">
          <a:xfrm>
            <a:off x="7229475" y="3932238"/>
            <a:ext cx="23813" cy="0"/>
          </a:xfrm>
          <a:custGeom>
            <a:avLst/>
            <a:gdLst>
              <a:gd name="T0" fmla="*/ 24006 w 23622"/>
              <a:gd name="T1" fmla="*/ 0 w 23622"/>
              <a:gd name="T2" fmla="*/ 0 60000 65536"/>
              <a:gd name="T3" fmla="*/ 0 60000 65536"/>
              <a:gd name="T4" fmla="*/ 0 w 23622"/>
              <a:gd name="T5" fmla="*/ 23622 w 23622"/>
            </a:gdLst>
            <a:ahLst/>
            <a:cxnLst>
              <a:cxn ang="T2">
                <a:pos x="T0" y="0"/>
              </a:cxn>
              <a:cxn ang="T3">
                <a:pos x="T1" y="0"/>
              </a:cxn>
            </a:cxnLst>
            <a:rect l="T4" t="0" r="T5" b="0"/>
            <a:pathLst>
              <a:path w="23622">
                <a:moveTo>
                  <a:pt x="23622" y="0"/>
                </a:moveTo>
                <a:lnTo>
                  <a:pt x="0" y="0"/>
                </a:lnTo>
              </a:path>
            </a:pathLst>
          </a:custGeom>
          <a:noFill/>
          <a:ln w="14986">
            <a:solidFill>
              <a:srgbClr val="28166F"/>
            </a:solidFill>
            <a:round/>
          </a:ln>
        </p:spPr>
        <p:txBody>
          <a:bodyPr lIns="0" tIns="0" rIns="0" bIns="0"/>
          <a:lstStyle/>
          <a:p>
            <a:endParaRPr lang="el-GR"/>
          </a:p>
        </p:txBody>
      </p:sp>
      <p:sp>
        <p:nvSpPr>
          <p:cNvPr id="47109" name="object 1030"/>
          <p:cNvSpPr/>
          <p:nvPr/>
        </p:nvSpPr>
        <p:spPr bwMode="auto">
          <a:xfrm>
            <a:off x="7205663" y="3929063"/>
            <a:ext cx="14287" cy="4762"/>
          </a:xfrm>
          <a:custGeom>
            <a:avLst/>
            <a:gdLst>
              <a:gd name="T0" fmla="*/ 0 w 14223"/>
              <a:gd name="T1" fmla="*/ 0 h 3809"/>
              <a:gd name="T2" fmla="*/ 0 w 14223"/>
              <a:gd name="T3" fmla="*/ 5953 h 3809"/>
              <a:gd name="T4" fmla="*/ 14351 w 14223"/>
              <a:gd name="T5" fmla="*/ 5953 h 3809"/>
              <a:gd name="T6" fmla="*/ 14351 w 14223"/>
              <a:gd name="T7" fmla="*/ 0 h 3809"/>
              <a:gd name="T8" fmla="*/ 0 w 14223"/>
              <a:gd name="T9" fmla="*/ 0 h 3809"/>
              <a:gd name="T10" fmla="*/ 0 60000 65536"/>
              <a:gd name="T11" fmla="*/ 0 60000 65536"/>
              <a:gd name="T12" fmla="*/ 0 60000 65536"/>
              <a:gd name="T13" fmla="*/ 0 60000 65536"/>
              <a:gd name="T14" fmla="*/ 0 60000 65536"/>
              <a:gd name="T15" fmla="*/ 0 w 14223"/>
              <a:gd name="T16" fmla="*/ 0 h 3809"/>
              <a:gd name="T17" fmla="*/ 14223 w 14223"/>
              <a:gd name="T18" fmla="*/ 3809 h 3809"/>
            </a:gdLst>
            <a:ahLst/>
            <a:cxnLst>
              <a:cxn ang="T10">
                <a:pos x="T0" y="T1"/>
              </a:cxn>
              <a:cxn ang="T11">
                <a:pos x="T2" y="T3"/>
              </a:cxn>
              <a:cxn ang="T12">
                <a:pos x="T4" y="T5"/>
              </a:cxn>
              <a:cxn ang="T13">
                <a:pos x="T6" y="T7"/>
              </a:cxn>
              <a:cxn ang="T14">
                <a:pos x="T8" y="T9"/>
              </a:cxn>
            </a:cxnLst>
            <a:rect l="T15" t="T16" r="T17" b="T18"/>
            <a:pathLst>
              <a:path w="14223" h="3809">
                <a:moveTo>
                  <a:pt x="0" y="0"/>
                </a:moveTo>
                <a:lnTo>
                  <a:pt x="0" y="3809"/>
                </a:lnTo>
                <a:lnTo>
                  <a:pt x="14223" y="3809"/>
                </a:lnTo>
                <a:lnTo>
                  <a:pt x="14223" y="0"/>
                </a:lnTo>
                <a:lnTo>
                  <a:pt x="0" y="0"/>
                </a:lnTo>
                <a:close/>
              </a:path>
            </a:pathLst>
          </a:custGeom>
          <a:solidFill>
            <a:srgbClr val="28166F"/>
          </a:solidFill>
          <a:ln w="9525">
            <a:noFill/>
            <a:round/>
          </a:ln>
        </p:spPr>
        <p:txBody>
          <a:bodyPr lIns="0" tIns="0" rIns="0" bIns="0"/>
          <a:lstStyle/>
          <a:p>
            <a:endParaRPr lang="el-GR"/>
          </a:p>
        </p:txBody>
      </p:sp>
      <p:sp>
        <p:nvSpPr>
          <p:cNvPr id="47110" name="object 1031"/>
          <p:cNvSpPr/>
          <p:nvPr/>
        </p:nvSpPr>
        <p:spPr bwMode="auto">
          <a:xfrm>
            <a:off x="7210425" y="3927475"/>
            <a:ext cx="6350" cy="11113"/>
          </a:xfrm>
          <a:custGeom>
            <a:avLst/>
            <a:gdLst>
              <a:gd name="T0" fmla="*/ 2940 w 6857"/>
              <a:gd name="T1" fmla="*/ 0 h 9905"/>
              <a:gd name="T2" fmla="*/ 2940 w 6857"/>
              <a:gd name="T3" fmla="*/ 12468 h 9905"/>
              <a:gd name="T4" fmla="*/ 0 60000 65536"/>
              <a:gd name="T5" fmla="*/ 0 60000 65536"/>
              <a:gd name="T6" fmla="*/ 0 w 6857"/>
              <a:gd name="T7" fmla="*/ 0 h 9905"/>
              <a:gd name="T8" fmla="*/ 6857 w 6857"/>
              <a:gd name="T9" fmla="*/ 9905 h 9905"/>
            </a:gdLst>
            <a:ahLst/>
            <a:cxnLst>
              <a:cxn ang="T4">
                <a:pos x="T0" y="T1"/>
              </a:cxn>
              <a:cxn ang="T5">
                <a:pos x="T2" y="T3"/>
              </a:cxn>
            </a:cxnLst>
            <a:rect l="T6" t="T7" r="T8" b="T9"/>
            <a:pathLst>
              <a:path w="6857" h="9905">
                <a:moveTo>
                  <a:pt x="3428" y="0"/>
                </a:moveTo>
                <a:lnTo>
                  <a:pt x="3428" y="9905"/>
                </a:lnTo>
              </a:path>
            </a:pathLst>
          </a:custGeom>
          <a:noFill/>
          <a:ln w="8127">
            <a:solidFill>
              <a:srgbClr val="28166F"/>
            </a:solidFill>
            <a:round/>
          </a:ln>
        </p:spPr>
        <p:txBody>
          <a:bodyPr lIns="0" tIns="0" rIns="0" bIns="0"/>
          <a:lstStyle/>
          <a:p>
            <a:endParaRPr lang="el-GR"/>
          </a:p>
        </p:txBody>
      </p:sp>
      <p:sp>
        <p:nvSpPr>
          <p:cNvPr id="47111" name="object 1032"/>
          <p:cNvSpPr/>
          <p:nvPr/>
        </p:nvSpPr>
        <p:spPr bwMode="auto">
          <a:xfrm>
            <a:off x="7231063" y="3946525"/>
            <a:ext cx="22225" cy="0"/>
          </a:xfrm>
          <a:custGeom>
            <a:avLst/>
            <a:gdLst>
              <a:gd name="T0" fmla="*/ 22353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14986">
            <a:solidFill>
              <a:srgbClr val="28166F"/>
            </a:solidFill>
            <a:round/>
          </a:ln>
        </p:spPr>
        <p:txBody>
          <a:bodyPr lIns="0" tIns="0" rIns="0" bIns="0"/>
          <a:lstStyle/>
          <a:p>
            <a:endParaRPr lang="el-GR"/>
          </a:p>
        </p:txBody>
      </p:sp>
      <p:sp>
        <p:nvSpPr>
          <p:cNvPr id="47112" name="object 1033"/>
          <p:cNvSpPr/>
          <p:nvPr/>
        </p:nvSpPr>
        <p:spPr bwMode="auto">
          <a:xfrm>
            <a:off x="7205663" y="3944938"/>
            <a:ext cx="15875" cy="1587"/>
          </a:xfrm>
          <a:custGeom>
            <a:avLst/>
            <a:gdLst>
              <a:gd name="T0" fmla="*/ 8269 w 15240"/>
              <a:gd name="T1" fmla="*/ 0 h 2286"/>
              <a:gd name="T2" fmla="*/ 8269 w 15240"/>
              <a:gd name="T3" fmla="*/ 1102 h 2286"/>
              <a:gd name="T4" fmla="*/ 0 60000 65536"/>
              <a:gd name="T5" fmla="*/ 0 60000 65536"/>
              <a:gd name="T6" fmla="*/ 0 w 15240"/>
              <a:gd name="T7" fmla="*/ 0 h 2286"/>
              <a:gd name="T8" fmla="*/ 15240 w 15240"/>
              <a:gd name="T9" fmla="*/ 2286 h 2286"/>
            </a:gdLst>
            <a:ahLst/>
            <a:cxnLst>
              <a:cxn ang="T4">
                <a:pos x="T0" y="T1"/>
              </a:cxn>
              <a:cxn ang="T5">
                <a:pos x="T2" y="T3"/>
              </a:cxn>
            </a:cxnLst>
            <a:rect l="T6" t="T7" r="T8" b="T9"/>
            <a:pathLst>
              <a:path w="15240" h="2286">
                <a:moveTo>
                  <a:pt x="7620" y="0"/>
                </a:moveTo>
                <a:lnTo>
                  <a:pt x="7620" y="2286"/>
                </a:lnTo>
              </a:path>
            </a:pathLst>
          </a:custGeom>
          <a:noFill/>
          <a:ln w="16510">
            <a:solidFill>
              <a:srgbClr val="28166F"/>
            </a:solidFill>
            <a:round/>
          </a:ln>
        </p:spPr>
        <p:txBody>
          <a:bodyPr lIns="0" tIns="0" rIns="0" bIns="0"/>
          <a:lstStyle/>
          <a:p>
            <a:endParaRPr lang="el-GR"/>
          </a:p>
        </p:txBody>
      </p:sp>
      <p:sp>
        <p:nvSpPr>
          <p:cNvPr id="47113" name="object 1034"/>
          <p:cNvSpPr/>
          <p:nvPr/>
        </p:nvSpPr>
        <p:spPr bwMode="auto">
          <a:xfrm>
            <a:off x="7210425" y="3941763"/>
            <a:ext cx="6350" cy="12700"/>
          </a:xfrm>
          <a:custGeom>
            <a:avLst/>
            <a:gdLst>
              <a:gd name="T0" fmla="*/ 2940 w 6857"/>
              <a:gd name="T1" fmla="*/ 0 h 12191"/>
              <a:gd name="T2" fmla="*/ 2940 w 6857"/>
              <a:gd name="T3" fmla="*/ 13230 h 12191"/>
              <a:gd name="T4" fmla="*/ 0 60000 65536"/>
              <a:gd name="T5" fmla="*/ 0 60000 65536"/>
              <a:gd name="T6" fmla="*/ 0 w 6857"/>
              <a:gd name="T7" fmla="*/ 0 h 12191"/>
              <a:gd name="T8" fmla="*/ 6857 w 6857"/>
              <a:gd name="T9" fmla="*/ 12191 h 12191"/>
            </a:gdLst>
            <a:ahLst/>
            <a:cxnLst>
              <a:cxn ang="T4">
                <a:pos x="T0" y="T1"/>
              </a:cxn>
              <a:cxn ang="T5">
                <a:pos x="T2" y="T3"/>
              </a:cxn>
            </a:cxnLst>
            <a:rect l="T6" t="T7" r="T8" b="T9"/>
            <a:pathLst>
              <a:path w="6857" h="12191">
                <a:moveTo>
                  <a:pt x="3428" y="0"/>
                </a:moveTo>
                <a:lnTo>
                  <a:pt x="3428" y="12191"/>
                </a:lnTo>
              </a:path>
            </a:pathLst>
          </a:custGeom>
          <a:noFill/>
          <a:ln w="8127">
            <a:solidFill>
              <a:srgbClr val="28166F"/>
            </a:solidFill>
            <a:round/>
          </a:ln>
        </p:spPr>
        <p:txBody>
          <a:bodyPr lIns="0" tIns="0" rIns="0" bIns="0"/>
          <a:lstStyle/>
          <a:p>
            <a:endParaRPr lang="el-GR"/>
          </a:p>
        </p:txBody>
      </p:sp>
      <p:sp>
        <p:nvSpPr>
          <p:cNvPr id="47114" name="object 1035"/>
          <p:cNvSpPr/>
          <p:nvPr/>
        </p:nvSpPr>
        <p:spPr bwMode="auto">
          <a:xfrm>
            <a:off x="7253288" y="3917950"/>
            <a:ext cx="12700" cy="36513"/>
          </a:xfrm>
          <a:custGeom>
            <a:avLst/>
            <a:gdLst>
              <a:gd name="T0" fmla="*/ 0 w 12700"/>
              <a:gd name="T1" fmla="*/ 0 h 35813"/>
              <a:gd name="T2" fmla="*/ 0 w 12700"/>
              <a:gd name="T3" fmla="*/ 37227 h 35813"/>
              <a:gd name="T4" fmla="*/ 12700 w 12700"/>
              <a:gd name="T5" fmla="*/ 37227 h 35813"/>
              <a:gd name="T6" fmla="*/ 12700 w 12700"/>
              <a:gd name="T7" fmla="*/ 0 h 35813"/>
              <a:gd name="T8" fmla="*/ 0 w 12700"/>
              <a:gd name="T9" fmla="*/ 0 h 35813"/>
              <a:gd name="T10" fmla="*/ 0 60000 65536"/>
              <a:gd name="T11" fmla="*/ 0 60000 65536"/>
              <a:gd name="T12" fmla="*/ 0 60000 65536"/>
              <a:gd name="T13" fmla="*/ 0 60000 65536"/>
              <a:gd name="T14" fmla="*/ 0 60000 65536"/>
              <a:gd name="T15" fmla="*/ 0 w 12700"/>
              <a:gd name="T16" fmla="*/ 0 h 35813"/>
              <a:gd name="T17" fmla="*/ 12700 w 12700"/>
              <a:gd name="T18" fmla="*/ 35813 h 35813"/>
            </a:gdLst>
            <a:ahLst/>
            <a:cxnLst>
              <a:cxn ang="T10">
                <a:pos x="T0" y="T1"/>
              </a:cxn>
              <a:cxn ang="T11">
                <a:pos x="T2" y="T3"/>
              </a:cxn>
              <a:cxn ang="T12">
                <a:pos x="T4" y="T5"/>
              </a:cxn>
              <a:cxn ang="T13">
                <a:pos x="T6" y="T7"/>
              </a:cxn>
              <a:cxn ang="T14">
                <a:pos x="T8" y="T9"/>
              </a:cxn>
            </a:cxnLst>
            <a:rect l="T15" t="T16" r="T17" b="T18"/>
            <a:pathLst>
              <a:path w="12700" h="35813">
                <a:moveTo>
                  <a:pt x="0" y="0"/>
                </a:moveTo>
                <a:lnTo>
                  <a:pt x="0" y="35813"/>
                </a:lnTo>
                <a:lnTo>
                  <a:pt x="12700" y="35813"/>
                </a:lnTo>
                <a:lnTo>
                  <a:pt x="12700" y="0"/>
                </a:lnTo>
                <a:lnTo>
                  <a:pt x="0" y="0"/>
                </a:lnTo>
                <a:close/>
              </a:path>
            </a:pathLst>
          </a:custGeom>
          <a:solidFill>
            <a:srgbClr val="1F1A17"/>
          </a:solidFill>
          <a:ln w="9525">
            <a:noFill/>
            <a:round/>
          </a:ln>
        </p:spPr>
        <p:txBody>
          <a:bodyPr lIns="0" tIns="0" rIns="0" bIns="0"/>
          <a:lstStyle/>
          <a:p>
            <a:endParaRPr lang="el-GR"/>
          </a:p>
        </p:txBody>
      </p:sp>
      <p:sp>
        <p:nvSpPr>
          <p:cNvPr id="47115" name="object 1036"/>
          <p:cNvSpPr/>
          <p:nvPr/>
        </p:nvSpPr>
        <p:spPr bwMode="auto">
          <a:xfrm>
            <a:off x="7261225" y="3940175"/>
            <a:ext cx="12700" cy="0"/>
          </a:xfrm>
          <a:custGeom>
            <a:avLst/>
            <a:gdLst>
              <a:gd name="T0" fmla="*/ 14112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8414">
            <a:solidFill>
              <a:srgbClr val="28166F"/>
            </a:solidFill>
            <a:round/>
          </a:ln>
        </p:spPr>
        <p:txBody>
          <a:bodyPr lIns="0" tIns="0" rIns="0" bIns="0"/>
          <a:lstStyle/>
          <a:p>
            <a:endParaRPr lang="el-GR"/>
          </a:p>
        </p:txBody>
      </p:sp>
      <p:sp>
        <p:nvSpPr>
          <p:cNvPr id="47116" name="object 1037"/>
          <p:cNvSpPr/>
          <p:nvPr/>
        </p:nvSpPr>
        <p:spPr bwMode="auto">
          <a:xfrm>
            <a:off x="7239000" y="3933825"/>
            <a:ext cx="14288" cy="7938"/>
          </a:xfrm>
          <a:custGeom>
            <a:avLst/>
            <a:gdLst>
              <a:gd name="T0" fmla="*/ 7442 w 13716"/>
              <a:gd name="T1" fmla="*/ 0 h 8382"/>
              <a:gd name="T2" fmla="*/ 7442 w 13716"/>
              <a:gd name="T3" fmla="*/ 7518 h 8382"/>
              <a:gd name="T4" fmla="*/ 0 60000 65536"/>
              <a:gd name="T5" fmla="*/ 0 60000 65536"/>
              <a:gd name="T6" fmla="*/ 0 w 13716"/>
              <a:gd name="T7" fmla="*/ 0 h 8382"/>
              <a:gd name="T8" fmla="*/ 13716 w 13716"/>
              <a:gd name="T9" fmla="*/ 8382 h 8382"/>
            </a:gdLst>
            <a:ahLst/>
            <a:cxnLst>
              <a:cxn ang="T4">
                <a:pos x="T0" y="T1"/>
              </a:cxn>
              <a:cxn ang="T5">
                <a:pos x="T2" y="T3"/>
              </a:cxn>
            </a:cxnLst>
            <a:rect l="T6" t="T7" r="T8" b="T9"/>
            <a:pathLst>
              <a:path w="13716" h="8382">
                <a:moveTo>
                  <a:pt x="6858" y="0"/>
                </a:moveTo>
                <a:lnTo>
                  <a:pt x="6858" y="8382"/>
                </a:lnTo>
              </a:path>
            </a:pathLst>
          </a:custGeom>
          <a:noFill/>
          <a:ln w="14986">
            <a:solidFill>
              <a:srgbClr val="28166F"/>
            </a:solidFill>
            <a:round/>
          </a:ln>
        </p:spPr>
        <p:txBody>
          <a:bodyPr lIns="0" tIns="0" rIns="0" bIns="0"/>
          <a:lstStyle/>
          <a:p>
            <a:endParaRPr lang="el-GR"/>
          </a:p>
        </p:txBody>
      </p:sp>
      <p:sp>
        <p:nvSpPr>
          <p:cNvPr id="47117" name="object 1038"/>
          <p:cNvSpPr/>
          <p:nvPr/>
        </p:nvSpPr>
        <p:spPr bwMode="auto">
          <a:xfrm>
            <a:off x="7248525" y="3922713"/>
            <a:ext cx="20638" cy="30162"/>
          </a:xfrm>
          <a:custGeom>
            <a:avLst/>
            <a:gdLst>
              <a:gd name="T0" fmla="*/ 0 w 20574"/>
              <a:gd name="T1" fmla="*/ 0 h 30606"/>
              <a:gd name="T2" fmla="*/ 0 w 20574"/>
              <a:gd name="T3" fmla="*/ 29724 h 30606"/>
              <a:gd name="T4" fmla="*/ 20702 w 20574"/>
              <a:gd name="T5" fmla="*/ 29724 h 30606"/>
              <a:gd name="T6" fmla="*/ 20702 w 20574"/>
              <a:gd name="T7" fmla="*/ 0 h 30606"/>
              <a:gd name="T8" fmla="*/ 0 w 20574"/>
              <a:gd name="T9" fmla="*/ 0 h 30606"/>
              <a:gd name="T10" fmla="*/ 0 60000 65536"/>
              <a:gd name="T11" fmla="*/ 0 60000 65536"/>
              <a:gd name="T12" fmla="*/ 0 60000 65536"/>
              <a:gd name="T13" fmla="*/ 0 60000 65536"/>
              <a:gd name="T14" fmla="*/ 0 60000 65536"/>
              <a:gd name="T15" fmla="*/ 0 w 20574"/>
              <a:gd name="T16" fmla="*/ 0 h 30606"/>
              <a:gd name="T17" fmla="*/ 20574 w 20574"/>
              <a:gd name="T18" fmla="*/ 30606 h 30606"/>
            </a:gdLst>
            <a:ahLst/>
            <a:cxnLst>
              <a:cxn ang="T10">
                <a:pos x="T0" y="T1"/>
              </a:cxn>
              <a:cxn ang="T11">
                <a:pos x="T2" y="T3"/>
              </a:cxn>
              <a:cxn ang="T12">
                <a:pos x="T4" y="T5"/>
              </a:cxn>
              <a:cxn ang="T13">
                <a:pos x="T6" y="T7"/>
              </a:cxn>
              <a:cxn ang="T14">
                <a:pos x="T8" y="T9"/>
              </a:cxn>
            </a:cxnLst>
            <a:rect l="T15" t="T16" r="T17" b="T18"/>
            <a:pathLst>
              <a:path w="20574" h="30606">
                <a:moveTo>
                  <a:pt x="0" y="0"/>
                </a:moveTo>
                <a:lnTo>
                  <a:pt x="0" y="30606"/>
                </a:lnTo>
                <a:lnTo>
                  <a:pt x="20574" y="30606"/>
                </a:lnTo>
                <a:lnTo>
                  <a:pt x="20574" y="0"/>
                </a:lnTo>
                <a:lnTo>
                  <a:pt x="0" y="0"/>
                </a:lnTo>
                <a:close/>
              </a:path>
            </a:pathLst>
          </a:custGeom>
          <a:solidFill>
            <a:srgbClr val="28166F"/>
          </a:solidFill>
          <a:ln w="9525">
            <a:noFill/>
            <a:round/>
          </a:ln>
        </p:spPr>
        <p:txBody>
          <a:bodyPr lIns="0" tIns="0" rIns="0" bIns="0"/>
          <a:lstStyle/>
          <a:p>
            <a:endParaRPr lang="el-GR"/>
          </a:p>
        </p:txBody>
      </p:sp>
      <p:sp>
        <p:nvSpPr>
          <p:cNvPr id="47118" name="object 1039"/>
          <p:cNvSpPr/>
          <p:nvPr/>
        </p:nvSpPr>
        <p:spPr bwMode="auto">
          <a:xfrm>
            <a:off x="7240588" y="3941763"/>
            <a:ext cx="15875" cy="3175"/>
          </a:xfrm>
          <a:custGeom>
            <a:avLst/>
            <a:gdLst>
              <a:gd name="T0" fmla="*/ 8269 w 15240"/>
              <a:gd name="T1" fmla="*/ 0 h 3047"/>
              <a:gd name="T2" fmla="*/ 8269 w 15240"/>
              <a:gd name="T3" fmla="*/ 3308 h 3047"/>
              <a:gd name="T4" fmla="*/ 0 60000 65536"/>
              <a:gd name="T5" fmla="*/ 0 60000 65536"/>
              <a:gd name="T6" fmla="*/ 0 w 15240"/>
              <a:gd name="T7" fmla="*/ 0 h 3047"/>
              <a:gd name="T8" fmla="*/ 15240 w 15240"/>
              <a:gd name="T9" fmla="*/ 3047 h 3047"/>
            </a:gdLst>
            <a:ahLst/>
            <a:cxnLst>
              <a:cxn ang="T4">
                <a:pos x="T0" y="T1"/>
              </a:cxn>
              <a:cxn ang="T5">
                <a:pos x="T2" y="T3"/>
              </a:cxn>
            </a:cxnLst>
            <a:rect l="T6" t="T7" r="T8" b="T9"/>
            <a:pathLst>
              <a:path w="15240" h="3047">
                <a:moveTo>
                  <a:pt x="7620" y="0"/>
                </a:moveTo>
                <a:lnTo>
                  <a:pt x="7620" y="3047"/>
                </a:lnTo>
              </a:path>
            </a:pathLst>
          </a:custGeom>
          <a:noFill/>
          <a:ln w="16510">
            <a:solidFill>
              <a:srgbClr val="28166F"/>
            </a:solidFill>
            <a:round/>
          </a:ln>
        </p:spPr>
        <p:txBody>
          <a:bodyPr lIns="0" tIns="0" rIns="0" bIns="0"/>
          <a:lstStyle/>
          <a:p>
            <a:endParaRPr lang="el-GR"/>
          </a:p>
        </p:txBody>
      </p:sp>
      <p:sp>
        <p:nvSpPr>
          <p:cNvPr id="47119" name="object 1040"/>
          <p:cNvSpPr/>
          <p:nvPr/>
        </p:nvSpPr>
        <p:spPr bwMode="auto">
          <a:xfrm>
            <a:off x="7264400" y="3924300"/>
            <a:ext cx="12700" cy="28575"/>
          </a:xfrm>
          <a:custGeom>
            <a:avLst/>
            <a:gdLst>
              <a:gd name="T0" fmla="*/ 0 w 12191"/>
              <a:gd name="T1" fmla="*/ 0 h 27939"/>
              <a:gd name="T2" fmla="*/ 0 w 12191"/>
              <a:gd name="T3" fmla="*/ 29225 h 27939"/>
              <a:gd name="T4" fmla="*/ 13230 w 12191"/>
              <a:gd name="T5" fmla="*/ 29225 h 27939"/>
              <a:gd name="T6" fmla="*/ 13230 w 12191"/>
              <a:gd name="T7" fmla="*/ 0 h 27939"/>
              <a:gd name="T8" fmla="*/ 0 w 12191"/>
              <a:gd name="T9" fmla="*/ 0 h 27939"/>
              <a:gd name="T10" fmla="*/ 0 60000 65536"/>
              <a:gd name="T11" fmla="*/ 0 60000 65536"/>
              <a:gd name="T12" fmla="*/ 0 60000 65536"/>
              <a:gd name="T13" fmla="*/ 0 60000 65536"/>
              <a:gd name="T14" fmla="*/ 0 60000 65536"/>
              <a:gd name="T15" fmla="*/ 0 w 12191"/>
              <a:gd name="T16" fmla="*/ 0 h 27939"/>
              <a:gd name="T17" fmla="*/ 12191 w 12191"/>
              <a:gd name="T18" fmla="*/ 27939 h 27939"/>
            </a:gdLst>
            <a:ahLst/>
            <a:cxnLst>
              <a:cxn ang="T10">
                <a:pos x="T0" y="T1"/>
              </a:cxn>
              <a:cxn ang="T11">
                <a:pos x="T2" y="T3"/>
              </a:cxn>
              <a:cxn ang="T12">
                <a:pos x="T4" y="T5"/>
              </a:cxn>
              <a:cxn ang="T13">
                <a:pos x="T6" y="T7"/>
              </a:cxn>
              <a:cxn ang="T14">
                <a:pos x="T8" y="T9"/>
              </a:cxn>
            </a:cxnLst>
            <a:rect l="T15" t="T16" r="T17" b="T18"/>
            <a:pathLst>
              <a:path w="12191" h="27939">
                <a:moveTo>
                  <a:pt x="0" y="0"/>
                </a:moveTo>
                <a:lnTo>
                  <a:pt x="0" y="27939"/>
                </a:lnTo>
                <a:lnTo>
                  <a:pt x="12191" y="27939"/>
                </a:lnTo>
                <a:lnTo>
                  <a:pt x="12191" y="0"/>
                </a:lnTo>
                <a:lnTo>
                  <a:pt x="0" y="0"/>
                </a:lnTo>
                <a:close/>
              </a:path>
            </a:pathLst>
          </a:custGeom>
          <a:solidFill>
            <a:srgbClr val="28166F"/>
          </a:solidFill>
          <a:ln w="9525">
            <a:noFill/>
            <a:round/>
          </a:ln>
        </p:spPr>
        <p:txBody>
          <a:bodyPr lIns="0" tIns="0" rIns="0" bIns="0"/>
          <a:lstStyle/>
          <a:p>
            <a:endParaRPr lang="el-GR"/>
          </a:p>
        </p:txBody>
      </p:sp>
      <p:sp>
        <p:nvSpPr>
          <p:cNvPr id="47120" name="object 1041"/>
          <p:cNvSpPr/>
          <p:nvPr/>
        </p:nvSpPr>
        <p:spPr bwMode="auto">
          <a:xfrm>
            <a:off x="7248525" y="3919538"/>
            <a:ext cx="22225" cy="36512"/>
          </a:xfrm>
          <a:custGeom>
            <a:avLst/>
            <a:gdLst>
              <a:gd name="T0" fmla="*/ 0 w 22098"/>
              <a:gd name="T1" fmla="*/ 0 h 35941"/>
              <a:gd name="T2" fmla="*/ 0 w 22098"/>
              <a:gd name="T3" fmla="*/ 37092 h 35941"/>
              <a:gd name="T4" fmla="*/ 22353 w 22098"/>
              <a:gd name="T5" fmla="*/ 37092 h 35941"/>
              <a:gd name="T6" fmla="*/ 22353 w 22098"/>
              <a:gd name="T7" fmla="*/ 0 h 35941"/>
              <a:gd name="T8" fmla="*/ 0 w 22098"/>
              <a:gd name="T9" fmla="*/ 0 h 35941"/>
              <a:gd name="T10" fmla="*/ 0 60000 65536"/>
              <a:gd name="T11" fmla="*/ 0 60000 65536"/>
              <a:gd name="T12" fmla="*/ 0 60000 65536"/>
              <a:gd name="T13" fmla="*/ 0 60000 65536"/>
              <a:gd name="T14" fmla="*/ 0 60000 65536"/>
              <a:gd name="T15" fmla="*/ 0 w 22098"/>
              <a:gd name="T16" fmla="*/ 0 h 35941"/>
              <a:gd name="T17" fmla="*/ 22098 w 22098"/>
              <a:gd name="T18" fmla="*/ 35941 h 35941"/>
            </a:gdLst>
            <a:ahLst/>
            <a:cxnLst>
              <a:cxn ang="T10">
                <a:pos x="T0" y="T1"/>
              </a:cxn>
              <a:cxn ang="T11">
                <a:pos x="T2" y="T3"/>
              </a:cxn>
              <a:cxn ang="T12">
                <a:pos x="T4" y="T5"/>
              </a:cxn>
              <a:cxn ang="T13">
                <a:pos x="T6" y="T7"/>
              </a:cxn>
              <a:cxn ang="T14">
                <a:pos x="T8" y="T9"/>
              </a:cxn>
            </a:cxnLst>
            <a:rect l="T15" t="T16" r="T17" b="T18"/>
            <a:pathLst>
              <a:path w="22098" h="35941">
                <a:moveTo>
                  <a:pt x="0" y="0"/>
                </a:moveTo>
                <a:lnTo>
                  <a:pt x="0" y="35941"/>
                </a:lnTo>
                <a:lnTo>
                  <a:pt x="22098" y="35941"/>
                </a:lnTo>
                <a:lnTo>
                  <a:pt x="22098" y="0"/>
                </a:lnTo>
                <a:lnTo>
                  <a:pt x="0" y="0"/>
                </a:lnTo>
                <a:close/>
              </a:path>
            </a:pathLst>
          </a:custGeom>
          <a:solidFill>
            <a:srgbClr val="28166F"/>
          </a:solidFill>
          <a:ln w="9525">
            <a:noFill/>
            <a:round/>
          </a:ln>
        </p:spPr>
        <p:txBody>
          <a:bodyPr lIns="0" tIns="0" rIns="0" bIns="0"/>
          <a:lstStyle/>
          <a:p>
            <a:endParaRPr lang="el-GR"/>
          </a:p>
        </p:txBody>
      </p:sp>
      <p:sp>
        <p:nvSpPr>
          <p:cNvPr id="47121" name="object 1042"/>
          <p:cNvSpPr/>
          <p:nvPr/>
        </p:nvSpPr>
        <p:spPr bwMode="auto">
          <a:xfrm>
            <a:off x="7267575" y="3927475"/>
            <a:ext cx="3175" cy="11113"/>
          </a:xfrm>
          <a:custGeom>
            <a:avLst/>
            <a:gdLst>
              <a:gd name="T0" fmla="*/ 0 w 2794"/>
              <a:gd name="T1" fmla="*/ 0 h 9905"/>
              <a:gd name="T2" fmla="*/ 0 w 2794"/>
              <a:gd name="T3" fmla="*/ 12468 h 9905"/>
              <a:gd name="T4" fmla="*/ 3608 w 2794"/>
              <a:gd name="T5" fmla="*/ 12468 h 9905"/>
              <a:gd name="T6" fmla="*/ 3608 w 2794"/>
              <a:gd name="T7" fmla="*/ 0 h 9905"/>
              <a:gd name="T8" fmla="*/ 0 w 2794"/>
              <a:gd name="T9" fmla="*/ 0 h 9905"/>
              <a:gd name="T10" fmla="*/ 0 60000 65536"/>
              <a:gd name="T11" fmla="*/ 0 60000 65536"/>
              <a:gd name="T12" fmla="*/ 0 60000 65536"/>
              <a:gd name="T13" fmla="*/ 0 60000 65536"/>
              <a:gd name="T14" fmla="*/ 0 60000 65536"/>
              <a:gd name="T15" fmla="*/ 0 w 2794"/>
              <a:gd name="T16" fmla="*/ 0 h 9905"/>
              <a:gd name="T17" fmla="*/ 2794 w 2794"/>
              <a:gd name="T18" fmla="*/ 9905 h 9905"/>
            </a:gdLst>
            <a:ahLst/>
            <a:cxnLst>
              <a:cxn ang="T10">
                <a:pos x="T0" y="T1"/>
              </a:cxn>
              <a:cxn ang="T11">
                <a:pos x="T2" y="T3"/>
              </a:cxn>
              <a:cxn ang="T12">
                <a:pos x="T4" y="T5"/>
              </a:cxn>
              <a:cxn ang="T13">
                <a:pos x="T6" y="T7"/>
              </a:cxn>
              <a:cxn ang="T14">
                <a:pos x="T8" y="T9"/>
              </a:cxn>
            </a:cxnLst>
            <a:rect l="T15" t="T16" r="T17" b="T18"/>
            <a:pathLst>
              <a:path w="2794" h="9905">
                <a:moveTo>
                  <a:pt x="0" y="0"/>
                </a:moveTo>
                <a:lnTo>
                  <a:pt x="0" y="9905"/>
                </a:lnTo>
                <a:lnTo>
                  <a:pt x="2794" y="9905"/>
                </a:lnTo>
                <a:lnTo>
                  <a:pt x="2794" y="0"/>
                </a:lnTo>
                <a:lnTo>
                  <a:pt x="0" y="0"/>
                </a:lnTo>
                <a:close/>
              </a:path>
            </a:pathLst>
          </a:custGeom>
          <a:solidFill>
            <a:srgbClr val="28166F"/>
          </a:solidFill>
          <a:ln w="9525">
            <a:noFill/>
            <a:round/>
          </a:ln>
        </p:spPr>
        <p:txBody>
          <a:bodyPr lIns="0" tIns="0" rIns="0" bIns="0"/>
          <a:lstStyle/>
          <a:p>
            <a:endParaRPr lang="el-GR"/>
          </a:p>
        </p:txBody>
      </p:sp>
      <p:sp>
        <p:nvSpPr>
          <p:cNvPr id="47122" name="object 1043"/>
          <p:cNvSpPr/>
          <p:nvPr/>
        </p:nvSpPr>
        <p:spPr bwMode="auto">
          <a:xfrm>
            <a:off x="7248525" y="3933825"/>
            <a:ext cx="22225" cy="23813"/>
          </a:xfrm>
          <a:custGeom>
            <a:avLst/>
            <a:gdLst>
              <a:gd name="T0" fmla="*/ 0 w 22098"/>
              <a:gd name="T1" fmla="*/ 0 h 23368"/>
              <a:gd name="T2" fmla="*/ 0 w 22098"/>
              <a:gd name="T3" fmla="*/ 24266 h 23368"/>
              <a:gd name="T4" fmla="*/ 22353 w 22098"/>
              <a:gd name="T5" fmla="*/ 24266 h 23368"/>
              <a:gd name="T6" fmla="*/ 22353 w 22098"/>
              <a:gd name="T7" fmla="*/ 0 h 23368"/>
              <a:gd name="T8" fmla="*/ 0 w 22098"/>
              <a:gd name="T9" fmla="*/ 0 h 23368"/>
              <a:gd name="T10" fmla="*/ 0 60000 65536"/>
              <a:gd name="T11" fmla="*/ 0 60000 65536"/>
              <a:gd name="T12" fmla="*/ 0 60000 65536"/>
              <a:gd name="T13" fmla="*/ 0 60000 65536"/>
              <a:gd name="T14" fmla="*/ 0 60000 65536"/>
              <a:gd name="T15" fmla="*/ 0 w 22098"/>
              <a:gd name="T16" fmla="*/ 0 h 23368"/>
              <a:gd name="T17" fmla="*/ 22098 w 22098"/>
              <a:gd name="T18" fmla="*/ 23368 h 23368"/>
            </a:gdLst>
            <a:ahLst/>
            <a:cxnLst>
              <a:cxn ang="T10">
                <a:pos x="T0" y="T1"/>
              </a:cxn>
              <a:cxn ang="T11">
                <a:pos x="T2" y="T3"/>
              </a:cxn>
              <a:cxn ang="T12">
                <a:pos x="T4" y="T5"/>
              </a:cxn>
              <a:cxn ang="T13">
                <a:pos x="T6" y="T7"/>
              </a:cxn>
              <a:cxn ang="T14">
                <a:pos x="T8" y="T9"/>
              </a:cxn>
            </a:cxnLst>
            <a:rect l="T15" t="T16" r="T17" b="T18"/>
            <a:pathLst>
              <a:path w="22098" h="23368">
                <a:moveTo>
                  <a:pt x="0" y="0"/>
                </a:moveTo>
                <a:lnTo>
                  <a:pt x="0" y="23368"/>
                </a:lnTo>
                <a:lnTo>
                  <a:pt x="22098" y="23368"/>
                </a:lnTo>
                <a:lnTo>
                  <a:pt x="22098" y="0"/>
                </a:lnTo>
                <a:lnTo>
                  <a:pt x="0" y="0"/>
                </a:lnTo>
                <a:close/>
              </a:path>
            </a:pathLst>
          </a:custGeom>
          <a:solidFill>
            <a:srgbClr val="28166F"/>
          </a:solidFill>
          <a:ln w="9525">
            <a:noFill/>
            <a:round/>
          </a:ln>
        </p:spPr>
        <p:txBody>
          <a:bodyPr lIns="0" tIns="0" rIns="0" bIns="0"/>
          <a:lstStyle/>
          <a:p>
            <a:endParaRPr lang="el-GR"/>
          </a:p>
        </p:txBody>
      </p:sp>
      <p:sp>
        <p:nvSpPr>
          <p:cNvPr id="47123" name="object 1044"/>
          <p:cNvSpPr/>
          <p:nvPr/>
        </p:nvSpPr>
        <p:spPr bwMode="auto">
          <a:xfrm>
            <a:off x="7267575" y="3941763"/>
            <a:ext cx="3175" cy="12700"/>
          </a:xfrm>
          <a:custGeom>
            <a:avLst/>
            <a:gdLst>
              <a:gd name="T0" fmla="*/ 0 w 2794"/>
              <a:gd name="T1" fmla="*/ 0 h 12191"/>
              <a:gd name="T2" fmla="*/ 0 w 2794"/>
              <a:gd name="T3" fmla="*/ 13230 h 12191"/>
              <a:gd name="T4" fmla="*/ 3608 w 2794"/>
              <a:gd name="T5" fmla="*/ 13230 h 12191"/>
              <a:gd name="T6" fmla="*/ 3608 w 2794"/>
              <a:gd name="T7" fmla="*/ 0 h 12191"/>
              <a:gd name="T8" fmla="*/ 0 w 2794"/>
              <a:gd name="T9" fmla="*/ 0 h 12191"/>
              <a:gd name="T10" fmla="*/ 0 60000 65536"/>
              <a:gd name="T11" fmla="*/ 0 60000 65536"/>
              <a:gd name="T12" fmla="*/ 0 60000 65536"/>
              <a:gd name="T13" fmla="*/ 0 60000 65536"/>
              <a:gd name="T14" fmla="*/ 0 60000 65536"/>
              <a:gd name="T15" fmla="*/ 0 w 2794"/>
              <a:gd name="T16" fmla="*/ 0 h 12191"/>
              <a:gd name="T17" fmla="*/ 2794 w 2794"/>
              <a:gd name="T18" fmla="*/ 12191 h 12191"/>
            </a:gdLst>
            <a:ahLst/>
            <a:cxnLst>
              <a:cxn ang="T10">
                <a:pos x="T0" y="T1"/>
              </a:cxn>
              <a:cxn ang="T11">
                <a:pos x="T2" y="T3"/>
              </a:cxn>
              <a:cxn ang="T12">
                <a:pos x="T4" y="T5"/>
              </a:cxn>
              <a:cxn ang="T13">
                <a:pos x="T6" y="T7"/>
              </a:cxn>
              <a:cxn ang="T14">
                <a:pos x="T8" y="T9"/>
              </a:cxn>
            </a:cxnLst>
            <a:rect l="T15" t="T16" r="T17" b="T18"/>
            <a:pathLst>
              <a:path w="2794" h="12191">
                <a:moveTo>
                  <a:pt x="0" y="0"/>
                </a:moveTo>
                <a:lnTo>
                  <a:pt x="0" y="12191"/>
                </a:lnTo>
                <a:lnTo>
                  <a:pt x="2794" y="12191"/>
                </a:lnTo>
                <a:lnTo>
                  <a:pt x="2794" y="0"/>
                </a:lnTo>
                <a:lnTo>
                  <a:pt x="0" y="0"/>
                </a:lnTo>
                <a:close/>
              </a:path>
            </a:pathLst>
          </a:custGeom>
          <a:solidFill>
            <a:srgbClr val="28166F"/>
          </a:solidFill>
          <a:ln w="9525">
            <a:noFill/>
            <a:round/>
          </a:ln>
        </p:spPr>
        <p:txBody>
          <a:bodyPr lIns="0" tIns="0" rIns="0" bIns="0"/>
          <a:lstStyle/>
          <a:p>
            <a:endParaRPr lang="el-GR"/>
          </a:p>
        </p:txBody>
      </p:sp>
      <p:sp>
        <p:nvSpPr>
          <p:cNvPr id="47124" name="object 1045"/>
          <p:cNvSpPr/>
          <p:nvPr/>
        </p:nvSpPr>
        <p:spPr bwMode="auto">
          <a:xfrm>
            <a:off x="7286625" y="3917950"/>
            <a:ext cx="11113" cy="36513"/>
          </a:xfrm>
          <a:custGeom>
            <a:avLst/>
            <a:gdLst>
              <a:gd name="T0" fmla="*/ 0 w 11937"/>
              <a:gd name="T1" fmla="*/ 0 h 35813"/>
              <a:gd name="T2" fmla="*/ 0 w 11937"/>
              <a:gd name="T3" fmla="*/ 37227 h 35813"/>
              <a:gd name="T4" fmla="*/ 10346 w 11937"/>
              <a:gd name="T5" fmla="*/ 37227 h 35813"/>
              <a:gd name="T6" fmla="*/ 10346 w 11937"/>
              <a:gd name="T7" fmla="*/ 0 h 35813"/>
              <a:gd name="T8" fmla="*/ 0 w 11937"/>
              <a:gd name="T9" fmla="*/ 0 h 35813"/>
              <a:gd name="T10" fmla="*/ 0 60000 65536"/>
              <a:gd name="T11" fmla="*/ 0 60000 65536"/>
              <a:gd name="T12" fmla="*/ 0 60000 65536"/>
              <a:gd name="T13" fmla="*/ 0 60000 65536"/>
              <a:gd name="T14" fmla="*/ 0 60000 65536"/>
              <a:gd name="T15" fmla="*/ 0 w 11937"/>
              <a:gd name="T16" fmla="*/ 0 h 35813"/>
              <a:gd name="T17" fmla="*/ 11937 w 11937"/>
              <a:gd name="T18" fmla="*/ 35813 h 35813"/>
            </a:gdLst>
            <a:ahLst/>
            <a:cxnLst>
              <a:cxn ang="T10">
                <a:pos x="T0" y="T1"/>
              </a:cxn>
              <a:cxn ang="T11">
                <a:pos x="T2" y="T3"/>
              </a:cxn>
              <a:cxn ang="T12">
                <a:pos x="T4" y="T5"/>
              </a:cxn>
              <a:cxn ang="T13">
                <a:pos x="T6" y="T7"/>
              </a:cxn>
              <a:cxn ang="T14">
                <a:pos x="T8" y="T9"/>
              </a:cxn>
            </a:cxnLst>
            <a:rect l="T15" t="T16" r="T17" b="T18"/>
            <a:pathLst>
              <a:path w="11937" h="35813">
                <a:moveTo>
                  <a:pt x="0" y="0"/>
                </a:moveTo>
                <a:lnTo>
                  <a:pt x="0" y="35813"/>
                </a:lnTo>
                <a:lnTo>
                  <a:pt x="11937" y="35813"/>
                </a:lnTo>
                <a:lnTo>
                  <a:pt x="11937" y="0"/>
                </a:lnTo>
                <a:lnTo>
                  <a:pt x="0" y="0"/>
                </a:lnTo>
                <a:close/>
              </a:path>
            </a:pathLst>
          </a:custGeom>
          <a:solidFill>
            <a:srgbClr val="1F1A17"/>
          </a:solidFill>
          <a:ln w="9525">
            <a:noFill/>
            <a:round/>
          </a:ln>
        </p:spPr>
        <p:txBody>
          <a:bodyPr lIns="0" tIns="0" rIns="0" bIns="0"/>
          <a:lstStyle/>
          <a:p>
            <a:endParaRPr lang="el-GR"/>
          </a:p>
        </p:txBody>
      </p:sp>
      <p:sp>
        <p:nvSpPr>
          <p:cNvPr id="47125" name="object 1046"/>
          <p:cNvSpPr/>
          <p:nvPr/>
        </p:nvSpPr>
        <p:spPr bwMode="auto">
          <a:xfrm>
            <a:off x="7297738" y="3925888"/>
            <a:ext cx="11112" cy="26987"/>
          </a:xfrm>
          <a:custGeom>
            <a:avLst/>
            <a:gdLst>
              <a:gd name="T0" fmla="*/ 0 w 11430"/>
              <a:gd name="T1" fmla="*/ 0 h 27178"/>
              <a:gd name="T2" fmla="*/ 0 w 11430"/>
              <a:gd name="T3" fmla="*/ 26797 h 27178"/>
              <a:gd name="T4" fmla="*/ 10803 w 11430"/>
              <a:gd name="T5" fmla="*/ 26797 h 27178"/>
              <a:gd name="T6" fmla="*/ 10803 w 11430"/>
              <a:gd name="T7" fmla="*/ 0 h 27178"/>
              <a:gd name="T8" fmla="*/ 0 w 11430"/>
              <a:gd name="T9" fmla="*/ 0 h 27178"/>
              <a:gd name="T10" fmla="*/ 0 60000 65536"/>
              <a:gd name="T11" fmla="*/ 0 60000 65536"/>
              <a:gd name="T12" fmla="*/ 0 60000 65536"/>
              <a:gd name="T13" fmla="*/ 0 60000 65536"/>
              <a:gd name="T14" fmla="*/ 0 60000 65536"/>
              <a:gd name="T15" fmla="*/ 0 w 11430"/>
              <a:gd name="T16" fmla="*/ 0 h 27178"/>
              <a:gd name="T17" fmla="*/ 11430 w 11430"/>
              <a:gd name="T18" fmla="*/ 27178 h 27178"/>
            </a:gdLst>
            <a:ahLst/>
            <a:cxnLst>
              <a:cxn ang="T10">
                <a:pos x="T0" y="T1"/>
              </a:cxn>
              <a:cxn ang="T11">
                <a:pos x="T2" y="T3"/>
              </a:cxn>
              <a:cxn ang="T12">
                <a:pos x="T4" y="T5"/>
              </a:cxn>
              <a:cxn ang="T13">
                <a:pos x="T6" y="T7"/>
              </a:cxn>
              <a:cxn ang="T14">
                <a:pos x="T8" y="T9"/>
              </a:cxn>
            </a:cxnLst>
            <a:rect l="T15" t="T16" r="T17" b="T18"/>
            <a:pathLst>
              <a:path w="11430" h="27178">
                <a:moveTo>
                  <a:pt x="0" y="0"/>
                </a:moveTo>
                <a:lnTo>
                  <a:pt x="0" y="27178"/>
                </a:lnTo>
                <a:lnTo>
                  <a:pt x="11430" y="27178"/>
                </a:lnTo>
                <a:lnTo>
                  <a:pt x="11430" y="0"/>
                </a:lnTo>
                <a:lnTo>
                  <a:pt x="0" y="0"/>
                </a:lnTo>
                <a:close/>
              </a:path>
            </a:pathLst>
          </a:custGeom>
          <a:solidFill>
            <a:srgbClr val="28166F"/>
          </a:solidFill>
          <a:ln w="9525">
            <a:noFill/>
            <a:round/>
          </a:ln>
        </p:spPr>
        <p:txBody>
          <a:bodyPr lIns="0" tIns="0" rIns="0" bIns="0"/>
          <a:lstStyle/>
          <a:p>
            <a:endParaRPr lang="el-GR"/>
          </a:p>
        </p:txBody>
      </p:sp>
      <p:sp>
        <p:nvSpPr>
          <p:cNvPr id="47126" name="object 1047"/>
          <p:cNvSpPr/>
          <p:nvPr/>
        </p:nvSpPr>
        <p:spPr bwMode="auto">
          <a:xfrm>
            <a:off x="7278688" y="3930650"/>
            <a:ext cx="12700" cy="19050"/>
          </a:xfrm>
          <a:custGeom>
            <a:avLst/>
            <a:gdLst>
              <a:gd name="T0" fmla="*/ 0 w 12192"/>
              <a:gd name="T1" fmla="*/ 0 h 19177"/>
              <a:gd name="T2" fmla="*/ 0 w 12192"/>
              <a:gd name="T3" fmla="*/ 18924 h 19177"/>
              <a:gd name="T4" fmla="*/ 13229 w 12192"/>
              <a:gd name="T5" fmla="*/ 18924 h 19177"/>
              <a:gd name="T6" fmla="*/ 13229 w 12192"/>
              <a:gd name="T7" fmla="*/ 0 h 19177"/>
              <a:gd name="T8" fmla="*/ 0 w 12192"/>
              <a:gd name="T9" fmla="*/ 0 h 19177"/>
              <a:gd name="T10" fmla="*/ 0 60000 65536"/>
              <a:gd name="T11" fmla="*/ 0 60000 65536"/>
              <a:gd name="T12" fmla="*/ 0 60000 65536"/>
              <a:gd name="T13" fmla="*/ 0 60000 65536"/>
              <a:gd name="T14" fmla="*/ 0 60000 65536"/>
              <a:gd name="T15" fmla="*/ 0 w 12192"/>
              <a:gd name="T16" fmla="*/ 0 h 19177"/>
              <a:gd name="T17" fmla="*/ 12192 w 12192"/>
              <a:gd name="T18" fmla="*/ 19177 h 19177"/>
            </a:gdLst>
            <a:ahLst/>
            <a:cxnLst>
              <a:cxn ang="T10">
                <a:pos x="T0" y="T1"/>
              </a:cxn>
              <a:cxn ang="T11">
                <a:pos x="T2" y="T3"/>
              </a:cxn>
              <a:cxn ang="T12">
                <a:pos x="T4" y="T5"/>
              </a:cxn>
              <a:cxn ang="T13">
                <a:pos x="T6" y="T7"/>
              </a:cxn>
              <a:cxn ang="T14">
                <a:pos x="T8" y="T9"/>
              </a:cxn>
            </a:cxnLst>
            <a:rect l="T15" t="T16" r="T17" b="T18"/>
            <a:pathLst>
              <a:path w="12192" h="19177">
                <a:moveTo>
                  <a:pt x="0" y="0"/>
                </a:moveTo>
                <a:lnTo>
                  <a:pt x="0" y="19177"/>
                </a:lnTo>
                <a:lnTo>
                  <a:pt x="12192" y="19177"/>
                </a:lnTo>
                <a:lnTo>
                  <a:pt x="12192" y="0"/>
                </a:lnTo>
                <a:lnTo>
                  <a:pt x="0" y="0"/>
                </a:lnTo>
                <a:close/>
              </a:path>
            </a:pathLst>
          </a:custGeom>
          <a:solidFill>
            <a:srgbClr val="28166F"/>
          </a:solidFill>
          <a:ln w="9525">
            <a:noFill/>
            <a:round/>
          </a:ln>
        </p:spPr>
        <p:txBody>
          <a:bodyPr lIns="0" tIns="0" rIns="0" bIns="0"/>
          <a:lstStyle/>
          <a:p>
            <a:endParaRPr lang="el-GR"/>
          </a:p>
        </p:txBody>
      </p:sp>
      <p:sp>
        <p:nvSpPr>
          <p:cNvPr id="47127" name="object 1048"/>
          <p:cNvSpPr/>
          <p:nvPr/>
        </p:nvSpPr>
        <p:spPr bwMode="auto">
          <a:xfrm>
            <a:off x="7281863" y="3922713"/>
            <a:ext cx="22225" cy="34925"/>
          </a:xfrm>
          <a:custGeom>
            <a:avLst/>
            <a:gdLst>
              <a:gd name="T0" fmla="*/ 0 w 22098"/>
              <a:gd name="T1" fmla="*/ 0 h 34798"/>
              <a:gd name="T2" fmla="*/ 0 w 22098"/>
              <a:gd name="T3" fmla="*/ 35052 h 34798"/>
              <a:gd name="T4" fmla="*/ 22353 w 22098"/>
              <a:gd name="T5" fmla="*/ 35052 h 34798"/>
              <a:gd name="T6" fmla="*/ 22353 w 22098"/>
              <a:gd name="T7" fmla="*/ 0 h 34798"/>
              <a:gd name="T8" fmla="*/ 0 w 22098"/>
              <a:gd name="T9" fmla="*/ 0 h 34798"/>
              <a:gd name="T10" fmla="*/ 0 60000 65536"/>
              <a:gd name="T11" fmla="*/ 0 60000 65536"/>
              <a:gd name="T12" fmla="*/ 0 60000 65536"/>
              <a:gd name="T13" fmla="*/ 0 60000 65536"/>
              <a:gd name="T14" fmla="*/ 0 60000 65536"/>
              <a:gd name="T15" fmla="*/ 0 w 22098"/>
              <a:gd name="T16" fmla="*/ 0 h 34798"/>
              <a:gd name="T17" fmla="*/ 22098 w 22098"/>
              <a:gd name="T18" fmla="*/ 34798 h 34798"/>
            </a:gdLst>
            <a:ahLst/>
            <a:cxnLst>
              <a:cxn ang="T10">
                <a:pos x="T0" y="T1"/>
              </a:cxn>
              <a:cxn ang="T11">
                <a:pos x="T2" y="T3"/>
              </a:cxn>
              <a:cxn ang="T12">
                <a:pos x="T4" y="T5"/>
              </a:cxn>
              <a:cxn ang="T13">
                <a:pos x="T6" y="T7"/>
              </a:cxn>
              <a:cxn ang="T14">
                <a:pos x="T8" y="T9"/>
              </a:cxn>
            </a:cxnLst>
            <a:rect l="T15" t="T16" r="T17" b="T18"/>
            <a:pathLst>
              <a:path w="22098" h="34798">
                <a:moveTo>
                  <a:pt x="0" y="0"/>
                </a:moveTo>
                <a:lnTo>
                  <a:pt x="0" y="34798"/>
                </a:lnTo>
                <a:lnTo>
                  <a:pt x="22098" y="34798"/>
                </a:lnTo>
                <a:lnTo>
                  <a:pt x="22098" y="0"/>
                </a:lnTo>
                <a:lnTo>
                  <a:pt x="0" y="0"/>
                </a:lnTo>
                <a:close/>
              </a:path>
            </a:pathLst>
          </a:custGeom>
          <a:solidFill>
            <a:srgbClr val="28166F"/>
          </a:solidFill>
          <a:ln w="9525">
            <a:noFill/>
            <a:round/>
          </a:ln>
        </p:spPr>
        <p:txBody>
          <a:bodyPr lIns="0" tIns="0" rIns="0" bIns="0"/>
          <a:lstStyle/>
          <a:p>
            <a:endParaRPr lang="el-GR"/>
          </a:p>
        </p:txBody>
      </p:sp>
      <p:sp>
        <p:nvSpPr>
          <p:cNvPr id="47128" name="object 1049"/>
          <p:cNvSpPr/>
          <p:nvPr/>
        </p:nvSpPr>
        <p:spPr bwMode="auto">
          <a:xfrm>
            <a:off x="7296150" y="3941763"/>
            <a:ext cx="11113" cy="3175"/>
          </a:xfrm>
          <a:custGeom>
            <a:avLst/>
            <a:gdLst>
              <a:gd name="T0" fmla="*/ 0 w 9652"/>
              <a:gd name="T1" fmla="*/ 0 h 3047"/>
              <a:gd name="T2" fmla="*/ 0 w 9652"/>
              <a:gd name="T3" fmla="*/ 3308 h 3047"/>
              <a:gd name="T4" fmla="*/ 12795 w 9652"/>
              <a:gd name="T5" fmla="*/ 3308 h 3047"/>
              <a:gd name="T6" fmla="*/ 12795 w 9652"/>
              <a:gd name="T7" fmla="*/ 0 h 3047"/>
              <a:gd name="T8" fmla="*/ 0 w 9652"/>
              <a:gd name="T9" fmla="*/ 0 h 3047"/>
              <a:gd name="T10" fmla="*/ 0 60000 65536"/>
              <a:gd name="T11" fmla="*/ 0 60000 65536"/>
              <a:gd name="T12" fmla="*/ 0 60000 65536"/>
              <a:gd name="T13" fmla="*/ 0 60000 65536"/>
              <a:gd name="T14" fmla="*/ 0 60000 65536"/>
              <a:gd name="T15" fmla="*/ 0 w 9652"/>
              <a:gd name="T16" fmla="*/ 0 h 3047"/>
              <a:gd name="T17" fmla="*/ 9652 w 9652"/>
              <a:gd name="T18" fmla="*/ 3047 h 3047"/>
            </a:gdLst>
            <a:ahLst/>
            <a:cxnLst>
              <a:cxn ang="T10">
                <a:pos x="T0" y="T1"/>
              </a:cxn>
              <a:cxn ang="T11">
                <a:pos x="T2" y="T3"/>
              </a:cxn>
              <a:cxn ang="T12">
                <a:pos x="T4" y="T5"/>
              </a:cxn>
              <a:cxn ang="T13">
                <a:pos x="T6" y="T7"/>
              </a:cxn>
              <a:cxn ang="T14">
                <a:pos x="T8" y="T9"/>
              </a:cxn>
            </a:cxnLst>
            <a:rect l="T15" t="T16" r="T17" b="T18"/>
            <a:pathLst>
              <a:path w="9652" h="3047">
                <a:moveTo>
                  <a:pt x="0" y="0"/>
                </a:moveTo>
                <a:lnTo>
                  <a:pt x="0" y="3047"/>
                </a:lnTo>
                <a:lnTo>
                  <a:pt x="9652" y="3047"/>
                </a:lnTo>
                <a:lnTo>
                  <a:pt x="9652" y="0"/>
                </a:lnTo>
                <a:lnTo>
                  <a:pt x="0" y="0"/>
                </a:lnTo>
                <a:close/>
              </a:path>
            </a:pathLst>
          </a:custGeom>
          <a:solidFill>
            <a:srgbClr val="28166F"/>
          </a:solidFill>
          <a:ln w="9525">
            <a:noFill/>
            <a:round/>
          </a:ln>
        </p:spPr>
        <p:txBody>
          <a:bodyPr lIns="0" tIns="0" rIns="0" bIns="0"/>
          <a:lstStyle/>
          <a:p>
            <a:endParaRPr lang="el-GR"/>
          </a:p>
        </p:txBody>
      </p:sp>
      <p:sp>
        <p:nvSpPr>
          <p:cNvPr id="47129" name="object 1050"/>
          <p:cNvSpPr/>
          <p:nvPr/>
        </p:nvSpPr>
        <p:spPr bwMode="auto">
          <a:xfrm>
            <a:off x="7273925" y="3924300"/>
            <a:ext cx="12700" cy="28575"/>
          </a:xfrm>
          <a:custGeom>
            <a:avLst/>
            <a:gdLst>
              <a:gd name="T0" fmla="*/ 0 w 13716"/>
              <a:gd name="T1" fmla="*/ 0 h 29464"/>
              <a:gd name="T2" fmla="*/ 0 w 13716"/>
              <a:gd name="T3" fmla="*/ 27713 h 29464"/>
              <a:gd name="T4" fmla="*/ 11759 w 13716"/>
              <a:gd name="T5" fmla="*/ 27713 h 29464"/>
              <a:gd name="T6" fmla="*/ 11759 w 13716"/>
              <a:gd name="T7" fmla="*/ 0 h 29464"/>
              <a:gd name="T8" fmla="*/ 0 w 13716"/>
              <a:gd name="T9" fmla="*/ 0 h 29464"/>
              <a:gd name="T10" fmla="*/ 0 60000 65536"/>
              <a:gd name="T11" fmla="*/ 0 60000 65536"/>
              <a:gd name="T12" fmla="*/ 0 60000 65536"/>
              <a:gd name="T13" fmla="*/ 0 60000 65536"/>
              <a:gd name="T14" fmla="*/ 0 60000 65536"/>
              <a:gd name="T15" fmla="*/ 0 w 13716"/>
              <a:gd name="T16" fmla="*/ 0 h 29464"/>
              <a:gd name="T17" fmla="*/ 13716 w 13716"/>
              <a:gd name="T18" fmla="*/ 29464 h 29464"/>
            </a:gdLst>
            <a:ahLst/>
            <a:cxnLst>
              <a:cxn ang="T10">
                <a:pos x="T0" y="T1"/>
              </a:cxn>
              <a:cxn ang="T11">
                <a:pos x="T2" y="T3"/>
              </a:cxn>
              <a:cxn ang="T12">
                <a:pos x="T4" y="T5"/>
              </a:cxn>
              <a:cxn ang="T13">
                <a:pos x="T6" y="T7"/>
              </a:cxn>
              <a:cxn ang="T14">
                <a:pos x="T8" y="T9"/>
              </a:cxn>
            </a:cxnLst>
            <a:rect l="T15" t="T16" r="T17" b="T18"/>
            <a:pathLst>
              <a:path w="13716" h="29464">
                <a:moveTo>
                  <a:pt x="0" y="0"/>
                </a:moveTo>
                <a:lnTo>
                  <a:pt x="0" y="29464"/>
                </a:lnTo>
                <a:lnTo>
                  <a:pt x="13716" y="29464"/>
                </a:lnTo>
                <a:lnTo>
                  <a:pt x="13716" y="0"/>
                </a:lnTo>
                <a:lnTo>
                  <a:pt x="0" y="0"/>
                </a:lnTo>
                <a:close/>
              </a:path>
            </a:pathLst>
          </a:custGeom>
          <a:solidFill>
            <a:srgbClr val="28166F"/>
          </a:solidFill>
          <a:ln w="9525">
            <a:noFill/>
            <a:round/>
          </a:ln>
        </p:spPr>
        <p:txBody>
          <a:bodyPr lIns="0" tIns="0" rIns="0" bIns="0"/>
          <a:lstStyle/>
          <a:p>
            <a:endParaRPr lang="el-GR"/>
          </a:p>
        </p:txBody>
      </p:sp>
      <p:sp>
        <p:nvSpPr>
          <p:cNvPr id="47130" name="object 1051"/>
          <p:cNvSpPr/>
          <p:nvPr/>
        </p:nvSpPr>
        <p:spPr bwMode="auto">
          <a:xfrm>
            <a:off x="7281863" y="3927475"/>
            <a:ext cx="4762" cy="11113"/>
          </a:xfrm>
          <a:custGeom>
            <a:avLst/>
            <a:gdLst>
              <a:gd name="T0" fmla="*/ 0 w 4317"/>
              <a:gd name="T1" fmla="*/ 0 h 9905"/>
              <a:gd name="T2" fmla="*/ 0 w 4317"/>
              <a:gd name="T3" fmla="*/ 12468 h 9905"/>
              <a:gd name="T4" fmla="*/ 5253 w 4317"/>
              <a:gd name="T5" fmla="*/ 12468 h 9905"/>
              <a:gd name="T6" fmla="*/ 5253 w 4317"/>
              <a:gd name="T7" fmla="*/ 0 h 9905"/>
              <a:gd name="T8" fmla="*/ 0 w 4317"/>
              <a:gd name="T9" fmla="*/ 0 h 9905"/>
              <a:gd name="T10" fmla="*/ 0 60000 65536"/>
              <a:gd name="T11" fmla="*/ 0 60000 65536"/>
              <a:gd name="T12" fmla="*/ 0 60000 65536"/>
              <a:gd name="T13" fmla="*/ 0 60000 65536"/>
              <a:gd name="T14" fmla="*/ 0 60000 65536"/>
              <a:gd name="T15" fmla="*/ 0 w 4317"/>
              <a:gd name="T16" fmla="*/ 0 h 9905"/>
              <a:gd name="T17" fmla="*/ 4317 w 4317"/>
              <a:gd name="T18" fmla="*/ 9905 h 9905"/>
            </a:gdLst>
            <a:ahLst/>
            <a:cxnLst>
              <a:cxn ang="T10">
                <a:pos x="T0" y="T1"/>
              </a:cxn>
              <a:cxn ang="T11">
                <a:pos x="T2" y="T3"/>
              </a:cxn>
              <a:cxn ang="T12">
                <a:pos x="T4" y="T5"/>
              </a:cxn>
              <a:cxn ang="T13">
                <a:pos x="T6" y="T7"/>
              </a:cxn>
              <a:cxn ang="T14">
                <a:pos x="T8" y="T9"/>
              </a:cxn>
            </a:cxnLst>
            <a:rect l="T15" t="T16" r="T17" b="T18"/>
            <a:pathLst>
              <a:path w="4317" h="9905">
                <a:moveTo>
                  <a:pt x="0" y="0"/>
                </a:moveTo>
                <a:lnTo>
                  <a:pt x="0" y="9905"/>
                </a:lnTo>
                <a:lnTo>
                  <a:pt x="4317" y="9905"/>
                </a:lnTo>
                <a:lnTo>
                  <a:pt x="4317" y="0"/>
                </a:lnTo>
                <a:lnTo>
                  <a:pt x="0" y="0"/>
                </a:lnTo>
                <a:close/>
              </a:path>
            </a:pathLst>
          </a:custGeom>
          <a:solidFill>
            <a:srgbClr val="28166F"/>
          </a:solidFill>
          <a:ln w="9525">
            <a:noFill/>
            <a:round/>
          </a:ln>
        </p:spPr>
        <p:txBody>
          <a:bodyPr lIns="0" tIns="0" rIns="0" bIns="0"/>
          <a:lstStyle/>
          <a:p>
            <a:endParaRPr lang="el-GR"/>
          </a:p>
        </p:txBody>
      </p:sp>
      <p:sp>
        <p:nvSpPr>
          <p:cNvPr id="47131" name="object 1052"/>
          <p:cNvSpPr/>
          <p:nvPr/>
        </p:nvSpPr>
        <p:spPr bwMode="auto">
          <a:xfrm>
            <a:off x="7281863" y="3937000"/>
            <a:ext cx="22225" cy="22225"/>
          </a:xfrm>
          <a:custGeom>
            <a:avLst/>
            <a:gdLst>
              <a:gd name="T0" fmla="*/ 0 w 22098"/>
              <a:gd name="T1" fmla="*/ 0 h 23368"/>
              <a:gd name="T2" fmla="*/ 0 w 22098"/>
              <a:gd name="T3" fmla="*/ 21138 h 23368"/>
              <a:gd name="T4" fmla="*/ 22353 w 22098"/>
              <a:gd name="T5" fmla="*/ 21138 h 23368"/>
              <a:gd name="T6" fmla="*/ 22353 w 22098"/>
              <a:gd name="T7" fmla="*/ 0 h 23368"/>
              <a:gd name="T8" fmla="*/ 0 w 22098"/>
              <a:gd name="T9" fmla="*/ 0 h 23368"/>
              <a:gd name="T10" fmla="*/ 0 60000 65536"/>
              <a:gd name="T11" fmla="*/ 0 60000 65536"/>
              <a:gd name="T12" fmla="*/ 0 60000 65536"/>
              <a:gd name="T13" fmla="*/ 0 60000 65536"/>
              <a:gd name="T14" fmla="*/ 0 60000 65536"/>
              <a:gd name="T15" fmla="*/ 0 w 22098"/>
              <a:gd name="T16" fmla="*/ 0 h 23368"/>
              <a:gd name="T17" fmla="*/ 22098 w 22098"/>
              <a:gd name="T18" fmla="*/ 23368 h 23368"/>
            </a:gdLst>
            <a:ahLst/>
            <a:cxnLst>
              <a:cxn ang="T10">
                <a:pos x="T0" y="T1"/>
              </a:cxn>
              <a:cxn ang="T11">
                <a:pos x="T2" y="T3"/>
              </a:cxn>
              <a:cxn ang="T12">
                <a:pos x="T4" y="T5"/>
              </a:cxn>
              <a:cxn ang="T13">
                <a:pos x="T6" y="T7"/>
              </a:cxn>
              <a:cxn ang="T14">
                <a:pos x="T8" y="T9"/>
              </a:cxn>
            </a:cxnLst>
            <a:rect l="T15" t="T16" r="T17" b="T18"/>
            <a:pathLst>
              <a:path w="22098" h="23368">
                <a:moveTo>
                  <a:pt x="0" y="0"/>
                </a:moveTo>
                <a:lnTo>
                  <a:pt x="0" y="23368"/>
                </a:lnTo>
                <a:lnTo>
                  <a:pt x="22098" y="23368"/>
                </a:lnTo>
                <a:lnTo>
                  <a:pt x="22098" y="0"/>
                </a:lnTo>
                <a:lnTo>
                  <a:pt x="0" y="0"/>
                </a:lnTo>
                <a:close/>
              </a:path>
            </a:pathLst>
          </a:custGeom>
          <a:solidFill>
            <a:srgbClr val="28166F"/>
          </a:solidFill>
          <a:ln w="9525">
            <a:noFill/>
            <a:round/>
          </a:ln>
        </p:spPr>
        <p:txBody>
          <a:bodyPr lIns="0" tIns="0" rIns="0" bIns="0"/>
          <a:lstStyle/>
          <a:p>
            <a:endParaRPr lang="el-GR"/>
          </a:p>
        </p:txBody>
      </p:sp>
      <p:sp>
        <p:nvSpPr>
          <p:cNvPr id="47132" name="object 1053"/>
          <p:cNvSpPr/>
          <p:nvPr/>
        </p:nvSpPr>
        <p:spPr bwMode="auto">
          <a:xfrm>
            <a:off x="7281863" y="3941763"/>
            <a:ext cx="4762" cy="12700"/>
          </a:xfrm>
          <a:custGeom>
            <a:avLst/>
            <a:gdLst>
              <a:gd name="T0" fmla="*/ 0 w 4317"/>
              <a:gd name="T1" fmla="*/ 0 h 12191"/>
              <a:gd name="T2" fmla="*/ 0 w 4317"/>
              <a:gd name="T3" fmla="*/ 13230 h 12191"/>
              <a:gd name="T4" fmla="*/ 5253 w 4317"/>
              <a:gd name="T5" fmla="*/ 13230 h 12191"/>
              <a:gd name="T6" fmla="*/ 5253 w 4317"/>
              <a:gd name="T7" fmla="*/ 0 h 12191"/>
              <a:gd name="T8" fmla="*/ 0 w 4317"/>
              <a:gd name="T9" fmla="*/ 0 h 12191"/>
              <a:gd name="T10" fmla="*/ 0 60000 65536"/>
              <a:gd name="T11" fmla="*/ 0 60000 65536"/>
              <a:gd name="T12" fmla="*/ 0 60000 65536"/>
              <a:gd name="T13" fmla="*/ 0 60000 65536"/>
              <a:gd name="T14" fmla="*/ 0 60000 65536"/>
              <a:gd name="T15" fmla="*/ 0 w 4317"/>
              <a:gd name="T16" fmla="*/ 0 h 12191"/>
              <a:gd name="T17" fmla="*/ 4317 w 4317"/>
              <a:gd name="T18" fmla="*/ 12191 h 12191"/>
            </a:gdLst>
            <a:ahLst/>
            <a:cxnLst>
              <a:cxn ang="T10">
                <a:pos x="T0" y="T1"/>
              </a:cxn>
              <a:cxn ang="T11">
                <a:pos x="T2" y="T3"/>
              </a:cxn>
              <a:cxn ang="T12">
                <a:pos x="T4" y="T5"/>
              </a:cxn>
              <a:cxn ang="T13">
                <a:pos x="T6" y="T7"/>
              </a:cxn>
              <a:cxn ang="T14">
                <a:pos x="T8" y="T9"/>
              </a:cxn>
            </a:cxnLst>
            <a:rect l="T15" t="T16" r="T17" b="T18"/>
            <a:pathLst>
              <a:path w="4317" h="12191">
                <a:moveTo>
                  <a:pt x="0" y="0"/>
                </a:moveTo>
                <a:lnTo>
                  <a:pt x="0" y="12191"/>
                </a:lnTo>
                <a:lnTo>
                  <a:pt x="4317" y="12191"/>
                </a:lnTo>
                <a:lnTo>
                  <a:pt x="4317" y="0"/>
                </a:lnTo>
                <a:lnTo>
                  <a:pt x="0" y="0"/>
                </a:lnTo>
                <a:close/>
              </a:path>
            </a:pathLst>
          </a:custGeom>
          <a:solidFill>
            <a:srgbClr val="28166F"/>
          </a:solidFill>
          <a:ln w="9525">
            <a:noFill/>
            <a:round/>
          </a:ln>
        </p:spPr>
        <p:txBody>
          <a:bodyPr lIns="0" tIns="0" rIns="0" bIns="0"/>
          <a:lstStyle/>
          <a:p>
            <a:endParaRPr lang="el-GR"/>
          </a:p>
        </p:txBody>
      </p:sp>
      <p:sp>
        <p:nvSpPr>
          <p:cNvPr id="47133" name="object 1054"/>
          <p:cNvSpPr/>
          <p:nvPr/>
        </p:nvSpPr>
        <p:spPr bwMode="auto">
          <a:xfrm>
            <a:off x="7323138" y="3917950"/>
            <a:ext cx="12700" cy="36513"/>
          </a:xfrm>
          <a:custGeom>
            <a:avLst/>
            <a:gdLst>
              <a:gd name="T0" fmla="*/ 0 w 11938"/>
              <a:gd name="T1" fmla="*/ 0 h 35813"/>
              <a:gd name="T2" fmla="*/ 0 w 11938"/>
              <a:gd name="T3" fmla="*/ 37227 h 35813"/>
              <a:gd name="T4" fmla="*/ 13511 w 11938"/>
              <a:gd name="T5" fmla="*/ 37227 h 35813"/>
              <a:gd name="T6" fmla="*/ 13511 w 11938"/>
              <a:gd name="T7" fmla="*/ 0 h 35813"/>
              <a:gd name="T8" fmla="*/ 0 w 11938"/>
              <a:gd name="T9" fmla="*/ 0 h 35813"/>
              <a:gd name="T10" fmla="*/ 0 60000 65536"/>
              <a:gd name="T11" fmla="*/ 0 60000 65536"/>
              <a:gd name="T12" fmla="*/ 0 60000 65536"/>
              <a:gd name="T13" fmla="*/ 0 60000 65536"/>
              <a:gd name="T14" fmla="*/ 0 60000 65536"/>
              <a:gd name="T15" fmla="*/ 0 w 11938"/>
              <a:gd name="T16" fmla="*/ 0 h 35813"/>
              <a:gd name="T17" fmla="*/ 11938 w 11938"/>
              <a:gd name="T18" fmla="*/ 35813 h 35813"/>
            </a:gdLst>
            <a:ahLst/>
            <a:cxnLst>
              <a:cxn ang="T10">
                <a:pos x="T0" y="T1"/>
              </a:cxn>
              <a:cxn ang="T11">
                <a:pos x="T2" y="T3"/>
              </a:cxn>
              <a:cxn ang="T12">
                <a:pos x="T4" y="T5"/>
              </a:cxn>
              <a:cxn ang="T13">
                <a:pos x="T6" y="T7"/>
              </a:cxn>
              <a:cxn ang="T14">
                <a:pos x="T8" y="T9"/>
              </a:cxn>
            </a:cxnLst>
            <a:rect l="T15" t="T16" r="T17" b="T18"/>
            <a:pathLst>
              <a:path w="11938" h="35813">
                <a:moveTo>
                  <a:pt x="0" y="0"/>
                </a:moveTo>
                <a:lnTo>
                  <a:pt x="0" y="35813"/>
                </a:lnTo>
                <a:lnTo>
                  <a:pt x="11938" y="35813"/>
                </a:lnTo>
                <a:lnTo>
                  <a:pt x="11938" y="0"/>
                </a:lnTo>
                <a:lnTo>
                  <a:pt x="0" y="0"/>
                </a:lnTo>
                <a:close/>
              </a:path>
            </a:pathLst>
          </a:custGeom>
          <a:solidFill>
            <a:srgbClr val="1F1A17"/>
          </a:solidFill>
          <a:ln w="9525">
            <a:noFill/>
            <a:round/>
          </a:ln>
        </p:spPr>
        <p:txBody>
          <a:bodyPr lIns="0" tIns="0" rIns="0" bIns="0"/>
          <a:lstStyle/>
          <a:p>
            <a:endParaRPr lang="el-GR"/>
          </a:p>
        </p:txBody>
      </p:sp>
      <p:sp>
        <p:nvSpPr>
          <p:cNvPr id="47134" name="object 1055"/>
          <p:cNvSpPr/>
          <p:nvPr/>
        </p:nvSpPr>
        <p:spPr bwMode="auto">
          <a:xfrm>
            <a:off x="7332663" y="3940175"/>
            <a:ext cx="14287" cy="0"/>
          </a:xfrm>
          <a:custGeom>
            <a:avLst/>
            <a:gdLst>
              <a:gd name="T0" fmla="*/ 14882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20700">
            <a:solidFill>
              <a:srgbClr val="28166F"/>
            </a:solidFill>
            <a:round/>
          </a:ln>
        </p:spPr>
        <p:txBody>
          <a:bodyPr lIns="0" tIns="0" rIns="0" bIns="0"/>
          <a:lstStyle/>
          <a:p>
            <a:endParaRPr lang="el-GR"/>
          </a:p>
        </p:txBody>
      </p:sp>
      <p:sp>
        <p:nvSpPr>
          <p:cNvPr id="47135" name="object 1056"/>
          <p:cNvSpPr/>
          <p:nvPr/>
        </p:nvSpPr>
        <p:spPr bwMode="auto">
          <a:xfrm>
            <a:off x="7315200" y="3932238"/>
            <a:ext cx="11113" cy="17462"/>
          </a:xfrm>
          <a:custGeom>
            <a:avLst/>
            <a:gdLst>
              <a:gd name="T0" fmla="*/ 0 w 9905"/>
              <a:gd name="T1" fmla="*/ 0 h 16890"/>
              <a:gd name="T2" fmla="*/ 0 w 9905"/>
              <a:gd name="T3" fmla="*/ 18053 h 16890"/>
              <a:gd name="T4" fmla="*/ 12468 w 9905"/>
              <a:gd name="T5" fmla="*/ 18053 h 16890"/>
              <a:gd name="T6" fmla="*/ 12468 w 9905"/>
              <a:gd name="T7" fmla="*/ 0 h 16890"/>
              <a:gd name="T8" fmla="*/ 0 w 9905"/>
              <a:gd name="T9" fmla="*/ 0 h 16890"/>
              <a:gd name="T10" fmla="*/ 0 60000 65536"/>
              <a:gd name="T11" fmla="*/ 0 60000 65536"/>
              <a:gd name="T12" fmla="*/ 0 60000 65536"/>
              <a:gd name="T13" fmla="*/ 0 60000 65536"/>
              <a:gd name="T14" fmla="*/ 0 60000 65536"/>
              <a:gd name="T15" fmla="*/ 0 w 9905"/>
              <a:gd name="T16" fmla="*/ 0 h 16890"/>
              <a:gd name="T17" fmla="*/ 9905 w 9905"/>
              <a:gd name="T18" fmla="*/ 16890 h 16890"/>
            </a:gdLst>
            <a:ahLst/>
            <a:cxnLst>
              <a:cxn ang="T10">
                <a:pos x="T0" y="T1"/>
              </a:cxn>
              <a:cxn ang="T11">
                <a:pos x="T2" y="T3"/>
              </a:cxn>
              <a:cxn ang="T12">
                <a:pos x="T4" y="T5"/>
              </a:cxn>
              <a:cxn ang="T13">
                <a:pos x="T6" y="T7"/>
              </a:cxn>
              <a:cxn ang="T14">
                <a:pos x="T8" y="T9"/>
              </a:cxn>
            </a:cxnLst>
            <a:rect l="T15" t="T16" r="T17" b="T18"/>
            <a:pathLst>
              <a:path w="9905" h="16890">
                <a:moveTo>
                  <a:pt x="0" y="0"/>
                </a:moveTo>
                <a:lnTo>
                  <a:pt x="0" y="16890"/>
                </a:lnTo>
                <a:lnTo>
                  <a:pt x="9905" y="16890"/>
                </a:lnTo>
                <a:lnTo>
                  <a:pt x="9905" y="0"/>
                </a:lnTo>
                <a:lnTo>
                  <a:pt x="0" y="0"/>
                </a:lnTo>
                <a:close/>
              </a:path>
            </a:pathLst>
          </a:custGeom>
          <a:solidFill>
            <a:srgbClr val="28166F"/>
          </a:solidFill>
          <a:ln w="9525">
            <a:noFill/>
            <a:round/>
          </a:ln>
        </p:spPr>
        <p:txBody>
          <a:bodyPr lIns="0" tIns="0" rIns="0" bIns="0"/>
          <a:lstStyle/>
          <a:p>
            <a:endParaRPr lang="el-GR"/>
          </a:p>
        </p:txBody>
      </p:sp>
      <p:sp>
        <p:nvSpPr>
          <p:cNvPr id="47136" name="object 1057"/>
          <p:cNvSpPr/>
          <p:nvPr/>
        </p:nvSpPr>
        <p:spPr bwMode="auto">
          <a:xfrm>
            <a:off x="7319963" y="3937000"/>
            <a:ext cx="19050" cy="9525"/>
          </a:xfrm>
          <a:custGeom>
            <a:avLst/>
            <a:gdLst>
              <a:gd name="T0" fmla="*/ 0 w 18034"/>
              <a:gd name="T1" fmla="*/ 0 h 10667"/>
              <a:gd name="T2" fmla="*/ 0 w 18034"/>
              <a:gd name="T3" fmla="*/ 8505 h 10667"/>
              <a:gd name="T4" fmla="*/ 20123 w 18034"/>
              <a:gd name="T5" fmla="*/ 8505 h 10667"/>
              <a:gd name="T6" fmla="*/ 20123 w 18034"/>
              <a:gd name="T7" fmla="*/ 0 h 10667"/>
              <a:gd name="T8" fmla="*/ 0 w 18034"/>
              <a:gd name="T9" fmla="*/ 0 h 10667"/>
              <a:gd name="T10" fmla="*/ 0 60000 65536"/>
              <a:gd name="T11" fmla="*/ 0 60000 65536"/>
              <a:gd name="T12" fmla="*/ 0 60000 65536"/>
              <a:gd name="T13" fmla="*/ 0 60000 65536"/>
              <a:gd name="T14" fmla="*/ 0 60000 65536"/>
              <a:gd name="T15" fmla="*/ 0 w 18034"/>
              <a:gd name="T16" fmla="*/ 0 h 10667"/>
              <a:gd name="T17" fmla="*/ 18034 w 18034"/>
              <a:gd name="T18" fmla="*/ 10667 h 10667"/>
            </a:gdLst>
            <a:ahLst/>
            <a:cxnLst>
              <a:cxn ang="T10">
                <a:pos x="T0" y="T1"/>
              </a:cxn>
              <a:cxn ang="T11">
                <a:pos x="T2" y="T3"/>
              </a:cxn>
              <a:cxn ang="T12">
                <a:pos x="T4" y="T5"/>
              </a:cxn>
              <a:cxn ang="T13">
                <a:pos x="T6" y="T7"/>
              </a:cxn>
              <a:cxn ang="T14">
                <a:pos x="T8" y="T9"/>
              </a:cxn>
            </a:cxnLst>
            <a:rect l="T15" t="T16" r="T17" b="T18"/>
            <a:pathLst>
              <a:path w="18034" h="10667">
                <a:moveTo>
                  <a:pt x="0" y="0"/>
                </a:moveTo>
                <a:lnTo>
                  <a:pt x="0" y="10667"/>
                </a:lnTo>
                <a:lnTo>
                  <a:pt x="18034" y="10667"/>
                </a:lnTo>
                <a:lnTo>
                  <a:pt x="18034" y="0"/>
                </a:lnTo>
                <a:lnTo>
                  <a:pt x="0" y="0"/>
                </a:lnTo>
                <a:close/>
              </a:path>
            </a:pathLst>
          </a:custGeom>
          <a:solidFill>
            <a:srgbClr val="28166F"/>
          </a:solidFill>
          <a:ln w="9525">
            <a:noFill/>
            <a:round/>
          </a:ln>
        </p:spPr>
        <p:txBody>
          <a:bodyPr lIns="0" tIns="0" rIns="0" bIns="0"/>
          <a:lstStyle/>
          <a:p>
            <a:endParaRPr lang="el-GR"/>
          </a:p>
        </p:txBody>
      </p:sp>
      <p:sp>
        <p:nvSpPr>
          <p:cNvPr id="47137" name="object 1058"/>
          <p:cNvSpPr/>
          <p:nvPr/>
        </p:nvSpPr>
        <p:spPr bwMode="auto">
          <a:xfrm>
            <a:off x="7334250" y="3922713"/>
            <a:ext cx="15875" cy="31750"/>
          </a:xfrm>
          <a:custGeom>
            <a:avLst/>
            <a:gdLst>
              <a:gd name="T0" fmla="*/ 0 w 15240"/>
              <a:gd name="T1" fmla="*/ 0 h 30988"/>
              <a:gd name="T2" fmla="*/ 0 w 15240"/>
              <a:gd name="T3" fmla="*/ 32531 h 30988"/>
              <a:gd name="T4" fmla="*/ 16536 w 15240"/>
              <a:gd name="T5" fmla="*/ 32531 h 30988"/>
              <a:gd name="T6" fmla="*/ 16536 w 15240"/>
              <a:gd name="T7" fmla="*/ 0 h 30988"/>
              <a:gd name="T8" fmla="*/ 0 w 15240"/>
              <a:gd name="T9" fmla="*/ 0 h 30988"/>
              <a:gd name="T10" fmla="*/ 0 60000 65536"/>
              <a:gd name="T11" fmla="*/ 0 60000 65536"/>
              <a:gd name="T12" fmla="*/ 0 60000 65536"/>
              <a:gd name="T13" fmla="*/ 0 60000 65536"/>
              <a:gd name="T14" fmla="*/ 0 60000 65536"/>
              <a:gd name="T15" fmla="*/ 0 w 15240"/>
              <a:gd name="T16" fmla="*/ 0 h 30988"/>
              <a:gd name="T17" fmla="*/ 15240 w 15240"/>
              <a:gd name="T18" fmla="*/ 30988 h 30988"/>
            </a:gdLst>
            <a:ahLst/>
            <a:cxnLst>
              <a:cxn ang="T10">
                <a:pos x="T0" y="T1"/>
              </a:cxn>
              <a:cxn ang="T11">
                <a:pos x="T2" y="T3"/>
              </a:cxn>
              <a:cxn ang="T12">
                <a:pos x="T4" y="T5"/>
              </a:cxn>
              <a:cxn ang="T13">
                <a:pos x="T6" y="T7"/>
              </a:cxn>
              <a:cxn ang="T14">
                <a:pos x="T8" y="T9"/>
              </a:cxn>
            </a:cxnLst>
            <a:rect l="T15" t="T16" r="T17" b="T18"/>
            <a:pathLst>
              <a:path w="15240" h="30988">
                <a:moveTo>
                  <a:pt x="0" y="0"/>
                </a:moveTo>
                <a:lnTo>
                  <a:pt x="0" y="30988"/>
                </a:lnTo>
                <a:lnTo>
                  <a:pt x="15240" y="30988"/>
                </a:lnTo>
                <a:lnTo>
                  <a:pt x="15240" y="0"/>
                </a:lnTo>
                <a:lnTo>
                  <a:pt x="0" y="0"/>
                </a:lnTo>
                <a:close/>
              </a:path>
            </a:pathLst>
          </a:custGeom>
          <a:solidFill>
            <a:srgbClr val="28166F"/>
          </a:solidFill>
          <a:ln w="9525">
            <a:noFill/>
            <a:round/>
          </a:ln>
        </p:spPr>
        <p:txBody>
          <a:bodyPr lIns="0" tIns="0" rIns="0" bIns="0"/>
          <a:lstStyle/>
          <a:p>
            <a:endParaRPr lang="el-GR"/>
          </a:p>
        </p:txBody>
      </p:sp>
      <p:sp>
        <p:nvSpPr>
          <p:cNvPr id="47138" name="object 1059"/>
          <p:cNvSpPr/>
          <p:nvPr/>
        </p:nvSpPr>
        <p:spPr bwMode="auto">
          <a:xfrm>
            <a:off x="7312025" y="3925888"/>
            <a:ext cx="12700" cy="26987"/>
          </a:xfrm>
          <a:custGeom>
            <a:avLst/>
            <a:gdLst>
              <a:gd name="T0" fmla="*/ 0 w 11430"/>
              <a:gd name="T1" fmla="*/ 0 h 27178"/>
              <a:gd name="T2" fmla="*/ 0 w 11430"/>
              <a:gd name="T3" fmla="*/ 26797 h 27178"/>
              <a:gd name="T4" fmla="*/ 14111 w 11430"/>
              <a:gd name="T5" fmla="*/ 26797 h 27178"/>
              <a:gd name="T6" fmla="*/ 14111 w 11430"/>
              <a:gd name="T7" fmla="*/ 0 h 27178"/>
              <a:gd name="T8" fmla="*/ 0 w 11430"/>
              <a:gd name="T9" fmla="*/ 0 h 27178"/>
              <a:gd name="T10" fmla="*/ 0 60000 65536"/>
              <a:gd name="T11" fmla="*/ 0 60000 65536"/>
              <a:gd name="T12" fmla="*/ 0 60000 65536"/>
              <a:gd name="T13" fmla="*/ 0 60000 65536"/>
              <a:gd name="T14" fmla="*/ 0 60000 65536"/>
              <a:gd name="T15" fmla="*/ 0 w 11430"/>
              <a:gd name="T16" fmla="*/ 0 h 27178"/>
              <a:gd name="T17" fmla="*/ 11430 w 11430"/>
              <a:gd name="T18" fmla="*/ 27178 h 27178"/>
            </a:gdLst>
            <a:ahLst/>
            <a:cxnLst>
              <a:cxn ang="T10">
                <a:pos x="T0" y="T1"/>
              </a:cxn>
              <a:cxn ang="T11">
                <a:pos x="T2" y="T3"/>
              </a:cxn>
              <a:cxn ang="T12">
                <a:pos x="T4" y="T5"/>
              </a:cxn>
              <a:cxn ang="T13">
                <a:pos x="T6" y="T7"/>
              </a:cxn>
              <a:cxn ang="T14">
                <a:pos x="T8" y="T9"/>
              </a:cxn>
            </a:cxnLst>
            <a:rect l="T15" t="T16" r="T17" b="T18"/>
            <a:pathLst>
              <a:path w="11430" h="27178">
                <a:moveTo>
                  <a:pt x="0" y="0"/>
                </a:moveTo>
                <a:lnTo>
                  <a:pt x="0" y="27178"/>
                </a:lnTo>
                <a:lnTo>
                  <a:pt x="11430" y="27178"/>
                </a:lnTo>
                <a:lnTo>
                  <a:pt x="11430" y="0"/>
                </a:lnTo>
                <a:lnTo>
                  <a:pt x="0" y="0"/>
                </a:lnTo>
                <a:close/>
              </a:path>
            </a:pathLst>
          </a:custGeom>
          <a:solidFill>
            <a:srgbClr val="28166F"/>
          </a:solidFill>
          <a:ln w="9525">
            <a:noFill/>
            <a:round/>
          </a:ln>
        </p:spPr>
        <p:txBody>
          <a:bodyPr lIns="0" tIns="0" rIns="0" bIns="0"/>
          <a:lstStyle/>
          <a:p>
            <a:endParaRPr lang="el-GR"/>
          </a:p>
        </p:txBody>
      </p:sp>
      <p:sp>
        <p:nvSpPr>
          <p:cNvPr id="47139" name="object 1060"/>
          <p:cNvSpPr/>
          <p:nvPr/>
        </p:nvSpPr>
        <p:spPr bwMode="auto">
          <a:xfrm>
            <a:off x="7316788" y="3919538"/>
            <a:ext cx="23812" cy="36512"/>
          </a:xfrm>
          <a:custGeom>
            <a:avLst/>
            <a:gdLst>
              <a:gd name="T0" fmla="*/ 0 w 23622"/>
              <a:gd name="T1" fmla="*/ 0 h 37465"/>
              <a:gd name="T2" fmla="*/ 0 w 23622"/>
              <a:gd name="T3" fmla="*/ 35583 h 37465"/>
              <a:gd name="T4" fmla="*/ 24004 w 23622"/>
              <a:gd name="T5" fmla="*/ 35583 h 37465"/>
              <a:gd name="T6" fmla="*/ 24004 w 23622"/>
              <a:gd name="T7" fmla="*/ 0 h 37465"/>
              <a:gd name="T8" fmla="*/ 0 w 23622"/>
              <a:gd name="T9" fmla="*/ 0 h 37465"/>
              <a:gd name="T10" fmla="*/ 0 60000 65536"/>
              <a:gd name="T11" fmla="*/ 0 60000 65536"/>
              <a:gd name="T12" fmla="*/ 0 60000 65536"/>
              <a:gd name="T13" fmla="*/ 0 60000 65536"/>
              <a:gd name="T14" fmla="*/ 0 60000 65536"/>
              <a:gd name="T15" fmla="*/ 0 w 23622"/>
              <a:gd name="T16" fmla="*/ 0 h 37465"/>
              <a:gd name="T17" fmla="*/ 23622 w 23622"/>
              <a:gd name="T18" fmla="*/ 37465 h 37465"/>
            </a:gdLst>
            <a:ahLst/>
            <a:cxnLst>
              <a:cxn ang="T10">
                <a:pos x="T0" y="T1"/>
              </a:cxn>
              <a:cxn ang="T11">
                <a:pos x="T2" y="T3"/>
              </a:cxn>
              <a:cxn ang="T12">
                <a:pos x="T4" y="T5"/>
              </a:cxn>
              <a:cxn ang="T13">
                <a:pos x="T6" y="T7"/>
              </a:cxn>
              <a:cxn ang="T14">
                <a:pos x="T8" y="T9"/>
              </a:cxn>
            </a:cxnLst>
            <a:rect l="T15" t="T16" r="T17" b="T18"/>
            <a:pathLst>
              <a:path w="23622" h="37465">
                <a:moveTo>
                  <a:pt x="0" y="0"/>
                </a:moveTo>
                <a:lnTo>
                  <a:pt x="0" y="37465"/>
                </a:lnTo>
                <a:lnTo>
                  <a:pt x="23622" y="37465"/>
                </a:lnTo>
                <a:lnTo>
                  <a:pt x="23622" y="0"/>
                </a:lnTo>
                <a:lnTo>
                  <a:pt x="0" y="0"/>
                </a:lnTo>
                <a:close/>
              </a:path>
            </a:pathLst>
          </a:custGeom>
          <a:solidFill>
            <a:srgbClr val="28166F"/>
          </a:solidFill>
          <a:ln w="9525">
            <a:noFill/>
            <a:round/>
          </a:ln>
        </p:spPr>
        <p:txBody>
          <a:bodyPr lIns="0" tIns="0" rIns="0" bIns="0"/>
          <a:lstStyle/>
          <a:p>
            <a:endParaRPr lang="el-GR"/>
          </a:p>
        </p:txBody>
      </p:sp>
      <p:sp>
        <p:nvSpPr>
          <p:cNvPr id="47140" name="object 1061"/>
          <p:cNvSpPr/>
          <p:nvPr/>
        </p:nvSpPr>
        <p:spPr bwMode="auto">
          <a:xfrm>
            <a:off x="7337425" y="3927475"/>
            <a:ext cx="4763" cy="11113"/>
          </a:xfrm>
          <a:custGeom>
            <a:avLst/>
            <a:gdLst>
              <a:gd name="T0" fmla="*/ 0 w 4317"/>
              <a:gd name="T1" fmla="*/ 0 h 9905"/>
              <a:gd name="T2" fmla="*/ 0 w 4317"/>
              <a:gd name="T3" fmla="*/ 12468 h 9905"/>
              <a:gd name="T4" fmla="*/ 5255 w 4317"/>
              <a:gd name="T5" fmla="*/ 12468 h 9905"/>
              <a:gd name="T6" fmla="*/ 5255 w 4317"/>
              <a:gd name="T7" fmla="*/ 0 h 9905"/>
              <a:gd name="T8" fmla="*/ 0 w 4317"/>
              <a:gd name="T9" fmla="*/ 0 h 9905"/>
              <a:gd name="T10" fmla="*/ 0 60000 65536"/>
              <a:gd name="T11" fmla="*/ 0 60000 65536"/>
              <a:gd name="T12" fmla="*/ 0 60000 65536"/>
              <a:gd name="T13" fmla="*/ 0 60000 65536"/>
              <a:gd name="T14" fmla="*/ 0 60000 65536"/>
              <a:gd name="T15" fmla="*/ 0 w 4317"/>
              <a:gd name="T16" fmla="*/ 0 h 9905"/>
              <a:gd name="T17" fmla="*/ 4317 w 4317"/>
              <a:gd name="T18" fmla="*/ 9905 h 9905"/>
            </a:gdLst>
            <a:ahLst/>
            <a:cxnLst>
              <a:cxn ang="T10">
                <a:pos x="T0" y="T1"/>
              </a:cxn>
              <a:cxn ang="T11">
                <a:pos x="T2" y="T3"/>
              </a:cxn>
              <a:cxn ang="T12">
                <a:pos x="T4" y="T5"/>
              </a:cxn>
              <a:cxn ang="T13">
                <a:pos x="T6" y="T7"/>
              </a:cxn>
              <a:cxn ang="T14">
                <a:pos x="T8" y="T9"/>
              </a:cxn>
            </a:cxnLst>
            <a:rect l="T15" t="T16" r="T17" b="T18"/>
            <a:pathLst>
              <a:path w="4317" h="9905">
                <a:moveTo>
                  <a:pt x="0" y="0"/>
                </a:moveTo>
                <a:lnTo>
                  <a:pt x="0" y="9905"/>
                </a:lnTo>
                <a:lnTo>
                  <a:pt x="4317" y="9905"/>
                </a:lnTo>
                <a:lnTo>
                  <a:pt x="4317" y="0"/>
                </a:lnTo>
                <a:lnTo>
                  <a:pt x="0" y="0"/>
                </a:lnTo>
                <a:close/>
              </a:path>
            </a:pathLst>
          </a:custGeom>
          <a:solidFill>
            <a:srgbClr val="28166F"/>
          </a:solidFill>
          <a:ln w="9525">
            <a:noFill/>
            <a:round/>
          </a:ln>
        </p:spPr>
        <p:txBody>
          <a:bodyPr lIns="0" tIns="0" rIns="0" bIns="0"/>
          <a:lstStyle/>
          <a:p>
            <a:endParaRPr lang="el-GR"/>
          </a:p>
        </p:txBody>
      </p:sp>
      <p:sp>
        <p:nvSpPr>
          <p:cNvPr id="47141" name="object 1062"/>
          <p:cNvSpPr/>
          <p:nvPr/>
        </p:nvSpPr>
        <p:spPr bwMode="auto">
          <a:xfrm>
            <a:off x="7316788" y="3933825"/>
            <a:ext cx="23812" cy="25400"/>
          </a:xfrm>
          <a:custGeom>
            <a:avLst/>
            <a:gdLst>
              <a:gd name="T0" fmla="*/ 0 w 23622"/>
              <a:gd name="T1" fmla="*/ 0 h 24892"/>
              <a:gd name="T2" fmla="*/ 0 w 23622"/>
              <a:gd name="T3" fmla="*/ 25918 h 24892"/>
              <a:gd name="T4" fmla="*/ 24004 w 23622"/>
              <a:gd name="T5" fmla="*/ 25918 h 24892"/>
              <a:gd name="T6" fmla="*/ 24004 w 23622"/>
              <a:gd name="T7" fmla="*/ 0 h 24892"/>
              <a:gd name="T8" fmla="*/ 0 w 23622"/>
              <a:gd name="T9" fmla="*/ 0 h 24892"/>
              <a:gd name="T10" fmla="*/ 0 60000 65536"/>
              <a:gd name="T11" fmla="*/ 0 60000 65536"/>
              <a:gd name="T12" fmla="*/ 0 60000 65536"/>
              <a:gd name="T13" fmla="*/ 0 60000 65536"/>
              <a:gd name="T14" fmla="*/ 0 60000 65536"/>
              <a:gd name="T15" fmla="*/ 0 w 23622"/>
              <a:gd name="T16" fmla="*/ 0 h 24892"/>
              <a:gd name="T17" fmla="*/ 23622 w 23622"/>
              <a:gd name="T18" fmla="*/ 24892 h 24892"/>
            </a:gdLst>
            <a:ahLst/>
            <a:cxnLst>
              <a:cxn ang="T10">
                <a:pos x="T0" y="T1"/>
              </a:cxn>
              <a:cxn ang="T11">
                <a:pos x="T2" y="T3"/>
              </a:cxn>
              <a:cxn ang="T12">
                <a:pos x="T4" y="T5"/>
              </a:cxn>
              <a:cxn ang="T13">
                <a:pos x="T6" y="T7"/>
              </a:cxn>
              <a:cxn ang="T14">
                <a:pos x="T8" y="T9"/>
              </a:cxn>
            </a:cxnLst>
            <a:rect l="T15" t="T16" r="T17" b="T18"/>
            <a:pathLst>
              <a:path w="23622" h="24892">
                <a:moveTo>
                  <a:pt x="0" y="0"/>
                </a:moveTo>
                <a:lnTo>
                  <a:pt x="0" y="24892"/>
                </a:lnTo>
                <a:lnTo>
                  <a:pt x="23622" y="24892"/>
                </a:lnTo>
                <a:lnTo>
                  <a:pt x="23622" y="0"/>
                </a:lnTo>
                <a:lnTo>
                  <a:pt x="0" y="0"/>
                </a:lnTo>
                <a:close/>
              </a:path>
            </a:pathLst>
          </a:custGeom>
          <a:solidFill>
            <a:srgbClr val="28166F"/>
          </a:solidFill>
          <a:ln w="9525">
            <a:noFill/>
            <a:round/>
          </a:ln>
        </p:spPr>
        <p:txBody>
          <a:bodyPr lIns="0" tIns="0" rIns="0" bIns="0"/>
          <a:lstStyle/>
          <a:p>
            <a:endParaRPr lang="el-GR"/>
          </a:p>
        </p:txBody>
      </p:sp>
      <p:sp>
        <p:nvSpPr>
          <p:cNvPr id="47142" name="object 1063"/>
          <p:cNvSpPr/>
          <p:nvPr/>
        </p:nvSpPr>
        <p:spPr bwMode="auto">
          <a:xfrm>
            <a:off x="7337425" y="3941763"/>
            <a:ext cx="4763" cy="12700"/>
          </a:xfrm>
          <a:custGeom>
            <a:avLst/>
            <a:gdLst>
              <a:gd name="T0" fmla="*/ 0 w 4317"/>
              <a:gd name="T1" fmla="*/ 0 h 12191"/>
              <a:gd name="T2" fmla="*/ 0 w 4317"/>
              <a:gd name="T3" fmla="*/ 13230 h 12191"/>
              <a:gd name="T4" fmla="*/ 5255 w 4317"/>
              <a:gd name="T5" fmla="*/ 13230 h 12191"/>
              <a:gd name="T6" fmla="*/ 5255 w 4317"/>
              <a:gd name="T7" fmla="*/ 0 h 12191"/>
              <a:gd name="T8" fmla="*/ 0 w 4317"/>
              <a:gd name="T9" fmla="*/ 0 h 12191"/>
              <a:gd name="T10" fmla="*/ 0 60000 65536"/>
              <a:gd name="T11" fmla="*/ 0 60000 65536"/>
              <a:gd name="T12" fmla="*/ 0 60000 65536"/>
              <a:gd name="T13" fmla="*/ 0 60000 65536"/>
              <a:gd name="T14" fmla="*/ 0 60000 65536"/>
              <a:gd name="T15" fmla="*/ 0 w 4317"/>
              <a:gd name="T16" fmla="*/ 0 h 12191"/>
              <a:gd name="T17" fmla="*/ 4317 w 4317"/>
              <a:gd name="T18" fmla="*/ 12191 h 12191"/>
            </a:gdLst>
            <a:ahLst/>
            <a:cxnLst>
              <a:cxn ang="T10">
                <a:pos x="T0" y="T1"/>
              </a:cxn>
              <a:cxn ang="T11">
                <a:pos x="T2" y="T3"/>
              </a:cxn>
              <a:cxn ang="T12">
                <a:pos x="T4" y="T5"/>
              </a:cxn>
              <a:cxn ang="T13">
                <a:pos x="T6" y="T7"/>
              </a:cxn>
              <a:cxn ang="T14">
                <a:pos x="T8" y="T9"/>
              </a:cxn>
            </a:cxnLst>
            <a:rect l="T15" t="T16" r="T17" b="T18"/>
            <a:pathLst>
              <a:path w="4317" h="12191">
                <a:moveTo>
                  <a:pt x="0" y="0"/>
                </a:moveTo>
                <a:lnTo>
                  <a:pt x="0" y="12191"/>
                </a:lnTo>
                <a:lnTo>
                  <a:pt x="4317" y="12191"/>
                </a:lnTo>
                <a:lnTo>
                  <a:pt x="4317" y="0"/>
                </a:lnTo>
                <a:lnTo>
                  <a:pt x="0" y="0"/>
                </a:lnTo>
                <a:close/>
              </a:path>
            </a:pathLst>
          </a:custGeom>
          <a:solidFill>
            <a:srgbClr val="28166F"/>
          </a:solidFill>
          <a:ln w="9525">
            <a:noFill/>
            <a:round/>
          </a:ln>
        </p:spPr>
        <p:txBody>
          <a:bodyPr lIns="0" tIns="0" rIns="0" bIns="0"/>
          <a:lstStyle/>
          <a:p>
            <a:endParaRPr lang="el-GR"/>
          </a:p>
        </p:txBody>
      </p:sp>
      <p:sp>
        <p:nvSpPr>
          <p:cNvPr id="47143" name="object 1064"/>
          <p:cNvSpPr/>
          <p:nvPr/>
        </p:nvSpPr>
        <p:spPr bwMode="auto">
          <a:xfrm>
            <a:off x="7358063" y="3917950"/>
            <a:ext cx="11112" cy="36513"/>
          </a:xfrm>
          <a:custGeom>
            <a:avLst/>
            <a:gdLst>
              <a:gd name="T0" fmla="*/ 0 w 11175"/>
              <a:gd name="T1" fmla="*/ 0 h 35813"/>
              <a:gd name="T2" fmla="*/ 0 w 11175"/>
              <a:gd name="T3" fmla="*/ 37227 h 35813"/>
              <a:gd name="T4" fmla="*/ 11049 w 11175"/>
              <a:gd name="T5" fmla="*/ 37227 h 35813"/>
              <a:gd name="T6" fmla="*/ 11049 w 11175"/>
              <a:gd name="T7" fmla="*/ 0 h 35813"/>
              <a:gd name="T8" fmla="*/ 0 w 11175"/>
              <a:gd name="T9" fmla="*/ 0 h 35813"/>
              <a:gd name="T10" fmla="*/ 0 60000 65536"/>
              <a:gd name="T11" fmla="*/ 0 60000 65536"/>
              <a:gd name="T12" fmla="*/ 0 60000 65536"/>
              <a:gd name="T13" fmla="*/ 0 60000 65536"/>
              <a:gd name="T14" fmla="*/ 0 60000 65536"/>
              <a:gd name="T15" fmla="*/ 0 w 11175"/>
              <a:gd name="T16" fmla="*/ 0 h 35813"/>
              <a:gd name="T17" fmla="*/ 11175 w 11175"/>
              <a:gd name="T18" fmla="*/ 35813 h 35813"/>
            </a:gdLst>
            <a:ahLst/>
            <a:cxnLst>
              <a:cxn ang="T10">
                <a:pos x="T0" y="T1"/>
              </a:cxn>
              <a:cxn ang="T11">
                <a:pos x="T2" y="T3"/>
              </a:cxn>
              <a:cxn ang="T12">
                <a:pos x="T4" y="T5"/>
              </a:cxn>
              <a:cxn ang="T13">
                <a:pos x="T6" y="T7"/>
              </a:cxn>
              <a:cxn ang="T14">
                <a:pos x="T8" y="T9"/>
              </a:cxn>
            </a:cxnLst>
            <a:rect l="T15" t="T16" r="T17" b="T18"/>
            <a:pathLst>
              <a:path w="11175" h="35813">
                <a:moveTo>
                  <a:pt x="0" y="0"/>
                </a:moveTo>
                <a:lnTo>
                  <a:pt x="0" y="35813"/>
                </a:lnTo>
                <a:lnTo>
                  <a:pt x="11175" y="35813"/>
                </a:lnTo>
                <a:lnTo>
                  <a:pt x="11175" y="0"/>
                </a:lnTo>
                <a:lnTo>
                  <a:pt x="0" y="0"/>
                </a:lnTo>
                <a:close/>
              </a:path>
            </a:pathLst>
          </a:custGeom>
          <a:solidFill>
            <a:srgbClr val="1F1A17"/>
          </a:solidFill>
          <a:ln w="9525">
            <a:noFill/>
            <a:round/>
          </a:ln>
        </p:spPr>
        <p:txBody>
          <a:bodyPr lIns="0" tIns="0" rIns="0" bIns="0"/>
          <a:lstStyle/>
          <a:p>
            <a:endParaRPr lang="el-GR"/>
          </a:p>
        </p:txBody>
      </p:sp>
      <p:sp>
        <p:nvSpPr>
          <p:cNvPr id="47144" name="object 1065"/>
          <p:cNvSpPr/>
          <p:nvPr/>
        </p:nvSpPr>
        <p:spPr bwMode="auto">
          <a:xfrm>
            <a:off x="7369175" y="3938588"/>
            <a:ext cx="12700" cy="0"/>
          </a:xfrm>
          <a:custGeom>
            <a:avLst/>
            <a:gdLst>
              <a:gd name="T0" fmla="*/ 11759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29464">
            <a:solidFill>
              <a:srgbClr val="28166F"/>
            </a:solidFill>
            <a:round/>
          </a:ln>
        </p:spPr>
        <p:txBody>
          <a:bodyPr lIns="0" tIns="0" rIns="0" bIns="0"/>
          <a:lstStyle/>
          <a:p>
            <a:endParaRPr lang="el-GR"/>
          </a:p>
        </p:txBody>
      </p:sp>
      <p:sp>
        <p:nvSpPr>
          <p:cNvPr id="47145" name="object 1066"/>
          <p:cNvSpPr/>
          <p:nvPr/>
        </p:nvSpPr>
        <p:spPr bwMode="auto">
          <a:xfrm>
            <a:off x="7350125" y="3932238"/>
            <a:ext cx="9525" cy="17462"/>
          </a:xfrm>
          <a:custGeom>
            <a:avLst/>
            <a:gdLst>
              <a:gd name="T0" fmla="*/ 0 w 9906"/>
              <a:gd name="T1" fmla="*/ 0 h 16891"/>
              <a:gd name="T2" fmla="*/ 0 w 9906"/>
              <a:gd name="T3" fmla="*/ 18052 h 16891"/>
              <a:gd name="T4" fmla="*/ 9159 w 9906"/>
              <a:gd name="T5" fmla="*/ 18052 h 16891"/>
              <a:gd name="T6" fmla="*/ 9159 w 9906"/>
              <a:gd name="T7" fmla="*/ 0 h 16891"/>
              <a:gd name="T8" fmla="*/ 0 w 9906"/>
              <a:gd name="T9" fmla="*/ 0 h 16891"/>
              <a:gd name="T10" fmla="*/ 0 60000 65536"/>
              <a:gd name="T11" fmla="*/ 0 60000 65536"/>
              <a:gd name="T12" fmla="*/ 0 60000 65536"/>
              <a:gd name="T13" fmla="*/ 0 60000 65536"/>
              <a:gd name="T14" fmla="*/ 0 60000 65536"/>
              <a:gd name="T15" fmla="*/ 0 w 9906"/>
              <a:gd name="T16" fmla="*/ 0 h 16891"/>
              <a:gd name="T17" fmla="*/ 9906 w 9906"/>
              <a:gd name="T18" fmla="*/ 16891 h 16891"/>
            </a:gdLst>
            <a:ahLst/>
            <a:cxnLst>
              <a:cxn ang="T10">
                <a:pos x="T0" y="T1"/>
              </a:cxn>
              <a:cxn ang="T11">
                <a:pos x="T2" y="T3"/>
              </a:cxn>
              <a:cxn ang="T12">
                <a:pos x="T4" y="T5"/>
              </a:cxn>
              <a:cxn ang="T13">
                <a:pos x="T6" y="T7"/>
              </a:cxn>
              <a:cxn ang="T14">
                <a:pos x="T8" y="T9"/>
              </a:cxn>
            </a:cxnLst>
            <a:rect l="T15" t="T16" r="T17" b="T18"/>
            <a:pathLst>
              <a:path w="9906" h="16891">
                <a:moveTo>
                  <a:pt x="0" y="0"/>
                </a:moveTo>
                <a:lnTo>
                  <a:pt x="0" y="16891"/>
                </a:lnTo>
                <a:lnTo>
                  <a:pt x="9906" y="16891"/>
                </a:lnTo>
                <a:lnTo>
                  <a:pt x="9906" y="0"/>
                </a:lnTo>
                <a:lnTo>
                  <a:pt x="0" y="0"/>
                </a:lnTo>
                <a:close/>
              </a:path>
            </a:pathLst>
          </a:custGeom>
          <a:solidFill>
            <a:srgbClr val="28166F"/>
          </a:solidFill>
          <a:ln w="9525">
            <a:noFill/>
            <a:round/>
          </a:ln>
        </p:spPr>
        <p:txBody>
          <a:bodyPr lIns="0" tIns="0" rIns="0" bIns="0"/>
          <a:lstStyle/>
          <a:p>
            <a:endParaRPr lang="el-GR"/>
          </a:p>
        </p:txBody>
      </p:sp>
      <p:sp>
        <p:nvSpPr>
          <p:cNvPr id="47146" name="object 1067"/>
          <p:cNvSpPr/>
          <p:nvPr/>
        </p:nvSpPr>
        <p:spPr bwMode="auto">
          <a:xfrm>
            <a:off x="7354888" y="3921125"/>
            <a:ext cx="22225" cy="31750"/>
          </a:xfrm>
          <a:custGeom>
            <a:avLst/>
            <a:gdLst>
              <a:gd name="T0" fmla="*/ 0 w 22099"/>
              <a:gd name="T1" fmla="*/ 0 h 32132"/>
              <a:gd name="T2" fmla="*/ 0 w 22099"/>
              <a:gd name="T3" fmla="*/ 31373 h 32132"/>
              <a:gd name="T4" fmla="*/ 22352 w 22099"/>
              <a:gd name="T5" fmla="*/ 31373 h 32132"/>
              <a:gd name="T6" fmla="*/ 22352 w 22099"/>
              <a:gd name="T7" fmla="*/ 0 h 32132"/>
              <a:gd name="T8" fmla="*/ 0 w 22099"/>
              <a:gd name="T9" fmla="*/ 0 h 32132"/>
              <a:gd name="T10" fmla="*/ 0 60000 65536"/>
              <a:gd name="T11" fmla="*/ 0 60000 65536"/>
              <a:gd name="T12" fmla="*/ 0 60000 65536"/>
              <a:gd name="T13" fmla="*/ 0 60000 65536"/>
              <a:gd name="T14" fmla="*/ 0 60000 65536"/>
              <a:gd name="T15" fmla="*/ 0 w 22099"/>
              <a:gd name="T16" fmla="*/ 0 h 32132"/>
              <a:gd name="T17" fmla="*/ 22099 w 22099"/>
              <a:gd name="T18" fmla="*/ 32132 h 32132"/>
            </a:gdLst>
            <a:ahLst/>
            <a:cxnLst>
              <a:cxn ang="T10">
                <a:pos x="T0" y="T1"/>
              </a:cxn>
              <a:cxn ang="T11">
                <a:pos x="T2" y="T3"/>
              </a:cxn>
              <a:cxn ang="T12">
                <a:pos x="T4" y="T5"/>
              </a:cxn>
              <a:cxn ang="T13">
                <a:pos x="T6" y="T7"/>
              </a:cxn>
              <a:cxn ang="T14">
                <a:pos x="T8" y="T9"/>
              </a:cxn>
            </a:cxnLst>
            <a:rect l="T15" t="T16" r="T17" b="T18"/>
            <a:pathLst>
              <a:path w="22099" h="32132">
                <a:moveTo>
                  <a:pt x="0" y="0"/>
                </a:moveTo>
                <a:lnTo>
                  <a:pt x="0" y="32132"/>
                </a:lnTo>
                <a:lnTo>
                  <a:pt x="22099" y="32132"/>
                </a:lnTo>
                <a:lnTo>
                  <a:pt x="22099" y="0"/>
                </a:lnTo>
                <a:lnTo>
                  <a:pt x="0" y="0"/>
                </a:lnTo>
                <a:close/>
              </a:path>
            </a:pathLst>
          </a:custGeom>
          <a:solidFill>
            <a:srgbClr val="28166F"/>
          </a:solidFill>
          <a:ln w="9525">
            <a:noFill/>
            <a:round/>
          </a:ln>
        </p:spPr>
        <p:txBody>
          <a:bodyPr lIns="0" tIns="0" rIns="0" bIns="0"/>
          <a:lstStyle/>
          <a:p>
            <a:endParaRPr lang="el-GR"/>
          </a:p>
        </p:txBody>
      </p:sp>
      <p:sp>
        <p:nvSpPr>
          <p:cNvPr id="47147" name="object 1068"/>
          <p:cNvSpPr/>
          <p:nvPr/>
        </p:nvSpPr>
        <p:spPr bwMode="auto">
          <a:xfrm>
            <a:off x="7364413" y="3941763"/>
            <a:ext cx="17462" cy="3175"/>
          </a:xfrm>
          <a:custGeom>
            <a:avLst/>
            <a:gdLst>
              <a:gd name="T0" fmla="*/ 0 w 16509"/>
              <a:gd name="T1" fmla="*/ 0 h 3047"/>
              <a:gd name="T2" fmla="*/ 0 w 16509"/>
              <a:gd name="T3" fmla="*/ 3308 h 3047"/>
              <a:gd name="T4" fmla="*/ 18470 w 16509"/>
              <a:gd name="T5" fmla="*/ 3308 h 3047"/>
              <a:gd name="T6" fmla="*/ 18470 w 16509"/>
              <a:gd name="T7" fmla="*/ 0 h 3047"/>
              <a:gd name="T8" fmla="*/ 0 w 16509"/>
              <a:gd name="T9" fmla="*/ 0 h 3047"/>
              <a:gd name="T10" fmla="*/ 0 60000 65536"/>
              <a:gd name="T11" fmla="*/ 0 60000 65536"/>
              <a:gd name="T12" fmla="*/ 0 60000 65536"/>
              <a:gd name="T13" fmla="*/ 0 60000 65536"/>
              <a:gd name="T14" fmla="*/ 0 60000 65536"/>
              <a:gd name="T15" fmla="*/ 0 w 16509"/>
              <a:gd name="T16" fmla="*/ 0 h 3047"/>
              <a:gd name="T17" fmla="*/ 16509 w 16509"/>
              <a:gd name="T18" fmla="*/ 3047 h 3047"/>
            </a:gdLst>
            <a:ahLst/>
            <a:cxnLst>
              <a:cxn ang="T10">
                <a:pos x="T0" y="T1"/>
              </a:cxn>
              <a:cxn ang="T11">
                <a:pos x="T2" y="T3"/>
              </a:cxn>
              <a:cxn ang="T12">
                <a:pos x="T4" y="T5"/>
              </a:cxn>
              <a:cxn ang="T13">
                <a:pos x="T6" y="T7"/>
              </a:cxn>
              <a:cxn ang="T14">
                <a:pos x="T8" y="T9"/>
              </a:cxn>
            </a:cxnLst>
            <a:rect l="T15" t="T16" r="T17" b="T18"/>
            <a:pathLst>
              <a:path w="16509" h="3047">
                <a:moveTo>
                  <a:pt x="0" y="0"/>
                </a:moveTo>
                <a:lnTo>
                  <a:pt x="0" y="3047"/>
                </a:lnTo>
                <a:lnTo>
                  <a:pt x="16509" y="3047"/>
                </a:lnTo>
                <a:lnTo>
                  <a:pt x="16509" y="0"/>
                </a:lnTo>
                <a:lnTo>
                  <a:pt x="0" y="0"/>
                </a:lnTo>
                <a:close/>
              </a:path>
            </a:pathLst>
          </a:custGeom>
          <a:solidFill>
            <a:srgbClr val="28166F"/>
          </a:solidFill>
          <a:ln w="9525">
            <a:noFill/>
            <a:round/>
          </a:ln>
        </p:spPr>
        <p:txBody>
          <a:bodyPr lIns="0" tIns="0" rIns="0" bIns="0"/>
          <a:lstStyle/>
          <a:p>
            <a:endParaRPr lang="el-GR"/>
          </a:p>
        </p:txBody>
      </p:sp>
      <p:sp>
        <p:nvSpPr>
          <p:cNvPr id="47148" name="object 1069"/>
          <p:cNvSpPr/>
          <p:nvPr/>
        </p:nvSpPr>
        <p:spPr bwMode="auto">
          <a:xfrm>
            <a:off x="7346950" y="3924300"/>
            <a:ext cx="11113" cy="28575"/>
          </a:xfrm>
          <a:custGeom>
            <a:avLst/>
            <a:gdLst>
              <a:gd name="T0" fmla="*/ 0 w 12192"/>
              <a:gd name="T1" fmla="*/ 0 h 27940"/>
              <a:gd name="T2" fmla="*/ 0 w 12192"/>
              <a:gd name="T3" fmla="*/ 29224 h 27940"/>
              <a:gd name="T4" fmla="*/ 10129 w 12192"/>
              <a:gd name="T5" fmla="*/ 29224 h 27940"/>
              <a:gd name="T6" fmla="*/ 10129 w 12192"/>
              <a:gd name="T7" fmla="*/ 0 h 27940"/>
              <a:gd name="T8" fmla="*/ 0 w 12192"/>
              <a:gd name="T9" fmla="*/ 0 h 27940"/>
              <a:gd name="T10" fmla="*/ 0 60000 65536"/>
              <a:gd name="T11" fmla="*/ 0 60000 65536"/>
              <a:gd name="T12" fmla="*/ 0 60000 65536"/>
              <a:gd name="T13" fmla="*/ 0 60000 65536"/>
              <a:gd name="T14" fmla="*/ 0 60000 65536"/>
              <a:gd name="T15" fmla="*/ 0 w 12192"/>
              <a:gd name="T16" fmla="*/ 0 h 27940"/>
              <a:gd name="T17" fmla="*/ 12192 w 12192"/>
              <a:gd name="T18" fmla="*/ 27940 h 27940"/>
            </a:gdLst>
            <a:ahLst/>
            <a:cxnLst>
              <a:cxn ang="T10">
                <a:pos x="T0" y="T1"/>
              </a:cxn>
              <a:cxn ang="T11">
                <a:pos x="T2" y="T3"/>
              </a:cxn>
              <a:cxn ang="T12">
                <a:pos x="T4" y="T5"/>
              </a:cxn>
              <a:cxn ang="T13">
                <a:pos x="T6" y="T7"/>
              </a:cxn>
              <a:cxn ang="T14">
                <a:pos x="T8" y="T9"/>
              </a:cxn>
            </a:cxnLst>
            <a:rect l="T15" t="T16" r="T17" b="T18"/>
            <a:pathLst>
              <a:path w="12192" h="27940">
                <a:moveTo>
                  <a:pt x="0" y="0"/>
                </a:moveTo>
                <a:lnTo>
                  <a:pt x="0" y="27940"/>
                </a:lnTo>
                <a:lnTo>
                  <a:pt x="12192" y="27940"/>
                </a:lnTo>
                <a:lnTo>
                  <a:pt x="12192" y="0"/>
                </a:lnTo>
                <a:lnTo>
                  <a:pt x="0" y="0"/>
                </a:lnTo>
                <a:close/>
              </a:path>
            </a:pathLst>
          </a:custGeom>
          <a:solidFill>
            <a:srgbClr val="28166F"/>
          </a:solidFill>
          <a:ln w="9525">
            <a:noFill/>
            <a:round/>
          </a:ln>
        </p:spPr>
        <p:txBody>
          <a:bodyPr lIns="0" tIns="0" rIns="0" bIns="0"/>
          <a:lstStyle/>
          <a:p>
            <a:endParaRPr lang="el-GR"/>
          </a:p>
        </p:txBody>
      </p:sp>
      <p:sp>
        <p:nvSpPr>
          <p:cNvPr id="47149" name="object 1070"/>
          <p:cNvSpPr/>
          <p:nvPr/>
        </p:nvSpPr>
        <p:spPr bwMode="auto">
          <a:xfrm>
            <a:off x="7353300" y="3921125"/>
            <a:ext cx="20638" cy="36513"/>
          </a:xfrm>
          <a:custGeom>
            <a:avLst/>
            <a:gdLst>
              <a:gd name="T0" fmla="*/ 0 w 20574"/>
              <a:gd name="T1" fmla="*/ 0 h 36322"/>
              <a:gd name="T2" fmla="*/ 0 w 20574"/>
              <a:gd name="T3" fmla="*/ 36705 h 36322"/>
              <a:gd name="T4" fmla="*/ 20702 w 20574"/>
              <a:gd name="T5" fmla="*/ 36705 h 36322"/>
              <a:gd name="T6" fmla="*/ 20702 w 20574"/>
              <a:gd name="T7" fmla="*/ 0 h 36322"/>
              <a:gd name="T8" fmla="*/ 0 w 20574"/>
              <a:gd name="T9" fmla="*/ 0 h 36322"/>
              <a:gd name="T10" fmla="*/ 0 60000 65536"/>
              <a:gd name="T11" fmla="*/ 0 60000 65536"/>
              <a:gd name="T12" fmla="*/ 0 60000 65536"/>
              <a:gd name="T13" fmla="*/ 0 60000 65536"/>
              <a:gd name="T14" fmla="*/ 0 60000 65536"/>
              <a:gd name="T15" fmla="*/ 0 w 20574"/>
              <a:gd name="T16" fmla="*/ 0 h 36322"/>
              <a:gd name="T17" fmla="*/ 20574 w 20574"/>
              <a:gd name="T18" fmla="*/ 36322 h 36322"/>
            </a:gdLst>
            <a:ahLst/>
            <a:cxnLst>
              <a:cxn ang="T10">
                <a:pos x="T0" y="T1"/>
              </a:cxn>
              <a:cxn ang="T11">
                <a:pos x="T2" y="T3"/>
              </a:cxn>
              <a:cxn ang="T12">
                <a:pos x="T4" y="T5"/>
              </a:cxn>
              <a:cxn ang="T13">
                <a:pos x="T6" y="T7"/>
              </a:cxn>
              <a:cxn ang="T14">
                <a:pos x="T8" y="T9"/>
              </a:cxn>
            </a:cxnLst>
            <a:rect l="T15" t="T16" r="T17" b="T18"/>
            <a:pathLst>
              <a:path w="20574" h="36322">
                <a:moveTo>
                  <a:pt x="0" y="0"/>
                </a:moveTo>
                <a:lnTo>
                  <a:pt x="0" y="36322"/>
                </a:lnTo>
                <a:lnTo>
                  <a:pt x="20574" y="36322"/>
                </a:lnTo>
                <a:lnTo>
                  <a:pt x="20574" y="0"/>
                </a:lnTo>
                <a:lnTo>
                  <a:pt x="0" y="0"/>
                </a:lnTo>
                <a:close/>
              </a:path>
            </a:pathLst>
          </a:custGeom>
          <a:solidFill>
            <a:srgbClr val="28166F"/>
          </a:solidFill>
          <a:ln w="9525">
            <a:noFill/>
            <a:round/>
          </a:ln>
        </p:spPr>
        <p:txBody>
          <a:bodyPr lIns="0" tIns="0" rIns="0" bIns="0"/>
          <a:lstStyle/>
          <a:p>
            <a:endParaRPr lang="el-GR"/>
          </a:p>
        </p:txBody>
      </p:sp>
      <p:sp>
        <p:nvSpPr>
          <p:cNvPr id="47150" name="object 1071"/>
          <p:cNvSpPr/>
          <p:nvPr/>
        </p:nvSpPr>
        <p:spPr bwMode="auto">
          <a:xfrm>
            <a:off x="7353300" y="3921125"/>
            <a:ext cx="23813" cy="34925"/>
          </a:xfrm>
          <a:custGeom>
            <a:avLst/>
            <a:gdLst>
              <a:gd name="T0" fmla="*/ 0 w 23622"/>
              <a:gd name="T1" fmla="*/ 0 h 35940"/>
              <a:gd name="T2" fmla="*/ 0 w 23622"/>
              <a:gd name="T3" fmla="*/ 33939 h 35940"/>
              <a:gd name="T4" fmla="*/ 24006 w 23622"/>
              <a:gd name="T5" fmla="*/ 33939 h 35940"/>
              <a:gd name="T6" fmla="*/ 24006 w 23622"/>
              <a:gd name="T7" fmla="*/ 0 h 35940"/>
              <a:gd name="T8" fmla="*/ 0 w 23622"/>
              <a:gd name="T9" fmla="*/ 0 h 35940"/>
              <a:gd name="T10" fmla="*/ 0 60000 65536"/>
              <a:gd name="T11" fmla="*/ 0 60000 65536"/>
              <a:gd name="T12" fmla="*/ 0 60000 65536"/>
              <a:gd name="T13" fmla="*/ 0 60000 65536"/>
              <a:gd name="T14" fmla="*/ 0 60000 65536"/>
              <a:gd name="T15" fmla="*/ 0 w 23622"/>
              <a:gd name="T16" fmla="*/ 0 h 35940"/>
              <a:gd name="T17" fmla="*/ 23622 w 23622"/>
              <a:gd name="T18" fmla="*/ 35940 h 35940"/>
            </a:gdLst>
            <a:ahLst/>
            <a:cxnLst>
              <a:cxn ang="T10">
                <a:pos x="T0" y="T1"/>
              </a:cxn>
              <a:cxn ang="T11">
                <a:pos x="T2" y="T3"/>
              </a:cxn>
              <a:cxn ang="T12">
                <a:pos x="T4" y="T5"/>
              </a:cxn>
              <a:cxn ang="T13">
                <a:pos x="T6" y="T7"/>
              </a:cxn>
              <a:cxn ang="T14">
                <a:pos x="T8" y="T9"/>
              </a:cxn>
            </a:cxnLst>
            <a:rect l="T15" t="T16" r="T17" b="T18"/>
            <a:pathLst>
              <a:path w="23622" h="35940">
                <a:moveTo>
                  <a:pt x="0" y="0"/>
                </a:moveTo>
                <a:lnTo>
                  <a:pt x="0" y="35940"/>
                </a:lnTo>
                <a:lnTo>
                  <a:pt x="23622" y="35940"/>
                </a:lnTo>
                <a:lnTo>
                  <a:pt x="23622" y="0"/>
                </a:lnTo>
                <a:lnTo>
                  <a:pt x="0" y="0"/>
                </a:lnTo>
                <a:close/>
              </a:path>
            </a:pathLst>
          </a:custGeom>
          <a:solidFill>
            <a:srgbClr val="28166F"/>
          </a:solidFill>
          <a:ln w="9525">
            <a:noFill/>
            <a:round/>
          </a:ln>
        </p:spPr>
        <p:txBody>
          <a:bodyPr lIns="0" tIns="0" rIns="0" bIns="0"/>
          <a:lstStyle/>
          <a:p>
            <a:endParaRPr lang="el-GR"/>
          </a:p>
        </p:txBody>
      </p:sp>
      <p:sp>
        <p:nvSpPr>
          <p:cNvPr id="47151" name="object 1072"/>
          <p:cNvSpPr/>
          <p:nvPr/>
        </p:nvSpPr>
        <p:spPr bwMode="auto">
          <a:xfrm>
            <a:off x="7353300" y="3927475"/>
            <a:ext cx="1588" cy="11113"/>
          </a:xfrm>
          <a:custGeom>
            <a:avLst/>
            <a:gdLst>
              <a:gd name="T0" fmla="*/ 0 w 2794"/>
              <a:gd name="T1" fmla="*/ 0 h 9905"/>
              <a:gd name="T2" fmla="*/ 0 w 2794"/>
              <a:gd name="T3" fmla="*/ 12468 h 9905"/>
              <a:gd name="T4" fmla="*/ 903 w 2794"/>
              <a:gd name="T5" fmla="*/ 12468 h 9905"/>
              <a:gd name="T6" fmla="*/ 903 w 2794"/>
              <a:gd name="T7" fmla="*/ 0 h 9905"/>
              <a:gd name="T8" fmla="*/ 0 w 2794"/>
              <a:gd name="T9" fmla="*/ 0 h 9905"/>
              <a:gd name="T10" fmla="*/ 0 60000 65536"/>
              <a:gd name="T11" fmla="*/ 0 60000 65536"/>
              <a:gd name="T12" fmla="*/ 0 60000 65536"/>
              <a:gd name="T13" fmla="*/ 0 60000 65536"/>
              <a:gd name="T14" fmla="*/ 0 60000 65536"/>
              <a:gd name="T15" fmla="*/ 0 w 2794"/>
              <a:gd name="T16" fmla="*/ 0 h 9905"/>
              <a:gd name="T17" fmla="*/ 2794 w 2794"/>
              <a:gd name="T18" fmla="*/ 9905 h 9905"/>
            </a:gdLst>
            <a:ahLst/>
            <a:cxnLst>
              <a:cxn ang="T10">
                <a:pos x="T0" y="T1"/>
              </a:cxn>
              <a:cxn ang="T11">
                <a:pos x="T2" y="T3"/>
              </a:cxn>
              <a:cxn ang="T12">
                <a:pos x="T4" y="T5"/>
              </a:cxn>
              <a:cxn ang="T13">
                <a:pos x="T6" y="T7"/>
              </a:cxn>
              <a:cxn ang="T14">
                <a:pos x="T8" y="T9"/>
              </a:cxn>
            </a:cxnLst>
            <a:rect l="T15" t="T16" r="T17" b="T18"/>
            <a:pathLst>
              <a:path w="2794" h="9905">
                <a:moveTo>
                  <a:pt x="0" y="0"/>
                </a:moveTo>
                <a:lnTo>
                  <a:pt x="0" y="9905"/>
                </a:lnTo>
                <a:lnTo>
                  <a:pt x="2794" y="9905"/>
                </a:lnTo>
                <a:lnTo>
                  <a:pt x="2794" y="0"/>
                </a:lnTo>
                <a:lnTo>
                  <a:pt x="0" y="0"/>
                </a:lnTo>
                <a:close/>
              </a:path>
            </a:pathLst>
          </a:custGeom>
          <a:solidFill>
            <a:srgbClr val="28166F"/>
          </a:solidFill>
          <a:ln w="9525">
            <a:noFill/>
            <a:round/>
          </a:ln>
        </p:spPr>
        <p:txBody>
          <a:bodyPr lIns="0" tIns="0" rIns="0" bIns="0"/>
          <a:lstStyle/>
          <a:p>
            <a:endParaRPr lang="el-GR"/>
          </a:p>
        </p:txBody>
      </p:sp>
      <p:sp>
        <p:nvSpPr>
          <p:cNvPr id="47152" name="object 1073"/>
          <p:cNvSpPr/>
          <p:nvPr/>
        </p:nvSpPr>
        <p:spPr bwMode="auto">
          <a:xfrm>
            <a:off x="7353300" y="3935413"/>
            <a:ext cx="23813" cy="25400"/>
          </a:xfrm>
          <a:custGeom>
            <a:avLst/>
            <a:gdLst>
              <a:gd name="T0" fmla="*/ 0 w 23623"/>
              <a:gd name="T1" fmla="*/ 0 h 24892"/>
              <a:gd name="T2" fmla="*/ 0 w 23623"/>
              <a:gd name="T3" fmla="*/ 25918 h 24892"/>
              <a:gd name="T4" fmla="*/ 24005 w 23623"/>
              <a:gd name="T5" fmla="*/ 25918 h 24892"/>
              <a:gd name="T6" fmla="*/ 24005 w 23623"/>
              <a:gd name="T7" fmla="*/ 0 h 24892"/>
              <a:gd name="T8" fmla="*/ 0 w 23623"/>
              <a:gd name="T9" fmla="*/ 0 h 24892"/>
              <a:gd name="T10" fmla="*/ 0 60000 65536"/>
              <a:gd name="T11" fmla="*/ 0 60000 65536"/>
              <a:gd name="T12" fmla="*/ 0 60000 65536"/>
              <a:gd name="T13" fmla="*/ 0 60000 65536"/>
              <a:gd name="T14" fmla="*/ 0 60000 65536"/>
              <a:gd name="T15" fmla="*/ 0 w 23623"/>
              <a:gd name="T16" fmla="*/ 0 h 24892"/>
              <a:gd name="T17" fmla="*/ 23623 w 23623"/>
              <a:gd name="T18" fmla="*/ 24892 h 24892"/>
            </a:gdLst>
            <a:ahLst/>
            <a:cxnLst>
              <a:cxn ang="T10">
                <a:pos x="T0" y="T1"/>
              </a:cxn>
              <a:cxn ang="T11">
                <a:pos x="T2" y="T3"/>
              </a:cxn>
              <a:cxn ang="T12">
                <a:pos x="T4" y="T5"/>
              </a:cxn>
              <a:cxn ang="T13">
                <a:pos x="T6" y="T7"/>
              </a:cxn>
              <a:cxn ang="T14">
                <a:pos x="T8" y="T9"/>
              </a:cxn>
            </a:cxnLst>
            <a:rect l="T15" t="T16" r="T17" b="T18"/>
            <a:pathLst>
              <a:path w="23623" h="24892">
                <a:moveTo>
                  <a:pt x="0" y="0"/>
                </a:moveTo>
                <a:lnTo>
                  <a:pt x="0" y="24892"/>
                </a:lnTo>
                <a:lnTo>
                  <a:pt x="23623" y="24892"/>
                </a:lnTo>
                <a:lnTo>
                  <a:pt x="23623" y="0"/>
                </a:lnTo>
                <a:lnTo>
                  <a:pt x="0" y="0"/>
                </a:lnTo>
                <a:close/>
              </a:path>
            </a:pathLst>
          </a:custGeom>
          <a:solidFill>
            <a:srgbClr val="28166F"/>
          </a:solidFill>
          <a:ln w="9525">
            <a:noFill/>
            <a:round/>
          </a:ln>
        </p:spPr>
        <p:txBody>
          <a:bodyPr lIns="0" tIns="0" rIns="0" bIns="0"/>
          <a:lstStyle/>
          <a:p>
            <a:endParaRPr lang="el-GR"/>
          </a:p>
        </p:txBody>
      </p:sp>
      <p:sp>
        <p:nvSpPr>
          <p:cNvPr id="47153" name="object 1074"/>
          <p:cNvSpPr/>
          <p:nvPr/>
        </p:nvSpPr>
        <p:spPr bwMode="auto">
          <a:xfrm>
            <a:off x="7353300" y="3941763"/>
            <a:ext cx="1588" cy="12700"/>
          </a:xfrm>
          <a:custGeom>
            <a:avLst/>
            <a:gdLst>
              <a:gd name="T0" fmla="*/ 0 w 2794"/>
              <a:gd name="T1" fmla="*/ 0 h 12191"/>
              <a:gd name="T2" fmla="*/ 0 w 2794"/>
              <a:gd name="T3" fmla="*/ 13230 h 12191"/>
              <a:gd name="T4" fmla="*/ 903 w 2794"/>
              <a:gd name="T5" fmla="*/ 13230 h 12191"/>
              <a:gd name="T6" fmla="*/ 903 w 2794"/>
              <a:gd name="T7" fmla="*/ 0 h 12191"/>
              <a:gd name="T8" fmla="*/ 0 w 2794"/>
              <a:gd name="T9" fmla="*/ 0 h 12191"/>
              <a:gd name="T10" fmla="*/ 0 60000 65536"/>
              <a:gd name="T11" fmla="*/ 0 60000 65536"/>
              <a:gd name="T12" fmla="*/ 0 60000 65536"/>
              <a:gd name="T13" fmla="*/ 0 60000 65536"/>
              <a:gd name="T14" fmla="*/ 0 60000 65536"/>
              <a:gd name="T15" fmla="*/ 0 w 2794"/>
              <a:gd name="T16" fmla="*/ 0 h 12191"/>
              <a:gd name="T17" fmla="*/ 2794 w 2794"/>
              <a:gd name="T18" fmla="*/ 12191 h 12191"/>
            </a:gdLst>
            <a:ahLst/>
            <a:cxnLst>
              <a:cxn ang="T10">
                <a:pos x="T0" y="T1"/>
              </a:cxn>
              <a:cxn ang="T11">
                <a:pos x="T2" y="T3"/>
              </a:cxn>
              <a:cxn ang="T12">
                <a:pos x="T4" y="T5"/>
              </a:cxn>
              <a:cxn ang="T13">
                <a:pos x="T6" y="T7"/>
              </a:cxn>
              <a:cxn ang="T14">
                <a:pos x="T8" y="T9"/>
              </a:cxn>
            </a:cxnLst>
            <a:rect l="T15" t="T16" r="T17" b="T18"/>
            <a:pathLst>
              <a:path w="2794" h="12191">
                <a:moveTo>
                  <a:pt x="0" y="0"/>
                </a:moveTo>
                <a:lnTo>
                  <a:pt x="0" y="12191"/>
                </a:lnTo>
                <a:lnTo>
                  <a:pt x="2794" y="12191"/>
                </a:lnTo>
                <a:lnTo>
                  <a:pt x="2794" y="0"/>
                </a:lnTo>
                <a:lnTo>
                  <a:pt x="0" y="0"/>
                </a:lnTo>
                <a:close/>
              </a:path>
            </a:pathLst>
          </a:custGeom>
          <a:solidFill>
            <a:srgbClr val="28166F"/>
          </a:solidFill>
          <a:ln w="9525">
            <a:noFill/>
            <a:round/>
          </a:ln>
        </p:spPr>
        <p:txBody>
          <a:bodyPr lIns="0" tIns="0" rIns="0" bIns="0"/>
          <a:lstStyle/>
          <a:p>
            <a:endParaRPr lang="el-GR"/>
          </a:p>
        </p:txBody>
      </p:sp>
      <p:sp>
        <p:nvSpPr>
          <p:cNvPr id="47154" name="object 1075"/>
          <p:cNvSpPr/>
          <p:nvPr/>
        </p:nvSpPr>
        <p:spPr bwMode="auto">
          <a:xfrm>
            <a:off x="7518400" y="3527425"/>
            <a:ext cx="863600" cy="0"/>
          </a:xfrm>
          <a:custGeom>
            <a:avLst/>
            <a:gdLst>
              <a:gd name="T0" fmla="*/ 863093 w 864107"/>
              <a:gd name="T1" fmla="*/ 0 w 864107"/>
              <a:gd name="T2" fmla="*/ 0 60000 65536"/>
              <a:gd name="T3" fmla="*/ 0 60000 65536"/>
              <a:gd name="T4" fmla="*/ 0 w 864107"/>
              <a:gd name="T5" fmla="*/ 864107 w 864107"/>
            </a:gdLst>
            <a:ahLst/>
            <a:cxnLst>
              <a:cxn ang="T2">
                <a:pos x="T0" y="0"/>
              </a:cxn>
              <a:cxn ang="T3">
                <a:pos x="T1" y="0"/>
              </a:cxn>
            </a:cxnLst>
            <a:rect l="T4" t="0" r="T5" b="0"/>
            <a:pathLst>
              <a:path w="864107">
                <a:moveTo>
                  <a:pt x="864107" y="0"/>
                </a:moveTo>
                <a:lnTo>
                  <a:pt x="0" y="0"/>
                </a:lnTo>
              </a:path>
            </a:pathLst>
          </a:custGeom>
          <a:noFill/>
          <a:ln w="24891">
            <a:solidFill>
              <a:srgbClr val="28166F"/>
            </a:solidFill>
            <a:round/>
          </a:ln>
        </p:spPr>
        <p:txBody>
          <a:bodyPr lIns="0" tIns="0" rIns="0" bIns="0"/>
          <a:lstStyle/>
          <a:p>
            <a:endParaRPr lang="el-GR"/>
          </a:p>
        </p:txBody>
      </p:sp>
      <p:sp>
        <p:nvSpPr>
          <p:cNvPr id="47155" name="object 1076"/>
          <p:cNvSpPr/>
          <p:nvPr/>
        </p:nvSpPr>
        <p:spPr bwMode="auto">
          <a:xfrm>
            <a:off x="8026400" y="3633788"/>
            <a:ext cx="0" cy="288925"/>
          </a:xfrm>
          <a:custGeom>
            <a:avLst/>
            <a:gdLst>
              <a:gd name="T0" fmla="*/ 0 h 289560"/>
              <a:gd name="T1" fmla="*/ 288291 h 289560"/>
              <a:gd name="T2" fmla="*/ 0 60000 65536"/>
              <a:gd name="T3" fmla="*/ 0 60000 65536"/>
              <a:gd name="T4" fmla="*/ 0 h 289560"/>
              <a:gd name="T5" fmla="*/ 289560 h 289560"/>
            </a:gdLst>
            <a:ahLst/>
            <a:cxnLst>
              <a:cxn ang="T2">
                <a:pos x="0" y="T0"/>
              </a:cxn>
              <a:cxn ang="T3">
                <a:pos x="0" y="T1"/>
              </a:cxn>
            </a:cxnLst>
            <a:rect l="0" t="T4" r="0" b="T5"/>
            <a:pathLst>
              <a:path h="289560">
                <a:moveTo>
                  <a:pt x="0" y="0"/>
                </a:moveTo>
                <a:lnTo>
                  <a:pt x="0" y="289560"/>
                </a:lnTo>
              </a:path>
            </a:pathLst>
          </a:custGeom>
          <a:noFill/>
          <a:ln w="10413">
            <a:solidFill>
              <a:srgbClr val="28166F"/>
            </a:solidFill>
            <a:round/>
          </a:ln>
        </p:spPr>
        <p:txBody>
          <a:bodyPr lIns="0" tIns="0" rIns="0" bIns="0"/>
          <a:lstStyle/>
          <a:p>
            <a:endParaRPr lang="el-GR"/>
          </a:p>
        </p:txBody>
      </p:sp>
      <p:sp>
        <p:nvSpPr>
          <p:cNvPr id="47156" name="object 1077"/>
          <p:cNvSpPr/>
          <p:nvPr/>
        </p:nvSpPr>
        <p:spPr bwMode="auto">
          <a:xfrm>
            <a:off x="8034338" y="3624263"/>
            <a:ext cx="379412" cy="0"/>
          </a:xfrm>
          <a:custGeom>
            <a:avLst/>
            <a:gdLst>
              <a:gd name="T0" fmla="*/ 379349 w 379475"/>
              <a:gd name="T1" fmla="*/ 0 w 379475"/>
              <a:gd name="T2" fmla="*/ 0 60000 65536"/>
              <a:gd name="T3" fmla="*/ 0 60000 65536"/>
              <a:gd name="T4" fmla="*/ 0 w 379475"/>
              <a:gd name="T5" fmla="*/ 379475 w 379475"/>
            </a:gdLst>
            <a:ahLst/>
            <a:cxnLst>
              <a:cxn ang="T2">
                <a:pos x="T0" y="0"/>
              </a:cxn>
              <a:cxn ang="T3">
                <a:pos x="T1" y="0"/>
              </a:cxn>
            </a:cxnLst>
            <a:rect l="T4" t="0" r="T5" b="0"/>
            <a:pathLst>
              <a:path w="379475">
                <a:moveTo>
                  <a:pt x="379475" y="0"/>
                </a:moveTo>
                <a:lnTo>
                  <a:pt x="0" y="0"/>
                </a:lnTo>
              </a:path>
            </a:pathLst>
          </a:custGeom>
          <a:noFill/>
          <a:ln w="13461">
            <a:solidFill>
              <a:srgbClr val="28166F"/>
            </a:solidFill>
            <a:round/>
          </a:ln>
        </p:spPr>
        <p:txBody>
          <a:bodyPr lIns="0" tIns="0" rIns="0" bIns="0"/>
          <a:lstStyle/>
          <a:p>
            <a:endParaRPr lang="el-GR"/>
          </a:p>
        </p:txBody>
      </p:sp>
      <p:sp>
        <p:nvSpPr>
          <p:cNvPr id="47157" name="object 1078"/>
          <p:cNvSpPr/>
          <p:nvPr/>
        </p:nvSpPr>
        <p:spPr bwMode="auto">
          <a:xfrm>
            <a:off x="8021638" y="3617913"/>
            <a:ext cx="17462" cy="19050"/>
          </a:xfrm>
          <a:custGeom>
            <a:avLst/>
            <a:gdLst>
              <a:gd name="T0" fmla="*/ 17399 w 17525"/>
              <a:gd name="T1" fmla="*/ 7620 h 19050"/>
              <a:gd name="T2" fmla="*/ 9834 w 17525"/>
              <a:gd name="T3" fmla="*/ 0 h 19050"/>
              <a:gd name="T4" fmla="*/ 0 w 17525"/>
              <a:gd name="T5" fmla="*/ 10668 h 19050"/>
              <a:gd name="T6" fmla="*/ 8321 w 17525"/>
              <a:gd name="T7" fmla="*/ 19050 h 19050"/>
              <a:gd name="T8" fmla="*/ 17399 w 17525"/>
              <a:gd name="T9" fmla="*/ 7620 h 19050"/>
              <a:gd name="T10" fmla="*/ 0 60000 65536"/>
              <a:gd name="T11" fmla="*/ 0 60000 65536"/>
              <a:gd name="T12" fmla="*/ 0 60000 65536"/>
              <a:gd name="T13" fmla="*/ 0 60000 65536"/>
              <a:gd name="T14" fmla="*/ 0 60000 65536"/>
              <a:gd name="T15" fmla="*/ 0 w 17525"/>
              <a:gd name="T16" fmla="*/ 0 h 19050"/>
              <a:gd name="T17" fmla="*/ 17525 w 17525"/>
              <a:gd name="T18" fmla="*/ 19050 h 19050"/>
            </a:gdLst>
            <a:ahLst/>
            <a:cxnLst>
              <a:cxn ang="T10">
                <a:pos x="T0" y="T1"/>
              </a:cxn>
              <a:cxn ang="T11">
                <a:pos x="T2" y="T3"/>
              </a:cxn>
              <a:cxn ang="T12">
                <a:pos x="T4" y="T5"/>
              </a:cxn>
              <a:cxn ang="T13">
                <a:pos x="T6" y="T7"/>
              </a:cxn>
              <a:cxn ang="T14">
                <a:pos x="T8" y="T9"/>
              </a:cxn>
            </a:cxnLst>
            <a:rect l="T15" t="T16" r="T17" b="T18"/>
            <a:pathLst>
              <a:path w="17525" h="19050">
                <a:moveTo>
                  <a:pt x="17525" y="7620"/>
                </a:moveTo>
                <a:lnTo>
                  <a:pt x="9905" y="0"/>
                </a:lnTo>
                <a:lnTo>
                  <a:pt x="0" y="10668"/>
                </a:lnTo>
                <a:lnTo>
                  <a:pt x="8381" y="19050"/>
                </a:lnTo>
                <a:lnTo>
                  <a:pt x="17525" y="7620"/>
                </a:lnTo>
                <a:close/>
              </a:path>
            </a:pathLst>
          </a:custGeom>
          <a:solidFill>
            <a:srgbClr val="28166F"/>
          </a:solidFill>
          <a:ln w="9525">
            <a:noFill/>
            <a:round/>
          </a:ln>
        </p:spPr>
        <p:txBody>
          <a:bodyPr lIns="0" tIns="0" rIns="0" bIns="0"/>
          <a:lstStyle/>
          <a:p>
            <a:endParaRPr lang="el-GR"/>
          </a:p>
        </p:txBody>
      </p:sp>
      <p:sp>
        <p:nvSpPr>
          <p:cNvPr id="47158" name="object 1079"/>
          <p:cNvSpPr/>
          <p:nvPr/>
        </p:nvSpPr>
        <p:spPr bwMode="auto">
          <a:xfrm>
            <a:off x="8024813" y="3919538"/>
            <a:ext cx="12700" cy="14287"/>
          </a:xfrm>
          <a:custGeom>
            <a:avLst/>
            <a:gdLst>
              <a:gd name="T0" fmla="*/ 12463 w 12941"/>
              <a:gd name="T1" fmla="*/ 6614 h 13716"/>
              <a:gd name="T2" fmla="*/ 5871 w 12941"/>
              <a:gd name="T3" fmla="*/ 0 h 13716"/>
              <a:gd name="T4" fmla="*/ 0 w 12941"/>
              <a:gd name="T5" fmla="*/ 8267 h 13716"/>
              <a:gd name="T6" fmla="*/ 7339 w 12941"/>
              <a:gd name="T7" fmla="*/ 14882 h 13716"/>
              <a:gd name="T8" fmla="*/ 12463 w 12941"/>
              <a:gd name="T9" fmla="*/ 6614 h 13716"/>
              <a:gd name="T10" fmla="*/ 0 60000 65536"/>
              <a:gd name="T11" fmla="*/ 0 60000 65536"/>
              <a:gd name="T12" fmla="*/ 0 60000 65536"/>
              <a:gd name="T13" fmla="*/ 0 60000 65536"/>
              <a:gd name="T14" fmla="*/ 0 60000 65536"/>
              <a:gd name="T15" fmla="*/ 0 w 12941"/>
              <a:gd name="T16" fmla="*/ 0 h 13716"/>
              <a:gd name="T17" fmla="*/ 12941 w 12941"/>
              <a:gd name="T18" fmla="*/ 13716 h 13716"/>
            </a:gdLst>
            <a:ahLst/>
            <a:cxnLst>
              <a:cxn ang="T10">
                <a:pos x="T0" y="T1"/>
              </a:cxn>
              <a:cxn ang="T11">
                <a:pos x="T2" y="T3"/>
              </a:cxn>
              <a:cxn ang="T12">
                <a:pos x="T4" y="T5"/>
              </a:cxn>
              <a:cxn ang="T13">
                <a:pos x="T6" y="T7"/>
              </a:cxn>
              <a:cxn ang="T14">
                <a:pos x="T8" y="T9"/>
              </a:cxn>
            </a:cxnLst>
            <a:rect l="T15" t="T16" r="T17" b="T18"/>
            <a:pathLst>
              <a:path w="12941" h="13716">
                <a:moveTo>
                  <a:pt x="12941" y="6096"/>
                </a:moveTo>
                <a:lnTo>
                  <a:pt x="6096" y="0"/>
                </a:lnTo>
                <a:lnTo>
                  <a:pt x="0" y="7620"/>
                </a:lnTo>
                <a:lnTo>
                  <a:pt x="7620" y="13716"/>
                </a:lnTo>
                <a:lnTo>
                  <a:pt x="12941" y="6096"/>
                </a:lnTo>
                <a:close/>
              </a:path>
            </a:pathLst>
          </a:custGeom>
          <a:solidFill>
            <a:srgbClr val="28166F"/>
          </a:solidFill>
          <a:ln w="9525">
            <a:noFill/>
            <a:round/>
          </a:ln>
        </p:spPr>
        <p:txBody>
          <a:bodyPr lIns="0" tIns="0" rIns="0" bIns="0"/>
          <a:lstStyle/>
          <a:p>
            <a:endParaRPr lang="el-GR"/>
          </a:p>
        </p:txBody>
      </p:sp>
      <p:sp>
        <p:nvSpPr>
          <p:cNvPr id="47159" name="object 1080"/>
          <p:cNvSpPr/>
          <p:nvPr/>
        </p:nvSpPr>
        <p:spPr bwMode="auto">
          <a:xfrm>
            <a:off x="8034338" y="3929063"/>
            <a:ext cx="379412" cy="0"/>
          </a:xfrm>
          <a:custGeom>
            <a:avLst/>
            <a:gdLst>
              <a:gd name="T0" fmla="*/ 379349 w 379475"/>
              <a:gd name="T1" fmla="*/ 0 w 379475"/>
              <a:gd name="T2" fmla="*/ 0 60000 65536"/>
              <a:gd name="T3" fmla="*/ 0 60000 65536"/>
              <a:gd name="T4" fmla="*/ 0 w 379475"/>
              <a:gd name="T5" fmla="*/ 379475 w 379475"/>
            </a:gdLst>
            <a:ahLst/>
            <a:cxnLst>
              <a:cxn ang="T2">
                <a:pos x="T0" y="0"/>
              </a:cxn>
              <a:cxn ang="T3">
                <a:pos x="T1" y="0"/>
              </a:cxn>
            </a:cxnLst>
            <a:rect l="T4" t="0" r="T5" b="0"/>
            <a:pathLst>
              <a:path w="379475">
                <a:moveTo>
                  <a:pt x="379475" y="0"/>
                </a:moveTo>
                <a:lnTo>
                  <a:pt x="0" y="0"/>
                </a:lnTo>
              </a:path>
            </a:pathLst>
          </a:custGeom>
          <a:noFill/>
          <a:ln w="14985">
            <a:solidFill>
              <a:srgbClr val="28166F"/>
            </a:solidFill>
            <a:round/>
          </a:ln>
        </p:spPr>
        <p:txBody>
          <a:bodyPr lIns="0" tIns="0" rIns="0" bIns="0"/>
          <a:lstStyle/>
          <a:p>
            <a:endParaRPr lang="el-GR"/>
          </a:p>
        </p:txBody>
      </p:sp>
      <p:sp>
        <p:nvSpPr>
          <p:cNvPr id="47160" name="object 1081"/>
          <p:cNvSpPr/>
          <p:nvPr/>
        </p:nvSpPr>
        <p:spPr bwMode="auto">
          <a:xfrm>
            <a:off x="8423275" y="3633788"/>
            <a:ext cx="0" cy="288925"/>
          </a:xfrm>
          <a:custGeom>
            <a:avLst/>
            <a:gdLst>
              <a:gd name="T0" fmla="*/ 0 h 289560"/>
              <a:gd name="T1" fmla="*/ 288291 h 289560"/>
              <a:gd name="T2" fmla="*/ 0 60000 65536"/>
              <a:gd name="T3" fmla="*/ 0 60000 65536"/>
              <a:gd name="T4" fmla="*/ 0 h 289560"/>
              <a:gd name="T5" fmla="*/ 289560 h 289560"/>
            </a:gdLst>
            <a:ahLst/>
            <a:cxnLst>
              <a:cxn ang="T2">
                <a:pos x="0" y="T0"/>
              </a:cxn>
              <a:cxn ang="T3">
                <a:pos x="0" y="T1"/>
              </a:cxn>
            </a:cxnLst>
            <a:rect l="0" t="T4" r="0" b="T5"/>
            <a:pathLst>
              <a:path h="289560">
                <a:moveTo>
                  <a:pt x="0" y="0"/>
                </a:moveTo>
                <a:lnTo>
                  <a:pt x="0" y="289560"/>
                </a:lnTo>
              </a:path>
            </a:pathLst>
          </a:custGeom>
          <a:noFill/>
          <a:ln w="12700">
            <a:solidFill>
              <a:srgbClr val="28166F"/>
            </a:solidFill>
            <a:round/>
          </a:ln>
        </p:spPr>
        <p:txBody>
          <a:bodyPr lIns="0" tIns="0" rIns="0" bIns="0"/>
          <a:lstStyle/>
          <a:p>
            <a:endParaRPr lang="el-GR"/>
          </a:p>
        </p:txBody>
      </p:sp>
      <p:sp>
        <p:nvSpPr>
          <p:cNvPr id="47161" name="object 1082"/>
          <p:cNvSpPr/>
          <p:nvPr/>
        </p:nvSpPr>
        <p:spPr bwMode="auto">
          <a:xfrm>
            <a:off x="8412163" y="3617913"/>
            <a:ext cx="17462" cy="19050"/>
          </a:xfrm>
          <a:custGeom>
            <a:avLst/>
            <a:gdLst>
              <a:gd name="T0" fmla="*/ 18189 w 16764"/>
              <a:gd name="T1" fmla="*/ 10668 h 19050"/>
              <a:gd name="T2" fmla="*/ 9095 w 16764"/>
              <a:gd name="T3" fmla="*/ 0 h 19050"/>
              <a:gd name="T4" fmla="*/ 0 w 16764"/>
              <a:gd name="T5" fmla="*/ 7620 h 19050"/>
              <a:gd name="T6" fmla="*/ 9095 w 16764"/>
              <a:gd name="T7" fmla="*/ 19050 h 19050"/>
              <a:gd name="T8" fmla="*/ 18189 w 16764"/>
              <a:gd name="T9" fmla="*/ 10668 h 19050"/>
              <a:gd name="T10" fmla="*/ 0 60000 65536"/>
              <a:gd name="T11" fmla="*/ 0 60000 65536"/>
              <a:gd name="T12" fmla="*/ 0 60000 65536"/>
              <a:gd name="T13" fmla="*/ 0 60000 65536"/>
              <a:gd name="T14" fmla="*/ 0 60000 65536"/>
              <a:gd name="T15" fmla="*/ 0 w 16764"/>
              <a:gd name="T16" fmla="*/ 0 h 19050"/>
              <a:gd name="T17" fmla="*/ 16764 w 16764"/>
              <a:gd name="T18" fmla="*/ 19050 h 19050"/>
            </a:gdLst>
            <a:ahLst/>
            <a:cxnLst>
              <a:cxn ang="T10">
                <a:pos x="T0" y="T1"/>
              </a:cxn>
              <a:cxn ang="T11">
                <a:pos x="T2" y="T3"/>
              </a:cxn>
              <a:cxn ang="T12">
                <a:pos x="T4" y="T5"/>
              </a:cxn>
              <a:cxn ang="T13">
                <a:pos x="T6" y="T7"/>
              </a:cxn>
              <a:cxn ang="T14">
                <a:pos x="T8" y="T9"/>
              </a:cxn>
            </a:cxnLst>
            <a:rect l="T15" t="T16" r="T17" b="T18"/>
            <a:pathLst>
              <a:path w="16764" h="19050">
                <a:moveTo>
                  <a:pt x="16764" y="10668"/>
                </a:moveTo>
                <a:lnTo>
                  <a:pt x="8382" y="0"/>
                </a:lnTo>
                <a:lnTo>
                  <a:pt x="0" y="7620"/>
                </a:lnTo>
                <a:lnTo>
                  <a:pt x="8382" y="19050"/>
                </a:lnTo>
                <a:lnTo>
                  <a:pt x="16764" y="10668"/>
                </a:lnTo>
                <a:close/>
              </a:path>
            </a:pathLst>
          </a:custGeom>
          <a:solidFill>
            <a:srgbClr val="28166F"/>
          </a:solidFill>
          <a:ln w="9525">
            <a:noFill/>
            <a:round/>
          </a:ln>
        </p:spPr>
        <p:txBody>
          <a:bodyPr lIns="0" tIns="0" rIns="0" bIns="0"/>
          <a:lstStyle/>
          <a:p>
            <a:endParaRPr lang="el-GR"/>
          </a:p>
        </p:txBody>
      </p:sp>
      <p:sp>
        <p:nvSpPr>
          <p:cNvPr id="47162" name="object 1083"/>
          <p:cNvSpPr/>
          <p:nvPr/>
        </p:nvSpPr>
        <p:spPr bwMode="auto">
          <a:xfrm>
            <a:off x="8412163" y="3919538"/>
            <a:ext cx="17462" cy="14287"/>
          </a:xfrm>
          <a:custGeom>
            <a:avLst/>
            <a:gdLst>
              <a:gd name="T0" fmla="*/ 18189 w 16764"/>
              <a:gd name="T1" fmla="*/ 8267 h 13716"/>
              <a:gd name="T2" fmla="*/ 9095 w 16764"/>
              <a:gd name="T3" fmla="*/ 0 h 13716"/>
              <a:gd name="T4" fmla="*/ 0 w 16764"/>
              <a:gd name="T5" fmla="*/ 6614 h 13716"/>
              <a:gd name="T6" fmla="*/ 5774 w 16764"/>
              <a:gd name="T7" fmla="*/ 14882 h 13716"/>
              <a:gd name="T8" fmla="*/ 18189 w 16764"/>
              <a:gd name="T9" fmla="*/ 8267 h 13716"/>
              <a:gd name="T10" fmla="*/ 0 60000 65536"/>
              <a:gd name="T11" fmla="*/ 0 60000 65536"/>
              <a:gd name="T12" fmla="*/ 0 60000 65536"/>
              <a:gd name="T13" fmla="*/ 0 60000 65536"/>
              <a:gd name="T14" fmla="*/ 0 60000 65536"/>
              <a:gd name="T15" fmla="*/ 0 w 16764"/>
              <a:gd name="T16" fmla="*/ 0 h 13716"/>
              <a:gd name="T17" fmla="*/ 16764 w 16764"/>
              <a:gd name="T18" fmla="*/ 13716 h 13716"/>
            </a:gdLst>
            <a:ahLst/>
            <a:cxnLst>
              <a:cxn ang="T10">
                <a:pos x="T0" y="T1"/>
              </a:cxn>
              <a:cxn ang="T11">
                <a:pos x="T2" y="T3"/>
              </a:cxn>
              <a:cxn ang="T12">
                <a:pos x="T4" y="T5"/>
              </a:cxn>
              <a:cxn ang="T13">
                <a:pos x="T6" y="T7"/>
              </a:cxn>
              <a:cxn ang="T14">
                <a:pos x="T8" y="T9"/>
              </a:cxn>
            </a:cxnLst>
            <a:rect l="T15" t="T16" r="T17" b="T18"/>
            <a:pathLst>
              <a:path w="16764" h="13716">
                <a:moveTo>
                  <a:pt x="16764" y="7620"/>
                </a:moveTo>
                <a:lnTo>
                  <a:pt x="8382" y="0"/>
                </a:lnTo>
                <a:lnTo>
                  <a:pt x="0" y="6096"/>
                </a:lnTo>
                <a:lnTo>
                  <a:pt x="5321" y="13716"/>
                </a:lnTo>
                <a:lnTo>
                  <a:pt x="16764" y="7620"/>
                </a:lnTo>
                <a:close/>
              </a:path>
            </a:pathLst>
          </a:custGeom>
          <a:solidFill>
            <a:srgbClr val="28166F"/>
          </a:solidFill>
          <a:ln w="9525">
            <a:noFill/>
            <a:round/>
          </a:ln>
        </p:spPr>
        <p:txBody>
          <a:bodyPr lIns="0" tIns="0" rIns="0" bIns="0"/>
          <a:lstStyle/>
          <a:p>
            <a:endParaRPr lang="el-GR"/>
          </a:p>
        </p:txBody>
      </p:sp>
      <p:sp>
        <p:nvSpPr>
          <p:cNvPr id="47163" name="object 1084"/>
          <p:cNvSpPr/>
          <p:nvPr/>
        </p:nvSpPr>
        <p:spPr bwMode="auto">
          <a:xfrm>
            <a:off x="8062913" y="3917950"/>
            <a:ext cx="12700" cy="36513"/>
          </a:xfrm>
          <a:custGeom>
            <a:avLst/>
            <a:gdLst>
              <a:gd name="T0" fmla="*/ 0 w 12699"/>
              <a:gd name="T1" fmla="*/ 0 h 35813"/>
              <a:gd name="T2" fmla="*/ 0 w 12699"/>
              <a:gd name="T3" fmla="*/ 37227 h 35813"/>
              <a:gd name="T4" fmla="*/ 12701 w 12699"/>
              <a:gd name="T5" fmla="*/ 37227 h 35813"/>
              <a:gd name="T6" fmla="*/ 12701 w 12699"/>
              <a:gd name="T7" fmla="*/ 0 h 35813"/>
              <a:gd name="T8" fmla="*/ 0 w 12699"/>
              <a:gd name="T9" fmla="*/ 0 h 35813"/>
              <a:gd name="T10" fmla="*/ 0 60000 65536"/>
              <a:gd name="T11" fmla="*/ 0 60000 65536"/>
              <a:gd name="T12" fmla="*/ 0 60000 65536"/>
              <a:gd name="T13" fmla="*/ 0 60000 65536"/>
              <a:gd name="T14" fmla="*/ 0 60000 65536"/>
              <a:gd name="T15" fmla="*/ 0 w 12699"/>
              <a:gd name="T16" fmla="*/ 0 h 35813"/>
              <a:gd name="T17" fmla="*/ 12699 w 12699"/>
              <a:gd name="T18" fmla="*/ 35813 h 35813"/>
            </a:gdLst>
            <a:ahLst/>
            <a:cxnLst>
              <a:cxn ang="T10">
                <a:pos x="T0" y="T1"/>
              </a:cxn>
              <a:cxn ang="T11">
                <a:pos x="T2" y="T3"/>
              </a:cxn>
              <a:cxn ang="T12">
                <a:pos x="T4" y="T5"/>
              </a:cxn>
              <a:cxn ang="T13">
                <a:pos x="T6" y="T7"/>
              </a:cxn>
              <a:cxn ang="T14">
                <a:pos x="T8" y="T9"/>
              </a:cxn>
            </a:cxnLst>
            <a:rect l="T15" t="T16" r="T17" b="T18"/>
            <a:pathLst>
              <a:path w="12699" h="35813">
                <a:moveTo>
                  <a:pt x="0" y="0"/>
                </a:moveTo>
                <a:lnTo>
                  <a:pt x="0" y="35813"/>
                </a:lnTo>
                <a:lnTo>
                  <a:pt x="12699" y="35813"/>
                </a:lnTo>
                <a:lnTo>
                  <a:pt x="12699" y="0"/>
                </a:lnTo>
                <a:lnTo>
                  <a:pt x="0" y="0"/>
                </a:lnTo>
                <a:close/>
              </a:path>
            </a:pathLst>
          </a:custGeom>
          <a:solidFill>
            <a:srgbClr val="1F1A17"/>
          </a:solidFill>
          <a:ln w="9525">
            <a:noFill/>
            <a:round/>
          </a:ln>
        </p:spPr>
        <p:txBody>
          <a:bodyPr lIns="0" tIns="0" rIns="0" bIns="0"/>
          <a:lstStyle/>
          <a:p>
            <a:endParaRPr lang="el-GR"/>
          </a:p>
        </p:txBody>
      </p:sp>
      <p:sp>
        <p:nvSpPr>
          <p:cNvPr id="47164" name="object 1085"/>
          <p:cNvSpPr/>
          <p:nvPr/>
        </p:nvSpPr>
        <p:spPr bwMode="auto">
          <a:xfrm>
            <a:off x="8072438" y="3940175"/>
            <a:ext cx="14287" cy="0"/>
          </a:xfrm>
          <a:custGeom>
            <a:avLst/>
            <a:gdLst>
              <a:gd name="T0" fmla="*/ 13394 w 15240"/>
              <a:gd name="T1" fmla="*/ 0 w 15240"/>
              <a:gd name="T2" fmla="*/ 0 60000 65536"/>
              <a:gd name="T3" fmla="*/ 0 60000 65536"/>
              <a:gd name="T4" fmla="*/ 0 w 15240"/>
              <a:gd name="T5" fmla="*/ 15240 w 15240"/>
            </a:gdLst>
            <a:ahLst/>
            <a:cxnLst>
              <a:cxn ang="T2">
                <a:pos x="T0" y="0"/>
              </a:cxn>
              <a:cxn ang="T3">
                <a:pos x="T1" y="0"/>
              </a:cxn>
            </a:cxnLst>
            <a:rect l="T4" t="0" r="T5" b="0"/>
            <a:pathLst>
              <a:path w="15240">
                <a:moveTo>
                  <a:pt x="15240" y="0"/>
                </a:moveTo>
                <a:lnTo>
                  <a:pt x="0" y="0"/>
                </a:lnTo>
              </a:path>
            </a:pathLst>
          </a:custGeom>
          <a:noFill/>
          <a:ln w="22224">
            <a:solidFill>
              <a:srgbClr val="28166F"/>
            </a:solidFill>
            <a:round/>
          </a:ln>
        </p:spPr>
        <p:txBody>
          <a:bodyPr lIns="0" tIns="0" rIns="0" bIns="0"/>
          <a:lstStyle/>
          <a:p>
            <a:endParaRPr lang="el-GR"/>
          </a:p>
        </p:txBody>
      </p:sp>
      <p:sp>
        <p:nvSpPr>
          <p:cNvPr id="47165" name="object 1086"/>
          <p:cNvSpPr/>
          <p:nvPr/>
        </p:nvSpPr>
        <p:spPr bwMode="auto">
          <a:xfrm>
            <a:off x="8051800" y="3924300"/>
            <a:ext cx="11113" cy="28575"/>
          </a:xfrm>
          <a:custGeom>
            <a:avLst/>
            <a:gdLst>
              <a:gd name="T0" fmla="*/ 0 w 12192"/>
              <a:gd name="T1" fmla="*/ 0 h 27940"/>
              <a:gd name="T2" fmla="*/ 0 w 12192"/>
              <a:gd name="T3" fmla="*/ 29224 h 27940"/>
              <a:gd name="T4" fmla="*/ 10129 w 12192"/>
              <a:gd name="T5" fmla="*/ 29224 h 27940"/>
              <a:gd name="T6" fmla="*/ 10129 w 12192"/>
              <a:gd name="T7" fmla="*/ 0 h 27940"/>
              <a:gd name="T8" fmla="*/ 0 w 12192"/>
              <a:gd name="T9" fmla="*/ 0 h 27940"/>
              <a:gd name="T10" fmla="*/ 0 60000 65536"/>
              <a:gd name="T11" fmla="*/ 0 60000 65536"/>
              <a:gd name="T12" fmla="*/ 0 60000 65536"/>
              <a:gd name="T13" fmla="*/ 0 60000 65536"/>
              <a:gd name="T14" fmla="*/ 0 60000 65536"/>
              <a:gd name="T15" fmla="*/ 0 w 12192"/>
              <a:gd name="T16" fmla="*/ 0 h 27940"/>
              <a:gd name="T17" fmla="*/ 12192 w 12192"/>
              <a:gd name="T18" fmla="*/ 27940 h 27940"/>
            </a:gdLst>
            <a:ahLst/>
            <a:cxnLst>
              <a:cxn ang="T10">
                <a:pos x="T0" y="T1"/>
              </a:cxn>
              <a:cxn ang="T11">
                <a:pos x="T2" y="T3"/>
              </a:cxn>
              <a:cxn ang="T12">
                <a:pos x="T4" y="T5"/>
              </a:cxn>
              <a:cxn ang="T13">
                <a:pos x="T6" y="T7"/>
              </a:cxn>
              <a:cxn ang="T14">
                <a:pos x="T8" y="T9"/>
              </a:cxn>
            </a:cxnLst>
            <a:rect l="T15" t="T16" r="T17" b="T18"/>
            <a:pathLst>
              <a:path w="12192" h="27940">
                <a:moveTo>
                  <a:pt x="0" y="0"/>
                </a:moveTo>
                <a:lnTo>
                  <a:pt x="0" y="27940"/>
                </a:lnTo>
                <a:lnTo>
                  <a:pt x="12192" y="27940"/>
                </a:lnTo>
                <a:lnTo>
                  <a:pt x="12192" y="0"/>
                </a:lnTo>
                <a:lnTo>
                  <a:pt x="0" y="0"/>
                </a:lnTo>
                <a:close/>
              </a:path>
            </a:pathLst>
          </a:custGeom>
          <a:solidFill>
            <a:srgbClr val="28166F"/>
          </a:solidFill>
          <a:ln w="9525">
            <a:noFill/>
            <a:round/>
          </a:ln>
        </p:spPr>
        <p:txBody>
          <a:bodyPr lIns="0" tIns="0" rIns="0" bIns="0"/>
          <a:lstStyle/>
          <a:p>
            <a:endParaRPr lang="el-GR"/>
          </a:p>
        </p:txBody>
      </p:sp>
      <p:sp>
        <p:nvSpPr>
          <p:cNvPr id="47166" name="object 1087"/>
          <p:cNvSpPr/>
          <p:nvPr/>
        </p:nvSpPr>
        <p:spPr bwMode="auto">
          <a:xfrm>
            <a:off x="8058150" y="3921125"/>
            <a:ext cx="22225" cy="31750"/>
          </a:xfrm>
          <a:custGeom>
            <a:avLst/>
            <a:gdLst>
              <a:gd name="T0" fmla="*/ 0 w 22098"/>
              <a:gd name="T1" fmla="*/ 0 h 32130"/>
              <a:gd name="T2" fmla="*/ 0 w 22098"/>
              <a:gd name="T3" fmla="*/ 31374 h 32130"/>
              <a:gd name="T4" fmla="*/ 22353 w 22098"/>
              <a:gd name="T5" fmla="*/ 31374 h 32130"/>
              <a:gd name="T6" fmla="*/ 22353 w 22098"/>
              <a:gd name="T7" fmla="*/ 0 h 32130"/>
              <a:gd name="T8" fmla="*/ 0 w 22098"/>
              <a:gd name="T9" fmla="*/ 0 h 32130"/>
              <a:gd name="T10" fmla="*/ 0 60000 65536"/>
              <a:gd name="T11" fmla="*/ 0 60000 65536"/>
              <a:gd name="T12" fmla="*/ 0 60000 65536"/>
              <a:gd name="T13" fmla="*/ 0 60000 65536"/>
              <a:gd name="T14" fmla="*/ 0 60000 65536"/>
              <a:gd name="T15" fmla="*/ 0 w 22098"/>
              <a:gd name="T16" fmla="*/ 0 h 32130"/>
              <a:gd name="T17" fmla="*/ 22098 w 22098"/>
              <a:gd name="T18" fmla="*/ 32130 h 32130"/>
            </a:gdLst>
            <a:ahLst/>
            <a:cxnLst>
              <a:cxn ang="T10">
                <a:pos x="T0" y="T1"/>
              </a:cxn>
              <a:cxn ang="T11">
                <a:pos x="T2" y="T3"/>
              </a:cxn>
              <a:cxn ang="T12">
                <a:pos x="T4" y="T5"/>
              </a:cxn>
              <a:cxn ang="T13">
                <a:pos x="T6" y="T7"/>
              </a:cxn>
              <a:cxn ang="T14">
                <a:pos x="T8" y="T9"/>
              </a:cxn>
            </a:cxnLst>
            <a:rect l="T15" t="T16" r="T17" b="T18"/>
            <a:pathLst>
              <a:path w="22098" h="32130">
                <a:moveTo>
                  <a:pt x="0" y="0"/>
                </a:moveTo>
                <a:lnTo>
                  <a:pt x="0" y="32130"/>
                </a:lnTo>
                <a:lnTo>
                  <a:pt x="22098" y="32130"/>
                </a:lnTo>
                <a:lnTo>
                  <a:pt x="22098" y="0"/>
                </a:lnTo>
                <a:lnTo>
                  <a:pt x="0" y="0"/>
                </a:lnTo>
                <a:close/>
              </a:path>
            </a:pathLst>
          </a:custGeom>
          <a:solidFill>
            <a:srgbClr val="28166F"/>
          </a:solidFill>
          <a:ln w="9525">
            <a:noFill/>
            <a:round/>
          </a:ln>
        </p:spPr>
        <p:txBody>
          <a:bodyPr lIns="0" tIns="0" rIns="0" bIns="0"/>
          <a:lstStyle/>
          <a:p>
            <a:endParaRPr lang="el-GR"/>
          </a:p>
        </p:txBody>
      </p:sp>
      <p:sp>
        <p:nvSpPr>
          <p:cNvPr id="47167" name="object 1088"/>
          <p:cNvSpPr/>
          <p:nvPr/>
        </p:nvSpPr>
        <p:spPr bwMode="auto">
          <a:xfrm>
            <a:off x="8054975" y="3941763"/>
            <a:ext cx="12700" cy="3175"/>
          </a:xfrm>
          <a:custGeom>
            <a:avLst/>
            <a:gdLst>
              <a:gd name="T0" fmla="*/ 0 w 12700"/>
              <a:gd name="T1" fmla="*/ 0 h 3047"/>
              <a:gd name="T2" fmla="*/ 0 w 12700"/>
              <a:gd name="T3" fmla="*/ 3308 h 3047"/>
              <a:gd name="T4" fmla="*/ 12700 w 12700"/>
              <a:gd name="T5" fmla="*/ 3308 h 3047"/>
              <a:gd name="T6" fmla="*/ 12700 w 12700"/>
              <a:gd name="T7" fmla="*/ 0 h 3047"/>
              <a:gd name="T8" fmla="*/ 0 w 12700"/>
              <a:gd name="T9" fmla="*/ 0 h 3047"/>
              <a:gd name="T10" fmla="*/ 0 60000 65536"/>
              <a:gd name="T11" fmla="*/ 0 60000 65536"/>
              <a:gd name="T12" fmla="*/ 0 60000 65536"/>
              <a:gd name="T13" fmla="*/ 0 60000 65536"/>
              <a:gd name="T14" fmla="*/ 0 60000 65536"/>
              <a:gd name="T15" fmla="*/ 0 w 12700"/>
              <a:gd name="T16" fmla="*/ 0 h 3047"/>
              <a:gd name="T17" fmla="*/ 12700 w 12700"/>
              <a:gd name="T18" fmla="*/ 3047 h 3047"/>
            </a:gdLst>
            <a:ahLst/>
            <a:cxnLst>
              <a:cxn ang="T10">
                <a:pos x="T0" y="T1"/>
              </a:cxn>
              <a:cxn ang="T11">
                <a:pos x="T2" y="T3"/>
              </a:cxn>
              <a:cxn ang="T12">
                <a:pos x="T4" y="T5"/>
              </a:cxn>
              <a:cxn ang="T13">
                <a:pos x="T6" y="T7"/>
              </a:cxn>
              <a:cxn ang="T14">
                <a:pos x="T8" y="T9"/>
              </a:cxn>
            </a:cxnLst>
            <a:rect l="T15" t="T16" r="T17" b="T18"/>
            <a:pathLst>
              <a:path w="12700" h="3047">
                <a:moveTo>
                  <a:pt x="0" y="0"/>
                </a:moveTo>
                <a:lnTo>
                  <a:pt x="0" y="3047"/>
                </a:lnTo>
                <a:lnTo>
                  <a:pt x="12700" y="3047"/>
                </a:lnTo>
                <a:lnTo>
                  <a:pt x="12700" y="0"/>
                </a:lnTo>
                <a:lnTo>
                  <a:pt x="0" y="0"/>
                </a:lnTo>
                <a:close/>
              </a:path>
            </a:pathLst>
          </a:custGeom>
          <a:solidFill>
            <a:srgbClr val="28166F"/>
          </a:solidFill>
          <a:ln w="9525">
            <a:noFill/>
            <a:round/>
          </a:ln>
        </p:spPr>
        <p:txBody>
          <a:bodyPr lIns="0" tIns="0" rIns="0" bIns="0"/>
          <a:lstStyle/>
          <a:p>
            <a:endParaRPr lang="el-GR"/>
          </a:p>
        </p:txBody>
      </p:sp>
      <p:sp>
        <p:nvSpPr>
          <p:cNvPr id="47168" name="object 1089"/>
          <p:cNvSpPr/>
          <p:nvPr/>
        </p:nvSpPr>
        <p:spPr bwMode="auto">
          <a:xfrm>
            <a:off x="8078788" y="3925888"/>
            <a:ext cx="9525" cy="25400"/>
          </a:xfrm>
          <a:custGeom>
            <a:avLst/>
            <a:gdLst>
              <a:gd name="T0" fmla="*/ 0 w 9906"/>
              <a:gd name="T1" fmla="*/ 0 h 25654"/>
              <a:gd name="T2" fmla="*/ 0 w 9906"/>
              <a:gd name="T3" fmla="*/ 25149 h 25654"/>
              <a:gd name="T4" fmla="*/ 9159 w 9906"/>
              <a:gd name="T5" fmla="*/ 25149 h 25654"/>
              <a:gd name="T6" fmla="*/ 9159 w 9906"/>
              <a:gd name="T7" fmla="*/ 0 h 25654"/>
              <a:gd name="T8" fmla="*/ 0 w 9906"/>
              <a:gd name="T9" fmla="*/ 0 h 25654"/>
              <a:gd name="T10" fmla="*/ 0 60000 65536"/>
              <a:gd name="T11" fmla="*/ 0 60000 65536"/>
              <a:gd name="T12" fmla="*/ 0 60000 65536"/>
              <a:gd name="T13" fmla="*/ 0 60000 65536"/>
              <a:gd name="T14" fmla="*/ 0 60000 65536"/>
              <a:gd name="T15" fmla="*/ 0 w 9906"/>
              <a:gd name="T16" fmla="*/ 0 h 25654"/>
              <a:gd name="T17" fmla="*/ 9906 w 9906"/>
              <a:gd name="T18" fmla="*/ 25654 h 25654"/>
            </a:gdLst>
            <a:ahLst/>
            <a:cxnLst>
              <a:cxn ang="T10">
                <a:pos x="T0" y="T1"/>
              </a:cxn>
              <a:cxn ang="T11">
                <a:pos x="T2" y="T3"/>
              </a:cxn>
              <a:cxn ang="T12">
                <a:pos x="T4" y="T5"/>
              </a:cxn>
              <a:cxn ang="T13">
                <a:pos x="T6" y="T7"/>
              </a:cxn>
              <a:cxn ang="T14">
                <a:pos x="T8" y="T9"/>
              </a:cxn>
            </a:cxnLst>
            <a:rect l="T15" t="T16" r="T17" b="T18"/>
            <a:pathLst>
              <a:path w="9906" h="25654">
                <a:moveTo>
                  <a:pt x="0" y="0"/>
                </a:moveTo>
                <a:lnTo>
                  <a:pt x="0" y="25654"/>
                </a:lnTo>
                <a:lnTo>
                  <a:pt x="9906" y="25654"/>
                </a:lnTo>
                <a:lnTo>
                  <a:pt x="9906" y="0"/>
                </a:lnTo>
                <a:lnTo>
                  <a:pt x="0" y="0"/>
                </a:lnTo>
                <a:close/>
              </a:path>
            </a:pathLst>
          </a:custGeom>
          <a:solidFill>
            <a:srgbClr val="28166F"/>
          </a:solidFill>
          <a:ln w="9525">
            <a:noFill/>
            <a:round/>
          </a:ln>
        </p:spPr>
        <p:txBody>
          <a:bodyPr lIns="0" tIns="0" rIns="0" bIns="0"/>
          <a:lstStyle/>
          <a:p>
            <a:endParaRPr lang="el-GR"/>
          </a:p>
        </p:txBody>
      </p:sp>
      <p:sp>
        <p:nvSpPr>
          <p:cNvPr id="47169" name="object 1090"/>
          <p:cNvSpPr/>
          <p:nvPr/>
        </p:nvSpPr>
        <p:spPr bwMode="auto">
          <a:xfrm>
            <a:off x="8058150" y="3917950"/>
            <a:ext cx="25400" cy="39688"/>
          </a:xfrm>
          <a:custGeom>
            <a:avLst/>
            <a:gdLst>
              <a:gd name="T0" fmla="*/ 0 w 25907"/>
              <a:gd name="T1" fmla="*/ 0 h 39750"/>
              <a:gd name="T2" fmla="*/ 0 w 25907"/>
              <a:gd name="T3" fmla="*/ 39626 h 39750"/>
              <a:gd name="T4" fmla="*/ 24903 w 25907"/>
              <a:gd name="T5" fmla="*/ 39626 h 39750"/>
              <a:gd name="T6" fmla="*/ 24903 w 25907"/>
              <a:gd name="T7" fmla="*/ 0 h 39750"/>
              <a:gd name="T8" fmla="*/ 0 w 25907"/>
              <a:gd name="T9" fmla="*/ 0 h 39750"/>
              <a:gd name="T10" fmla="*/ 0 60000 65536"/>
              <a:gd name="T11" fmla="*/ 0 60000 65536"/>
              <a:gd name="T12" fmla="*/ 0 60000 65536"/>
              <a:gd name="T13" fmla="*/ 0 60000 65536"/>
              <a:gd name="T14" fmla="*/ 0 60000 65536"/>
              <a:gd name="T15" fmla="*/ 0 w 25907"/>
              <a:gd name="T16" fmla="*/ 0 h 39750"/>
              <a:gd name="T17" fmla="*/ 25907 w 25907"/>
              <a:gd name="T18" fmla="*/ 39750 h 39750"/>
            </a:gdLst>
            <a:ahLst/>
            <a:cxnLst>
              <a:cxn ang="T10">
                <a:pos x="T0" y="T1"/>
              </a:cxn>
              <a:cxn ang="T11">
                <a:pos x="T2" y="T3"/>
              </a:cxn>
              <a:cxn ang="T12">
                <a:pos x="T4" y="T5"/>
              </a:cxn>
              <a:cxn ang="T13">
                <a:pos x="T6" y="T7"/>
              </a:cxn>
              <a:cxn ang="T14">
                <a:pos x="T8" y="T9"/>
              </a:cxn>
            </a:cxnLst>
            <a:rect l="T15" t="T16" r="T17" b="T18"/>
            <a:pathLst>
              <a:path w="25907" h="39750">
                <a:moveTo>
                  <a:pt x="0" y="0"/>
                </a:moveTo>
                <a:lnTo>
                  <a:pt x="0" y="39750"/>
                </a:lnTo>
                <a:lnTo>
                  <a:pt x="25907" y="39750"/>
                </a:lnTo>
                <a:lnTo>
                  <a:pt x="25907" y="0"/>
                </a:lnTo>
                <a:lnTo>
                  <a:pt x="0" y="0"/>
                </a:lnTo>
                <a:close/>
              </a:path>
            </a:pathLst>
          </a:custGeom>
          <a:solidFill>
            <a:srgbClr val="28166F"/>
          </a:solidFill>
          <a:ln w="9525">
            <a:noFill/>
            <a:round/>
          </a:ln>
        </p:spPr>
        <p:txBody>
          <a:bodyPr lIns="0" tIns="0" rIns="0" bIns="0"/>
          <a:lstStyle/>
          <a:p>
            <a:endParaRPr lang="el-GR"/>
          </a:p>
        </p:txBody>
      </p:sp>
      <p:sp>
        <p:nvSpPr>
          <p:cNvPr id="47170" name="object 1091"/>
          <p:cNvSpPr/>
          <p:nvPr/>
        </p:nvSpPr>
        <p:spPr bwMode="auto">
          <a:xfrm>
            <a:off x="8078788" y="3927475"/>
            <a:ext cx="6350" cy="11113"/>
          </a:xfrm>
          <a:custGeom>
            <a:avLst/>
            <a:gdLst>
              <a:gd name="T0" fmla="*/ 0 w 5080"/>
              <a:gd name="T1" fmla="*/ 0 h 9905"/>
              <a:gd name="T2" fmla="*/ 0 w 5080"/>
              <a:gd name="T3" fmla="*/ 12468 h 9905"/>
              <a:gd name="T4" fmla="*/ 7937 w 5080"/>
              <a:gd name="T5" fmla="*/ 12468 h 9905"/>
              <a:gd name="T6" fmla="*/ 7937 w 5080"/>
              <a:gd name="T7" fmla="*/ 0 h 9905"/>
              <a:gd name="T8" fmla="*/ 0 w 5080"/>
              <a:gd name="T9" fmla="*/ 0 h 9905"/>
              <a:gd name="T10" fmla="*/ 0 60000 65536"/>
              <a:gd name="T11" fmla="*/ 0 60000 65536"/>
              <a:gd name="T12" fmla="*/ 0 60000 65536"/>
              <a:gd name="T13" fmla="*/ 0 60000 65536"/>
              <a:gd name="T14" fmla="*/ 0 60000 65536"/>
              <a:gd name="T15" fmla="*/ 0 w 5080"/>
              <a:gd name="T16" fmla="*/ 0 h 9905"/>
              <a:gd name="T17" fmla="*/ 5080 w 5080"/>
              <a:gd name="T18" fmla="*/ 9905 h 9905"/>
            </a:gdLst>
            <a:ahLst/>
            <a:cxnLst>
              <a:cxn ang="T10">
                <a:pos x="T0" y="T1"/>
              </a:cxn>
              <a:cxn ang="T11">
                <a:pos x="T2" y="T3"/>
              </a:cxn>
              <a:cxn ang="T12">
                <a:pos x="T4" y="T5"/>
              </a:cxn>
              <a:cxn ang="T13">
                <a:pos x="T6" y="T7"/>
              </a:cxn>
              <a:cxn ang="T14">
                <a:pos x="T8" y="T9"/>
              </a:cxn>
            </a:cxnLst>
            <a:rect l="T15" t="T16" r="T17" b="T18"/>
            <a:pathLst>
              <a:path w="5080" h="9905">
                <a:moveTo>
                  <a:pt x="0" y="0"/>
                </a:moveTo>
                <a:lnTo>
                  <a:pt x="0" y="9905"/>
                </a:lnTo>
                <a:lnTo>
                  <a:pt x="5080" y="9905"/>
                </a:lnTo>
                <a:lnTo>
                  <a:pt x="5080" y="0"/>
                </a:lnTo>
                <a:lnTo>
                  <a:pt x="0" y="0"/>
                </a:lnTo>
                <a:close/>
              </a:path>
            </a:pathLst>
          </a:custGeom>
          <a:solidFill>
            <a:srgbClr val="28166F"/>
          </a:solidFill>
          <a:ln w="9525">
            <a:noFill/>
            <a:round/>
          </a:ln>
        </p:spPr>
        <p:txBody>
          <a:bodyPr lIns="0" tIns="0" rIns="0" bIns="0"/>
          <a:lstStyle/>
          <a:p>
            <a:endParaRPr lang="el-GR"/>
          </a:p>
        </p:txBody>
      </p:sp>
      <p:sp>
        <p:nvSpPr>
          <p:cNvPr id="47171" name="object 1092"/>
          <p:cNvSpPr/>
          <p:nvPr/>
        </p:nvSpPr>
        <p:spPr bwMode="auto">
          <a:xfrm>
            <a:off x="8058150" y="3932238"/>
            <a:ext cx="25400" cy="26987"/>
          </a:xfrm>
          <a:custGeom>
            <a:avLst/>
            <a:gdLst>
              <a:gd name="T0" fmla="*/ 0 w 25907"/>
              <a:gd name="T1" fmla="*/ 0 h 27177"/>
              <a:gd name="T2" fmla="*/ 0 w 25907"/>
              <a:gd name="T3" fmla="*/ 26798 h 27177"/>
              <a:gd name="T4" fmla="*/ 24903 w 25907"/>
              <a:gd name="T5" fmla="*/ 26798 h 27177"/>
              <a:gd name="T6" fmla="*/ 24903 w 25907"/>
              <a:gd name="T7" fmla="*/ 0 h 27177"/>
              <a:gd name="T8" fmla="*/ 0 w 25907"/>
              <a:gd name="T9" fmla="*/ 0 h 27177"/>
              <a:gd name="T10" fmla="*/ 0 60000 65536"/>
              <a:gd name="T11" fmla="*/ 0 60000 65536"/>
              <a:gd name="T12" fmla="*/ 0 60000 65536"/>
              <a:gd name="T13" fmla="*/ 0 60000 65536"/>
              <a:gd name="T14" fmla="*/ 0 60000 65536"/>
              <a:gd name="T15" fmla="*/ 0 w 25907"/>
              <a:gd name="T16" fmla="*/ 0 h 27177"/>
              <a:gd name="T17" fmla="*/ 25907 w 25907"/>
              <a:gd name="T18" fmla="*/ 27177 h 27177"/>
            </a:gdLst>
            <a:ahLst/>
            <a:cxnLst>
              <a:cxn ang="T10">
                <a:pos x="T0" y="T1"/>
              </a:cxn>
              <a:cxn ang="T11">
                <a:pos x="T2" y="T3"/>
              </a:cxn>
              <a:cxn ang="T12">
                <a:pos x="T4" y="T5"/>
              </a:cxn>
              <a:cxn ang="T13">
                <a:pos x="T6" y="T7"/>
              </a:cxn>
              <a:cxn ang="T14">
                <a:pos x="T8" y="T9"/>
              </a:cxn>
            </a:cxnLst>
            <a:rect l="T15" t="T16" r="T17" b="T18"/>
            <a:pathLst>
              <a:path w="25907" h="27177">
                <a:moveTo>
                  <a:pt x="0" y="0"/>
                </a:moveTo>
                <a:lnTo>
                  <a:pt x="0" y="27177"/>
                </a:lnTo>
                <a:lnTo>
                  <a:pt x="25907" y="27177"/>
                </a:lnTo>
                <a:lnTo>
                  <a:pt x="25907" y="0"/>
                </a:lnTo>
                <a:lnTo>
                  <a:pt x="0" y="0"/>
                </a:lnTo>
                <a:close/>
              </a:path>
            </a:pathLst>
          </a:custGeom>
          <a:solidFill>
            <a:srgbClr val="28166F"/>
          </a:solidFill>
          <a:ln w="9525">
            <a:noFill/>
            <a:round/>
          </a:ln>
        </p:spPr>
        <p:txBody>
          <a:bodyPr lIns="0" tIns="0" rIns="0" bIns="0"/>
          <a:lstStyle/>
          <a:p>
            <a:endParaRPr lang="el-GR"/>
          </a:p>
        </p:txBody>
      </p:sp>
      <p:sp>
        <p:nvSpPr>
          <p:cNvPr id="47172" name="object 1093"/>
          <p:cNvSpPr/>
          <p:nvPr/>
        </p:nvSpPr>
        <p:spPr bwMode="auto">
          <a:xfrm>
            <a:off x="8078788" y="3941763"/>
            <a:ext cx="6350" cy="12700"/>
          </a:xfrm>
          <a:custGeom>
            <a:avLst/>
            <a:gdLst>
              <a:gd name="T0" fmla="*/ 0 w 5080"/>
              <a:gd name="T1" fmla="*/ 0 h 12191"/>
              <a:gd name="T2" fmla="*/ 0 w 5080"/>
              <a:gd name="T3" fmla="*/ 13230 h 12191"/>
              <a:gd name="T4" fmla="*/ 7937 w 5080"/>
              <a:gd name="T5" fmla="*/ 13230 h 12191"/>
              <a:gd name="T6" fmla="*/ 7937 w 5080"/>
              <a:gd name="T7" fmla="*/ 0 h 12191"/>
              <a:gd name="T8" fmla="*/ 0 w 5080"/>
              <a:gd name="T9" fmla="*/ 0 h 12191"/>
              <a:gd name="T10" fmla="*/ 0 60000 65536"/>
              <a:gd name="T11" fmla="*/ 0 60000 65536"/>
              <a:gd name="T12" fmla="*/ 0 60000 65536"/>
              <a:gd name="T13" fmla="*/ 0 60000 65536"/>
              <a:gd name="T14" fmla="*/ 0 60000 65536"/>
              <a:gd name="T15" fmla="*/ 0 w 5080"/>
              <a:gd name="T16" fmla="*/ 0 h 12191"/>
              <a:gd name="T17" fmla="*/ 5080 w 5080"/>
              <a:gd name="T18" fmla="*/ 12191 h 12191"/>
            </a:gdLst>
            <a:ahLst/>
            <a:cxnLst>
              <a:cxn ang="T10">
                <a:pos x="T0" y="T1"/>
              </a:cxn>
              <a:cxn ang="T11">
                <a:pos x="T2" y="T3"/>
              </a:cxn>
              <a:cxn ang="T12">
                <a:pos x="T4" y="T5"/>
              </a:cxn>
              <a:cxn ang="T13">
                <a:pos x="T6" y="T7"/>
              </a:cxn>
              <a:cxn ang="T14">
                <a:pos x="T8" y="T9"/>
              </a:cxn>
            </a:cxnLst>
            <a:rect l="T15" t="T16" r="T17" b="T18"/>
            <a:pathLst>
              <a:path w="5080" h="12191">
                <a:moveTo>
                  <a:pt x="0" y="0"/>
                </a:moveTo>
                <a:lnTo>
                  <a:pt x="0" y="12191"/>
                </a:lnTo>
                <a:lnTo>
                  <a:pt x="5080" y="12191"/>
                </a:lnTo>
                <a:lnTo>
                  <a:pt x="5080" y="0"/>
                </a:lnTo>
                <a:lnTo>
                  <a:pt x="0" y="0"/>
                </a:lnTo>
                <a:close/>
              </a:path>
            </a:pathLst>
          </a:custGeom>
          <a:solidFill>
            <a:srgbClr val="28166F"/>
          </a:solidFill>
          <a:ln w="9525">
            <a:noFill/>
            <a:round/>
          </a:ln>
        </p:spPr>
        <p:txBody>
          <a:bodyPr lIns="0" tIns="0" rIns="0" bIns="0"/>
          <a:lstStyle/>
          <a:p>
            <a:endParaRPr lang="el-GR"/>
          </a:p>
        </p:txBody>
      </p:sp>
      <p:sp>
        <p:nvSpPr>
          <p:cNvPr id="47173" name="object 1094"/>
          <p:cNvSpPr/>
          <p:nvPr/>
        </p:nvSpPr>
        <p:spPr bwMode="auto">
          <a:xfrm>
            <a:off x="8096250" y="3917950"/>
            <a:ext cx="12700" cy="36513"/>
          </a:xfrm>
          <a:custGeom>
            <a:avLst/>
            <a:gdLst>
              <a:gd name="T0" fmla="*/ 0 w 11937"/>
              <a:gd name="T1" fmla="*/ 0 h 35813"/>
              <a:gd name="T2" fmla="*/ 0 w 11937"/>
              <a:gd name="T3" fmla="*/ 37227 h 35813"/>
              <a:gd name="T4" fmla="*/ 13512 w 11937"/>
              <a:gd name="T5" fmla="*/ 37227 h 35813"/>
              <a:gd name="T6" fmla="*/ 13512 w 11937"/>
              <a:gd name="T7" fmla="*/ 0 h 35813"/>
              <a:gd name="T8" fmla="*/ 0 w 11937"/>
              <a:gd name="T9" fmla="*/ 0 h 35813"/>
              <a:gd name="T10" fmla="*/ 0 60000 65536"/>
              <a:gd name="T11" fmla="*/ 0 60000 65536"/>
              <a:gd name="T12" fmla="*/ 0 60000 65536"/>
              <a:gd name="T13" fmla="*/ 0 60000 65536"/>
              <a:gd name="T14" fmla="*/ 0 60000 65536"/>
              <a:gd name="T15" fmla="*/ 0 w 11937"/>
              <a:gd name="T16" fmla="*/ 0 h 35813"/>
              <a:gd name="T17" fmla="*/ 11937 w 11937"/>
              <a:gd name="T18" fmla="*/ 35813 h 35813"/>
            </a:gdLst>
            <a:ahLst/>
            <a:cxnLst>
              <a:cxn ang="T10">
                <a:pos x="T0" y="T1"/>
              </a:cxn>
              <a:cxn ang="T11">
                <a:pos x="T2" y="T3"/>
              </a:cxn>
              <a:cxn ang="T12">
                <a:pos x="T4" y="T5"/>
              </a:cxn>
              <a:cxn ang="T13">
                <a:pos x="T6" y="T7"/>
              </a:cxn>
              <a:cxn ang="T14">
                <a:pos x="T8" y="T9"/>
              </a:cxn>
            </a:cxnLst>
            <a:rect l="T15" t="T16" r="T17" b="T18"/>
            <a:pathLst>
              <a:path w="11937" h="35813">
                <a:moveTo>
                  <a:pt x="0" y="0"/>
                </a:moveTo>
                <a:lnTo>
                  <a:pt x="0" y="35813"/>
                </a:lnTo>
                <a:lnTo>
                  <a:pt x="11937" y="35813"/>
                </a:lnTo>
                <a:lnTo>
                  <a:pt x="11937" y="0"/>
                </a:lnTo>
                <a:lnTo>
                  <a:pt x="0" y="0"/>
                </a:lnTo>
                <a:close/>
              </a:path>
            </a:pathLst>
          </a:custGeom>
          <a:solidFill>
            <a:srgbClr val="1F1A17"/>
          </a:solidFill>
          <a:ln w="9525">
            <a:noFill/>
            <a:round/>
          </a:ln>
        </p:spPr>
        <p:txBody>
          <a:bodyPr lIns="0" tIns="0" rIns="0" bIns="0"/>
          <a:lstStyle/>
          <a:p>
            <a:endParaRPr lang="el-GR"/>
          </a:p>
        </p:txBody>
      </p:sp>
      <p:sp>
        <p:nvSpPr>
          <p:cNvPr id="47174" name="object 1095"/>
          <p:cNvSpPr/>
          <p:nvPr/>
        </p:nvSpPr>
        <p:spPr bwMode="auto">
          <a:xfrm>
            <a:off x="8107363" y="3940175"/>
            <a:ext cx="11112" cy="0"/>
          </a:xfrm>
          <a:custGeom>
            <a:avLst/>
            <a:gdLst>
              <a:gd name="T0" fmla="*/ 10803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18415">
            <a:solidFill>
              <a:srgbClr val="28166F"/>
            </a:solidFill>
            <a:round/>
          </a:ln>
        </p:spPr>
        <p:txBody>
          <a:bodyPr lIns="0" tIns="0" rIns="0" bIns="0"/>
          <a:lstStyle/>
          <a:p>
            <a:endParaRPr lang="el-GR"/>
          </a:p>
        </p:txBody>
      </p:sp>
      <p:sp>
        <p:nvSpPr>
          <p:cNvPr id="47175" name="object 1096"/>
          <p:cNvSpPr/>
          <p:nvPr/>
        </p:nvSpPr>
        <p:spPr bwMode="auto">
          <a:xfrm>
            <a:off x="8088313" y="3932238"/>
            <a:ext cx="11112" cy="17462"/>
          </a:xfrm>
          <a:custGeom>
            <a:avLst/>
            <a:gdLst>
              <a:gd name="T0" fmla="*/ 0 w 10667"/>
              <a:gd name="T1" fmla="*/ 0 h 17652"/>
              <a:gd name="T2" fmla="*/ 0 w 10667"/>
              <a:gd name="T3" fmla="*/ 17274 h 17652"/>
              <a:gd name="T4" fmla="*/ 11576 w 10667"/>
              <a:gd name="T5" fmla="*/ 17274 h 17652"/>
              <a:gd name="T6" fmla="*/ 11576 w 10667"/>
              <a:gd name="T7" fmla="*/ 0 h 17652"/>
              <a:gd name="T8" fmla="*/ 0 w 10667"/>
              <a:gd name="T9" fmla="*/ 0 h 17652"/>
              <a:gd name="T10" fmla="*/ 0 60000 65536"/>
              <a:gd name="T11" fmla="*/ 0 60000 65536"/>
              <a:gd name="T12" fmla="*/ 0 60000 65536"/>
              <a:gd name="T13" fmla="*/ 0 60000 65536"/>
              <a:gd name="T14" fmla="*/ 0 60000 65536"/>
              <a:gd name="T15" fmla="*/ 0 w 10667"/>
              <a:gd name="T16" fmla="*/ 0 h 17652"/>
              <a:gd name="T17" fmla="*/ 10667 w 10667"/>
              <a:gd name="T18" fmla="*/ 17652 h 17652"/>
            </a:gdLst>
            <a:ahLst/>
            <a:cxnLst>
              <a:cxn ang="T10">
                <a:pos x="T0" y="T1"/>
              </a:cxn>
              <a:cxn ang="T11">
                <a:pos x="T2" y="T3"/>
              </a:cxn>
              <a:cxn ang="T12">
                <a:pos x="T4" y="T5"/>
              </a:cxn>
              <a:cxn ang="T13">
                <a:pos x="T6" y="T7"/>
              </a:cxn>
              <a:cxn ang="T14">
                <a:pos x="T8" y="T9"/>
              </a:cxn>
            </a:cxnLst>
            <a:rect l="T15" t="T16" r="T17" b="T18"/>
            <a:pathLst>
              <a:path w="10667" h="17652">
                <a:moveTo>
                  <a:pt x="0" y="0"/>
                </a:moveTo>
                <a:lnTo>
                  <a:pt x="0" y="17652"/>
                </a:lnTo>
                <a:lnTo>
                  <a:pt x="10667" y="17652"/>
                </a:lnTo>
                <a:lnTo>
                  <a:pt x="10667" y="0"/>
                </a:lnTo>
                <a:lnTo>
                  <a:pt x="0" y="0"/>
                </a:lnTo>
                <a:close/>
              </a:path>
            </a:pathLst>
          </a:custGeom>
          <a:solidFill>
            <a:srgbClr val="28166F"/>
          </a:solidFill>
          <a:ln w="9525">
            <a:noFill/>
            <a:round/>
          </a:ln>
        </p:spPr>
        <p:txBody>
          <a:bodyPr lIns="0" tIns="0" rIns="0" bIns="0"/>
          <a:lstStyle/>
          <a:p>
            <a:endParaRPr lang="el-GR"/>
          </a:p>
        </p:txBody>
      </p:sp>
      <p:sp>
        <p:nvSpPr>
          <p:cNvPr id="47176" name="object 1097"/>
          <p:cNvSpPr/>
          <p:nvPr/>
        </p:nvSpPr>
        <p:spPr bwMode="auto">
          <a:xfrm>
            <a:off x="8093075" y="3921125"/>
            <a:ext cx="23813" cy="36513"/>
          </a:xfrm>
          <a:custGeom>
            <a:avLst/>
            <a:gdLst>
              <a:gd name="T0" fmla="*/ 0 w 25146"/>
              <a:gd name="T1" fmla="*/ 0 h 36702"/>
              <a:gd name="T2" fmla="*/ 0 w 25146"/>
              <a:gd name="T3" fmla="*/ 36325 h 36702"/>
              <a:gd name="T4" fmla="*/ 22551 w 25146"/>
              <a:gd name="T5" fmla="*/ 36325 h 36702"/>
              <a:gd name="T6" fmla="*/ 22551 w 25146"/>
              <a:gd name="T7" fmla="*/ 0 h 36702"/>
              <a:gd name="T8" fmla="*/ 0 w 25146"/>
              <a:gd name="T9" fmla="*/ 0 h 36702"/>
              <a:gd name="T10" fmla="*/ 0 60000 65536"/>
              <a:gd name="T11" fmla="*/ 0 60000 65536"/>
              <a:gd name="T12" fmla="*/ 0 60000 65536"/>
              <a:gd name="T13" fmla="*/ 0 60000 65536"/>
              <a:gd name="T14" fmla="*/ 0 60000 65536"/>
              <a:gd name="T15" fmla="*/ 0 w 25146"/>
              <a:gd name="T16" fmla="*/ 0 h 36702"/>
              <a:gd name="T17" fmla="*/ 25146 w 25146"/>
              <a:gd name="T18" fmla="*/ 36702 h 36702"/>
            </a:gdLst>
            <a:ahLst/>
            <a:cxnLst>
              <a:cxn ang="T10">
                <a:pos x="T0" y="T1"/>
              </a:cxn>
              <a:cxn ang="T11">
                <a:pos x="T2" y="T3"/>
              </a:cxn>
              <a:cxn ang="T12">
                <a:pos x="T4" y="T5"/>
              </a:cxn>
              <a:cxn ang="T13">
                <a:pos x="T6" y="T7"/>
              </a:cxn>
              <a:cxn ang="T14">
                <a:pos x="T8" y="T9"/>
              </a:cxn>
            </a:cxnLst>
            <a:rect l="T15" t="T16" r="T17" b="T18"/>
            <a:pathLst>
              <a:path w="25146" h="36702">
                <a:moveTo>
                  <a:pt x="0" y="0"/>
                </a:moveTo>
                <a:lnTo>
                  <a:pt x="0" y="36702"/>
                </a:lnTo>
                <a:lnTo>
                  <a:pt x="25146" y="36702"/>
                </a:lnTo>
                <a:lnTo>
                  <a:pt x="25146" y="0"/>
                </a:lnTo>
                <a:lnTo>
                  <a:pt x="0" y="0"/>
                </a:lnTo>
                <a:close/>
              </a:path>
            </a:pathLst>
          </a:custGeom>
          <a:solidFill>
            <a:srgbClr val="28166F"/>
          </a:solidFill>
          <a:ln w="9525">
            <a:noFill/>
            <a:round/>
          </a:ln>
        </p:spPr>
        <p:txBody>
          <a:bodyPr lIns="0" tIns="0" rIns="0" bIns="0"/>
          <a:lstStyle/>
          <a:p>
            <a:endParaRPr lang="el-GR"/>
          </a:p>
        </p:txBody>
      </p:sp>
      <p:sp>
        <p:nvSpPr>
          <p:cNvPr id="47177" name="object 1098"/>
          <p:cNvSpPr/>
          <p:nvPr/>
        </p:nvSpPr>
        <p:spPr bwMode="auto">
          <a:xfrm>
            <a:off x="8093075" y="3937000"/>
            <a:ext cx="22225" cy="9525"/>
          </a:xfrm>
          <a:custGeom>
            <a:avLst/>
            <a:gdLst>
              <a:gd name="T0" fmla="*/ 0 w 21845"/>
              <a:gd name="T1" fmla="*/ 0 h 10667"/>
              <a:gd name="T2" fmla="*/ 0 w 21845"/>
              <a:gd name="T3" fmla="*/ 8505 h 10667"/>
              <a:gd name="T4" fmla="*/ 22612 w 21845"/>
              <a:gd name="T5" fmla="*/ 8505 h 10667"/>
              <a:gd name="T6" fmla="*/ 22612 w 21845"/>
              <a:gd name="T7" fmla="*/ 0 h 10667"/>
              <a:gd name="T8" fmla="*/ 0 w 21845"/>
              <a:gd name="T9" fmla="*/ 0 h 10667"/>
              <a:gd name="T10" fmla="*/ 0 60000 65536"/>
              <a:gd name="T11" fmla="*/ 0 60000 65536"/>
              <a:gd name="T12" fmla="*/ 0 60000 65536"/>
              <a:gd name="T13" fmla="*/ 0 60000 65536"/>
              <a:gd name="T14" fmla="*/ 0 60000 65536"/>
              <a:gd name="T15" fmla="*/ 0 w 21845"/>
              <a:gd name="T16" fmla="*/ 0 h 10667"/>
              <a:gd name="T17" fmla="*/ 21845 w 21845"/>
              <a:gd name="T18" fmla="*/ 10667 h 10667"/>
            </a:gdLst>
            <a:ahLst/>
            <a:cxnLst>
              <a:cxn ang="T10">
                <a:pos x="T0" y="T1"/>
              </a:cxn>
              <a:cxn ang="T11">
                <a:pos x="T2" y="T3"/>
              </a:cxn>
              <a:cxn ang="T12">
                <a:pos x="T4" y="T5"/>
              </a:cxn>
              <a:cxn ang="T13">
                <a:pos x="T6" y="T7"/>
              </a:cxn>
              <a:cxn ang="T14">
                <a:pos x="T8" y="T9"/>
              </a:cxn>
            </a:cxnLst>
            <a:rect l="T15" t="T16" r="T17" b="T18"/>
            <a:pathLst>
              <a:path w="21845" h="10667">
                <a:moveTo>
                  <a:pt x="0" y="0"/>
                </a:moveTo>
                <a:lnTo>
                  <a:pt x="0" y="10667"/>
                </a:lnTo>
                <a:lnTo>
                  <a:pt x="21845" y="10667"/>
                </a:lnTo>
                <a:lnTo>
                  <a:pt x="21845" y="0"/>
                </a:lnTo>
                <a:lnTo>
                  <a:pt x="0" y="0"/>
                </a:lnTo>
                <a:close/>
              </a:path>
            </a:pathLst>
          </a:custGeom>
          <a:solidFill>
            <a:srgbClr val="28166F"/>
          </a:solidFill>
          <a:ln w="9525">
            <a:noFill/>
            <a:round/>
          </a:ln>
        </p:spPr>
        <p:txBody>
          <a:bodyPr lIns="0" tIns="0" rIns="0" bIns="0"/>
          <a:lstStyle/>
          <a:p>
            <a:endParaRPr lang="el-GR"/>
          </a:p>
        </p:txBody>
      </p:sp>
      <p:sp>
        <p:nvSpPr>
          <p:cNvPr id="47178" name="object 1099"/>
          <p:cNvSpPr/>
          <p:nvPr/>
        </p:nvSpPr>
        <p:spPr bwMode="auto">
          <a:xfrm>
            <a:off x="8110538" y="3938588"/>
            <a:ext cx="12700" cy="0"/>
          </a:xfrm>
          <a:custGeom>
            <a:avLst/>
            <a:gdLst>
              <a:gd name="T0" fmla="*/ 13229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27940">
            <a:solidFill>
              <a:srgbClr val="28166F"/>
            </a:solidFill>
            <a:round/>
          </a:ln>
        </p:spPr>
        <p:txBody>
          <a:bodyPr lIns="0" tIns="0" rIns="0" bIns="0"/>
          <a:lstStyle/>
          <a:p>
            <a:endParaRPr lang="el-GR"/>
          </a:p>
        </p:txBody>
      </p:sp>
      <p:sp>
        <p:nvSpPr>
          <p:cNvPr id="47179" name="object 1100"/>
          <p:cNvSpPr/>
          <p:nvPr/>
        </p:nvSpPr>
        <p:spPr bwMode="auto">
          <a:xfrm>
            <a:off x="8086725" y="3925888"/>
            <a:ext cx="9525" cy="25400"/>
          </a:xfrm>
          <a:custGeom>
            <a:avLst/>
            <a:gdLst>
              <a:gd name="T0" fmla="*/ 0 w 9906"/>
              <a:gd name="T1" fmla="*/ 0 h 25654"/>
              <a:gd name="T2" fmla="*/ 0 w 9906"/>
              <a:gd name="T3" fmla="*/ 25149 h 25654"/>
              <a:gd name="T4" fmla="*/ 9159 w 9906"/>
              <a:gd name="T5" fmla="*/ 25149 h 25654"/>
              <a:gd name="T6" fmla="*/ 9159 w 9906"/>
              <a:gd name="T7" fmla="*/ 0 h 25654"/>
              <a:gd name="T8" fmla="*/ 0 w 9906"/>
              <a:gd name="T9" fmla="*/ 0 h 25654"/>
              <a:gd name="T10" fmla="*/ 0 60000 65536"/>
              <a:gd name="T11" fmla="*/ 0 60000 65536"/>
              <a:gd name="T12" fmla="*/ 0 60000 65536"/>
              <a:gd name="T13" fmla="*/ 0 60000 65536"/>
              <a:gd name="T14" fmla="*/ 0 60000 65536"/>
              <a:gd name="T15" fmla="*/ 0 w 9906"/>
              <a:gd name="T16" fmla="*/ 0 h 25654"/>
              <a:gd name="T17" fmla="*/ 9906 w 9906"/>
              <a:gd name="T18" fmla="*/ 25654 h 25654"/>
            </a:gdLst>
            <a:ahLst/>
            <a:cxnLst>
              <a:cxn ang="T10">
                <a:pos x="T0" y="T1"/>
              </a:cxn>
              <a:cxn ang="T11">
                <a:pos x="T2" y="T3"/>
              </a:cxn>
              <a:cxn ang="T12">
                <a:pos x="T4" y="T5"/>
              </a:cxn>
              <a:cxn ang="T13">
                <a:pos x="T6" y="T7"/>
              </a:cxn>
              <a:cxn ang="T14">
                <a:pos x="T8" y="T9"/>
              </a:cxn>
            </a:cxnLst>
            <a:rect l="T15" t="T16" r="T17" b="T18"/>
            <a:pathLst>
              <a:path w="9906" h="25654">
                <a:moveTo>
                  <a:pt x="0" y="0"/>
                </a:moveTo>
                <a:lnTo>
                  <a:pt x="0" y="25654"/>
                </a:lnTo>
                <a:lnTo>
                  <a:pt x="9906" y="25654"/>
                </a:lnTo>
                <a:lnTo>
                  <a:pt x="9906" y="0"/>
                </a:lnTo>
                <a:lnTo>
                  <a:pt x="0" y="0"/>
                </a:lnTo>
                <a:close/>
              </a:path>
            </a:pathLst>
          </a:custGeom>
          <a:solidFill>
            <a:srgbClr val="28166F"/>
          </a:solidFill>
          <a:ln w="9525">
            <a:noFill/>
            <a:round/>
          </a:ln>
        </p:spPr>
        <p:txBody>
          <a:bodyPr lIns="0" tIns="0" rIns="0" bIns="0"/>
          <a:lstStyle/>
          <a:p>
            <a:endParaRPr lang="el-GR"/>
          </a:p>
        </p:txBody>
      </p:sp>
      <p:sp>
        <p:nvSpPr>
          <p:cNvPr id="47180" name="object 1101"/>
          <p:cNvSpPr/>
          <p:nvPr/>
        </p:nvSpPr>
        <p:spPr bwMode="auto">
          <a:xfrm>
            <a:off x="8091488" y="3927475"/>
            <a:ext cx="3175" cy="11113"/>
          </a:xfrm>
          <a:custGeom>
            <a:avLst/>
            <a:gdLst>
              <a:gd name="T0" fmla="*/ 0 w 2794"/>
              <a:gd name="T1" fmla="*/ 0 h 9905"/>
              <a:gd name="T2" fmla="*/ 0 w 2794"/>
              <a:gd name="T3" fmla="*/ 12468 h 9905"/>
              <a:gd name="T4" fmla="*/ 3608 w 2794"/>
              <a:gd name="T5" fmla="*/ 12468 h 9905"/>
              <a:gd name="T6" fmla="*/ 3608 w 2794"/>
              <a:gd name="T7" fmla="*/ 0 h 9905"/>
              <a:gd name="T8" fmla="*/ 0 w 2794"/>
              <a:gd name="T9" fmla="*/ 0 h 9905"/>
              <a:gd name="T10" fmla="*/ 0 60000 65536"/>
              <a:gd name="T11" fmla="*/ 0 60000 65536"/>
              <a:gd name="T12" fmla="*/ 0 60000 65536"/>
              <a:gd name="T13" fmla="*/ 0 60000 65536"/>
              <a:gd name="T14" fmla="*/ 0 60000 65536"/>
              <a:gd name="T15" fmla="*/ 0 w 2794"/>
              <a:gd name="T16" fmla="*/ 0 h 9905"/>
              <a:gd name="T17" fmla="*/ 2794 w 2794"/>
              <a:gd name="T18" fmla="*/ 9905 h 9905"/>
            </a:gdLst>
            <a:ahLst/>
            <a:cxnLst>
              <a:cxn ang="T10">
                <a:pos x="T0" y="T1"/>
              </a:cxn>
              <a:cxn ang="T11">
                <a:pos x="T2" y="T3"/>
              </a:cxn>
              <a:cxn ang="T12">
                <a:pos x="T4" y="T5"/>
              </a:cxn>
              <a:cxn ang="T13">
                <a:pos x="T6" y="T7"/>
              </a:cxn>
              <a:cxn ang="T14">
                <a:pos x="T8" y="T9"/>
              </a:cxn>
            </a:cxnLst>
            <a:rect l="T15" t="T16" r="T17" b="T18"/>
            <a:pathLst>
              <a:path w="2794" h="9905">
                <a:moveTo>
                  <a:pt x="0" y="0"/>
                </a:moveTo>
                <a:lnTo>
                  <a:pt x="0" y="9905"/>
                </a:lnTo>
                <a:lnTo>
                  <a:pt x="2794" y="9905"/>
                </a:lnTo>
                <a:lnTo>
                  <a:pt x="2794" y="0"/>
                </a:lnTo>
                <a:lnTo>
                  <a:pt x="0" y="0"/>
                </a:lnTo>
                <a:close/>
              </a:path>
            </a:pathLst>
          </a:custGeom>
          <a:solidFill>
            <a:srgbClr val="28166F"/>
          </a:solidFill>
          <a:ln w="9525">
            <a:noFill/>
            <a:round/>
          </a:ln>
        </p:spPr>
        <p:txBody>
          <a:bodyPr lIns="0" tIns="0" rIns="0" bIns="0"/>
          <a:lstStyle/>
          <a:p>
            <a:endParaRPr lang="el-GR"/>
          </a:p>
        </p:txBody>
      </p:sp>
      <p:sp>
        <p:nvSpPr>
          <p:cNvPr id="47181" name="object 1102"/>
          <p:cNvSpPr/>
          <p:nvPr/>
        </p:nvSpPr>
        <p:spPr bwMode="auto">
          <a:xfrm>
            <a:off x="8093075" y="3935413"/>
            <a:ext cx="23813" cy="25400"/>
          </a:xfrm>
          <a:custGeom>
            <a:avLst/>
            <a:gdLst>
              <a:gd name="T0" fmla="*/ 0 w 25146"/>
              <a:gd name="T1" fmla="*/ 0 h 24892"/>
              <a:gd name="T2" fmla="*/ 0 w 25146"/>
              <a:gd name="T3" fmla="*/ 25918 h 24892"/>
              <a:gd name="T4" fmla="*/ 22551 w 25146"/>
              <a:gd name="T5" fmla="*/ 25918 h 24892"/>
              <a:gd name="T6" fmla="*/ 22551 w 25146"/>
              <a:gd name="T7" fmla="*/ 0 h 24892"/>
              <a:gd name="T8" fmla="*/ 0 w 25146"/>
              <a:gd name="T9" fmla="*/ 0 h 24892"/>
              <a:gd name="T10" fmla="*/ 0 60000 65536"/>
              <a:gd name="T11" fmla="*/ 0 60000 65536"/>
              <a:gd name="T12" fmla="*/ 0 60000 65536"/>
              <a:gd name="T13" fmla="*/ 0 60000 65536"/>
              <a:gd name="T14" fmla="*/ 0 60000 65536"/>
              <a:gd name="T15" fmla="*/ 0 w 25146"/>
              <a:gd name="T16" fmla="*/ 0 h 24892"/>
              <a:gd name="T17" fmla="*/ 25146 w 25146"/>
              <a:gd name="T18" fmla="*/ 24892 h 24892"/>
            </a:gdLst>
            <a:ahLst/>
            <a:cxnLst>
              <a:cxn ang="T10">
                <a:pos x="T0" y="T1"/>
              </a:cxn>
              <a:cxn ang="T11">
                <a:pos x="T2" y="T3"/>
              </a:cxn>
              <a:cxn ang="T12">
                <a:pos x="T4" y="T5"/>
              </a:cxn>
              <a:cxn ang="T13">
                <a:pos x="T6" y="T7"/>
              </a:cxn>
              <a:cxn ang="T14">
                <a:pos x="T8" y="T9"/>
              </a:cxn>
            </a:cxnLst>
            <a:rect l="T15" t="T16" r="T17" b="T18"/>
            <a:pathLst>
              <a:path w="25146" h="24892">
                <a:moveTo>
                  <a:pt x="0" y="0"/>
                </a:moveTo>
                <a:lnTo>
                  <a:pt x="0" y="24892"/>
                </a:lnTo>
                <a:lnTo>
                  <a:pt x="25146" y="24892"/>
                </a:lnTo>
                <a:lnTo>
                  <a:pt x="25146" y="0"/>
                </a:lnTo>
                <a:lnTo>
                  <a:pt x="0" y="0"/>
                </a:lnTo>
                <a:close/>
              </a:path>
            </a:pathLst>
          </a:custGeom>
          <a:solidFill>
            <a:srgbClr val="28166F"/>
          </a:solidFill>
          <a:ln w="9525">
            <a:noFill/>
            <a:round/>
          </a:ln>
        </p:spPr>
        <p:txBody>
          <a:bodyPr lIns="0" tIns="0" rIns="0" bIns="0"/>
          <a:lstStyle/>
          <a:p>
            <a:endParaRPr lang="el-GR"/>
          </a:p>
        </p:txBody>
      </p:sp>
      <p:sp>
        <p:nvSpPr>
          <p:cNvPr id="47182" name="object 1103"/>
          <p:cNvSpPr/>
          <p:nvPr/>
        </p:nvSpPr>
        <p:spPr bwMode="auto">
          <a:xfrm>
            <a:off x="8091488" y="3941763"/>
            <a:ext cx="3175" cy="12700"/>
          </a:xfrm>
          <a:custGeom>
            <a:avLst/>
            <a:gdLst>
              <a:gd name="T0" fmla="*/ 0 w 2794"/>
              <a:gd name="T1" fmla="*/ 0 h 12191"/>
              <a:gd name="T2" fmla="*/ 0 w 2794"/>
              <a:gd name="T3" fmla="*/ 13230 h 12191"/>
              <a:gd name="T4" fmla="*/ 3608 w 2794"/>
              <a:gd name="T5" fmla="*/ 13230 h 12191"/>
              <a:gd name="T6" fmla="*/ 3608 w 2794"/>
              <a:gd name="T7" fmla="*/ 0 h 12191"/>
              <a:gd name="T8" fmla="*/ 0 w 2794"/>
              <a:gd name="T9" fmla="*/ 0 h 12191"/>
              <a:gd name="T10" fmla="*/ 0 60000 65536"/>
              <a:gd name="T11" fmla="*/ 0 60000 65536"/>
              <a:gd name="T12" fmla="*/ 0 60000 65536"/>
              <a:gd name="T13" fmla="*/ 0 60000 65536"/>
              <a:gd name="T14" fmla="*/ 0 60000 65536"/>
              <a:gd name="T15" fmla="*/ 0 w 2794"/>
              <a:gd name="T16" fmla="*/ 0 h 12191"/>
              <a:gd name="T17" fmla="*/ 2794 w 2794"/>
              <a:gd name="T18" fmla="*/ 12191 h 12191"/>
            </a:gdLst>
            <a:ahLst/>
            <a:cxnLst>
              <a:cxn ang="T10">
                <a:pos x="T0" y="T1"/>
              </a:cxn>
              <a:cxn ang="T11">
                <a:pos x="T2" y="T3"/>
              </a:cxn>
              <a:cxn ang="T12">
                <a:pos x="T4" y="T5"/>
              </a:cxn>
              <a:cxn ang="T13">
                <a:pos x="T6" y="T7"/>
              </a:cxn>
              <a:cxn ang="T14">
                <a:pos x="T8" y="T9"/>
              </a:cxn>
            </a:cxnLst>
            <a:rect l="T15" t="T16" r="T17" b="T18"/>
            <a:pathLst>
              <a:path w="2794" h="12191">
                <a:moveTo>
                  <a:pt x="0" y="0"/>
                </a:moveTo>
                <a:lnTo>
                  <a:pt x="0" y="12191"/>
                </a:lnTo>
                <a:lnTo>
                  <a:pt x="2794" y="12191"/>
                </a:lnTo>
                <a:lnTo>
                  <a:pt x="2794" y="0"/>
                </a:lnTo>
                <a:lnTo>
                  <a:pt x="0" y="0"/>
                </a:lnTo>
                <a:close/>
              </a:path>
            </a:pathLst>
          </a:custGeom>
          <a:solidFill>
            <a:srgbClr val="28166F"/>
          </a:solidFill>
          <a:ln w="9525">
            <a:noFill/>
            <a:round/>
          </a:ln>
        </p:spPr>
        <p:txBody>
          <a:bodyPr lIns="0" tIns="0" rIns="0" bIns="0"/>
          <a:lstStyle/>
          <a:p>
            <a:endParaRPr lang="el-GR"/>
          </a:p>
        </p:txBody>
      </p:sp>
      <p:sp>
        <p:nvSpPr>
          <p:cNvPr id="47183" name="object 1104"/>
          <p:cNvSpPr/>
          <p:nvPr/>
        </p:nvSpPr>
        <p:spPr bwMode="auto">
          <a:xfrm>
            <a:off x="8134350" y="3917950"/>
            <a:ext cx="14288" cy="36513"/>
          </a:xfrm>
          <a:custGeom>
            <a:avLst/>
            <a:gdLst>
              <a:gd name="T0" fmla="*/ 0 w 14986"/>
              <a:gd name="T1" fmla="*/ 0 h 35813"/>
              <a:gd name="T2" fmla="*/ 0 w 14986"/>
              <a:gd name="T3" fmla="*/ 37227 h 35813"/>
              <a:gd name="T4" fmla="*/ 13623 w 14986"/>
              <a:gd name="T5" fmla="*/ 37227 h 35813"/>
              <a:gd name="T6" fmla="*/ 13623 w 14986"/>
              <a:gd name="T7" fmla="*/ 0 h 35813"/>
              <a:gd name="T8" fmla="*/ 0 w 14986"/>
              <a:gd name="T9" fmla="*/ 0 h 35813"/>
              <a:gd name="T10" fmla="*/ 0 60000 65536"/>
              <a:gd name="T11" fmla="*/ 0 60000 65536"/>
              <a:gd name="T12" fmla="*/ 0 60000 65536"/>
              <a:gd name="T13" fmla="*/ 0 60000 65536"/>
              <a:gd name="T14" fmla="*/ 0 60000 65536"/>
              <a:gd name="T15" fmla="*/ 0 w 14986"/>
              <a:gd name="T16" fmla="*/ 0 h 35813"/>
              <a:gd name="T17" fmla="*/ 14986 w 14986"/>
              <a:gd name="T18" fmla="*/ 35813 h 35813"/>
            </a:gdLst>
            <a:ahLst/>
            <a:cxnLst>
              <a:cxn ang="T10">
                <a:pos x="T0" y="T1"/>
              </a:cxn>
              <a:cxn ang="T11">
                <a:pos x="T2" y="T3"/>
              </a:cxn>
              <a:cxn ang="T12">
                <a:pos x="T4" y="T5"/>
              </a:cxn>
              <a:cxn ang="T13">
                <a:pos x="T6" y="T7"/>
              </a:cxn>
              <a:cxn ang="T14">
                <a:pos x="T8" y="T9"/>
              </a:cxn>
            </a:cxnLst>
            <a:rect l="T15" t="T16" r="T17" b="T18"/>
            <a:pathLst>
              <a:path w="14986" h="35813">
                <a:moveTo>
                  <a:pt x="0" y="0"/>
                </a:moveTo>
                <a:lnTo>
                  <a:pt x="0" y="35813"/>
                </a:lnTo>
                <a:lnTo>
                  <a:pt x="14986" y="35813"/>
                </a:lnTo>
                <a:lnTo>
                  <a:pt x="14986" y="0"/>
                </a:lnTo>
                <a:lnTo>
                  <a:pt x="0" y="0"/>
                </a:lnTo>
                <a:close/>
              </a:path>
            </a:pathLst>
          </a:custGeom>
          <a:solidFill>
            <a:srgbClr val="1F1A17"/>
          </a:solidFill>
          <a:ln w="9525">
            <a:noFill/>
            <a:round/>
          </a:ln>
        </p:spPr>
        <p:txBody>
          <a:bodyPr lIns="0" tIns="0" rIns="0" bIns="0"/>
          <a:lstStyle/>
          <a:p>
            <a:endParaRPr lang="el-GR"/>
          </a:p>
        </p:txBody>
      </p:sp>
      <p:sp>
        <p:nvSpPr>
          <p:cNvPr id="47184" name="object 1105"/>
          <p:cNvSpPr/>
          <p:nvPr/>
        </p:nvSpPr>
        <p:spPr bwMode="auto">
          <a:xfrm>
            <a:off x="8147050" y="3940175"/>
            <a:ext cx="7938" cy="0"/>
          </a:xfrm>
          <a:custGeom>
            <a:avLst/>
            <a:gdLst>
              <a:gd name="T0" fmla="*/ 7518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15366">
            <a:solidFill>
              <a:srgbClr val="28166F"/>
            </a:solidFill>
            <a:round/>
          </a:ln>
        </p:spPr>
        <p:txBody>
          <a:bodyPr lIns="0" tIns="0" rIns="0" bIns="0"/>
          <a:lstStyle/>
          <a:p>
            <a:endParaRPr lang="el-GR"/>
          </a:p>
        </p:txBody>
      </p:sp>
      <p:sp>
        <p:nvSpPr>
          <p:cNvPr id="47185" name="object 1106"/>
          <p:cNvSpPr/>
          <p:nvPr/>
        </p:nvSpPr>
        <p:spPr bwMode="auto">
          <a:xfrm>
            <a:off x="8123238" y="3925888"/>
            <a:ext cx="11112" cy="26987"/>
          </a:xfrm>
          <a:custGeom>
            <a:avLst/>
            <a:gdLst>
              <a:gd name="T0" fmla="*/ 0 w 11429"/>
              <a:gd name="T1" fmla="*/ 0 h 27177"/>
              <a:gd name="T2" fmla="*/ 0 w 11429"/>
              <a:gd name="T3" fmla="*/ 26798 h 27177"/>
              <a:gd name="T4" fmla="*/ 10804 w 11429"/>
              <a:gd name="T5" fmla="*/ 26798 h 27177"/>
              <a:gd name="T6" fmla="*/ 10804 w 11429"/>
              <a:gd name="T7" fmla="*/ 0 h 27177"/>
              <a:gd name="T8" fmla="*/ 0 w 11429"/>
              <a:gd name="T9" fmla="*/ 0 h 27177"/>
              <a:gd name="T10" fmla="*/ 0 60000 65536"/>
              <a:gd name="T11" fmla="*/ 0 60000 65536"/>
              <a:gd name="T12" fmla="*/ 0 60000 65536"/>
              <a:gd name="T13" fmla="*/ 0 60000 65536"/>
              <a:gd name="T14" fmla="*/ 0 60000 65536"/>
              <a:gd name="T15" fmla="*/ 0 w 11429"/>
              <a:gd name="T16" fmla="*/ 0 h 27177"/>
              <a:gd name="T17" fmla="*/ 11429 w 11429"/>
              <a:gd name="T18" fmla="*/ 27177 h 27177"/>
            </a:gdLst>
            <a:ahLst/>
            <a:cxnLst>
              <a:cxn ang="T10">
                <a:pos x="T0" y="T1"/>
              </a:cxn>
              <a:cxn ang="T11">
                <a:pos x="T2" y="T3"/>
              </a:cxn>
              <a:cxn ang="T12">
                <a:pos x="T4" y="T5"/>
              </a:cxn>
              <a:cxn ang="T13">
                <a:pos x="T6" y="T7"/>
              </a:cxn>
              <a:cxn ang="T14">
                <a:pos x="T8" y="T9"/>
              </a:cxn>
            </a:cxnLst>
            <a:rect l="T15" t="T16" r="T17" b="T18"/>
            <a:pathLst>
              <a:path w="11429" h="27177">
                <a:moveTo>
                  <a:pt x="0" y="0"/>
                </a:moveTo>
                <a:lnTo>
                  <a:pt x="0" y="27177"/>
                </a:lnTo>
                <a:lnTo>
                  <a:pt x="11429" y="27177"/>
                </a:lnTo>
                <a:lnTo>
                  <a:pt x="11429" y="0"/>
                </a:lnTo>
                <a:lnTo>
                  <a:pt x="0" y="0"/>
                </a:lnTo>
                <a:close/>
              </a:path>
            </a:pathLst>
          </a:custGeom>
          <a:solidFill>
            <a:srgbClr val="28166F"/>
          </a:solidFill>
          <a:ln w="9525">
            <a:noFill/>
            <a:round/>
          </a:ln>
        </p:spPr>
        <p:txBody>
          <a:bodyPr lIns="0" tIns="0" rIns="0" bIns="0"/>
          <a:lstStyle/>
          <a:p>
            <a:endParaRPr lang="el-GR"/>
          </a:p>
        </p:txBody>
      </p:sp>
      <p:sp>
        <p:nvSpPr>
          <p:cNvPr id="47186" name="object 1107"/>
          <p:cNvSpPr/>
          <p:nvPr/>
        </p:nvSpPr>
        <p:spPr bwMode="auto">
          <a:xfrm>
            <a:off x="8128000" y="3919538"/>
            <a:ext cx="23813" cy="34925"/>
          </a:xfrm>
          <a:custGeom>
            <a:avLst/>
            <a:gdLst>
              <a:gd name="T0" fmla="*/ 0 w 24383"/>
              <a:gd name="T1" fmla="*/ 0 h 34416"/>
              <a:gd name="T2" fmla="*/ 0 w 24383"/>
              <a:gd name="T3" fmla="*/ 35442 h 34416"/>
              <a:gd name="T4" fmla="*/ 23256 w 24383"/>
              <a:gd name="T5" fmla="*/ 35442 h 34416"/>
              <a:gd name="T6" fmla="*/ 23256 w 24383"/>
              <a:gd name="T7" fmla="*/ 0 h 34416"/>
              <a:gd name="T8" fmla="*/ 0 w 24383"/>
              <a:gd name="T9" fmla="*/ 0 h 34416"/>
              <a:gd name="T10" fmla="*/ 0 60000 65536"/>
              <a:gd name="T11" fmla="*/ 0 60000 65536"/>
              <a:gd name="T12" fmla="*/ 0 60000 65536"/>
              <a:gd name="T13" fmla="*/ 0 60000 65536"/>
              <a:gd name="T14" fmla="*/ 0 60000 65536"/>
              <a:gd name="T15" fmla="*/ 0 w 24383"/>
              <a:gd name="T16" fmla="*/ 0 h 34416"/>
              <a:gd name="T17" fmla="*/ 24383 w 24383"/>
              <a:gd name="T18" fmla="*/ 34416 h 34416"/>
            </a:gdLst>
            <a:ahLst/>
            <a:cxnLst>
              <a:cxn ang="T10">
                <a:pos x="T0" y="T1"/>
              </a:cxn>
              <a:cxn ang="T11">
                <a:pos x="T2" y="T3"/>
              </a:cxn>
              <a:cxn ang="T12">
                <a:pos x="T4" y="T5"/>
              </a:cxn>
              <a:cxn ang="T13">
                <a:pos x="T6" y="T7"/>
              </a:cxn>
              <a:cxn ang="T14">
                <a:pos x="T8" y="T9"/>
              </a:cxn>
            </a:cxnLst>
            <a:rect l="T15" t="T16" r="T17" b="T18"/>
            <a:pathLst>
              <a:path w="24383" h="34416">
                <a:moveTo>
                  <a:pt x="0" y="0"/>
                </a:moveTo>
                <a:lnTo>
                  <a:pt x="0" y="34416"/>
                </a:lnTo>
                <a:lnTo>
                  <a:pt x="24383" y="34416"/>
                </a:lnTo>
                <a:lnTo>
                  <a:pt x="24383" y="0"/>
                </a:lnTo>
                <a:lnTo>
                  <a:pt x="0" y="0"/>
                </a:lnTo>
                <a:close/>
              </a:path>
            </a:pathLst>
          </a:custGeom>
          <a:solidFill>
            <a:srgbClr val="28166F"/>
          </a:solidFill>
          <a:ln w="9525">
            <a:noFill/>
            <a:round/>
          </a:ln>
        </p:spPr>
        <p:txBody>
          <a:bodyPr lIns="0" tIns="0" rIns="0" bIns="0"/>
          <a:lstStyle/>
          <a:p>
            <a:endParaRPr lang="el-GR"/>
          </a:p>
        </p:txBody>
      </p:sp>
      <p:sp>
        <p:nvSpPr>
          <p:cNvPr id="47187" name="object 1108"/>
          <p:cNvSpPr/>
          <p:nvPr/>
        </p:nvSpPr>
        <p:spPr bwMode="auto">
          <a:xfrm>
            <a:off x="8124825" y="3941763"/>
            <a:ext cx="11113" cy="3175"/>
          </a:xfrm>
          <a:custGeom>
            <a:avLst/>
            <a:gdLst>
              <a:gd name="T0" fmla="*/ 0 w 11175"/>
              <a:gd name="T1" fmla="*/ 0 h 3047"/>
              <a:gd name="T2" fmla="*/ 0 w 11175"/>
              <a:gd name="T3" fmla="*/ 3308 h 3047"/>
              <a:gd name="T4" fmla="*/ 11051 w 11175"/>
              <a:gd name="T5" fmla="*/ 3308 h 3047"/>
              <a:gd name="T6" fmla="*/ 11051 w 11175"/>
              <a:gd name="T7" fmla="*/ 0 h 3047"/>
              <a:gd name="T8" fmla="*/ 0 w 11175"/>
              <a:gd name="T9" fmla="*/ 0 h 3047"/>
              <a:gd name="T10" fmla="*/ 0 60000 65536"/>
              <a:gd name="T11" fmla="*/ 0 60000 65536"/>
              <a:gd name="T12" fmla="*/ 0 60000 65536"/>
              <a:gd name="T13" fmla="*/ 0 60000 65536"/>
              <a:gd name="T14" fmla="*/ 0 60000 65536"/>
              <a:gd name="T15" fmla="*/ 0 w 11175"/>
              <a:gd name="T16" fmla="*/ 0 h 3047"/>
              <a:gd name="T17" fmla="*/ 11175 w 11175"/>
              <a:gd name="T18" fmla="*/ 3047 h 3047"/>
            </a:gdLst>
            <a:ahLst/>
            <a:cxnLst>
              <a:cxn ang="T10">
                <a:pos x="T0" y="T1"/>
              </a:cxn>
              <a:cxn ang="T11">
                <a:pos x="T2" y="T3"/>
              </a:cxn>
              <a:cxn ang="T12">
                <a:pos x="T4" y="T5"/>
              </a:cxn>
              <a:cxn ang="T13">
                <a:pos x="T6" y="T7"/>
              </a:cxn>
              <a:cxn ang="T14">
                <a:pos x="T8" y="T9"/>
              </a:cxn>
            </a:cxnLst>
            <a:rect l="T15" t="T16" r="T17" b="T18"/>
            <a:pathLst>
              <a:path w="11175" h="3047">
                <a:moveTo>
                  <a:pt x="0" y="0"/>
                </a:moveTo>
                <a:lnTo>
                  <a:pt x="0" y="3047"/>
                </a:lnTo>
                <a:lnTo>
                  <a:pt x="11175" y="3047"/>
                </a:lnTo>
                <a:lnTo>
                  <a:pt x="11175" y="0"/>
                </a:lnTo>
                <a:lnTo>
                  <a:pt x="0" y="0"/>
                </a:lnTo>
                <a:close/>
              </a:path>
            </a:pathLst>
          </a:custGeom>
          <a:solidFill>
            <a:srgbClr val="28166F"/>
          </a:solidFill>
          <a:ln w="9525">
            <a:noFill/>
            <a:round/>
          </a:ln>
        </p:spPr>
        <p:txBody>
          <a:bodyPr lIns="0" tIns="0" rIns="0" bIns="0"/>
          <a:lstStyle/>
          <a:p>
            <a:endParaRPr lang="el-GR"/>
          </a:p>
        </p:txBody>
      </p:sp>
      <p:sp>
        <p:nvSpPr>
          <p:cNvPr id="47188" name="object 1109"/>
          <p:cNvSpPr/>
          <p:nvPr/>
        </p:nvSpPr>
        <p:spPr bwMode="auto">
          <a:xfrm>
            <a:off x="8142288" y="3932238"/>
            <a:ext cx="15875" cy="0"/>
          </a:xfrm>
          <a:custGeom>
            <a:avLst/>
            <a:gdLst>
              <a:gd name="T0" fmla="*/ 16551 w 15227"/>
              <a:gd name="T1" fmla="*/ 0 w 15227"/>
              <a:gd name="T2" fmla="*/ 0 60000 65536"/>
              <a:gd name="T3" fmla="*/ 0 60000 65536"/>
              <a:gd name="T4" fmla="*/ 0 w 15227"/>
              <a:gd name="T5" fmla="*/ 15227 w 15227"/>
            </a:gdLst>
            <a:ahLst/>
            <a:cxnLst>
              <a:cxn ang="T2">
                <a:pos x="T0" y="0"/>
              </a:cxn>
              <a:cxn ang="T3">
                <a:pos x="T1" y="0"/>
              </a:cxn>
            </a:cxnLst>
            <a:rect l="T4" t="0" r="T5" b="0"/>
            <a:pathLst>
              <a:path w="15227">
                <a:moveTo>
                  <a:pt x="15227" y="0"/>
                </a:moveTo>
                <a:lnTo>
                  <a:pt x="0" y="0"/>
                </a:lnTo>
              </a:path>
            </a:pathLst>
          </a:custGeom>
          <a:noFill/>
          <a:ln w="13461">
            <a:solidFill>
              <a:srgbClr val="28166F"/>
            </a:solidFill>
            <a:round/>
          </a:ln>
        </p:spPr>
        <p:txBody>
          <a:bodyPr lIns="0" tIns="0" rIns="0" bIns="0"/>
          <a:lstStyle/>
          <a:p>
            <a:endParaRPr lang="el-GR"/>
          </a:p>
        </p:txBody>
      </p:sp>
      <p:sp>
        <p:nvSpPr>
          <p:cNvPr id="47189" name="object 1110"/>
          <p:cNvSpPr/>
          <p:nvPr/>
        </p:nvSpPr>
        <p:spPr bwMode="auto">
          <a:xfrm>
            <a:off x="8128000" y="3924300"/>
            <a:ext cx="11113" cy="28575"/>
          </a:xfrm>
          <a:custGeom>
            <a:avLst/>
            <a:gdLst>
              <a:gd name="T0" fmla="*/ 0 w 12192"/>
              <a:gd name="T1" fmla="*/ 0 h 27940"/>
              <a:gd name="T2" fmla="*/ 0 w 12192"/>
              <a:gd name="T3" fmla="*/ 29224 h 27940"/>
              <a:gd name="T4" fmla="*/ 10129 w 12192"/>
              <a:gd name="T5" fmla="*/ 29224 h 27940"/>
              <a:gd name="T6" fmla="*/ 10129 w 12192"/>
              <a:gd name="T7" fmla="*/ 0 h 27940"/>
              <a:gd name="T8" fmla="*/ 0 w 12192"/>
              <a:gd name="T9" fmla="*/ 0 h 27940"/>
              <a:gd name="T10" fmla="*/ 0 60000 65536"/>
              <a:gd name="T11" fmla="*/ 0 60000 65536"/>
              <a:gd name="T12" fmla="*/ 0 60000 65536"/>
              <a:gd name="T13" fmla="*/ 0 60000 65536"/>
              <a:gd name="T14" fmla="*/ 0 60000 65536"/>
              <a:gd name="T15" fmla="*/ 0 w 12192"/>
              <a:gd name="T16" fmla="*/ 0 h 27940"/>
              <a:gd name="T17" fmla="*/ 12192 w 12192"/>
              <a:gd name="T18" fmla="*/ 27940 h 27940"/>
            </a:gdLst>
            <a:ahLst/>
            <a:cxnLst>
              <a:cxn ang="T10">
                <a:pos x="T0" y="T1"/>
              </a:cxn>
              <a:cxn ang="T11">
                <a:pos x="T2" y="T3"/>
              </a:cxn>
              <a:cxn ang="T12">
                <a:pos x="T4" y="T5"/>
              </a:cxn>
              <a:cxn ang="T13">
                <a:pos x="T6" y="T7"/>
              </a:cxn>
              <a:cxn ang="T14">
                <a:pos x="T8" y="T9"/>
              </a:cxn>
            </a:cxnLst>
            <a:rect l="T15" t="T16" r="T17" b="T18"/>
            <a:pathLst>
              <a:path w="12192" h="27940">
                <a:moveTo>
                  <a:pt x="0" y="0"/>
                </a:moveTo>
                <a:lnTo>
                  <a:pt x="0" y="27940"/>
                </a:lnTo>
                <a:lnTo>
                  <a:pt x="12192" y="27940"/>
                </a:lnTo>
                <a:lnTo>
                  <a:pt x="12192" y="0"/>
                </a:lnTo>
                <a:lnTo>
                  <a:pt x="0" y="0"/>
                </a:lnTo>
                <a:close/>
              </a:path>
            </a:pathLst>
          </a:custGeom>
          <a:solidFill>
            <a:srgbClr val="28166F"/>
          </a:solidFill>
          <a:ln w="9525">
            <a:noFill/>
            <a:round/>
          </a:ln>
        </p:spPr>
        <p:txBody>
          <a:bodyPr lIns="0" tIns="0" rIns="0" bIns="0"/>
          <a:lstStyle/>
          <a:p>
            <a:endParaRPr lang="el-GR"/>
          </a:p>
        </p:txBody>
      </p:sp>
      <p:sp>
        <p:nvSpPr>
          <p:cNvPr id="47190" name="object 1111"/>
          <p:cNvSpPr/>
          <p:nvPr/>
        </p:nvSpPr>
        <p:spPr bwMode="auto">
          <a:xfrm>
            <a:off x="8128000" y="3917950"/>
            <a:ext cx="26988" cy="41275"/>
          </a:xfrm>
          <a:custGeom>
            <a:avLst/>
            <a:gdLst>
              <a:gd name="T0" fmla="*/ 0 w 27431"/>
              <a:gd name="T1" fmla="*/ 0 h 39750"/>
              <a:gd name="T2" fmla="*/ 0 w 27431"/>
              <a:gd name="T3" fmla="*/ 42859 h 39750"/>
              <a:gd name="T4" fmla="*/ 26552 w 27431"/>
              <a:gd name="T5" fmla="*/ 42859 h 39750"/>
              <a:gd name="T6" fmla="*/ 26552 w 27431"/>
              <a:gd name="T7" fmla="*/ 0 h 39750"/>
              <a:gd name="T8" fmla="*/ 0 w 27431"/>
              <a:gd name="T9" fmla="*/ 0 h 39750"/>
              <a:gd name="T10" fmla="*/ 0 60000 65536"/>
              <a:gd name="T11" fmla="*/ 0 60000 65536"/>
              <a:gd name="T12" fmla="*/ 0 60000 65536"/>
              <a:gd name="T13" fmla="*/ 0 60000 65536"/>
              <a:gd name="T14" fmla="*/ 0 60000 65536"/>
              <a:gd name="T15" fmla="*/ 0 w 27431"/>
              <a:gd name="T16" fmla="*/ 0 h 39750"/>
              <a:gd name="T17" fmla="*/ 27431 w 27431"/>
              <a:gd name="T18" fmla="*/ 39750 h 39750"/>
            </a:gdLst>
            <a:ahLst/>
            <a:cxnLst>
              <a:cxn ang="T10">
                <a:pos x="T0" y="T1"/>
              </a:cxn>
              <a:cxn ang="T11">
                <a:pos x="T2" y="T3"/>
              </a:cxn>
              <a:cxn ang="T12">
                <a:pos x="T4" y="T5"/>
              </a:cxn>
              <a:cxn ang="T13">
                <a:pos x="T6" y="T7"/>
              </a:cxn>
              <a:cxn ang="T14">
                <a:pos x="T8" y="T9"/>
              </a:cxn>
            </a:cxnLst>
            <a:rect l="T15" t="T16" r="T17" b="T18"/>
            <a:pathLst>
              <a:path w="27431" h="39750">
                <a:moveTo>
                  <a:pt x="0" y="0"/>
                </a:moveTo>
                <a:lnTo>
                  <a:pt x="0" y="39750"/>
                </a:lnTo>
                <a:lnTo>
                  <a:pt x="27431" y="39750"/>
                </a:lnTo>
                <a:lnTo>
                  <a:pt x="27431" y="0"/>
                </a:lnTo>
                <a:lnTo>
                  <a:pt x="0" y="0"/>
                </a:lnTo>
                <a:close/>
              </a:path>
            </a:pathLst>
          </a:custGeom>
          <a:solidFill>
            <a:srgbClr val="28166F"/>
          </a:solidFill>
          <a:ln w="9525">
            <a:noFill/>
            <a:round/>
          </a:ln>
        </p:spPr>
        <p:txBody>
          <a:bodyPr lIns="0" tIns="0" rIns="0" bIns="0"/>
          <a:lstStyle/>
          <a:p>
            <a:endParaRPr lang="el-GR"/>
          </a:p>
        </p:txBody>
      </p:sp>
      <p:sp>
        <p:nvSpPr>
          <p:cNvPr id="47191" name="object 1112"/>
          <p:cNvSpPr/>
          <p:nvPr/>
        </p:nvSpPr>
        <p:spPr bwMode="auto">
          <a:xfrm>
            <a:off x="8151813" y="3927475"/>
            <a:ext cx="3175" cy="11113"/>
          </a:xfrm>
          <a:custGeom>
            <a:avLst/>
            <a:gdLst>
              <a:gd name="T0" fmla="*/ 1654 w 3047"/>
              <a:gd name="T1" fmla="*/ 0 h 9905"/>
              <a:gd name="T2" fmla="*/ 1654 w 3047"/>
              <a:gd name="T3" fmla="*/ 12468 h 9905"/>
              <a:gd name="T4" fmla="*/ 0 60000 65536"/>
              <a:gd name="T5" fmla="*/ 0 60000 65536"/>
              <a:gd name="T6" fmla="*/ 0 w 3047"/>
              <a:gd name="T7" fmla="*/ 0 h 9905"/>
              <a:gd name="T8" fmla="*/ 3047 w 3047"/>
              <a:gd name="T9" fmla="*/ 9905 h 9905"/>
            </a:gdLst>
            <a:ahLst/>
            <a:cxnLst>
              <a:cxn ang="T4">
                <a:pos x="T0" y="T1"/>
              </a:cxn>
              <a:cxn ang="T5">
                <a:pos x="T2" y="T3"/>
              </a:cxn>
            </a:cxnLst>
            <a:rect l="T6" t="T7" r="T8" b="T9"/>
            <a:pathLst>
              <a:path w="3047" h="9905">
                <a:moveTo>
                  <a:pt x="1523" y="0"/>
                </a:moveTo>
                <a:lnTo>
                  <a:pt x="1523" y="9905"/>
                </a:lnTo>
              </a:path>
            </a:pathLst>
          </a:custGeom>
          <a:noFill/>
          <a:ln w="4317">
            <a:solidFill>
              <a:srgbClr val="28166F"/>
            </a:solidFill>
            <a:round/>
          </a:ln>
        </p:spPr>
        <p:txBody>
          <a:bodyPr lIns="0" tIns="0" rIns="0" bIns="0"/>
          <a:lstStyle/>
          <a:p>
            <a:endParaRPr lang="el-GR"/>
          </a:p>
        </p:txBody>
      </p:sp>
      <p:sp>
        <p:nvSpPr>
          <p:cNvPr id="47192" name="object 1113"/>
          <p:cNvSpPr/>
          <p:nvPr/>
        </p:nvSpPr>
        <p:spPr bwMode="auto">
          <a:xfrm>
            <a:off x="8128000" y="3933825"/>
            <a:ext cx="26988" cy="28575"/>
          </a:xfrm>
          <a:custGeom>
            <a:avLst/>
            <a:gdLst>
              <a:gd name="T0" fmla="*/ 0 w 27431"/>
              <a:gd name="T1" fmla="*/ 0 h 28701"/>
              <a:gd name="T2" fmla="*/ 0 w 27431"/>
              <a:gd name="T3" fmla="*/ 28450 h 28701"/>
              <a:gd name="T4" fmla="*/ 26552 w 27431"/>
              <a:gd name="T5" fmla="*/ 28450 h 28701"/>
              <a:gd name="T6" fmla="*/ 26552 w 27431"/>
              <a:gd name="T7" fmla="*/ 0 h 28701"/>
              <a:gd name="T8" fmla="*/ 0 w 27431"/>
              <a:gd name="T9" fmla="*/ 0 h 28701"/>
              <a:gd name="T10" fmla="*/ 0 60000 65536"/>
              <a:gd name="T11" fmla="*/ 0 60000 65536"/>
              <a:gd name="T12" fmla="*/ 0 60000 65536"/>
              <a:gd name="T13" fmla="*/ 0 60000 65536"/>
              <a:gd name="T14" fmla="*/ 0 60000 65536"/>
              <a:gd name="T15" fmla="*/ 0 w 27431"/>
              <a:gd name="T16" fmla="*/ 0 h 28701"/>
              <a:gd name="T17" fmla="*/ 27431 w 27431"/>
              <a:gd name="T18" fmla="*/ 28701 h 28701"/>
            </a:gdLst>
            <a:ahLst/>
            <a:cxnLst>
              <a:cxn ang="T10">
                <a:pos x="T0" y="T1"/>
              </a:cxn>
              <a:cxn ang="T11">
                <a:pos x="T2" y="T3"/>
              </a:cxn>
              <a:cxn ang="T12">
                <a:pos x="T4" y="T5"/>
              </a:cxn>
              <a:cxn ang="T13">
                <a:pos x="T6" y="T7"/>
              </a:cxn>
              <a:cxn ang="T14">
                <a:pos x="T8" y="T9"/>
              </a:cxn>
            </a:cxnLst>
            <a:rect l="T15" t="T16" r="T17" b="T18"/>
            <a:pathLst>
              <a:path w="27431" h="28701">
                <a:moveTo>
                  <a:pt x="0" y="0"/>
                </a:moveTo>
                <a:lnTo>
                  <a:pt x="0" y="28701"/>
                </a:lnTo>
                <a:lnTo>
                  <a:pt x="27431" y="28701"/>
                </a:lnTo>
                <a:lnTo>
                  <a:pt x="27431" y="0"/>
                </a:lnTo>
                <a:lnTo>
                  <a:pt x="0" y="0"/>
                </a:lnTo>
                <a:close/>
              </a:path>
            </a:pathLst>
          </a:custGeom>
          <a:solidFill>
            <a:srgbClr val="28166F"/>
          </a:solidFill>
          <a:ln w="9525">
            <a:noFill/>
            <a:round/>
          </a:ln>
        </p:spPr>
        <p:txBody>
          <a:bodyPr lIns="0" tIns="0" rIns="0" bIns="0"/>
          <a:lstStyle/>
          <a:p>
            <a:endParaRPr lang="el-GR"/>
          </a:p>
        </p:txBody>
      </p:sp>
      <p:sp>
        <p:nvSpPr>
          <p:cNvPr id="47193" name="object 1114"/>
          <p:cNvSpPr/>
          <p:nvPr/>
        </p:nvSpPr>
        <p:spPr bwMode="auto">
          <a:xfrm>
            <a:off x="8142288" y="3946525"/>
            <a:ext cx="15875" cy="0"/>
          </a:xfrm>
          <a:custGeom>
            <a:avLst/>
            <a:gdLst>
              <a:gd name="T0" fmla="*/ 16551 w 15227"/>
              <a:gd name="T1" fmla="*/ 0 w 15227"/>
              <a:gd name="T2" fmla="*/ 0 60000 65536"/>
              <a:gd name="T3" fmla="*/ 0 60000 65536"/>
              <a:gd name="T4" fmla="*/ 0 w 15227"/>
              <a:gd name="T5" fmla="*/ 15227 w 15227"/>
            </a:gdLst>
            <a:ahLst/>
            <a:cxnLst>
              <a:cxn ang="T2">
                <a:pos x="T0" y="0"/>
              </a:cxn>
              <a:cxn ang="T3">
                <a:pos x="T1" y="0"/>
              </a:cxn>
            </a:cxnLst>
            <a:rect l="T4" t="0" r="T5" b="0"/>
            <a:pathLst>
              <a:path w="15227">
                <a:moveTo>
                  <a:pt x="15227" y="0"/>
                </a:moveTo>
                <a:lnTo>
                  <a:pt x="0" y="0"/>
                </a:lnTo>
              </a:path>
            </a:pathLst>
          </a:custGeom>
          <a:noFill/>
          <a:ln w="13461">
            <a:solidFill>
              <a:srgbClr val="28166F"/>
            </a:solidFill>
            <a:round/>
          </a:ln>
        </p:spPr>
        <p:txBody>
          <a:bodyPr lIns="0" tIns="0" rIns="0" bIns="0"/>
          <a:lstStyle/>
          <a:p>
            <a:endParaRPr lang="el-GR"/>
          </a:p>
        </p:txBody>
      </p:sp>
      <p:sp>
        <p:nvSpPr>
          <p:cNvPr id="47194" name="object 1115"/>
          <p:cNvSpPr/>
          <p:nvPr/>
        </p:nvSpPr>
        <p:spPr bwMode="auto">
          <a:xfrm>
            <a:off x="8151813" y="3941763"/>
            <a:ext cx="3175" cy="12700"/>
          </a:xfrm>
          <a:custGeom>
            <a:avLst/>
            <a:gdLst>
              <a:gd name="T0" fmla="*/ 1654 w 3047"/>
              <a:gd name="T1" fmla="*/ 0 h 12191"/>
              <a:gd name="T2" fmla="*/ 1654 w 3047"/>
              <a:gd name="T3" fmla="*/ 13230 h 12191"/>
              <a:gd name="T4" fmla="*/ 0 60000 65536"/>
              <a:gd name="T5" fmla="*/ 0 60000 65536"/>
              <a:gd name="T6" fmla="*/ 0 w 3047"/>
              <a:gd name="T7" fmla="*/ 0 h 12191"/>
              <a:gd name="T8" fmla="*/ 3047 w 3047"/>
              <a:gd name="T9" fmla="*/ 12191 h 12191"/>
            </a:gdLst>
            <a:ahLst/>
            <a:cxnLst>
              <a:cxn ang="T4">
                <a:pos x="T0" y="T1"/>
              </a:cxn>
              <a:cxn ang="T5">
                <a:pos x="T2" y="T3"/>
              </a:cxn>
            </a:cxnLst>
            <a:rect l="T6" t="T7" r="T8" b="T9"/>
            <a:pathLst>
              <a:path w="3047" h="12191">
                <a:moveTo>
                  <a:pt x="1523" y="0"/>
                </a:moveTo>
                <a:lnTo>
                  <a:pt x="1523" y="12191"/>
                </a:lnTo>
              </a:path>
            </a:pathLst>
          </a:custGeom>
          <a:noFill/>
          <a:ln w="4317">
            <a:solidFill>
              <a:srgbClr val="28166F"/>
            </a:solidFill>
            <a:round/>
          </a:ln>
        </p:spPr>
        <p:txBody>
          <a:bodyPr lIns="0" tIns="0" rIns="0" bIns="0"/>
          <a:lstStyle/>
          <a:p>
            <a:endParaRPr lang="el-GR"/>
          </a:p>
        </p:txBody>
      </p:sp>
      <p:sp>
        <p:nvSpPr>
          <p:cNvPr id="47195" name="object 1116"/>
          <p:cNvSpPr/>
          <p:nvPr/>
        </p:nvSpPr>
        <p:spPr bwMode="auto">
          <a:xfrm>
            <a:off x="8167688" y="3917950"/>
            <a:ext cx="14287" cy="36513"/>
          </a:xfrm>
          <a:custGeom>
            <a:avLst/>
            <a:gdLst>
              <a:gd name="T0" fmla="*/ 6697 w 15240"/>
              <a:gd name="T1" fmla="*/ 0 h 35813"/>
              <a:gd name="T2" fmla="*/ 6697 w 15240"/>
              <a:gd name="T3" fmla="*/ 37227 h 35813"/>
              <a:gd name="T4" fmla="*/ 0 60000 65536"/>
              <a:gd name="T5" fmla="*/ 0 60000 65536"/>
              <a:gd name="T6" fmla="*/ 0 w 15240"/>
              <a:gd name="T7" fmla="*/ 0 h 35813"/>
              <a:gd name="T8" fmla="*/ 15240 w 15240"/>
              <a:gd name="T9" fmla="*/ 35813 h 35813"/>
            </a:gdLst>
            <a:ahLst/>
            <a:cxnLst>
              <a:cxn ang="T4">
                <a:pos x="T0" y="T1"/>
              </a:cxn>
              <a:cxn ang="T5">
                <a:pos x="T2" y="T3"/>
              </a:cxn>
            </a:cxnLst>
            <a:rect l="T6" t="T7" r="T8" b="T9"/>
            <a:pathLst>
              <a:path w="15240" h="35813">
                <a:moveTo>
                  <a:pt x="7620" y="0"/>
                </a:moveTo>
                <a:lnTo>
                  <a:pt x="7620" y="35813"/>
                </a:lnTo>
              </a:path>
            </a:pathLst>
          </a:custGeom>
          <a:noFill/>
          <a:ln w="16510">
            <a:solidFill>
              <a:srgbClr val="1F1A17"/>
            </a:solidFill>
            <a:round/>
          </a:ln>
        </p:spPr>
        <p:txBody>
          <a:bodyPr lIns="0" tIns="0" rIns="0" bIns="0"/>
          <a:lstStyle/>
          <a:p>
            <a:endParaRPr lang="el-GR"/>
          </a:p>
        </p:txBody>
      </p:sp>
      <p:sp>
        <p:nvSpPr>
          <p:cNvPr id="47196" name="object 1117"/>
          <p:cNvSpPr/>
          <p:nvPr/>
        </p:nvSpPr>
        <p:spPr bwMode="auto">
          <a:xfrm>
            <a:off x="3267075" y="5707063"/>
            <a:ext cx="184150" cy="190500"/>
          </a:xfrm>
          <a:custGeom>
            <a:avLst/>
            <a:gdLst>
              <a:gd name="T0" fmla="*/ 183896 w 184404"/>
              <a:gd name="T1" fmla="*/ 191266 h 189737"/>
              <a:gd name="T2" fmla="*/ 183895 w 184404"/>
              <a:gd name="T3" fmla="*/ 0 h 189737"/>
              <a:gd name="T4" fmla="*/ 0 w 184404"/>
              <a:gd name="T5" fmla="*/ 92945 h 189737"/>
              <a:gd name="T6" fmla="*/ 183896 w 184404"/>
              <a:gd name="T7" fmla="*/ 191266 h 189737"/>
              <a:gd name="T8" fmla="*/ 0 60000 65536"/>
              <a:gd name="T9" fmla="*/ 0 60000 65536"/>
              <a:gd name="T10" fmla="*/ 0 60000 65536"/>
              <a:gd name="T11" fmla="*/ 0 60000 65536"/>
              <a:gd name="T12" fmla="*/ 0 w 184404"/>
              <a:gd name="T13" fmla="*/ 0 h 189737"/>
              <a:gd name="T14" fmla="*/ 184404 w 184404"/>
              <a:gd name="T15" fmla="*/ 189737 h 189737"/>
            </a:gdLst>
            <a:ahLst/>
            <a:cxnLst>
              <a:cxn ang="T8">
                <a:pos x="T0" y="T1"/>
              </a:cxn>
              <a:cxn ang="T9">
                <a:pos x="T2" y="T3"/>
              </a:cxn>
              <a:cxn ang="T10">
                <a:pos x="T4" y="T5"/>
              </a:cxn>
              <a:cxn ang="T11">
                <a:pos x="T6" y="T7"/>
              </a:cxn>
            </a:cxnLst>
            <a:rect l="T12" t="T13" r="T14" b="T15"/>
            <a:pathLst>
              <a:path w="184404" h="189737">
                <a:moveTo>
                  <a:pt x="184404" y="189737"/>
                </a:moveTo>
                <a:lnTo>
                  <a:pt x="184403" y="0"/>
                </a:lnTo>
                <a:lnTo>
                  <a:pt x="0" y="92202"/>
                </a:lnTo>
                <a:lnTo>
                  <a:pt x="184404" y="189737"/>
                </a:lnTo>
                <a:close/>
              </a:path>
            </a:pathLst>
          </a:custGeom>
          <a:solidFill>
            <a:srgbClr val="000080"/>
          </a:solidFill>
          <a:ln w="9525">
            <a:noFill/>
            <a:round/>
          </a:ln>
        </p:spPr>
        <p:txBody>
          <a:bodyPr lIns="0" tIns="0" rIns="0" bIns="0"/>
          <a:lstStyle/>
          <a:p>
            <a:endParaRPr lang="el-GR"/>
          </a:p>
        </p:txBody>
      </p:sp>
      <p:sp>
        <p:nvSpPr>
          <p:cNvPr id="47197" name="object 1118"/>
          <p:cNvSpPr/>
          <p:nvPr/>
        </p:nvSpPr>
        <p:spPr bwMode="auto">
          <a:xfrm>
            <a:off x="3267075" y="5707063"/>
            <a:ext cx="184150" cy="190500"/>
          </a:xfrm>
          <a:custGeom>
            <a:avLst/>
            <a:gdLst>
              <a:gd name="T0" fmla="*/ 0 w 184404"/>
              <a:gd name="T1" fmla="*/ 92945 h 189737"/>
              <a:gd name="T2" fmla="*/ 183895 w 184404"/>
              <a:gd name="T3" fmla="*/ 0 h 189737"/>
              <a:gd name="T4" fmla="*/ 183896 w 184404"/>
              <a:gd name="T5" fmla="*/ 191266 h 189737"/>
              <a:gd name="T6" fmla="*/ 0 w 184404"/>
              <a:gd name="T7" fmla="*/ 92945 h 189737"/>
              <a:gd name="T8" fmla="*/ 0 60000 65536"/>
              <a:gd name="T9" fmla="*/ 0 60000 65536"/>
              <a:gd name="T10" fmla="*/ 0 60000 65536"/>
              <a:gd name="T11" fmla="*/ 0 60000 65536"/>
              <a:gd name="T12" fmla="*/ 0 w 184404"/>
              <a:gd name="T13" fmla="*/ 0 h 189737"/>
              <a:gd name="T14" fmla="*/ 184404 w 184404"/>
              <a:gd name="T15" fmla="*/ 189737 h 189737"/>
            </a:gdLst>
            <a:ahLst/>
            <a:cxnLst>
              <a:cxn ang="T8">
                <a:pos x="T0" y="T1"/>
              </a:cxn>
              <a:cxn ang="T9">
                <a:pos x="T2" y="T3"/>
              </a:cxn>
              <a:cxn ang="T10">
                <a:pos x="T4" y="T5"/>
              </a:cxn>
              <a:cxn ang="T11">
                <a:pos x="T6" y="T7"/>
              </a:cxn>
            </a:cxnLst>
            <a:rect l="T12" t="T13" r="T14" b="T15"/>
            <a:pathLst>
              <a:path w="184404" h="189737">
                <a:moveTo>
                  <a:pt x="0" y="92202"/>
                </a:moveTo>
                <a:lnTo>
                  <a:pt x="184403" y="0"/>
                </a:lnTo>
                <a:lnTo>
                  <a:pt x="184404" y="189737"/>
                </a:lnTo>
                <a:lnTo>
                  <a:pt x="0" y="92202"/>
                </a:lnTo>
                <a:close/>
              </a:path>
            </a:pathLst>
          </a:custGeom>
          <a:noFill/>
          <a:ln w="3390">
            <a:solidFill>
              <a:srgbClr val="28166F"/>
            </a:solidFill>
            <a:round/>
          </a:ln>
        </p:spPr>
        <p:txBody>
          <a:bodyPr lIns="0" tIns="0" rIns="0" bIns="0"/>
          <a:lstStyle/>
          <a:p>
            <a:endParaRPr lang="el-GR"/>
          </a:p>
        </p:txBody>
      </p:sp>
      <p:sp>
        <p:nvSpPr>
          <p:cNvPr id="47198" name="object 1119"/>
          <p:cNvSpPr/>
          <p:nvPr/>
        </p:nvSpPr>
        <p:spPr bwMode="auto">
          <a:xfrm>
            <a:off x="4113213" y="5822950"/>
            <a:ext cx="0" cy="661988"/>
          </a:xfrm>
          <a:custGeom>
            <a:avLst/>
            <a:gdLst>
              <a:gd name="T0" fmla="*/ 0 h 662177"/>
              <a:gd name="T1" fmla="*/ 661799 h 662177"/>
              <a:gd name="T2" fmla="*/ 0 60000 65536"/>
              <a:gd name="T3" fmla="*/ 0 60000 65536"/>
              <a:gd name="T4" fmla="*/ 0 h 662177"/>
              <a:gd name="T5" fmla="*/ 662177 h 662177"/>
            </a:gdLst>
            <a:ahLst/>
            <a:cxnLst>
              <a:cxn ang="T2">
                <a:pos x="0" y="T0"/>
              </a:cxn>
              <a:cxn ang="T3">
                <a:pos x="0" y="T1"/>
              </a:cxn>
            </a:cxnLst>
            <a:rect l="0" t="T4" r="0" b="T5"/>
            <a:pathLst>
              <a:path h="662177">
                <a:moveTo>
                  <a:pt x="0" y="0"/>
                </a:moveTo>
                <a:lnTo>
                  <a:pt x="0" y="662177"/>
                </a:lnTo>
              </a:path>
            </a:pathLst>
          </a:custGeom>
          <a:noFill/>
          <a:ln w="13461">
            <a:solidFill>
              <a:srgbClr val="28166F"/>
            </a:solidFill>
            <a:round/>
          </a:ln>
        </p:spPr>
        <p:txBody>
          <a:bodyPr lIns="0" tIns="0" rIns="0" bIns="0"/>
          <a:lstStyle/>
          <a:p>
            <a:endParaRPr lang="el-GR"/>
          </a:p>
        </p:txBody>
      </p:sp>
      <p:sp>
        <p:nvSpPr>
          <p:cNvPr id="47199" name="object 1120"/>
          <p:cNvSpPr/>
          <p:nvPr/>
        </p:nvSpPr>
        <p:spPr bwMode="auto">
          <a:xfrm>
            <a:off x="1717675" y="4294188"/>
            <a:ext cx="6707188" cy="0"/>
          </a:xfrm>
          <a:custGeom>
            <a:avLst/>
            <a:gdLst>
              <a:gd name="T0" fmla="*/ 6708016 w 6706361"/>
              <a:gd name="T1" fmla="*/ 0 w 6706361"/>
              <a:gd name="T2" fmla="*/ 0 60000 65536"/>
              <a:gd name="T3" fmla="*/ 0 60000 65536"/>
              <a:gd name="T4" fmla="*/ 0 w 6706361"/>
              <a:gd name="T5" fmla="*/ 6706361 w 6706361"/>
            </a:gdLst>
            <a:ahLst/>
            <a:cxnLst>
              <a:cxn ang="T2">
                <a:pos x="T0" y="0"/>
              </a:cxn>
              <a:cxn ang="T3">
                <a:pos x="T1" y="0"/>
              </a:cxn>
            </a:cxnLst>
            <a:rect l="T4" t="0" r="T5" b="0"/>
            <a:pathLst>
              <a:path w="6706361">
                <a:moveTo>
                  <a:pt x="6706361" y="0"/>
                </a:moveTo>
                <a:lnTo>
                  <a:pt x="0" y="0"/>
                </a:lnTo>
              </a:path>
            </a:pathLst>
          </a:custGeom>
          <a:noFill/>
          <a:ln w="12699">
            <a:solidFill>
              <a:srgbClr val="28166F"/>
            </a:solidFill>
            <a:round/>
          </a:ln>
        </p:spPr>
        <p:txBody>
          <a:bodyPr lIns="0" tIns="0" rIns="0" bIns="0"/>
          <a:lstStyle/>
          <a:p>
            <a:endParaRPr lang="el-GR"/>
          </a:p>
        </p:txBody>
      </p:sp>
      <p:sp>
        <p:nvSpPr>
          <p:cNvPr id="47200" name="object 1121"/>
          <p:cNvSpPr/>
          <p:nvPr/>
        </p:nvSpPr>
        <p:spPr bwMode="auto">
          <a:xfrm>
            <a:off x="1776413" y="4357688"/>
            <a:ext cx="6710362" cy="0"/>
          </a:xfrm>
          <a:custGeom>
            <a:avLst/>
            <a:gdLst>
              <a:gd name="T0" fmla="*/ 6709790 w 6710933"/>
              <a:gd name="T1" fmla="*/ 0 w 6710933"/>
              <a:gd name="T2" fmla="*/ 0 60000 65536"/>
              <a:gd name="T3" fmla="*/ 0 60000 65536"/>
              <a:gd name="T4" fmla="*/ 0 w 6710933"/>
              <a:gd name="T5" fmla="*/ 6710933 w 6710933"/>
            </a:gdLst>
            <a:ahLst/>
            <a:cxnLst>
              <a:cxn ang="T2">
                <a:pos x="T0" y="0"/>
              </a:cxn>
              <a:cxn ang="T3">
                <a:pos x="T1" y="0"/>
              </a:cxn>
            </a:cxnLst>
            <a:rect l="T4" t="0" r="T5" b="0"/>
            <a:pathLst>
              <a:path w="6710933">
                <a:moveTo>
                  <a:pt x="6710933" y="0"/>
                </a:moveTo>
                <a:lnTo>
                  <a:pt x="0" y="0"/>
                </a:lnTo>
              </a:path>
            </a:pathLst>
          </a:custGeom>
          <a:noFill/>
          <a:ln w="13462">
            <a:solidFill>
              <a:srgbClr val="28166F"/>
            </a:solidFill>
            <a:round/>
          </a:ln>
        </p:spPr>
        <p:txBody>
          <a:bodyPr lIns="0" tIns="0" rIns="0" bIns="0"/>
          <a:lstStyle/>
          <a:p>
            <a:endParaRPr lang="el-GR"/>
          </a:p>
        </p:txBody>
      </p:sp>
      <p:sp>
        <p:nvSpPr>
          <p:cNvPr id="47201" name="object 1122"/>
          <p:cNvSpPr/>
          <p:nvPr/>
        </p:nvSpPr>
        <p:spPr bwMode="auto">
          <a:xfrm>
            <a:off x="1778000" y="4375150"/>
            <a:ext cx="0" cy="1298575"/>
          </a:xfrm>
          <a:custGeom>
            <a:avLst/>
            <a:gdLst>
              <a:gd name="T0" fmla="*/ 0 h 1298448"/>
              <a:gd name="T1" fmla="*/ 1298702 h 1298448"/>
              <a:gd name="T2" fmla="*/ 0 60000 65536"/>
              <a:gd name="T3" fmla="*/ 0 60000 65536"/>
              <a:gd name="T4" fmla="*/ 0 h 1298448"/>
              <a:gd name="T5" fmla="*/ 1298448 h 1298448"/>
            </a:gdLst>
            <a:ahLst/>
            <a:cxnLst>
              <a:cxn ang="T2">
                <a:pos x="0" y="T0"/>
              </a:cxn>
              <a:cxn ang="T3">
                <a:pos x="0" y="T1"/>
              </a:cxn>
            </a:cxnLst>
            <a:rect l="0" t="T4" r="0" b="T5"/>
            <a:pathLst>
              <a:path h="1298448">
                <a:moveTo>
                  <a:pt x="0" y="0"/>
                </a:moveTo>
                <a:lnTo>
                  <a:pt x="0" y="1298448"/>
                </a:lnTo>
              </a:path>
            </a:pathLst>
          </a:custGeom>
          <a:noFill/>
          <a:ln w="9651">
            <a:solidFill>
              <a:srgbClr val="28166F"/>
            </a:solidFill>
            <a:round/>
          </a:ln>
        </p:spPr>
        <p:txBody>
          <a:bodyPr lIns="0" tIns="0" rIns="0" bIns="0"/>
          <a:lstStyle/>
          <a:p>
            <a:endParaRPr lang="el-GR"/>
          </a:p>
        </p:txBody>
      </p:sp>
      <p:sp>
        <p:nvSpPr>
          <p:cNvPr id="47202" name="object 1123"/>
          <p:cNvSpPr/>
          <p:nvPr/>
        </p:nvSpPr>
        <p:spPr bwMode="auto">
          <a:xfrm>
            <a:off x="1720850" y="4287838"/>
            <a:ext cx="0" cy="1385887"/>
          </a:xfrm>
          <a:custGeom>
            <a:avLst/>
            <a:gdLst>
              <a:gd name="T0" fmla="*/ 0 h 1386077"/>
              <a:gd name="T1" fmla="*/ 1385697 h 1386077"/>
              <a:gd name="T2" fmla="*/ 0 60000 65536"/>
              <a:gd name="T3" fmla="*/ 0 60000 65536"/>
              <a:gd name="T4" fmla="*/ 0 h 1386077"/>
              <a:gd name="T5" fmla="*/ 1386077 h 1386077"/>
            </a:gdLst>
            <a:ahLst/>
            <a:cxnLst>
              <a:cxn ang="T2">
                <a:pos x="0" y="T0"/>
              </a:cxn>
              <a:cxn ang="T3">
                <a:pos x="0" y="T1"/>
              </a:cxn>
            </a:cxnLst>
            <a:rect l="0" t="T4" r="0" b="T5"/>
            <a:pathLst>
              <a:path h="1386077">
                <a:moveTo>
                  <a:pt x="0" y="0"/>
                </a:moveTo>
                <a:lnTo>
                  <a:pt x="0" y="1386077"/>
                </a:lnTo>
              </a:path>
            </a:pathLst>
          </a:custGeom>
          <a:noFill/>
          <a:ln w="11176">
            <a:solidFill>
              <a:srgbClr val="28166F"/>
            </a:solidFill>
            <a:round/>
          </a:ln>
        </p:spPr>
        <p:txBody>
          <a:bodyPr lIns="0" tIns="0" rIns="0" bIns="0"/>
          <a:lstStyle/>
          <a:p>
            <a:endParaRPr lang="el-GR"/>
          </a:p>
        </p:txBody>
      </p:sp>
      <p:sp>
        <p:nvSpPr>
          <p:cNvPr id="47203" name="object 1124"/>
          <p:cNvSpPr/>
          <p:nvPr/>
        </p:nvSpPr>
        <p:spPr bwMode="auto">
          <a:xfrm>
            <a:off x="6607175" y="5711825"/>
            <a:ext cx="185738" cy="185738"/>
          </a:xfrm>
          <a:custGeom>
            <a:avLst/>
            <a:gdLst>
              <a:gd name="T0" fmla="*/ 186300 w 185178"/>
              <a:gd name="T1" fmla="*/ 94295 h 185927"/>
              <a:gd name="T2" fmla="*/ 0 w 185178"/>
              <a:gd name="T3" fmla="*/ 0 h 185927"/>
              <a:gd name="T4" fmla="*/ 0 w 185178"/>
              <a:gd name="T5" fmla="*/ 185549 h 185927"/>
              <a:gd name="T6" fmla="*/ 186300 w 185178"/>
              <a:gd name="T7" fmla="*/ 94295 h 185927"/>
              <a:gd name="T8" fmla="*/ 0 60000 65536"/>
              <a:gd name="T9" fmla="*/ 0 60000 65536"/>
              <a:gd name="T10" fmla="*/ 0 60000 65536"/>
              <a:gd name="T11" fmla="*/ 0 60000 65536"/>
              <a:gd name="T12" fmla="*/ 0 w 185178"/>
              <a:gd name="T13" fmla="*/ 0 h 185927"/>
              <a:gd name="T14" fmla="*/ 185178 w 185178"/>
              <a:gd name="T15" fmla="*/ 185927 h 185927"/>
            </a:gdLst>
            <a:ahLst/>
            <a:cxnLst>
              <a:cxn ang="T8">
                <a:pos x="T0" y="T1"/>
              </a:cxn>
              <a:cxn ang="T9">
                <a:pos x="T2" y="T3"/>
              </a:cxn>
              <a:cxn ang="T10">
                <a:pos x="T4" y="T5"/>
              </a:cxn>
              <a:cxn ang="T11">
                <a:pos x="T6" y="T7"/>
              </a:cxn>
            </a:cxnLst>
            <a:rect l="T12" t="T13" r="T14" b="T15"/>
            <a:pathLst>
              <a:path w="185178" h="185927">
                <a:moveTo>
                  <a:pt x="185178" y="94487"/>
                </a:moveTo>
                <a:lnTo>
                  <a:pt x="0" y="0"/>
                </a:lnTo>
                <a:lnTo>
                  <a:pt x="0" y="185927"/>
                </a:lnTo>
                <a:lnTo>
                  <a:pt x="185178" y="94487"/>
                </a:lnTo>
                <a:close/>
              </a:path>
            </a:pathLst>
          </a:custGeom>
          <a:solidFill>
            <a:srgbClr val="28166F"/>
          </a:solidFill>
          <a:ln w="9525">
            <a:noFill/>
            <a:round/>
          </a:ln>
        </p:spPr>
        <p:txBody>
          <a:bodyPr lIns="0" tIns="0" rIns="0" bIns="0"/>
          <a:lstStyle/>
          <a:p>
            <a:endParaRPr lang="el-GR"/>
          </a:p>
        </p:txBody>
      </p:sp>
      <p:sp>
        <p:nvSpPr>
          <p:cNvPr id="47204" name="object 1125"/>
          <p:cNvSpPr/>
          <p:nvPr/>
        </p:nvSpPr>
        <p:spPr bwMode="auto">
          <a:xfrm>
            <a:off x="6607175" y="5711825"/>
            <a:ext cx="185738" cy="185738"/>
          </a:xfrm>
          <a:custGeom>
            <a:avLst/>
            <a:gdLst>
              <a:gd name="T0" fmla="*/ 186300 w 185178"/>
              <a:gd name="T1" fmla="*/ 94295 h 185927"/>
              <a:gd name="T2" fmla="*/ 0 w 185178"/>
              <a:gd name="T3" fmla="*/ 185549 h 185927"/>
              <a:gd name="T4" fmla="*/ 0 w 185178"/>
              <a:gd name="T5" fmla="*/ 0 h 185927"/>
              <a:gd name="T6" fmla="*/ 186300 w 185178"/>
              <a:gd name="T7" fmla="*/ 94295 h 185927"/>
              <a:gd name="T8" fmla="*/ 0 60000 65536"/>
              <a:gd name="T9" fmla="*/ 0 60000 65536"/>
              <a:gd name="T10" fmla="*/ 0 60000 65536"/>
              <a:gd name="T11" fmla="*/ 0 60000 65536"/>
              <a:gd name="T12" fmla="*/ 0 w 185178"/>
              <a:gd name="T13" fmla="*/ 0 h 185927"/>
              <a:gd name="T14" fmla="*/ 185178 w 185178"/>
              <a:gd name="T15" fmla="*/ 185927 h 185927"/>
            </a:gdLst>
            <a:ahLst/>
            <a:cxnLst>
              <a:cxn ang="T8">
                <a:pos x="T0" y="T1"/>
              </a:cxn>
              <a:cxn ang="T9">
                <a:pos x="T2" y="T3"/>
              </a:cxn>
              <a:cxn ang="T10">
                <a:pos x="T4" y="T5"/>
              </a:cxn>
              <a:cxn ang="T11">
                <a:pos x="T6" y="T7"/>
              </a:cxn>
            </a:cxnLst>
            <a:rect l="T12" t="T13" r="T14" b="T15"/>
            <a:pathLst>
              <a:path w="185178" h="185927">
                <a:moveTo>
                  <a:pt x="185178" y="94487"/>
                </a:moveTo>
                <a:lnTo>
                  <a:pt x="0" y="185927"/>
                </a:lnTo>
                <a:lnTo>
                  <a:pt x="0" y="0"/>
                </a:lnTo>
                <a:lnTo>
                  <a:pt x="185178" y="94487"/>
                </a:lnTo>
                <a:close/>
              </a:path>
            </a:pathLst>
          </a:custGeom>
          <a:noFill/>
          <a:ln w="3390">
            <a:solidFill>
              <a:srgbClr val="28166F"/>
            </a:solidFill>
            <a:round/>
          </a:ln>
        </p:spPr>
        <p:txBody>
          <a:bodyPr lIns="0" tIns="0" rIns="0" bIns="0"/>
          <a:lstStyle/>
          <a:p>
            <a:endParaRPr lang="el-GR"/>
          </a:p>
        </p:txBody>
      </p:sp>
      <p:sp>
        <p:nvSpPr>
          <p:cNvPr id="47205" name="object 1126"/>
          <p:cNvSpPr/>
          <p:nvPr/>
        </p:nvSpPr>
        <p:spPr bwMode="auto">
          <a:xfrm>
            <a:off x="2881313" y="3076575"/>
            <a:ext cx="196850" cy="0"/>
          </a:xfrm>
          <a:custGeom>
            <a:avLst/>
            <a:gdLst>
              <a:gd name="T0" fmla="*/ 197105 w 196595"/>
              <a:gd name="T1" fmla="*/ 0 w 196595"/>
              <a:gd name="T2" fmla="*/ 0 60000 65536"/>
              <a:gd name="T3" fmla="*/ 0 60000 65536"/>
              <a:gd name="T4" fmla="*/ 0 w 196595"/>
              <a:gd name="T5" fmla="*/ 196595 w 196595"/>
            </a:gdLst>
            <a:ahLst/>
            <a:cxnLst>
              <a:cxn ang="T2">
                <a:pos x="T0" y="0"/>
              </a:cxn>
              <a:cxn ang="T3">
                <a:pos x="T1" y="0"/>
              </a:cxn>
            </a:cxnLst>
            <a:rect l="T4" t="0" r="T5" b="0"/>
            <a:pathLst>
              <a:path w="196595">
                <a:moveTo>
                  <a:pt x="196595" y="0"/>
                </a:moveTo>
                <a:lnTo>
                  <a:pt x="0" y="0"/>
                </a:lnTo>
              </a:path>
            </a:pathLst>
          </a:custGeom>
          <a:noFill/>
          <a:ln w="13842">
            <a:solidFill>
              <a:srgbClr val="28166F"/>
            </a:solidFill>
            <a:round/>
          </a:ln>
        </p:spPr>
        <p:txBody>
          <a:bodyPr lIns="0" tIns="0" rIns="0" bIns="0"/>
          <a:lstStyle/>
          <a:p>
            <a:endParaRPr lang="el-GR"/>
          </a:p>
        </p:txBody>
      </p:sp>
      <p:sp>
        <p:nvSpPr>
          <p:cNvPr id="47206" name="object 1127"/>
          <p:cNvSpPr/>
          <p:nvPr/>
        </p:nvSpPr>
        <p:spPr bwMode="auto">
          <a:xfrm>
            <a:off x="3073400" y="3079750"/>
            <a:ext cx="0" cy="82550"/>
          </a:xfrm>
          <a:custGeom>
            <a:avLst/>
            <a:gdLst>
              <a:gd name="T0" fmla="*/ 0 h 82676"/>
              <a:gd name="T1" fmla="*/ 82425 h 82676"/>
              <a:gd name="T2" fmla="*/ 0 60000 65536"/>
              <a:gd name="T3" fmla="*/ 0 60000 65536"/>
              <a:gd name="T4" fmla="*/ 0 h 82676"/>
              <a:gd name="T5" fmla="*/ 82676 h 82676"/>
            </a:gdLst>
            <a:ahLst/>
            <a:cxnLst>
              <a:cxn ang="T2">
                <a:pos x="0" y="T0"/>
              </a:cxn>
              <a:cxn ang="T3">
                <a:pos x="0" y="T1"/>
              </a:cxn>
            </a:cxnLst>
            <a:rect l="0" t="T4" r="0" b="T5"/>
            <a:pathLst>
              <a:path h="82676">
                <a:moveTo>
                  <a:pt x="0" y="0"/>
                </a:moveTo>
                <a:lnTo>
                  <a:pt x="0" y="82677"/>
                </a:lnTo>
              </a:path>
            </a:pathLst>
          </a:custGeom>
          <a:noFill/>
          <a:ln w="11175">
            <a:solidFill>
              <a:srgbClr val="28166F"/>
            </a:solidFill>
            <a:round/>
          </a:ln>
        </p:spPr>
        <p:txBody>
          <a:bodyPr lIns="0" tIns="0" rIns="0" bIns="0"/>
          <a:lstStyle/>
          <a:p>
            <a:endParaRPr lang="el-GR"/>
          </a:p>
        </p:txBody>
      </p:sp>
      <p:sp>
        <p:nvSpPr>
          <p:cNvPr id="47207" name="object 1128"/>
          <p:cNvSpPr/>
          <p:nvPr/>
        </p:nvSpPr>
        <p:spPr bwMode="auto">
          <a:xfrm>
            <a:off x="2879725" y="3079750"/>
            <a:ext cx="0" cy="76200"/>
          </a:xfrm>
          <a:custGeom>
            <a:avLst/>
            <a:gdLst>
              <a:gd name="T0" fmla="*/ 0 h 76200"/>
              <a:gd name="T1" fmla="*/ 76199 h 76200"/>
              <a:gd name="T2" fmla="*/ 0 60000 65536"/>
              <a:gd name="T3" fmla="*/ 0 60000 65536"/>
              <a:gd name="T4" fmla="*/ 0 h 76200"/>
              <a:gd name="T5" fmla="*/ 76200 h 76200"/>
            </a:gdLst>
            <a:ahLst/>
            <a:cxnLst>
              <a:cxn ang="T2">
                <a:pos x="0" y="T0"/>
              </a:cxn>
              <a:cxn ang="T3">
                <a:pos x="0" y="T1"/>
              </a:cxn>
            </a:cxnLst>
            <a:rect l="0" t="T4" r="0" b="T5"/>
            <a:pathLst>
              <a:path h="76200">
                <a:moveTo>
                  <a:pt x="0" y="0"/>
                </a:moveTo>
                <a:lnTo>
                  <a:pt x="0" y="76199"/>
                </a:lnTo>
              </a:path>
            </a:pathLst>
          </a:custGeom>
          <a:noFill/>
          <a:ln w="11176">
            <a:solidFill>
              <a:srgbClr val="28166F"/>
            </a:solidFill>
            <a:round/>
          </a:ln>
        </p:spPr>
        <p:txBody>
          <a:bodyPr lIns="0" tIns="0" rIns="0" bIns="0"/>
          <a:lstStyle/>
          <a:p>
            <a:endParaRPr lang="el-GR"/>
          </a:p>
        </p:txBody>
      </p:sp>
      <p:sp>
        <p:nvSpPr>
          <p:cNvPr id="47208" name="object 1129"/>
          <p:cNvSpPr/>
          <p:nvPr/>
        </p:nvSpPr>
        <p:spPr bwMode="auto">
          <a:xfrm>
            <a:off x="2876550" y="3149600"/>
            <a:ext cx="7938" cy="11113"/>
          </a:xfrm>
          <a:custGeom>
            <a:avLst/>
            <a:gdLst>
              <a:gd name="T0" fmla="*/ 9188 w 6858"/>
              <a:gd name="T1" fmla="*/ 3307 h 10668"/>
              <a:gd name="T2" fmla="*/ 9188 w 6858"/>
              <a:gd name="T3" fmla="*/ 0 h 10668"/>
              <a:gd name="T4" fmla="*/ 0 w 6858"/>
              <a:gd name="T5" fmla="*/ 8269 h 10668"/>
              <a:gd name="T6" fmla="*/ 2042 w 6858"/>
              <a:gd name="T7" fmla="*/ 11577 h 10668"/>
              <a:gd name="T8" fmla="*/ 9188 w 6858"/>
              <a:gd name="T9" fmla="*/ 3307 h 10668"/>
              <a:gd name="T10" fmla="*/ 0 60000 65536"/>
              <a:gd name="T11" fmla="*/ 0 60000 65536"/>
              <a:gd name="T12" fmla="*/ 0 60000 65536"/>
              <a:gd name="T13" fmla="*/ 0 60000 65536"/>
              <a:gd name="T14" fmla="*/ 0 60000 65536"/>
              <a:gd name="T15" fmla="*/ 0 w 6858"/>
              <a:gd name="T16" fmla="*/ 0 h 10668"/>
              <a:gd name="T17" fmla="*/ 6858 w 6858"/>
              <a:gd name="T18" fmla="*/ 10668 h 10668"/>
            </a:gdLst>
            <a:ahLst/>
            <a:cxnLst>
              <a:cxn ang="T10">
                <a:pos x="T0" y="T1"/>
              </a:cxn>
              <a:cxn ang="T11">
                <a:pos x="T2" y="T3"/>
              </a:cxn>
              <a:cxn ang="T12">
                <a:pos x="T4" y="T5"/>
              </a:cxn>
              <a:cxn ang="T13">
                <a:pos x="T6" y="T7"/>
              </a:cxn>
              <a:cxn ang="T14">
                <a:pos x="T8" y="T9"/>
              </a:cxn>
            </a:cxnLst>
            <a:rect l="T15" t="T16" r="T17" b="T18"/>
            <a:pathLst>
              <a:path w="6858" h="10668">
                <a:moveTo>
                  <a:pt x="6858" y="3048"/>
                </a:moveTo>
                <a:lnTo>
                  <a:pt x="6858" y="0"/>
                </a:lnTo>
                <a:lnTo>
                  <a:pt x="0" y="7620"/>
                </a:lnTo>
                <a:lnTo>
                  <a:pt x="1524" y="10668"/>
                </a:lnTo>
                <a:lnTo>
                  <a:pt x="6858" y="3048"/>
                </a:lnTo>
                <a:close/>
              </a:path>
            </a:pathLst>
          </a:custGeom>
          <a:solidFill>
            <a:srgbClr val="28166F"/>
          </a:solidFill>
          <a:ln w="9525">
            <a:noFill/>
            <a:round/>
          </a:ln>
        </p:spPr>
        <p:txBody>
          <a:bodyPr lIns="0" tIns="0" rIns="0" bIns="0"/>
          <a:lstStyle/>
          <a:p>
            <a:endParaRPr lang="el-GR"/>
          </a:p>
        </p:txBody>
      </p:sp>
      <p:sp>
        <p:nvSpPr>
          <p:cNvPr id="47209" name="object 1130"/>
          <p:cNvSpPr/>
          <p:nvPr/>
        </p:nvSpPr>
        <p:spPr bwMode="auto">
          <a:xfrm>
            <a:off x="2876550" y="3073400"/>
            <a:ext cx="7938" cy="9525"/>
          </a:xfrm>
          <a:custGeom>
            <a:avLst/>
            <a:gdLst>
              <a:gd name="T0" fmla="*/ 9188 w 6858"/>
              <a:gd name="T1" fmla="*/ 10824 h 8382"/>
              <a:gd name="T2" fmla="*/ 2042 w 6858"/>
              <a:gd name="T3" fmla="*/ 0 h 8382"/>
              <a:gd name="T4" fmla="*/ 0 w 6858"/>
              <a:gd name="T5" fmla="*/ 0 h 8382"/>
              <a:gd name="T6" fmla="*/ 9188 w 6858"/>
              <a:gd name="T7" fmla="*/ 10824 h 8382"/>
              <a:gd name="T8" fmla="*/ 0 60000 65536"/>
              <a:gd name="T9" fmla="*/ 0 60000 65536"/>
              <a:gd name="T10" fmla="*/ 0 60000 65536"/>
              <a:gd name="T11" fmla="*/ 0 60000 65536"/>
              <a:gd name="T12" fmla="*/ 0 w 6858"/>
              <a:gd name="T13" fmla="*/ 0 h 8382"/>
              <a:gd name="T14" fmla="*/ 6858 w 6858"/>
              <a:gd name="T15" fmla="*/ 8382 h 8382"/>
            </a:gdLst>
            <a:ahLst/>
            <a:cxnLst>
              <a:cxn ang="T8">
                <a:pos x="T0" y="T1"/>
              </a:cxn>
              <a:cxn ang="T9">
                <a:pos x="T2" y="T3"/>
              </a:cxn>
              <a:cxn ang="T10">
                <a:pos x="T4" y="T5"/>
              </a:cxn>
              <a:cxn ang="T11">
                <a:pos x="T6" y="T7"/>
              </a:cxn>
            </a:cxnLst>
            <a:rect l="T12" t="T13" r="T14" b="T15"/>
            <a:pathLst>
              <a:path w="6858" h="8382">
                <a:moveTo>
                  <a:pt x="6858" y="8382"/>
                </a:moveTo>
                <a:lnTo>
                  <a:pt x="1524" y="0"/>
                </a:lnTo>
                <a:lnTo>
                  <a:pt x="0" y="0"/>
                </a:lnTo>
                <a:lnTo>
                  <a:pt x="6858" y="8382"/>
                </a:lnTo>
                <a:close/>
              </a:path>
            </a:pathLst>
          </a:custGeom>
          <a:solidFill>
            <a:srgbClr val="28166F"/>
          </a:solidFill>
          <a:ln w="9525">
            <a:noFill/>
            <a:round/>
          </a:ln>
        </p:spPr>
        <p:txBody>
          <a:bodyPr lIns="0" tIns="0" rIns="0" bIns="0"/>
          <a:lstStyle/>
          <a:p>
            <a:endParaRPr lang="el-GR"/>
          </a:p>
        </p:txBody>
      </p:sp>
      <p:sp>
        <p:nvSpPr>
          <p:cNvPr id="47210" name="object 1131"/>
          <p:cNvSpPr/>
          <p:nvPr/>
        </p:nvSpPr>
        <p:spPr bwMode="auto">
          <a:xfrm>
            <a:off x="3902075" y="3076575"/>
            <a:ext cx="195263" cy="0"/>
          </a:xfrm>
          <a:custGeom>
            <a:avLst/>
            <a:gdLst>
              <a:gd name="T0" fmla="*/ 193939 w 196596"/>
              <a:gd name="T1" fmla="*/ 0 w 196596"/>
              <a:gd name="T2" fmla="*/ 0 60000 65536"/>
              <a:gd name="T3" fmla="*/ 0 60000 65536"/>
              <a:gd name="T4" fmla="*/ 0 w 196596"/>
              <a:gd name="T5" fmla="*/ 196596 w 196596"/>
            </a:gdLst>
            <a:ahLst/>
            <a:cxnLst>
              <a:cxn ang="T2">
                <a:pos x="T0" y="0"/>
              </a:cxn>
              <a:cxn ang="T3">
                <a:pos x="T1" y="0"/>
              </a:cxn>
            </a:cxnLst>
            <a:rect l="T4" t="0" r="T5" b="0"/>
            <a:pathLst>
              <a:path w="196596">
                <a:moveTo>
                  <a:pt x="196596" y="0"/>
                </a:moveTo>
                <a:lnTo>
                  <a:pt x="0" y="0"/>
                </a:lnTo>
              </a:path>
            </a:pathLst>
          </a:custGeom>
          <a:noFill/>
          <a:ln w="14224">
            <a:solidFill>
              <a:srgbClr val="28166F"/>
            </a:solidFill>
            <a:round/>
          </a:ln>
        </p:spPr>
        <p:txBody>
          <a:bodyPr lIns="0" tIns="0" rIns="0" bIns="0"/>
          <a:lstStyle/>
          <a:p>
            <a:endParaRPr lang="el-GR"/>
          </a:p>
        </p:txBody>
      </p:sp>
      <p:sp>
        <p:nvSpPr>
          <p:cNvPr id="47211" name="object 1132"/>
          <p:cNvSpPr/>
          <p:nvPr/>
        </p:nvSpPr>
        <p:spPr bwMode="auto">
          <a:xfrm>
            <a:off x="4092575" y="3078163"/>
            <a:ext cx="0" cy="82550"/>
          </a:xfrm>
          <a:custGeom>
            <a:avLst/>
            <a:gdLst>
              <a:gd name="T0" fmla="*/ 0 h 83058"/>
              <a:gd name="T1" fmla="*/ 82045 h 83058"/>
              <a:gd name="T2" fmla="*/ 0 60000 65536"/>
              <a:gd name="T3" fmla="*/ 0 60000 65536"/>
              <a:gd name="T4" fmla="*/ 0 h 83058"/>
              <a:gd name="T5" fmla="*/ 83058 h 83058"/>
            </a:gdLst>
            <a:ahLst/>
            <a:cxnLst>
              <a:cxn ang="T2">
                <a:pos x="0" y="T0"/>
              </a:cxn>
              <a:cxn ang="T3">
                <a:pos x="0" y="T1"/>
              </a:cxn>
            </a:cxnLst>
            <a:rect l="0" t="T4" r="0" b="T5"/>
            <a:pathLst>
              <a:path h="83058">
                <a:moveTo>
                  <a:pt x="0" y="0"/>
                </a:moveTo>
                <a:lnTo>
                  <a:pt x="0" y="83058"/>
                </a:lnTo>
              </a:path>
            </a:pathLst>
          </a:custGeom>
          <a:noFill/>
          <a:ln w="11938">
            <a:solidFill>
              <a:srgbClr val="28166F"/>
            </a:solidFill>
            <a:round/>
          </a:ln>
        </p:spPr>
        <p:txBody>
          <a:bodyPr lIns="0" tIns="0" rIns="0" bIns="0"/>
          <a:lstStyle/>
          <a:p>
            <a:endParaRPr lang="el-GR"/>
          </a:p>
        </p:txBody>
      </p:sp>
      <p:sp>
        <p:nvSpPr>
          <p:cNvPr id="47212" name="object 1133"/>
          <p:cNvSpPr/>
          <p:nvPr/>
        </p:nvSpPr>
        <p:spPr bwMode="auto">
          <a:xfrm>
            <a:off x="3898900" y="3078163"/>
            <a:ext cx="0" cy="76200"/>
          </a:xfrm>
          <a:custGeom>
            <a:avLst/>
            <a:gdLst>
              <a:gd name="T0" fmla="*/ 0 h 76200"/>
              <a:gd name="T1" fmla="*/ 76200 h 76200"/>
              <a:gd name="T2" fmla="*/ 0 60000 65536"/>
              <a:gd name="T3" fmla="*/ 0 60000 65536"/>
              <a:gd name="T4" fmla="*/ 0 h 76200"/>
              <a:gd name="T5" fmla="*/ 76200 h 76200"/>
            </a:gdLst>
            <a:ahLst/>
            <a:cxnLst>
              <a:cxn ang="T2">
                <a:pos x="0" y="T0"/>
              </a:cxn>
              <a:cxn ang="T3">
                <a:pos x="0" y="T1"/>
              </a:cxn>
            </a:cxnLst>
            <a:rect l="0" t="T4" r="0" b="T5"/>
            <a:pathLst>
              <a:path h="76200">
                <a:moveTo>
                  <a:pt x="0" y="0"/>
                </a:moveTo>
                <a:lnTo>
                  <a:pt x="0" y="76200"/>
                </a:lnTo>
              </a:path>
            </a:pathLst>
          </a:custGeom>
          <a:noFill/>
          <a:ln w="12699">
            <a:solidFill>
              <a:srgbClr val="28166F"/>
            </a:solidFill>
            <a:round/>
          </a:ln>
        </p:spPr>
        <p:txBody>
          <a:bodyPr lIns="0" tIns="0" rIns="0" bIns="0"/>
          <a:lstStyle/>
          <a:p>
            <a:endParaRPr lang="el-GR"/>
          </a:p>
        </p:txBody>
      </p:sp>
      <p:sp>
        <p:nvSpPr>
          <p:cNvPr id="47213" name="object 1134"/>
          <p:cNvSpPr/>
          <p:nvPr/>
        </p:nvSpPr>
        <p:spPr bwMode="auto">
          <a:xfrm>
            <a:off x="3895725" y="3149600"/>
            <a:ext cx="7938" cy="9525"/>
          </a:xfrm>
          <a:custGeom>
            <a:avLst/>
            <a:gdLst>
              <a:gd name="T0" fmla="*/ 7518 w 8381"/>
              <a:gd name="T1" fmla="*/ 0 h 8381"/>
              <a:gd name="T2" fmla="*/ 0 w 8381"/>
              <a:gd name="T3" fmla="*/ 10825 h 8381"/>
              <a:gd name="T4" fmla="*/ 1367 w 8381"/>
              <a:gd name="T5" fmla="*/ 10825 h 8381"/>
              <a:gd name="T6" fmla="*/ 7518 w 8381"/>
              <a:gd name="T7" fmla="*/ 0 h 8381"/>
              <a:gd name="T8" fmla="*/ 0 60000 65536"/>
              <a:gd name="T9" fmla="*/ 0 60000 65536"/>
              <a:gd name="T10" fmla="*/ 0 60000 65536"/>
              <a:gd name="T11" fmla="*/ 0 60000 65536"/>
              <a:gd name="T12" fmla="*/ 0 w 8381"/>
              <a:gd name="T13" fmla="*/ 0 h 8381"/>
              <a:gd name="T14" fmla="*/ 8381 w 8381"/>
              <a:gd name="T15" fmla="*/ 8381 h 8381"/>
            </a:gdLst>
            <a:ahLst/>
            <a:cxnLst>
              <a:cxn ang="T8">
                <a:pos x="T0" y="T1"/>
              </a:cxn>
              <a:cxn ang="T9">
                <a:pos x="T2" y="T3"/>
              </a:cxn>
              <a:cxn ang="T10">
                <a:pos x="T4" y="T5"/>
              </a:cxn>
              <a:cxn ang="T11">
                <a:pos x="T6" y="T7"/>
              </a:cxn>
            </a:cxnLst>
            <a:rect l="T12" t="T13" r="T14" b="T15"/>
            <a:pathLst>
              <a:path w="8381" h="8381">
                <a:moveTo>
                  <a:pt x="8381" y="0"/>
                </a:moveTo>
                <a:lnTo>
                  <a:pt x="0" y="8381"/>
                </a:lnTo>
                <a:lnTo>
                  <a:pt x="1524" y="8381"/>
                </a:lnTo>
                <a:lnTo>
                  <a:pt x="8381" y="0"/>
                </a:lnTo>
                <a:close/>
              </a:path>
            </a:pathLst>
          </a:custGeom>
          <a:solidFill>
            <a:srgbClr val="28166F"/>
          </a:solidFill>
          <a:ln w="9525">
            <a:noFill/>
            <a:round/>
          </a:ln>
        </p:spPr>
        <p:txBody>
          <a:bodyPr lIns="0" tIns="0" rIns="0" bIns="0"/>
          <a:lstStyle/>
          <a:p>
            <a:endParaRPr lang="el-GR"/>
          </a:p>
        </p:txBody>
      </p:sp>
      <p:sp>
        <p:nvSpPr>
          <p:cNvPr id="47214" name="object 1135"/>
          <p:cNvSpPr/>
          <p:nvPr/>
        </p:nvSpPr>
        <p:spPr bwMode="auto">
          <a:xfrm>
            <a:off x="3895725" y="3070225"/>
            <a:ext cx="7938" cy="12700"/>
          </a:xfrm>
          <a:custGeom>
            <a:avLst/>
            <a:gdLst>
              <a:gd name="T0" fmla="*/ 7518 w 8381"/>
              <a:gd name="T1" fmla="*/ 14113 h 11429"/>
              <a:gd name="T2" fmla="*/ 7518 w 8381"/>
              <a:gd name="T3" fmla="*/ 10350 h 11429"/>
              <a:gd name="T4" fmla="*/ 1367 w 8381"/>
              <a:gd name="T5" fmla="*/ 0 h 11429"/>
              <a:gd name="T6" fmla="*/ 0 w 8381"/>
              <a:gd name="T7" fmla="*/ 3764 h 11429"/>
              <a:gd name="T8" fmla="*/ 7518 w 8381"/>
              <a:gd name="T9" fmla="*/ 14113 h 11429"/>
              <a:gd name="T10" fmla="*/ 0 60000 65536"/>
              <a:gd name="T11" fmla="*/ 0 60000 65536"/>
              <a:gd name="T12" fmla="*/ 0 60000 65536"/>
              <a:gd name="T13" fmla="*/ 0 60000 65536"/>
              <a:gd name="T14" fmla="*/ 0 60000 65536"/>
              <a:gd name="T15" fmla="*/ 0 w 8381"/>
              <a:gd name="T16" fmla="*/ 0 h 11429"/>
              <a:gd name="T17" fmla="*/ 8381 w 8381"/>
              <a:gd name="T18" fmla="*/ 11429 h 11429"/>
            </a:gdLst>
            <a:ahLst/>
            <a:cxnLst>
              <a:cxn ang="T10">
                <a:pos x="T0" y="T1"/>
              </a:cxn>
              <a:cxn ang="T11">
                <a:pos x="T2" y="T3"/>
              </a:cxn>
              <a:cxn ang="T12">
                <a:pos x="T4" y="T5"/>
              </a:cxn>
              <a:cxn ang="T13">
                <a:pos x="T6" y="T7"/>
              </a:cxn>
              <a:cxn ang="T14">
                <a:pos x="T8" y="T9"/>
              </a:cxn>
            </a:cxnLst>
            <a:rect l="T15" t="T16" r="T17" b="T18"/>
            <a:pathLst>
              <a:path w="8381" h="11429">
                <a:moveTo>
                  <a:pt x="8381" y="11430"/>
                </a:moveTo>
                <a:lnTo>
                  <a:pt x="8381" y="8382"/>
                </a:lnTo>
                <a:lnTo>
                  <a:pt x="1524" y="0"/>
                </a:lnTo>
                <a:lnTo>
                  <a:pt x="0" y="3048"/>
                </a:lnTo>
                <a:lnTo>
                  <a:pt x="8381" y="11430"/>
                </a:lnTo>
                <a:close/>
              </a:path>
            </a:pathLst>
          </a:custGeom>
          <a:solidFill>
            <a:srgbClr val="28166F"/>
          </a:solidFill>
          <a:ln w="9525">
            <a:noFill/>
            <a:round/>
          </a:ln>
        </p:spPr>
        <p:txBody>
          <a:bodyPr lIns="0" tIns="0" rIns="0" bIns="0"/>
          <a:lstStyle/>
          <a:p>
            <a:endParaRPr lang="el-GR"/>
          </a:p>
        </p:txBody>
      </p:sp>
      <p:sp>
        <p:nvSpPr>
          <p:cNvPr id="47215" name="object 1136"/>
          <p:cNvSpPr/>
          <p:nvPr/>
        </p:nvSpPr>
        <p:spPr bwMode="auto">
          <a:xfrm>
            <a:off x="4914900" y="3078163"/>
            <a:ext cx="196850" cy="0"/>
          </a:xfrm>
          <a:custGeom>
            <a:avLst/>
            <a:gdLst>
              <a:gd name="T0" fmla="*/ 197105 w 196595"/>
              <a:gd name="T1" fmla="*/ 0 w 196595"/>
              <a:gd name="T2" fmla="*/ 0 60000 65536"/>
              <a:gd name="T3" fmla="*/ 0 60000 65536"/>
              <a:gd name="T4" fmla="*/ 0 w 196595"/>
              <a:gd name="T5" fmla="*/ 196595 w 196595"/>
            </a:gdLst>
            <a:ahLst/>
            <a:cxnLst>
              <a:cxn ang="T2">
                <a:pos x="T0" y="0"/>
              </a:cxn>
              <a:cxn ang="T3">
                <a:pos x="T1" y="0"/>
              </a:cxn>
            </a:cxnLst>
            <a:rect l="T4" t="0" r="T5" b="0"/>
            <a:pathLst>
              <a:path w="196595">
                <a:moveTo>
                  <a:pt x="196595" y="0"/>
                </a:moveTo>
                <a:lnTo>
                  <a:pt x="0" y="0"/>
                </a:lnTo>
              </a:path>
            </a:pathLst>
          </a:custGeom>
          <a:noFill/>
          <a:ln w="14985">
            <a:solidFill>
              <a:srgbClr val="28166F"/>
            </a:solidFill>
            <a:round/>
          </a:ln>
        </p:spPr>
        <p:txBody>
          <a:bodyPr lIns="0" tIns="0" rIns="0" bIns="0"/>
          <a:lstStyle/>
          <a:p>
            <a:endParaRPr lang="el-GR"/>
          </a:p>
        </p:txBody>
      </p:sp>
      <p:sp>
        <p:nvSpPr>
          <p:cNvPr id="47216" name="object 1137"/>
          <p:cNvSpPr/>
          <p:nvPr/>
        </p:nvSpPr>
        <p:spPr bwMode="auto">
          <a:xfrm>
            <a:off x="5105400" y="3079750"/>
            <a:ext cx="0" cy="82550"/>
          </a:xfrm>
          <a:custGeom>
            <a:avLst/>
            <a:gdLst>
              <a:gd name="T0" fmla="*/ 0 h 83819"/>
              <a:gd name="T1" fmla="*/ 81300 h 83819"/>
              <a:gd name="T2" fmla="*/ 0 60000 65536"/>
              <a:gd name="T3" fmla="*/ 0 60000 65536"/>
              <a:gd name="T4" fmla="*/ 0 h 83819"/>
              <a:gd name="T5" fmla="*/ 83819 h 83819"/>
            </a:gdLst>
            <a:ahLst/>
            <a:cxnLst>
              <a:cxn ang="T2">
                <a:pos x="0" y="T0"/>
              </a:cxn>
              <a:cxn ang="T3">
                <a:pos x="0" y="T1"/>
              </a:cxn>
            </a:cxnLst>
            <a:rect l="0" t="T4" r="0" b="T5"/>
            <a:pathLst>
              <a:path h="83819">
                <a:moveTo>
                  <a:pt x="0" y="0"/>
                </a:moveTo>
                <a:lnTo>
                  <a:pt x="0" y="83819"/>
                </a:lnTo>
              </a:path>
            </a:pathLst>
          </a:custGeom>
          <a:noFill/>
          <a:ln w="13461">
            <a:solidFill>
              <a:srgbClr val="28166F"/>
            </a:solidFill>
            <a:round/>
          </a:ln>
        </p:spPr>
        <p:txBody>
          <a:bodyPr lIns="0" tIns="0" rIns="0" bIns="0"/>
          <a:lstStyle/>
          <a:p>
            <a:endParaRPr lang="el-GR"/>
          </a:p>
        </p:txBody>
      </p:sp>
      <p:sp>
        <p:nvSpPr>
          <p:cNvPr id="47217" name="object 1138"/>
          <p:cNvSpPr/>
          <p:nvPr/>
        </p:nvSpPr>
        <p:spPr bwMode="auto">
          <a:xfrm>
            <a:off x="4911725" y="3079750"/>
            <a:ext cx="0" cy="76200"/>
          </a:xfrm>
          <a:custGeom>
            <a:avLst/>
            <a:gdLst>
              <a:gd name="T0" fmla="*/ 0 h 76200"/>
              <a:gd name="T1" fmla="*/ 76200 h 76200"/>
              <a:gd name="T2" fmla="*/ 0 60000 65536"/>
              <a:gd name="T3" fmla="*/ 0 60000 65536"/>
              <a:gd name="T4" fmla="*/ 0 h 76200"/>
              <a:gd name="T5" fmla="*/ 76200 h 76200"/>
            </a:gdLst>
            <a:ahLst/>
            <a:cxnLst>
              <a:cxn ang="T2">
                <a:pos x="0" y="T0"/>
              </a:cxn>
              <a:cxn ang="T3">
                <a:pos x="0" y="T1"/>
              </a:cxn>
            </a:cxnLst>
            <a:rect l="0" t="T4" r="0" b="T5"/>
            <a:pathLst>
              <a:path h="76200">
                <a:moveTo>
                  <a:pt x="0" y="0"/>
                </a:moveTo>
                <a:lnTo>
                  <a:pt x="0" y="76200"/>
                </a:lnTo>
              </a:path>
            </a:pathLst>
          </a:custGeom>
          <a:noFill/>
          <a:ln w="9652">
            <a:solidFill>
              <a:srgbClr val="28166F"/>
            </a:solidFill>
            <a:round/>
          </a:ln>
        </p:spPr>
        <p:txBody>
          <a:bodyPr lIns="0" tIns="0" rIns="0" bIns="0"/>
          <a:lstStyle/>
          <a:p>
            <a:endParaRPr lang="el-GR"/>
          </a:p>
        </p:txBody>
      </p:sp>
      <p:sp>
        <p:nvSpPr>
          <p:cNvPr id="47218" name="object 1139"/>
          <p:cNvSpPr/>
          <p:nvPr/>
        </p:nvSpPr>
        <p:spPr bwMode="auto">
          <a:xfrm>
            <a:off x="4910138" y="3149600"/>
            <a:ext cx="6350" cy="11113"/>
          </a:xfrm>
          <a:custGeom>
            <a:avLst/>
            <a:gdLst>
              <a:gd name="T0" fmla="*/ 5880 w 6857"/>
              <a:gd name="T1" fmla="*/ 3307 h 10668"/>
              <a:gd name="T2" fmla="*/ 4574 w 6857"/>
              <a:gd name="T3" fmla="*/ 0 h 10668"/>
              <a:gd name="T4" fmla="*/ 0 w 6857"/>
              <a:gd name="T5" fmla="*/ 8268 h 10668"/>
              <a:gd name="T6" fmla="*/ 0 w 6857"/>
              <a:gd name="T7" fmla="*/ 11577 h 10668"/>
              <a:gd name="T8" fmla="*/ 5880 w 6857"/>
              <a:gd name="T9" fmla="*/ 3307 h 10668"/>
              <a:gd name="T10" fmla="*/ 0 60000 65536"/>
              <a:gd name="T11" fmla="*/ 0 60000 65536"/>
              <a:gd name="T12" fmla="*/ 0 60000 65536"/>
              <a:gd name="T13" fmla="*/ 0 60000 65536"/>
              <a:gd name="T14" fmla="*/ 0 60000 65536"/>
              <a:gd name="T15" fmla="*/ 0 w 6857"/>
              <a:gd name="T16" fmla="*/ 0 h 10668"/>
              <a:gd name="T17" fmla="*/ 6857 w 6857"/>
              <a:gd name="T18" fmla="*/ 10668 h 10668"/>
            </a:gdLst>
            <a:ahLst/>
            <a:cxnLst>
              <a:cxn ang="T10">
                <a:pos x="T0" y="T1"/>
              </a:cxn>
              <a:cxn ang="T11">
                <a:pos x="T2" y="T3"/>
              </a:cxn>
              <a:cxn ang="T12">
                <a:pos x="T4" y="T5"/>
              </a:cxn>
              <a:cxn ang="T13">
                <a:pos x="T6" y="T7"/>
              </a:cxn>
              <a:cxn ang="T14">
                <a:pos x="T8" y="T9"/>
              </a:cxn>
            </a:cxnLst>
            <a:rect l="T15" t="T16" r="T17" b="T18"/>
            <a:pathLst>
              <a:path w="6857" h="10668">
                <a:moveTo>
                  <a:pt x="6857" y="3048"/>
                </a:moveTo>
                <a:lnTo>
                  <a:pt x="5333" y="0"/>
                </a:lnTo>
                <a:lnTo>
                  <a:pt x="0" y="7619"/>
                </a:lnTo>
                <a:lnTo>
                  <a:pt x="0" y="10668"/>
                </a:lnTo>
                <a:lnTo>
                  <a:pt x="6857" y="3048"/>
                </a:lnTo>
                <a:close/>
              </a:path>
            </a:pathLst>
          </a:custGeom>
          <a:solidFill>
            <a:srgbClr val="28166F"/>
          </a:solidFill>
          <a:ln w="9525">
            <a:noFill/>
            <a:round/>
          </a:ln>
        </p:spPr>
        <p:txBody>
          <a:bodyPr lIns="0" tIns="0" rIns="0" bIns="0"/>
          <a:lstStyle/>
          <a:p>
            <a:endParaRPr lang="el-GR"/>
          </a:p>
        </p:txBody>
      </p:sp>
      <p:sp>
        <p:nvSpPr>
          <p:cNvPr id="47219" name="object 1140"/>
          <p:cNvSpPr/>
          <p:nvPr/>
        </p:nvSpPr>
        <p:spPr bwMode="auto">
          <a:xfrm>
            <a:off x="4910138" y="3073400"/>
            <a:ext cx="6350" cy="9525"/>
          </a:xfrm>
          <a:custGeom>
            <a:avLst/>
            <a:gdLst>
              <a:gd name="T0" fmla="*/ 5880 w 6857"/>
              <a:gd name="T1" fmla="*/ 10825 h 8381"/>
              <a:gd name="T2" fmla="*/ 0 w 6857"/>
              <a:gd name="T3" fmla="*/ 0 h 8381"/>
              <a:gd name="T4" fmla="*/ 4574 w 6857"/>
              <a:gd name="T5" fmla="*/ 10825 h 8381"/>
              <a:gd name="T6" fmla="*/ 5880 w 6857"/>
              <a:gd name="T7" fmla="*/ 10825 h 8381"/>
              <a:gd name="T8" fmla="*/ 0 60000 65536"/>
              <a:gd name="T9" fmla="*/ 0 60000 65536"/>
              <a:gd name="T10" fmla="*/ 0 60000 65536"/>
              <a:gd name="T11" fmla="*/ 0 60000 65536"/>
              <a:gd name="T12" fmla="*/ 0 w 6857"/>
              <a:gd name="T13" fmla="*/ 0 h 8381"/>
              <a:gd name="T14" fmla="*/ 6857 w 6857"/>
              <a:gd name="T15" fmla="*/ 8381 h 8381"/>
            </a:gdLst>
            <a:ahLst/>
            <a:cxnLst>
              <a:cxn ang="T8">
                <a:pos x="T0" y="T1"/>
              </a:cxn>
              <a:cxn ang="T9">
                <a:pos x="T2" y="T3"/>
              </a:cxn>
              <a:cxn ang="T10">
                <a:pos x="T4" y="T5"/>
              </a:cxn>
              <a:cxn ang="T11">
                <a:pos x="T6" y="T7"/>
              </a:cxn>
            </a:cxnLst>
            <a:rect l="T12" t="T13" r="T14" b="T15"/>
            <a:pathLst>
              <a:path w="6857" h="8381">
                <a:moveTo>
                  <a:pt x="6857" y="8381"/>
                </a:moveTo>
                <a:lnTo>
                  <a:pt x="0" y="0"/>
                </a:lnTo>
                <a:lnTo>
                  <a:pt x="5333" y="8381"/>
                </a:lnTo>
                <a:lnTo>
                  <a:pt x="6857" y="8381"/>
                </a:lnTo>
                <a:close/>
              </a:path>
            </a:pathLst>
          </a:custGeom>
          <a:solidFill>
            <a:srgbClr val="28166F"/>
          </a:solidFill>
          <a:ln w="9525">
            <a:noFill/>
            <a:round/>
          </a:ln>
        </p:spPr>
        <p:txBody>
          <a:bodyPr lIns="0" tIns="0" rIns="0" bIns="0"/>
          <a:lstStyle/>
          <a:p>
            <a:endParaRPr lang="el-GR"/>
          </a:p>
        </p:txBody>
      </p:sp>
      <p:sp>
        <p:nvSpPr>
          <p:cNvPr id="47220" name="object 1141"/>
          <p:cNvSpPr/>
          <p:nvPr/>
        </p:nvSpPr>
        <p:spPr bwMode="auto">
          <a:xfrm>
            <a:off x="5935663" y="3078163"/>
            <a:ext cx="195262" cy="0"/>
          </a:xfrm>
          <a:custGeom>
            <a:avLst/>
            <a:gdLst>
              <a:gd name="T0" fmla="*/ 193937 w 196596"/>
              <a:gd name="T1" fmla="*/ 0 w 196596"/>
              <a:gd name="T2" fmla="*/ 0 60000 65536"/>
              <a:gd name="T3" fmla="*/ 0 60000 65536"/>
              <a:gd name="T4" fmla="*/ 0 w 196596"/>
              <a:gd name="T5" fmla="*/ 196596 w 196596"/>
            </a:gdLst>
            <a:ahLst/>
            <a:cxnLst>
              <a:cxn ang="T2">
                <a:pos x="T0" y="0"/>
              </a:cxn>
              <a:cxn ang="T3">
                <a:pos x="T1" y="0"/>
              </a:cxn>
            </a:cxnLst>
            <a:rect l="T4" t="0" r="T5" b="0"/>
            <a:pathLst>
              <a:path w="196596">
                <a:moveTo>
                  <a:pt x="196596" y="0"/>
                </a:moveTo>
                <a:lnTo>
                  <a:pt x="0" y="0"/>
                </a:lnTo>
              </a:path>
            </a:pathLst>
          </a:custGeom>
          <a:noFill/>
          <a:ln w="14986">
            <a:solidFill>
              <a:srgbClr val="28166F"/>
            </a:solidFill>
            <a:round/>
          </a:ln>
        </p:spPr>
        <p:txBody>
          <a:bodyPr lIns="0" tIns="0" rIns="0" bIns="0"/>
          <a:lstStyle/>
          <a:p>
            <a:endParaRPr lang="el-GR"/>
          </a:p>
        </p:txBody>
      </p:sp>
      <p:sp>
        <p:nvSpPr>
          <p:cNvPr id="47221" name="object 1142"/>
          <p:cNvSpPr/>
          <p:nvPr/>
        </p:nvSpPr>
        <p:spPr bwMode="auto">
          <a:xfrm>
            <a:off x="5935663" y="3154363"/>
            <a:ext cx="227012" cy="0"/>
          </a:xfrm>
          <a:custGeom>
            <a:avLst/>
            <a:gdLst>
              <a:gd name="T0" fmla="*/ 226949 w 227075"/>
              <a:gd name="T1" fmla="*/ 0 w 227075"/>
              <a:gd name="T2" fmla="*/ 0 60000 65536"/>
              <a:gd name="T3" fmla="*/ 0 60000 65536"/>
              <a:gd name="T4" fmla="*/ 0 w 227075"/>
              <a:gd name="T5" fmla="*/ 227075 w 227075"/>
            </a:gdLst>
            <a:ahLst/>
            <a:cxnLst>
              <a:cxn ang="T2">
                <a:pos x="T0" y="0"/>
              </a:cxn>
              <a:cxn ang="T3">
                <a:pos x="T1" y="0"/>
              </a:cxn>
            </a:cxnLst>
            <a:rect l="T4" t="0" r="T5" b="0"/>
            <a:pathLst>
              <a:path w="227075">
                <a:moveTo>
                  <a:pt x="227075" y="0"/>
                </a:moveTo>
                <a:lnTo>
                  <a:pt x="0" y="0"/>
                </a:lnTo>
              </a:path>
            </a:pathLst>
          </a:custGeom>
          <a:noFill/>
          <a:ln w="13462">
            <a:solidFill>
              <a:srgbClr val="28166F"/>
            </a:solidFill>
            <a:round/>
          </a:ln>
        </p:spPr>
        <p:txBody>
          <a:bodyPr lIns="0" tIns="0" rIns="0" bIns="0"/>
          <a:lstStyle/>
          <a:p>
            <a:endParaRPr lang="el-GR"/>
          </a:p>
        </p:txBody>
      </p:sp>
      <p:sp>
        <p:nvSpPr>
          <p:cNvPr id="47222" name="object 1143"/>
          <p:cNvSpPr/>
          <p:nvPr/>
        </p:nvSpPr>
        <p:spPr bwMode="auto">
          <a:xfrm>
            <a:off x="6126163" y="3078163"/>
            <a:ext cx="0" cy="76200"/>
          </a:xfrm>
          <a:custGeom>
            <a:avLst/>
            <a:gdLst>
              <a:gd name="T0" fmla="*/ 0 h 76200"/>
              <a:gd name="T1" fmla="*/ 76200 h 76200"/>
              <a:gd name="T2" fmla="*/ 0 60000 65536"/>
              <a:gd name="T3" fmla="*/ 0 60000 65536"/>
              <a:gd name="T4" fmla="*/ 0 h 76200"/>
              <a:gd name="T5" fmla="*/ 76200 h 76200"/>
            </a:gdLst>
            <a:ahLst/>
            <a:cxnLst>
              <a:cxn ang="T2">
                <a:pos x="0" y="T0"/>
              </a:cxn>
              <a:cxn ang="T3">
                <a:pos x="0" y="T1"/>
              </a:cxn>
            </a:cxnLst>
            <a:rect l="0" t="T4" r="0" b="T5"/>
            <a:pathLst>
              <a:path h="76200">
                <a:moveTo>
                  <a:pt x="0" y="0"/>
                </a:moveTo>
                <a:lnTo>
                  <a:pt x="0" y="76200"/>
                </a:lnTo>
              </a:path>
            </a:pathLst>
          </a:custGeom>
          <a:noFill/>
          <a:ln w="13462">
            <a:solidFill>
              <a:srgbClr val="28166F"/>
            </a:solidFill>
            <a:round/>
          </a:ln>
        </p:spPr>
        <p:txBody>
          <a:bodyPr lIns="0" tIns="0" rIns="0" bIns="0"/>
          <a:lstStyle/>
          <a:p>
            <a:endParaRPr lang="el-GR"/>
          </a:p>
        </p:txBody>
      </p:sp>
      <p:sp>
        <p:nvSpPr>
          <p:cNvPr id="47223" name="object 1144"/>
          <p:cNvSpPr/>
          <p:nvPr/>
        </p:nvSpPr>
        <p:spPr bwMode="auto">
          <a:xfrm>
            <a:off x="5930900" y="3078163"/>
            <a:ext cx="0" cy="76200"/>
          </a:xfrm>
          <a:custGeom>
            <a:avLst/>
            <a:gdLst>
              <a:gd name="T0" fmla="*/ 0 h 76200"/>
              <a:gd name="T1" fmla="*/ 76200 h 76200"/>
              <a:gd name="T2" fmla="*/ 0 60000 65536"/>
              <a:gd name="T3" fmla="*/ 0 60000 65536"/>
              <a:gd name="T4" fmla="*/ 0 h 76200"/>
              <a:gd name="T5" fmla="*/ 76200 h 76200"/>
            </a:gdLst>
            <a:ahLst/>
            <a:cxnLst>
              <a:cxn ang="T2">
                <a:pos x="0" y="T0"/>
              </a:cxn>
              <a:cxn ang="T3">
                <a:pos x="0" y="T1"/>
              </a:cxn>
            </a:cxnLst>
            <a:rect l="0" t="T4" r="0" b="T5"/>
            <a:pathLst>
              <a:path h="76200">
                <a:moveTo>
                  <a:pt x="0" y="0"/>
                </a:moveTo>
                <a:lnTo>
                  <a:pt x="0" y="76200"/>
                </a:lnTo>
              </a:path>
            </a:pathLst>
          </a:custGeom>
          <a:noFill/>
          <a:ln w="13461">
            <a:solidFill>
              <a:srgbClr val="28166F"/>
            </a:solidFill>
            <a:round/>
          </a:ln>
        </p:spPr>
        <p:txBody>
          <a:bodyPr lIns="0" tIns="0" rIns="0" bIns="0"/>
          <a:lstStyle/>
          <a:p>
            <a:endParaRPr lang="el-GR"/>
          </a:p>
        </p:txBody>
      </p:sp>
      <p:sp>
        <p:nvSpPr>
          <p:cNvPr id="47224" name="object 1145"/>
          <p:cNvSpPr/>
          <p:nvPr/>
        </p:nvSpPr>
        <p:spPr bwMode="auto">
          <a:xfrm>
            <a:off x="5927725" y="3149600"/>
            <a:ext cx="9525" cy="9525"/>
          </a:xfrm>
          <a:custGeom>
            <a:avLst/>
            <a:gdLst>
              <a:gd name="T0" fmla="*/ 10824 w 8382"/>
              <a:gd name="T1" fmla="*/ 0 h 8381"/>
              <a:gd name="T2" fmla="*/ 8856 w 8382"/>
              <a:gd name="T3" fmla="*/ 0 h 8381"/>
              <a:gd name="T4" fmla="*/ 0 w 8382"/>
              <a:gd name="T5" fmla="*/ 10825 h 8381"/>
              <a:gd name="T6" fmla="*/ 10824 w 8382"/>
              <a:gd name="T7" fmla="*/ 0 h 8381"/>
              <a:gd name="T8" fmla="*/ 0 60000 65536"/>
              <a:gd name="T9" fmla="*/ 0 60000 65536"/>
              <a:gd name="T10" fmla="*/ 0 60000 65536"/>
              <a:gd name="T11" fmla="*/ 0 60000 65536"/>
              <a:gd name="T12" fmla="*/ 0 w 8382"/>
              <a:gd name="T13" fmla="*/ 0 h 8381"/>
              <a:gd name="T14" fmla="*/ 8382 w 8382"/>
              <a:gd name="T15" fmla="*/ 8381 h 8381"/>
            </a:gdLst>
            <a:ahLst/>
            <a:cxnLst>
              <a:cxn ang="T8">
                <a:pos x="T0" y="T1"/>
              </a:cxn>
              <a:cxn ang="T9">
                <a:pos x="T2" y="T3"/>
              </a:cxn>
              <a:cxn ang="T10">
                <a:pos x="T4" y="T5"/>
              </a:cxn>
              <a:cxn ang="T11">
                <a:pos x="T6" y="T7"/>
              </a:cxn>
            </a:cxnLst>
            <a:rect l="T12" t="T13" r="T14" b="T15"/>
            <a:pathLst>
              <a:path w="8382" h="8381">
                <a:moveTo>
                  <a:pt x="8382" y="0"/>
                </a:moveTo>
                <a:lnTo>
                  <a:pt x="6858" y="0"/>
                </a:lnTo>
                <a:lnTo>
                  <a:pt x="0" y="8381"/>
                </a:lnTo>
                <a:lnTo>
                  <a:pt x="8382" y="0"/>
                </a:lnTo>
                <a:close/>
              </a:path>
            </a:pathLst>
          </a:custGeom>
          <a:solidFill>
            <a:srgbClr val="28166F"/>
          </a:solidFill>
          <a:ln w="9525">
            <a:noFill/>
            <a:round/>
          </a:ln>
        </p:spPr>
        <p:txBody>
          <a:bodyPr lIns="0" tIns="0" rIns="0" bIns="0"/>
          <a:lstStyle/>
          <a:p>
            <a:endParaRPr lang="el-GR"/>
          </a:p>
        </p:txBody>
      </p:sp>
      <p:sp>
        <p:nvSpPr>
          <p:cNvPr id="47225" name="object 1146"/>
          <p:cNvSpPr/>
          <p:nvPr/>
        </p:nvSpPr>
        <p:spPr bwMode="auto">
          <a:xfrm>
            <a:off x="5927725" y="3070225"/>
            <a:ext cx="9525" cy="12700"/>
          </a:xfrm>
          <a:custGeom>
            <a:avLst/>
            <a:gdLst>
              <a:gd name="T0" fmla="*/ 10824 w 8382"/>
              <a:gd name="T1" fmla="*/ 10350 h 11429"/>
              <a:gd name="T2" fmla="*/ 0 w 8382"/>
              <a:gd name="T3" fmla="*/ 0 h 11429"/>
              <a:gd name="T4" fmla="*/ 0 w 8382"/>
              <a:gd name="T5" fmla="*/ 3764 h 11429"/>
              <a:gd name="T6" fmla="*/ 8856 w 8382"/>
              <a:gd name="T7" fmla="*/ 14113 h 11429"/>
              <a:gd name="T8" fmla="*/ 10824 w 8382"/>
              <a:gd name="T9" fmla="*/ 10350 h 11429"/>
              <a:gd name="T10" fmla="*/ 0 60000 65536"/>
              <a:gd name="T11" fmla="*/ 0 60000 65536"/>
              <a:gd name="T12" fmla="*/ 0 60000 65536"/>
              <a:gd name="T13" fmla="*/ 0 60000 65536"/>
              <a:gd name="T14" fmla="*/ 0 60000 65536"/>
              <a:gd name="T15" fmla="*/ 0 w 8382"/>
              <a:gd name="T16" fmla="*/ 0 h 11429"/>
              <a:gd name="T17" fmla="*/ 8382 w 8382"/>
              <a:gd name="T18" fmla="*/ 11429 h 11429"/>
            </a:gdLst>
            <a:ahLst/>
            <a:cxnLst>
              <a:cxn ang="T10">
                <a:pos x="T0" y="T1"/>
              </a:cxn>
              <a:cxn ang="T11">
                <a:pos x="T2" y="T3"/>
              </a:cxn>
              <a:cxn ang="T12">
                <a:pos x="T4" y="T5"/>
              </a:cxn>
              <a:cxn ang="T13">
                <a:pos x="T6" y="T7"/>
              </a:cxn>
              <a:cxn ang="T14">
                <a:pos x="T8" y="T9"/>
              </a:cxn>
            </a:cxnLst>
            <a:rect l="T15" t="T16" r="T17" b="T18"/>
            <a:pathLst>
              <a:path w="8382" h="11429">
                <a:moveTo>
                  <a:pt x="8382" y="8382"/>
                </a:moveTo>
                <a:lnTo>
                  <a:pt x="0" y="0"/>
                </a:lnTo>
                <a:lnTo>
                  <a:pt x="0" y="3048"/>
                </a:lnTo>
                <a:lnTo>
                  <a:pt x="6858" y="11430"/>
                </a:lnTo>
                <a:lnTo>
                  <a:pt x="8382" y="8382"/>
                </a:lnTo>
                <a:close/>
              </a:path>
            </a:pathLst>
          </a:custGeom>
          <a:solidFill>
            <a:srgbClr val="28166F"/>
          </a:solidFill>
          <a:ln w="9525">
            <a:noFill/>
            <a:round/>
          </a:ln>
        </p:spPr>
        <p:txBody>
          <a:bodyPr lIns="0" tIns="0" rIns="0" bIns="0"/>
          <a:lstStyle/>
          <a:p>
            <a:endParaRPr lang="el-GR"/>
          </a:p>
        </p:txBody>
      </p:sp>
      <p:sp>
        <p:nvSpPr>
          <p:cNvPr id="47226" name="object 1147"/>
          <p:cNvSpPr/>
          <p:nvPr/>
        </p:nvSpPr>
        <p:spPr bwMode="auto">
          <a:xfrm>
            <a:off x="6953250" y="3078163"/>
            <a:ext cx="196850" cy="0"/>
          </a:xfrm>
          <a:custGeom>
            <a:avLst/>
            <a:gdLst>
              <a:gd name="T0" fmla="*/ 197104 w 196596"/>
              <a:gd name="T1" fmla="*/ 0 w 196596"/>
              <a:gd name="T2" fmla="*/ 0 60000 65536"/>
              <a:gd name="T3" fmla="*/ 0 60000 65536"/>
              <a:gd name="T4" fmla="*/ 0 w 196596"/>
              <a:gd name="T5" fmla="*/ 196596 w 196596"/>
            </a:gdLst>
            <a:ahLst/>
            <a:cxnLst>
              <a:cxn ang="T2">
                <a:pos x="T0" y="0"/>
              </a:cxn>
              <a:cxn ang="T3">
                <a:pos x="T1" y="0"/>
              </a:cxn>
            </a:cxnLst>
            <a:rect l="T4" t="0" r="T5" b="0"/>
            <a:pathLst>
              <a:path w="196596">
                <a:moveTo>
                  <a:pt x="196596" y="0"/>
                </a:moveTo>
                <a:lnTo>
                  <a:pt x="0" y="0"/>
                </a:lnTo>
              </a:path>
            </a:pathLst>
          </a:custGeom>
          <a:noFill/>
          <a:ln w="14605">
            <a:solidFill>
              <a:srgbClr val="28166F"/>
            </a:solidFill>
            <a:round/>
          </a:ln>
        </p:spPr>
        <p:txBody>
          <a:bodyPr lIns="0" tIns="0" rIns="0" bIns="0"/>
          <a:lstStyle/>
          <a:p>
            <a:endParaRPr lang="el-GR"/>
          </a:p>
        </p:txBody>
      </p:sp>
      <p:sp>
        <p:nvSpPr>
          <p:cNvPr id="47227" name="object 1148"/>
          <p:cNvSpPr/>
          <p:nvPr/>
        </p:nvSpPr>
        <p:spPr bwMode="auto">
          <a:xfrm>
            <a:off x="7143750" y="3078163"/>
            <a:ext cx="0" cy="82550"/>
          </a:xfrm>
          <a:custGeom>
            <a:avLst/>
            <a:gdLst>
              <a:gd name="T0" fmla="*/ 0 h 83439"/>
              <a:gd name="T1" fmla="*/ 81670 h 83439"/>
              <a:gd name="T2" fmla="*/ 0 60000 65536"/>
              <a:gd name="T3" fmla="*/ 0 60000 65536"/>
              <a:gd name="T4" fmla="*/ 0 h 83439"/>
              <a:gd name="T5" fmla="*/ 83439 h 83439"/>
            </a:gdLst>
            <a:ahLst/>
            <a:cxnLst>
              <a:cxn ang="T2">
                <a:pos x="0" y="T0"/>
              </a:cxn>
              <a:cxn ang="T3">
                <a:pos x="0" y="T1"/>
              </a:cxn>
            </a:cxnLst>
            <a:rect l="0" t="T4" r="0" b="T5"/>
            <a:pathLst>
              <a:path h="83439">
                <a:moveTo>
                  <a:pt x="0" y="0"/>
                </a:moveTo>
                <a:lnTo>
                  <a:pt x="0" y="83439"/>
                </a:lnTo>
              </a:path>
            </a:pathLst>
          </a:custGeom>
          <a:noFill/>
          <a:ln w="12700">
            <a:solidFill>
              <a:srgbClr val="28166F"/>
            </a:solidFill>
            <a:round/>
          </a:ln>
        </p:spPr>
        <p:txBody>
          <a:bodyPr lIns="0" tIns="0" rIns="0" bIns="0"/>
          <a:lstStyle/>
          <a:p>
            <a:endParaRPr lang="el-GR"/>
          </a:p>
        </p:txBody>
      </p:sp>
      <p:sp>
        <p:nvSpPr>
          <p:cNvPr id="47228" name="object 1149"/>
          <p:cNvSpPr/>
          <p:nvPr/>
        </p:nvSpPr>
        <p:spPr bwMode="auto">
          <a:xfrm>
            <a:off x="6950075" y="3078163"/>
            <a:ext cx="0" cy="76200"/>
          </a:xfrm>
          <a:custGeom>
            <a:avLst/>
            <a:gdLst>
              <a:gd name="T0" fmla="*/ 0 h 76200"/>
              <a:gd name="T1" fmla="*/ 76200 h 76200"/>
              <a:gd name="T2" fmla="*/ 0 60000 65536"/>
              <a:gd name="T3" fmla="*/ 0 60000 65536"/>
              <a:gd name="T4" fmla="*/ 0 h 76200"/>
              <a:gd name="T5" fmla="*/ 76200 h 76200"/>
            </a:gdLst>
            <a:ahLst/>
            <a:cxnLst>
              <a:cxn ang="T2">
                <a:pos x="0" y="T0"/>
              </a:cxn>
              <a:cxn ang="T3">
                <a:pos x="0" y="T1"/>
              </a:cxn>
            </a:cxnLst>
            <a:rect l="0" t="T4" r="0" b="T5"/>
            <a:pathLst>
              <a:path h="76200">
                <a:moveTo>
                  <a:pt x="0" y="0"/>
                </a:moveTo>
                <a:lnTo>
                  <a:pt x="0" y="76200"/>
                </a:lnTo>
              </a:path>
            </a:pathLst>
          </a:custGeom>
          <a:noFill/>
          <a:ln w="11175">
            <a:solidFill>
              <a:srgbClr val="28166F"/>
            </a:solidFill>
            <a:round/>
          </a:ln>
        </p:spPr>
        <p:txBody>
          <a:bodyPr lIns="0" tIns="0" rIns="0" bIns="0"/>
          <a:lstStyle/>
          <a:p>
            <a:endParaRPr lang="el-GR"/>
          </a:p>
        </p:txBody>
      </p:sp>
      <p:sp>
        <p:nvSpPr>
          <p:cNvPr id="47229" name="object 1150"/>
          <p:cNvSpPr/>
          <p:nvPr/>
        </p:nvSpPr>
        <p:spPr bwMode="auto">
          <a:xfrm>
            <a:off x="6946900" y="3149600"/>
            <a:ext cx="7938" cy="9525"/>
          </a:xfrm>
          <a:custGeom>
            <a:avLst/>
            <a:gdLst>
              <a:gd name="T0" fmla="*/ 7529 w 8369"/>
              <a:gd name="T1" fmla="*/ 0 h 8381"/>
              <a:gd name="T2" fmla="*/ 0 w 8369"/>
              <a:gd name="T3" fmla="*/ 10825 h 8381"/>
              <a:gd name="T4" fmla="*/ 3416 w 8369"/>
              <a:gd name="T5" fmla="*/ 10825 h 8381"/>
              <a:gd name="T6" fmla="*/ 7529 w 8369"/>
              <a:gd name="T7" fmla="*/ 0 h 8381"/>
              <a:gd name="T8" fmla="*/ 0 60000 65536"/>
              <a:gd name="T9" fmla="*/ 0 60000 65536"/>
              <a:gd name="T10" fmla="*/ 0 60000 65536"/>
              <a:gd name="T11" fmla="*/ 0 60000 65536"/>
              <a:gd name="T12" fmla="*/ 0 w 8369"/>
              <a:gd name="T13" fmla="*/ 0 h 8381"/>
              <a:gd name="T14" fmla="*/ 8369 w 8369"/>
              <a:gd name="T15" fmla="*/ 8381 h 8381"/>
            </a:gdLst>
            <a:ahLst/>
            <a:cxnLst>
              <a:cxn ang="T8">
                <a:pos x="T0" y="T1"/>
              </a:cxn>
              <a:cxn ang="T9">
                <a:pos x="T2" y="T3"/>
              </a:cxn>
              <a:cxn ang="T10">
                <a:pos x="T4" y="T5"/>
              </a:cxn>
              <a:cxn ang="T11">
                <a:pos x="T6" y="T7"/>
              </a:cxn>
            </a:cxnLst>
            <a:rect l="T12" t="T13" r="T14" b="T15"/>
            <a:pathLst>
              <a:path w="8369" h="8381">
                <a:moveTo>
                  <a:pt x="8369" y="0"/>
                </a:moveTo>
                <a:lnTo>
                  <a:pt x="0" y="8381"/>
                </a:lnTo>
                <a:lnTo>
                  <a:pt x="3797" y="8381"/>
                </a:lnTo>
                <a:lnTo>
                  <a:pt x="8369" y="0"/>
                </a:lnTo>
                <a:close/>
              </a:path>
            </a:pathLst>
          </a:custGeom>
          <a:solidFill>
            <a:srgbClr val="28166F"/>
          </a:solidFill>
          <a:ln w="9525">
            <a:noFill/>
            <a:round/>
          </a:ln>
        </p:spPr>
        <p:txBody>
          <a:bodyPr lIns="0" tIns="0" rIns="0" bIns="0"/>
          <a:lstStyle/>
          <a:p>
            <a:endParaRPr lang="el-GR"/>
          </a:p>
        </p:txBody>
      </p:sp>
      <p:sp>
        <p:nvSpPr>
          <p:cNvPr id="47230" name="object 1151"/>
          <p:cNvSpPr/>
          <p:nvPr/>
        </p:nvSpPr>
        <p:spPr bwMode="auto">
          <a:xfrm>
            <a:off x="6946900" y="3070225"/>
            <a:ext cx="7938" cy="12700"/>
          </a:xfrm>
          <a:custGeom>
            <a:avLst/>
            <a:gdLst>
              <a:gd name="T0" fmla="*/ 7529 w 8369"/>
              <a:gd name="T1" fmla="*/ 14113 h 11429"/>
              <a:gd name="T2" fmla="*/ 7529 w 8369"/>
              <a:gd name="T3" fmla="*/ 10350 h 11429"/>
              <a:gd name="T4" fmla="*/ 3416 w 8369"/>
              <a:gd name="T5" fmla="*/ 0 h 11429"/>
              <a:gd name="T6" fmla="*/ 0 w 8369"/>
              <a:gd name="T7" fmla="*/ 3764 h 11429"/>
              <a:gd name="T8" fmla="*/ 7529 w 8369"/>
              <a:gd name="T9" fmla="*/ 14113 h 11429"/>
              <a:gd name="T10" fmla="*/ 0 60000 65536"/>
              <a:gd name="T11" fmla="*/ 0 60000 65536"/>
              <a:gd name="T12" fmla="*/ 0 60000 65536"/>
              <a:gd name="T13" fmla="*/ 0 60000 65536"/>
              <a:gd name="T14" fmla="*/ 0 60000 65536"/>
              <a:gd name="T15" fmla="*/ 0 w 8369"/>
              <a:gd name="T16" fmla="*/ 0 h 11429"/>
              <a:gd name="T17" fmla="*/ 8369 w 8369"/>
              <a:gd name="T18" fmla="*/ 11429 h 11429"/>
            </a:gdLst>
            <a:ahLst/>
            <a:cxnLst>
              <a:cxn ang="T10">
                <a:pos x="T0" y="T1"/>
              </a:cxn>
              <a:cxn ang="T11">
                <a:pos x="T2" y="T3"/>
              </a:cxn>
              <a:cxn ang="T12">
                <a:pos x="T4" y="T5"/>
              </a:cxn>
              <a:cxn ang="T13">
                <a:pos x="T6" y="T7"/>
              </a:cxn>
              <a:cxn ang="T14">
                <a:pos x="T8" y="T9"/>
              </a:cxn>
            </a:cxnLst>
            <a:rect l="T15" t="T16" r="T17" b="T18"/>
            <a:pathLst>
              <a:path w="8369" h="11429">
                <a:moveTo>
                  <a:pt x="8369" y="11430"/>
                </a:moveTo>
                <a:lnTo>
                  <a:pt x="8369" y="8382"/>
                </a:lnTo>
                <a:lnTo>
                  <a:pt x="3797" y="0"/>
                </a:lnTo>
                <a:lnTo>
                  <a:pt x="0" y="3048"/>
                </a:lnTo>
                <a:lnTo>
                  <a:pt x="8369" y="11430"/>
                </a:lnTo>
                <a:close/>
              </a:path>
            </a:pathLst>
          </a:custGeom>
          <a:solidFill>
            <a:srgbClr val="28166F"/>
          </a:solidFill>
          <a:ln w="9525">
            <a:noFill/>
            <a:round/>
          </a:ln>
        </p:spPr>
        <p:txBody>
          <a:bodyPr lIns="0" tIns="0" rIns="0" bIns="0"/>
          <a:lstStyle/>
          <a:p>
            <a:endParaRPr lang="el-GR"/>
          </a:p>
        </p:txBody>
      </p:sp>
      <p:sp>
        <p:nvSpPr>
          <p:cNvPr id="47231" name="object 1152"/>
          <p:cNvSpPr/>
          <p:nvPr/>
        </p:nvSpPr>
        <p:spPr bwMode="auto">
          <a:xfrm>
            <a:off x="7974013" y="3074988"/>
            <a:ext cx="195262" cy="0"/>
          </a:xfrm>
          <a:custGeom>
            <a:avLst/>
            <a:gdLst>
              <a:gd name="T0" fmla="*/ 195453 w 195071"/>
              <a:gd name="T1" fmla="*/ 0 w 195071"/>
              <a:gd name="T2" fmla="*/ 0 60000 65536"/>
              <a:gd name="T3" fmla="*/ 0 60000 65536"/>
              <a:gd name="T4" fmla="*/ 0 w 195071"/>
              <a:gd name="T5" fmla="*/ 195071 w 195071"/>
            </a:gdLst>
            <a:ahLst/>
            <a:cxnLst>
              <a:cxn ang="T2">
                <a:pos x="T0" y="0"/>
              </a:cxn>
              <a:cxn ang="T3">
                <a:pos x="T1" y="0"/>
              </a:cxn>
            </a:cxnLst>
            <a:rect l="T4" t="0" r="T5" b="0"/>
            <a:pathLst>
              <a:path w="195071">
                <a:moveTo>
                  <a:pt x="195071" y="0"/>
                </a:moveTo>
                <a:lnTo>
                  <a:pt x="0" y="0"/>
                </a:lnTo>
              </a:path>
            </a:pathLst>
          </a:custGeom>
          <a:noFill/>
          <a:ln w="13080">
            <a:solidFill>
              <a:srgbClr val="28166F"/>
            </a:solidFill>
            <a:round/>
          </a:ln>
        </p:spPr>
        <p:txBody>
          <a:bodyPr lIns="0" tIns="0" rIns="0" bIns="0"/>
          <a:lstStyle/>
          <a:p>
            <a:endParaRPr lang="el-GR"/>
          </a:p>
        </p:txBody>
      </p:sp>
      <p:sp>
        <p:nvSpPr>
          <p:cNvPr id="47232" name="object 1153"/>
          <p:cNvSpPr/>
          <p:nvPr/>
        </p:nvSpPr>
        <p:spPr bwMode="auto">
          <a:xfrm>
            <a:off x="8162925" y="3078163"/>
            <a:ext cx="0" cy="82550"/>
          </a:xfrm>
          <a:custGeom>
            <a:avLst/>
            <a:gdLst>
              <a:gd name="T0" fmla="*/ 0 h 83057"/>
              <a:gd name="T1" fmla="*/ 82046 h 83057"/>
              <a:gd name="T2" fmla="*/ 0 60000 65536"/>
              <a:gd name="T3" fmla="*/ 0 60000 65536"/>
              <a:gd name="T4" fmla="*/ 0 h 83057"/>
              <a:gd name="T5" fmla="*/ 83057 h 83057"/>
            </a:gdLst>
            <a:ahLst/>
            <a:cxnLst>
              <a:cxn ang="T2">
                <a:pos x="0" y="T0"/>
              </a:cxn>
              <a:cxn ang="T3">
                <a:pos x="0" y="T1"/>
              </a:cxn>
            </a:cxnLst>
            <a:rect l="0" t="T4" r="0" b="T5"/>
            <a:pathLst>
              <a:path h="83057">
                <a:moveTo>
                  <a:pt x="0" y="0"/>
                </a:moveTo>
                <a:lnTo>
                  <a:pt x="0" y="83057"/>
                </a:lnTo>
              </a:path>
            </a:pathLst>
          </a:custGeom>
          <a:noFill/>
          <a:ln w="11937">
            <a:solidFill>
              <a:srgbClr val="28166F"/>
            </a:solidFill>
            <a:round/>
          </a:ln>
        </p:spPr>
        <p:txBody>
          <a:bodyPr lIns="0" tIns="0" rIns="0" bIns="0"/>
          <a:lstStyle/>
          <a:p>
            <a:endParaRPr lang="el-GR"/>
          </a:p>
        </p:txBody>
      </p:sp>
      <p:sp>
        <p:nvSpPr>
          <p:cNvPr id="47233" name="object 1154"/>
          <p:cNvSpPr/>
          <p:nvPr/>
        </p:nvSpPr>
        <p:spPr bwMode="auto">
          <a:xfrm>
            <a:off x="7969250" y="3078163"/>
            <a:ext cx="0" cy="76200"/>
          </a:xfrm>
          <a:custGeom>
            <a:avLst/>
            <a:gdLst>
              <a:gd name="T0" fmla="*/ 0 h 76200"/>
              <a:gd name="T1" fmla="*/ 76200 h 76200"/>
              <a:gd name="T2" fmla="*/ 0 60000 65536"/>
              <a:gd name="T3" fmla="*/ 0 60000 65536"/>
              <a:gd name="T4" fmla="*/ 0 h 76200"/>
              <a:gd name="T5" fmla="*/ 76200 h 76200"/>
            </a:gdLst>
            <a:ahLst/>
            <a:cxnLst>
              <a:cxn ang="T2">
                <a:pos x="0" y="T0"/>
              </a:cxn>
              <a:cxn ang="T3">
                <a:pos x="0" y="T1"/>
              </a:cxn>
            </a:cxnLst>
            <a:rect l="0" t="T4" r="0" b="T5"/>
            <a:pathLst>
              <a:path h="76200">
                <a:moveTo>
                  <a:pt x="0" y="0"/>
                </a:moveTo>
                <a:lnTo>
                  <a:pt x="0" y="76200"/>
                </a:lnTo>
              </a:path>
            </a:pathLst>
          </a:custGeom>
          <a:noFill/>
          <a:ln w="12699">
            <a:solidFill>
              <a:srgbClr val="28166F"/>
            </a:solidFill>
            <a:round/>
          </a:ln>
        </p:spPr>
        <p:txBody>
          <a:bodyPr lIns="0" tIns="0" rIns="0" bIns="0"/>
          <a:lstStyle/>
          <a:p>
            <a:endParaRPr lang="el-GR"/>
          </a:p>
        </p:txBody>
      </p:sp>
      <p:sp>
        <p:nvSpPr>
          <p:cNvPr id="47234" name="object 1155"/>
          <p:cNvSpPr/>
          <p:nvPr/>
        </p:nvSpPr>
        <p:spPr bwMode="auto">
          <a:xfrm>
            <a:off x="7966075" y="3146425"/>
            <a:ext cx="9525" cy="12700"/>
          </a:xfrm>
          <a:custGeom>
            <a:avLst/>
            <a:gdLst>
              <a:gd name="T0" fmla="*/ 10825 w 8381"/>
              <a:gd name="T1" fmla="*/ 3764 h 11429"/>
              <a:gd name="T2" fmla="*/ 10825 w 8381"/>
              <a:gd name="T3" fmla="*/ 0 h 11429"/>
              <a:gd name="T4" fmla="*/ 0 w 8381"/>
              <a:gd name="T5" fmla="*/ 10350 h 11429"/>
              <a:gd name="T6" fmla="*/ 4920 w 8381"/>
              <a:gd name="T7" fmla="*/ 14113 h 11429"/>
              <a:gd name="T8" fmla="*/ 10825 w 8381"/>
              <a:gd name="T9" fmla="*/ 3764 h 11429"/>
              <a:gd name="T10" fmla="*/ 0 60000 65536"/>
              <a:gd name="T11" fmla="*/ 0 60000 65536"/>
              <a:gd name="T12" fmla="*/ 0 60000 65536"/>
              <a:gd name="T13" fmla="*/ 0 60000 65536"/>
              <a:gd name="T14" fmla="*/ 0 60000 65536"/>
              <a:gd name="T15" fmla="*/ 0 w 8381"/>
              <a:gd name="T16" fmla="*/ 0 h 11429"/>
              <a:gd name="T17" fmla="*/ 8381 w 8381"/>
              <a:gd name="T18" fmla="*/ 11429 h 11429"/>
            </a:gdLst>
            <a:ahLst/>
            <a:cxnLst>
              <a:cxn ang="T10">
                <a:pos x="T0" y="T1"/>
              </a:cxn>
              <a:cxn ang="T11">
                <a:pos x="T2" y="T3"/>
              </a:cxn>
              <a:cxn ang="T12">
                <a:pos x="T4" y="T5"/>
              </a:cxn>
              <a:cxn ang="T13">
                <a:pos x="T6" y="T7"/>
              </a:cxn>
              <a:cxn ang="T14">
                <a:pos x="T8" y="T9"/>
              </a:cxn>
            </a:cxnLst>
            <a:rect l="T15" t="T16" r="T17" b="T18"/>
            <a:pathLst>
              <a:path w="8381" h="11429">
                <a:moveTo>
                  <a:pt x="8381" y="3048"/>
                </a:moveTo>
                <a:lnTo>
                  <a:pt x="8381" y="0"/>
                </a:lnTo>
                <a:lnTo>
                  <a:pt x="0" y="8382"/>
                </a:lnTo>
                <a:lnTo>
                  <a:pt x="3809" y="11430"/>
                </a:lnTo>
                <a:lnTo>
                  <a:pt x="8381" y="3048"/>
                </a:lnTo>
                <a:close/>
              </a:path>
            </a:pathLst>
          </a:custGeom>
          <a:solidFill>
            <a:srgbClr val="28166F"/>
          </a:solidFill>
          <a:ln w="9525">
            <a:noFill/>
            <a:round/>
          </a:ln>
        </p:spPr>
        <p:txBody>
          <a:bodyPr lIns="0" tIns="0" rIns="0" bIns="0"/>
          <a:lstStyle/>
          <a:p>
            <a:endParaRPr lang="el-GR"/>
          </a:p>
        </p:txBody>
      </p:sp>
      <p:sp>
        <p:nvSpPr>
          <p:cNvPr id="47235" name="object 1156"/>
          <p:cNvSpPr/>
          <p:nvPr/>
        </p:nvSpPr>
        <p:spPr bwMode="auto">
          <a:xfrm>
            <a:off x="7966075" y="3068638"/>
            <a:ext cx="9525" cy="11112"/>
          </a:xfrm>
          <a:custGeom>
            <a:avLst/>
            <a:gdLst>
              <a:gd name="T0" fmla="*/ 10825 w 8381"/>
              <a:gd name="T1" fmla="*/ 12465 h 9906"/>
              <a:gd name="T2" fmla="*/ 4920 w 8381"/>
              <a:gd name="T3" fmla="*/ 0 h 9906"/>
              <a:gd name="T4" fmla="*/ 0 w 8381"/>
              <a:gd name="T5" fmla="*/ 1918 h 9906"/>
              <a:gd name="T6" fmla="*/ 10825 w 8381"/>
              <a:gd name="T7" fmla="*/ 12465 h 9906"/>
              <a:gd name="T8" fmla="*/ 0 60000 65536"/>
              <a:gd name="T9" fmla="*/ 0 60000 65536"/>
              <a:gd name="T10" fmla="*/ 0 60000 65536"/>
              <a:gd name="T11" fmla="*/ 0 60000 65536"/>
              <a:gd name="T12" fmla="*/ 0 w 8381"/>
              <a:gd name="T13" fmla="*/ 0 h 9906"/>
              <a:gd name="T14" fmla="*/ 8381 w 8381"/>
              <a:gd name="T15" fmla="*/ 9906 h 9906"/>
            </a:gdLst>
            <a:ahLst/>
            <a:cxnLst>
              <a:cxn ang="T8">
                <a:pos x="T0" y="T1"/>
              </a:cxn>
              <a:cxn ang="T9">
                <a:pos x="T2" y="T3"/>
              </a:cxn>
              <a:cxn ang="T10">
                <a:pos x="T4" y="T5"/>
              </a:cxn>
              <a:cxn ang="T11">
                <a:pos x="T6" y="T7"/>
              </a:cxn>
            </a:cxnLst>
            <a:rect l="T12" t="T13" r="T14" b="T15"/>
            <a:pathLst>
              <a:path w="8381" h="9906">
                <a:moveTo>
                  <a:pt x="8381" y="9906"/>
                </a:moveTo>
                <a:lnTo>
                  <a:pt x="3809" y="0"/>
                </a:lnTo>
                <a:lnTo>
                  <a:pt x="0" y="1524"/>
                </a:lnTo>
                <a:lnTo>
                  <a:pt x="8381" y="9906"/>
                </a:lnTo>
                <a:close/>
              </a:path>
            </a:pathLst>
          </a:custGeom>
          <a:solidFill>
            <a:srgbClr val="28166F"/>
          </a:solidFill>
          <a:ln w="9525">
            <a:noFill/>
            <a:round/>
          </a:ln>
        </p:spPr>
        <p:txBody>
          <a:bodyPr lIns="0" tIns="0" rIns="0" bIns="0"/>
          <a:lstStyle/>
          <a:p>
            <a:endParaRPr lang="el-GR"/>
          </a:p>
        </p:txBody>
      </p:sp>
      <p:sp>
        <p:nvSpPr>
          <p:cNvPr id="47236" name="object 1157"/>
          <p:cNvSpPr/>
          <p:nvPr/>
        </p:nvSpPr>
        <p:spPr bwMode="auto">
          <a:xfrm>
            <a:off x="1957388" y="2576513"/>
            <a:ext cx="5834062" cy="0"/>
          </a:xfrm>
          <a:custGeom>
            <a:avLst/>
            <a:gdLst>
              <a:gd name="T0" fmla="*/ 5833490 w 5834634"/>
              <a:gd name="T1" fmla="*/ 0 w 5834634"/>
              <a:gd name="T2" fmla="*/ 0 60000 65536"/>
              <a:gd name="T3" fmla="*/ 0 60000 65536"/>
              <a:gd name="T4" fmla="*/ 0 w 5834634"/>
              <a:gd name="T5" fmla="*/ 5834634 w 5834634"/>
            </a:gdLst>
            <a:ahLst/>
            <a:cxnLst>
              <a:cxn ang="T2">
                <a:pos x="T0" y="0"/>
              </a:cxn>
              <a:cxn ang="T3">
                <a:pos x="T1" y="0"/>
              </a:cxn>
            </a:cxnLst>
            <a:rect l="T4" t="0" r="T5" b="0"/>
            <a:pathLst>
              <a:path w="5834634">
                <a:moveTo>
                  <a:pt x="5834634" y="0"/>
                </a:moveTo>
                <a:lnTo>
                  <a:pt x="0" y="0"/>
                </a:lnTo>
              </a:path>
            </a:pathLst>
          </a:custGeom>
          <a:noFill/>
          <a:ln w="12700">
            <a:solidFill>
              <a:srgbClr val="28166F"/>
            </a:solidFill>
            <a:round/>
          </a:ln>
        </p:spPr>
        <p:txBody>
          <a:bodyPr lIns="0" tIns="0" rIns="0" bIns="0"/>
          <a:lstStyle/>
          <a:p>
            <a:endParaRPr lang="el-GR"/>
          </a:p>
        </p:txBody>
      </p:sp>
      <p:sp>
        <p:nvSpPr>
          <p:cNvPr id="47237" name="object 1158"/>
          <p:cNvSpPr/>
          <p:nvPr/>
        </p:nvSpPr>
        <p:spPr bwMode="auto">
          <a:xfrm>
            <a:off x="1960563" y="2600325"/>
            <a:ext cx="5849937" cy="0"/>
          </a:xfrm>
          <a:custGeom>
            <a:avLst/>
            <a:gdLst>
              <a:gd name="T0" fmla="*/ 5850001 w 5849874"/>
              <a:gd name="T1" fmla="*/ 0 w 5849874"/>
              <a:gd name="T2" fmla="*/ 0 60000 65536"/>
              <a:gd name="T3" fmla="*/ 0 60000 65536"/>
              <a:gd name="T4" fmla="*/ 0 w 5849874"/>
              <a:gd name="T5" fmla="*/ 5849874 w 5849874"/>
            </a:gdLst>
            <a:ahLst/>
            <a:cxnLst>
              <a:cxn ang="T2">
                <a:pos x="T0" y="0"/>
              </a:cxn>
              <a:cxn ang="T3">
                <a:pos x="T1" y="0"/>
              </a:cxn>
            </a:cxnLst>
            <a:rect l="T4" t="0" r="T5" b="0"/>
            <a:pathLst>
              <a:path w="5849874">
                <a:moveTo>
                  <a:pt x="5849874" y="0"/>
                </a:moveTo>
                <a:lnTo>
                  <a:pt x="0" y="0"/>
                </a:lnTo>
              </a:path>
            </a:pathLst>
          </a:custGeom>
          <a:noFill/>
          <a:ln w="12699">
            <a:solidFill>
              <a:srgbClr val="28166F"/>
            </a:solidFill>
            <a:round/>
          </a:ln>
        </p:spPr>
        <p:txBody>
          <a:bodyPr lIns="0" tIns="0" rIns="0" bIns="0"/>
          <a:lstStyle/>
          <a:p>
            <a:endParaRPr lang="el-GR"/>
          </a:p>
        </p:txBody>
      </p:sp>
      <p:sp>
        <p:nvSpPr>
          <p:cNvPr id="47238" name="object 1159"/>
          <p:cNvSpPr/>
          <p:nvPr/>
        </p:nvSpPr>
        <p:spPr bwMode="auto">
          <a:xfrm>
            <a:off x="3740150" y="2479675"/>
            <a:ext cx="0" cy="100013"/>
          </a:xfrm>
          <a:custGeom>
            <a:avLst/>
            <a:gdLst>
              <a:gd name="T0" fmla="*/ 0 h 99822"/>
              <a:gd name="T1" fmla="*/ 100203 h 99822"/>
              <a:gd name="T2" fmla="*/ 0 60000 65536"/>
              <a:gd name="T3" fmla="*/ 0 60000 65536"/>
              <a:gd name="T4" fmla="*/ 0 h 99822"/>
              <a:gd name="T5" fmla="*/ 99822 h 99822"/>
            </a:gdLst>
            <a:ahLst/>
            <a:cxnLst>
              <a:cxn ang="T2">
                <a:pos x="0" y="T0"/>
              </a:cxn>
              <a:cxn ang="T3">
                <a:pos x="0" y="T1"/>
              </a:cxn>
            </a:cxnLst>
            <a:rect l="0" t="T4" r="0" b="T5"/>
            <a:pathLst>
              <a:path h="99822">
                <a:moveTo>
                  <a:pt x="0" y="0"/>
                </a:moveTo>
                <a:lnTo>
                  <a:pt x="0" y="99821"/>
                </a:lnTo>
              </a:path>
            </a:pathLst>
          </a:custGeom>
          <a:noFill/>
          <a:ln w="12699">
            <a:solidFill>
              <a:srgbClr val="28166F"/>
            </a:solidFill>
            <a:round/>
          </a:ln>
        </p:spPr>
        <p:txBody>
          <a:bodyPr lIns="0" tIns="0" rIns="0" bIns="0"/>
          <a:lstStyle/>
          <a:p>
            <a:endParaRPr lang="el-GR"/>
          </a:p>
        </p:txBody>
      </p:sp>
      <p:sp>
        <p:nvSpPr>
          <p:cNvPr id="47239" name="object 1160"/>
          <p:cNvSpPr/>
          <p:nvPr/>
        </p:nvSpPr>
        <p:spPr bwMode="auto">
          <a:xfrm>
            <a:off x="3724275" y="2476500"/>
            <a:ext cx="0" cy="103188"/>
          </a:xfrm>
          <a:custGeom>
            <a:avLst/>
            <a:gdLst>
              <a:gd name="T0" fmla="*/ 0 h 102108"/>
              <a:gd name="T1" fmla="*/ 104279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12699">
            <a:solidFill>
              <a:srgbClr val="28166F"/>
            </a:solidFill>
            <a:round/>
          </a:ln>
        </p:spPr>
        <p:txBody>
          <a:bodyPr lIns="0" tIns="0" rIns="0" bIns="0"/>
          <a:lstStyle/>
          <a:p>
            <a:endParaRPr lang="el-GR"/>
          </a:p>
        </p:txBody>
      </p:sp>
      <p:sp>
        <p:nvSpPr>
          <p:cNvPr id="47240" name="object 1161"/>
          <p:cNvSpPr/>
          <p:nvPr/>
        </p:nvSpPr>
        <p:spPr bwMode="auto">
          <a:xfrm>
            <a:off x="2724150" y="2474913"/>
            <a:ext cx="0" cy="103187"/>
          </a:xfrm>
          <a:custGeom>
            <a:avLst/>
            <a:gdLst>
              <a:gd name="T0" fmla="*/ 0 h 103632"/>
              <a:gd name="T1" fmla="*/ 102743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1"/>
                </a:lnTo>
              </a:path>
            </a:pathLst>
          </a:custGeom>
          <a:noFill/>
          <a:ln w="13462">
            <a:solidFill>
              <a:srgbClr val="28166F"/>
            </a:solidFill>
            <a:round/>
          </a:ln>
        </p:spPr>
        <p:txBody>
          <a:bodyPr lIns="0" tIns="0" rIns="0" bIns="0"/>
          <a:lstStyle/>
          <a:p>
            <a:endParaRPr lang="el-GR"/>
          </a:p>
        </p:txBody>
      </p:sp>
      <p:sp>
        <p:nvSpPr>
          <p:cNvPr id="47241" name="object 1162"/>
          <p:cNvSpPr/>
          <p:nvPr/>
        </p:nvSpPr>
        <p:spPr bwMode="auto">
          <a:xfrm>
            <a:off x="2709863" y="2474913"/>
            <a:ext cx="0" cy="103187"/>
          </a:xfrm>
          <a:custGeom>
            <a:avLst/>
            <a:gdLst>
              <a:gd name="T0" fmla="*/ 0 h 103632"/>
              <a:gd name="T1" fmla="*/ 102743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1"/>
                </a:lnTo>
              </a:path>
            </a:pathLst>
          </a:custGeom>
          <a:noFill/>
          <a:ln w="11176">
            <a:solidFill>
              <a:srgbClr val="28166F"/>
            </a:solidFill>
            <a:round/>
          </a:ln>
        </p:spPr>
        <p:txBody>
          <a:bodyPr lIns="0" tIns="0" rIns="0" bIns="0"/>
          <a:lstStyle/>
          <a:p>
            <a:endParaRPr lang="el-GR"/>
          </a:p>
        </p:txBody>
      </p:sp>
      <p:sp>
        <p:nvSpPr>
          <p:cNvPr id="47242" name="object 1163"/>
          <p:cNvSpPr/>
          <p:nvPr/>
        </p:nvSpPr>
        <p:spPr bwMode="auto">
          <a:xfrm>
            <a:off x="5778500" y="2479675"/>
            <a:ext cx="0" cy="100013"/>
          </a:xfrm>
          <a:custGeom>
            <a:avLst/>
            <a:gdLst>
              <a:gd name="T0" fmla="*/ 0 h 99822"/>
              <a:gd name="T1" fmla="*/ 100203 h 99822"/>
              <a:gd name="T2" fmla="*/ 0 60000 65536"/>
              <a:gd name="T3" fmla="*/ 0 60000 65536"/>
              <a:gd name="T4" fmla="*/ 0 h 99822"/>
              <a:gd name="T5" fmla="*/ 99822 h 99822"/>
            </a:gdLst>
            <a:ahLst/>
            <a:cxnLst>
              <a:cxn ang="T2">
                <a:pos x="0" y="T0"/>
              </a:cxn>
              <a:cxn ang="T3">
                <a:pos x="0" y="T1"/>
              </a:cxn>
            </a:cxnLst>
            <a:rect l="0" t="T4" r="0" b="T5"/>
            <a:pathLst>
              <a:path h="99822">
                <a:moveTo>
                  <a:pt x="0" y="0"/>
                </a:moveTo>
                <a:lnTo>
                  <a:pt x="0" y="99821"/>
                </a:lnTo>
              </a:path>
            </a:pathLst>
          </a:custGeom>
          <a:noFill/>
          <a:ln w="13461">
            <a:solidFill>
              <a:srgbClr val="28166F"/>
            </a:solidFill>
            <a:round/>
          </a:ln>
        </p:spPr>
        <p:txBody>
          <a:bodyPr lIns="0" tIns="0" rIns="0" bIns="0"/>
          <a:lstStyle/>
          <a:p>
            <a:endParaRPr lang="el-GR"/>
          </a:p>
        </p:txBody>
      </p:sp>
      <p:sp>
        <p:nvSpPr>
          <p:cNvPr id="47243" name="object 1164"/>
          <p:cNvSpPr/>
          <p:nvPr/>
        </p:nvSpPr>
        <p:spPr bwMode="auto">
          <a:xfrm>
            <a:off x="5762625" y="2476500"/>
            <a:ext cx="0" cy="103188"/>
          </a:xfrm>
          <a:custGeom>
            <a:avLst/>
            <a:gdLst>
              <a:gd name="T0" fmla="*/ 0 h 102108"/>
              <a:gd name="T1" fmla="*/ 104279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13461">
            <a:solidFill>
              <a:srgbClr val="28166F"/>
            </a:solidFill>
            <a:round/>
          </a:ln>
        </p:spPr>
        <p:txBody>
          <a:bodyPr lIns="0" tIns="0" rIns="0" bIns="0"/>
          <a:lstStyle/>
          <a:p>
            <a:endParaRPr lang="el-GR"/>
          </a:p>
        </p:txBody>
      </p:sp>
      <p:sp>
        <p:nvSpPr>
          <p:cNvPr id="47244" name="object 1165"/>
          <p:cNvSpPr/>
          <p:nvPr/>
        </p:nvSpPr>
        <p:spPr bwMode="auto">
          <a:xfrm>
            <a:off x="4759325" y="2474913"/>
            <a:ext cx="0" cy="103187"/>
          </a:xfrm>
          <a:custGeom>
            <a:avLst/>
            <a:gdLst>
              <a:gd name="T0" fmla="*/ 0 h 103632"/>
              <a:gd name="T1" fmla="*/ 102744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13461">
            <a:solidFill>
              <a:srgbClr val="28166F"/>
            </a:solidFill>
            <a:round/>
          </a:ln>
        </p:spPr>
        <p:txBody>
          <a:bodyPr lIns="0" tIns="0" rIns="0" bIns="0"/>
          <a:lstStyle/>
          <a:p>
            <a:endParaRPr lang="el-GR"/>
          </a:p>
        </p:txBody>
      </p:sp>
      <p:sp>
        <p:nvSpPr>
          <p:cNvPr id="47245" name="object 1166"/>
          <p:cNvSpPr/>
          <p:nvPr/>
        </p:nvSpPr>
        <p:spPr bwMode="auto">
          <a:xfrm>
            <a:off x="4746625" y="2474913"/>
            <a:ext cx="0" cy="103187"/>
          </a:xfrm>
          <a:custGeom>
            <a:avLst/>
            <a:gdLst>
              <a:gd name="T0" fmla="*/ 0 h 103632"/>
              <a:gd name="T1" fmla="*/ 102744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12699">
            <a:solidFill>
              <a:srgbClr val="28166F"/>
            </a:solidFill>
            <a:round/>
          </a:ln>
        </p:spPr>
        <p:txBody>
          <a:bodyPr lIns="0" tIns="0" rIns="0" bIns="0"/>
          <a:lstStyle/>
          <a:p>
            <a:endParaRPr lang="el-GR"/>
          </a:p>
        </p:txBody>
      </p:sp>
      <p:sp>
        <p:nvSpPr>
          <p:cNvPr id="47246" name="object 1167"/>
          <p:cNvSpPr/>
          <p:nvPr/>
        </p:nvSpPr>
        <p:spPr bwMode="auto">
          <a:xfrm>
            <a:off x="7807325" y="2479675"/>
            <a:ext cx="0" cy="127000"/>
          </a:xfrm>
          <a:custGeom>
            <a:avLst/>
            <a:gdLst>
              <a:gd name="T0" fmla="*/ 0 h 126491"/>
              <a:gd name="T1" fmla="*/ 127511 h 126491"/>
              <a:gd name="T2" fmla="*/ 0 60000 65536"/>
              <a:gd name="T3" fmla="*/ 0 60000 65536"/>
              <a:gd name="T4" fmla="*/ 0 h 126491"/>
              <a:gd name="T5" fmla="*/ 126491 h 126491"/>
            </a:gdLst>
            <a:ahLst/>
            <a:cxnLst>
              <a:cxn ang="T2">
                <a:pos x="0" y="T0"/>
              </a:cxn>
              <a:cxn ang="T3">
                <a:pos x="0" y="T1"/>
              </a:cxn>
            </a:cxnLst>
            <a:rect l="0" t="T4" r="0" b="T5"/>
            <a:pathLst>
              <a:path h="126491">
                <a:moveTo>
                  <a:pt x="0" y="0"/>
                </a:moveTo>
                <a:lnTo>
                  <a:pt x="0" y="126491"/>
                </a:lnTo>
              </a:path>
            </a:pathLst>
          </a:custGeom>
          <a:noFill/>
          <a:ln w="11938">
            <a:solidFill>
              <a:srgbClr val="28166F"/>
            </a:solidFill>
            <a:round/>
          </a:ln>
        </p:spPr>
        <p:txBody>
          <a:bodyPr lIns="0" tIns="0" rIns="0" bIns="0"/>
          <a:lstStyle/>
          <a:p>
            <a:endParaRPr lang="el-GR"/>
          </a:p>
        </p:txBody>
      </p:sp>
      <p:sp>
        <p:nvSpPr>
          <p:cNvPr id="47247" name="object 1168"/>
          <p:cNvSpPr/>
          <p:nvPr/>
        </p:nvSpPr>
        <p:spPr bwMode="auto">
          <a:xfrm>
            <a:off x="7793038" y="2476500"/>
            <a:ext cx="0" cy="103188"/>
          </a:xfrm>
          <a:custGeom>
            <a:avLst/>
            <a:gdLst>
              <a:gd name="T0" fmla="*/ 0 h 102108"/>
              <a:gd name="T1" fmla="*/ 104279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13462">
            <a:solidFill>
              <a:srgbClr val="28166F"/>
            </a:solidFill>
            <a:round/>
          </a:ln>
        </p:spPr>
        <p:txBody>
          <a:bodyPr lIns="0" tIns="0" rIns="0" bIns="0"/>
          <a:lstStyle/>
          <a:p>
            <a:endParaRPr lang="el-GR"/>
          </a:p>
        </p:txBody>
      </p:sp>
      <p:sp>
        <p:nvSpPr>
          <p:cNvPr id="47248" name="object 1169"/>
          <p:cNvSpPr/>
          <p:nvPr/>
        </p:nvSpPr>
        <p:spPr bwMode="auto">
          <a:xfrm>
            <a:off x="6784975" y="2474913"/>
            <a:ext cx="0" cy="103187"/>
          </a:xfrm>
          <a:custGeom>
            <a:avLst/>
            <a:gdLst>
              <a:gd name="T0" fmla="*/ 0 h 103632"/>
              <a:gd name="T1" fmla="*/ 102744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28701">
            <a:solidFill>
              <a:srgbClr val="28166F"/>
            </a:solidFill>
            <a:round/>
          </a:ln>
        </p:spPr>
        <p:txBody>
          <a:bodyPr lIns="0" tIns="0" rIns="0" bIns="0"/>
          <a:lstStyle/>
          <a:p>
            <a:endParaRPr lang="el-GR"/>
          </a:p>
        </p:txBody>
      </p:sp>
      <p:sp>
        <p:nvSpPr>
          <p:cNvPr id="47249" name="object 1170"/>
          <p:cNvSpPr/>
          <p:nvPr/>
        </p:nvSpPr>
        <p:spPr bwMode="auto">
          <a:xfrm>
            <a:off x="2101850" y="2495550"/>
            <a:ext cx="182563" cy="187325"/>
          </a:xfrm>
          <a:custGeom>
            <a:avLst/>
            <a:gdLst>
              <a:gd name="T0" fmla="*/ 182247 w 182880"/>
              <a:gd name="T1" fmla="*/ 94354 h 188213"/>
              <a:gd name="T2" fmla="*/ 0 w 182880"/>
              <a:gd name="T3" fmla="*/ 0 h 188213"/>
              <a:gd name="T4" fmla="*/ 0 w 182880"/>
              <a:gd name="T5" fmla="*/ 186441 h 188213"/>
              <a:gd name="T6" fmla="*/ 182247 w 182880"/>
              <a:gd name="T7" fmla="*/ 94354 h 188213"/>
              <a:gd name="T8" fmla="*/ 0 60000 65536"/>
              <a:gd name="T9" fmla="*/ 0 60000 65536"/>
              <a:gd name="T10" fmla="*/ 0 60000 65536"/>
              <a:gd name="T11" fmla="*/ 0 60000 65536"/>
              <a:gd name="T12" fmla="*/ 0 w 182880"/>
              <a:gd name="T13" fmla="*/ 0 h 188213"/>
              <a:gd name="T14" fmla="*/ 182880 w 182880"/>
              <a:gd name="T15" fmla="*/ 188213 h 188213"/>
            </a:gdLst>
            <a:ahLst/>
            <a:cxnLst>
              <a:cxn ang="T8">
                <a:pos x="T0" y="T1"/>
              </a:cxn>
              <a:cxn ang="T9">
                <a:pos x="T2" y="T3"/>
              </a:cxn>
              <a:cxn ang="T10">
                <a:pos x="T4" y="T5"/>
              </a:cxn>
              <a:cxn ang="T11">
                <a:pos x="T6" y="T7"/>
              </a:cxn>
            </a:cxnLst>
            <a:rect l="T12" t="T13" r="T14" b="T15"/>
            <a:pathLst>
              <a:path w="182880" h="188213">
                <a:moveTo>
                  <a:pt x="182880" y="95250"/>
                </a:moveTo>
                <a:lnTo>
                  <a:pt x="0" y="0"/>
                </a:lnTo>
                <a:lnTo>
                  <a:pt x="0" y="188213"/>
                </a:lnTo>
                <a:lnTo>
                  <a:pt x="182880" y="95250"/>
                </a:lnTo>
                <a:close/>
              </a:path>
            </a:pathLst>
          </a:custGeom>
          <a:solidFill>
            <a:srgbClr val="28166F"/>
          </a:solidFill>
          <a:ln w="9525">
            <a:noFill/>
            <a:round/>
          </a:ln>
        </p:spPr>
        <p:txBody>
          <a:bodyPr lIns="0" tIns="0" rIns="0" bIns="0"/>
          <a:lstStyle/>
          <a:p>
            <a:endParaRPr lang="el-GR"/>
          </a:p>
        </p:txBody>
      </p:sp>
      <p:sp>
        <p:nvSpPr>
          <p:cNvPr id="47250" name="object 1171"/>
          <p:cNvSpPr/>
          <p:nvPr/>
        </p:nvSpPr>
        <p:spPr bwMode="auto">
          <a:xfrm>
            <a:off x="2101850" y="2495550"/>
            <a:ext cx="182563" cy="187325"/>
          </a:xfrm>
          <a:custGeom>
            <a:avLst/>
            <a:gdLst>
              <a:gd name="T0" fmla="*/ 182247 w 182880"/>
              <a:gd name="T1" fmla="*/ 94354 h 188213"/>
              <a:gd name="T2" fmla="*/ 0 w 182880"/>
              <a:gd name="T3" fmla="*/ 186441 h 188213"/>
              <a:gd name="T4" fmla="*/ 0 w 182880"/>
              <a:gd name="T5" fmla="*/ 0 h 188213"/>
              <a:gd name="T6" fmla="*/ 182247 w 182880"/>
              <a:gd name="T7" fmla="*/ 94354 h 188213"/>
              <a:gd name="T8" fmla="*/ 0 60000 65536"/>
              <a:gd name="T9" fmla="*/ 0 60000 65536"/>
              <a:gd name="T10" fmla="*/ 0 60000 65536"/>
              <a:gd name="T11" fmla="*/ 0 60000 65536"/>
              <a:gd name="T12" fmla="*/ 0 w 182880"/>
              <a:gd name="T13" fmla="*/ 0 h 188213"/>
              <a:gd name="T14" fmla="*/ 182880 w 182880"/>
              <a:gd name="T15" fmla="*/ 188213 h 188213"/>
            </a:gdLst>
            <a:ahLst/>
            <a:cxnLst>
              <a:cxn ang="T8">
                <a:pos x="T0" y="T1"/>
              </a:cxn>
              <a:cxn ang="T9">
                <a:pos x="T2" y="T3"/>
              </a:cxn>
              <a:cxn ang="T10">
                <a:pos x="T4" y="T5"/>
              </a:cxn>
              <a:cxn ang="T11">
                <a:pos x="T6" y="T7"/>
              </a:cxn>
            </a:cxnLst>
            <a:rect l="T12" t="T13" r="T14" b="T15"/>
            <a:pathLst>
              <a:path w="182880" h="188213">
                <a:moveTo>
                  <a:pt x="182880" y="95250"/>
                </a:moveTo>
                <a:lnTo>
                  <a:pt x="0" y="188213"/>
                </a:lnTo>
                <a:lnTo>
                  <a:pt x="0" y="0"/>
                </a:lnTo>
                <a:lnTo>
                  <a:pt x="182880" y="95250"/>
                </a:lnTo>
                <a:close/>
              </a:path>
            </a:pathLst>
          </a:custGeom>
          <a:noFill/>
          <a:ln w="3390">
            <a:solidFill>
              <a:srgbClr val="28166F"/>
            </a:solidFill>
            <a:round/>
          </a:ln>
        </p:spPr>
        <p:txBody>
          <a:bodyPr lIns="0" tIns="0" rIns="0" bIns="0"/>
          <a:lstStyle/>
          <a:p>
            <a:endParaRPr lang="el-GR"/>
          </a:p>
        </p:txBody>
      </p:sp>
      <p:sp>
        <p:nvSpPr>
          <p:cNvPr id="47251" name="object 1172"/>
          <p:cNvSpPr/>
          <p:nvPr/>
        </p:nvSpPr>
        <p:spPr bwMode="auto">
          <a:xfrm>
            <a:off x="8185150" y="2490788"/>
            <a:ext cx="614363" cy="187325"/>
          </a:xfrm>
          <a:custGeom>
            <a:avLst/>
            <a:gdLst>
              <a:gd name="T0" fmla="*/ 613781 w 614946"/>
              <a:gd name="T1" fmla="*/ 0 h 186689"/>
              <a:gd name="T2" fmla="*/ 0 w 614946"/>
              <a:gd name="T3" fmla="*/ 187963 h 186689"/>
              <a:gd name="T4" fmla="*/ 0 60000 65536"/>
              <a:gd name="T5" fmla="*/ 0 60000 65536"/>
              <a:gd name="T6" fmla="*/ 0 w 614946"/>
              <a:gd name="T7" fmla="*/ 0 h 186689"/>
              <a:gd name="T8" fmla="*/ 614946 w 614946"/>
              <a:gd name="T9" fmla="*/ 186689 h 186689"/>
            </a:gdLst>
            <a:ahLst/>
            <a:cxnLst>
              <a:cxn ang="T4">
                <a:pos x="T0" y="T1"/>
              </a:cxn>
              <a:cxn ang="T5">
                <a:pos x="T2" y="T3"/>
              </a:cxn>
            </a:cxnLst>
            <a:rect l="T6" t="T7" r="T8" b="T9"/>
            <a:pathLst>
              <a:path w="614946" h="186689">
                <a:moveTo>
                  <a:pt x="614946" y="0"/>
                </a:moveTo>
                <a:lnTo>
                  <a:pt x="0" y="186689"/>
                </a:lnTo>
              </a:path>
            </a:pathLst>
          </a:custGeom>
          <a:noFill/>
          <a:ln w="11861">
            <a:solidFill>
              <a:srgbClr val="1F1A17"/>
            </a:solidFill>
            <a:round/>
          </a:ln>
        </p:spPr>
        <p:txBody>
          <a:bodyPr lIns="0" tIns="0" rIns="0" bIns="0"/>
          <a:lstStyle/>
          <a:p>
            <a:endParaRPr lang="el-GR"/>
          </a:p>
        </p:txBody>
      </p:sp>
      <p:sp>
        <p:nvSpPr>
          <p:cNvPr id="47252" name="object 1173"/>
          <p:cNvSpPr/>
          <p:nvPr/>
        </p:nvSpPr>
        <p:spPr bwMode="auto">
          <a:xfrm>
            <a:off x="2514600" y="3113088"/>
            <a:ext cx="428625" cy="123825"/>
          </a:xfrm>
          <a:custGeom>
            <a:avLst/>
            <a:gdLst>
              <a:gd name="T0" fmla="*/ 429006 w 428244"/>
              <a:gd name="T1" fmla="*/ 0 h 124205"/>
              <a:gd name="T2" fmla="*/ 0 w 428244"/>
              <a:gd name="T3" fmla="*/ 123446 h 124205"/>
              <a:gd name="T4" fmla="*/ 0 60000 65536"/>
              <a:gd name="T5" fmla="*/ 0 60000 65536"/>
              <a:gd name="T6" fmla="*/ 0 w 428244"/>
              <a:gd name="T7" fmla="*/ 0 h 124205"/>
              <a:gd name="T8" fmla="*/ 428244 w 428244"/>
              <a:gd name="T9" fmla="*/ 124205 h 124205"/>
            </a:gdLst>
            <a:ahLst/>
            <a:cxnLst>
              <a:cxn ang="T4">
                <a:pos x="T0" y="T1"/>
              </a:cxn>
              <a:cxn ang="T5">
                <a:pos x="T2" y="T3"/>
              </a:cxn>
            </a:cxnLst>
            <a:rect l="T6" t="T7" r="T8" b="T9"/>
            <a:pathLst>
              <a:path w="428244" h="124205">
                <a:moveTo>
                  <a:pt x="428244" y="0"/>
                </a:moveTo>
                <a:lnTo>
                  <a:pt x="0" y="124205"/>
                </a:lnTo>
              </a:path>
            </a:pathLst>
          </a:custGeom>
          <a:noFill/>
          <a:ln w="11861">
            <a:solidFill>
              <a:srgbClr val="1F1A17"/>
            </a:solidFill>
            <a:round/>
          </a:ln>
        </p:spPr>
        <p:txBody>
          <a:bodyPr lIns="0" tIns="0" rIns="0" bIns="0"/>
          <a:lstStyle/>
          <a:p>
            <a:endParaRPr lang="el-GR"/>
          </a:p>
        </p:txBody>
      </p:sp>
      <p:sp>
        <p:nvSpPr>
          <p:cNvPr id="47253" name="object 1174"/>
          <p:cNvSpPr/>
          <p:nvPr/>
        </p:nvSpPr>
        <p:spPr bwMode="auto">
          <a:xfrm>
            <a:off x="4695825" y="2916238"/>
            <a:ext cx="20638" cy="26987"/>
          </a:xfrm>
          <a:custGeom>
            <a:avLst/>
            <a:gdLst>
              <a:gd name="T0" fmla="*/ 21498 w 19812"/>
              <a:gd name="T1" fmla="*/ 18438 h 27431"/>
              <a:gd name="T2" fmla="*/ 21498 w 19812"/>
              <a:gd name="T3" fmla="*/ 10324 h 27431"/>
              <a:gd name="T4" fmla="*/ 18190 w 19812"/>
              <a:gd name="T5" fmla="*/ 3686 h 27431"/>
              <a:gd name="T6" fmla="*/ 14883 w 19812"/>
              <a:gd name="T7" fmla="*/ 0 h 27431"/>
              <a:gd name="T8" fmla="*/ 4961 w 19812"/>
              <a:gd name="T9" fmla="*/ 0 h 27431"/>
              <a:gd name="T10" fmla="*/ 1654 w 19812"/>
              <a:gd name="T11" fmla="*/ 3686 h 27431"/>
              <a:gd name="T12" fmla="*/ 0 w 19812"/>
              <a:gd name="T13" fmla="*/ 10324 h 27431"/>
              <a:gd name="T14" fmla="*/ 0 w 19812"/>
              <a:gd name="T15" fmla="*/ 18438 h 27431"/>
              <a:gd name="T16" fmla="*/ 1654 w 19812"/>
              <a:gd name="T17" fmla="*/ 23600 h 27431"/>
              <a:gd name="T18" fmla="*/ 4961 w 19812"/>
              <a:gd name="T19" fmla="*/ 26550 h 27431"/>
              <a:gd name="T20" fmla="*/ 14883 w 19812"/>
              <a:gd name="T21" fmla="*/ 26550 h 27431"/>
              <a:gd name="T22" fmla="*/ 18190 w 19812"/>
              <a:gd name="T23" fmla="*/ 23600 h 27431"/>
              <a:gd name="T24" fmla="*/ 21498 w 19812"/>
              <a:gd name="T25" fmla="*/ 18438 h 274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12"/>
              <a:gd name="T40" fmla="*/ 0 h 27431"/>
              <a:gd name="T41" fmla="*/ 19812 w 19812"/>
              <a:gd name="T42" fmla="*/ 27431 h 274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12" h="27431">
                <a:moveTo>
                  <a:pt x="19812" y="19049"/>
                </a:moveTo>
                <a:lnTo>
                  <a:pt x="19812" y="10667"/>
                </a:lnTo>
                <a:lnTo>
                  <a:pt x="16763" y="3809"/>
                </a:lnTo>
                <a:lnTo>
                  <a:pt x="13715" y="0"/>
                </a:lnTo>
                <a:lnTo>
                  <a:pt x="4571" y="0"/>
                </a:lnTo>
                <a:lnTo>
                  <a:pt x="1524" y="3809"/>
                </a:lnTo>
                <a:lnTo>
                  <a:pt x="0" y="10667"/>
                </a:lnTo>
                <a:lnTo>
                  <a:pt x="0" y="19049"/>
                </a:lnTo>
                <a:lnTo>
                  <a:pt x="1524" y="24383"/>
                </a:lnTo>
                <a:lnTo>
                  <a:pt x="4571" y="27431"/>
                </a:lnTo>
                <a:lnTo>
                  <a:pt x="13715" y="27431"/>
                </a:lnTo>
                <a:lnTo>
                  <a:pt x="16763" y="24383"/>
                </a:lnTo>
                <a:lnTo>
                  <a:pt x="19812" y="19049"/>
                </a:lnTo>
                <a:close/>
              </a:path>
            </a:pathLst>
          </a:custGeom>
          <a:solidFill>
            <a:srgbClr val="28166F"/>
          </a:solidFill>
          <a:ln w="9525">
            <a:noFill/>
            <a:round/>
          </a:ln>
        </p:spPr>
        <p:txBody>
          <a:bodyPr lIns="0" tIns="0" rIns="0" bIns="0"/>
          <a:lstStyle/>
          <a:p>
            <a:endParaRPr lang="el-GR"/>
          </a:p>
        </p:txBody>
      </p:sp>
      <p:sp>
        <p:nvSpPr>
          <p:cNvPr id="47254" name="object 1175"/>
          <p:cNvSpPr/>
          <p:nvPr/>
        </p:nvSpPr>
        <p:spPr bwMode="auto">
          <a:xfrm>
            <a:off x="4695825" y="2916238"/>
            <a:ext cx="20638" cy="26987"/>
          </a:xfrm>
          <a:custGeom>
            <a:avLst/>
            <a:gdLst>
              <a:gd name="T0" fmla="*/ 9094 w 19812"/>
              <a:gd name="T1" fmla="*/ 0 h 27431"/>
              <a:gd name="T2" fmla="*/ 14883 w 19812"/>
              <a:gd name="T3" fmla="*/ 0 h 27431"/>
              <a:gd name="T4" fmla="*/ 18190 w 19812"/>
              <a:gd name="T5" fmla="*/ 3686 h 27431"/>
              <a:gd name="T6" fmla="*/ 21498 w 19812"/>
              <a:gd name="T7" fmla="*/ 10324 h 27431"/>
              <a:gd name="T8" fmla="*/ 21498 w 19812"/>
              <a:gd name="T9" fmla="*/ 18438 h 27431"/>
              <a:gd name="T10" fmla="*/ 18190 w 19812"/>
              <a:gd name="T11" fmla="*/ 23600 h 27431"/>
              <a:gd name="T12" fmla="*/ 14883 w 19812"/>
              <a:gd name="T13" fmla="*/ 26550 h 27431"/>
              <a:gd name="T14" fmla="*/ 4961 w 19812"/>
              <a:gd name="T15" fmla="*/ 26550 h 27431"/>
              <a:gd name="T16" fmla="*/ 1654 w 19812"/>
              <a:gd name="T17" fmla="*/ 23600 h 27431"/>
              <a:gd name="T18" fmla="*/ 0 w 19812"/>
              <a:gd name="T19" fmla="*/ 18438 h 27431"/>
              <a:gd name="T20" fmla="*/ 0 w 19812"/>
              <a:gd name="T21" fmla="*/ 10324 h 27431"/>
              <a:gd name="T22" fmla="*/ 1654 w 19812"/>
              <a:gd name="T23" fmla="*/ 3686 h 27431"/>
              <a:gd name="T24" fmla="*/ 4961 w 19812"/>
              <a:gd name="T25" fmla="*/ 0 h 27431"/>
              <a:gd name="T26" fmla="*/ 9094 w 19812"/>
              <a:gd name="T27" fmla="*/ 0 h 274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812"/>
              <a:gd name="T43" fmla="*/ 0 h 27431"/>
              <a:gd name="T44" fmla="*/ 19812 w 19812"/>
              <a:gd name="T45" fmla="*/ 27431 h 274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812" h="27431">
                <a:moveTo>
                  <a:pt x="8381" y="0"/>
                </a:moveTo>
                <a:lnTo>
                  <a:pt x="13715" y="0"/>
                </a:lnTo>
                <a:lnTo>
                  <a:pt x="16763" y="3809"/>
                </a:lnTo>
                <a:lnTo>
                  <a:pt x="19812" y="10667"/>
                </a:lnTo>
                <a:lnTo>
                  <a:pt x="19812" y="19049"/>
                </a:lnTo>
                <a:lnTo>
                  <a:pt x="16763" y="24383"/>
                </a:lnTo>
                <a:lnTo>
                  <a:pt x="13715" y="27431"/>
                </a:lnTo>
                <a:lnTo>
                  <a:pt x="4571" y="27431"/>
                </a:lnTo>
                <a:lnTo>
                  <a:pt x="1524" y="24383"/>
                </a:lnTo>
                <a:lnTo>
                  <a:pt x="0" y="19049"/>
                </a:lnTo>
                <a:lnTo>
                  <a:pt x="0" y="10667"/>
                </a:lnTo>
                <a:lnTo>
                  <a:pt x="1524" y="3809"/>
                </a:lnTo>
                <a:lnTo>
                  <a:pt x="4571" y="0"/>
                </a:lnTo>
                <a:lnTo>
                  <a:pt x="8381" y="0"/>
                </a:lnTo>
              </a:path>
            </a:pathLst>
          </a:custGeom>
          <a:noFill/>
          <a:ln w="3390">
            <a:solidFill>
              <a:srgbClr val="1F1A17"/>
            </a:solidFill>
            <a:round/>
          </a:ln>
        </p:spPr>
        <p:txBody>
          <a:bodyPr lIns="0" tIns="0" rIns="0" bIns="0"/>
          <a:lstStyle/>
          <a:p>
            <a:endParaRPr lang="el-GR"/>
          </a:p>
        </p:txBody>
      </p:sp>
      <p:sp>
        <p:nvSpPr>
          <p:cNvPr id="47255" name="object 1176"/>
          <p:cNvSpPr/>
          <p:nvPr/>
        </p:nvSpPr>
        <p:spPr bwMode="auto">
          <a:xfrm>
            <a:off x="2935288" y="3097213"/>
            <a:ext cx="19050" cy="26987"/>
          </a:xfrm>
          <a:custGeom>
            <a:avLst/>
            <a:gdLst>
              <a:gd name="T0" fmla="*/ 19050 w 19050"/>
              <a:gd name="T1" fmla="*/ 18437 h 27432"/>
              <a:gd name="T2" fmla="*/ 19050 w 19050"/>
              <a:gd name="T3" fmla="*/ 8111 h 27432"/>
              <a:gd name="T4" fmla="*/ 17526 w 19050"/>
              <a:gd name="T5" fmla="*/ 1475 h 27432"/>
              <a:gd name="T6" fmla="*/ 13716 w 19050"/>
              <a:gd name="T7" fmla="*/ 0 h 27432"/>
              <a:gd name="T8" fmla="*/ 6096 w 19050"/>
              <a:gd name="T9" fmla="*/ 0 h 27432"/>
              <a:gd name="T10" fmla="*/ 3048 w 19050"/>
              <a:gd name="T11" fmla="*/ 1475 h 27432"/>
              <a:gd name="T12" fmla="*/ 0 w 19050"/>
              <a:gd name="T13" fmla="*/ 8112 h 27432"/>
              <a:gd name="T14" fmla="*/ 0 w 19050"/>
              <a:gd name="T15" fmla="*/ 18437 h 27432"/>
              <a:gd name="T16" fmla="*/ 3048 w 19050"/>
              <a:gd name="T17" fmla="*/ 20650 h 27432"/>
              <a:gd name="T18" fmla="*/ 9143 w 19050"/>
              <a:gd name="T19" fmla="*/ 26549 h 27432"/>
              <a:gd name="T20" fmla="*/ 13716 w 19050"/>
              <a:gd name="T21" fmla="*/ 23598 h 27432"/>
              <a:gd name="T22" fmla="*/ 17526 w 19050"/>
              <a:gd name="T23" fmla="*/ 20650 h 27432"/>
              <a:gd name="T24" fmla="*/ 19050 w 19050"/>
              <a:gd name="T25" fmla="*/ 18437 h 27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050"/>
              <a:gd name="T40" fmla="*/ 0 h 27432"/>
              <a:gd name="T41" fmla="*/ 19050 w 19050"/>
              <a:gd name="T42" fmla="*/ 27432 h 27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050" h="27432">
                <a:moveTo>
                  <a:pt x="19050" y="19050"/>
                </a:moveTo>
                <a:lnTo>
                  <a:pt x="19050" y="8381"/>
                </a:lnTo>
                <a:lnTo>
                  <a:pt x="17526" y="1524"/>
                </a:lnTo>
                <a:lnTo>
                  <a:pt x="13716" y="0"/>
                </a:lnTo>
                <a:lnTo>
                  <a:pt x="6096" y="0"/>
                </a:lnTo>
                <a:lnTo>
                  <a:pt x="3048" y="1524"/>
                </a:lnTo>
                <a:lnTo>
                  <a:pt x="0" y="8382"/>
                </a:lnTo>
                <a:lnTo>
                  <a:pt x="0" y="19050"/>
                </a:lnTo>
                <a:lnTo>
                  <a:pt x="3048" y="21336"/>
                </a:lnTo>
                <a:lnTo>
                  <a:pt x="9143" y="27432"/>
                </a:lnTo>
                <a:lnTo>
                  <a:pt x="13716" y="24383"/>
                </a:lnTo>
                <a:lnTo>
                  <a:pt x="17526" y="21336"/>
                </a:lnTo>
                <a:lnTo>
                  <a:pt x="19050" y="19050"/>
                </a:lnTo>
                <a:close/>
              </a:path>
            </a:pathLst>
          </a:custGeom>
          <a:solidFill>
            <a:srgbClr val="28166F"/>
          </a:solidFill>
          <a:ln w="9525">
            <a:noFill/>
            <a:round/>
          </a:ln>
        </p:spPr>
        <p:txBody>
          <a:bodyPr lIns="0" tIns="0" rIns="0" bIns="0"/>
          <a:lstStyle/>
          <a:p>
            <a:endParaRPr lang="el-GR"/>
          </a:p>
        </p:txBody>
      </p:sp>
      <p:sp>
        <p:nvSpPr>
          <p:cNvPr id="47256" name="object 1177"/>
          <p:cNvSpPr/>
          <p:nvPr/>
        </p:nvSpPr>
        <p:spPr bwMode="auto">
          <a:xfrm>
            <a:off x="2935288" y="3097213"/>
            <a:ext cx="19050" cy="26987"/>
          </a:xfrm>
          <a:custGeom>
            <a:avLst/>
            <a:gdLst>
              <a:gd name="T0" fmla="*/ 9143 w 19050"/>
              <a:gd name="T1" fmla="*/ 0 h 27432"/>
              <a:gd name="T2" fmla="*/ 13716 w 19050"/>
              <a:gd name="T3" fmla="*/ 0 h 27432"/>
              <a:gd name="T4" fmla="*/ 17526 w 19050"/>
              <a:gd name="T5" fmla="*/ 1475 h 27432"/>
              <a:gd name="T6" fmla="*/ 19050 w 19050"/>
              <a:gd name="T7" fmla="*/ 8111 h 27432"/>
              <a:gd name="T8" fmla="*/ 19050 w 19050"/>
              <a:gd name="T9" fmla="*/ 18437 h 27432"/>
              <a:gd name="T10" fmla="*/ 17526 w 19050"/>
              <a:gd name="T11" fmla="*/ 20650 h 27432"/>
              <a:gd name="T12" fmla="*/ 13716 w 19050"/>
              <a:gd name="T13" fmla="*/ 23598 h 27432"/>
              <a:gd name="T14" fmla="*/ 9143 w 19050"/>
              <a:gd name="T15" fmla="*/ 26549 h 27432"/>
              <a:gd name="T16" fmla="*/ 3048 w 19050"/>
              <a:gd name="T17" fmla="*/ 20650 h 27432"/>
              <a:gd name="T18" fmla="*/ 0 w 19050"/>
              <a:gd name="T19" fmla="*/ 18437 h 27432"/>
              <a:gd name="T20" fmla="*/ 0 w 19050"/>
              <a:gd name="T21" fmla="*/ 8112 h 27432"/>
              <a:gd name="T22" fmla="*/ 3048 w 19050"/>
              <a:gd name="T23" fmla="*/ 1475 h 27432"/>
              <a:gd name="T24" fmla="*/ 6096 w 19050"/>
              <a:gd name="T25" fmla="*/ 0 h 27432"/>
              <a:gd name="T26" fmla="*/ 9143 w 19050"/>
              <a:gd name="T27" fmla="*/ 0 h 27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050"/>
              <a:gd name="T43" fmla="*/ 0 h 27432"/>
              <a:gd name="T44" fmla="*/ 19050 w 19050"/>
              <a:gd name="T45" fmla="*/ 27432 h 27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050" h="27432">
                <a:moveTo>
                  <a:pt x="9143" y="0"/>
                </a:moveTo>
                <a:lnTo>
                  <a:pt x="13716" y="0"/>
                </a:lnTo>
                <a:lnTo>
                  <a:pt x="17526" y="1524"/>
                </a:lnTo>
                <a:lnTo>
                  <a:pt x="19050" y="8381"/>
                </a:lnTo>
                <a:lnTo>
                  <a:pt x="19050" y="19050"/>
                </a:lnTo>
                <a:lnTo>
                  <a:pt x="17526" y="21336"/>
                </a:lnTo>
                <a:lnTo>
                  <a:pt x="13716" y="24383"/>
                </a:lnTo>
                <a:lnTo>
                  <a:pt x="9143" y="27432"/>
                </a:lnTo>
                <a:lnTo>
                  <a:pt x="3048" y="21336"/>
                </a:lnTo>
                <a:lnTo>
                  <a:pt x="0" y="19050"/>
                </a:lnTo>
                <a:lnTo>
                  <a:pt x="0" y="8382"/>
                </a:lnTo>
                <a:lnTo>
                  <a:pt x="3048" y="1524"/>
                </a:lnTo>
                <a:lnTo>
                  <a:pt x="6096" y="0"/>
                </a:lnTo>
                <a:lnTo>
                  <a:pt x="9143" y="0"/>
                </a:lnTo>
              </a:path>
            </a:pathLst>
          </a:custGeom>
          <a:noFill/>
          <a:ln w="3390">
            <a:solidFill>
              <a:srgbClr val="1F1A17"/>
            </a:solidFill>
            <a:round/>
          </a:ln>
        </p:spPr>
        <p:txBody>
          <a:bodyPr lIns="0" tIns="0" rIns="0" bIns="0"/>
          <a:lstStyle/>
          <a:p>
            <a:endParaRPr lang="el-GR"/>
          </a:p>
        </p:txBody>
      </p:sp>
      <p:sp>
        <p:nvSpPr>
          <p:cNvPr id="47257" name="object 1178"/>
          <p:cNvSpPr/>
          <p:nvPr/>
        </p:nvSpPr>
        <p:spPr bwMode="auto">
          <a:xfrm>
            <a:off x="4546600" y="2852738"/>
            <a:ext cx="157163" cy="76200"/>
          </a:xfrm>
          <a:custGeom>
            <a:avLst/>
            <a:gdLst>
              <a:gd name="T0" fmla="*/ 156595 w 157733"/>
              <a:gd name="T1" fmla="*/ 76200 h 76200"/>
              <a:gd name="T2" fmla="*/ 0 w 157733"/>
              <a:gd name="T3" fmla="*/ 0 h 76200"/>
              <a:gd name="T4" fmla="*/ 0 60000 65536"/>
              <a:gd name="T5" fmla="*/ 0 60000 65536"/>
              <a:gd name="T6" fmla="*/ 0 w 157733"/>
              <a:gd name="T7" fmla="*/ 0 h 76200"/>
              <a:gd name="T8" fmla="*/ 157733 w 157733"/>
              <a:gd name="T9" fmla="*/ 76200 h 76200"/>
            </a:gdLst>
            <a:ahLst/>
            <a:cxnLst>
              <a:cxn ang="T4">
                <a:pos x="T0" y="T1"/>
              </a:cxn>
              <a:cxn ang="T5">
                <a:pos x="T2" y="T3"/>
              </a:cxn>
            </a:cxnLst>
            <a:rect l="T6" t="T7" r="T8" b="T9"/>
            <a:pathLst>
              <a:path w="157733" h="76200">
                <a:moveTo>
                  <a:pt x="157733" y="76200"/>
                </a:moveTo>
                <a:lnTo>
                  <a:pt x="0" y="0"/>
                </a:lnTo>
              </a:path>
            </a:pathLst>
          </a:custGeom>
          <a:noFill/>
          <a:ln w="11861">
            <a:solidFill>
              <a:srgbClr val="1F1A17"/>
            </a:solidFill>
            <a:round/>
          </a:ln>
        </p:spPr>
        <p:txBody>
          <a:bodyPr lIns="0" tIns="0" rIns="0" bIns="0"/>
          <a:lstStyle/>
          <a:p>
            <a:endParaRPr lang="el-GR"/>
          </a:p>
        </p:txBody>
      </p:sp>
      <p:sp>
        <p:nvSpPr>
          <p:cNvPr id="47258" name="object 1179"/>
          <p:cNvSpPr/>
          <p:nvPr/>
        </p:nvSpPr>
        <p:spPr bwMode="auto">
          <a:xfrm>
            <a:off x="3740150" y="2151063"/>
            <a:ext cx="0" cy="96837"/>
          </a:xfrm>
          <a:custGeom>
            <a:avLst/>
            <a:gdLst>
              <a:gd name="T0" fmla="*/ 0 h 98298"/>
              <a:gd name="T1" fmla="*/ 95398 h 98298"/>
              <a:gd name="T2" fmla="*/ 0 60000 65536"/>
              <a:gd name="T3" fmla="*/ 0 60000 65536"/>
              <a:gd name="T4" fmla="*/ 0 h 98298"/>
              <a:gd name="T5" fmla="*/ 98298 h 98298"/>
            </a:gdLst>
            <a:ahLst/>
            <a:cxnLst>
              <a:cxn ang="T2">
                <a:pos x="0" y="T0"/>
              </a:cxn>
              <a:cxn ang="T3">
                <a:pos x="0" y="T1"/>
              </a:cxn>
            </a:cxnLst>
            <a:rect l="0" t="T4" r="0" b="T5"/>
            <a:pathLst>
              <a:path h="98298">
                <a:moveTo>
                  <a:pt x="0" y="0"/>
                </a:moveTo>
                <a:lnTo>
                  <a:pt x="0" y="98298"/>
                </a:lnTo>
              </a:path>
            </a:pathLst>
          </a:custGeom>
          <a:noFill/>
          <a:ln w="12699">
            <a:solidFill>
              <a:srgbClr val="28166F"/>
            </a:solidFill>
            <a:round/>
          </a:ln>
        </p:spPr>
        <p:txBody>
          <a:bodyPr lIns="0" tIns="0" rIns="0" bIns="0"/>
          <a:lstStyle/>
          <a:p>
            <a:endParaRPr lang="el-GR"/>
          </a:p>
        </p:txBody>
      </p:sp>
      <p:sp>
        <p:nvSpPr>
          <p:cNvPr id="47259" name="object 1180"/>
          <p:cNvSpPr/>
          <p:nvPr/>
        </p:nvSpPr>
        <p:spPr bwMode="auto">
          <a:xfrm>
            <a:off x="3692525" y="2112963"/>
            <a:ext cx="73025" cy="69850"/>
          </a:xfrm>
          <a:custGeom>
            <a:avLst/>
            <a:gdLst>
              <a:gd name="T0" fmla="*/ 72898 w 73152"/>
              <a:gd name="T1" fmla="*/ 70363 h 69341"/>
              <a:gd name="T2" fmla="*/ 36449 w 73152"/>
              <a:gd name="T3" fmla="*/ 0 h 69341"/>
              <a:gd name="T4" fmla="*/ 0 w 73152"/>
              <a:gd name="T5" fmla="*/ 70363 h 69341"/>
              <a:gd name="T6" fmla="*/ 72898 w 73152"/>
              <a:gd name="T7" fmla="*/ 70363 h 69341"/>
              <a:gd name="T8" fmla="*/ 0 60000 65536"/>
              <a:gd name="T9" fmla="*/ 0 60000 65536"/>
              <a:gd name="T10" fmla="*/ 0 60000 65536"/>
              <a:gd name="T11" fmla="*/ 0 60000 65536"/>
              <a:gd name="T12" fmla="*/ 0 w 73152"/>
              <a:gd name="T13" fmla="*/ 0 h 69341"/>
              <a:gd name="T14" fmla="*/ 73152 w 73152"/>
              <a:gd name="T15" fmla="*/ 69341 h 69341"/>
            </a:gdLst>
            <a:ahLst/>
            <a:cxnLst>
              <a:cxn ang="T8">
                <a:pos x="T0" y="T1"/>
              </a:cxn>
              <a:cxn ang="T9">
                <a:pos x="T2" y="T3"/>
              </a:cxn>
              <a:cxn ang="T10">
                <a:pos x="T4" y="T5"/>
              </a:cxn>
              <a:cxn ang="T11">
                <a:pos x="T6" y="T7"/>
              </a:cxn>
            </a:cxnLst>
            <a:rect l="T12" t="T13" r="T14" b="T15"/>
            <a:pathLst>
              <a:path w="73152" h="69341">
                <a:moveTo>
                  <a:pt x="73152" y="69341"/>
                </a:moveTo>
                <a:lnTo>
                  <a:pt x="36575" y="0"/>
                </a:lnTo>
                <a:lnTo>
                  <a:pt x="0" y="69341"/>
                </a:lnTo>
                <a:lnTo>
                  <a:pt x="73152" y="69341"/>
                </a:lnTo>
                <a:close/>
              </a:path>
            </a:pathLst>
          </a:custGeom>
          <a:solidFill>
            <a:srgbClr val="28166F"/>
          </a:solidFill>
          <a:ln w="9525">
            <a:noFill/>
            <a:round/>
          </a:ln>
        </p:spPr>
        <p:txBody>
          <a:bodyPr lIns="0" tIns="0" rIns="0" bIns="0"/>
          <a:lstStyle/>
          <a:p>
            <a:endParaRPr lang="el-GR"/>
          </a:p>
        </p:txBody>
      </p:sp>
      <p:sp>
        <p:nvSpPr>
          <p:cNvPr id="47260" name="object 1181"/>
          <p:cNvSpPr/>
          <p:nvPr/>
        </p:nvSpPr>
        <p:spPr bwMode="auto">
          <a:xfrm>
            <a:off x="3692525" y="2112963"/>
            <a:ext cx="73025" cy="69850"/>
          </a:xfrm>
          <a:custGeom>
            <a:avLst/>
            <a:gdLst>
              <a:gd name="T0" fmla="*/ 36449 w 73152"/>
              <a:gd name="T1" fmla="*/ 0 h 69341"/>
              <a:gd name="T2" fmla="*/ 72898 w 73152"/>
              <a:gd name="T3" fmla="*/ 70363 h 69341"/>
              <a:gd name="T4" fmla="*/ 0 w 73152"/>
              <a:gd name="T5" fmla="*/ 70363 h 69341"/>
              <a:gd name="T6" fmla="*/ 36449 w 73152"/>
              <a:gd name="T7" fmla="*/ 0 h 69341"/>
              <a:gd name="T8" fmla="*/ 0 60000 65536"/>
              <a:gd name="T9" fmla="*/ 0 60000 65536"/>
              <a:gd name="T10" fmla="*/ 0 60000 65536"/>
              <a:gd name="T11" fmla="*/ 0 60000 65536"/>
              <a:gd name="T12" fmla="*/ 0 w 73152"/>
              <a:gd name="T13" fmla="*/ 0 h 69341"/>
              <a:gd name="T14" fmla="*/ 73152 w 73152"/>
              <a:gd name="T15" fmla="*/ 69341 h 69341"/>
            </a:gdLst>
            <a:ahLst/>
            <a:cxnLst>
              <a:cxn ang="T8">
                <a:pos x="T0" y="T1"/>
              </a:cxn>
              <a:cxn ang="T9">
                <a:pos x="T2" y="T3"/>
              </a:cxn>
              <a:cxn ang="T10">
                <a:pos x="T4" y="T5"/>
              </a:cxn>
              <a:cxn ang="T11">
                <a:pos x="T6" y="T7"/>
              </a:cxn>
            </a:cxnLst>
            <a:rect l="T12" t="T13" r="T14" b="T15"/>
            <a:pathLst>
              <a:path w="73152" h="69341">
                <a:moveTo>
                  <a:pt x="36575" y="0"/>
                </a:moveTo>
                <a:lnTo>
                  <a:pt x="73152" y="69341"/>
                </a:lnTo>
                <a:lnTo>
                  <a:pt x="0" y="69341"/>
                </a:lnTo>
                <a:lnTo>
                  <a:pt x="36575" y="0"/>
                </a:lnTo>
                <a:close/>
              </a:path>
            </a:pathLst>
          </a:custGeom>
          <a:noFill/>
          <a:ln w="3390">
            <a:solidFill>
              <a:srgbClr val="28166F"/>
            </a:solidFill>
            <a:round/>
          </a:ln>
        </p:spPr>
        <p:txBody>
          <a:bodyPr lIns="0" tIns="0" rIns="0" bIns="0"/>
          <a:lstStyle/>
          <a:p>
            <a:endParaRPr lang="el-GR"/>
          </a:p>
        </p:txBody>
      </p:sp>
      <p:sp>
        <p:nvSpPr>
          <p:cNvPr id="47261" name="object 1182"/>
          <p:cNvSpPr/>
          <p:nvPr/>
        </p:nvSpPr>
        <p:spPr bwMode="auto">
          <a:xfrm>
            <a:off x="3724275" y="2151063"/>
            <a:ext cx="0" cy="96837"/>
          </a:xfrm>
          <a:custGeom>
            <a:avLst/>
            <a:gdLst>
              <a:gd name="T0" fmla="*/ 0 h 98298"/>
              <a:gd name="T1" fmla="*/ 95398 h 98298"/>
              <a:gd name="T2" fmla="*/ 0 60000 65536"/>
              <a:gd name="T3" fmla="*/ 0 60000 65536"/>
              <a:gd name="T4" fmla="*/ 0 h 98298"/>
              <a:gd name="T5" fmla="*/ 98298 h 98298"/>
            </a:gdLst>
            <a:ahLst/>
            <a:cxnLst>
              <a:cxn ang="T2">
                <a:pos x="0" y="T0"/>
              </a:cxn>
              <a:cxn ang="T3">
                <a:pos x="0" y="T1"/>
              </a:cxn>
            </a:cxnLst>
            <a:rect l="0" t="T4" r="0" b="T5"/>
            <a:pathLst>
              <a:path h="98298">
                <a:moveTo>
                  <a:pt x="0" y="0"/>
                </a:moveTo>
                <a:lnTo>
                  <a:pt x="0" y="98298"/>
                </a:lnTo>
              </a:path>
            </a:pathLst>
          </a:custGeom>
          <a:noFill/>
          <a:ln w="12699">
            <a:solidFill>
              <a:srgbClr val="28166F"/>
            </a:solidFill>
            <a:round/>
          </a:ln>
        </p:spPr>
        <p:txBody>
          <a:bodyPr lIns="0" tIns="0" rIns="0" bIns="0"/>
          <a:lstStyle/>
          <a:p>
            <a:endParaRPr lang="el-GR"/>
          </a:p>
        </p:txBody>
      </p:sp>
      <p:sp>
        <p:nvSpPr>
          <p:cNvPr id="47262" name="object 1183"/>
          <p:cNvSpPr/>
          <p:nvPr/>
        </p:nvSpPr>
        <p:spPr bwMode="auto">
          <a:xfrm>
            <a:off x="2724150" y="2147888"/>
            <a:ext cx="0" cy="100012"/>
          </a:xfrm>
          <a:custGeom>
            <a:avLst/>
            <a:gdLst>
              <a:gd name="T0" fmla="*/ 0 h 101345"/>
              <a:gd name="T1" fmla="*/ 98697 h 101345"/>
              <a:gd name="T2" fmla="*/ 0 60000 65536"/>
              <a:gd name="T3" fmla="*/ 0 60000 65536"/>
              <a:gd name="T4" fmla="*/ 0 h 101345"/>
              <a:gd name="T5" fmla="*/ 101345 h 101345"/>
            </a:gdLst>
            <a:ahLst/>
            <a:cxnLst>
              <a:cxn ang="T2">
                <a:pos x="0" y="T0"/>
              </a:cxn>
              <a:cxn ang="T3">
                <a:pos x="0" y="T1"/>
              </a:cxn>
            </a:cxnLst>
            <a:rect l="0" t="T4" r="0" b="T5"/>
            <a:pathLst>
              <a:path h="101345">
                <a:moveTo>
                  <a:pt x="0" y="0"/>
                </a:moveTo>
                <a:lnTo>
                  <a:pt x="0" y="101345"/>
                </a:lnTo>
              </a:path>
            </a:pathLst>
          </a:custGeom>
          <a:noFill/>
          <a:ln w="13462">
            <a:solidFill>
              <a:srgbClr val="28166F"/>
            </a:solidFill>
            <a:round/>
          </a:ln>
        </p:spPr>
        <p:txBody>
          <a:bodyPr lIns="0" tIns="0" rIns="0" bIns="0"/>
          <a:lstStyle/>
          <a:p>
            <a:endParaRPr lang="el-GR"/>
          </a:p>
        </p:txBody>
      </p:sp>
      <p:sp>
        <p:nvSpPr>
          <p:cNvPr id="47263" name="object 1184"/>
          <p:cNvSpPr/>
          <p:nvPr/>
        </p:nvSpPr>
        <p:spPr bwMode="auto">
          <a:xfrm>
            <a:off x="2679700" y="2109788"/>
            <a:ext cx="71438" cy="71437"/>
          </a:xfrm>
          <a:custGeom>
            <a:avLst/>
            <a:gdLst>
              <a:gd name="T0" fmla="*/ 71249 w 71628"/>
              <a:gd name="T1" fmla="*/ 72013 h 70866"/>
              <a:gd name="T2" fmla="*/ 36381 w 71628"/>
              <a:gd name="T3" fmla="*/ 0 h 70866"/>
              <a:gd name="T4" fmla="*/ 0 w 71628"/>
              <a:gd name="T5" fmla="*/ 72013 h 70866"/>
              <a:gd name="T6" fmla="*/ 71249 w 71628"/>
              <a:gd name="T7" fmla="*/ 72013 h 70866"/>
              <a:gd name="T8" fmla="*/ 0 60000 65536"/>
              <a:gd name="T9" fmla="*/ 0 60000 65536"/>
              <a:gd name="T10" fmla="*/ 0 60000 65536"/>
              <a:gd name="T11" fmla="*/ 0 60000 65536"/>
              <a:gd name="T12" fmla="*/ 0 w 71628"/>
              <a:gd name="T13" fmla="*/ 0 h 70866"/>
              <a:gd name="T14" fmla="*/ 71628 w 71628"/>
              <a:gd name="T15" fmla="*/ 70866 h 70866"/>
            </a:gdLst>
            <a:ahLst/>
            <a:cxnLst>
              <a:cxn ang="T8">
                <a:pos x="T0" y="T1"/>
              </a:cxn>
              <a:cxn ang="T9">
                <a:pos x="T2" y="T3"/>
              </a:cxn>
              <a:cxn ang="T10">
                <a:pos x="T4" y="T5"/>
              </a:cxn>
              <a:cxn ang="T11">
                <a:pos x="T6" y="T7"/>
              </a:cxn>
            </a:cxnLst>
            <a:rect l="T12" t="T13" r="T14" b="T15"/>
            <a:pathLst>
              <a:path w="71628" h="70866">
                <a:moveTo>
                  <a:pt x="71628" y="70866"/>
                </a:moveTo>
                <a:lnTo>
                  <a:pt x="36575" y="0"/>
                </a:lnTo>
                <a:lnTo>
                  <a:pt x="0" y="70866"/>
                </a:lnTo>
                <a:lnTo>
                  <a:pt x="71628" y="70866"/>
                </a:lnTo>
                <a:close/>
              </a:path>
            </a:pathLst>
          </a:custGeom>
          <a:solidFill>
            <a:srgbClr val="28166F"/>
          </a:solidFill>
          <a:ln w="9525">
            <a:noFill/>
            <a:round/>
          </a:ln>
        </p:spPr>
        <p:txBody>
          <a:bodyPr lIns="0" tIns="0" rIns="0" bIns="0"/>
          <a:lstStyle/>
          <a:p>
            <a:endParaRPr lang="el-GR"/>
          </a:p>
        </p:txBody>
      </p:sp>
      <p:sp>
        <p:nvSpPr>
          <p:cNvPr id="47264" name="object 1185"/>
          <p:cNvSpPr/>
          <p:nvPr/>
        </p:nvSpPr>
        <p:spPr bwMode="auto">
          <a:xfrm>
            <a:off x="2679700" y="2109788"/>
            <a:ext cx="71438" cy="71437"/>
          </a:xfrm>
          <a:custGeom>
            <a:avLst/>
            <a:gdLst>
              <a:gd name="T0" fmla="*/ 36381 w 71628"/>
              <a:gd name="T1" fmla="*/ 0 h 70866"/>
              <a:gd name="T2" fmla="*/ 71249 w 71628"/>
              <a:gd name="T3" fmla="*/ 72013 h 70866"/>
              <a:gd name="T4" fmla="*/ 0 w 71628"/>
              <a:gd name="T5" fmla="*/ 72013 h 70866"/>
              <a:gd name="T6" fmla="*/ 36381 w 71628"/>
              <a:gd name="T7" fmla="*/ 0 h 70866"/>
              <a:gd name="T8" fmla="*/ 0 60000 65536"/>
              <a:gd name="T9" fmla="*/ 0 60000 65536"/>
              <a:gd name="T10" fmla="*/ 0 60000 65536"/>
              <a:gd name="T11" fmla="*/ 0 60000 65536"/>
              <a:gd name="T12" fmla="*/ 0 w 71628"/>
              <a:gd name="T13" fmla="*/ 0 h 70866"/>
              <a:gd name="T14" fmla="*/ 71628 w 71628"/>
              <a:gd name="T15" fmla="*/ 70866 h 70866"/>
            </a:gdLst>
            <a:ahLst/>
            <a:cxnLst>
              <a:cxn ang="T8">
                <a:pos x="T0" y="T1"/>
              </a:cxn>
              <a:cxn ang="T9">
                <a:pos x="T2" y="T3"/>
              </a:cxn>
              <a:cxn ang="T10">
                <a:pos x="T4" y="T5"/>
              </a:cxn>
              <a:cxn ang="T11">
                <a:pos x="T6" y="T7"/>
              </a:cxn>
            </a:cxnLst>
            <a:rect l="T12" t="T13" r="T14" b="T15"/>
            <a:pathLst>
              <a:path w="71628" h="70866">
                <a:moveTo>
                  <a:pt x="36575" y="0"/>
                </a:moveTo>
                <a:lnTo>
                  <a:pt x="71628" y="70866"/>
                </a:lnTo>
                <a:lnTo>
                  <a:pt x="0" y="70866"/>
                </a:lnTo>
                <a:lnTo>
                  <a:pt x="36575" y="0"/>
                </a:lnTo>
                <a:close/>
              </a:path>
            </a:pathLst>
          </a:custGeom>
          <a:noFill/>
          <a:ln w="3390">
            <a:solidFill>
              <a:srgbClr val="28166F"/>
            </a:solidFill>
            <a:round/>
          </a:ln>
        </p:spPr>
        <p:txBody>
          <a:bodyPr lIns="0" tIns="0" rIns="0" bIns="0"/>
          <a:lstStyle/>
          <a:p>
            <a:endParaRPr lang="el-GR"/>
          </a:p>
        </p:txBody>
      </p:sp>
      <p:sp>
        <p:nvSpPr>
          <p:cNvPr id="47265" name="object 1186"/>
          <p:cNvSpPr/>
          <p:nvPr/>
        </p:nvSpPr>
        <p:spPr bwMode="auto">
          <a:xfrm>
            <a:off x="2709863" y="2146300"/>
            <a:ext cx="0" cy="101600"/>
          </a:xfrm>
          <a:custGeom>
            <a:avLst/>
            <a:gdLst>
              <a:gd name="T0" fmla="*/ 0 h 102869"/>
              <a:gd name="T1" fmla="*/ 100347 h 102869"/>
              <a:gd name="T2" fmla="*/ 0 60000 65536"/>
              <a:gd name="T3" fmla="*/ 0 60000 65536"/>
              <a:gd name="T4" fmla="*/ 0 h 102869"/>
              <a:gd name="T5" fmla="*/ 102869 h 102869"/>
            </a:gdLst>
            <a:ahLst/>
            <a:cxnLst>
              <a:cxn ang="T2">
                <a:pos x="0" y="T0"/>
              </a:cxn>
              <a:cxn ang="T3">
                <a:pos x="0" y="T1"/>
              </a:cxn>
            </a:cxnLst>
            <a:rect l="0" t="T4" r="0" b="T5"/>
            <a:pathLst>
              <a:path h="102869">
                <a:moveTo>
                  <a:pt x="0" y="0"/>
                </a:moveTo>
                <a:lnTo>
                  <a:pt x="0" y="102869"/>
                </a:lnTo>
              </a:path>
            </a:pathLst>
          </a:custGeom>
          <a:noFill/>
          <a:ln w="11176">
            <a:solidFill>
              <a:srgbClr val="28166F"/>
            </a:solidFill>
            <a:round/>
          </a:ln>
        </p:spPr>
        <p:txBody>
          <a:bodyPr lIns="0" tIns="0" rIns="0" bIns="0"/>
          <a:lstStyle/>
          <a:p>
            <a:endParaRPr lang="el-GR"/>
          </a:p>
        </p:txBody>
      </p:sp>
      <p:sp>
        <p:nvSpPr>
          <p:cNvPr id="47266" name="object 1187"/>
          <p:cNvSpPr/>
          <p:nvPr/>
        </p:nvSpPr>
        <p:spPr bwMode="auto">
          <a:xfrm>
            <a:off x="5778500" y="2151063"/>
            <a:ext cx="0" cy="96837"/>
          </a:xfrm>
          <a:custGeom>
            <a:avLst/>
            <a:gdLst>
              <a:gd name="T0" fmla="*/ 0 h 98298"/>
              <a:gd name="T1" fmla="*/ 95398 h 98298"/>
              <a:gd name="T2" fmla="*/ 0 60000 65536"/>
              <a:gd name="T3" fmla="*/ 0 60000 65536"/>
              <a:gd name="T4" fmla="*/ 0 h 98298"/>
              <a:gd name="T5" fmla="*/ 98298 h 98298"/>
            </a:gdLst>
            <a:ahLst/>
            <a:cxnLst>
              <a:cxn ang="T2">
                <a:pos x="0" y="T0"/>
              </a:cxn>
              <a:cxn ang="T3">
                <a:pos x="0" y="T1"/>
              </a:cxn>
            </a:cxnLst>
            <a:rect l="0" t="T4" r="0" b="T5"/>
            <a:pathLst>
              <a:path h="98298">
                <a:moveTo>
                  <a:pt x="0" y="0"/>
                </a:moveTo>
                <a:lnTo>
                  <a:pt x="0" y="98298"/>
                </a:lnTo>
              </a:path>
            </a:pathLst>
          </a:custGeom>
          <a:noFill/>
          <a:ln w="13461">
            <a:solidFill>
              <a:srgbClr val="28166F"/>
            </a:solidFill>
            <a:round/>
          </a:ln>
        </p:spPr>
        <p:txBody>
          <a:bodyPr lIns="0" tIns="0" rIns="0" bIns="0"/>
          <a:lstStyle/>
          <a:p>
            <a:endParaRPr lang="el-GR"/>
          </a:p>
        </p:txBody>
      </p:sp>
      <p:sp>
        <p:nvSpPr>
          <p:cNvPr id="47267" name="object 1188"/>
          <p:cNvSpPr/>
          <p:nvPr/>
        </p:nvSpPr>
        <p:spPr bwMode="auto">
          <a:xfrm>
            <a:off x="5730875" y="2112963"/>
            <a:ext cx="69850" cy="69850"/>
          </a:xfrm>
          <a:custGeom>
            <a:avLst/>
            <a:gdLst>
              <a:gd name="T0" fmla="*/ 70362 w 69342"/>
              <a:gd name="T1" fmla="*/ 70363 h 69341"/>
              <a:gd name="T2" fmla="*/ 36339 w 69342"/>
              <a:gd name="T3" fmla="*/ 0 h 69341"/>
              <a:gd name="T4" fmla="*/ 0 w 69342"/>
              <a:gd name="T5" fmla="*/ 70363 h 69341"/>
              <a:gd name="T6" fmla="*/ 70362 w 69342"/>
              <a:gd name="T7" fmla="*/ 70363 h 69341"/>
              <a:gd name="T8" fmla="*/ 0 60000 65536"/>
              <a:gd name="T9" fmla="*/ 0 60000 65536"/>
              <a:gd name="T10" fmla="*/ 0 60000 65536"/>
              <a:gd name="T11" fmla="*/ 0 60000 65536"/>
              <a:gd name="T12" fmla="*/ 0 w 69342"/>
              <a:gd name="T13" fmla="*/ 0 h 69341"/>
              <a:gd name="T14" fmla="*/ 69342 w 69342"/>
              <a:gd name="T15" fmla="*/ 69341 h 69341"/>
            </a:gdLst>
            <a:ahLst/>
            <a:cxnLst>
              <a:cxn ang="T8">
                <a:pos x="T0" y="T1"/>
              </a:cxn>
              <a:cxn ang="T9">
                <a:pos x="T2" y="T3"/>
              </a:cxn>
              <a:cxn ang="T10">
                <a:pos x="T4" y="T5"/>
              </a:cxn>
              <a:cxn ang="T11">
                <a:pos x="T6" y="T7"/>
              </a:cxn>
            </a:cxnLst>
            <a:rect l="T12" t="T13" r="T14" b="T15"/>
            <a:pathLst>
              <a:path w="69342" h="69341">
                <a:moveTo>
                  <a:pt x="69342" y="69341"/>
                </a:moveTo>
                <a:lnTo>
                  <a:pt x="35813" y="0"/>
                </a:lnTo>
                <a:lnTo>
                  <a:pt x="0" y="69341"/>
                </a:lnTo>
                <a:lnTo>
                  <a:pt x="69342" y="69341"/>
                </a:lnTo>
                <a:close/>
              </a:path>
            </a:pathLst>
          </a:custGeom>
          <a:solidFill>
            <a:srgbClr val="28166F"/>
          </a:solidFill>
          <a:ln w="9525">
            <a:noFill/>
            <a:round/>
          </a:ln>
        </p:spPr>
        <p:txBody>
          <a:bodyPr lIns="0" tIns="0" rIns="0" bIns="0"/>
          <a:lstStyle/>
          <a:p>
            <a:endParaRPr lang="el-GR"/>
          </a:p>
        </p:txBody>
      </p:sp>
      <p:sp>
        <p:nvSpPr>
          <p:cNvPr id="47268" name="object 1189"/>
          <p:cNvSpPr/>
          <p:nvPr/>
        </p:nvSpPr>
        <p:spPr bwMode="auto">
          <a:xfrm>
            <a:off x="5730875" y="2112963"/>
            <a:ext cx="69850" cy="69850"/>
          </a:xfrm>
          <a:custGeom>
            <a:avLst/>
            <a:gdLst>
              <a:gd name="T0" fmla="*/ 36339 w 69342"/>
              <a:gd name="T1" fmla="*/ 0 h 69341"/>
              <a:gd name="T2" fmla="*/ 70362 w 69342"/>
              <a:gd name="T3" fmla="*/ 70363 h 69341"/>
              <a:gd name="T4" fmla="*/ 0 w 69342"/>
              <a:gd name="T5" fmla="*/ 70363 h 69341"/>
              <a:gd name="T6" fmla="*/ 36339 w 69342"/>
              <a:gd name="T7" fmla="*/ 0 h 69341"/>
              <a:gd name="T8" fmla="*/ 0 60000 65536"/>
              <a:gd name="T9" fmla="*/ 0 60000 65536"/>
              <a:gd name="T10" fmla="*/ 0 60000 65536"/>
              <a:gd name="T11" fmla="*/ 0 60000 65536"/>
              <a:gd name="T12" fmla="*/ 0 w 69342"/>
              <a:gd name="T13" fmla="*/ 0 h 69341"/>
              <a:gd name="T14" fmla="*/ 69342 w 69342"/>
              <a:gd name="T15" fmla="*/ 69341 h 69341"/>
            </a:gdLst>
            <a:ahLst/>
            <a:cxnLst>
              <a:cxn ang="T8">
                <a:pos x="T0" y="T1"/>
              </a:cxn>
              <a:cxn ang="T9">
                <a:pos x="T2" y="T3"/>
              </a:cxn>
              <a:cxn ang="T10">
                <a:pos x="T4" y="T5"/>
              </a:cxn>
              <a:cxn ang="T11">
                <a:pos x="T6" y="T7"/>
              </a:cxn>
            </a:cxnLst>
            <a:rect l="T12" t="T13" r="T14" b="T15"/>
            <a:pathLst>
              <a:path w="69342" h="69341">
                <a:moveTo>
                  <a:pt x="35813" y="0"/>
                </a:moveTo>
                <a:lnTo>
                  <a:pt x="69342" y="69341"/>
                </a:lnTo>
                <a:lnTo>
                  <a:pt x="0" y="69341"/>
                </a:lnTo>
                <a:lnTo>
                  <a:pt x="35813" y="0"/>
                </a:lnTo>
                <a:close/>
              </a:path>
            </a:pathLst>
          </a:custGeom>
          <a:noFill/>
          <a:ln w="3390">
            <a:solidFill>
              <a:srgbClr val="28166F"/>
            </a:solidFill>
            <a:round/>
          </a:ln>
        </p:spPr>
        <p:txBody>
          <a:bodyPr lIns="0" tIns="0" rIns="0" bIns="0"/>
          <a:lstStyle/>
          <a:p>
            <a:endParaRPr lang="el-GR"/>
          </a:p>
        </p:txBody>
      </p:sp>
      <p:sp>
        <p:nvSpPr>
          <p:cNvPr id="47269" name="object 1190"/>
          <p:cNvSpPr/>
          <p:nvPr/>
        </p:nvSpPr>
        <p:spPr bwMode="auto">
          <a:xfrm>
            <a:off x="5762625" y="2151063"/>
            <a:ext cx="0" cy="96837"/>
          </a:xfrm>
          <a:custGeom>
            <a:avLst/>
            <a:gdLst>
              <a:gd name="T0" fmla="*/ 0 h 98298"/>
              <a:gd name="T1" fmla="*/ 95398 h 98298"/>
              <a:gd name="T2" fmla="*/ 0 60000 65536"/>
              <a:gd name="T3" fmla="*/ 0 60000 65536"/>
              <a:gd name="T4" fmla="*/ 0 h 98298"/>
              <a:gd name="T5" fmla="*/ 98298 h 98298"/>
            </a:gdLst>
            <a:ahLst/>
            <a:cxnLst>
              <a:cxn ang="T2">
                <a:pos x="0" y="T0"/>
              </a:cxn>
              <a:cxn ang="T3">
                <a:pos x="0" y="T1"/>
              </a:cxn>
            </a:cxnLst>
            <a:rect l="0" t="T4" r="0" b="T5"/>
            <a:pathLst>
              <a:path h="98298">
                <a:moveTo>
                  <a:pt x="0" y="0"/>
                </a:moveTo>
                <a:lnTo>
                  <a:pt x="0" y="98298"/>
                </a:lnTo>
              </a:path>
            </a:pathLst>
          </a:custGeom>
          <a:noFill/>
          <a:ln w="13461">
            <a:solidFill>
              <a:srgbClr val="28166F"/>
            </a:solidFill>
            <a:round/>
          </a:ln>
        </p:spPr>
        <p:txBody>
          <a:bodyPr lIns="0" tIns="0" rIns="0" bIns="0"/>
          <a:lstStyle/>
          <a:p>
            <a:endParaRPr lang="el-GR"/>
          </a:p>
        </p:txBody>
      </p:sp>
      <p:sp>
        <p:nvSpPr>
          <p:cNvPr id="47270" name="object 1191"/>
          <p:cNvSpPr/>
          <p:nvPr/>
        </p:nvSpPr>
        <p:spPr bwMode="auto">
          <a:xfrm>
            <a:off x="4759325" y="2147888"/>
            <a:ext cx="0" cy="100012"/>
          </a:xfrm>
          <a:custGeom>
            <a:avLst/>
            <a:gdLst>
              <a:gd name="T0" fmla="*/ 0 h 101345"/>
              <a:gd name="T1" fmla="*/ 98697 h 101345"/>
              <a:gd name="T2" fmla="*/ 0 60000 65536"/>
              <a:gd name="T3" fmla="*/ 0 60000 65536"/>
              <a:gd name="T4" fmla="*/ 0 h 101345"/>
              <a:gd name="T5" fmla="*/ 101345 h 101345"/>
            </a:gdLst>
            <a:ahLst/>
            <a:cxnLst>
              <a:cxn ang="T2">
                <a:pos x="0" y="T0"/>
              </a:cxn>
              <a:cxn ang="T3">
                <a:pos x="0" y="T1"/>
              </a:cxn>
            </a:cxnLst>
            <a:rect l="0" t="T4" r="0" b="T5"/>
            <a:pathLst>
              <a:path h="101345">
                <a:moveTo>
                  <a:pt x="0" y="0"/>
                </a:moveTo>
                <a:lnTo>
                  <a:pt x="0" y="101345"/>
                </a:lnTo>
              </a:path>
            </a:pathLst>
          </a:custGeom>
          <a:noFill/>
          <a:ln w="13461">
            <a:solidFill>
              <a:srgbClr val="28166F"/>
            </a:solidFill>
            <a:round/>
          </a:ln>
        </p:spPr>
        <p:txBody>
          <a:bodyPr lIns="0" tIns="0" rIns="0" bIns="0"/>
          <a:lstStyle/>
          <a:p>
            <a:endParaRPr lang="el-GR"/>
          </a:p>
        </p:txBody>
      </p:sp>
      <p:sp>
        <p:nvSpPr>
          <p:cNvPr id="47271" name="object 1192"/>
          <p:cNvSpPr/>
          <p:nvPr/>
        </p:nvSpPr>
        <p:spPr bwMode="auto">
          <a:xfrm>
            <a:off x="4718050" y="2109788"/>
            <a:ext cx="71438" cy="71437"/>
          </a:xfrm>
          <a:custGeom>
            <a:avLst/>
            <a:gdLst>
              <a:gd name="T0" fmla="*/ 72016 w 70865"/>
              <a:gd name="T1" fmla="*/ 72014 h 70865"/>
              <a:gd name="T2" fmla="*/ 34845 w 70865"/>
              <a:gd name="T3" fmla="*/ 0 h 70865"/>
              <a:gd name="T4" fmla="*/ 0 w 70865"/>
              <a:gd name="T5" fmla="*/ 72014 h 70865"/>
              <a:gd name="T6" fmla="*/ 72016 w 70865"/>
              <a:gd name="T7" fmla="*/ 72014 h 70865"/>
              <a:gd name="T8" fmla="*/ 0 60000 65536"/>
              <a:gd name="T9" fmla="*/ 0 60000 65536"/>
              <a:gd name="T10" fmla="*/ 0 60000 65536"/>
              <a:gd name="T11" fmla="*/ 0 60000 65536"/>
              <a:gd name="T12" fmla="*/ 0 w 70865"/>
              <a:gd name="T13" fmla="*/ 0 h 70865"/>
              <a:gd name="T14" fmla="*/ 70865 w 70865"/>
              <a:gd name="T15" fmla="*/ 70865 h 70865"/>
            </a:gdLst>
            <a:ahLst/>
            <a:cxnLst>
              <a:cxn ang="T8">
                <a:pos x="T0" y="T1"/>
              </a:cxn>
              <a:cxn ang="T9">
                <a:pos x="T2" y="T3"/>
              </a:cxn>
              <a:cxn ang="T10">
                <a:pos x="T4" y="T5"/>
              </a:cxn>
              <a:cxn ang="T11">
                <a:pos x="T6" y="T7"/>
              </a:cxn>
            </a:cxnLst>
            <a:rect l="T12" t="T13" r="T14" b="T15"/>
            <a:pathLst>
              <a:path w="70865" h="70865">
                <a:moveTo>
                  <a:pt x="70865" y="70865"/>
                </a:moveTo>
                <a:lnTo>
                  <a:pt x="34289" y="0"/>
                </a:lnTo>
                <a:lnTo>
                  <a:pt x="0" y="70865"/>
                </a:lnTo>
                <a:lnTo>
                  <a:pt x="70865" y="70865"/>
                </a:lnTo>
                <a:close/>
              </a:path>
            </a:pathLst>
          </a:custGeom>
          <a:solidFill>
            <a:srgbClr val="28166F"/>
          </a:solidFill>
          <a:ln w="9525">
            <a:noFill/>
            <a:round/>
          </a:ln>
        </p:spPr>
        <p:txBody>
          <a:bodyPr lIns="0" tIns="0" rIns="0" bIns="0"/>
          <a:lstStyle/>
          <a:p>
            <a:endParaRPr lang="el-GR"/>
          </a:p>
        </p:txBody>
      </p:sp>
      <p:sp>
        <p:nvSpPr>
          <p:cNvPr id="47272" name="object 1193"/>
          <p:cNvSpPr/>
          <p:nvPr/>
        </p:nvSpPr>
        <p:spPr bwMode="auto">
          <a:xfrm>
            <a:off x="4718050" y="2109788"/>
            <a:ext cx="71438" cy="71437"/>
          </a:xfrm>
          <a:custGeom>
            <a:avLst/>
            <a:gdLst>
              <a:gd name="T0" fmla="*/ 34845 w 70865"/>
              <a:gd name="T1" fmla="*/ 0 h 70865"/>
              <a:gd name="T2" fmla="*/ 72016 w 70865"/>
              <a:gd name="T3" fmla="*/ 72014 h 70865"/>
              <a:gd name="T4" fmla="*/ 0 w 70865"/>
              <a:gd name="T5" fmla="*/ 72014 h 70865"/>
              <a:gd name="T6" fmla="*/ 34845 w 70865"/>
              <a:gd name="T7" fmla="*/ 0 h 70865"/>
              <a:gd name="T8" fmla="*/ 0 60000 65536"/>
              <a:gd name="T9" fmla="*/ 0 60000 65536"/>
              <a:gd name="T10" fmla="*/ 0 60000 65536"/>
              <a:gd name="T11" fmla="*/ 0 60000 65536"/>
              <a:gd name="T12" fmla="*/ 0 w 70865"/>
              <a:gd name="T13" fmla="*/ 0 h 70865"/>
              <a:gd name="T14" fmla="*/ 70865 w 70865"/>
              <a:gd name="T15" fmla="*/ 70865 h 70865"/>
            </a:gdLst>
            <a:ahLst/>
            <a:cxnLst>
              <a:cxn ang="T8">
                <a:pos x="T0" y="T1"/>
              </a:cxn>
              <a:cxn ang="T9">
                <a:pos x="T2" y="T3"/>
              </a:cxn>
              <a:cxn ang="T10">
                <a:pos x="T4" y="T5"/>
              </a:cxn>
              <a:cxn ang="T11">
                <a:pos x="T6" y="T7"/>
              </a:cxn>
            </a:cxnLst>
            <a:rect l="T12" t="T13" r="T14" b="T15"/>
            <a:pathLst>
              <a:path w="70865" h="70865">
                <a:moveTo>
                  <a:pt x="34289" y="0"/>
                </a:moveTo>
                <a:lnTo>
                  <a:pt x="70865" y="70865"/>
                </a:lnTo>
                <a:lnTo>
                  <a:pt x="0" y="70865"/>
                </a:lnTo>
                <a:lnTo>
                  <a:pt x="34289" y="0"/>
                </a:lnTo>
                <a:close/>
              </a:path>
            </a:pathLst>
          </a:custGeom>
          <a:noFill/>
          <a:ln w="3390">
            <a:solidFill>
              <a:srgbClr val="28166F"/>
            </a:solidFill>
            <a:round/>
          </a:ln>
        </p:spPr>
        <p:txBody>
          <a:bodyPr lIns="0" tIns="0" rIns="0" bIns="0"/>
          <a:lstStyle/>
          <a:p>
            <a:endParaRPr lang="el-GR"/>
          </a:p>
        </p:txBody>
      </p:sp>
      <p:sp>
        <p:nvSpPr>
          <p:cNvPr id="47273" name="object 1194"/>
          <p:cNvSpPr/>
          <p:nvPr/>
        </p:nvSpPr>
        <p:spPr bwMode="auto">
          <a:xfrm>
            <a:off x="4746625" y="2146300"/>
            <a:ext cx="0" cy="101600"/>
          </a:xfrm>
          <a:custGeom>
            <a:avLst/>
            <a:gdLst>
              <a:gd name="T0" fmla="*/ 0 h 102869"/>
              <a:gd name="T1" fmla="*/ 100347 h 102869"/>
              <a:gd name="T2" fmla="*/ 0 60000 65536"/>
              <a:gd name="T3" fmla="*/ 0 60000 65536"/>
              <a:gd name="T4" fmla="*/ 0 h 102869"/>
              <a:gd name="T5" fmla="*/ 102869 h 102869"/>
            </a:gdLst>
            <a:ahLst/>
            <a:cxnLst>
              <a:cxn ang="T2">
                <a:pos x="0" y="T0"/>
              </a:cxn>
              <a:cxn ang="T3">
                <a:pos x="0" y="T1"/>
              </a:cxn>
            </a:cxnLst>
            <a:rect l="0" t="T4" r="0" b="T5"/>
            <a:pathLst>
              <a:path h="102869">
                <a:moveTo>
                  <a:pt x="0" y="0"/>
                </a:moveTo>
                <a:lnTo>
                  <a:pt x="0" y="102869"/>
                </a:lnTo>
              </a:path>
            </a:pathLst>
          </a:custGeom>
          <a:noFill/>
          <a:ln w="12699">
            <a:solidFill>
              <a:srgbClr val="28166F"/>
            </a:solidFill>
            <a:round/>
          </a:ln>
        </p:spPr>
        <p:txBody>
          <a:bodyPr lIns="0" tIns="0" rIns="0" bIns="0"/>
          <a:lstStyle/>
          <a:p>
            <a:endParaRPr lang="el-GR"/>
          </a:p>
        </p:txBody>
      </p:sp>
      <p:sp>
        <p:nvSpPr>
          <p:cNvPr id="47274" name="object 1195"/>
          <p:cNvSpPr/>
          <p:nvPr/>
        </p:nvSpPr>
        <p:spPr bwMode="auto">
          <a:xfrm>
            <a:off x="6791325" y="2147888"/>
            <a:ext cx="0" cy="100012"/>
          </a:xfrm>
          <a:custGeom>
            <a:avLst/>
            <a:gdLst>
              <a:gd name="T0" fmla="*/ 0 h 101345"/>
              <a:gd name="T1" fmla="*/ 98697 h 101345"/>
              <a:gd name="T2" fmla="*/ 0 60000 65536"/>
              <a:gd name="T3" fmla="*/ 0 60000 65536"/>
              <a:gd name="T4" fmla="*/ 0 h 101345"/>
              <a:gd name="T5" fmla="*/ 101345 h 101345"/>
            </a:gdLst>
            <a:ahLst/>
            <a:cxnLst>
              <a:cxn ang="T2">
                <a:pos x="0" y="T0"/>
              </a:cxn>
              <a:cxn ang="T3">
                <a:pos x="0" y="T1"/>
              </a:cxn>
            </a:cxnLst>
            <a:rect l="0" t="T4" r="0" b="T5"/>
            <a:pathLst>
              <a:path h="101345">
                <a:moveTo>
                  <a:pt x="0" y="0"/>
                </a:moveTo>
                <a:lnTo>
                  <a:pt x="0" y="101345"/>
                </a:lnTo>
              </a:path>
            </a:pathLst>
          </a:custGeom>
          <a:noFill/>
          <a:ln w="16510">
            <a:solidFill>
              <a:srgbClr val="28166F"/>
            </a:solidFill>
            <a:round/>
          </a:ln>
        </p:spPr>
        <p:txBody>
          <a:bodyPr lIns="0" tIns="0" rIns="0" bIns="0"/>
          <a:lstStyle/>
          <a:p>
            <a:endParaRPr lang="el-GR"/>
          </a:p>
        </p:txBody>
      </p:sp>
      <p:sp>
        <p:nvSpPr>
          <p:cNvPr id="47275" name="object 1196"/>
          <p:cNvSpPr/>
          <p:nvPr/>
        </p:nvSpPr>
        <p:spPr bwMode="auto">
          <a:xfrm>
            <a:off x="6748463" y="2109788"/>
            <a:ext cx="69850" cy="71437"/>
          </a:xfrm>
          <a:custGeom>
            <a:avLst/>
            <a:gdLst>
              <a:gd name="T0" fmla="*/ 68861 w 70853"/>
              <a:gd name="T1" fmla="*/ 72014 h 70865"/>
              <a:gd name="T2" fmla="*/ 35535 w 70853"/>
              <a:gd name="T3" fmla="*/ 0 h 70865"/>
              <a:gd name="T4" fmla="*/ 0 w 70853"/>
              <a:gd name="T5" fmla="*/ 72014 h 70865"/>
              <a:gd name="T6" fmla="*/ 68861 w 70853"/>
              <a:gd name="T7" fmla="*/ 72014 h 70865"/>
              <a:gd name="T8" fmla="*/ 0 60000 65536"/>
              <a:gd name="T9" fmla="*/ 0 60000 65536"/>
              <a:gd name="T10" fmla="*/ 0 60000 65536"/>
              <a:gd name="T11" fmla="*/ 0 60000 65536"/>
              <a:gd name="T12" fmla="*/ 0 w 70853"/>
              <a:gd name="T13" fmla="*/ 0 h 70865"/>
              <a:gd name="T14" fmla="*/ 70853 w 70853"/>
              <a:gd name="T15" fmla="*/ 70865 h 70865"/>
            </a:gdLst>
            <a:ahLst/>
            <a:cxnLst>
              <a:cxn ang="T8">
                <a:pos x="T0" y="T1"/>
              </a:cxn>
              <a:cxn ang="T9">
                <a:pos x="T2" y="T3"/>
              </a:cxn>
              <a:cxn ang="T10">
                <a:pos x="T4" y="T5"/>
              </a:cxn>
              <a:cxn ang="T11">
                <a:pos x="T6" y="T7"/>
              </a:cxn>
            </a:cxnLst>
            <a:rect l="T12" t="T13" r="T14" b="T15"/>
            <a:pathLst>
              <a:path w="70853" h="70865">
                <a:moveTo>
                  <a:pt x="70853" y="70865"/>
                </a:moveTo>
                <a:lnTo>
                  <a:pt x="36563" y="0"/>
                </a:lnTo>
                <a:lnTo>
                  <a:pt x="0" y="70865"/>
                </a:lnTo>
                <a:lnTo>
                  <a:pt x="70853" y="70865"/>
                </a:lnTo>
                <a:close/>
              </a:path>
            </a:pathLst>
          </a:custGeom>
          <a:solidFill>
            <a:srgbClr val="28166F"/>
          </a:solidFill>
          <a:ln w="9525">
            <a:noFill/>
            <a:round/>
          </a:ln>
        </p:spPr>
        <p:txBody>
          <a:bodyPr lIns="0" tIns="0" rIns="0" bIns="0"/>
          <a:lstStyle/>
          <a:p>
            <a:endParaRPr lang="el-GR"/>
          </a:p>
        </p:txBody>
      </p:sp>
      <p:sp>
        <p:nvSpPr>
          <p:cNvPr id="47276" name="object 1197"/>
          <p:cNvSpPr/>
          <p:nvPr/>
        </p:nvSpPr>
        <p:spPr bwMode="auto">
          <a:xfrm>
            <a:off x="6748463" y="2109788"/>
            <a:ext cx="69850" cy="71437"/>
          </a:xfrm>
          <a:custGeom>
            <a:avLst/>
            <a:gdLst>
              <a:gd name="T0" fmla="*/ 35535 w 70853"/>
              <a:gd name="T1" fmla="*/ 0 h 70865"/>
              <a:gd name="T2" fmla="*/ 68861 w 70853"/>
              <a:gd name="T3" fmla="*/ 72014 h 70865"/>
              <a:gd name="T4" fmla="*/ 0 w 70853"/>
              <a:gd name="T5" fmla="*/ 72014 h 70865"/>
              <a:gd name="T6" fmla="*/ 35535 w 70853"/>
              <a:gd name="T7" fmla="*/ 0 h 70865"/>
              <a:gd name="T8" fmla="*/ 0 60000 65536"/>
              <a:gd name="T9" fmla="*/ 0 60000 65536"/>
              <a:gd name="T10" fmla="*/ 0 60000 65536"/>
              <a:gd name="T11" fmla="*/ 0 60000 65536"/>
              <a:gd name="T12" fmla="*/ 0 w 70853"/>
              <a:gd name="T13" fmla="*/ 0 h 70865"/>
              <a:gd name="T14" fmla="*/ 70853 w 70853"/>
              <a:gd name="T15" fmla="*/ 70865 h 70865"/>
            </a:gdLst>
            <a:ahLst/>
            <a:cxnLst>
              <a:cxn ang="T8">
                <a:pos x="T0" y="T1"/>
              </a:cxn>
              <a:cxn ang="T9">
                <a:pos x="T2" y="T3"/>
              </a:cxn>
              <a:cxn ang="T10">
                <a:pos x="T4" y="T5"/>
              </a:cxn>
              <a:cxn ang="T11">
                <a:pos x="T6" y="T7"/>
              </a:cxn>
            </a:cxnLst>
            <a:rect l="T12" t="T13" r="T14" b="T15"/>
            <a:pathLst>
              <a:path w="70853" h="70865">
                <a:moveTo>
                  <a:pt x="36563" y="0"/>
                </a:moveTo>
                <a:lnTo>
                  <a:pt x="70853" y="70865"/>
                </a:lnTo>
                <a:lnTo>
                  <a:pt x="0" y="70865"/>
                </a:lnTo>
                <a:lnTo>
                  <a:pt x="36563" y="0"/>
                </a:lnTo>
                <a:close/>
              </a:path>
            </a:pathLst>
          </a:custGeom>
          <a:noFill/>
          <a:ln w="3390">
            <a:solidFill>
              <a:srgbClr val="28166F"/>
            </a:solidFill>
            <a:round/>
          </a:ln>
        </p:spPr>
        <p:txBody>
          <a:bodyPr lIns="0" tIns="0" rIns="0" bIns="0"/>
          <a:lstStyle/>
          <a:p>
            <a:endParaRPr lang="el-GR"/>
          </a:p>
        </p:txBody>
      </p:sp>
      <p:sp>
        <p:nvSpPr>
          <p:cNvPr id="47277" name="object 1198"/>
          <p:cNvSpPr/>
          <p:nvPr/>
        </p:nvSpPr>
        <p:spPr bwMode="auto">
          <a:xfrm>
            <a:off x="6778625" y="2146300"/>
            <a:ext cx="0" cy="101600"/>
          </a:xfrm>
          <a:custGeom>
            <a:avLst/>
            <a:gdLst>
              <a:gd name="T0" fmla="*/ 0 h 102869"/>
              <a:gd name="T1" fmla="*/ 100347 h 102869"/>
              <a:gd name="T2" fmla="*/ 0 60000 65536"/>
              <a:gd name="T3" fmla="*/ 0 60000 65536"/>
              <a:gd name="T4" fmla="*/ 0 h 102869"/>
              <a:gd name="T5" fmla="*/ 102869 h 102869"/>
            </a:gdLst>
            <a:ahLst/>
            <a:cxnLst>
              <a:cxn ang="T2">
                <a:pos x="0" y="T0"/>
              </a:cxn>
              <a:cxn ang="T3">
                <a:pos x="0" y="T1"/>
              </a:cxn>
            </a:cxnLst>
            <a:rect l="0" t="T4" r="0" b="T5"/>
            <a:pathLst>
              <a:path h="102869">
                <a:moveTo>
                  <a:pt x="0" y="0"/>
                </a:moveTo>
                <a:lnTo>
                  <a:pt x="0" y="102869"/>
                </a:lnTo>
              </a:path>
            </a:pathLst>
          </a:custGeom>
          <a:noFill/>
          <a:ln w="13462">
            <a:solidFill>
              <a:srgbClr val="28166F"/>
            </a:solidFill>
            <a:round/>
          </a:ln>
        </p:spPr>
        <p:txBody>
          <a:bodyPr lIns="0" tIns="0" rIns="0" bIns="0"/>
          <a:lstStyle/>
          <a:p>
            <a:endParaRPr lang="el-GR"/>
          </a:p>
        </p:txBody>
      </p:sp>
      <p:sp>
        <p:nvSpPr>
          <p:cNvPr id="47278" name="object 1199"/>
          <p:cNvSpPr/>
          <p:nvPr/>
        </p:nvSpPr>
        <p:spPr bwMode="auto">
          <a:xfrm>
            <a:off x="4030663" y="2357438"/>
            <a:ext cx="0" cy="98425"/>
          </a:xfrm>
          <a:custGeom>
            <a:avLst/>
            <a:gdLst>
              <a:gd name="T0" fmla="*/ 0 h 98298"/>
              <a:gd name="T1" fmla="*/ 98551 h 98298"/>
              <a:gd name="T2" fmla="*/ 0 60000 65536"/>
              <a:gd name="T3" fmla="*/ 0 60000 65536"/>
              <a:gd name="T4" fmla="*/ 0 h 98298"/>
              <a:gd name="T5" fmla="*/ 98298 h 98298"/>
            </a:gdLst>
            <a:ahLst/>
            <a:cxnLst>
              <a:cxn ang="T2">
                <a:pos x="0" y="T0"/>
              </a:cxn>
              <a:cxn ang="T3">
                <a:pos x="0" y="T1"/>
              </a:cxn>
            </a:cxnLst>
            <a:rect l="0" t="T4" r="0" b="T5"/>
            <a:pathLst>
              <a:path h="98298">
                <a:moveTo>
                  <a:pt x="0" y="0"/>
                </a:moveTo>
                <a:lnTo>
                  <a:pt x="0" y="98297"/>
                </a:lnTo>
              </a:path>
            </a:pathLst>
          </a:custGeom>
          <a:noFill/>
          <a:ln w="13461">
            <a:solidFill>
              <a:srgbClr val="28166F"/>
            </a:solidFill>
            <a:round/>
          </a:ln>
        </p:spPr>
        <p:txBody>
          <a:bodyPr lIns="0" tIns="0" rIns="0" bIns="0"/>
          <a:lstStyle/>
          <a:p>
            <a:endParaRPr lang="el-GR"/>
          </a:p>
        </p:txBody>
      </p:sp>
      <p:sp>
        <p:nvSpPr>
          <p:cNvPr id="47279" name="object 1200"/>
          <p:cNvSpPr/>
          <p:nvPr/>
        </p:nvSpPr>
        <p:spPr bwMode="auto">
          <a:xfrm>
            <a:off x="3984625" y="2320925"/>
            <a:ext cx="74613" cy="66675"/>
          </a:xfrm>
          <a:custGeom>
            <a:avLst/>
            <a:gdLst>
              <a:gd name="T0" fmla="*/ 74551 w 74675"/>
              <a:gd name="T1" fmla="*/ 65551 h 67818"/>
              <a:gd name="T2" fmla="*/ 36515 w 74675"/>
              <a:gd name="T3" fmla="*/ 0 h 67818"/>
              <a:gd name="T4" fmla="*/ 0 w 74675"/>
              <a:gd name="T5" fmla="*/ 65551 h 67818"/>
              <a:gd name="T6" fmla="*/ 74551 w 74675"/>
              <a:gd name="T7" fmla="*/ 65551 h 67818"/>
              <a:gd name="T8" fmla="*/ 0 60000 65536"/>
              <a:gd name="T9" fmla="*/ 0 60000 65536"/>
              <a:gd name="T10" fmla="*/ 0 60000 65536"/>
              <a:gd name="T11" fmla="*/ 0 60000 65536"/>
              <a:gd name="T12" fmla="*/ 0 w 74675"/>
              <a:gd name="T13" fmla="*/ 0 h 67818"/>
              <a:gd name="T14" fmla="*/ 74675 w 74675"/>
              <a:gd name="T15" fmla="*/ 67818 h 67818"/>
            </a:gdLst>
            <a:ahLst/>
            <a:cxnLst>
              <a:cxn ang="T8">
                <a:pos x="T0" y="T1"/>
              </a:cxn>
              <a:cxn ang="T9">
                <a:pos x="T2" y="T3"/>
              </a:cxn>
              <a:cxn ang="T10">
                <a:pos x="T4" y="T5"/>
              </a:cxn>
              <a:cxn ang="T11">
                <a:pos x="T6" y="T7"/>
              </a:cxn>
            </a:cxnLst>
            <a:rect l="T12" t="T13" r="T14" b="T15"/>
            <a:pathLst>
              <a:path w="74675" h="67818">
                <a:moveTo>
                  <a:pt x="74675" y="67818"/>
                </a:moveTo>
                <a:lnTo>
                  <a:pt x="36575" y="0"/>
                </a:lnTo>
                <a:lnTo>
                  <a:pt x="0" y="67818"/>
                </a:lnTo>
                <a:lnTo>
                  <a:pt x="74675" y="67818"/>
                </a:lnTo>
                <a:close/>
              </a:path>
            </a:pathLst>
          </a:custGeom>
          <a:solidFill>
            <a:srgbClr val="28166F"/>
          </a:solidFill>
          <a:ln w="9525">
            <a:noFill/>
            <a:round/>
          </a:ln>
        </p:spPr>
        <p:txBody>
          <a:bodyPr lIns="0" tIns="0" rIns="0" bIns="0"/>
          <a:lstStyle/>
          <a:p>
            <a:endParaRPr lang="el-GR"/>
          </a:p>
        </p:txBody>
      </p:sp>
      <p:sp>
        <p:nvSpPr>
          <p:cNvPr id="47280" name="object 1201"/>
          <p:cNvSpPr/>
          <p:nvPr/>
        </p:nvSpPr>
        <p:spPr bwMode="auto">
          <a:xfrm>
            <a:off x="3984625" y="2320925"/>
            <a:ext cx="74613" cy="66675"/>
          </a:xfrm>
          <a:custGeom>
            <a:avLst/>
            <a:gdLst>
              <a:gd name="T0" fmla="*/ 36515 w 74675"/>
              <a:gd name="T1" fmla="*/ 0 h 67818"/>
              <a:gd name="T2" fmla="*/ 74551 w 74675"/>
              <a:gd name="T3" fmla="*/ 65551 h 67818"/>
              <a:gd name="T4" fmla="*/ 0 w 74675"/>
              <a:gd name="T5" fmla="*/ 65551 h 67818"/>
              <a:gd name="T6" fmla="*/ 36515 w 74675"/>
              <a:gd name="T7" fmla="*/ 0 h 67818"/>
              <a:gd name="T8" fmla="*/ 0 60000 65536"/>
              <a:gd name="T9" fmla="*/ 0 60000 65536"/>
              <a:gd name="T10" fmla="*/ 0 60000 65536"/>
              <a:gd name="T11" fmla="*/ 0 60000 65536"/>
              <a:gd name="T12" fmla="*/ 0 w 74675"/>
              <a:gd name="T13" fmla="*/ 0 h 67818"/>
              <a:gd name="T14" fmla="*/ 74675 w 74675"/>
              <a:gd name="T15" fmla="*/ 67818 h 67818"/>
            </a:gdLst>
            <a:ahLst/>
            <a:cxnLst>
              <a:cxn ang="T8">
                <a:pos x="T0" y="T1"/>
              </a:cxn>
              <a:cxn ang="T9">
                <a:pos x="T2" y="T3"/>
              </a:cxn>
              <a:cxn ang="T10">
                <a:pos x="T4" y="T5"/>
              </a:cxn>
              <a:cxn ang="T11">
                <a:pos x="T6" y="T7"/>
              </a:cxn>
            </a:cxnLst>
            <a:rect l="T12" t="T13" r="T14" b="T15"/>
            <a:pathLst>
              <a:path w="74675" h="67818">
                <a:moveTo>
                  <a:pt x="36575" y="0"/>
                </a:moveTo>
                <a:lnTo>
                  <a:pt x="74675" y="67818"/>
                </a:lnTo>
                <a:lnTo>
                  <a:pt x="0" y="67818"/>
                </a:lnTo>
                <a:lnTo>
                  <a:pt x="36575" y="0"/>
                </a:lnTo>
                <a:close/>
              </a:path>
            </a:pathLst>
          </a:custGeom>
          <a:noFill/>
          <a:ln w="3390">
            <a:solidFill>
              <a:srgbClr val="28166F"/>
            </a:solidFill>
            <a:round/>
          </a:ln>
        </p:spPr>
        <p:txBody>
          <a:bodyPr lIns="0" tIns="0" rIns="0" bIns="0"/>
          <a:lstStyle/>
          <a:p>
            <a:endParaRPr lang="el-GR"/>
          </a:p>
        </p:txBody>
      </p:sp>
      <p:sp>
        <p:nvSpPr>
          <p:cNvPr id="47281" name="object 1202"/>
          <p:cNvSpPr/>
          <p:nvPr/>
        </p:nvSpPr>
        <p:spPr bwMode="auto">
          <a:xfrm>
            <a:off x="4016375" y="2355850"/>
            <a:ext cx="0" cy="100013"/>
          </a:xfrm>
          <a:custGeom>
            <a:avLst/>
            <a:gdLst>
              <a:gd name="T0" fmla="*/ 0 h 100584"/>
              <a:gd name="T1" fmla="*/ 99444 h 100584"/>
              <a:gd name="T2" fmla="*/ 0 60000 65536"/>
              <a:gd name="T3" fmla="*/ 0 60000 65536"/>
              <a:gd name="T4" fmla="*/ 0 h 100584"/>
              <a:gd name="T5" fmla="*/ 100584 h 100584"/>
            </a:gdLst>
            <a:ahLst/>
            <a:cxnLst>
              <a:cxn ang="T2">
                <a:pos x="0" y="T0"/>
              </a:cxn>
              <a:cxn ang="T3">
                <a:pos x="0" y="T1"/>
              </a:cxn>
            </a:cxnLst>
            <a:rect l="0" t="T4" r="0" b="T5"/>
            <a:pathLst>
              <a:path h="100584">
                <a:moveTo>
                  <a:pt x="0" y="0"/>
                </a:moveTo>
                <a:lnTo>
                  <a:pt x="0" y="100583"/>
                </a:lnTo>
              </a:path>
            </a:pathLst>
          </a:custGeom>
          <a:noFill/>
          <a:ln w="11938">
            <a:solidFill>
              <a:srgbClr val="28166F"/>
            </a:solidFill>
            <a:round/>
          </a:ln>
        </p:spPr>
        <p:txBody>
          <a:bodyPr lIns="0" tIns="0" rIns="0" bIns="0"/>
          <a:lstStyle/>
          <a:p>
            <a:endParaRPr lang="el-GR"/>
          </a:p>
        </p:txBody>
      </p:sp>
      <p:sp>
        <p:nvSpPr>
          <p:cNvPr id="47282" name="object 1203"/>
          <p:cNvSpPr/>
          <p:nvPr/>
        </p:nvSpPr>
        <p:spPr bwMode="auto">
          <a:xfrm>
            <a:off x="3011488" y="2347913"/>
            <a:ext cx="0" cy="103187"/>
          </a:xfrm>
          <a:custGeom>
            <a:avLst/>
            <a:gdLst>
              <a:gd name="T0" fmla="*/ 0 h 102107"/>
              <a:gd name="T1" fmla="*/ 104278 h 102107"/>
              <a:gd name="T2" fmla="*/ 0 60000 65536"/>
              <a:gd name="T3" fmla="*/ 0 60000 65536"/>
              <a:gd name="T4" fmla="*/ 0 h 102107"/>
              <a:gd name="T5" fmla="*/ 102107 h 102107"/>
            </a:gdLst>
            <a:ahLst/>
            <a:cxnLst>
              <a:cxn ang="T2">
                <a:pos x="0" y="T0"/>
              </a:cxn>
              <a:cxn ang="T3">
                <a:pos x="0" y="T1"/>
              </a:cxn>
            </a:cxnLst>
            <a:rect l="0" t="T4" r="0" b="T5"/>
            <a:pathLst>
              <a:path h="102107">
                <a:moveTo>
                  <a:pt x="0" y="0"/>
                </a:moveTo>
                <a:lnTo>
                  <a:pt x="0" y="102107"/>
                </a:lnTo>
              </a:path>
            </a:pathLst>
          </a:custGeom>
          <a:noFill/>
          <a:ln w="16509">
            <a:solidFill>
              <a:srgbClr val="28166F"/>
            </a:solidFill>
            <a:round/>
          </a:ln>
        </p:spPr>
        <p:txBody>
          <a:bodyPr lIns="0" tIns="0" rIns="0" bIns="0"/>
          <a:lstStyle/>
          <a:p>
            <a:endParaRPr lang="el-GR"/>
          </a:p>
        </p:txBody>
      </p:sp>
      <p:sp>
        <p:nvSpPr>
          <p:cNvPr id="47283" name="object 1204"/>
          <p:cNvSpPr/>
          <p:nvPr/>
        </p:nvSpPr>
        <p:spPr bwMode="auto">
          <a:xfrm>
            <a:off x="2968625" y="2316163"/>
            <a:ext cx="71438" cy="66675"/>
          </a:xfrm>
          <a:custGeom>
            <a:avLst/>
            <a:gdLst>
              <a:gd name="T0" fmla="*/ 72016 w 70865"/>
              <a:gd name="T1" fmla="*/ 67057 h 66294"/>
              <a:gd name="T2" fmla="*/ 36395 w 70865"/>
              <a:gd name="T3" fmla="*/ 0 h 66294"/>
              <a:gd name="T4" fmla="*/ 0 w 70865"/>
              <a:gd name="T5" fmla="*/ 67057 h 66294"/>
              <a:gd name="T6" fmla="*/ 72016 w 70865"/>
              <a:gd name="T7" fmla="*/ 67057 h 66294"/>
              <a:gd name="T8" fmla="*/ 0 60000 65536"/>
              <a:gd name="T9" fmla="*/ 0 60000 65536"/>
              <a:gd name="T10" fmla="*/ 0 60000 65536"/>
              <a:gd name="T11" fmla="*/ 0 60000 65536"/>
              <a:gd name="T12" fmla="*/ 0 w 70865"/>
              <a:gd name="T13" fmla="*/ 0 h 66294"/>
              <a:gd name="T14" fmla="*/ 70865 w 70865"/>
              <a:gd name="T15" fmla="*/ 66294 h 66294"/>
            </a:gdLst>
            <a:ahLst/>
            <a:cxnLst>
              <a:cxn ang="T8">
                <a:pos x="T0" y="T1"/>
              </a:cxn>
              <a:cxn ang="T9">
                <a:pos x="T2" y="T3"/>
              </a:cxn>
              <a:cxn ang="T10">
                <a:pos x="T4" y="T5"/>
              </a:cxn>
              <a:cxn ang="T11">
                <a:pos x="T6" y="T7"/>
              </a:cxn>
            </a:cxnLst>
            <a:rect l="T12" t="T13" r="T14" b="T15"/>
            <a:pathLst>
              <a:path w="70865" h="66294">
                <a:moveTo>
                  <a:pt x="70865" y="66293"/>
                </a:moveTo>
                <a:lnTo>
                  <a:pt x="35813" y="0"/>
                </a:lnTo>
                <a:lnTo>
                  <a:pt x="0" y="66293"/>
                </a:lnTo>
                <a:lnTo>
                  <a:pt x="70865" y="66293"/>
                </a:lnTo>
                <a:close/>
              </a:path>
            </a:pathLst>
          </a:custGeom>
          <a:solidFill>
            <a:srgbClr val="28166F"/>
          </a:solidFill>
          <a:ln w="9525">
            <a:noFill/>
            <a:round/>
          </a:ln>
        </p:spPr>
        <p:txBody>
          <a:bodyPr lIns="0" tIns="0" rIns="0" bIns="0"/>
          <a:lstStyle/>
          <a:p>
            <a:endParaRPr lang="el-GR"/>
          </a:p>
        </p:txBody>
      </p:sp>
      <p:sp>
        <p:nvSpPr>
          <p:cNvPr id="47284" name="object 1205"/>
          <p:cNvSpPr/>
          <p:nvPr/>
        </p:nvSpPr>
        <p:spPr bwMode="auto">
          <a:xfrm>
            <a:off x="2968625" y="2316163"/>
            <a:ext cx="71438" cy="66675"/>
          </a:xfrm>
          <a:custGeom>
            <a:avLst/>
            <a:gdLst>
              <a:gd name="T0" fmla="*/ 36395 w 70865"/>
              <a:gd name="T1" fmla="*/ 0 h 66294"/>
              <a:gd name="T2" fmla="*/ 72016 w 70865"/>
              <a:gd name="T3" fmla="*/ 67057 h 66294"/>
              <a:gd name="T4" fmla="*/ 0 w 70865"/>
              <a:gd name="T5" fmla="*/ 67057 h 66294"/>
              <a:gd name="T6" fmla="*/ 36395 w 70865"/>
              <a:gd name="T7" fmla="*/ 0 h 66294"/>
              <a:gd name="T8" fmla="*/ 0 60000 65536"/>
              <a:gd name="T9" fmla="*/ 0 60000 65536"/>
              <a:gd name="T10" fmla="*/ 0 60000 65536"/>
              <a:gd name="T11" fmla="*/ 0 60000 65536"/>
              <a:gd name="T12" fmla="*/ 0 w 70865"/>
              <a:gd name="T13" fmla="*/ 0 h 66294"/>
              <a:gd name="T14" fmla="*/ 70865 w 70865"/>
              <a:gd name="T15" fmla="*/ 66294 h 66294"/>
            </a:gdLst>
            <a:ahLst/>
            <a:cxnLst>
              <a:cxn ang="T8">
                <a:pos x="T0" y="T1"/>
              </a:cxn>
              <a:cxn ang="T9">
                <a:pos x="T2" y="T3"/>
              </a:cxn>
              <a:cxn ang="T10">
                <a:pos x="T4" y="T5"/>
              </a:cxn>
              <a:cxn ang="T11">
                <a:pos x="T6" y="T7"/>
              </a:cxn>
            </a:cxnLst>
            <a:rect l="T12" t="T13" r="T14" b="T15"/>
            <a:pathLst>
              <a:path w="70865" h="66294">
                <a:moveTo>
                  <a:pt x="35813" y="0"/>
                </a:moveTo>
                <a:lnTo>
                  <a:pt x="70865" y="66293"/>
                </a:lnTo>
                <a:lnTo>
                  <a:pt x="0" y="66293"/>
                </a:lnTo>
                <a:lnTo>
                  <a:pt x="35813" y="0"/>
                </a:lnTo>
                <a:close/>
              </a:path>
            </a:pathLst>
          </a:custGeom>
          <a:noFill/>
          <a:ln w="3390">
            <a:solidFill>
              <a:srgbClr val="28166F"/>
            </a:solidFill>
            <a:round/>
          </a:ln>
        </p:spPr>
        <p:txBody>
          <a:bodyPr lIns="0" tIns="0" rIns="0" bIns="0"/>
          <a:lstStyle/>
          <a:p>
            <a:endParaRPr lang="el-GR"/>
          </a:p>
        </p:txBody>
      </p:sp>
      <p:sp>
        <p:nvSpPr>
          <p:cNvPr id="47285" name="object 1206"/>
          <p:cNvSpPr/>
          <p:nvPr/>
        </p:nvSpPr>
        <p:spPr bwMode="auto">
          <a:xfrm>
            <a:off x="2998788" y="2347913"/>
            <a:ext cx="0" cy="103187"/>
          </a:xfrm>
          <a:custGeom>
            <a:avLst/>
            <a:gdLst>
              <a:gd name="T0" fmla="*/ 0 h 102107"/>
              <a:gd name="T1" fmla="*/ 104278 h 102107"/>
              <a:gd name="T2" fmla="*/ 0 60000 65536"/>
              <a:gd name="T3" fmla="*/ 0 60000 65536"/>
              <a:gd name="T4" fmla="*/ 0 h 102107"/>
              <a:gd name="T5" fmla="*/ 102107 h 102107"/>
            </a:gdLst>
            <a:ahLst/>
            <a:cxnLst>
              <a:cxn ang="T2">
                <a:pos x="0" y="T0"/>
              </a:cxn>
              <a:cxn ang="T3">
                <a:pos x="0" y="T1"/>
              </a:cxn>
            </a:cxnLst>
            <a:rect l="0" t="T4" r="0" b="T5"/>
            <a:pathLst>
              <a:path h="102107">
                <a:moveTo>
                  <a:pt x="0" y="0"/>
                </a:moveTo>
                <a:lnTo>
                  <a:pt x="0" y="102107"/>
                </a:lnTo>
              </a:path>
            </a:pathLst>
          </a:custGeom>
          <a:noFill/>
          <a:ln w="12700">
            <a:solidFill>
              <a:srgbClr val="28166F"/>
            </a:solidFill>
            <a:round/>
          </a:ln>
        </p:spPr>
        <p:txBody>
          <a:bodyPr lIns="0" tIns="0" rIns="0" bIns="0"/>
          <a:lstStyle/>
          <a:p>
            <a:endParaRPr lang="el-GR"/>
          </a:p>
        </p:txBody>
      </p:sp>
      <p:sp>
        <p:nvSpPr>
          <p:cNvPr id="47286" name="object 1207"/>
          <p:cNvSpPr/>
          <p:nvPr/>
        </p:nvSpPr>
        <p:spPr bwMode="auto">
          <a:xfrm>
            <a:off x="6072188" y="2344738"/>
            <a:ext cx="0" cy="101600"/>
          </a:xfrm>
          <a:custGeom>
            <a:avLst/>
            <a:gdLst>
              <a:gd name="T0" fmla="*/ 0 h 101346"/>
              <a:gd name="T1" fmla="*/ 101855 h 101346"/>
              <a:gd name="T2" fmla="*/ 0 60000 65536"/>
              <a:gd name="T3" fmla="*/ 0 60000 65536"/>
              <a:gd name="T4" fmla="*/ 0 h 101346"/>
              <a:gd name="T5" fmla="*/ 101346 h 101346"/>
            </a:gdLst>
            <a:ahLst/>
            <a:cxnLst>
              <a:cxn ang="T2">
                <a:pos x="0" y="T0"/>
              </a:cxn>
              <a:cxn ang="T3">
                <a:pos x="0" y="T1"/>
              </a:cxn>
            </a:cxnLst>
            <a:rect l="0" t="T4" r="0" b="T5"/>
            <a:pathLst>
              <a:path h="101346">
                <a:moveTo>
                  <a:pt x="0" y="0"/>
                </a:moveTo>
                <a:lnTo>
                  <a:pt x="0" y="101346"/>
                </a:lnTo>
              </a:path>
            </a:pathLst>
          </a:custGeom>
          <a:noFill/>
          <a:ln w="11175">
            <a:solidFill>
              <a:srgbClr val="28166F"/>
            </a:solidFill>
            <a:round/>
          </a:ln>
        </p:spPr>
        <p:txBody>
          <a:bodyPr lIns="0" tIns="0" rIns="0" bIns="0"/>
          <a:lstStyle/>
          <a:p>
            <a:endParaRPr lang="el-GR"/>
          </a:p>
        </p:txBody>
      </p:sp>
      <p:sp>
        <p:nvSpPr>
          <p:cNvPr id="47287" name="object 1208"/>
          <p:cNvSpPr/>
          <p:nvPr/>
        </p:nvSpPr>
        <p:spPr bwMode="auto">
          <a:xfrm>
            <a:off x="6026150" y="2309813"/>
            <a:ext cx="71438" cy="69850"/>
          </a:xfrm>
          <a:custGeom>
            <a:avLst/>
            <a:gdLst>
              <a:gd name="T0" fmla="*/ 72016 w 70865"/>
              <a:gd name="T1" fmla="*/ 70363 h 69341"/>
              <a:gd name="T2" fmla="*/ 36395 w 70865"/>
              <a:gd name="T3" fmla="*/ 0 h 69341"/>
              <a:gd name="T4" fmla="*/ 0 w 70865"/>
              <a:gd name="T5" fmla="*/ 70363 h 69341"/>
              <a:gd name="T6" fmla="*/ 72016 w 70865"/>
              <a:gd name="T7" fmla="*/ 70363 h 69341"/>
              <a:gd name="T8" fmla="*/ 0 60000 65536"/>
              <a:gd name="T9" fmla="*/ 0 60000 65536"/>
              <a:gd name="T10" fmla="*/ 0 60000 65536"/>
              <a:gd name="T11" fmla="*/ 0 60000 65536"/>
              <a:gd name="T12" fmla="*/ 0 w 70865"/>
              <a:gd name="T13" fmla="*/ 0 h 69341"/>
              <a:gd name="T14" fmla="*/ 70865 w 70865"/>
              <a:gd name="T15" fmla="*/ 69341 h 69341"/>
            </a:gdLst>
            <a:ahLst/>
            <a:cxnLst>
              <a:cxn ang="T8">
                <a:pos x="T0" y="T1"/>
              </a:cxn>
              <a:cxn ang="T9">
                <a:pos x="T2" y="T3"/>
              </a:cxn>
              <a:cxn ang="T10">
                <a:pos x="T4" y="T5"/>
              </a:cxn>
              <a:cxn ang="T11">
                <a:pos x="T6" y="T7"/>
              </a:cxn>
            </a:cxnLst>
            <a:rect l="T12" t="T13" r="T14" b="T15"/>
            <a:pathLst>
              <a:path w="70865" h="69341">
                <a:moveTo>
                  <a:pt x="70865" y="69341"/>
                </a:moveTo>
                <a:lnTo>
                  <a:pt x="35813" y="0"/>
                </a:lnTo>
                <a:lnTo>
                  <a:pt x="0" y="69341"/>
                </a:lnTo>
                <a:lnTo>
                  <a:pt x="70865" y="69341"/>
                </a:lnTo>
                <a:close/>
              </a:path>
            </a:pathLst>
          </a:custGeom>
          <a:solidFill>
            <a:srgbClr val="28166F"/>
          </a:solidFill>
          <a:ln w="9525">
            <a:noFill/>
            <a:round/>
          </a:ln>
        </p:spPr>
        <p:txBody>
          <a:bodyPr lIns="0" tIns="0" rIns="0" bIns="0"/>
          <a:lstStyle/>
          <a:p>
            <a:endParaRPr lang="el-GR"/>
          </a:p>
        </p:txBody>
      </p:sp>
      <p:sp>
        <p:nvSpPr>
          <p:cNvPr id="47288" name="object 1209"/>
          <p:cNvSpPr/>
          <p:nvPr/>
        </p:nvSpPr>
        <p:spPr bwMode="auto">
          <a:xfrm>
            <a:off x="6026150" y="2309813"/>
            <a:ext cx="71438" cy="69850"/>
          </a:xfrm>
          <a:custGeom>
            <a:avLst/>
            <a:gdLst>
              <a:gd name="T0" fmla="*/ 36395 w 70865"/>
              <a:gd name="T1" fmla="*/ 0 h 69341"/>
              <a:gd name="T2" fmla="*/ 72016 w 70865"/>
              <a:gd name="T3" fmla="*/ 70363 h 69341"/>
              <a:gd name="T4" fmla="*/ 0 w 70865"/>
              <a:gd name="T5" fmla="*/ 70363 h 69341"/>
              <a:gd name="T6" fmla="*/ 36395 w 70865"/>
              <a:gd name="T7" fmla="*/ 0 h 69341"/>
              <a:gd name="T8" fmla="*/ 0 60000 65536"/>
              <a:gd name="T9" fmla="*/ 0 60000 65536"/>
              <a:gd name="T10" fmla="*/ 0 60000 65536"/>
              <a:gd name="T11" fmla="*/ 0 60000 65536"/>
              <a:gd name="T12" fmla="*/ 0 w 70865"/>
              <a:gd name="T13" fmla="*/ 0 h 69341"/>
              <a:gd name="T14" fmla="*/ 70865 w 70865"/>
              <a:gd name="T15" fmla="*/ 69341 h 69341"/>
            </a:gdLst>
            <a:ahLst/>
            <a:cxnLst>
              <a:cxn ang="T8">
                <a:pos x="T0" y="T1"/>
              </a:cxn>
              <a:cxn ang="T9">
                <a:pos x="T2" y="T3"/>
              </a:cxn>
              <a:cxn ang="T10">
                <a:pos x="T4" y="T5"/>
              </a:cxn>
              <a:cxn ang="T11">
                <a:pos x="T6" y="T7"/>
              </a:cxn>
            </a:cxnLst>
            <a:rect l="T12" t="T13" r="T14" b="T15"/>
            <a:pathLst>
              <a:path w="70865" h="69341">
                <a:moveTo>
                  <a:pt x="35813" y="0"/>
                </a:moveTo>
                <a:lnTo>
                  <a:pt x="70865" y="69341"/>
                </a:lnTo>
                <a:lnTo>
                  <a:pt x="0" y="69341"/>
                </a:lnTo>
                <a:lnTo>
                  <a:pt x="35813" y="0"/>
                </a:lnTo>
                <a:close/>
              </a:path>
            </a:pathLst>
          </a:custGeom>
          <a:noFill/>
          <a:ln w="3390">
            <a:solidFill>
              <a:srgbClr val="28166F"/>
            </a:solidFill>
            <a:round/>
          </a:ln>
        </p:spPr>
        <p:txBody>
          <a:bodyPr lIns="0" tIns="0" rIns="0" bIns="0"/>
          <a:lstStyle/>
          <a:p>
            <a:endParaRPr lang="el-GR"/>
          </a:p>
        </p:txBody>
      </p:sp>
      <p:sp>
        <p:nvSpPr>
          <p:cNvPr id="47289" name="object 1210"/>
          <p:cNvSpPr/>
          <p:nvPr/>
        </p:nvSpPr>
        <p:spPr bwMode="auto">
          <a:xfrm>
            <a:off x="6057900" y="2343150"/>
            <a:ext cx="0" cy="103188"/>
          </a:xfrm>
          <a:custGeom>
            <a:avLst/>
            <a:gdLst>
              <a:gd name="T0" fmla="*/ 0 h 102870"/>
              <a:gd name="T1" fmla="*/ 103507 h 102870"/>
              <a:gd name="T2" fmla="*/ 0 60000 65536"/>
              <a:gd name="T3" fmla="*/ 0 60000 65536"/>
              <a:gd name="T4" fmla="*/ 0 h 102870"/>
              <a:gd name="T5" fmla="*/ 102870 h 102870"/>
            </a:gdLst>
            <a:ahLst/>
            <a:cxnLst>
              <a:cxn ang="T2">
                <a:pos x="0" y="T0"/>
              </a:cxn>
              <a:cxn ang="T3">
                <a:pos x="0" y="T1"/>
              </a:cxn>
            </a:cxnLst>
            <a:rect l="0" t="T4" r="0" b="T5"/>
            <a:pathLst>
              <a:path h="102870">
                <a:moveTo>
                  <a:pt x="0" y="0"/>
                </a:moveTo>
                <a:lnTo>
                  <a:pt x="0" y="102870"/>
                </a:lnTo>
              </a:path>
            </a:pathLst>
          </a:custGeom>
          <a:noFill/>
          <a:ln w="13461">
            <a:solidFill>
              <a:srgbClr val="28166F"/>
            </a:solidFill>
            <a:round/>
          </a:ln>
        </p:spPr>
        <p:txBody>
          <a:bodyPr lIns="0" tIns="0" rIns="0" bIns="0"/>
          <a:lstStyle/>
          <a:p>
            <a:endParaRPr lang="el-GR"/>
          </a:p>
        </p:txBody>
      </p:sp>
      <p:sp>
        <p:nvSpPr>
          <p:cNvPr id="47290" name="object 1211"/>
          <p:cNvSpPr/>
          <p:nvPr/>
        </p:nvSpPr>
        <p:spPr bwMode="auto">
          <a:xfrm>
            <a:off x="5053013" y="2352675"/>
            <a:ext cx="0" cy="100013"/>
          </a:xfrm>
          <a:custGeom>
            <a:avLst/>
            <a:gdLst>
              <a:gd name="T0" fmla="*/ 0 h 99822"/>
              <a:gd name="T1" fmla="*/ 100204 h 99822"/>
              <a:gd name="T2" fmla="*/ 0 60000 65536"/>
              <a:gd name="T3" fmla="*/ 0 60000 65536"/>
              <a:gd name="T4" fmla="*/ 0 h 99822"/>
              <a:gd name="T5" fmla="*/ 99822 h 99822"/>
            </a:gdLst>
            <a:ahLst/>
            <a:cxnLst>
              <a:cxn ang="T2">
                <a:pos x="0" y="T0"/>
              </a:cxn>
              <a:cxn ang="T3">
                <a:pos x="0" y="T1"/>
              </a:cxn>
            </a:cxnLst>
            <a:rect l="0" t="T4" r="0" b="T5"/>
            <a:pathLst>
              <a:path h="99822">
                <a:moveTo>
                  <a:pt x="0" y="0"/>
                </a:moveTo>
                <a:lnTo>
                  <a:pt x="0" y="99822"/>
                </a:lnTo>
              </a:path>
            </a:pathLst>
          </a:custGeom>
          <a:noFill/>
          <a:ln w="13462">
            <a:solidFill>
              <a:srgbClr val="28166F"/>
            </a:solidFill>
            <a:round/>
          </a:ln>
        </p:spPr>
        <p:txBody>
          <a:bodyPr lIns="0" tIns="0" rIns="0" bIns="0"/>
          <a:lstStyle/>
          <a:p>
            <a:endParaRPr lang="el-GR"/>
          </a:p>
        </p:txBody>
      </p:sp>
      <p:sp>
        <p:nvSpPr>
          <p:cNvPr id="47291" name="object 1212"/>
          <p:cNvSpPr/>
          <p:nvPr/>
        </p:nvSpPr>
        <p:spPr bwMode="auto">
          <a:xfrm>
            <a:off x="5010150" y="2316163"/>
            <a:ext cx="71438" cy="68262"/>
          </a:xfrm>
          <a:custGeom>
            <a:avLst/>
            <a:gdLst>
              <a:gd name="T0" fmla="*/ 72797 w 70104"/>
              <a:gd name="T1" fmla="*/ 68709 h 67818"/>
              <a:gd name="T2" fmla="*/ 34815 w 70104"/>
              <a:gd name="T3" fmla="*/ 0 h 67818"/>
              <a:gd name="T4" fmla="*/ 0 w 70104"/>
              <a:gd name="T5" fmla="*/ 68709 h 67818"/>
              <a:gd name="T6" fmla="*/ 72797 w 70104"/>
              <a:gd name="T7" fmla="*/ 68709 h 67818"/>
              <a:gd name="T8" fmla="*/ 0 60000 65536"/>
              <a:gd name="T9" fmla="*/ 0 60000 65536"/>
              <a:gd name="T10" fmla="*/ 0 60000 65536"/>
              <a:gd name="T11" fmla="*/ 0 60000 65536"/>
              <a:gd name="T12" fmla="*/ 0 w 70104"/>
              <a:gd name="T13" fmla="*/ 0 h 67818"/>
              <a:gd name="T14" fmla="*/ 70104 w 70104"/>
              <a:gd name="T15" fmla="*/ 67818 h 67818"/>
            </a:gdLst>
            <a:ahLst/>
            <a:cxnLst>
              <a:cxn ang="T8">
                <a:pos x="T0" y="T1"/>
              </a:cxn>
              <a:cxn ang="T9">
                <a:pos x="T2" y="T3"/>
              </a:cxn>
              <a:cxn ang="T10">
                <a:pos x="T4" y="T5"/>
              </a:cxn>
              <a:cxn ang="T11">
                <a:pos x="T6" y="T7"/>
              </a:cxn>
            </a:cxnLst>
            <a:rect l="T12" t="T13" r="T14" b="T15"/>
            <a:pathLst>
              <a:path w="70104" h="67818">
                <a:moveTo>
                  <a:pt x="70104" y="67818"/>
                </a:moveTo>
                <a:lnTo>
                  <a:pt x="33527" y="0"/>
                </a:lnTo>
                <a:lnTo>
                  <a:pt x="0" y="67818"/>
                </a:lnTo>
                <a:lnTo>
                  <a:pt x="70104" y="67818"/>
                </a:lnTo>
                <a:close/>
              </a:path>
            </a:pathLst>
          </a:custGeom>
          <a:solidFill>
            <a:srgbClr val="28166F"/>
          </a:solidFill>
          <a:ln w="9525">
            <a:noFill/>
            <a:round/>
          </a:ln>
        </p:spPr>
        <p:txBody>
          <a:bodyPr lIns="0" tIns="0" rIns="0" bIns="0"/>
          <a:lstStyle/>
          <a:p>
            <a:endParaRPr lang="el-GR"/>
          </a:p>
        </p:txBody>
      </p:sp>
      <p:sp>
        <p:nvSpPr>
          <p:cNvPr id="47292" name="object 1213"/>
          <p:cNvSpPr/>
          <p:nvPr/>
        </p:nvSpPr>
        <p:spPr bwMode="auto">
          <a:xfrm>
            <a:off x="5010150" y="2316163"/>
            <a:ext cx="71438" cy="68262"/>
          </a:xfrm>
          <a:custGeom>
            <a:avLst/>
            <a:gdLst>
              <a:gd name="T0" fmla="*/ 34815 w 70104"/>
              <a:gd name="T1" fmla="*/ 0 h 67818"/>
              <a:gd name="T2" fmla="*/ 72797 w 70104"/>
              <a:gd name="T3" fmla="*/ 68709 h 67818"/>
              <a:gd name="T4" fmla="*/ 0 w 70104"/>
              <a:gd name="T5" fmla="*/ 68709 h 67818"/>
              <a:gd name="T6" fmla="*/ 34815 w 70104"/>
              <a:gd name="T7" fmla="*/ 0 h 67818"/>
              <a:gd name="T8" fmla="*/ 0 60000 65536"/>
              <a:gd name="T9" fmla="*/ 0 60000 65536"/>
              <a:gd name="T10" fmla="*/ 0 60000 65536"/>
              <a:gd name="T11" fmla="*/ 0 60000 65536"/>
              <a:gd name="T12" fmla="*/ 0 w 70104"/>
              <a:gd name="T13" fmla="*/ 0 h 67818"/>
              <a:gd name="T14" fmla="*/ 70104 w 70104"/>
              <a:gd name="T15" fmla="*/ 67818 h 67818"/>
            </a:gdLst>
            <a:ahLst/>
            <a:cxnLst>
              <a:cxn ang="T8">
                <a:pos x="T0" y="T1"/>
              </a:cxn>
              <a:cxn ang="T9">
                <a:pos x="T2" y="T3"/>
              </a:cxn>
              <a:cxn ang="T10">
                <a:pos x="T4" y="T5"/>
              </a:cxn>
              <a:cxn ang="T11">
                <a:pos x="T6" y="T7"/>
              </a:cxn>
            </a:cxnLst>
            <a:rect l="T12" t="T13" r="T14" b="T15"/>
            <a:pathLst>
              <a:path w="70104" h="67818">
                <a:moveTo>
                  <a:pt x="33527" y="0"/>
                </a:moveTo>
                <a:lnTo>
                  <a:pt x="70104" y="67818"/>
                </a:lnTo>
                <a:lnTo>
                  <a:pt x="0" y="67818"/>
                </a:lnTo>
                <a:lnTo>
                  <a:pt x="33527" y="0"/>
                </a:lnTo>
                <a:close/>
              </a:path>
            </a:pathLst>
          </a:custGeom>
          <a:noFill/>
          <a:ln w="3390">
            <a:solidFill>
              <a:srgbClr val="28166F"/>
            </a:solidFill>
            <a:round/>
          </a:ln>
        </p:spPr>
        <p:txBody>
          <a:bodyPr lIns="0" tIns="0" rIns="0" bIns="0"/>
          <a:lstStyle/>
          <a:p>
            <a:endParaRPr lang="el-GR"/>
          </a:p>
        </p:txBody>
      </p:sp>
      <p:sp>
        <p:nvSpPr>
          <p:cNvPr id="47293" name="object 1214"/>
          <p:cNvSpPr/>
          <p:nvPr/>
        </p:nvSpPr>
        <p:spPr bwMode="auto">
          <a:xfrm>
            <a:off x="5037138" y="2352675"/>
            <a:ext cx="0" cy="100013"/>
          </a:xfrm>
          <a:custGeom>
            <a:avLst/>
            <a:gdLst>
              <a:gd name="T0" fmla="*/ 0 h 99822"/>
              <a:gd name="T1" fmla="*/ 100204 h 99822"/>
              <a:gd name="T2" fmla="*/ 0 60000 65536"/>
              <a:gd name="T3" fmla="*/ 0 60000 65536"/>
              <a:gd name="T4" fmla="*/ 0 h 99822"/>
              <a:gd name="T5" fmla="*/ 99822 h 99822"/>
            </a:gdLst>
            <a:ahLst/>
            <a:cxnLst>
              <a:cxn ang="T2">
                <a:pos x="0" y="T0"/>
              </a:cxn>
              <a:cxn ang="T3">
                <a:pos x="0" y="T1"/>
              </a:cxn>
            </a:cxnLst>
            <a:rect l="0" t="T4" r="0" b="T5"/>
            <a:pathLst>
              <a:path h="99822">
                <a:moveTo>
                  <a:pt x="0" y="0"/>
                </a:moveTo>
                <a:lnTo>
                  <a:pt x="0" y="99822"/>
                </a:lnTo>
              </a:path>
            </a:pathLst>
          </a:custGeom>
          <a:noFill/>
          <a:ln w="13461">
            <a:solidFill>
              <a:srgbClr val="28166F"/>
            </a:solidFill>
            <a:round/>
          </a:ln>
        </p:spPr>
        <p:txBody>
          <a:bodyPr lIns="0" tIns="0" rIns="0" bIns="0"/>
          <a:lstStyle/>
          <a:p>
            <a:endParaRPr lang="el-GR"/>
          </a:p>
        </p:txBody>
      </p:sp>
      <p:sp>
        <p:nvSpPr>
          <p:cNvPr id="47294" name="object 1215"/>
          <p:cNvSpPr/>
          <p:nvPr/>
        </p:nvSpPr>
        <p:spPr bwMode="auto">
          <a:xfrm>
            <a:off x="7081838" y="2355850"/>
            <a:ext cx="0" cy="100013"/>
          </a:xfrm>
          <a:custGeom>
            <a:avLst/>
            <a:gdLst>
              <a:gd name="T0" fmla="*/ 0 h 100584"/>
              <a:gd name="T1" fmla="*/ 99444 h 100584"/>
              <a:gd name="T2" fmla="*/ 0 60000 65536"/>
              <a:gd name="T3" fmla="*/ 0 60000 65536"/>
              <a:gd name="T4" fmla="*/ 0 h 100584"/>
              <a:gd name="T5" fmla="*/ 100584 h 100584"/>
            </a:gdLst>
            <a:ahLst/>
            <a:cxnLst>
              <a:cxn ang="T2">
                <a:pos x="0" y="T0"/>
              </a:cxn>
              <a:cxn ang="T3">
                <a:pos x="0" y="T1"/>
              </a:cxn>
            </a:cxnLst>
            <a:rect l="0" t="T4" r="0" b="T5"/>
            <a:pathLst>
              <a:path h="100584">
                <a:moveTo>
                  <a:pt x="0" y="0"/>
                </a:moveTo>
                <a:lnTo>
                  <a:pt x="0" y="100583"/>
                </a:lnTo>
              </a:path>
            </a:pathLst>
          </a:custGeom>
          <a:noFill/>
          <a:ln w="11176">
            <a:solidFill>
              <a:srgbClr val="28166F"/>
            </a:solidFill>
            <a:round/>
          </a:ln>
        </p:spPr>
        <p:txBody>
          <a:bodyPr lIns="0" tIns="0" rIns="0" bIns="0"/>
          <a:lstStyle/>
          <a:p>
            <a:endParaRPr lang="el-GR"/>
          </a:p>
        </p:txBody>
      </p:sp>
      <p:sp>
        <p:nvSpPr>
          <p:cNvPr id="47295" name="object 1216"/>
          <p:cNvSpPr/>
          <p:nvPr/>
        </p:nvSpPr>
        <p:spPr bwMode="auto">
          <a:xfrm>
            <a:off x="7037388" y="2316163"/>
            <a:ext cx="73025" cy="68262"/>
          </a:xfrm>
          <a:custGeom>
            <a:avLst/>
            <a:gdLst>
              <a:gd name="T0" fmla="*/ 72899 w 73151"/>
              <a:gd name="T1" fmla="*/ 68709 h 67818"/>
              <a:gd name="T2" fmla="*/ 36449 w 73151"/>
              <a:gd name="T3" fmla="*/ 0 h 67818"/>
              <a:gd name="T4" fmla="*/ 0 w 73151"/>
              <a:gd name="T5" fmla="*/ 68709 h 67818"/>
              <a:gd name="T6" fmla="*/ 72899 w 73151"/>
              <a:gd name="T7" fmla="*/ 68709 h 67818"/>
              <a:gd name="T8" fmla="*/ 0 60000 65536"/>
              <a:gd name="T9" fmla="*/ 0 60000 65536"/>
              <a:gd name="T10" fmla="*/ 0 60000 65536"/>
              <a:gd name="T11" fmla="*/ 0 60000 65536"/>
              <a:gd name="T12" fmla="*/ 0 w 73151"/>
              <a:gd name="T13" fmla="*/ 0 h 67818"/>
              <a:gd name="T14" fmla="*/ 73151 w 73151"/>
              <a:gd name="T15" fmla="*/ 67818 h 67818"/>
            </a:gdLst>
            <a:ahLst/>
            <a:cxnLst>
              <a:cxn ang="T8">
                <a:pos x="T0" y="T1"/>
              </a:cxn>
              <a:cxn ang="T9">
                <a:pos x="T2" y="T3"/>
              </a:cxn>
              <a:cxn ang="T10">
                <a:pos x="T4" y="T5"/>
              </a:cxn>
              <a:cxn ang="T11">
                <a:pos x="T6" y="T7"/>
              </a:cxn>
            </a:cxnLst>
            <a:rect l="T12" t="T13" r="T14" b="T15"/>
            <a:pathLst>
              <a:path w="73151" h="67818">
                <a:moveTo>
                  <a:pt x="73151" y="67818"/>
                </a:moveTo>
                <a:lnTo>
                  <a:pt x="36575" y="0"/>
                </a:lnTo>
                <a:lnTo>
                  <a:pt x="0" y="67818"/>
                </a:lnTo>
                <a:lnTo>
                  <a:pt x="73151" y="67818"/>
                </a:lnTo>
                <a:close/>
              </a:path>
            </a:pathLst>
          </a:custGeom>
          <a:solidFill>
            <a:srgbClr val="28166F"/>
          </a:solidFill>
          <a:ln w="9525">
            <a:noFill/>
            <a:round/>
          </a:ln>
        </p:spPr>
        <p:txBody>
          <a:bodyPr lIns="0" tIns="0" rIns="0" bIns="0"/>
          <a:lstStyle/>
          <a:p>
            <a:endParaRPr lang="el-GR"/>
          </a:p>
        </p:txBody>
      </p:sp>
      <p:sp>
        <p:nvSpPr>
          <p:cNvPr id="47296" name="object 1217"/>
          <p:cNvSpPr/>
          <p:nvPr/>
        </p:nvSpPr>
        <p:spPr bwMode="auto">
          <a:xfrm>
            <a:off x="7037388" y="2316163"/>
            <a:ext cx="73025" cy="68262"/>
          </a:xfrm>
          <a:custGeom>
            <a:avLst/>
            <a:gdLst>
              <a:gd name="T0" fmla="*/ 36449 w 73151"/>
              <a:gd name="T1" fmla="*/ 0 h 67818"/>
              <a:gd name="T2" fmla="*/ 72899 w 73151"/>
              <a:gd name="T3" fmla="*/ 68709 h 67818"/>
              <a:gd name="T4" fmla="*/ 0 w 73151"/>
              <a:gd name="T5" fmla="*/ 68709 h 67818"/>
              <a:gd name="T6" fmla="*/ 36449 w 73151"/>
              <a:gd name="T7" fmla="*/ 0 h 67818"/>
              <a:gd name="T8" fmla="*/ 0 60000 65536"/>
              <a:gd name="T9" fmla="*/ 0 60000 65536"/>
              <a:gd name="T10" fmla="*/ 0 60000 65536"/>
              <a:gd name="T11" fmla="*/ 0 60000 65536"/>
              <a:gd name="T12" fmla="*/ 0 w 73151"/>
              <a:gd name="T13" fmla="*/ 0 h 67818"/>
              <a:gd name="T14" fmla="*/ 73151 w 73151"/>
              <a:gd name="T15" fmla="*/ 67818 h 67818"/>
            </a:gdLst>
            <a:ahLst/>
            <a:cxnLst>
              <a:cxn ang="T8">
                <a:pos x="T0" y="T1"/>
              </a:cxn>
              <a:cxn ang="T9">
                <a:pos x="T2" y="T3"/>
              </a:cxn>
              <a:cxn ang="T10">
                <a:pos x="T4" y="T5"/>
              </a:cxn>
              <a:cxn ang="T11">
                <a:pos x="T6" y="T7"/>
              </a:cxn>
            </a:cxnLst>
            <a:rect l="T12" t="T13" r="T14" b="T15"/>
            <a:pathLst>
              <a:path w="73151" h="67818">
                <a:moveTo>
                  <a:pt x="36575" y="0"/>
                </a:moveTo>
                <a:lnTo>
                  <a:pt x="73151" y="67818"/>
                </a:lnTo>
                <a:lnTo>
                  <a:pt x="0" y="67818"/>
                </a:lnTo>
                <a:lnTo>
                  <a:pt x="36575" y="0"/>
                </a:lnTo>
                <a:close/>
              </a:path>
            </a:pathLst>
          </a:custGeom>
          <a:noFill/>
          <a:ln w="3390">
            <a:solidFill>
              <a:srgbClr val="28166F"/>
            </a:solidFill>
            <a:round/>
          </a:ln>
        </p:spPr>
        <p:txBody>
          <a:bodyPr lIns="0" tIns="0" rIns="0" bIns="0"/>
          <a:lstStyle/>
          <a:p>
            <a:endParaRPr lang="el-GR"/>
          </a:p>
        </p:txBody>
      </p:sp>
      <p:sp>
        <p:nvSpPr>
          <p:cNvPr id="47297" name="object 1218"/>
          <p:cNvSpPr/>
          <p:nvPr/>
        </p:nvSpPr>
        <p:spPr bwMode="auto">
          <a:xfrm>
            <a:off x="7069138" y="2352675"/>
            <a:ext cx="0" cy="103188"/>
          </a:xfrm>
          <a:custGeom>
            <a:avLst/>
            <a:gdLst>
              <a:gd name="T0" fmla="*/ 0 h 103632"/>
              <a:gd name="T1" fmla="*/ 102745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1"/>
                </a:lnTo>
              </a:path>
            </a:pathLst>
          </a:custGeom>
          <a:noFill/>
          <a:ln w="11176">
            <a:solidFill>
              <a:srgbClr val="28166F"/>
            </a:solidFill>
            <a:round/>
          </a:ln>
        </p:spPr>
        <p:txBody>
          <a:bodyPr lIns="0" tIns="0" rIns="0" bIns="0"/>
          <a:lstStyle/>
          <a:p>
            <a:endParaRPr lang="el-GR"/>
          </a:p>
        </p:txBody>
      </p:sp>
      <p:sp>
        <p:nvSpPr>
          <p:cNvPr id="47298" name="object 1219"/>
          <p:cNvSpPr/>
          <p:nvPr/>
        </p:nvSpPr>
        <p:spPr bwMode="auto">
          <a:xfrm>
            <a:off x="2698750" y="2446338"/>
            <a:ext cx="39688" cy="41275"/>
          </a:xfrm>
          <a:custGeom>
            <a:avLst/>
            <a:gdLst>
              <a:gd name="T0" fmla="*/ 39002 w 40386"/>
              <a:gd name="T1" fmla="*/ 19934 h 41148"/>
              <a:gd name="T2" fmla="*/ 36058 w 40386"/>
              <a:gd name="T3" fmla="*/ 13034 h 41148"/>
              <a:gd name="T4" fmla="*/ 30907 w 40386"/>
              <a:gd name="T5" fmla="*/ 5367 h 41148"/>
              <a:gd name="T6" fmla="*/ 26491 w 40386"/>
              <a:gd name="T7" fmla="*/ 3834 h 41148"/>
              <a:gd name="T8" fmla="*/ 16924 w 40386"/>
              <a:gd name="T9" fmla="*/ 0 h 41148"/>
              <a:gd name="T10" fmla="*/ 9567 w 40386"/>
              <a:gd name="T11" fmla="*/ 3834 h 41148"/>
              <a:gd name="T12" fmla="*/ 4415 w 40386"/>
              <a:gd name="T13" fmla="*/ 5367 h 41148"/>
              <a:gd name="T14" fmla="*/ 0 w 40386"/>
              <a:gd name="T15" fmla="*/ 13034 h 41148"/>
              <a:gd name="T16" fmla="*/ 0 w 40386"/>
              <a:gd name="T17" fmla="*/ 28368 h 41148"/>
              <a:gd name="T18" fmla="*/ 4415 w 40386"/>
              <a:gd name="T19" fmla="*/ 32968 h 41148"/>
              <a:gd name="T20" fmla="*/ 9567 w 40386"/>
              <a:gd name="T21" fmla="*/ 39869 h 41148"/>
              <a:gd name="T22" fmla="*/ 16924 w 40386"/>
              <a:gd name="T23" fmla="*/ 41402 h 41148"/>
              <a:gd name="T24" fmla="*/ 26491 w 40386"/>
              <a:gd name="T25" fmla="*/ 39869 h 41148"/>
              <a:gd name="T26" fmla="*/ 30907 w 40386"/>
              <a:gd name="T27" fmla="*/ 32968 h 41148"/>
              <a:gd name="T28" fmla="*/ 36058 w 40386"/>
              <a:gd name="T29" fmla="*/ 28368 h 41148"/>
              <a:gd name="T30" fmla="*/ 39002 w 40386"/>
              <a:gd name="T31" fmla="*/ 19934 h 41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386"/>
              <a:gd name="T49" fmla="*/ 0 h 41148"/>
              <a:gd name="T50" fmla="*/ 40386 w 40386"/>
              <a:gd name="T51" fmla="*/ 41148 h 41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386" h="41148">
                <a:moveTo>
                  <a:pt x="40386" y="19812"/>
                </a:moveTo>
                <a:lnTo>
                  <a:pt x="37337" y="12954"/>
                </a:lnTo>
                <a:lnTo>
                  <a:pt x="32004" y="5334"/>
                </a:lnTo>
                <a:lnTo>
                  <a:pt x="27431" y="3810"/>
                </a:lnTo>
                <a:lnTo>
                  <a:pt x="17525" y="0"/>
                </a:lnTo>
                <a:lnTo>
                  <a:pt x="9906" y="3810"/>
                </a:lnTo>
                <a:lnTo>
                  <a:pt x="4572" y="5334"/>
                </a:lnTo>
                <a:lnTo>
                  <a:pt x="0" y="12954"/>
                </a:lnTo>
                <a:lnTo>
                  <a:pt x="0" y="28194"/>
                </a:lnTo>
                <a:lnTo>
                  <a:pt x="4572" y="32766"/>
                </a:lnTo>
                <a:lnTo>
                  <a:pt x="9906" y="39624"/>
                </a:lnTo>
                <a:lnTo>
                  <a:pt x="17525" y="41148"/>
                </a:lnTo>
                <a:lnTo>
                  <a:pt x="27431" y="39624"/>
                </a:lnTo>
                <a:lnTo>
                  <a:pt x="32004" y="32766"/>
                </a:lnTo>
                <a:lnTo>
                  <a:pt x="37337" y="28194"/>
                </a:lnTo>
                <a:lnTo>
                  <a:pt x="40386" y="19812"/>
                </a:lnTo>
                <a:close/>
              </a:path>
            </a:pathLst>
          </a:custGeom>
          <a:solidFill>
            <a:srgbClr val="28166F"/>
          </a:solidFill>
          <a:ln w="9525">
            <a:noFill/>
            <a:round/>
          </a:ln>
        </p:spPr>
        <p:txBody>
          <a:bodyPr lIns="0" tIns="0" rIns="0" bIns="0"/>
          <a:lstStyle/>
          <a:p>
            <a:endParaRPr lang="el-GR"/>
          </a:p>
        </p:txBody>
      </p:sp>
      <p:sp>
        <p:nvSpPr>
          <p:cNvPr id="47299" name="object 1220"/>
          <p:cNvSpPr/>
          <p:nvPr/>
        </p:nvSpPr>
        <p:spPr bwMode="auto">
          <a:xfrm>
            <a:off x="2698750" y="2446338"/>
            <a:ext cx="39688" cy="41275"/>
          </a:xfrm>
          <a:custGeom>
            <a:avLst/>
            <a:gdLst>
              <a:gd name="T0" fmla="*/ 16924 w 40386"/>
              <a:gd name="T1" fmla="*/ 0 h 41148"/>
              <a:gd name="T2" fmla="*/ 26491 w 40386"/>
              <a:gd name="T3" fmla="*/ 3834 h 41148"/>
              <a:gd name="T4" fmla="*/ 30907 w 40386"/>
              <a:gd name="T5" fmla="*/ 5367 h 41148"/>
              <a:gd name="T6" fmla="*/ 36058 w 40386"/>
              <a:gd name="T7" fmla="*/ 13034 h 41148"/>
              <a:gd name="T8" fmla="*/ 39002 w 40386"/>
              <a:gd name="T9" fmla="*/ 19934 h 41148"/>
              <a:gd name="T10" fmla="*/ 36058 w 40386"/>
              <a:gd name="T11" fmla="*/ 28368 h 41148"/>
              <a:gd name="T12" fmla="*/ 30907 w 40386"/>
              <a:gd name="T13" fmla="*/ 32968 h 41148"/>
              <a:gd name="T14" fmla="*/ 26491 w 40386"/>
              <a:gd name="T15" fmla="*/ 39869 h 41148"/>
              <a:gd name="T16" fmla="*/ 16924 w 40386"/>
              <a:gd name="T17" fmla="*/ 41402 h 41148"/>
              <a:gd name="T18" fmla="*/ 9567 w 40386"/>
              <a:gd name="T19" fmla="*/ 39869 h 41148"/>
              <a:gd name="T20" fmla="*/ 4415 w 40386"/>
              <a:gd name="T21" fmla="*/ 32968 h 41148"/>
              <a:gd name="T22" fmla="*/ 0 w 40386"/>
              <a:gd name="T23" fmla="*/ 28368 h 41148"/>
              <a:gd name="T24" fmla="*/ 0 w 40386"/>
              <a:gd name="T25" fmla="*/ 13034 h 41148"/>
              <a:gd name="T26" fmla="*/ 4415 w 40386"/>
              <a:gd name="T27" fmla="*/ 5367 h 41148"/>
              <a:gd name="T28" fmla="*/ 9567 w 40386"/>
              <a:gd name="T29" fmla="*/ 3834 h 41148"/>
              <a:gd name="T30" fmla="*/ 16924 w 40386"/>
              <a:gd name="T31" fmla="*/ 0 h 41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386"/>
              <a:gd name="T49" fmla="*/ 0 h 41148"/>
              <a:gd name="T50" fmla="*/ 40386 w 40386"/>
              <a:gd name="T51" fmla="*/ 41148 h 41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386" h="41148">
                <a:moveTo>
                  <a:pt x="17525" y="0"/>
                </a:moveTo>
                <a:lnTo>
                  <a:pt x="27431" y="3810"/>
                </a:lnTo>
                <a:lnTo>
                  <a:pt x="32004" y="5334"/>
                </a:lnTo>
                <a:lnTo>
                  <a:pt x="37337" y="12954"/>
                </a:lnTo>
                <a:lnTo>
                  <a:pt x="40386" y="19812"/>
                </a:lnTo>
                <a:lnTo>
                  <a:pt x="37337" y="28194"/>
                </a:lnTo>
                <a:lnTo>
                  <a:pt x="32004" y="32766"/>
                </a:lnTo>
                <a:lnTo>
                  <a:pt x="27431" y="39624"/>
                </a:lnTo>
                <a:lnTo>
                  <a:pt x="17525" y="41148"/>
                </a:lnTo>
                <a:lnTo>
                  <a:pt x="9906" y="39624"/>
                </a:lnTo>
                <a:lnTo>
                  <a:pt x="4572" y="32766"/>
                </a:lnTo>
                <a:lnTo>
                  <a:pt x="0" y="28194"/>
                </a:lnTo>
                <a:lnTo>
                  <a:pt x="0" y="12954"/>
                </a:lnTo>
                <a:lnTo>
                  <a:pt x="4572" y="5334"/>
                </a:lnTo>
                <a:lnTo>
                  <a:pt x="9906" y="3810"/>
                </a:lnTo>
                <a:lnTo>
                  <a:pt x="17525" y="0"/>
                </a:lnTo>
              </a:path>
            </a:pathLst>
          </a:custGeom>
          <a:noFill/>
          <a:ln w="3390">
            <a:solidFill>
              <a:srgbClr val="1F1A17"/>
            </a:solidFill>
            <a:round/>
          </a:ln>
        </p:spPr>
        <p:txBody>
          <a:bodyPr lIns="0" tIns="0" rIns="0" bIns="0"/>
          <a:lstStyle/>
          <a:p>
            <a:endParaRPr lang="el-GR"/>
          </a:p>
        </p:txBody>
      </p:sp>
      <p:sp>
        <p:nvSpPr>
          <p:cNvPr id="47300" name="object 1221"/>
          <p:cNvSpPr/>
          <p:nvPr/>
        </p:nvSpPr>
        <p:spPr bwMode="auto">
          <a:xfrm>
            <a:off x="3706813" y="2443163"/>
            <a:ext cx="44450" cy="42862"/>
          </a:xfrm>
          <a:custGeom>
            <a:avLst/>
            <a:gdLst>
              <a:gd name="T0" fmla="*/ 44022 w 44882"/>
              <a:gd name="T1" fmla="*/ 22270 h 42672"/>
              <a:gd name="T2" fmla="*/ 42364 w 44882"/>
              <a:gd name="T3" fmla="*/ 12304 h 42672"/>
              <a:gd name="T4" fmla="*/ 35282 w 44882"/>
              <a:gd name="T5" fmla="*/ 4576 h 42672"/>
              <a:gd name="T6" fmla="*/ 23169 w 44882"/>
              <a:gd name="T7" fmla="*/ 0 h 42672"/>
              <a:gd name="T8" fmla="*/ 6726 w 44882"/>
              <a:gd name="T9" fmla="*/ 6150 h 42672"/>
              <a:gd name="T10" fmla="*/ 2990 w 44882"/>
              <a:gd name="T11" fmla="*/ 14607 h 42672"/>
              <a:gd name="T12" fmla="*/ 0 w 44882"/>
              <a:gd name="T13" fmla="*/ 23064 h 42672"/>
              <a:gd name="T14" fmla="*/ 2990 w 44882"/>
              <a:gd name="T15" fmla="*/ 27677 h 42672"/>
              <a:gd name="T16" fmla="*/ 6726 w 44882"/>
              <a:gd name="T17" fmla="*/ 36133 h 42672"/>
              <a:gd name="T18" fmla="*/ 14947 w 44882"/>
              <a:gd name="T19" fmla="*/ 39209 h 42672"/>
              <a:gd name="T20" fmla="*/ 23169 w 44882"/>
              <a:gd name="T21" fmla="*/ 43053 h 42672"/>
              <a:gd name="T22" fmla="*/ 31390 w 44882"/>
              <a:gd name="T23" fmla="*/ 39209 h 42672"/>
              <a:gd name="T24" fmla="*/ 39858 w 44882"/>
              <a:gd name="T25" fmla="*/ 33558 h 42672"/>
              <a:gd name="T26" fmla="*/ 44022 w 44882"/>
              <a:gd name="T27" fmla="*/ 22270 h 42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882"/>
              <a:gd name="T43" fmla="*/ 0 h 42672"/>
              <a:gd name="T44" fmla="*/ 44882 w 44882"/>
              <a:gd name="T45" fmla="*/ 42672 h 42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882" h="42672">
                <a:moveTo>
                  <a:pt x="44882" y="22073"/>
                </a:moveTo>
                <a:lnTo>
                  <a:pt x="43192" y="12195"/>
                </a:lnTo>
                <a:lnTo>
                  <a:pt x="35971" y="4536"/>
                </a:lnTo>
                <a:lnTo>
                  <a:pt x="23621" y="0"/>
                </a:lnTo>
                <a:lnTo>
                  <a:pt x="6857" y="6096"/>
                </a:lnTo>
                <a:lnTo>
                  <a:pt x="3048" y="14478"/>
                </a:lnTo>
                <a:lnTo>
                  <a:pt x="0" y="22860"/>
                </a:lnTo>
                <a:lnTo>
                  <a:pt x="3048" y="27432"/>
                </a:lnTo>
                <a:lnTo>
                  <a:pt x="6857" y="35814"/>
                </a:lnTo>
                <a:lnTo>
                  <a:pt x="15239" y="38862"/>
                </a:lnTo>
                <a:lnTo>
                  <a:pt x="23621" y="42672"/>
                </a:lnTo>
                <a:lnTo>
                  <a:pt x="32003" y="38862"/>
                </a:lnTo>
                <a:lnTo>
                  <a:pt x="40636" y="33261"/>
                </a:lnTo>
                <a:lnTo>
                  <a:pt x="44882" y="22073"/>
                </a:lnTo>
                <a:close/>
              </a:path>
            </a:pathLst>
          </a:custGeom>
          <a:solidFill>
            <a:srgbClr val="28166F"/>
          </a:solidFill>
          <a:ln w="9525">
            <a:noFill/>
            <a:round/>
          </a:ln>
        </p:spPr>
        <p:txBody>
          <a:bodyPr lIns="0" tIns="0" rIns="0" bIns="0"/>
          <a:lstStyle/>
          <a:p>
            <a:endParaRPr lang="el-GR"/>
          </a:p>
        </p:txBody>
      </p:sp>
      <p:sp>
        <p:nvSpPr>
          <p:cNvPr id="47301" name="object 1222"/>
          <p:cNvSpPr/>
          <p:nvPr/>
        </p:nvSpPr>
        <p:spPr bwMode="auto">
          <a:xfrm>
            <a:off x="3706813" y="2443163"/>
            <a:ext cx="44450" cy="42862"/>
          </a:xfrm>
          <a:custGeom>
            <a:avLst/>
            <a:gdLst>
              <a:gd name="T0" fmla="*/ 23169 w 44882"/>
              <a:gd name="T1" fmla="*/ 0 h 42672"/>
              <a:gd name="T2" fmla="*/ 35282 w 44882"/>
              <a:gd name="T3" fmla="*/ 4576 h 42672"/>
              <a:gd name="T4" fmla="*/ 42364 w 44882"/>
              <a:gd name="T5" fmla="*/ 12304 h 42672"/>
              <a:gd name="T6" fmla="*/ 44022 w 44882"/>
              <a:gd name="T7" fmla="*/ 22270 h 42672"/>
              <a:gd name="T8" fmla="*/ 39858 w 44882"/>
              <a:gd name="T9" fmla="*/ 33558 h 42672"/>
              <a:gd name="T10" fmla="*/ 31390 w 44882"/>
              <a:gd name="T11" fmla="*/ 39209 h 42672"/>
              <a:gd name="T12" fmla="*/ 23169 w 44882"/>
              <a:gd name="T13" fmla="*/ 43053 h 42672"/>
              <a:gd name="T14" fmla="*/ 14947 w 44882"/>
              <a:gd name="T15" fmla="*/ 39209 h 42672"/>
              <a:gd name="T16" fmla="*/ 6726 w 44882"/>
              <a:gd name="T17" fmla="*/ 36133 h 42672"/>
              <a:gd name="T18" fmla="*/ 2990 w 44882"/>
              <a:gd name="T19" fmla="*/ 27677 h 42672"/>
              <a:gd name="T20" fmla="*/ 0 w 44882"/>
              <a:gd name="T21" fmla="*/ 23064 h 42672"/>
              <a:gd name="T22" fmla="*/ 2990 w 44882"/>
              <a:gd name="T23" fmla="*/ 14607 h 42672"/>
              <a:gd name="T24" fmla="*/ 6726 w 44882"/>
              <a:gd name="T25" fmla="*/ 6150 h 42672"/>
              <a:gd name="T26" fmla="*/ 23169 w 44882"/>
              <a:gd name="T27" fmla="*/ 0 h 42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882"/>
              <a:gd name="T43" fmla="*/ 0 h 42672"/>
              <a:gd name="T44" fmla="*/ 44882 w 44882"/>
              <a:gd name="T45" fmla="*/ 42672 h 42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882" h="42672">
                <a:moveTo>
                  <a:pt x="23621" y="0"/>
                </a:moveTo>
                <a:lnTo>
                  <a:pt x="35971" y="4536"/>
                </a:lnTo>
                <a:lnTo>
                  <a:pt x="43192" y="12195"/>
                </a:lnTo>
                <a:lnTo>
                  <a:pt x="44882" y="22073"/>
                </a:lnTo>
                <a:lnTo>
                  <a:pt x="40636" y="33261"/>
                </a:lnTo>
                <a:lnTo>
                  <a:pt x="32003" y="38862"/>
                </a:lnTo>
                <a:lnTo>
                  <a:pt x="23621" y="42672"/>
                </a:lnTo>
                <a:lnTo>
                  <a:pt x="15239" y="38862"/>
                </a:lnTo>
                <a:lnTo>
                  <a:pt x="6857" y="35814"/>
                </a:lnTo>
                <a:lnTo>
                  <a:pt x="3048" y="27432"/>
                </a:lnTo>
                <a:lnTo>
                  <a:pt x="0" y="22860"/>
                </a:lnTo>
                <a:lnTo>
                  <a:pt x="3048" y="14478"/>
                </a:lnTo>
                <a:lnTo>
                  <a:pt x="6857" y="6096"/>
                </a:lnTo>
                <a:lnTo>
                  <a:pt x="23621" y="0"/>
                </a:lnTo>
              </a:path>
            </a:pathLst>
          </a:custGeom>
          <a:noFill/>
          <a:ln w="3390">
            <a:solidFill>
              <a:srgbClr val="1F1A17"/>
            </a:solidFill>
            <a:round/>
          </a:ln>
        </p:spPr>
        <p:txBody>
          <a:bodyPr lIns="0" tIns="0" rIns="0" bIns="0"/>
          <a:lstStyle/>
          <a:p>
            <a:endParaRPr lang="el-GR"/>
          </a:p>
        </p:txBody>
      </p:sp>
      <p:sp>
        <p:nvSpPr>
          <p:cNvPr id="47302" name="object 1223"/>
          <p:cNvSpPr/>
          <p:nvPr/>
        </p:nvSpPr>
        <p:spPr bwMode="auto">
          <a:xfrm>
            <a:off x="4729163" y="2446338"/>
            <a:ext cx="42862" cy="41275"/>
          </a:xfrm>
          <a:custGeom>
            <a:avLst/>
            <a:gdLst>
              <a:gd name="T0" fmla="*/ 43053 w 42672"/>
              <a:gd name="T1" fmla="*/ 19934 h 41148"/>
              <a:gd name="T2" fmla="*/ 39977 w 42672"/>
              <a:gd name="T3" fmla="*/ 13034 h 41148"/>
              <a:gd name="T4" fmla="*/ 36132 w 42672"/>
              <a:gd name="T5" fmla="*/ 5367 h 41148"/>
              <a:gd name="T6" fmla="*/ 28445 w 42672"/>
              <a:gd name="T7" fmla="*/ 3834 h 41148"/>
              <a:gd name="T8" fmla="*/ 19989 w 42672"/>
              <a:gd name="T9" fmla="*/ 0 h 41148"/>
              <a:gd name="T10" fmla="*/ 11531 w 42672"/>
              <a:gd name="T11" fmla="*/ 3834 h 41148"/>
              <a:gd name="T12" fmla="*/ 5382 w 42672"/>
              <a:gd name="T13" fmla="*/ 5367 h 41148"/>
              <a:gd name="T14" fmla="*/ 0 w 42672"/>
              <a:gd name="T15" fmla="*/ 13034 h 41148"/>
              <a:gd name="T16" fmla="*/ 0 w 42672"/>
              <a:gd name="T17" fmla="*/ 28367 h 41148"/>
              <a:gd name="T18" fmla="*/ 5382 w 42672"/>
              <a:gd name="T19" fmla="*/ 32968 h 41148"/>
              <a:gd name="T20" fmla="*/ 11531 w 42672"/>
              <a:gd name="T21" fmla="*/ 39869 h 41148"/>
              <a:gd name="T22" fmla="*/ 19989 w 42672"/>
              <a:gd name="T23" fmla="*/ 41402 h 41148"/>
              <a:gd name="T24" fmla="*/ 28445 w 42672"/>
              <a:gd name="T25" fmla="*/ 39869 h 41148"/>
              <a:gd name="T26" fmla="*/ 36132 w 42672"/>
              <a:gd name="T27" fmla="*/ 32968 h 41148"/>
              <a:gd name="T28" fmla="*/ 39977 w 42672"/>
              <a:gd name="T29" fmla="*/ 28367 h 41148"/>
              <a:gd name="T30" fmla="*/ 43053 w 42672"/>
              <a:gd name="T31" fmla="*/ 19934 h 41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672"/>
              <a:gd name="T49" fmla="*/ 0 h 41148"/>
              <a:gd name="T50" fmla="*/ 42672 w 42672"/>
              <a:gd name="T51" fmla="*/ 41148 h 41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672" h="41148">
                <a:moveTo>
                  <a:pt x="42672" y="19812"/>
                </a:moveTo>
                <a:lnTo>
                  <a:pt x="39624" y="12954"/>
                </a:lnTo>
                <a:lnTo>
                  <a:pt x="35813" y="5334"/>
                </a:lnTo>
                <a:lnTo>
                  <a:pt x="28193" y="3810"/>
                </a:lnTo>
                <a:lnTo>
                  <a:pt x="19812" y="0"/>
                </a:lnTo>
                <a:lnTo>
                  <a:pt x="11429" y="3810"/>
                </a:lnTo>
                <a:lnTo>
                  <a:pt x="5334" y="5334"/>
                </a:lnTo>
                <a:lnTo>
                  <a:pt x="0" y="12954"/>
                </a:lnTo>
                <a:lnTo>
                  <a:pt x="0" y="28193"/>
                </a:lnTo>
                <a:lnTo>
                  <a:pt x="5334" y="32766"/>
                </a:lnTo>
                <a:lnTo>
                  <a:pt x="11429" y="39624"/>
                </a:lnTo>
                <a:lnTo>
                  <a:pt x="19812" y="41148"/>
                </a:lnTo>
                <a:lnTo>
                  <a:pt x="28193" y="39624"/>
                </a:lnTo>
                <a:lnTo>
                  <a:pt x="35813" y="32766"/>
                </a:lnTo>
                <a:lnTo>
                  <a:pt x="39624" y="28193"/>
                </a:lnTo>
                <a:lnTo>
                  <a:pt x="42672" y="19812"/>
                </a:lnTo>
                <a:close/>
              </a:path>
            </a:pathLst>
          </a:custGeom>
          <a:solidFill>
            <a:srgbClr val="28166F"/>
          </a:solidFill>
          <a:ln w="9525">
            <a:noFill/>
            <a:round/>
          </a:ln>
        </p:spPr>
        <p:txBody>
          <a:bodyPr lIns="0" tIns="0" rIns="0" bIns="0"/>
          <a:lstStyle/>
          <a:p>
            <a:endParaRPr lang="el-GR"/>
          </a:p>
        </p:txBody>
      </p:sp>
      <p:sp>
        <p:nvSpPr>
          <p:cNvPr id="47303" name="object 1224"/>
          <p:cNvSpPr/>
          <p:nvPr/>
        </p:nvSpPr>
        <p:spPr bwMode="auto">
          <a:xfrm>
            <a:off x="4729163" y="2446338"/>
            <a:ext cx="42862" cy="41275"/>
          </a:xfrm>
          <a:custGeom>
            <a:avLst/>
            <a:gdLst>
              <a:gd name="T0" fmla="*/ 19989 w 42672"/>
              <a:gd name="T1" fmla="*/ 0 h 41148"/>
              <a:gd name="T2" fmla="*/ 28445 w 42672"/>
              <a:gd name="T3" fmla="*/ 3834 h 41148"/>
              <a:gd name="T4" fmla="*/ 36132 w 42672"/>
              <a:gd name="T5" fmla="*/ 5367 h 41148"/>
              <a:gd name="T6" fmla="*/ 39977 w 42672"/>
              <a:gd name="T7" fmla="*/ 13034 h 41148"/>
              <a:gd name="T8" fmla="*/ 43053 w 42672"/>
              <a:gd name="T9" fmla="*/ 19934 h 41148"/>
              <a:gd name="T10" fmla="*/ 39977 w 42672"/>
              <a:gd name="T11" fmla="*/ 28367 h 41148"/>
              <a:gd name="T12" fmla="*/ 36132 w 42672"/>
              <a:gd name="T13" fmla="*/ 32968 h 41148"/>
              <a:gd name="T14" fmla="*/ 28445 w 42672"/>
              <a:gd name="T15" fmla="*/ 39869 h 41148"/>
              <a:gd name="T16" fmla="*/ 19989 w 42672"/>
              <a:gd name="T17" fmla="*/ 41402 h 41148"/>
              <a:gd name="T18" fmla="*/ 11531 w 42672"/>
              <a:gd name="T19" fmla="*/ 39869 h 41148"/>
              <a:gd name="T20" fmla="*/ 5382 w 42672"/>
              <a:gd name="T21" fmla="*/ 32968 h 41148"/>
              <a:gd name="T22" fmla="*/ 0 w 42672"/>
              <a:gd name="T23" fmla="*/ 28367 h 41148"/>
              <a:gd name="T24" fmla="*/ 0 w 42672"/>
              <a:gd name="T25" fmla="*/ 13034 h 41148"/>
              <a:gd name="T26" fmla="*/ 5382 w 42672"/>
              <a:gd name="T27" fmla="*/ 5367 h 41148"/>
              <a:gd name="T28" fmla="*/ 11531 w 42672"/>
              <a:gd name="T29" fmla="*/ 3834 h 41148"/>
              <a:gd name="T30" fmla="*/ 19989 w 42672"/>
              <a:gd name="T31" fmla="*/ 0 h 41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672"/>
              <a:gd name="T49" fmla="*/ 0 h 41148"/>
              <a:gd name="T50" fmla="*/ 42672 w 42672"/>
              <a:gd name="T51" fmla="*/ 41148 h 41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672" h="41148">
                <a:moveTo>
                  <a:pt x="19812" y="0"/>
                </a:moveTo>
                <a:lnTo>
                  <a:pt x="28193" y="3810"/>
                </a:lnTo>
                <a:lnTo>
                  <a:pt x="35813" y="5334"/>
                </a:lnTo>
                <a:lnTo>
                  <a:pt x="39624" y="12954"/>
                </a:lnTo>
                <a:lnTo>
                  <a:pt x="42672" y="19812"/>
                </a:lnTo>
                <a:lnTo>
                  <a:pt x="39624" y="28193"/>
                </a:lnTo>
                <a:lnTo>
                  <a:pt x="35813" y="32766"/>
                </a:lnTo>
                <a:lnTo>
                  <a:pt x="28193" y="39624"/>
                </a:lnTo>
                <a:lnTo>
                  <a:pt x="19812" y="41148"/>
                </a:lnTo>
                <a:lnTo>
                  <a:pt x="11429" y="39624"/>
                </a:lnTo>
                <a:lnTo>
                  <a:pt x="5334" y="32766"/>
                </a:lnTo>
                <a:lnTo>
                  <a:pt x="0" y="28193"/>
                </a:lnTo>
                <a:lnTo>
                  <a:pt x="0" y="12954"/>
                </a:lnTo>
                <a:lnTo>
                  <a:pt x="5334" y="5334"/>
                </a:lnTo>
                <a:lnTo>
                  <a:pt x="11429" y="3810"/>
                </a:lnTo>
                <a:lnTo>
                  <a:pt x="19812" y="0"/>
                </a:lnTo>
              </a:path>
            </a:pathLst>
          </a:custGeom>
          <a:noFill/>
          <a:ln w="3390">
            <a:solidFill>
              <a:srgbClr val="1F1A17"/>
            </a:solidFill>
            <a:round/>
          </a:ln>
        </p:spPr>
        <p:txBody>
          <a:bodyPr lIns="0" tIns="0" rIns="0" bIns="0"/>
          <a:lstStyle/>
          <a:p>
            <a:endParaRPr lang="el-GR"/>
          </a:p>
        </p:txBody>
      </p:sp>
      <p:sp>
        <p:nvSpPr>
          <p:cNvPr id="47304" name="object 1225"/>
          <p:cNvSpPr/>
          <p:nvPr/>
        </p:nvSpPr>
        <p:spPr bwMode="auto">
          <a:xfrm>
            <a:off x="5743575" y="2443163"/>
            <a:ext cx="41275" cy="42862"/>
          </a:xfrm>
          <a:custGeom>
            <a:avLst/>
            <a:gdLst>
              <a:gd name="T0" fmla="*/ 40704 w 41854"/>
              <a:gd name="T1" fmla="*/ 20035 h 41769"/>
              <a:gd name="T2" fmla="*/ 39276 w 41854"/>
              <a:gd name="T3" fmla="*/ 13973 h 41769"/>
              <a:gd name="T4" fmla="*/ 35553 w 41854"/>
              <a:gd name="T5" fmla="*/ 8356 h 41769"/>
              <a:gd name="T6" fmla="*/ 29231 w 41854"/>
              <a:gd name="T7" fmla="*/ 3569 h 41769"/>
              <a:gd name="T8" fmla="*/ 20008 w 41854"/>
              <a:gd name="T9" fmla="*/ 0 h 41769"/>
              <a:gd name="T10" fmla="*/ 10373 w 41854"/>
              <a:gd name="T11" fmla="*/ 3210 h 41769"/>
              <a:gd name="T12" fmla="*/ 5186 w 41854"/>
              <a:gd name="T13" fmla="*/ 6420 h 41769"/>
              <a:gd name="T14" fmla="*/ 0 w 41854"/>
              <a:gd name="T15" fmla="*/ 15246 h 41769"/>
              <a:gd name="T16" fmla="*/ 229 w 41854"/>
              <a:gd name="T17" fmla="*/ 30527 h 41769"/>
              <a:gd name="T18" fmla="*/ 5830 w 41854"/>
              <a:gd name="T19" fmla="*/ 37931 h 41769"/>
              <a:gd name="T20" fmla="*/ 11863 w 41854"/>
              <a:gd name="T21" fmla="*/ 42286 h 41769"/>
              <a:gd name="T22" fmla="*/ 18023 w 41854"/>
              <a:gd name="T23" fmla="*/ 43984 h 41769"/>
              <a:gd name="T24" fmla="*/ 24007 w 41854"/>
              <a:gd name="T25" fmla="*/ 43409 h 41769"/>
              <a:gd name="T26" fmla="*/ 40704 w 41854"/>
              <a:gd name="T27" fmla="*/ 20035 h 417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854"/>
              <a:gd name="T43" fmla="*/ 0 h 41769"/>
              <a:gd name="T44" fmla="*/ 41854 w 41854"/>
              <a:gd name="T45" fmla="*/ 41769 h 417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854" h="41769">
                <a:moveTo>
                  <a:pt x="41854" y="19026"/>
                </a:moveTo>
                <a:lnTo>
                  <a:pt x="40386" y="13270"/>
                </a:lnTo>
                <a:lnTo>
                  <a:pt x="36558" y="7935"/>
                </a:lnTo>
                <a:lnTo>
                  <a:pt x="30057" y="3389"/>
                </a:lnTo>
                <a:lnTo>
                  <a:pt x="20574" y="0"/>
                </a:lnTo>
                <a:lnTo>
                  <a:pt x="10667" y="3048"/>
                </a:lnTo>
                <a:lnTo>
                  <a:pt x="5333" y="6096"/>
                </a:lnTo>
                <a:lnTo>
                  <a:pt x="0" y="14478"/>
                </a:lnTo>
                <a:lnTo>
                  <a:pt x="235" y="28990"/>
                </a:lnTo>
                <a:lnTo>
                  <a:pt x="5995" y="36021"/>
                </a:lnTo>
                <a:lnTo>
                  <a:pt x="12198" y="40157"/>
                </a:lnTo>
                <a:lnTo>
                  <a:pt x="18532" y="41769"/>
                </a:lnTo>
                <a:lnTo>
                  <a:pt x="24686" y="41223"/>
                </a:lnTo>
                <a:lnTo>
                  <a:pt x="41854" y="19026"/>
                </a:lnTo>
                <a:close/>
              </a:path>
            </a:pathLst>
          </a:custGeom>
          <a:solidFill>
            <a:srgbClr val="28166F"/>
          </a:solidFill>
          <a:ln w="9525">
            <a:noFill/>
            <a:round/>
          </a:ln>
        </p:spPr>
        <p:txBody>
          <a:bodyPr lIns="0" tIns="0" rIns="0" bIns="0"/>
          <a:lstStyle/>
          <a:p>
            <a:endParaRPr lang="el-GR"/>
          </a:p>
        </p:txBody>
      </p:sp>
      <p:sp>
        <p:nvSpPr>
          <p:cNvPr id="47305" name="object 1226"/>
          <p:cNvSpPr/>
          <p:nvPr/>
        </p:nvSpPr>
        <p:spPr bwMode="auto">
          <a:xfrm>
            <a:off x="5743575" y="2443163"/>
            <a:ext cx="41275" cy="42862"/>
          </a:xfrm>
          <a:custGeom>
            <a:avLst/>
            <a:gdLst>
              <a:gd name="T0" fmla="*/ 20008 w 41854"/>
              <a:gd name="T1" fmla="*/ 0 h 41769"/>
              <a:gd name="T2" fmla="*/ 29231 w 41854"/>
              <a:gd name="T3" fmla="*/ 3569 h 41769"/>
              <a:gd name="T4" fmla="*/ 35553 w 41854"/>
              <a:gd name="T5" fmla="*/ 8356 h 41769"/>
              <a:gd name="T6" fmla="*/ 39276 w 41854"/>
              <a:gd name="T7" fmla="*/ 13973 h 41769"/>
              <a:gd name="T8" fmla="*/ 40704 w 41854"/>
              <a:gd name="T9" fmla="*/ 20035 h 41769"/>
              <a:gd name="T10" fmla="*/ 40138 w 41854"/>
              <a:gd name="T11" fmla="*/ 26151 h 41769"/>
              <a:gd name="T12" fmla="*/ 18023 w 41854"/>
              <a:gd name="T13" fmla="*/ 43984 h 41769"/>
              <a:gd name="T14" fmla="*/ 11863 w 41854"/>
              <a:gd name="T15" fmla="*/ 42286 h 41769"/>
              <a:gd name="T16" fmla="*/ 5830 w 41854"/>
              <a:gd name="T17" fmla="*/ 37931 h 41769"/>
              <a:gd name="T18" fmla="*/ 229 w 41854"/>
              <a:gd name="T19" fmla="*/ 30527 h 41769"/>
              <a:gd name="T20" fmla="*/ 0 w 41854"/>
              <a:gd name="T21" fmla="*/ 15246 h 41769"/>
              <a:gd name="T22" fmla="*/ 5186 w 41854"/>
              <a:gd name="T23" fmla="*/ 6420 h 41769"/>
              <a:gd name="T24" fmla="*/ 10373 w 41854"/>
              <a:gd name="T25" fmla="*/ 3210 h 41769"/>
              <a:gd name="T26" fmla="*/ 20008 w 41854"/>
              <a:gd name="T27" fmla="*/ 0 h 417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854"/>
              <a:gd name="T43" fmla="*/ 0 h 41769"/>
              <a:gd name="T44" fmla="*/ 41854 w 41854"/>
              <a:gd name="T45" fmla="*/ 41769 h 417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854" h="41769">
                <a:moveTo>
                  <a:pt x="20574" y="0"/>
                </a:moveTo>
                <a:lnTo>
                  <a:pt x="30057" y="3389"/>
                </a:lnTo>
                <a:lnTo>
                  <a:pt x="36558" y="7935"/>
                </a:lnTo>
                <a:lnTo>
                  <a:pt x="40386" y="13270"/>
                </a:lnTo>
                <a:lnTo>
                  <a:pt x="41854" y="19026"/>
                </a:lnTo>
                <a:lnTo>
                  <a:pt x="41272" y="24834"/>
                </a:lnTo>
                <a:lnTo>
                  <a:pt x="18532" y="41769"/>
                </a:lnTo>
                <a:lnTo>
                  <a:pt x="12198" y="40157"/>
                </a:lnTo>
                <a:lnTo>
                  <a:pt x="5995" y="36021"/>
                </a:lnTo>
                <a:lnTo>
                  <a:pt x="235" y="28990"/>
                </a:lnTo>
                <a:lnTo>
                  <a:pt x="0" y="14478"/>
                </a:lnTo>
                <a:lnTo>
                  <a:pt x="5333" y="6096"/>
                </a:lnTo>
                <a:lnTo>
                  <a:pt x="10667" y="3048"/>
                </a:lnTo>
                <a:lnTo>
                  <a:pt x="20574" y="0"/>
                </a:lnTo>
              </a:path>
            </a:pathLst>
          </a:custGeom>
          <a:noFill/>
          <a:ln w="3390">
            <a:solidFill>
              <a:srgbClr val="1F1A17"/>
            </a:solidFill>
            <a:round/>
          </a:ln>
        </p:spPr>
        <p:txBody>
          <a:bodyPr lIns="0" tIns="0" rIns="0" bIns="0"/>
          <a:lstStyle/>
          <a:p>
            <a:endParaRPr lang="el-GR"/>
          </a:p>
        </p:txBody>
      </p:sp>
      <p:sp>
        <p:nvSpPr>
          <p:cNvPr id="47306" name="object 1227"/>
          <p:cNvSpPr/>
          <p:nvPr/>
        </p:nvSpPr>
        <p:spPr bwMode="auto">
          <a:xfrm>
            <a:off x="6762750" y="2443163"/>
            <a:ext cx="41275" cy="39687"/>
          </a:xfrm>
          <a:custGeom>
            <a:avLst/>
            <a:gdLst>
              <a:gd name="T0" fmla="*/ 42184 w 40386"/>
              <a:gd name="T1" fmla="*/ 20663 h 38862"/>
              <a:gd name="T2" fmla="*/ 40591 w 40386"/>
              <a:gd name="T3" fmla="*/ 11921 h 38862"/>
              <a:gd name="T4" fmla="*/ 37408 w 40386"/>
              <a:gd name="T5" fmla="*/ 6357 h 38862"/>
              <a:gd name="T6" fmla="*/ 28665 w 40386"/>
              <a:gd name="T7" fmla="*/ 0 h 38862"/>
              <a:gd name="T8" fmla="*/ 10359 w 40386"/>
              <a:gd name="T9" fmla="*/ 0 h 38862"/>
              <a:gd name="T10" fmla="*/ 4788 w 40386"/>
              <a:gd name="T11" fmla="*/ 6357 h 38862"/>
              <a:gd name="T12" fmla="*/ 0 w 40386"/>
              <a:gd name="T13" fmla="*/ 11921 h 38862"/>
              <a:gd name="T14" fmla="*/ 0 w 40386"/>
              <a:gd name="T15" fmla="*/ 28609 h 38862"/>
              <a:gd name="T16" fmla="*/ 4788 w 40386"/>
              <a:gd name="T17" fmla="*/ 35761 h 38862"/>
              <a:gd name="T18" fmla="*/ 10359 w 40386"/>
              <a:gd name="T19" fmla="*/ 40530 h 38862"/>
              <a:gd name="T20" fmla="*/ 28665 w 40386"/>
              <a:gd name="T21" fmla="*/ 40530 h 38862"/>
              <a:gd name="T22" fmla="*/ 37408 w 40386"/>
              <a:gd name="T23" fmla="*/ 35761 h 38862"/>
              <a:gd name="T24" fmla="*/ 40591 w 40386"/>
              <a:gd name="T25" fmla="*/ 28609 h 38862"/>
              <a:gd name="T26" fmla="*/ 42184 w 40386"/>
              <a:gd name="T27" fmla="*/ 20663 h 388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386"/>
              <a:gd name="T43" fmla="*/ 0 h 38862"/>
              <a:gd name="T44" fmla="*/ 40386 w 40386"/>
              <a:gd name="T45" fmla="*/ 38862 h 388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386" h="38862">
                <a:moveTo>
                  <a:pt x="40386" y="19812"/>
                </a:moveTo>
                <a:lnTo>
                  <a:pt x="38862" y="11430"/>
                </a:lnTo>
                <a:lnTo>
                  <a:pt x="35814" y="6096"/>
                </a:lnTo>
                <a:lnTo>
                  <a:pt x="27444" y="0"/>
                </a:lnTo>
                <a:lnTo>
                  <a:pt x="9918" y="0"/>
                </a:lnTo>
                <a:lnTo>
                  <a:pt x="4584" y="6096"/>
                </a:lnTo>
                <a:lnTo>
                  <a:pt x="0" y="11430"/>
                </a:lnTo>
                <a:lnTo>
                  <a:pt x="0" y="27432"/>
                </a:lnTo>
                <a:lnTo>
                  <a:pt x="4584" y="34290"/>
                </a:lnTo>
                <a:lnTo>
                  <a:pt x="9918" y="38862"/>
                </a:lnTo>
                <a:lnTo>
                  <a:pt x="27444" y="38862"/>
                </a:lnTo>
                <a:lnTo>
                  <a:pt x="35814" y="34290"/>
                </a:lnTo>
                <a:lnTo>
                  <a:pt x="38862" y="27432"/>
                </a:lnTo>
                <a:lnTo>
                  <a:pt x="40386" y="19812"/>
                </a:lnTo>
                <a:close/>
              </a:path>
            </a:pathLst>
          </a:custGeom>
          <a:solidFill>
            <a:srgbClr val="28166F"/>
          </a:solidFill>
          <a:ln w="9525">
            <a:noFill/>
            <a:round/>
          </a:ln>
        </p:spPr>
        <p:txBody>
          <a:bodyPr lIns="0" tIns="0" rIns="0" bIns="0"/>
          <a:lstStyle/>
          <a:p>
            <a:endParaRPr lang="el-GR"/>
          </a:p>
        </p:txBody>
      </p:sp>
      <p:sp>
        <p:nvSpPr>
          <p:cNvPr id="47307" name="object 1228"/>
          <p:cNvSpPr/>
          <p:nvPr/>
        </p:nvSpPr>
        <p:spPr bwMode="auto">
          <a:xfrm>
            <a:off x="6762750" y="2443163"/>
            <a:ext cx="41275" cy="39687"/>
          </a:xfrm>
          <a:custGeom>
            <a:avLst/>
            <a:gdLst>
              <a:gd name="T0" fmla="*/ 20694 w 40386"/>
              <a:gd name="T1" fmla="*/ 0 h 38862"/>
              <a:gd name="T2" fmla="*/ 28665 w 40386"/>
              <a:gd name="T3" fmla="*/ 0 h 38862"/>
              <a:gd name="T4" fmla="*/ 37408 w 40386"/>
              <a:gd name="T5" fmla="*/ 6357 h 38862"/>
              <a:gd name="T6" fmla="*/ 40591 w 40386"/>
              <a:gd name="T7" fmla="*/ 11921 h 38862"/>
              <a:gd name="T8" fmla="*/ 42184 w 40386"/>
              <a:gd name="T9" fmla="*/ 20663 h 38862"/>
              <a:gd name="T10" fmla="*/ 40591 w 40386"/>
              <a:gd name="T11" fmla="*/ 28609 h 38862"/>
              <a:gd name="T12" fmla="*/ 37408 w 40386"/>
              <a:gd name="T13" fmla="*/ 35761 h 38862"/>
              <a:gd name="T14" fmla="*/ 28665 w 40386"/>
              <a:gd name="T15" fmla="*/ 40530 h 38862"/>
              <a:gd name="T16" fmla="*/ 10359 w 40386"/>
              <a:gd name="T17" fmla="*/ 40530 h 38862"/>
              <a:gd name="T18" fmla="*/ 4788 w 40386"/>
              <a:gd name="T19" fmla="*/ 35761 h 38862"/>
              <a:gd name="T20" fmla="*/ 0 w 40386"/>
              <a:gd name="T21" fmla="*/ 28609 h 38862"/>
              <a:gd name="T22" fmla="*/ 0 w 40386"/>
              <a:gd name="T23" fmla="*/ 11921 h 38862"/>
              <a:gd name="T24" fmla="*/ 4788 w 40386"/>
              <a:gd name="T25" fmla="*/ 6357 h 38862"/>
              <a:gd name="T26" fmla="*/ 10359 w 40386"/>
              <a:gd name="T27" fmla="*/ 0 h 38862"/>
              <a:gd name="T28" fmla="*/ 20694 w 40386"/>
              <a:gd name="T29" fmla="*/ 0 h 388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386"/>
              <a:gd name="T46" fmla="*/ 0 h 38862"/>
              <a:gd name="T47" fmla="*/ 40386 w 40386"/>
              <a:gd name="T48" fmla="*/ 38862 h 388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386" h="38862">
                <a:moveTo>
                  <a:pt x="19812" y="0"/>
                </a:moveTo>
                <a:lnTo>
                  <a:pt x="27444" y="0"/>
                </a:lnTo>
                <a:lnTo>
                  <a:pt x="35814" y="6096"/>
                </a:lnTo>
                <a:lnTo>
                  <a:pt x="38862" y="11430"/>
                </a:lnTo>
                <a:lnTo>
                  <a:pt x="40386" y="19812"/>
                </a:lnTo>
                <a:lnTo>
                  <a:pt x="38862" y="27432"/>
                </a:lnTo>
                <a:lnTo>
                  <a:pt x="35814" y="34290"/>
                </a:lnTo>
                <a:lnTo>
                  <a:pt x="27444" y="38862"/>
                </a:lnTo>
                <a:lnTo>
                  <a:pt x="9918" y="38862"/>
                </a:lnTo>
                <a:lnTo>
                  <a:pt x="4584" y="34290"/>
                </a:lnTo>
                <a:lnTo>
                  <a:pt x="0" y="27432"/>
                </a:lnTo>
                <a:lnTo>
                  <a:pt x="0" y="11430"/>
                </a:lnTo>
                <a:lnTo>
                  <a:pt x="4584" y="6096"/>
                </a:lnTo>
                <a:lnTo>
                  <a:pt x="9918" y="0"/>
                </a:lnTo>
                <a:lnTo>
                  <a:pt x="19812" y="0"/>
                </a:lnTo>
              </a:path>
            </a:pathLst>
          </a:custGeom>
          <a:noFill/>
          <a:ln w="3390">
            <a:solidFill>
              <a:srgbClr val="1F1A17"/>
            </a:solidFill>
            <a:round/>
          </a:ln>
        </p:spPr>
        <p:txBody>
          <a:bodyPr lIns="0" tIns="0" rIns="0" bIns="0"/>
          <a:lstStyle/>
          <a:p>
            <a:endParaRPr lang="el-GR"/>
          </a:p>
        </p:txBody>
      </p:sp>
      <p:sp>
        <p:nvSpPr>
          <p:cNvPr id="47308" name="object 1229"/>
          <p:cNvSpPr/>
          <p:nvPr/>
        </p:nvSpPr>
        <p:spPr bwMode="auto">
          <a:xfrm>
            <a:off x="7770813" y="2439988"/>
            <a:ext cx="49212" cy="39687"/>
          </a:xfrm>
          <a:custGeom>
            <a:avLst/>
            <a:gdLst>
              <a:gd name="T0" fmla="*/ 50449 w 48005"/>
              <a:gd name="T1" fmla="*/ 19874 h 39624"/>
              <a:gd name="T2" fmla="*/ 46445 w 48005"/>
              <a:gd name="T3" fmla="*/ 11465 h 39624"/>
              <a:gd name="T4" fmla="*/ 40827 w 48005"/>
              <a:gd name="T5" fmla="*/ 6879 h 39624"/>
              <a:gd name="T6" fmla="*/ 34421 w 48005"/>
              <a:gd name="T7" fmla="*/ 3821 h 39624"/>
              <a:gd name="T8" fmla="*/ 24825 w 48005"/>
              <a:gd name="T9" fmla="*/ 0 h 39624"/>
              <a:gd name="T10" fmla="*/ 16002 w 48005"/>
              <a:gd name="T11" fmla="*/ 3821 h 39624"/>
              <a:gd name="T12" fmla="*/ 3990 w 48005"/>
              <a:gd name="T13" fmla="*/ 11465 h 39624"/>
              <a:gd name="T14" fmla="*/ 0 w 48005"/>
              <a:gd name="T15" fmla="*/ 19874 h 39624"/>
              <a:gd name="T16" fmla="*/ 3990 w 48005"/>
              <a:gd name="T17" fmla="*/ 28283 h 39624"/>
              <a:gd name="T18" fmla="*/ 11210 w 48005"/>
              <a:gd name="T19" fmla="*/ 34399 h 39624"/>
              <a:gd name="T20" fmla="*/ 16002 w 48005"/>
              <a:gd name="T21" fmla="*/ 39749 h 39624"/>
              <a:gd name="T22" fmla="*/ 34421 w 48005"/>
              <a:gd name="T23" fmla="*/ 39749 h 39624"/>
              <a:gd name="T24" fmla="*/ 40827 w 48005"/>
              <a:gd name="T25" fmla="*/ 34399 h 39624"/>
              <a:gd name="T26" fmla="*/ 46445 w 48005"/>
              <a:gd name="T27" fmla="*/ 28283 h 39624"/>
              <a:gd name="T28" fmla="*/ 50449 w 48005"/>
              <a:gd name="T29" fmla="*/ 19874 h 39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005"/>
              <a:gd name="T46" fmla="*/ 0 h 39624"/>
              <a:gd name="T47" fmla="*/ 48005 w 48005"/>
              <a:gd name="T48" fmla="*/ 39624 h 39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005" h="39624">
                <a:moveTo>
                  <a:pt x="48005" y="19811"/>
                </a:moveTo>
                <a:lnTo>
                  <a:pt x="44195" y="11429"/>
                </a:lnTo>
                <a:lnTo>
                  <a:pt x="38849" y="6857"/>
                </a:lnTo>
                <a:lnTo>
                  <a:pt x="32753" y="3809"/>
                </a:lnTo>
                <a:lnTo>
                  <a:pt x="23622" y="0"/>
                </a:lnTo>
                <a:lnTo>
                  <a:pt x="15227" y="3809"/>
                </a:lnTo>
                <a:lnTo>
                  <a:pt x="3797" y="11429"/>
                </a:lnTo>
                <a:lnTo>
                  <a:pt x="0" y="19811"/>
                </a:lnTo>
                <a:lnTo>
                  <a:pt x="3797" y="28193"/>
                </a:lnTo>
                <a:lnTo>
                  <a:pt x="10667" y="34289"/>
                </a:lnTo>
                <a:lnTo>
                  <a:pt x="15227" y="39623"/>
                </a:lnTo>
                <a:lnTo>
                  <a:pt x="32753" y="39623"/>
                </a:lnTo>
                <a:lnTo>
                  <a:pt x="38849" y="34289"/>
                </a:lnTo>
                <a:lnTo>
                  <a:pt x="44195" y="28193"/>
                </a:lnTo>
                <a:lnTo>
                  <a:pt x="48005" y="19811"/>
                </a:lnTo>
                <a:close/>
              </a:path>
            </a:pathLst>
          </a:custGeom>
          <a:solidFill>
            <a:srgbClr val="28166F"/>
          </a:solidFill>
          <a:ln w="9525">
            <a:noFill/>
            <a:round/>
          </a:ln>
        </p:spPr>
        <p:txBody>
          <a:bodyPr lIns="0" tIns="0" rIns="0" bIns="0"/>
          <a:lstStyle/>
          <a:p>
            <a:endParaRPr lang="el-GR"/>
          </a:p>
        </p:txBody>
      </p:sp>
      <p:sp>
        <p:nvSpPr>
          <p:cNvPr id="47309" name="object 1230"/>
          <p:cNvSpPr/>
          <p:nvPr/>
        </p:nvSpPr>
        <p:spPr bwMode="auto">
          <a:xfrm>
            <a:off x="7770813" y="2439988"/>
            <a:ext cx="49212" cy="39687"/>
          </a:xfrm>
          <a:custGeom>
            <a:avLst/>
            <a:gdLst>
              <a:gd name="T0" fmla="*/ 24825 w 48005"/>
              <a:gd name="T1" fmla="*/ 0 h 39624"/>
              <a:gd name="T2" fmla="*/ 34421 w 48005"/>
              <a:gd name="T3" fmla="*/ 3821 h 39624"/>
              <a:gd name="T4" fmla="*/ 40827 w 48005"/>
              <a:gd name="T5" fmla="*/ 6879 h 39624"/>
              <a:gd name="T6" fmla="*/ 46445 w 48005"/>
              <a:gd name="T7" fmla="*/ 11465 h 39624"/>
              <a:gd name="T8" fmla="*/ 50449 w 48005"/>
              <a:gd name="T9" fmla="*/ 19874 h 39624"/>
              <a:gd name="T10" fmla="*/ 46445 w 48005"/>
              <a:gd name="T11" fmla="*/ 28283 h 39624"/>
              <a:gd name="T12" fmla="*/ 40827 w 48005"/>
              <a:gd name="T13" fmla="*/ 34399 h 39624"/>
              <a:gd name="T14" fmla="*/ 34421 w 48005"/>
              <a:gd name="T15" fmla="*/ 39749 h 39624"/>
              <a:gd name="T16" fmla="*/ 16002 w 48005"/>
              <a:gd name="T17" fmla="*/ 39749 h 39624"/>
              <a:gd name="T18" fmla="*/ 11210 w 48005"/>
              <a:gd name="T19" fmla="*/ 34399 h 39624"/>
              <a:gd name="T20" fmla="*/ 3990 w 48005"/>
              <a:gd name="T21" fmla="*/ 28283 h 39624"/>
              <a:gd name="T22" fmla="*/ 0 w 48005"/>
              <a:gd name="T23" fmla="*/ 19874 h 39624"/>
              <a:gd name="T24" fmla="*/ 3990 w 48005"/>
              <a:gd name="T25" fmla="*/ 11465 h 39624"/>
              <a:gd name="T26" fmla="*/ 16002 w 48005"/>
              <a:gd name="T27" fmla="*/ 3821 h 39624"/>
              <a:gd name="T28" fmla="*/ 24825 w 48005"/>
              <a:gd name="T29" fmla="*/ 0 h 39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005"/>
              <a:gd name="T46" fmla="*/ 0 h 39624"/>
              <a:gd name="T47" fmla="*/ 48005 w 48005"/>
              <a:gd name="T48" fmla="*/ 39624 h 39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005" h="39624">
                <a:moveTo>
                  <a:pt x="23622" y="0"/>
                </a:moveTo>
                <a:lnTo>
                  <a:pt x="32753" y="3809"/>
                </a:lnTo>
                <a:lnTo>
                  <a:pt x="38849" y="6857"/>
                </a:lnTo>
                <a:lnTo>
                  <a:pt x="44195" y="11429"/>
                </a:lnTo>
                <a:lnTo>
                  <a:pt x="48005" y="19811"/>
                </a:lnTo>
                <a:lnTo>
                  <a:pt x="44195" y="28193"/>
                </a:lnTo>
                <a:lnTo>
                  <a:pt x="38849" y="34289"/>
                </a:lnTo>
                <a:lnTo>
                  <a:pt x="32753" y="39623"/>
                </a:lnTo>
                <a:lnTo>
                  <a:pt x="15227" y="39623"/>
                </a:lnTo>
                <a:lnTo>
                  <a:pt x="10667" y="34289"/>
                </a:lnTo>
                <a:lnTo>
                  <a:pt x="3797" y="28193"/>
                </a:lnTo>
                <a:lnTo>
                  <a:pt x="0" y="19811"/>
                </a:lnTo>
                <a:lnTo>
                  <a:pt x="3797" y="11429"/>
                </a:lnTo>
                <a:lnTo>
                  <a:pt x="15227" y="3809"/>
                </a:lnTo>
                <a:lnTo>
                  <a:pt x="23622" y="0"/>
                </a:lnTo>
              </a:path>
            </a:pathLst>
          </a:custGeom>
          <a:noFill/>
          <a:ln w="3390">
            <a:solidFill>
              <a:srgbClr val="1F1A17"/>
            </a:solidFill>
            <a:round/>
          </a:ln>
        </p:spPr>
        <p:txBody>
          <a:bodyPr lIns="0" tIns="0" rIns="0" bIns="0"/>
          <a:lstStyle/>
          <a:p>
            <a:endParaRPr lang="el-GR"/>
          </a:p>
        </p:txBody>
      </p:sp>
      <p:sp>
        <p:nvSpPr>
          <p:cNvPr id="47310" name="object 1231"/>
          <p:cNvSpPr/>
          <p:nvPr/>
        </p:nvSpPr>
        <p:spPr bwMode="auto">
          <a:xfrm>
            <a:off x="7813675" y="2147888"/>
            <a:ext cx="0" cy="100012"/>
          </a:xfrm>
          <a:custGeom>
            <a:avLst/>
            <a:gdLst>
              <a:gd name="T0" fmla="*/ 0 h 101345"/>
              <a:gd name="T1" fmla="*/ 98697 h 101345"/>
              <a:gd name="T2" fmla="*/ 0 60000 65536"/>
              <a:gd name="T3" fmla="*/ 0 60000 65536"/>
              <a:gd name="T4" fmla="*/ 0 h 101345"/>
              <a:gd name="T5" fmla="*/ 101345 h 101345"/>
            </a:gdLst>
            <a:ahLst/>
            <a:cxnLst>
              <a:cxn ang="T2">
                <a:pos x="0" y="T0"/>
              </a:cxn>
              <a:cxn ang="T3">
                <a:pos x="0" y="T1"/>
              </a:cxn>
            </a:cxnLst>
            <a:rect l="0" t="T4" r="0" b="T5"/>
            <a:pathLst>
              <a:path h="101345">
                <a:moveTo>
                  <a:pt x="0" y="0"/>
                </a:moveTo>
                <a:lnTo>
                  <a:pt x="0" y="101345"/>
                </a:lnTo>
              </a:path>
            </a:pathLst>
          </a:custGeom>
          <a:noFill/>
          <a:ln w="13462">
            <a:solidFill>
              <a:srgbClr val="28166F"/>
            </a:solidFill>
            <a:round/>
          </a:ln>
        </p:spPr>
        <p:txBody>
          <a:bodyPr lIns="0" tIns="0" rIns="0" bIns="0"/>
          <a:lstStyle/>
          <a:p>
            <a:endParaRPr lang="el-GR"/>
          </a:p>
        </p:txBody>
      </p:sp>
      <p:sp>
        <p:nvSpPr>
          <p:cNvPr id="47311" name="object 1232"/>
          <p:cNvSpPr/>
          <p:nvPr/>
        </p:nvSpPr>
        <p:spPr bwMode="auto">
          <a:xfrm>
            <a:off x="7770813" y="2109788"/>
            <a:ext cx="68262" cy="71437"/>
          </a:xfrm>
          <a:custGeom>
            <a:avLst/>
            <a:gdLst>
              <a:gd name="T0" fmla="*/ 68710 w 67817"/>
              <a:gd name="T1" fmla="*/ 72014 h 70865"/>
              <a:gd name="T2" fmla="*/ 33184 w 67817"/>
              <a:gd name="T3" fmla="*/ 0 h 70865"/>
              <a:gd name="T4" fmla="*/ 0 w 67817"/>
              <a:gd name="T5" fmla="*/ 72014 h 70865"/>
              <a:gd name="T6" fmla="*/ 68710 w 67817"/>
              <a:gd name="T7" fmla="*/ 72014 h 70865"/>
              <a:gd name="T8" fmla="*/ 0 60000 65536"/>
              <a:gd name="T9" fmla="*/ 0 60000 65536"/>
              <a:gd name="T10" fmla="*/ 0 60000 65536"/>
              <a:gd name="T11" fmla="*/ 0 60000 65536"/>
              <a:gd name="T12" fmla="*/ 0 w 67817"/>
              <a:gd name="T13" fmla="*/ 0 h 70865"/>
              <a:gd name="T14" fmla="*/ 67817 w 67817"/>
              <a:gd name="T15" fmla="*/ 70865 h 70865"/>
            </a:gdLst>
            <a:ahLst/>
            <a:cxnLst>
              <a:cxn ang="T8">
                <a:pos x="T0" y="T1"/>
              </a:cxn>
              <a:cxn ang="T9">
                <a:pos x="T2" y="T3"/>
              </a:cxn>
              <a:cxn ang="T10">
                <a:pos x="T4" y="T5"/>
              </a:cxn>
              <a:cxn ang="T11">
                <a:pos x="T6" y="T7"/>
              </a:cxn>
            </a:cxnLst>
            <a:rect l="T12" t="T13" r="T14" b="T15"/>
            <a:pathLst>
              <a:path w="67817" h="70865">
                <a:moveTo>
                  <a:pt x="67817" y="70865"/>
                </a:moveTo>
                <a:lnTo>
                  <a:pt x="32753" y="0"/>
                </a:lnTo>
                <a:lnTo>
                  <a:pt x="0" y="70865"/>
                </a:lnTo>
                <a:lnTo>
                  <a:pt x="67817" y="70865"/>
                </a:lnTo>
                <a:close/>
              </a:path>
            </a:pathLst>
          </a:custGeom>
          <a:solidFill>
            <a:srgbClr val="28166F"/>
          </a:solidFill>
          <a:ln w="9525">
            <a:noFill/>
            <a:round/>
          </a:ln>
        </p:spPr>
        <p:txBody>
          <a:bodyPr lIns="0" tIns="0" rIns="0" bIns="0"/>
          <a:lstStyle/>
          <a:p>
            <a:endParaRPr lang="el-GR"/>
          </a:p>
        </p:txBody>
      </p:sp>
      <p:sp>
        <p:nvSpPr>
          <p:cNvPr id="47312" name="object 1233"/>
          <p:cNvSpPr/>
          <p:nvPr/>
        </p:nvSpPr>
        <p:spPr bwMode="auto">
          <a:xfrm>
            <a:off x="7770813" y="2109788"/>
            <a:ext cx="68262" cy="71437"/>
          </a:xfrm>
          <a:custGeom>
            <a:avLst/>
            <a:gdLst>
              <a:gd name="T0" fmla="*/ 33184 w 67817"/>
              <a:gd name="T1" fmla="*/ 0 h 70865"/>
              <a:gd name="T2" fmla="*/ 68710 w 67817"/>
              <a:gd name="T3" fmla="*/ 72014 h 70865"/>
              <a:gd name="T4" fmla="*/ 0 w 67817"/>
              <a:gd name="T5" fmla="*/ 72014 h 70865"/>
              <a:gd name="T6" fmla="*/ 33184 w 67817"/>
              <a:gd name="T7" fmla="*/ 0 h 70865"/>
              <a:gd name="T8" fmla="*/ 0 60000 65536"/>
              <a:gd name="T9" fmla="*/ 0 60000 65536"/>
              <a:gd name="T10" fmla="*/ 0 60000 65536"/>
              <a:gd name="T11" fmla="*/ 0 60000 65536"/>
              <a:gd name="T12" fmla="*/ 0 w 67817"/>
              <a:gd name="T13" fmla="*/ 0 h 70865"/>
              <a:gd name="T14" fmla="*/ 67817 w 67817"/>
              <a:gd name="T15" fmla="*/ 70865 h 70865"/>
            </a:gdLst>
            <a:ahLst/>
            <a:cxnLst>
              <a:cxn ang="T8">
                <a:pos x="T0" y="T1"/>
              </a:cxn>
              <a:cxn ang="T9">
                <a:pos x="T2" y="T3"/>
              </a:cxn>
              <a:cxn ang="T10">
                <a:pos x="T4" y="T5"/>
              </a:cxn>
              <a:cxn ang="T11">
                <a:pos x="T6" y="T7"/>
              </a:cxn>
            </a:cxnLst>
            <a:rect l="T12" t="T13" r="T14" b="T15"/>
            <a:pathLst>
              <a:path w="67817" h="70865">
                <a:moveTo>
                  <a:pt x="32753" y="0"/>
                </a:moveTo>
                <a:lnTo>
                  <a:pt x="67817" y="70865"/>
                </a:lnTo>
                <a:lnTo>
                  <a:pt x="0" y="70865"/>
                </a:lnTo>
                <a:lnTo>
                  <a:pt x="32753" y="0"/>
                </a:lnTo>
                <a:close/>
              </a:path>
            </a:pathLst>
          </a:custGeom>
          <a:noFill/>
          <a:ln w="3390">
            <a:solidFill>
              <a:srgbClr val="28166F"/>
            </a:solidFill>
            <a:round/>
          </a:ln>
        </p:spPr>
        <p:txBody>
          <a:bodyPr lIns="0" tIns="0" rIns="0" bIns="0"/>
          <a:lstStyle/>
          <a:p>
            <a:endParaRPr lang="el-GR"/>
          </a:p>
        </p:txBody>
      </p:sp>
      <p:sp>
        <p:nvSpPr>
          <p:cNvPr id="47313" name="object 1234"/>
          <p:cNvSpPr/>
          <p:nvPr/>
        </p:nvSpPr>
        <p:spPr bwMode="auto">
          <a:xfrm>
            <a:off x="7797800" y="2146300"/>
            <a:ext cx="0" cy="101600"/>
          </a:xfrm>
          <a:custGeom>
            <a:avLst/>
            <a:gdLst>
              <a:gd name="T0" fmla="*/ 0 h 102869"/>
              <a:gd name="T1" fmla="*/ 100347 h 102869"/>
              <a:gd name="T2" fmla="*/ 0 60000 65536"/>
              <a:gd name="T3" fmla="*/ 0 60000 65536"/>
              <a:gd name="T4" fmla="*/ 0 h 102869"/>
              <a:gd name="T5" fmla="*/ 102869 h 102869"/>
            </a:gdLst>
            <a:ahLst/>
            <a:cxnLst>
              <a:cxn ang="T2">
                <a:pos x="0" y="T0"/>
              </a:cxn>
              <a:cxn ang="T3">
                <a:pos x="0" y="T1"/>
              </a:cxn>
            </a:cxnLst>
            <a:rect l="0" t="T4" r="0" b="T5"/>
            <a:pathLst>
              <a:path h="102869">
                <a:moveTo>
                  <a:pt x="0" y="0"/>
                </a:moveTo>
                <a:lnTo>
                  <a:pt x="0" y="102869"/>
                </a:lnTo>
              </a:path>
            </a:pathLst>
          </a:custGeom>
          <a:noFill/>
          <a:ln w="13461">
            <a:solidFill>
              <a:srgbClr val="28166F"/>
            </a:solidFill>
            <a:round/>
          </a:ln>
        </p:spPr>
        <p:txBody>
          <a:bodyPr lIns="0" tIns="0" rIns="0" bIns="0"/>
          <a:lstStyle/>
          <a:p>
            <a:endParaRPr lang="el-GR"/>
          </a:p>
        </p:txBody>
      </p:sp>
      <p:sp>
        <p:nvSpPr>
          <p:cNvPr id="47314" name="object 1235"/>
          <p:cNvSpPr/>
          <p:nvPr/>
        </p:nvSpPr>
        <p:spPr bwMode="auto">
          <a:xfrm>
            <a:off x="8104188" y="2355850"/>
            <a:ext cx="0" cy="100013"/>
          </a:xfrm>
          <a:custGeom>
            <a:avLst/>
            <a:gdLst>
              <a:gd name="T0" fmla="*/ 0 h 100584"/>
              <a:gd name="T1" fmla="*/ 99444 h 100584"/>
              <a:gd name="T2" fmla="*/ 0 60000 65536"/>
              <a:gd name="T3" fmla="*/ 0 60000 65536"/>
              <a:gd name="T4" fmla="*/ 0 h 100584"/>
              <a:gd name="T5" fmla="*/ 100584 h 100584"/>
            </a:gdLst>
            <a:ahLst/>
            <a:cxnLst>
              <a:cxn ang="T2">
                <a:pos x="0" y="T0"/>
              </a:cxn>
              <a:cxn ang="T3">
                <a:pos x="0" y="T1"/>
              </a:cxn>
            </a:cxnLst>
            <a:rect l="0" t="T4" r="0" b="T5"/>
            <a:pathLst>
              <a:path h="100584">
                <a:moveTo>
                  <a:pt x="0" y="0"/>
                </a:moveTo>
                <a:lnTo>
                  <a:pt x="0" y="100583"/>
                </a:lnTo>
              </a:path>
            </a:pathLst>
          </a:custGeom>
          <a:noFill/>
          <a:ln w="11176">
            <a:solidFill>
              <a:srgbClr val="28166F"/>
            </a:solidFill>
            <a:round/>
          </a:ln>
        </p:spPr>
        <p:txBody>
          <a:bodyPr lIns="0" tIns="0" rIns="0" bIns="0"/>
          <a:lstStyle/>
          <a:p>
            <a:endParaRPr lang="el-GR"/>
          </a:p>
        </p:txBody>
      </p:sp>
      <p:sp>
        <p:nvSpPr>
          <p:cNvPr id="47315" name="object 1236"/>
          <p:cNvSpPr/>
          <p:nvPr/>
        </p:nvSpPr>
        <p:spPr bwMode="auto">
          <a:xfrm>
            <a:off x="8058150" y="2316163"/>
            <a:ext cx="69850" cy="68262"/>
          </a:xfrm>
          <a:custGeom>
            <a:avLst/>
            <a:gdLst>
              <a:gd name="T0" fmla="*/ 70350 w 69354"/>
              <a:gd name="T1" fmla="*/ 68709 h 67818"/>
              <a:gd name="T2" fmla="*/ 37886 w 69354"/>
              <a:gd name="T3" fmla="*/ 0 h 67818"/>
              <a:gd name="T4" fmla="*/ 0 w 69354"/>
              <a:gd name="T5" fmla="*/ 68709 h 67818"/>
              <a:gd name="T6" fmla="*/ 70350 w 69354"/>
              <a:gd name="T7" fmla="*/ 68709 h 67818"/>
              <a:gd name="T8" fmla="*/ 0 60000 65536"/>
              <a:gd name="T9" fmla="*/ 0 60000 65536"/>
              <a:gd name="T10" fmla="*/ 0 60000 65536"/>
              <a:gd name="T11" fmla="*/ 0 60000 65536"/>
              <a:gd name="T12" fmla="*/ 0 w 69354"/>
              <a:gd name="T13" fmla="*/ 0 h 67818"/>
              <a:gd name="T14" fmla="*/ 69354 w 69354"/>
              <a:gd name="T15" fmla="*/ 67818 h 67818"/>
            </a:gdLst>
            <a:ahLst/>
            <a:cxnLst>
              <a:cxn ang="T8">
                <a:pos x="T0" y="T1"/>
              </a:cxn>
              <a:cxn ang="T9">
                <a:pos x="T2" y="T3"/>
              </a:cxn>
              <a:cxn ang="T10">
                <a:pos x="T4" y="T5"/>
              </a:cxn>
              <a:cxn ang="T11">
                <a:pos x="T6" y="T7"/>
              </a:cxn>
            </a:cxnLst>
            <a:rect l="T12" t="T13" r="T14" b="T15"/>
            <a:pathLst>
              <a:path w="69354" h="67818">
                <a:moveTo>
                  <a:pt x="69354" y="67818"/>
                </a:moveTo>
                <a:lnTo>
                  <a:pt x="37350" y="0"/>
                </a:lnTo>
                <a:lnTo>
                  <a:pt x="0" y="67818"/>
                </a:lnTo>
                <a:lnTo>
                  <a:pt x="69354" y="67818"/>
                </a:lnTo>
                <a:close/>
              </a:path>
            </a:pathLst>
          </a:custGeom>
          <a:solidFill>
            <a:srgbClr val="28166F"/>
          </a:solidFill>
          <a:ln w="9525">
            <a:noFill/>
            <a:round/>
          </a:ln>
        </p:spPr>
        <p:txBody>
          <a:bodyPr lIns="0" tIns="0" rIns="0" bIns="0"/>
          <a:lstStyle/>
          <a:p>
            <a:endParaRPr lang="el-GR"/>
          </a:p>
        </p:txBody>
      </p:sp>
      <p:sp>
        <p:nvSpPr>
          <p:cNvPr id="47316" name="object 1237"/>
          <p:cNvSpPr/>
          <p:nvPr/>
        </p:nvSpPr>
        <p:spPr bwMode="auto">
          <a:xfrm>
            <a:off x="8058150" y="2316163"/>
            <a:ext cx="69850" cy="68262"/>
          </a:xfrm>
          <a:custGeom>
            <a:avLst/>
            <a:gdLst>
              <a:gd name="T0" fmla="*/ 37886 w 69354"/>
              <a:gd name="T1" fmla="*/ 0 h 67818"/>
              <a:gd name="T2" fmla="*/ 70350 w 69354"/>
              <a:gd name="T3" fmla="*/ 68709 h 67818"/>
              <a:gd name="T4" fmla="*/ 0 w 69354"/>
              <a:gd name="T5" fmla="*/ 68709 h 67818"/>
              <a:gd name="T6" fmla="*/ 37886 w 69354"/>
              <a:gd name="T7" fmla="*/ 0 h 67818"/>
              <a:gd name="T8" fmla="*/ 0 60000 65536"/>
              <a:gd name="T9" fmla="*/ 0 60000 65536"/>
              <a:gd name="T10" fmla="*/ 0 60000 65536"/>
              <a:gd name="T11" fmla="*/ 0 60000 65536"/>
              <a:gd name="T12" fmla="*/ 0 w 69354"/>
              <a:gd name="T13" fmla="*/ 0 h 67818"/>
              <a:gd name="T14" fmla="*/ 69354 w 69354"/>
              <a:gd name="T15" fmla="*/ 67818 h 67818"/>
            </a:gdLst>
            <a:ahLst/>
            <a:cxnLst>
              <a:cxn ang="T8">
                <a:pos x="T0" y="T1"/>
              </a:cxn>
              <a:cxn ang="T9">
                <a:pos x="T2" y="T3"/>
              </a:cxn>
              <a:cxn ang="T10">
                <a:pos x="T4" y="T5"/>
              </a:cxn>
              <a:cxn ang="T11">
                <a:pos x="T6" y="T7"/>
              </a:cxn>
            </a:cxnLst>
            <a:rect l="T12" t="T13" r="T14" b="T15"/>
            <a:pathLst>
              <a:path w="69354" h="67818">
                <a:moveTo>
                  <a:pt x="37350" y="0"/>
                </a:moveTo>
                <a:lnTo>
                  <a:pt x="69354" y="67818"/>
                </a:lnTo>
                <a:lnTo>
                  <a:pt x="0" y="67818"/>
                </a:lnTo>
                <a:lnTo>
                  <a:pt x="37350" y="0"/>
                </a:lnTo>
                <a:close/>
              </a:path>
            </a:pathLst>
          </a:custGeom>
          <a:noFill/>
          <a:ln w="3390">
            <a:solidFill>
              <a:srgbClr val="28166F"/>
            </a:solidFill>
            <a:round/>
          </a:ln>
        </p:spPr>
        <p:txBody>
          <a:bodyPr lIns="0" tIns="0" rIns="0" bIns="0"/>
          <a:lstStyle/>
          <a:p>
            <a:endParaRPr lang="el-GR"/>
          </a:p>
        </p:txBody>
      </p:sp>
      <p:sp>
        <p:nvSpPr>
          <p:cNvPr id="47317" name="object 1238"/>
          <p:cNvSpPr/>
          <p:nvPr/>
        </p:nvSpPr>
        <p:spPr bwMode="auto">
          <a:xfrm>
            <a:off x="8091488" y="2352675"/>
            <a:ext cx="0" cy="103188"/>
          </a:xfrm>
          <a:custGeom>
            <a:avLst/>
            <a:gdLst>
              <a:gd name="T0" fmla="*/ 0 h 103632"/>
              <a:gd name="T1" fmla="*/ 102745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1"/>
                </a:lnTo>
              </a:path>
            </a:pathLst>
          </a:custGeom>
          <a:noFill/>
          <a:ln w="12700">
            <a:solidFill>
              <a:srgbClr val="28166F"/>
            </a:solidFill>
            <a:round/>
          </a:ln>
        </p:spPr>
        <p:txBody>
          <a:bodyPr lIns="0" tIns="0" rIns="0" bIns="0"/>
          <a:lstStyle/>
          <a:p>
            <a:endParaRPr lang="el-GR"/>
          </a:p>
        </p:txBody>
      </p:sp>
      <p:sp>
        <p:nvSpPr>
          <p:cNvPr id="47318" name="object 1239"/>
          <p:cNvSpPr/>
          <p:nvPr/>
        </p:nvSpPr>
        <p:spPr bwMode="auto">
          <a:xfrm>
            <a:off x="5803900" y="5216525"/>
            <a:ext cx="23813" cy="28575"/>
          </a:xfrm>
          <a:custGeom>
            <a:avLst/>
            <a:gdLst>
              <a:gd name="T0" fmla="*/ 24007 w 23621"/>
              <a:gd name="T1" fmla="*/ 23004 h 28956"/>
              <a:gd name="T2" fmla="*/ 8518 w 23621"/>
              <a:gd name="T3" fmla="*/ 0 h 28956"/>
              <a:gd name="T4" fmla="*/ 0 w 23621"/>
              <a:gd name="T5" fmla="*/ 8163 h 28956"/>
              <a:gd name="T6" fmla="*/ 15488 w 23621"/>
              <a:gd name="T7" fmla="*/ 28199 h 28956"/>
              <a:gd name="T8" fmla="*/ 24007 w 23621"/>
              <a:gd name="T9" fmla="*/ 23004 h 28956"/>
              <a:gd name="T10" fmla="*/ 0 60000 65536"/>
              <a:gd name="T11" fmla="*/ 0 60000 65536"/>
              <a:gd name="T12" fmla="*/ 0 60000 65536"/>
              <a:gd name="T13" fmla="*/ 0 60000 65536"/>
              <a:gd name="T14" fmla="*/ 0 60000 65536"/>
              <a:gd name="T15" fmla="*/ 0 w 23621"/>
              <a:gd name="T16" fmla="*/ 0 h 28956"/>
              <a:gd name="T17" fmla="*/ 23621 w 23621"/>
              <a:gd name="T18" fmla="*/ 28956 h 28956"/>
            </a:gdLst>
            <a:ahLst/>
            <a:cxnLst>
              <a:cxn ang="T10">
                <a:pos x="T0" y="T1"/>
              </a:cxn>
              <a:cxn ang="T11">
                <a:pos x="T2" y="T3"/>
              </a:cxn>
              <a:cxn ang="T12">
                <a:pos x="T4" y="T5"/>
              </a:cxn>
              <a:cxn ang="T13">
                <a:pos x="T6" y="T7"/>
              </a:cxn>
              <a:cxn ang="T14">
                <a:pos x="T8" y="T9"/>
              </a:cxn>
            </a:cxnLst>
            <a:rect l="T15" t="T16" r="T17" b="T18"/>
            <a:pathLst>
              <a:path w="23621" h="28956">
                <a:moveTo>
                  <a:pt x="23621" y="23622"/>
                </a:moveTo>
                <a:lnTo>
                  <a:pt x="8381" y="0"/>
                </a:lnTo>
                <a:lnTo>
                  <a:pt x="0" y="8382"/>
                </a:lnTo>
                <a:lnTo>
                  <a:pt x="15239" y="28956"/>
                </a:lnTo>
                <a:lnTo>
                  <a:pt x="23621" y="23622"/>
                </a:lnTo>
                <a:close/>
              </a:path>
            </a:pathLst>
          </a:custGeom>
          <a:solidFill>
            <a:srgbClr val="28166F"/>
          </a:solidFill>
          <a:ln w="9525">
            <a:noFill/>
            <a:round/>
          </a:ln>
        </p:spPr>
        <p:txBody>
          <a:bodyPr lIns="0" tIns="0" rIns="0" bIns="0"/>
          <a:lstStyle/>
          <a:p>
            <a:endParaRPr lang="el-GR"/>
          </a:p>
        </p:txBody>
      </p:sp>
      <p:sp>
        <p:nvSpPr>
          <p:cNvPr id="47319" name="object 1240"/>
          <p:cNvSpPr/>
          <p:nvPr/>
        </p:nvSpPr>
        <p:spPr bwMode="auto">
          <a:xfrm>
            <a:off x="5495925" y="2098675"/>
            <a:ext cx="157163" cy="188913"/>
          </a:xfrm>
          <a:custGeom>
            <a:avLst/>
            <a:gdLst>
              <a:gd name="T0" fmla="*/ 157355 w 156971"/>
              <a:gd name="T1" fmla="*/ 189615 h 188214"/>
              <a:gd name="T2" fmla="*/ 0 w 156971"/>
              <a:gd name="T3" fmla="*/ 0 h 188214"/>
              <a:gd name="T4" fmla="*/ 0 60000 65536"/>
              <a:gd name="T5" fmla="*/ 0 60000 65536"/>
              <a:gd name="T6" fmla="*/ 0 w 156971"/>
              <a:gd name="T7" fmla="*/ 0 h 188214"/>
              <a:gd name="T8" fmla="*/ 156971 w 156971"/>
              <a:gd name="T9" fmla="*/ 188214 h 188214"/>
            </a:gdLst>
            <a:ahLst/>
            <a:cxnLst>
              <a:cxn ang="T4">
                <a:pos x="T0" y="T1"/>
              </a:cxn>
              <a:cxn ang="T5">
                <a:pos x="T2" y="T3"/>
              </a:cxn>
            </a:cxnLst>
            <a:rect l="T6" t="T7" r="T8" b="T9"/>
            <a:pathLst>
              <a:path w="156971" h="188214">
                <a:moveTo>
                  <a:pt x="156971" y="188214"/>
                </a:moveTo>
                <a:lnTo>
                  <a:pt x="0" y="0"/>
                </a:lnTo>
              </a:path>
            </a:pathLst>
          </a:custGeom>
          <a:noFill/>
          <a:ln w="11861">
            <a:solidFill>
              <a:srgbClr val="1F1A17"/>
            </a:solidFill>
            <a:round/>
          </a:ln>
        </p:spPr>
        <p:txBody>
          <a:bodyPr lIns="0" tIns="0" rIns="0" bIns="0"/>
          <a:lstStyle/>
          <a:p>
            <a:endParaRPr lang="el-GR"/>
          </a:p>
        </p:txBody>
      </p:sp>
      <p:sp>
        <p:nvSpPr>
          <p:cNvPr id="47320" name="object 1241"/>
          <p:cNvSpPr/>
          <p:nvPr/>
        </p:nvSpPr>
        <p:spPr bwMode="auto">
          <a:xfrm>
            <a:off x="6113463" y="2097088"/>
            <a:ext cx="133350" cy="385762"/>
          </a:xfrm>
          <a:custGeom>
            <a:avLst/>
            <a:gdLst>
              <a:gd name="T0" fmla="*/ 0 w 132575"/>
              <a:gd name="T1" fmla="*/ 386716 h 384810"/>
              <a:gd name="T2" fmla="*/ 134130 w 132575"/>
              <a:gd name="T3" fmla="*/ 0 h 384810"/>
              <a:gd name="T4" fmla="*/ 0 60000 65536"/>
              <a:gd name="T5" fmla="*/ 0 60000 65536"/>
              <a:gd name="T6" fmla="*/ 0 w 132575"/>
              <a:gd name="T7" fmla="*/ 0 h 384810"/>
              <a:gd name="T8" fmla="*/ 132575 w 132575"/>
              <a:gd name="T9" fmla="*/ 384810 h 384810"/>
            </a:gdLst>
            <a:ahLst/>
            <a:cxnLst>
              <a:cxn ang="T4">
                <a:pos x="T0" y="T1"/>
              </a:cxn>
              <a:cxn ang="T5">
                <a:pos x="T2" y="T3"/>
              </a:cxn>
            </a:cxnLst>
            <a:rect l="T6" t="T7" r="T8" b="T9"/>
            <a:pathLst>
              <a:path w="132575" h="384810">
                <a:moveTo>
                  <a:pt x="0" y="384810"/>
                </a:moveTo>
                <a:lnTo>
                  <a:pt x="132575" y="0"/>
                </a:lnTo>
              </a:path>
            </a:pathLst>
          </a:custGeom>
          <a:noFill/>
          <a:ln w="11861">
            <a:solidFill>
              <a:srgbClr val="1F1A17"/>
            </a:solidFill>
            <a:round/>
          </a:ln>
        </p:spPr>
        <p:txBody>
          <a:bodyPr lIns="0" tIns="0" rIns="0" bIns="0"/>
          <a:lstStyle/>
          <a:p>
            <a:endParaRPr lang="el-GR"/>
          </a:p>
        </p:txBody>
      </p:sp>
      <p:sp>
        <p:nvSpPr>
          <p:cNvPr id="47321" name="object 1242"/>
          <p:cNvSpPr>
            <a:spLocks noChangeArrowheads="1"/>
          </p:cNvSpPr>
          <p:nvPr/>
        </p:nvSpPr>
        <p:spPr bwMode="auto">
          <a:xfrm>
            <a:off x="5765800" y="5083175"/>
            <a:ext cx="3167063" cy="1484313"/>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47322" name="object 1243"/>
          <p:cNvSpPr/>
          <p:nvPr/>
        </p:nvSpPr>
        <p:spPr bwMode="auto">
          <a:xfrm>
            <a:off x="5727700" y="5826125"/>
            <a:ext cx="1717675" cy="0"/>
          </a:xfrm>
          <a:custGeom>
            <a:avLst/>
            <a:gdLst>
              <a:gd name="T0" fmla="*/ 1718564 w 1716786"/>
              <a:gd name="T1" fmla="*/ 0 w 1716786"/>
              <a:gd name="T2" fmla="*/ 0 60000 65536"/>
              <a:gd name="T3" fmla="*/ 0 60000 65536"/>
              <a:gd name="T4" fmla="*/ 0 w 1716786"/>
              <a:gd name="T5" fmla="*/ 1716786 w 1716786"/>
            </a:gdLst>
            <a:ahLst/>
            <a:cxnLst>
              <a:cxn ang="T2">
                <a:pos x="T0" y="0"/>
              </a:cxn>
              <a:cxn ang="T3">
                <a:pos x="T1" y="0"/>
              </a:cxn>
            </a:cxnLst>
            <a:rect l="T4" t="0" r="T5" b="0"/>
            <a:pathLst>
              <a:path w="1716786">
                <a:moveTo>
                  <a:pt x="1716786" y="0"/>
                </a:moveTo>
                <a:lnTo>
                  <a:pt x="0" y="0"/>
                </a:lnTo>
              </a:path>
            </a:pathLst>
          </a:custGeom>
          <a:noFill/>
          <a:ln w="13462">
            <a:solidFill>
              <a:srgbClr val="1F1A17"/>
            </a:solidFill>
            <a:round/>
          </a:ln>
        </p:spPr>
        <p:txBody>
          <a:bodyPr lIns="0" tIns="0" rIns="0" bIns="0"/>
          <a:lstStyle/>
          <a:p>
            <a:endParaRPr lang="el-GR"/>
          </a:p>
        </p:txBody>
      </p:sp>
      <p:sp>
        <p:nvSpPr>
          <p:cNvPr id="47323" name="object 1244"/>
          <p:cNvSpPr/>
          <p:nvPr/>
        </p:nvSpPr>
        <p:spPr bwMode="auto">
          <a:xfrm>
            <a:off x="9067800" y="5091113"/>
            <a:ext cx="0" cy="482600"/>
          </a:xfrm>
          <a:custGeom>
            <a:avLst/>
            <a:gdLst>
              <a:gd name="T0" fmla="*/ 0 h 483108"/>
              <a:gd name="T1" fmla="*/ 482093 h 483108"/>
              <a:gd name="T2" fmla="*/ 0 60000 65536"/>
              <a:gd name="T3" fmla="*/ 0 60000 65536"/>
              <a:gd name="T4" fmla="*/ 0 h 483108"/>
              <a:gd name="T5" fmla="*/ 483108 h 483108"/>
            </a:gdLst>
            <a:ahLst/>
            <a:cxnLst>
              <a:cxn ang="T2">
                <a:pos x="0" y="T0"/>
              </a:cxn>
              <a:cxn ang="T3">
                <a:pos x="0" y="T1"/>
              </a:cxn>
            </a:cxnLst>
            <a:rect l="0" t="T4" r="0" b="T5"/>
            <a:pathLst>
              <a:path h="483108">
                <a:moveTo>
                  <a:pt x="0" y="0"/>
                </a:moveTo>
                <a:lnTo>
                  <a:pt x="0" y="483108"/>
                </a:lnTo>
              </a:path>
            </a:pathLst>
          </a:custGeom>
          <a:noFill/>
          <a:ln w="12700">
            <a:solidFill>
              <a:srgbClr val="28166F"/>
            </a:solidFill>
            <a:round/>
          </a:ln>
        </p:spPr>
        <p:txBody>
          <a:bodyPr lIns="0" tIns="0" rIns="0" bIns="0"/>
          <a:lstStyle/>
          <a:p>
            <a:endParaRPr lang="el-GR"/>
          </a:p>
        </p:txBody>
      </p:sp>
      <p:sp>
        <p:nvSpPr>
          <p:cNvPr id="47324" name="object 1245"/>
          <p:cNvSpPr/>
          <p:nvPr/>
        </p:nvSpPr>
        <p:spPr bwMode="auto">
          <a:xfrm>
            <a:off x="9026525" y="5091113"/>
            <a:ext cx="0" cy="944562"/>
          </a:xfrm>
          <a:custGeom>
            <a:avLst/>
            <a:gdLst>
              <a:gd name="T0" fmla="*/ 0 h 944118"/>
              <a:gd name="T1" fmla="*/ 945006 h 944118"/>
              <a:gd name="T2" fmla="*/ 0 60000 65536"/>
              <a:gd name="T3" fmla="*/ 0 60000 65536"/>
              <a:gd name="T4" fmla="*/ 0 h 944118"/>
              <a:gd name="T5" fmla="*/ 944118 h 944118"/>
            </a:gdLst>
            <a:ahLst/>
            <a:cxnLst>
              <a:cxn ang="T2">
                <a:pos x="0" y="T0"/>
              </a:cxn>
              <a:cxn ang="T3">
                <a:pos x="0" y="T1"/>
              </a:cxn>
            </a:cxnLst>
            <a:rect l="0" t="T4" r="0" b="T5"/>
            <a:pathLst>
              <a:path h="944118">
                <a:moveTo>
                  <a:pt x="0" y="0"/>
                </a:moveTo>
                <a:lnTo>
                  <a:pt x="0" y="944118"/>
                </a:lnTo>
              </a:path>
            </a:pathLst>
          </a:custGeom>
          <a:noFill/>
          <a:ln w="11937">
            <a:solidFill>
              <a:srgbClr val="28166F"/>
            </a:solidFill>
            <a:round/>
          </a:ln>
        </p:spPr>
        <p:txBody>
          <a:bodyPr lIns="0" tIns="0" rIns="0" bIns="0"/>
          <a:lstStyle/>
          <a:p>
            <a:endParaRPr lang="el-GR"/>
          </a:p>
        </p:txBody>
      </p:sp>
      <p:sp>
        <p:nvSpPr>
          <p:cNvPr id="47325" name="object 1246"/>
          <p:cNvSpPr/>
          <p:nvPr/>
        </p:nvSpPr>
        <p:spPr bwMode="auto">
          <a:xfrm>
            <a:off x="9067800" y="5573713"/>
            <a:ext cx="150813" cy="0"/>
          </a:xfrm>
          <a:custGeom>
            <a:avLst/>
            <a:gdLst>
              <a:gd name="T0" fmla="*/ 150751 w 150875"/>
              <a:gd name="T1" fmla="*/ 0 w 150875"/>
              <a:gd name="T2" fmla="*/ 0 60000 65536"/>
              <a:gd name="T3" fmla="*/ 0 60000 65536"/>
              <a:gd name="T4" fmla="*/ 0 w 150875"/>
              <a:gd name="T5" fmla="*/ 150875 w 150875"/>
            </a:gdLst>
            <a:ahLst/>
            <a:cxnLst>
              <a:cxn ang="T2">
                <a:pos x="T0" y="0"/>
              </a:cxn>
              <a:cxn ang="T3">
                <a:pos x="T1" y="0"/>
              </a:cxn>
            </a:cxnLst>
            <a:rect l="T4" t="0" r="T5" b="0"/>
            <a:pathLst>
              <a:path w="150875">
                <a:moveTo>
                  <a:pt x="150875" y="0"/>
                </a:moveTo>
                <a:lnTo>
                  <a:pt x="0" y="0"/>
                </a:lnTo>
              </a:path>
            </a:pathLst>
          </a:custGeom>
          <a:noFill/>
          <a:ln w="11175">
            <a:solidFill>
              <a:srgbClr val="28166F"/>
            </a:solidFill>
            <a:round/>
          </a:ln>
        </p:spPr>
        <p:txBody>
          <a:bodyPr lIns="0" tIns="0" rIns="0" bIns="0"/>
          <a:lstStyle/>
          <a:p>
            <a:endParaRPr lang="el-GR"/>
          </a:p>
        </p:txBody>
      </p:sp>
      <p:sp>
        <p:nvSpPr>
          <p:cNvPr id="47326" name="object 1247"/>
          <p:cNvSpPr/>
          <p:nvPr/>
        </p:nvSpPr>
        <p:spPr bwMode="auto">
          <a:xfrm>
            <a:off x="9067800" y="5614988"/>
            <a:ext cx="150813" cy="0"/>
          </a:xfrm>
          <a:custGeom>
            <a:avLst/>
            <a:gdLst>
              <a:gd name="T0" fmla="*/ 150751 w 150875"/>
              <a:gd name="T1" fmla="*/ 0 w 150875"/>
              <a:gd name="T2" fmla="*/ 0 60000 65536"/>
              <a:gd name="T3" fmla="*/ 0 60000 65536"/>
              <a:gd name="T4" fmla="*/ 0 w 150875"/>
              <a:gd name="T5" fmla="*/ 150875 w 150875"/>
            </a:gdLst>
            <a:ahLst/>
            <a:cxnLst>
              <a:cxn ang="T2">
                <a:pos x="T0" y="0"/>
              </a:cxn>
              <a:cxn ang="T3">
                <a:pos x="T1" y="0"/>
              </a:cxn>
            </a:cxnLst>
            <a:rect l="T4" t="0" r="T5" b="0"/>
            <a:pathLst>
              <a:path w="150875">
                <a:moveTo>
                  <a:pt x="150875" y="0"/>
                </a:moveTo>
                <a:lnTo>
                  <a:pt x="0" y="0"/>
                </a:lnTo>
              </a:path>
            </a:pathLst>
          </a:custGeom>
          <a:noFill/>
          <a:ln w="13462">
            <a:solidFill>
              <a:srgbClr val="28166F"/>
            </a:solidFill>
            <a:round/>
          </a:ln>
        </p:spPr>
        <p:txBody>
          <a:bodyPr lIns="0" tIns="0" rIns="0" bIns="0"/>
          <a:lstStyle/>
          <a:p>
            <a:endParaRPr lang="el-GR"/>
          </a:p>
        </p:txBody>
      </p:sp>
      <p:sp>
        <p:nvSpPr>
          <p:cNvPr id="47327" name="object 1248"/>
          <p:cNvSpPr/>
          <p:nvPr/>
        </p:nvSpPr>
        <p:spPr bwMode="auto">
          <a:xfrm>
            <a:off x="9067800" y="5992813"/>
            <a:ext cx="150813" cy="0"/>
          </a:xfrm>
          <a:custGeom>
            <a:avLst/>
            <a:gdLst>
              <a:gd name="T0" fmla="*/ 150751 w 150875"/>
              <a:gd name="T1" fmla="*/ 0 w 150875"/>
              <a:gd name="T2" fmla="*/ 0 60000 65536"/>
              <a:gd name="T3" fmla="*/ 0 60000 65536"/>
              <a:gd name="T4" fmla="*/ 0 w 150875"/>
              <a:gd name="T5" fmla="*/ 150875 w 150875"/>
            </a:gdLst>
            <a:ahLst/>
            <a:cxnLst>
              <a:cxn ang="T2">
                <a:pos x="T0" y="0"/>
              </a:cxn>
              <a:cxn ang="T3">
                <a:pos x="T1" y="0"/>
              </a:cxn>
            </a:cxnLst>
            <a:rect l="T4" t="0" r="T5" b="0"/>
            <a:pathLst>
              <a:path w="150875">
                <a:moveTo>
                  <a:pt x="150875" y="0"/>
                </a:moveTo>
                <a:lnTo>
                  <a:pt x="0" y="0"/>
                </a:lnTo>
              </a:path>
            </a:pathLst>
          </a:custGeom>
          <a:noFill/>
          <a:ln w="13462">
            <a:solidFill>
              <a:srgbClr val="28166F"/>
            </a:solidFill>
            <a:round/>
          </a:ln>
        </p:spPr>
        <p:txBody>
          <a:bodyPr lIns="0" tIns="0" rIns="0" bIns="0"/>
          <a:lstStyle/>
          <a:p>
            <a:endParaRPr lang="el-GR"/>
          </a:p>
        </p:txBody>
      </p:sp>
      <p:sp>
        <p:nvSpPr>
          <p:cNvPr id="47328" name="object 1249"/>
          <p:cNvSpPr/>
          <p:nvPr/>
        </p:nvSpPr>
        <p:spPr bwMode="auto">
          <a:xfrm>
            <a:off x="9026525" y="6035675"/>
            <a:ext cx="192088" cy="0"/>
          </a:xfrm>
          <a:custGeom>
            <a:avLst/>
            <a:gdLst>
              <a:gd name="T0" fmla="*/ 192152 w 192024"/>
              <a:gd name="T1" fmla="*/ 0 w 192024"/>
              <a:gd name="T2" fmla="*/ 0 60000 65536"/>
              <a:gd name="T3" fmla="*/ 0 60000 65536"/>
              <a:gd name="T4" fmla="*/ 0 w 192024"/>
              <a:gd name="T5" fmla="*/ 192024 w 192024"/>
            </a:gdLst>
            <a:ahLst/>
            <a:cxnLst>
              <a:cxn ang="T2">
                <a:pos x="T0" y="0"/>
              </a:cxn>
              <a:cxn ang="T3">
                <a:pos x="T1" y="0"/>
              </a:cxn>
            </a:cxnLst>
            <a:rect l="T4" t="0" r="T5" b="0"/>
            <a:pathLst>
              <a:path w="192024">
                <a:moveTo>
                  <a:pt x="192024" y="0"/>
                </a:moveTo>
                <a:lnTo>
                  <a:pt x="0" y="0"/>
                </a:lnTo>
              </a:path>
            </a:pathLst>
          </a:custGeom>
          <a:noFill/>
          <a:ln w="12700">
            <a:solidFill>
              <a:srgbClr val="28166F"/>
            </a:solidFill>
            <a:round/>
          </a:ln>
        </p:spPr>
        <p:txBody>
          <a:bodyPr lIns="0" tIns="0" rIns="0" bIns="0"/>
          <a:lstStyle/>
          <a:p>
            <a:endParaRPr lang="el-GR"/>
          </a:p>
        </p:txBody>
      </p:sp>
      <p:sp>
        <p:nvSpPr>
          <p:cNvPr id="47329" name="object 1250"/>
          <p:cNvSpPr/>
          <p:nvPr/>
        </p:nvSpPr>
        <p:spPr bwMode="auto">
          <a:xfrm>
            <a:off x="9218613" y="5508625"/>
            <a:ext cx="0" cy="168275"/>
          </a:xfrm>
          <a:custGeom>
            <a:avLst/>
            <a:gdLst>
              <a:gd name="T0" fmla="*/ 0 h 167639"/>
              <a:gd name="T1" fmla="*/ 168913 h 167639"/>
              <a:gd name="T2" fmla="*/ 0 60000 65536"/>
              <a:gd name="T3" fmla="*/ 0 60000 65536"/>
              <a:gd name="T4" fmla="*/ 0 h 167639"/>
              <a:gd name="T5" fmla="*/ 167639 h 167639"/>
            </a:gdLst>
            <a:ahLst/>
            <a:cxnLst>
              <a:cxn ang="T2">
                <a:pos x="0" y="T0"/>
              </a:cxn>
              <a:cxn ang="T3">
                <a:pos x="0" y="T1"/>
              </a:cxn>
            </a:cxnLst>
            <a:rect l="0" t="T4" r="0" b="T5"/>
            <a:pathLst>
              <a:path h="167639">
                <a:moveTo>
                  <a:pt x="0" y="0"/>
                </a:moveTo>
                <a:lnTo>
                  <a:pt x="0" y="167639"/>
                </a:lnTo>
              </a:path>
            </a:pathLst>
          </a:custGeom>
          <a:noFill/>
          <a:ln w="12700">
            <a:solidFill>
              <a:srgbClr val="28166F"/>
            </a:solidFill>
            <a:round/>
          </a:ln>
        </p:spPr>
        <p:txBody>
          <a:bodyPr lIns="0" tIns="0" rIns="0" bIns="0"/>
          <a:lstStyle/>
          <a:p>
            <a:endParaRPr lang="el-GR"/>
          </a:p>
        </p:txBody>
      </p:sp>
      <p:sp>
        <p:nvSpPr>
          <p:cNvPr id="47330" name="object 1251"/>
          <p:cNvSpPr/>
          <p:nvPr/>
        </p:nvSpPr>
        <p:spPr bwMode="auto">
          <a:xfrm>
            <a:off x="9218613" y="5929313"/>
            <a:ext cx="0" cy="171450"/>
          </a:xfrm>
          <a:custGeom>
            <a:avLst/>
            <a:gdLst>
              <a:gd name="T0" fmla="*/ 0 h 170687"/>
              <a:gd name="T1" fmla="*/ 172216 h 170687"/>
              <a:gd name="T2" fmla="*/ 0 60000 65536"/>
              <a:gd name="T3" fmla="*/ 0 60000 65536"/>
              <a:gd name="T4" fmla="*/ 0 h 170687"/>
              <a:gd name="T5" fmla="*/ 170687 h 170687"/>
            </a:gdLst>
            <a:ahLst/>
            <a:cxnLst>
              <a:cxn ang="T2">
                <a:pos x="0" y="T0"/>
              </a:cxn>
              <a:cxn ang="T3">
                <a:pos x="0" y="T1"/>
              </a:cxn>
            </a:cxnLst>
            <a:rect l="0" t="T4" r="0" b="T5"/>
            <a:pathLst>
              <a:path h="170687">
                <a:moveTo>
                  <a:pt x="0" y="0"/>
                </a:moveTo>
                <a:lnTo>
                  <a:pt x="0" y="170687"/>
                </a:lnTo>
              </a:path>
            </a:pathLst>
          </a:custGeom>
          <a:noFill/>
          <a:ln w="12700">
            <a:solidFill>
              <a:srgbClr val="28166F"/>
            </a:solidFill>
            <a:round/>
          </a:ln>
        </p:spPr>
        <p:txBody>
          <a:bodyPr lIns="0" tIns="0" rIns="0" bIns="0"/>
          <a:lstStyle/>
          <a:p>
            <a:endParaRPr lang="el-GR"/>
          </a:p>
        </p:txBody>
      </p:sp>
      <p:sp>
        <p:nvSpPr>
          <p:cNvPr id="47331" name="object 1252"/>
          <p:cNvSpPr/>
          <p:nvPr/>
        </p:nvSpPr>
        <p:spPr bwMode="auto">
          <a:xfrm>
            <a:off x="9067800" y="5616575"/>
            <a:ext cx="0" cy="377825"/>
          </a:xfrm>
          <a:custGeom>
            <a:avLst/>
            <a:gdLst>
              <a:gd name="T0" fmla="*/ 0 h 377951"/>
              <a:gd name="T1" fmla="*/ 377699 h 377951"/>
              <a:gd name="T2" fmla="*/ 0 60000 65536"/>
              <a:gd name="T3" fmla="*/ 0 60000 65536"/>
              <a:gd name="T4" fmla="*/ 0 h 377951"/>
              <a:gd name="T5" fmla="*/ 377951 h 377951"/>
            </a:gdLst>
            <a:ahLst/>
            <a:cxnLst>
              <a:cxn ang="T2">
                <a:pos x="0" y="T0"/>
              </a:cxn>
              <a:cxn ang="T3">
                <a:pos x="0" y="T1"/>
              </a:cxn>
            </a:cxnLst>
            <a:rect l="0" t="T4" r="0" b="T5"/>
            <a:pathLst>
              <a:path h="377951">
                <a:moveTo>
                  <a:pt x="0" y="0"/>
                </a:moveTo>
                <a:lnTo>
                  <a:pt x="0" y="377951"/>
                </a:lnTo>
              </a:path>
            </a:pathLst>
          </a:custGeom>
          <a:noFill/>
          <a:ln w="12700">
            <a:solidFill>
              <a:srgbClr val="28166F"/>
            </a:solidFill>
            <a:round/>
          </a:ln>
        </p:spPr>
        <p:txBody>
          <a:bodyPr lIns="0" tIns="0" rIns="0" bIns="0"/>
          <a:lstStyle/>
          <a:p>
            <a:endParaRPr lang="el-GR"/>
          </a:p>
        </p:txBody>
      </p:sp>
      <p:sp>
        <p:nvSpPr>
          <p:cNvPr id="47332" name="object 1253"/>
          <p:cNvSpPr/>
          <p:nvPr/>
        </p:nvSpPr>
        <p:spPr bwMode="auto">
          <a:xfrm>
            <a:off x="3263900" y="4030663"/>
            <a:ext cx="187325" cy="247650"/>
          </a:xfrm>
          <a:custGeom>
            <a:avLst/>
            <a:gdLst>
              <a:gd name="T0" fmla="*/ 187199 w 187451"/>
              <a:gd name="T1" fmla="*/ 0 h 248412"/>
              <a:gd name="T2" fmla="*/ 0 w 187451"/>
              <a:gd name="T3" fmla="*/ 0 h 248412"/>
              <a:gd name="T4" fmla="*/ 95122 w 187451"/>
              <a:gd name="T5" fmla="*/ 246890 h 248412"/>
              <a:gd name="T6" fmla="*/ 187199 w 187451"/>
              <a:gd name="T7" fmla="*/ 0 h 248412"/>
              <a:gd name="T8" fmla="*/ 0 60000 65536"/>
              <a:gd name="T9" fmla="*/ 0 60000 65536"/>
              <a:gd name="T10" fmla="*/ 0 60000 65536"/>
              <a:gd name="T11" fmla="*/ 0 60000 65536"/>
              <a:gd name="T12" fmla="*/ 0 w 187451"/>
              <a:gd name="T13" fmla="*/ 0 h 248412"/>
              <a:gd name="T14" fmla="*/ 187451 w 187451"/>
              <a:gd name="T15" fmla="*/ 248412 h 248412"/>
            </a:gdLst>
            <a:ahLst/>
            <a:cxnLst>
              <a:cxn ang="T8">
                <a:pos x="T0" y="T1"/>
              </a:cxn>
              <a:cxn ang="T9">
                <a:pos x="T2" y="T3"/>
              </a:cxn>
              <a:cxn ang="T10">
                <a:pos x="T4" y="T5"/>
              </a:cxn>
              <a:cxn ang="T11">
                <a:pos x="T6" y="T7"/>
              </a:cxn>
            </a:cxnLst>
            <a:rect l="T12" t="T13" r="T14" b="T15"/>
            <a:pathLst>
              <a:path w="187451" h="248412">
                <a:moveTo>
                  <a:pt x="187451" y="0"/>
                </a:moveTo>
                <a:lnTo>
                  <a:pt x="0" y="0"/>
                </a:lnTo>
                <a:lnTo>
                  <a:pt x="95250" y="248412"/>
                </a:lnTo>
                <a:lnTo>
                  <a:pt x="187451" y="0"/>
                </a:lnTo>
                <a:close/>
              </a:path>
            </a:pathLst>
          </a:custGeom>
          <a:solidFill>
            <a:srgbClr val="28166F"/>
          </a:solidFill>
          <a:ln w="9525">
            <a:noFill/>
            <a:round/>
          </a:ln>
        </p:spPr>
        <p:txBody>
          <a:bodyPr lIns="0" tIns="0" rIns="0" bIns="0"/>
          <a:lstStyle/>
          <a:p>
            <a:endParaRPr lang="el-GR"/>
          </a:p>
        </p:txBody>
      </p:sp>
      <p:sp>
        <p:nvSpPr>
          <p:cNvPr id="47333" name="object 1254"/>
          <p:cNvSpPr/>
          <p:nvPr/>
        </p:nvSpPr>
        <p:spPr bwMode="auto">
          <a:xfrm>
            <a:off x="3263900" y="4030663"/>
            <a:ext cx="187325" cy="247650"/>
          </a:xfrm>
          <a:custGeom>
            <a:avLst/>
            <a:gdLst>
              <a:gd name="T0" fmla="*/ 95122 w 187451"/>
              <a:gd name="T1" fmla="*/ 246890 h 248412"/>
              <a:gd name="T2" fmla="*/ 187199 w 187451"/>
              <a:gd name="T3" fmla="*/ 0 h 248412"/>
              <a:gd name="T4" fmla="*/ 0 w 187451"/>
              <a:gd name="T5" fmla="*/ 0 h 248412"/>
              <a:gd name="T6" fmla="*/ 95122 w 187451"/>
              <a:gd name="T7" fmla="*/ 246890 h 248412"/>
              <a:gd name="T8" fmla="*/ 0 60000 65536"/>
              <a:gd name="T9" fmla="*/ 0 60000 65536"/>
              <a:gd name="T10" fmla="*/ 0 60000 65536"/>
              <a:gd name="T11" fmla="*/ 0 60000 65536"/>
              <a:gd name="T12" fmla="*/ 0 w 187451"/>
              <a:gd name="T13" fmla="*/ 0 h 248412"/>
              <a:gd name="T14" fmla="*/ 187451 w 187451"/>
              <a:gd name="T15" fmla="*/ 248412 h 248412"/>
            </a:gdLst>
            <a:ahLst/>
            <a:cxnLst>
              <a:cxn ang="T8">
                <a:pos x="T0" y="T1"/>
              </a:cxn>
              <a:cxn ang="T9">
                <a:pos x="T2" y="T3"/>
              </a:cxn>
              <a:cxn ang="T10">
                <a:pos x="T4" y="T5"/>
              </a:cxn>
              <a:cxn ang="T11">
                <a:pos x="T6" y="T7"/>
              </a:cxn>
            </a:cxnLst>
            <a:rect l="T12" t="T13" r="T14" b="T15"/>
            <a:pathLst>
              <a:path w="187451" h="248412">
                <a:moveTo>
                  <a:pt x="95250" y="248412"/>
                </a:moveTo>
                <a:lnTo>
                  <a:pt x="187451" y="0"/>
                </a:lnTo>
                <a:lnTo>
                  <a:pt x="0" y="0"/>
                </a:lnTo>
                <a:lnTo>
                  <a:pt x="95250" y="248412"/>
                </a:lnTo>
                <a:close/>
              </a:path>
            </a:pathLst>
          </a:custGeom>
          <a:noFill/>
          <a:ln w="3390">
            <a:solidFill>
              <a:srgbClr val="28166F"/>
            </a:solidFill>
            <a:round/>
          </a:ln>
        </p:spPr>
        <p:txBody>
          <a:bodyPr lIns="0" tIns="0" rIns="0" bIns="0"/>
          <a:lstStyle/>
          <a:p>
            <a:endParaRPr lang="el-GR"/>
          </a:p>
        </p:txBody>
      </p:sp>
      <p:sp>
        <p:nvSpPr>
          <p:cNvPr id="47334" name="object 1255"/>
          <p:cNvSpPr/>
          <p:nvPr/>
        </p:nvSpPr>
        <p:spPr bwMode="auto">
          <a:xfrm>
            <a:off x="4286250" y="4038600"/>
            <a:ext cx="190500" cy="249238"/>
          </a:xfrm>
          <a:custGeom>
            <a:avLst/>
            <a:gdLst>
              <a:gd name="T0" fmla="*/ 189741 w 191262"/>
              <a:gd name="T1" fmla="*/ 0 h 249174"/>
              <a:gd name="T2" fmla="*/ 0 w 191262"/>
              <a:gd name="T3" fmla="*/ 0 h 249174"/>
              <a:gd name="T4" fmla="*/ 96004 w 191262"/>
              <a:gd name="T5" fmla="*/ 249302 h 249174"/>
              <a:gd name="T6" fmla="*/ 189741 w 191262"/>
              <a:gd name="T7" fmla="*/ 0 h 249174"/>
              <a:gd name="T8" fmla="*/ 0 60000 65536"/>
              <a:gd name="T9" fmla="*/ 0 60000 65536"/>
              <a:gd name="T10" fmla="*/ 0 60000 65536"/>
              <a:gd name="T11" fmla="*/ 0 60000 65536"/>
              <a:gd name="T12" fmla="*/ 0 w 191262"/>
              <a:gd name="T13" fmla="*/ 0 h 249174"/>
              <a:gd name="T14" fmla="*/ 191262 w 191262"/>
              <a:gd name="T15" fmla="*/ 249174 h 249174"/>
            </a:gdLst>
            <a:ahLst/>
            <a:cxnLst>
              <a:cxn ang="T8">
                <a:pos x="T0" y="T1"/>
              </a:cxn>
              <a:cxn ang="T9">
                <a:pos x="T2" y="T3"/>
              </a:cxn>
              <a:cxn ang="T10">
                <a:pos x="T4" y="T5"/>
              </a:cxn>
              <a:cxn ang="T11">
                <a:pos x="T6" y="T7"/>
              </a:cxn>
            </a:cxnLst>
            <a:rect l="T12" t="T13" r="T14" b="T15"/>
            <a:pathLst>
              <a:path w="191262" h="249174">
                <a:moveTo>
                  <a:pt x="191262" y="0"/>
                </a:moveTo>
                <a:lnTo>
                  <a:pt x="0" y="0"/>
                </a:lnTo>
                <a:lnTo>
                  <a:pt x="96774" y="249174"/>
                </a:lnTo>
                <a:lnTo>
                  <a:pt x="191262" y="0"/>
                </a:lnTo>
                <a:close/>
              </a:path>
            </a:pathLst>
          </a:custGeom>
          <a:solidFill>
            <a:srgbClr val="28166F"/>
          </a:solidFill>
          <a:ln w="9525">
            <a:noFill/>
            <a:round/>
          </a:ln>
        </p:spPr>
        <p:txBody>
          <a:bodyPr lIns="0" tIns="0" rIns="0" bIns="0"/>
          <a:lstStyle/>
          <a:p>
            <a:endParaRPr lang="el-GR"/>
          </a:p>
        </p:txBody>
      </p:sp>
      <p:sp>
        <p:nvSpPr>
          <p:cNvPr id="47335" name="object 1256"/>
          <p:cNvSpPr/>
          <p:nvPr/>
        </p:nvSpPr>
        <p:spPr bwMode="auto">
          <a:xfrm>
            <a:off x="4286250" y="4038600"/>
            <a:ext cx="190500" cy="249238"/>
          </a:xfrm>
          <a:custGeom>
            <a:avLst/>
            <a:gdLst>
              <a:gd name="T0" fmla="*/ 96004 w 191262"/>
              <a:gd name="T1" fmla="*/ 249302 h 249174"/>
              <a:gd name="T2" fmla="*/ 189741 w 191262"/>
              <a:gd name="T3" fmla="*/ 0 h 249174"/>
              <a:gd name="T4" fmla="*/ 0 w 191262"/>
              <a:gd name="T5" fmla="*/ 0 h 249174"/>
              <a:gd name="T6" fmla="*/ 96004 w 191262"/>
              <a:gd name="T7" fmla="*/ 249302 h 249174"/>
              <a:gd name="T8" fmla="*/ 0 60000 65536"/>
              <a:gd name="T9" fmla="*/ 0 60000 65536"/>
              <a:gd name="T10" fmla="*/ 0 60000 65536"/>
              <a:gd name="T11" fmla="*/ 0 60000 65536"/>
              <a:gd name="T12" fmla="*/ 0 w 191262"/>
              <a:gd name="T13" fmla="*/ 0 h 249174"/>
              <a:gd name="T14" fmla="*/ 191262 w 191262"/>
              <a:gd name="T15" fmla="*/ 249174 h 249174"/>
            </a:gdLst>
            <a:ahLst/>
            <a:cxnLst>
              <a:cxn ang="T8">
                <a:pos x="T0" y="T1"/>
              </a:cxn>
              <a:cxn ang="T9">
                <a:pos x="T2" y="T3"/>
              </a:cxn>
              <a:cxn ang="T10">
                <a:pos x="T4" y="T5"/>
              </a:cxn>
              <a:cxn ang="T11">
                <a:pos x="T6" y="T7"/>
              </a:cxn>
            </a:cxnLst>
            <a:rect l="T12" t="T13" r="T14" b="T15"/>
            <a:pathLst>
              <a:path w="191262" h="249174">
                <a:moveTo>
                  <a:pt x="96774" y="249174"/>
                </a:moveTo>
                <a:lnTo>
                  <a:pt x="191262" y="0"/>
                </a:lnTo>
                <a:lnTo>
                  <a:pt x="0" y="0"/>
                </a:lnTo>
                <a:lnTo>
                  <a:pt x="96774" y="249174"/>
                </a:lnTo>
                <a:close/>
              </a:path>
            </a:pathLst>
          </a:custGeom>
          <a:noFill/>
          <a:ln w="3390">
            <a:solidFill>
              <a:srgbClr val="28166F"/>
            </a:solidFill>
            <a:round/>
          </a:ln>
        </p:spPr>
        <p:txBody>
          <a:bodyPr lIns="0" tIns="0" rIns="0" bIns="0"/>
          <a:lstStyle/>
          <a:p>
            <a:endParaRPr lang="el-GR"/>
          </a:p>
        </p:txBody>
      </p:sp>
      <p:sp>
        <p:nvSpPr>
          <p:cNvPr id="47336" name="object 1257"/>
          <p:cNvSpPr/>
          <p:nvPr/>
        </p:nvSpPr>
        <p:spPr bwMode="auto">
          <a:xfrm>
            <a:off x="5305425" y="4041775"/>
            <a:ext cx="188913" cy="249238"/>
          </a:xfrm>
          <a:custGeom>
            <a:avLst/>
            <a:gdLst>
              <a:gd name="T0" fmla="*/ 189616 w 188213"/>
              <a:gd name="T1" fmla="*/ 0 h 249174"/>
              <a:gd name="T2" fmla="*/ 0 w 188213"/>
              <a:gd name="T3" fmla="*/ 0 h 249174"/>
              <a:gd name="T4" fmla="*/ 96727 w 188213"/>
              <a:gd name="T5" fmla="*/ 249302 h 249174"/>
              <a:gd name="T6" fmla="*/ 189616 w 188213"/>
              <a:gd name="T7" fmla="*/ 0 h 249174"/>
              <a:gd name="T8" fmla="*/ 0 60000 65536"/>
              <a:gd name="T9" fmla="*/ 0 60000 65536"/>
              <a:gd name="T10" fmla="*/ 0 60000 65536"/>
              <a:gd name="T11" fmla="*/ 0 60000 65536"/>
              <a:gd name="T12" fmla="*/ 0 w 188213"/>
              <a:gd name="T13" fmla="*/ 0 h 249174"/>
              <a:gd name="T14" fmla="*/ 188213 w 188213"/>
              <a:gd name="T15" fmla="*/ 249174 h 249174"/>
            </a:gdLst>
            <a:ahLst/>
            <a:cxnLst>
              <a:cxn ang="T8">
                <a:pos x="T0" y="T1"/>
              </a:cxn>
              <a:cxn ang="T9">
                <a:pos x="T2" y="T3"/>
              </a:cxn>
              <a:cxn ang="T10">
                <a:pos x="T4" y="T5"/>
              </a:cxn>
              <a:cxn ang="T11">
                <a:pos x="T6" y="T7"/>
              </a:cxn>
            </a:cxnLst>
            <a:rect l="T12" t="T13" r="T14" b="T15"/>
            <a:pathLst>
              <a:path w="188213" h="249174">
                <a:moveTo>
                  <a:pt x="188213" y="0"/>
                </a:moveTo>
                <a:lnTo>
                  <a:pt x="0" y="0"/>
                </a:lnTo>
                <a:lnTo>
                  <a:pt x="96012" y="249174"/>
                </a:lnTo>
                <a:lnTo>
                  <a:pt x="188213" y="0"/>
                </a:lnTo>
                <a:close/>
              </a:path>
            </a:pathLst>
          </a:custGeom>
          <a:solidFill>
            <a:srgbClr val="28166F"/>
          </a:solidFill>
          <a:ln w="9525">
            <a:noFill/>
            <a:round/>
          </a:ln>
        </p:spPr>
        <p:txBody>
          <a:bodyPr lIns="0" tIns="0" rIns="0" bIns="0"/>
          <a:lstStyle/>
          <a:p>
            <a:endParaRPr lang="el-GR"/>
          </a:p>
        </p:txBody>
      </p:sp>
      <p:sp>
        <p:nvSpPr>
          <p:cNvPr id="47337" name="object 1258"/>
          <p:cNvSpPr/>
          <p:nvPr/>
        </p:nvSpPr>
        <p:spPr bwMode="auto">
          <a:xfrm>
            <a:off x="5305425" y="4041775"/>
            <a:ext cx="188913" cy="249238"/>
          </a:xfrm>
          <a:custGeom>
            <a:avLst/>
            <a:gdLst>
              <a:gd name="T0" fmla="*/ 96727 w 188213"/>
              <a:gd name="T1" fmla="*/ 249302 h 249174"/>
              <a:gd name="T2" fmla="*/ 189616 w 188213"/>
              <a:gd name="T3" fmla="*/ 0 h 249174"/>
              <a:gd name="T4" fmla="*/ 0 w 188213"/>
              <a:gd name="T5" fmla="*/ 0 h 249174"/>
              <a:gd name="T6" fmla="*/ 96727 w 188213"/>
              <a:gd name="T7" fmla="*/ 249302 h 249174"/>
              <a:gd name="T8" fmla="*/ 0 60000 65536"/>
              <a:gd name="T9" fmla="*/ 0 60000 65536"/>
              <a:gd name="T10" fmla="*/ 0 60000 65536"/>
              <a:gd name="T11" fmla="*/ 0 60000 65536"/>
              <a:gd name="T12" fmla="*/ 0 w 188213"/>
              <a:gd name="T13" fmla="*/ 0 h 249174"/>
              <a:gd name="T14" fmla="*/ 188213 w 188213"/>
              <a:gd name="T15" fmla="*/ 249174 h 249174"/>
            </a:gdLst>
            <a:ahLst/>
            <a:cxnLst>
              <a:cxn ang="T8">
                <a:pos x="T0" y="T1"/>
              </a:cxn>
              <a:cxn ang="T9">
                <a:pos x="T2" y="T3"/>
              </a:cxn>
              <a:cxn ang="T10">
                <a:pos x="T4" y="T5"/>
              </a:cxn>
              <a:cxn ang="T11">
                <a:pos x="T6" y="T7"/>
              </a:cxn>
            </a:cxnLst>
            <a:rect l="T12" t="T13" r="T14" b="T15"/>
            <a:pathLst>
              <a:path w="188213" h="249174">
                <a:moveTo>
                  <a:pt x="96012" y="249174"/>
                </a:moveTo>
                <a:lnTo>
                  <a:pt x="188213" y="0"/>
                </a:lnTo>
                <a:lnTo>
                  <a:pt x="0" y="0"/>
                </a:lnTo>
                <a:lnTo>
                  <a:pt x="96012" y="249174"/>
                </a:lnTo>
                <a:close/>
              </a:path>
            </a:pathLst>
          </a:custGeom>
          <a:noFill/>
          <a:ln w="3390">
            <a:solidFill>
              <a:srgbClr val="28166F"/>
            </a:solidFill>
            <a:round/>
          </a:ln>
        </p:spPr>
        <p:txBody>
          <a:bodyPr lIns="0" tIns="0" rIns="0" bIns="0"/>
          <a:lstStyle/>
          <a:p>
            <a:endParaRPr lang="el-GR"/>
          </a:p>
        </p:txBody>
      </p:sp>
      <p:sp>
        <p:nvSpPr>
          <p:cNvPr id="47338" name="object 1259"/>
          <p:cNvSpPr/>
          <p:nvPr/>
        </p:nvSpPr>
        <p:spPr bwMode="auto">
          <a:xfrm>
            <a:off x="6318250" y="4038600"/>
            <a:ext cx="187325" cy="249238"/>
          </a:xfrm>
          <a:custGeom>
            <a:avLst/>
            <a:gdLst>
              <a:gd name="T0" fmla="*/ 186441 w 188213"/>
              <a:gd name="T1" fmla="*/ 0 h 249174"/>
              <a:gd name="T2" fmla="*/ 0 w 188213"/>
              <a:gd name="T3" fmla="*/ 0 h 249174"/>
              <a:gd name="T4" fmla="*/ 95095 w 188213"/>
              <a:gd name="T5" fmla="*/ 249302 h 249174"/>
              <a:gd name="T6" fmla="*/ 186441 w 188213"/>
              <a:gd name="T7" fmla="*/ 0 h 249174"/>
              <a:gd name="T8" fmla="*/ 0 60000 65536"/>
              <a:gd name="T9" fmla="*/ 0 60000 65536"/>
              <a:gd name="T10" fmla="*/ 0 60000 65536"/>
              <a:gd name="T11" fmla="*/ 0 60000 65536"/>
              <a:gd name="T12" fmla="*/ 0 w 188213"/>
              <a:gd name="T13" fmla="*/ 0 h 249174"/>
              <a:gd name="T14" fmla="*/ 188213 w 188213"/>
              <a:gd name="T15" fmla="*/ 249174 h 249174"/>
            </a:gdLst>
            <a:ahLst/>
            <a:cxnLst>
              <a:cxn ang="T8">
                <a:pos x="T0" y="T1"/>
              </a:cxn>
              <a:cxn ang="T9">
                <a:pos x="T2" y="T3"/>
              </a:cxn>
              <a:cxn ang="T10">
                <a:pos x="T4" y="T5"/>
              </a:cxn>
              <a:cxn ang="T11">
                <a:pos x="T6" y="T7"/>
              </a:cxn>
            </a:cxnLst>
            <a:rect l="T12" t="T13" r="T14" b="T15"/>
            <a:pathLst>
              <a:path w="188213" h="249174">
                <a:moveTo>
                  <a:pt x="188213" y="0"/>
                </a:moveTo>
                <a:lnTo>
                  <a:pt x="0" y="0"/>
                </a:lnTo>
                <a:lnTo>
                  <a:pt x="95999" y="249174"/>
                </a:lnTo>
                <a:lnTo>
                  <a:pt x="188213" y="0"/>
                </a:lnTo>
                <a:close/>
              </a:path>
            </a:pathLst>
          </a:custGeom>
          <a:solidFill>
            <a:srgbClr val="28166F"/>
          </a:solidFill>
          <a:ln w="9525">
            <a:noFill/>
            <a:round/>
          </a:ln>
        </p:spPr>
        <p:txBody>
          <a:bodyPr lIns="0" tIns="0" rIns="0" bIns="0"/>
          <a:lstStyle/>
          <a:p>
            <a:endParaRPr lang="el-GR"/>
          </a:p>
        </p:txBody>
      </p:sp>
      <p:sp>
        <p:nvSpPr>
          <p:cNvPr id="47339" name="object 1260"/>
          <p:cNvSpPr/>
          <p:nvPr/>
        </p:nvSpPr>
        <p:spPr bwMode="auto">
          <a:xfrm>
            <a:off x="6318250" y="4038600"/>
            <a:ext cx="187325" cy="249238"/>
          </a:xfrm>
          <a:custGeom>
            <a:avLst/>
            <a:gdLst>
              <a:gd name="T0" fmla="*/ 95095 w 188213"/>
              <a:gd name="T1" fmla="*/ 249302 h 249174"/>
              <a:gd name="T2" fmla="*/ 186441 w 188213"/>
              <a:gd name="T3" fmla="*/ 0 h 249174"/>
              <a:gd name="T4" fmla="*/ 0 w 188213"/>
              <a:gd name="T5" fmla="*/ 0 h 249174"/>
              <a:gd name="T6" fmla="*/ 95095 w 188213"/>
              <a:gd name="T7" fmla="*/ 249302 h 249174"/>
              <a:gd name="T8" fmla="*/ 0 60000 65536"/>
              <a:gd name="T9" fmla="*/ 0 60000 65536"/>
              <a:gd name="T10" fmla="*/ 0 60000 65536"/>
              <a:gd name="T11" fmla="*/ 0 60000 65536"/>
              <a:gd name="T12" fmla="*/ 0 w 188213"/>
              <a:gd name="T13" fmla="*/ 0 h 249174"/>
              <a:gd name="T14" fmla="*/ 188213 w 188213"/>
              <a:gd name="T15" fmla="*/ 249174 h 249174"/>
            </a:gdLst>
            <a:ahLst/>
            <a:cxnLst>
              <a:cxn ang="T8">
                <a:pos x="T0" y="T1"/>
              </a:cxn>
              <a:cxn ang="T9">
                <a:pos x="T2" y="T3"/>
              </a:cxn>
              <a:cxn ang="T10">
                <a:pos x="T4" y="T5"/>
              </a:cxn>
              <a:cxn ang="T11">
                <a:pos x="T6" y="T7"/>
              </a:cxn>
            </a:cxnLst>
            <a:rect l="T12" t="T13" r="T14" b="T15"/>
            <a:pathLst>
              <a:path w="188213" h="249174">
                <a:moveTo>
                  <a:pt x="95999" y="249174"/>
                </a:moveTo>
                <a:lnTo>
                  <a:pt x="188213" y="0"/>
                </a:lnTo>
                <a:lnTo>
                  <a:pt x="0" y="0"/>
                </a:lnTo>
                <a:lnTo>
                  <a:pt x="95999" y="249174"/>
                </a:lnTo>
                <a:close/>
              </a:path>
            </a:pathLst>
          </a:custGeom>
          <a:noFill/>
          <a:ln w="3390">
            <a:solidFill>
              <a:srgbClr val="28166F"/>
            </a:solidFill>
            <a:round/>
          </a:ln>
        </p:spPr>
        <p:txBody>
          <a:bodyPr lIns="0" tIns="0" rIns="0" bIns="0"/>
          <a:lstStyle/>
          <a:p>
            <a:endParaRPr lang="el-GR"/>
          </a:p>
        </p:txBody>
      </p:sp>
      <p:sp>
        <p:nvSpPr>
          <p:cNvPr id="47340" name="object 1261"/>
          <p:cNvSpPr/>
          <p:nvPr/>
        </p:nvSpPr>
        <p:spPr bwMode="auto">
          <a:xfrm>
            <a:off x="7337425" y="4041775"/>
            <a:ext cx="190500" cy="249238"/>
          </a:xfrm>
          <a:custGeom>
            <a:avLst/>
            <a:gdLst>
              <a:gd name="T0" fmla="*/ 191278 w 189725"/>
              <a:gd name="T1" fmla="*/ 0 h 249174"/>
              <a:gd name="T2" fmla="*/ 0 w 189725"/>
              <a:gd name="T3" fmla="*/ 0 h 249174"/>
              <a:gd name="T4" fmla="*/ 99102 w 189725"/>
              <a:gd name="T5" fmla="*/ 249302 h 249174"/>
              <a:gd name="T6" fmla="*/ 191278 w 189725"/>
              <a:gd name="T7" fmla="*/ 0 h 249174"/>
              <a:gd name="T8" fmla="*/ 0 60000 65536"/>
              <a:gd name="T9" fmla="*/ 0 60000 65536"/>
              <a:gd name="T10" fmla="*/ 0 60000 65536"/>
              <a:gd name="T11" fmla="*/ 0 60000 65536"/>
              <a:gd name="T12" fmla="*/ 0 w 189725"/>
              <a:gd name="T13" fmla="*/ 0 h 249174"/>
              <a:gd name="T14" fmla="*/ 189725 w 189725"/>
              <a:gd name="T15" fmla="*/ 249174 h 249174"/>
            </a:gdLst>
            <a:ahLst/>
            <a:cxnLst>
              <a:cxn ang="T8">
                <a:pos x="T0" y="T1"/>
              </a:cxn>
              <a:cxn ang="T9">
                <a:pos x="T2" y="T3"/>
              </a:cxn>
              <a:cxn ang="T10">
                <a:pos x="T4" y="T5"/>
              </a:cxn>
              <a:cxn ang="T11">
                <a:pos x="T6" y="T7"/>
              </a:cxn>
            </a:cxnLst>
            <a:rect l="T12" t="T13" r="T14" b="T15"/>
            <a:pathLst>
              <a:path w="189725" h="249174">
                <a:moveTo>
                  <a:pt x="189725" y="0"/>
                </a:moveTo>
                <a:lnTo>
                  <a:pt x="0" y="0"/>
                </a:lnTo>
                <a:lnTo>
                  <a:pt x="98297" y="249174"/>
                </a:lnTo>
                <a:lnTo>
                  <a:pt x="189725" y="0"/>
                </a:lnTo>
                <a:close/>
              </a:path>
            </a:pathLst>
          </a:custGeom>
          <a:solidFill>
            <a:srgbClr val="28166F"/>
          </a:solidFill>
          <a:ln w="9525">
            <a:noFill/>
            <a:round/>
          </a:ln>
        </p:spPr>
        <p:txBody>
          <a:bodyPr lIns="0" tIns="0" rIns="0" bIns="0"/>
          <a:lstStyle/>
          <a:p>
            <a:endParaRPr lang="el-GR"/>
          </a:p>
        </p:txBody>
      </p:sp>
      <p:sp>
        <p:nvSpPr>
          <p:cNvPr id="47341" name="object 1262"/>
          <p:cNvSpPr/>
          <p:nvPr/>
        </p:nvSpPr>
        <p:spPr bwMode="auto">
          <a:xfrm>
            <a:off x="7337425" y="4041775"/>
            <a:ext cx="190500" cy="249238"/>
          </a:xfrm>
          <a:custGeom>
            <a:avLst/>
            <a:gdLst>
              <a:gd name="T0" fmla="*/ 99102 w 189725"/>
              <a:gd name="T1" fmla="*/ 249302 h 249174"/>
              <a:gd name="T2" fmla="*/ 191278 w 189725"/>
              <a:gd name="T3" fmla="*/ 0 h 249174"/>
              <a:gd name="T4" fmla="*/ 0 w 189725"/>
              <a:gd name="T5" fmla="*/ 0 h 249174"/>
              <a:gd name="T6" fmla="*/ 99102 w 189725"/>
              <a:gd name="T7" fmla="*/ 249302 h 249174"/>
              <a:gd name="T8" fmla="*/ 0 60000 65536"/>
              <a:gd name="T9" fmla="*/ 0 60000 65536"/>
              <a:gd name="T10" fmla="*/ 0 60000 65536"/>
              <a:gd name="T11" fmla="*/ 0 60000 65536"/>
              <a:gd name="T12" fmla="*/ 0 w 189725"/>
              <a:gd name="T13" fmla="*/ 0 h 249174"/>
              <a:gd name="T14" fmla="*/ 189725 w 189725"/>
              <a:gd name="T15" fmla="*/ 249174 h 249174"/>
            </a:gdLst>
            <a:ahLst/>
            <a:cxnLst>
              <a:cxn ang="T8">
                <a:pos x="T0" y="T1"/>
              </a:cxn>
              <a:cxn ang="T9">
                <a:pos x="T2" y="T3"/>
              </a:cxn>
              <a:cxn ang="T10">
                <a:pos x="T4" y="T5"/>
              </a:cxn>
              <a:cxn ang="T11">
                <a:pos x="T6" y="T7"/>
              </a:cxn>
            </a:cxnLst>
            <a:rect l="T12" t="T13" r="T14" b="T15"/>
            <a:pathLst>
              <a:path w="189725" h="249174">
                <a:moveTo>
                  <a:pt x="98297" y="249174"/>
                </a:moveTo>
                <a:lnTo>
                  <a:pt x="189725" y="0"/>
                </a:lnTo>
                <a:lnTo>
                  <a:pt x="0" y="0"/>
                </a:lnTo>
                <a:lnTo>
                  <a:pt x="98297" y="249174"/>
                </a:lnTo>
                <a:close/>
              </a:path>
            </a:pathLst>
          </a:custGeom>
          <a:noFill/>
          <a:ln w="3390">
            <a:solidFill>
              <a:srgbClr val="28166F"/>
            </a:solidFill>
            <a:round/>
          </a:ln>
        </p:spPr>
        <p:txBody>
          <a:bodyPr lIns="0" tIns="0" rIns="0" bIns="0"/>
          <a:lstStyle/>
          <a:p>
            <a:endParaRPr lang="el-GR"/>
          </a:p>
        </p:txBody>
      </p:sp>
      <p:sp>
        <p:nvSpPr>
          <p:cNvPr id="47342" name="object 1263"/>
          <p:cNvSpPr/>
          <p:nvPr/>
        </p:nvSpPr>
        <p:spPr bwMode="auto">
          <a:xfrm>
            <a:off x="8356600" y="4038600"/>
            <a:ext cx="187325" cy="249238"/>
          </a:xfrm>
          <a:custGeom>
            <a:avLst/>
            <a:gdLst>
              <a:gd name="T0" fmla="*/ 187186 w 187464"/>
              <a:gd name="T1" fmla="*/ 0 h 249174"/>
              <a:gd name="T2" fmla="*/ 0 w 187464"/>
              <a:gd name="T3" fmla="*/ 0 h 249174"/>
              <a:gd name="T4" fmla="*/ 95108 w 187464"/>
              <a:gd name="T5" fmla="*/ 249302 h 249174"/>
              <a:gd name="T6" fmla="*/ 187186 w 187464"/>
              <a:gd name="T7" fmla="*/ 0 h 249174"/>
              <a:gd name="T8" fmla="*/ 0 60000 65536"/>
              <a:gd name="T9" fmla="*/ 0 60000 65536"/>
              <a:gd name="T10" fmla="*/ 0 60000 65536"/>
              <a:gd name="T11" fmla="*/ 0 60000 65536"/>
              <a:gd name="T12" fmla="*/ 0 w 187464"/>
              <a:gd name="T13" fmla="*/ 0 h 249174"/>
              <a:gd name="T14" fmla="*/ 187464 w 187464"/>
              <a:gd name="T15" fmla="*/ 249174 h 249174"/>
            </a:gdLst>
            <a:ahLst/>
            <a:cxnLst>
              <a:cxn ang="T8">
                <a:pos x="T0" y="T1"/>
              </a:cxn>
              <a:cxn ang="T9">
                <a:pos x="T2" y="T3"/>
              </a:cxn>
              <a:cxn ang="T10">
                <a:pos x="T4" y="T5"/>
              </a:cxn>
              <a:cxn ang="T11">
                <a:pos x="T6" y="T7"/>
              </a:cxn>
            </a:cxnLst>
            <a:rect l="T12" t="T13" r="T14" b="T15"/>
            <a:pathLst>
              <a:path w="187464" h="249174">
                <a:moveTo>
                  <a:pt x="187464" y="0"/>
                </a:moveTo>
                <a:lnTo>
                  <a:pt x="0" y="0"/>
                </a:lnTo>
                <a:lnTo>
                  <a:pt x="95250" y="249174"/>
                </a:lnTo>
                <a:lnTo>
                  <a:pt x="187464" y="0"/>
                </a:lnTo>
                <a:close/>
              </a:path>
            </a:pathLst>
          </a:custGeom>
          <a:solidFill>
            <a:srgbClr val="28166F"/>
          </a:solidFill>
          <a:ln w="9525">
            <a:noFill/>
            <a:round/>
          </a:ln>
        </p:spPr>
        <p:txBody>
          <a:bodyPr lIns="0" tIns="0" rIns="0" bIns="0"/>
          <a:lstStyle/>
          <a:p>
            <a:endParaRPr lang="el-GR"/>
          </a:p>
        </p:txBody>
      </p:sp>
      <p:sp>
        <p:nvSpPr>
          <p:cNvPr id="47343" name="object 1264"/>
          <p:cNvSpPr/>
          <p:nvPr/>
        </p:nvSpPr>
        <p:spPr bwMode="auto">
          <a:xfrm>
            <a:off x="8356600" y="4038600"/>
            <a:ext cx="187325" cy="249238"/>
          </a:xfrm>
          <a:custGeom>
            <a:avLst/>
            <a:gdLst>
              <a:gd name="T0" fmla="*/ 95108 w 187464"/>
              <a:gd name="T1" fmla="*/ 249302 h 249174"/>
              <a:gd name="T2" fmla="*/ 187186 w 187464"/>
              <a:gd name="T3" fmla="*/ 0 h 249174"/>
              <a:gd name="T4" fmla="*/ 0 w 187464"/>
              <a:gd name="T5" fmla="*/ 0 h 249174"/>
              <a:gd name="T6" fmla="*/ 95108 w 187464"/>
              <a:gd name="T7" fmla="*/ 249302 h 249174"/>
              <a:gd name="T8" fmla="*/ 0 60000 65536"/>
              <a:gd name="T9" fmla="*/ 0 60000 65536"/>
              <a:gd name="T10" fmla="*/ 0 60000 65536"/>
              <a:gd name="T11" fmla="*/ 0 60000 65536"/>
              <a:gd name="T12" fmla="*/ 0 w 187464"/>
              <a:gd name="T13" fmla="*/ 0 h 249174"/>
              <a:gd name="T14" fmla="*/ 187464 w 187464"/>
              <a:gd name="T15" fmla="*/ 249174 h 249174"/>
            </a:gdLst>
            <a:ahLst/>
            <a:cxnLst>
              <a:cxn ang="T8">
                <a:pos x="T0" y="T1"/>
              </a:cxn>
              <a:cxn ang="T9">
                <a:pos x="T2" y="T3"/>
              </a:cxn>
              <a:cxn ang="T10">
                <a:pos x="T4" y="T5"/>
              </a:cxn>
              <a:cxn ang="T11">
                <a:pos x="T6" y="T7"/>
              </a:cxn>
            </a:cxnLst>
            <a:rect l="T12" t="T13" r="T14" b="T15"/>
            <a:pathLst>
              <a:path w="187464" h="249174">
                <a:moveTo>
                  <a:pt x="95250" y="249174"/>
                </a:moveTo>
                <a:lnTo>
                  <a:pt x="187464" y="0"/>
                </a:lnTo>
                <a:lnTo>
                  <a:pt x="0" y="0"/>
                </a:lnTo>
                <a:lnTo>
                  <a:pt x="95250" y="249174"/>
                </a:lnTo>
                <a:close/>
              </a:path>
            </a:pathLst>
          </a:custGeom>
          <a:noFill/>
          <a:ln w="3390">
            <a:solidFill>
              <a:srgbClr val="28166F"/>
            </a:solidFill>
            <a:round/>
          </a:ln>
        </p:spPr>
        <p:txBody>
          <a:bodyPr lIns="0" tIns="0" rIns="0" bIns="0"/>
          <a:lstStyle/>
          <a:p>
            <a:endParaRPr lang="el-GR"/>
          </a:p>
        </p:txBody>
      </p:sp>
      <p:sp>
        <p:nvSpPr>
          <p:cNvPr id="47344" name="object 1265"/>
          <p:cNvSpPr/>
          <p:nvPr/>
        </p:nvSpPr>
        <p:spPr bwMode="auto">
          <a:xfrm>
            <a:off x="1638300" y="5548313"/>
            <a:ext cx="188913" cy="247650"/>
          </a:xfrm>
          <a:custGeom>
            <a:avLst/>
            <a:gdLst>
              <a:gd name="T0" fmla="*/ 189615 w 188214"/>
              <a:gd name="T1" fmla="*/ 0 h 247650"/>
              <a:gd name="T2" fmla="*/ 0 w 188214"/>
              <a:gd name="T3" fmla="*/ 0 h 247650"/>
              <a:gd name="T4" fmla="*/ 95959 w 188214"/>
              <a:gd name="T5" fmla="*/ 247650 h 247650"/>
              <a:gd name="T6" fmla="*/ 189615 w 188214"/>
              <a:gd name="T7" fmla="*/ 0 h 247650"/>
              <a:gd name="T8" fmla="*/ 0 60000 65536"/>
              <a:gd name="T9" fmla="*/ 0 60000 65536"/>
              <a:gd name="T10" fmla="*/ 0 60000 65536"/>
              <a:gd name="T11" fmla="*/ 0 60000 65536"/>
              <a:gd name="T12" fmla="*/ 0 w 188214"/>
              <a:gd name="T13" fmla="*/ 0 h 247650"/>
              <a:gd name="T14" fmla="*/ 188214 w 188214"/>
              <a:gd name="T15" fmla="*/ 247650 h 247650"/>
            </a:gdLst>
            <a:ahLst/>
            <a:cxnLst>
              <a:cxn ang="T8">
                <a:pos x="T0" y="T1"/>
              </a:cxn>
              <a:cxn ang="T9">
                <a:pos x="T2" y="T3"/>
              </a:cxn>
              <a:cxn ang="T10">
                <a:pos x="T4" y="T5"/>
              </a:cxn>
              <a:cxn ang="T11">
                <a:pos x="T6" y="T7"/>
              </a:cxn>
            </a:cxnLst>
            <a:rect l="T12" t="T13" r="T14" b="T15"/>
            <a:pathLst>
              <a:path w="188214" h="247650">
                <a:moveTo>
                  <a:pt x="188214" y="0"/>
                </a:moveTo>
                <a:lnTo>
                  <a:pt x="0" y="0"/>
                </a:lnTo>
                <a:lnTo>
                  <a:pt x="95250" y="247650"/>
                </a:lnTo>
                <a:lnTo>
                  <a:pt x="188214" y="0"/>
                </a:lnTo>
                <a:close/>
              </a:path>
            </a:pathLst>
          </a:custGeom>
          <a:solidFill>
            <a:srgbClr val="28166F"/>
          </a:solidFill>
          <a:ln w="9525">
            <a:noFill/>
            <a:round/>
          </a:ln>
        </p:spPr>
        <p:txBody>
          <a:bodyPr lIns="0" tIns="0" rIns="0" bIns="0"/>
          <a:lstStyle/>
          <a:p>
            <a:endParaRPr lang="el-GR"/>
          </a:p>
        </p:txBody>
      </p:sp>
      <p:sp>
        <p:nvSpPr>
          <p:cNvPr id="47345" name="object 1266"/>
          <p:cNvSpPr/>
          <p:nvPr/>
        </p:nvSpPr>
        <p:spPr bwMode="auto">
          <a:xfrm>
            <a:off x="1638300" y="5548313"/>
            <a:ext cx="188913" cy="247650"/>
          </a:xfrm>
          <a:custGeom>
            <a:avLst/>
            <a:gdLst>
              <a:gd name="T0" fmla="*/ 95959 w 188214"/>
              <a:gd name="T1" fmla="*/ 247650 h 247650"/>
              <a:gd name="T2" fmla="*/ 189615 w 188214"/>
              <a:gd name="T3" fmla="*/ 0 h 247650"/>
              <a:gd name="T4" fmla="*/ 0 w 188214"/>
              <a:gd name="T5" fmla="*/ 0 h 247650"/>
              <a:gd name="T6" fmla="*/ 95959 w 188214"/>
              <a:gd name="T7" fmla="*/ 247650 h 247650"/>
              <a:gd name="T8" fmla="*/ 0 60000 65536"/>
              <a:gd name="T9" fmla="*/ 0 60000 65536"/>
              <a:gd name="T10" fmla="*/ 0 60000 65536"/>
              <a:gd name="T11" fmla="*/ 0 60000 65536"/>
              <a:gd name="T12" fmla="*/ 0 w 188214"/>
              <a:gd name="T13" fmla="*/ 0 h 247650"/>
              <a:gd name="T14" fmla="*/ 188214 w 188214"/>
              <a:gd name="T15" fmla="*/ 247650 h 247650"/>
            </a:gdLst>
            <a:ahLst/>
            <a:cxnLst>
              <a:cxn ang="T8">
                <a:pos x="T0" y="T1"/>
              </a:cxn>
              <a:cxn ang="T9">
                <a:pos x="T2" y="T3"/>
              </a:cxn>
              <a:cxn ang="T10">
                <a:pos x="T4" y="T5"/>
              </a:cxn>
              <a:cxn ang="T11">
                <a:pos x="T6" y="T7"/>
              </a:cxn>
            </a:cxnLst>
            <a:rect l="T12" t="T13" r="T14" b="T15"/>
            <a:pathLst>
              <a:path w="188214" h="247650">
                <a:moveTo>
                  <a:pt x="95250" y="247650"/>
                </a:moveTo>
                <a:lnTo>
                  <a:pt x="188214" y="0"/>
                </a:lnTo>
                <a:lnTo>
                  <a:pt x="0" y="0"/>
                </a:lnTo>
                <a:lnTo>
                  <a:pt x="95250" y="247650"/>
                </a:lnTo>
                <a:close/>
              </a:path>
            </a:pathLst>
          </a:custGeom>
          <a:noFill/>
          <a:ln w="3390">
            <a:solidFill>
              <a:srgbClr val="28166F"/>
            </a:solidFill>
            <a:round/>
          </a:ln>
        </p:spPr>
        <p:txBody>
          <a:bodyPr lIns="0" tIns="0" rIns="0" bIns="0"/>
          <a:lstStyle/>
          <a:p>
            <a:endParaRPr lang="el-GR"/>
          </a:p>
        </p:txBody>
      </p:sp>
      <p:sp>
        <p:nvSpPr>
          <p:cNvPr id="1267" name="object 1267"/>
          <p:cNvSpPr txBox="1"/>
          <p:nvPr/>
        </p:nvSpPr>
        <p:spPr>
          <a:xfrm>
            <a:off x="1336675" y="2233613"/>
            <a:ext cx="992188" cy="203200"/>
          </a:xfrm>
          <a:prstGeom prst="rect">
            <a:avLst/>
          </a:prstGeom>
        </p:spPr>
        <p:txBody>
          <a:bodyPr lIns="0" tIns="0" rIns="0" bIns="0"/>
          <a:lstStyle/>
          <a:p>
            <a:pPr marL="12700" fontAlgn="auto">
              <a:spcBef>
                <a:spcPts val="0"/>
              </a:spcBef>
              <a:spcAft>
                <a:spcPts val="0"/>
              </a:spcAft>
              <a:defRPr/>
            </a:pPr>
            <a:r>
              <a:rPr sz="1250" spc="15" dirty="0">
                <a:latin typeface="Arial" panose="020B0604020202020204"/>
                <a:cs typeface="Arial" panose="020B0604020202020204"/>
              </a:rPr>
              <a:t>F</a:t>
            </a:r>
            <a:r>
              <a:rPr sz="1250" dirty="0">
                <a:latin typeface="Arial" panose="020B0604020202020204"/>
                <a:cs typeface="Arial" panose="020B0604020202020204"/>
              </a:rPr>
              <a:t>u</a:t>
            </a:r>
            <a:r>
              <a:rPr sz="1250" spc="5" dirty="0">
                <a:latin typeface="Arial" panose="020B0604020202020204"/>
                <a:cs typeface="Arial" panose="020B0604020202020204"/>
              </a:rPr>
              <a:t>el</a:t>
            </a:r>
            <a:r>
              <a:rPr sz="1250" spc="10" dirty="0">
                <a:latin typeface="Arial" panose="020B0604020202020204"/>
                <a:cs typeface="Arial" panose="020B0604020202020204"/>
              </a:rPr>
              <a:t> 7</a:t>
            </a:r>
            <a:r>
              <a:rPr sz="1250" spc="5" dirty="0">
                <a:latin typeface="Arial" panose="020B0604020202020204"/>
                <a:cs typeface="Arial" panose="020B0604020202020204"/>
              </a:rPr>
              <a:t> - </a:t>
            </a:r>
            <a:r>
              <a:rPr sz="1250" spc="10" dirty="0">
                <a:latin typeface="Arial" panose="020B0604020202020204"/>
                <a:cs typeface="Arial" panose="020B0604020202020204"/>
              </a:rPr>
              <a:t>8</a:t>
            </a:r>
            <a:r>
              <a:rPr sz="1250" spc="5" dirty="0">
                <a:latin typeface="Arial" panose="020B0604020202020204"/>
                <a:cs typeface="Arial" panose="020B0604020202020204"/>
              </a:rPr>
              <a:t> bar</a:t>
            </a:r>
            <a:endParaRPr sz="1250">
              <a:latin typeface="Arial" panose="020B0604020202020204"/>
              <a:cs typeface="Arial" panose="020B0604020202020204"/>
            </a:endParaRPr>
          </a:p>
        </p:txBody>
      </p:sp>
      <p:sp>
        <p:nvSpPr>
          <p:cNvPr id="1268" name="object 1268"/>
          <p:cNvSpPr txBox="1"/>
          <p:nvPr/>
        </p:nvSpPr>
        <p:spPr>
          <a:xfrm>
            <a:off x="8856663" y="2220913"/>
            <a:ext cx="700087" cy="201612"/>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Hydraulic</a:t>
            </a:r>
            <a:endParaRPr sz="1250">
              <a:latin typeface="Arial" panose="020B0604020202020204"/>
              <a:cs typeface="Arial" panose="020B0604020202020204"/>
            </a:endParaRPr>
          </a:p>
        </p:txBody>
      </p:sp>
      <p:sp>
        <p:nvSpPr>
          <p:cNvPr id="1269" name="object 1269"/>
          <p:cNvSpPr txBox="1"/>
          <p:nvPr/>
        </p:nvSpPr>
        <p:spPr>
          <a:xfrm>
            <a:off x="8856663" y="2414588"/>
            <a:ext cx="892175"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cylinder unit</a:t>
            </a:r>
            <a:endParaRPr sz="1250">
              <a:latin typeface="Arial" panose="020B0604020202020204"/>
              <a:cs typeface="Arial" panose="020B0604020202020204"/>
            </a:endParaRPr>
          </a:p>
        </p:txBody>
      </p:sp>
      <p:sp>
        <p:nvSpPr>
          <p:cNvPr id="1270" name="object 1270"/>
          <p:cNvSpPr txBox="1"/>
          <p:nvPr/>
        </p:nvSpPr>
        <p:spPr>
          <a:xfrm>
            <a:off x="1343025" y="3170238"/>
            <a:ext cx="981075" cy="201612"/>
          </a:xfrm>
          <a:prstGeom prst="rect">
            <a:avLst/>
          </a:prstGeom>
        </p:spPr>
        <p:txBody>
          <a:bodyPr lIns="0" tIns="0" rIns="0" bIns="0"/>
          <a:lstStyle/>
          <a:p>
            <a:pPr marL="12700" fontAlgn="auto">
              <a:spcBef>
                <a:spcPts val="0"/>
              </a:spcBef>
              <a:spcAft>
                <a:spcPts val="0"/>
              </a:spcAft>
              <a:defRPr/>
            </a:pPr>
            <a:r>
              <a:rPr sz="1250" spc="15" dirty="0">
                <a:latin typeface="Arial" panose="020B0604020202020204"/>
                <a:cs typeface="Arial" panose="020B0604020202020204"/>
              </a:rPr>
              <a:t>ME </a:t>
            </a:r>
            <a:r>
              <a:rPr sz="1250" spc="5" dirty="0">
                <a:latin typeface="Arial" panose="020B0604020202020204"/>
                <a:cs typeface="Arial" panose="020B0604020202020204"/>
              </a:rPr>
              <a:t>lubricator</a:t>
            </a:r>
            <a:endParaRPr sz="1250">
              <a:latin typeface="Arial" panose="020B0604020202020204"/>
              <a:cs typeface="Arial" panose="020B0604020202020204"/>
            </a:endParaRPr>
          </a:p>
        </p:txBody>
      </p:sp>
      <p:sp>
        <p:nvSpPr>
          <p:cNvPr id="1271" name="object 1271"/>
          <p:cNvSpPr txBox="1"/>
          <p:nvPr/>
        </p:nvSpPr>
        <p:spPr>
          <a:xfrm>
            <a:off x="1406525" y="5849938"/>
            <a:ext cx="657225"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Serv</a:t>
            </a:r>
            <a:r>
              <a:rPr sz="1250" spc="10" dirty="0">
                <a:latin typeface="Arial" panose="020B0604020202020204"/>
                <a:cs typeface="Arial" panose="020B0604020202020204"/>
              </a:rPr>
              <a:t>o </a:t>
            </a:r>
            <a:r>
              <a:rPr sz="1250" dirty="0">
                <a:latin typeface="Arial" panose="020B0604020202020204"/>
                <a:cs typeface="Arial" panose="020B0604020202020204"/>
              </a:rPr>
              <a:t>oil</a:t>
            </a:r>
            <a:endParaRPr sz="1250">
              <a:latin typeface="Arial" panose="020B0604020202020204"/>
              <a:cs typeface="Arial" panose="020B0604020202020204"/>
            </a:endParaRPr>
          </a:p>
        </p:txBody>
      </p:sp>
      <p:sp>
        <p:nvSpPr>
          <p:cNvPr id="1272" name="object 1272"/>
          <p:cNvSpPr txBox="1"/>
          <p:nvPr/>
        </p:nvSpPr>
        <p:spPr>
          <a:xfrm>
            <a:off x="1196975" y="6045200"/>
            <a:ext cx="1073150"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retur</a:t>
            </a:r>
            <a:r>
              <a:rPr sz="1250" spc="10" dirty="0">
                <a:latin typeface="Arial" panose="020B0604020202020204"/>
                <a:cs typeface="Arial" panose="020B0604020202020204"/>
              </a:rPr>
              <a:t>n </a:t>
            </a:r>
            <a:r>
              <a:rPr sz="1250" dirty="0">
                <a:latin typeface="Arial" panose="020B0604020202020204"/>
                <a:cs typeface="Arial" panose="020B0604020202020204"/>
              </a:rPr>
              <a:t>t</a:t>
            </a:r>
            <a:r>
              <a:rPr sz="1250" spc="10" dirty="0">
                <a:latin typeface="Arial" panose="020B0604020202020204"/>
                <a:cs typeface="Arial" panose="020B0604020202020204"/>
              </a:rPr>
              <a:t>o </a:t>
            </a:r>
            <a:r>
              <a:rPr sz="1250" spc="15" dirty="0">
                <a:latin typeface="Arial" panose="020B0604020202020204"/>
                <a:cs typeface="Arial" panose="020B0604020202020204"/>
              </a:rPr>
              <a:t>s</a:t>
            </a:r>
            <a:r>
              <a:rPr sz="1250" spc="5" dirty="0">
                <a:latin typeface="Arial" panose="020B0604020202020204"/>
                <a:cs typeface="Arial" panose="020B0604020202020204"/>
              </a:rPr>
              <a:t>um</a:t>
            </a:r>
            <a:r>
              <a:rPr sz="1250" spc="10" dirty="0">
                <a:latin typeface="Arial" panose="020B0604020202020204"/>
                <a:cs typeface="Arial" panose="020B0604020202020204"/>
              </a:rPr>
              <a:t>p</a:t>
            </a:r>
            <a:endParaRPr sz="1250">
              <a:latin typeface="Arial" panose="020B0604020202020204"/>
              <a:cs typeface="Arial" panose="020B0604020202020204"/>
            </a:endParaRPr>
          </a:p>
        </p:txBody>
      </p:sp>
      <p:sp>
        <p:nvSpPr>
          <p:cNvPr id="1273" name="object 1273"/>
          <p:cNvSpPr txBox="1"/>
          <p:nvPr/>
        </p:nvSpPr>
        <p:spPr>
          <a:xfrm>
            <a:off x="5070475" y="4762500"/>
            <a:ext cx="1295400" cy="201613"/>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Fin</a:t>
            </a:r>
            <a:r>
              <a:rPr sz="1250" spc="10" dirty="0">
                <a:latin typeface="Arial" panose="020B0604020202020204"/>
                <a:cs typeface="Arial" panose="020B0604020202020204"/>
              </a:rPr>
              <a:t>e </a:t>
            </a:r>
            <a:r>
              <a:rPr sz="1250" spc="5" dirty="0">
                <a:latin typeface="Arial" panose="020B0604020202020204"/>
                <a:cs typeface="Arial" panose="020B0604020202020204"/>
              </a:rPr>
              <a:t>aut. </a:t>
            </a:r>
            <a:r>
              <a:rPr sz="1250" spc="20" dirty="0">
                <a:latin typeface="Arial" panose="020B0604020202020204"/>
                <a:cs typeface="Arial" panose="020B0604020202020204"/>
              </a:rPr>
              <a:t>F</a:t>
            </a:r>
            <a:r>
              <a:rPr sz="1250" dirty="0">
                <a:latin typeface="Arial" panose="020B0604020202020204"/>
                <a:cs typeface="Arial" panose="020B0604020202020204"/>
              </a:rPr>
              <a:t>ilte</a:t>
            </a:r>
            <a:r>
              <a:rPr sz="1250" spc="5" dirty="0">
                <a:latin typeface="Arial" panose="020B0604020202020204"/>
                <a:cs typeface="Arial" panose="020B0604020202020204"/>
              </a:rPr>
              <a:t>r </a:t>
            </a:r>
            <a:r>
              <a:rPr sz="1250" spc="10" dirty="0">
                <a:latin typeface="Arial" panose="020B0604020202020204"/>
                <a:cs typeface="Arial" panose="020B0604020202020204"/>
              </a:rPr>
              <a:t>6μ</a:t>
            </a:r>
            <a:endParaRPr sz="1250">
              <a:latin typeface="Arial" panose="020B0604020202020204"/>
              <a:cs typeface="Arial" panose="020B0604020202020204"/>
            </a:endParaRPr>
          </a:p>
        </p:txBody>
      </p:sp>
      <p:sp>
        <p:nvSpPr>
          <p:cNvPr id="1274" name="object 1274"/>
          <p:cNvSpPr txBox="1"/>
          <p:nvPr/>
        </p:nvSpPr>
        <p:spPr>
          <a:xfrm>
            <a:off x="2435225" y="5494338"/>
            <a:ext cx="1035050" cy="203200"/>
          </a:xfrm>
          <a:prstGeom prst="rect">
            <a:avLst/>
          </a:prstGeom>
        </p:spPr>
        <p:txBody>
          <a:bodyPr lIns="0" tIns="0" rIns="0" bIns="0"/>
          <a:lstStyle/>
          <a:p>
            <a:pPr marL="12700" fontAlgn="auto">
              <a:spcBef>
                <a:spcPts val="0"/>
              </a:spcBef>
              <a:spcAft>
                <a:spcPts val="0"/>
              </a:spcAft>
              <a:defRPr/>
            </a:pPr>
            <a:r>
              <a:rPr sz="1250" spc="10" dirty="0">
                <a:latin typeface="Arial" panose="020B0604020202020204"/>
                <a:cs typeface="Arial" panose="020B0604020202020204"/>
              </a:rPr>
              <a:t>P</a:t>
            </a:r>
            <a:r>
              <a:rPr sz="1250" spc="5" dirty="0">
                <a:latin typeface="Arial" panose="020B0604020202020204"/>
                <a:cs typeface="Arial" panose="020B0604020202020204"/>
              </a:rPr>
              <a:t>isto</a:t>
            </a:r>
            <a:r>
              <a:rPr sz="1250" spc="10" dirty="0">
                <a:latin typeface="Arial" panose="020B0604020202020204"/>
                <a:cs typeface="Arial" panose="020B0604020202020204"/>
              </a:rPr>
              <a:t>n </a:t>
            </a:r>
            <a:r>
              <a:rPr sz="1250" spc="5" dirty="0">
                <a:latin typeface="Arial" panose="020B0604020202020204"/>
                <a:cs typeface="Arial" panose="020B0604020202020204"/>
              </a:rPr>
              <a:t>cooling</a:t>
            </a:r>
            <a:endParaRPr sz="1250">
              <a:latin typeface="Arial" panose="020B0604020202020204"/>
              <a:cs typeface="Arial" panose="020B0604020202020204"/>
            </a:endParaRPr>
          </a:p>
        </p:txBody>
      </p:sp>
      <p:sp>
        <p:nvSpPr>
          <p:cNvPr id="1275" name="object 1275"/>
          <p:cNvSpPr txBox="1"/>
          <p:nvPr/>
        </p:nvSpPr>
        <p:spPr>
          <a:xfrm>
            <a:off x="2435225" y="5689600"/>
            <a:ext cx="787400" cy="203200"/>
          </a:xfrm>
          <a:prstGeom prst="rect">
            <a:avLst/>
          </a:prstGeom>
        </p:spPr>
        <p:txBody>
          <a:bodyPr lIns="0" tIns="0" rIns="0" bIns="0"/>
          <a:lstStyle/>
          <a:p>
            <a:pPr marL="12700" fontAlgn="auto">
              <a:spcBef>
                <a:spcPts val="0"/>
              </a:spcBef>
              <a:spcAft>
                <a:spcPts val="0"/>
              </a:spcAft>
              <a:defRPr/>
            </a:pPr>
            <a:r>
              <a:rPr sz="1250" spc="10" dirty="0">
                <a:latin typeface="Arial" panose="020B0604020202020204"/>
                <a:cs typeface="Arial" panose="020B0604020202020204"/>
              </a:rPr>
              <a:t>+ </a:t>
            </a:r>
            <a:r>
              <a:rPr sz="1250" spc="5" dirty="0">
                <a:latin typeface="Arial" panose="020B0604020202020204"/>
                <a:cs typeface="Arial" panose="020B0604020202020204"/>
              </a:rPr>
              <a:t>bea</a:t>
            </a:r>
            <a:r>
              <a:rPr sz="1250" spc="-5" dirty="0">
                <a:latin typeface="Arial" panose="020B0604020202020204"/>
                <a:cs typeface="Arial" panose="020B0604020202020204"/>
              </a:rPr>
              <a:t>r</a:t>
            </a:r>
            <a:r>
              <a:rPr sz="1250" spc="5" dirty="0">
                <a:latin typeface="Arial" panose="020B0604020202020204"/>
                <a:cs typeface="Arial" panose="020B0604020202020204"/>
              </a:rPr>
              <a:t>ings</a:t>
            </a:r>
            <a:endParaRPr sz="1250">
              <a:latin typeface="Arial" panose="020B0604020202020204"/>
              <a:cs typeface="Arial" panose="020B0604020202020204"/>
            </a:endParaRPr>
          </a:p>
        </p:txBody>
      </p:sp>
      <p:sp>
        <p:nvSpPr>
          <p:cNvPr id="47355" name="object 1276"/>
          <p:cNvSpPr txBox="1">
            <a:spLocks noChangeArrowheads="1"/>
          </p:cNvSpPr>
          <p:nvPr/>
        </p:nvSpPr>
        <p:spPr bwMode="auto">
          <a:xfrm>
            <a:off x="3244850" y="6588125"/>
            <a:ext cx="1768475" cy="403225"/>
          </a:xfrm>
          <a:prstGeom prst="rect">
            <a:avLst/>
          </a:prstGeom>
          <a:noFill/>
          <a:ln w="9525">
            <a:noFill/>
            <a:miter lim="800000"/>
          </a:ln>
        </p:spPr>
        <p:txBody>
          <a:bodyPr lIns="0" tIns="0" rIns="0" bIns="0"/>
          <a:lstStyle/>
          <a:p>
            <a:pPr marL="146050" indent="-133350">
              <a:lnSpc>
                <a:spcPct val="102000"/>
              </a:lnSpc>
            </a:pPr>
            <a:r>
              <a:rPr lang="el-GR" sz="1200">
                <a:cs typeface="Arial" panose="020B0604020202020204" pitchFamily="34" charset="0"/>
              </a:rPr>
              <a:t>From Main lub oil pump, cooler and 50 μ filter</a:t>
            </a:r>
            <a:endParaRPr lang="el-GR" sz="1200">
              <a:cs typeface="Arial" panose="020B0604020202020204" pitchFamily="34" charset="0"/>
            </a:endParaRPr>
          </a:p>
        </p:txBody>
      </p:sp>
      <p:sp>
        <p:nvSpPr>
          <p:cNvPr id="1277" name="object 1277"/>
          <p:cNvSpPr txBox="1"/>
          <p:nvPr/>
        </p:nvSpPr>
        <p:spPr>
          <a:xfrm>
            <a:off x="9182100" y="2998788"/>
            <a:ext cx="855663" cy="201612"/>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Valv</a:t>
            </a:r>
            <a:r>
              <a:rPr sz="1250" spc="10" dirty="0">
                <a:latin typeface="Arial" panose="020B0604020202020204"/>
                <a:cs typeface="Arial" panose="020B0604020202020204"/>
              </a:rPr>
              <a:t>e</a:t>
            </a:r>
            <a:r>
              <a:rPr sz="1250" spc="-5" dirty="0">
                <a:latin typeface="Arial" panose="020B0604020202020204"/>
                <a:cs typeface="Arial" panose="020B0604020202020204"/>
              </a:rPr>
              <a:t> </a:t>
            </a:r>
            <a:r>
              <a:rPr sz="1250" spc="5" dirty="0">
                <a:latin typeface="Arial" panose="020B0604020202020204"/>
                <a:cs typeface="Arial" panose="020B0604020202020204"/>
              </a:rPr>
              <a:t>block</a:t>
            </a:r>
            <a:endParaRPr sz="1250">
              <a:latin typeface="Arial" panose="020B0604020202020204"/>
              <a:cs typeface="Arial" panose="020B0604020202020204"/>
            </a:endParaRPr>
          </a:p>
        </p:txBody>
      </p:sp>
      <p:sp>
        <p:nvSpPr>
          <p:cNvPr id="1278" name="object 1278"/>
          <p:cNvSpPr txBox="1"/>
          <p:nvPr/>
        </p:nvSpPr>
        <p:spPr>
          <a:xfrm>
            <a:off x="6397625" y="5464175"/>
            <a:ext cx="657225"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Serv</a:t>
            </a:r>
            <a:r>
              <a:rPr sz="1250" spc="10" dirty="0">
                <a:latin typeface="Arial" panose="020B0604020202020204"/>
                <a:cs typeface="Arial" panose="020B0604020202020204"/>
              </a:rPr>
              <a:t>o </a:t>
            </a:r>
            <a:r>
              <a:rPr sz="1250" dirty="0">
                <a:latin typeface="Arial" panose="020B0604020202020204"/>
                <a:cs typeface="Arial" panose="020B0604020202020204"/>
              </a:rPr>
              <a:t>oil</a:t>
            </a:r>
            <a:endParaRPr sz="1250">
              <a:latin typeface="Arial" panose="020B0604020202020204"/>
              <a:cs typeface="Arial" panose="020B0604020202020204"/>
            </a:endParaRPr>
          </a:p>
        </p:txBody>
      </p:sp>
      <p:sp>
        <p:nvSpPr>
          <p:cNvPr id="47358" name="object 1279"/>
          <p:cNvSpPr txBox="1">
            <a:spLocks noChangeArrowheads="1"/>
          </p:cNvSpPr>
          <p:nvPr/>
        </p:nvSpPr>
        <p:spPr bwMode="auto">
          <a:xfrm>
            <a:off x="4864100" y="1758950"/>
            <a:ext cx="1223963" cy="401638"/>
          </a:xfrm>
          <a:prstGeom prst="rect">
            <a:avLst/>
          </a:prstGeom>
          <a:noFill/>
          <a:ln w="9525">
            <a:noFill/>
            <a:miter lim="800000"/>
          </a:ln>
        </p:spPr>
        <p:txBody>
          <a:bodyPr lIns="0" tIns="0" rIns="0" bIns="0"/>
          <a:lstStyle/>
          <a:p>
            <a:pPr marL="12700">
              <a:lnSpc>
                <a:spcPct val="102000"/>
              </a:lnSpc>
            </a:pPr>
            <a:r>
              <a:rPr lang="el-GR" sz="1200">
                <a:cs typeface="Arial" panose="020B0604020202020204" pitchFamily="34" charset="0"/>
              </a:rPr>
              <a:t>Fuel oil pressure booster</a:t>
            </a:r>
            <a:endParaRPr lang="el-GR" sz="1200">
              <a:cs typeface="Arial" panose="020B0604020202020204" pitchFamily="34" charset="0"/>
            </a:endParaRPr>
          </a:p>
        </p:txBody>
      </p:sp>
      <p:sp>
        <p:nvSpPr>
          <p:cNvPr id="1280" name="object 1280"/>
          <p:cNvSpPr txBox="1"/>
          <p:nvPr/>
        </p:nvSpPr>
        <p:spPr>
          <a:xfrm>
            <a:off x="6199188" y="1874838"/>
            <a:ext cx="1670050" cy="201612"/>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Exhaust valv</a:t>
            </a:r>
            <a:r>
              <a:rPr sz="1250" spc="10" dirty="0">
                <a:latin typeface="Arial" panose="020B0604020202020204"/>
                <a:cs typeface="Arial" panose="020B0604020202020204"/>
              </a:rPr>
              <a:t>e </a:t>
            </a:r>
            <a:r>
              <a:rPr sz="1250" spc="5" dirty="0">
                <a:latin typeface="Arial" panose="020B0604020202020204"/>
                <a:cs typeface="Arial" panose="020B0604020202020204"/>
              </a:rPr>
              <a:t>actuator</a:t>
            </a:r>
            <a:endParaRPr sz="1250">
              <a:latin typeface="Arial" panose="020B0604020202020204"/>
              <a:cs typeface="Arial" panose="020B0604020202020204"/>
            </a:endParaRPr>
          </a:p>
        </p:txBody>
      </p:sp>
      <p:sp>
        <p:nvSpPr>
          <p:cNvPr id="1281" name="object 1281"/>
          <p:cNvSpPr txBox="1"/>
          <p:nvPr/>
        </p:nvSpPr>
        <p:spPr>
          <a:xfrm>
            <a:off x="4202113" y="2673350"/>
            <a:ext cx="388937" cy="201613"/>
          </a:xfrm>
          <a:prstGeom prst="rect">
            <a:avLst/>
          </a:prstGeom>
        </p:spPr>
        <p:txBody>
          <a:bodyPr lIns="0" tIns="0" rIns="0" bIns="0"/>
          <a:lstStyle/>
          <a:p>
            <a:pPr marL="12700" fontAlgn="auto">
              <a:spcBef>
                <a:spcPts val="0"/>
              </a:spcBef>
              <a:spcAft>
                <a:spcPts val="0"/>
              </a:spcAft>
              <a:defRPr/>
            </a:pPr>
            <a:r>
              <a:rPr sz="1250" spc="10" dirty="0">
                <a:latin typeface="Arial" panose="020B0604020202020204"/>
                <a:cs typeface="Arial" panose="020B0604020202020204"/>
              </a:rPr>
              <a:t>FIVA</a:t>
            </a:r>
            <a:endParaRPr sz="1250">
              <a:latin typeface="Arial" panose="020B0604020202020204"/>
              <a:cs typeface="Arial" panose="020B0604020202020204"/>
            </a:endParaRPr>
          </a:p>
        </p:txBody>
      </p:sp>
      <p:sp>
        <p:nvSpPr>
          <p:cNvPr id="1282" name="object 1282"/>
          <p:cNvSpPr txBox="1"/>
          <p:nvPr/>
        </p:nvSpPr>
        <p:spPr>
          <a:xfrm>
            <a:off x="2441575" y="3746500"/>
            <a:ext cx="882650" cy="201613"/>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Cyl. </a:t>
            </a:r>
            <a:r>
              <a:rPr sz="1250" spc="10" dirty="0">
                <a:latin typeface="Arial" panose="020B0604020202020204"/>
                <a:cs typeface="Arial" panose="020B0604020202020204"/>
              </a:rPr>
              <a:t>1 </a:t>
            </a:r>
            <a:r>
              <a:rPr sz="1250" spc="15" dirty="0">
                <a:latin typeface="Arial" panose="020B0604020202020204"/>
                <a:cs typeface="Arial" panose="020B0604020202020204"/>
              </a:rPr>
              <a:t> </a:t>
            </a:r>
            <a:r>
              <a:rPr sz="1875" spc="15" baseline="2000" dirty="0">
                <a:latin typeface="Arial" panose="020B0604020202020204"/>
                <a:cs typeface="Arial" panose="020B0604020202020204"/>
              </a:rPr>
              <a:t>C</a:t>
            </a:r>
            <a:r>
              <a:rPr sz="1875" spc="-7" baseline="2000" dirty="0">
                <a:latin typeface="Arial" panose="020B0604020202020204"/>
                <a:cs typeface="Arial" panose="020B0604020202020204"/>
              </a:rPr>
              <a:t>C</a:t>
            </a:r>
            <a:r>
              <a:rPr sz="1875" spc="22" baseline="2000" dirty="0">
                <a:latin typeface="Arial" panose="020B0604020202020204"/>
                <a:cs typeface="Arial" panose="020B0604020202020204"/>
              </a:rPr>
              <a:t>U</a:t>
            </a:r>
            <a:endParaRPr sz="1875" baseline="2000">
              <a:latin typeface="Arial" panose="020B0604020202020204"/>
              <a:cs typeface="Arial" panose="020B0604020202020204"/>
            </a:endParaRPr>
          </a:p>
        </p:txBody>
      </p:sp>
      <p:sp>
        <p:nvSpPr>
          <p:cNvPr id="1283" name="object 1283"/>
          <p:cNvSpPr txBox="1"/>
          <p:nvPr/>
        </p:nvSpPr>
        <p:spPr>
          <a:xfrm>
            <a:off x="3459163" y="3741738"/>
            <a:ext cx="887412"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Cyl. </a:t>
            </a:r>
            <a:r>
              <a:rPr sz="1250" spc="10" dirty="0">
                <a:latin typeface="Arial" panose="020B0604020202020204"/>
                <a:cs typeface="Arial" panose="020B0604020202020204"/>
              </a:rPr>
              <a:t>2 </a:t>
            </a:r>
            <a:r>
              <a:rPr sz="1250" spc="-120" dirty="0">
                <a:latin typeface="Arial" panose="020B0604020202020204"/>
                <a:cs typeface="Arial" panose="020B0604020202020204"/>
              </a:rPr>
              <a:t> </a:t>
            </a:r>
            <a:r>
              <a:rPr sz="1250" u="heavy" spc="-180" dirty="0">
                <a:latin typeface="Arial" panose="020B0604020202020204"/>
                <a:cs typeface="Arial" panose="020B0604020202020204"/>
              </a:rPr>
              <a:t> </a:t>
            </a:r>
            <a:r>
              <a:rPr sz="1250" u="heavy" spc="10" dirty="0">
                <a:latin typeface="Arial" panose="020B0604020202020204"/>
                <a:cs typeface="Arial" panose="020B0604020202020204"/>
              </a:rPr>
              <a:t>C</a:t>
            </a:r>
            <a:r>
              <a:rPr sz="1250" u="heavy" spc="-5" dirty="0">
                <a:latin typeface="Arial" panose="020B0604020202020204"/>
                <a:cs typeface="Arial" panose="020B0604020202020204"/>
              </a:rPr>
              <a:t>C</a:t>
            </a:r>
            <a:r>
              <a:rPr sz="1250" u="heavy" spc="15" dirty="0">
                <a:latin typeface="Arial" panose="020B0604020202020204"/>
                <a:cs typeface="Arial" panose="020B0604020202020204"/>
              </a:rPr>
              <a:t>U</a:t>
            </a:r>
            <a:endParaRPr sz="1250">
              <a:latin typeface="Arial" panose="020B0604020202020204"/>
              <a:cs typeface="Arial" panose="020B0604020202020204"/>
            </a:endParaRPr>
          </a:p>
        </p:txBody>
      </p:sp>
      <p:sp>
        <p:nvSpPr>
          <p:cNvPr id="1284" name="object 1284"/>
          <p:cNvSpPr txBox="1"/>
          <p:nvPr/>
        </p:nvSpPr>
        <p:spPr>
          <a:xfrm>
            <a:off x="4476750" y="3741738"/>
            <a:ext cx="879475" cy="203200"/>
          </a:xfrm>
          <a:prstGeom prst="rect">
            <a:avLst/>
          </a:prstGeom>
        </p:spPr>
        <p:txBody>
          <a:bodyPr lIns="0" tIns="0" rIns="0" bIns="0"/>
          <a:lstStyle/>
          <a:p>
            <a:pPr marL="12700" fontAlgn="auto">
              <a:spcBef>
                <a:spcPts val="0"/>
              </a:spcBef>
              <a:spcAft>
                <a:spcPts val="0"/>
              </a:spcAft>
              <a:defRPr/>
            </a:pPr>
            <a:r>
              <a:rPr sz="1875" spc="7" baseline="2000" dirty="0">
                <a:latin typeface="Arial" panose="020B0604020202020204"/>
                <a:cs typeface="Arial" panose="020B0604020202020204"/>
              </a:rPr>
              <a:t>Cyl. </a:t>
            </a:r>
            <a:r>
              <a:rPr sz="1875" spc="15" baseline="2000" dirty="0">
                <a:latin typeface="Arial" panose="020B0604020202020204"/>
                <a:cs typeface="Arial" panose="020B0604020202020204"/>
              </a:rPr>
              <a:t>3 </a:t>
            </a:r>
            <a:r>
              <a:rPr sz="1875" spc="-15" baseline="2000" dirty="0">
                <a:latin typeface="Arial" panose="020B0604020202020204"/>
                <a:cs typeface="Arial" panose="020B0604020202020204"/>
              </a:rPr>
              <a:t> </a:t>
            </a:r>
            <a:r>
              <a:rPr sz="1250" spc="10" dirty="0">
                <a:latin typeface="Arial" panose="020B0604020202020204"/>
                <a:cs typeface="Arial" panose="020B0604020202020204"/>
              </a:rPr>
              <a:t>C</a:t>
            </a:r>
            <a:r>
              <a:rPr sz="1250" spc="-5" dirty="0">
                <a:latin typeface="Arial" panose="020B0604020202020204"/>
                <a:cs typeface="Arial" panose="020B0604020202020204"/>
              </a:rPr>
              <a:t>C</a:t>
            </a:r>
            <a:r>
              <a:rPr sz="1250" spc="15" dirty="0">
                <a:latin typeface="Arial" panose="020B0604020202020204"/>
                <a:cs typeface="Arial" panose="020B0604020202020204"/>
              </a:rPr>
              <a:t>U</a:t>
            </a:r>
            <a:endParaRPr sz="1250">
              <a:latin typeface="Arial" panose="020B0604020202020204"/>
              <a:cs typeface="Arial" panose="020B0604020202020204"/>
            </a:endParaRPr>
          </a:p>
        </p:txBody>
      </p:sp>
      <p:sp>
        <p:nvSpPr>
          <p:cNvPr id="1285" name="object 1285"/>
          <p:cNvSpPr txBox="1"/>
          <p:nvPr/>
        </p:nvSpPr>
        <p:spPr>
          <a:xfrm>
            <a:off x="5494338" y="3735388"/>
            <a:ext cx="441325" cy="201612"/>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Cyl. </a:t>
            </a:r>
            <a:r>
              <a:rPr sz="1250" spc="10" dirty="0">
                <a:latin typeface="Arial" panose="020B0604020202020204"/>
                <a:cs typeface="Arial" panose="020B0604020202020204"/>
              </a:rPr>
              <a:t>4</a:t>
            </a:r>
            <a:endParaRPr sz="1250">
              <a:latin typeface="Arial" panose="020B0604020202020204"/>
              <a:cs typeface="Arial" panose="020B0604020202020204"/>
            </a:endParaRPr>
          </a:p>
        </p:txBody>
      </p:sp>
      <p:sp>
        <p:nvSpPr>
          <p:cNvPr id="1286" name="object 1286"/>
          <p:cNvSpPr txBox="1"/>
          <p:nvPr/>
        </p:nvSpPr>
        <p:spPr>
          <a:xfrm>
            <a:off x="6011863" y="3738563"/>
            <a:ext cx="1393825" cy="203200"/>
          </a:xfrm>
          <a:prstGeom prst="rect">
            <a:avLst/>
          </a:prstGeom>
        </p:spPr>
        <p:txBody>
          <a:bodyPr lIns="0" tIns="0" rIns="0" bIns="0"/>
          <a:lstStyle/>
          <a:p>
            <a:pPr marL="12700" fontAlgn="auto">
              <a:spcBef>
                <a:spcPts val="0"/>
              </a:spcBef>
              <a:spcAft>
                <a:spcPts val="0"/>
              </a:spcAft>
              <a:tabLst>
                <a:tab pos="531495" algn="l"/>
              </a:tabLst>
              <a:defRPr/>
            </a:pPr>
            <a:r>
              <a:rPr sz="1875" spc="15" baseline="2000" dirty="0">
                <a:latin typeface="Arial" panose="020B0604020202020204"/>
                <a:cs typeface="Arial" panose="020B0604020202020204"/>
              </a:rPr>
              <a:t>C</a:t>
            </a:r>
            <a:r>
              <a:rPr sz="1875" spc="-7" baseline="2000" dirty="0">
                <a:latin typeface="Arial" panose="020B0604020202020204"/>
                <a:cs typeface="Arial" panose="020B0604020202020204"/>
              </a:rPr>
              <a:t>C</a:t>
            </a:r>
            <a:r>
              <a:rPr sz="1875" spc="22" baseline="2000" dirty="0">
                <a:latin typeface="Arial" panose="020B0604020202020204"/>
                <a:cs typeface="Arial" panose="020B0604020202020204"/>
              </a:rPr>
              <a:t>U	</a:t>
            </a:r>
            <a:r>
              <a:rPr sz="1250" spc="5" dirty="0">
                <a:latin typeface="Arial" panose="020B0604020202020204"/>
                <a:cs typeface="Arial" panose="020B0604020202020204"/>
              </a:rPr>
              <a:t>Cyl. </a:t>
            </a:r>
            <a:r>
              <a:rPr sz="1250" spc="10" dirty="0">
                <a:latin typeface="Arial" panose="020B0604020202020204"/>
                <a:cs typeface="Arial" panose="020B0604020202020204"/>
              </a:rPr>
              <a:t>5 </a:t>
            </a:r>
            <a:r>
              <a:rPr sz="1250" spc="-45" dirty="0">
                <a:latin typeface="Arial" panose="020B0604020202020204"/>
                <a:cs typeface="Arial" panose="020B0604020202020204"/>
              </a:rPr>
              <a:t> </a:t>
            </a:r>
            <a:r>
              <a:rPr sz="1875" u="heavy" spc="15" baseline="2000" dirty="0">
                <a:latin typeface="Arial" panose="020B0604020202020204"/>
                <a:cs typeface="Arial" panose="020B0604020202020204"/>
              </a:rPr>
              <a:t>C</a:t>
            </a:r>
            <a:r>
              <a:rPr sz="1875" u="heavy" spc="-7" baseline="2000" dirty="0">
                <a:latin typeface="Arial" panose="020B0604020202020204"/>
                <a:cs typeface="Arial" panose="020B0604020202020204"/>
              </a:rPr>
              <a:t>C</a:t>
            </a:r>
            <a:r>
              <a:rPr sz="1875" spc="22" baseline="2000" dirty="0">
                <a:latin typeface="Arial" panose="020B0604020202020204"/>
                <a:cs typeface="Arial" panose="020B0604020202020204"/>
              </a:rPr>
              <a:t>U</a:t>
            </a:r>
            <a:endParaRPr sz="1875" baseline="2000">
              <a:latin typeface="Arial" panose="020B0604020202020204"/>
              <a:cs typeface="Arial" panose="020B0604020202020204"/>
            </a:endParaRPr>
          </a:p>
        </p:txBody>
      </p:sp>
      <p:sp>
        <p:nvSpPr>
          <p:cNvPr id="1287" name="object 1287"/>
          <p:cNvSpPr txBox="1"/>
          <p:nvPr/>
        </p:nvSpPr>
        <p:spPr>
          <a:xfrm>
            <a:off x="7523163" y="3741738"/>
            <a:ext cx="441325" cy="203200"/>
          </a:xfrm>
          <a:prstGeom prst="rect">
            <a:avLst/>
          </a:prstGeom>
        </p:spPr>
        <p:txBody>
          <a:bodyPr lIns="0" tIns="0" rIns="0" bIns="0"/>
          <a:lstStyle/>
          <a:p>
            <a:pPr marL="12700" fontAlgn="auto">
              <a:spcBef>
                <a:spcPts val="0"/>
              </a:spcBef>
              <a:spcAft>
                <a:spcPts val="0"/>
              </a:spcAft>
              <a:defRPr/>
            </a:pPr>
            <a:r>
              <a:rPr sz="1250" spc="5" dirty="0">
                <a:latin typeface="Arial" panose="020B0604020202020204"/>
                <a:cs typeface="Arial" panose="020B0604020202020204"/>
              </a:rPr>
              <a:t>Cyl. </a:t>
            </a:r>
            <a:r>
              <a:rPr sz="1250" spc="10" dirty="0">
                <a:latin typeface="Arial" panose="020B0604020202020204"/>
                <a:cs typeface="Arial" panose="020B0604020202020204"/>
              </a:rPr>
              <a:t>6</a:t>
            </a:r>
            <a:endParaRPr sz="1250">
              <a:latin typeface="Arial" panose="020B0604020202020204"/>
              <a:cs typeface="Arial" panose="020B0604020202020204"/>
            </a:endParaRPr>
          </a:p>
        </p:txBody>
      </p:sp>
      <p:sp>
        <p:nvSpPr>
          <p:cNvPr id="1288" name="object 1288"/>
          <p:cNvSpPr txBox="1"/>
          <p:nvPr/>
        </p:nvSpPr>
        <p:spPr>
          <a:xfrm>
            <a:off x="8048625" y="3724275"/>
            <a:ext cx="377825" cy="201613"/>
          </a:xfrm>
          <a:prstGeom prst="rect">
            <a:avLst/>
          </a:prstGeom>
        </p:spPr>
        <p:txBody>
          <a:bodyPr lIns="0" tIns="0" rIns="0" bIns="0"/>
          <a:lstStyle/>
          <a:p>
            <a:pPr marL="12700" fontAlgn="auto">
              <a:spcBef>
                <a:spcPts val="0"/>
              </a:spcBef>
              <a:spcAft>
                <a:spcPts val="0"/>
              </a:spcAft>
              <a:defRPr/>
            </a:pPr>
            <a:r>
              <a:rPr sz="1250" spc="10" dirty="0">
                <a:latin typeface="Arial" panose="020B0604020202020204"/>
                <a:cs typeface="Arial" panose="020B0604020202020204"/>
              </a:rPr>
              <a:t>C</a:t>
            </a:r>
            <a:r>
              <a:rPr sz="1250" spc="-5" dirty="0">
                <a:latin typeface="Arial" panose="020B0604020202020204"/>
                <a:cs typeface="Arial" panose="020B0604020202020204"/>
              </a:rPr>
              <a:t>C</a:t>
            </a:r>
            <a:r>
              <a:rPr sz="1250" spc="15" dirty="0">
                <a:latin typeface="Arial" panose="020B0604020202020204"/>
                <a:cs typeface="Arial" panose="020B0604020202020204"/>
              </a:rPr>
              <a:t>U</a:t>
            </a:r>
            <a:endParaRPr sz="1250">
              <a:latin typeface="Arial" panose="020B0604020202020204"/>
              <a:cs typeface="Arial" panose="020B0604020202020204"/>
            </a:endParaRPr>
          </a:p>
        </p:txBody>
      </p:sp>
      <p:sp>
        <p:nvSpPr>
          <p:cNvPr id="47368" name="object 1289"/>
          <p:cNvSpPr txBox="1">
            <a:spLocks noChangeArrowheads="1"/>
          </p:cNvSpPr>
          <p:nvPr/>
        </p:nvSpPr>
        <p:spPr bwMode="auto">
          <a:xfrm>
            <a:off x="9199563" y="3744913"/>
            <a:ext cx="576262" cy="401637"/>
          </a:xfrm>
          <a:prstGeom prst="rect">
            <a:avLst/>
          </a:prstGeom>
          <a:noFill/>
          <a:ln w="9525">
            <a:noFill/>
            <a:miter lim="800000"/>
          </a:ln>
        </p:spPr>
        <p:txBody>
          <a:bodyPr lIns="0" tIns="0" rIns="0" bIns="0"/>
          <a:lstStyle/>
          <a:p>
            <a:pPr marL="12700">
              <a:lnSpc>
                <a:spcPct val="102000"/>
              </a:lnSpc>
            </a:pPr>
            <a:r>
              <a:rPr lang="el-GR" sz="1200">
                <a:cs typeface="Arial" panose="020B0604020202020204" pitchFamily="34" charset="0"/>
              </a:rPr>
              <a:t>Approx 200 bar</a:t>
            </a:r>
            <a:endParaRPr lang="el-GR" sz="1200">
              <a:cs typeface="Arial" panose="020B0604020202020204" pitchFamily="34" charset="0"/>
            </a:endParaRPr>
          </a:p>
        </p:txBody>
      </p:sp>
      <p:sp>
        <p:nvSpPr>
          <p:cNvPr id="47369" name="object 1290"/>
          <p:cNvSpPr/>
          <p:nvPr/>
        </p:nvSpPr>
        <p:spPr bwMode="auto">
          <a:xfrm>
            <a:off x="5140325" y="2490788"/>
            <a:ext cx="0" cy="693737"/>
          </a:xfrm>
          <a:custGeom>
            <a:avLst/>
            <a:gdLst>
              <a:gd name="T0" fmla="*/ 0 h 693420"/>
              <a:gd name="T1" fmla="*/ 694053 h 693420"/>
              <a:gd name="T2" fmla="*/ 0 60000 65536"/>
              <a:gd name="T3" fmla="*/ 0 60000 65536"/>
              <a:gd name="T4" fmla="*/ 0 h 693420"/>
              <a:gd name="T5" fmla="*/ 693420 h 693420"/>
            </a:gdLst>
            <a:ahLst/>
            <a:cxnLst>
              <a:cxn ang="T2">
                <a:pos x="0" y="T0"/>
              </a:cxn>
              <a:cxn ang="T3">
                <a:pos x="0" y="T1"/>
              </a:cxn>
            </a:cxnLst>
            <a:rect l="0" t="T4" r="0" b="T5"/>
            <a:pathLst>
              <a:path h="693420">
                <a:moveTo>
                  <a:pt x="0" y="0"/>
                </a:moveTo>
                <a:lnTo>
                  <a:pt x="0" y="693419"/>
                </a:lnTo>
              </a:path>
            </a:pathLst>
          </a:custGeom>
          <a:noFill/>
          <a:ln w="6781">
            <a:solidFill>
              <a:srgbClr val="000000"/>
            </a:solidFill>
            <a:round/>
          </a:ln>
        </p:spPr>
        <p:txBody>
          <a:bodyPr lIns="0" tIns="0" rIns="0" bIns="0"/>
          <a:lstStyle/>
          <a:p>
            <a:endParaRPr lang="el-GR"/>
          </a:p>
        </p:txBody>
      </p:sp>
      <p:sp>
        <p:nvSpPr>
          <p:cNvPr id="47370" name="object 1291"/>
          <p:cNvSpPr/>
          <p:nvPr/>
        </p:nvSpPr>
        <p:spPr bwMode="auto">
          <a:xfrm>
            <a:off x="8255000" y="2938463"/>
            <a:ext cx="0" cy="298450"/>
          </a:xfrm>
          <a:custGeom>
            <a:avLst/>
            <a:gdLst>
              <a:gd name="T0" fmla="*/ 0 h 298703"/>
              <a:gd name="T1" fmla="*/ 298197 h 298703"/>
              <a:gd name="T2" fmla="*/ 0 60000 65536"/>
              <a:gd name="T3" fmla="*/ 0 60000 65536"/>
              <a:gd name="T4" fmla="*/ 0 h 298703"/>
              <a:gd name="T5" fmla="*/ 298703 h 298703"/>
            </a:gdLst>
            <a:ahLst/>
            <a:cxnLst>
              <a:cxn ang="T2">
                <a:pos x="0" y="T0"/>
              </a:cxn>
              <a:cxn ang="T3">
                <a:pos x="0" y="T1"/>
              </a:cxn>
            </a:cxnLst>
            <a:rect l="0" t="T4" r="0" b="T5"/>
            <a:pathLst>
              <a:path h="298703">
                <a:moveTo>
                  <a:pt x="0" y="0"/>
                </a:moveTo>
                <a:lnTo>
                  <a:pt x="0" y="298703"/>
                </a:lnTo>
              </a:path>
            </a:pathLst>
          </a:custGeom>
          <a:noFill/>
          <a:ln w="18034">
            <a:solidFill>
              <a:srgbClr val="28166F"/>
            </a:solidFill>
            <a:round/>
          </a:ln>
        </p:spPr>
        <p:txBody>
          <a:bodyPr lIns="0" tIns="0" rIns="0" bIns="0"/>
          <a:lstStyle/>
          <a:p>
            <a:endParaRPr lang="el-GR"/>
          </a:p>
        </p:txBody>
      </p:sp>
      <p:sp>
        <p:nvSpPr>
          <p:cNvPr id="47371" name="object 1292"/>
          <p:cNvSpPr/>
          <p:nvPr/>
        </p:nvSpPr>
        <p:spPr bwMode="auto">
          <a:xfrm>
            <a:off x="9109075" y="2938463"/>
            <a:ext cx="0" cy="298450"/>
          </a:xfrm>
          <a:custGeom>
            <a:avLst/>
            <a:gdLst>
              <a:gd name="T0" fmla="*/ 0 h 298704"/>
              <a:gd name="T1" fmla="*/ 298196 h 298704"/>
              <a:gd name="T2" fmla="*/ 0 60000 65536"/>
              <a:gd name="T3" fmla="*/ 0 60000 65536"/>
              <a:gd name="T4" fmla="*/ 0 h 298704"/>
              <a:gd name="T5" fmla="*/ 298704 h 298704"/>
            </a:gdLst>
            <a:ahLst/>
            <a:cxnLst>
              <a:cxn ang="T2">
                <a:pos x="0" y="T0"/>
              </a:cxn>
              <a:cxn ang="T3">
                <a:pos x="0" y="T1"/>
              </a:cxn>
            </a:cxnLst>
            <a:rect l="0" t="T4" r="0" b="T5"/>
            <a:pathLst>
              <a:path h="298704">
                <a:moveTo>
                  <a:pt x="0" y="0"/>
                </a:moveTo>
                <a:lnTo>
                  <a:pt x="0" y="298704"/>
                </a:lnTo>
              </a:path>
            </a:pathLst>
          </a:custGeom>
          <a:noFill/>
          <a:ln w="18034">
            <a:solidFill>
              <a:srgbClr val="28166F"/>
            </a:solidFill>
            <a:round/>
          </a:ln>
        </p:spPr>
        <p:txBody>
          <a:bodyPr lIns="0" tIns="0" rIns="0" bIns="0"/>
          <a:lstStyle/>
          <a:p>
            <a:endParaRPr lang="el-GR"/>
          </a:p>
        </p:txBody>
      </p:sp>
      <p:sp>
        <p:nvSpPr>
          <p:cNvPr id="47372" name="object 1293"/>
          <p:cNvSpPr/>
          <p:nvPr/>
        </p:nvSpPr>
        <p:spPr bwMode="auto">
          <a:xfrm>
            <a:off x="8509000" y="2938463"/>
            <a:ext cx="0" cy="298450"/>
          </a:xfrm>
          <a:custGeom>
            <a:avLst/>
            <a:gdLst>
              <a:gd name="T0" fmla="*/ 0 h 298703"/>
              <a:gd name="T1" fmla="*/ 298197 h 298703"/>
              <a:gd name="T2" fmla="*/ 0 60000 65536"/>
              <a:gd name="T3" fmla="*/ 0 60000 65536"/>
              <a:gd name="T4" fmla="*/ 0 h 298703"/>
              <a:gd name="T5" fmla="*/ 298703 h 298703"/>
            </a:gdLst>
            <a:ahLst/>
            <a:cxnLst>
              <a:cxn ang="T2">
                <a:pos x="0" y="T0"/>
              </a:cxn>
              <a:cxn ang="T3">
                <a:pos x="0" y="T1"/>
              </a:cxn>
            </a:cxnLst>
            <a:rect l="0" t="T4" r="0" b="T5"/>
            <a:pathLst>
              <a:path h="298703">
                <a:moveTo>
                  <a:pt x="0" y="0"/>
                </a:moveTo>
                <a:lnTo>
                  <a:pt x="0" y="298703"/>
                </a:lnTo>
              </a:path>
            </a:pathLst>
          </a:custGeom>
          <a:noFill/>
          <a:ln w="14986">
            <a:solidFill>
              <a:srgbClr val="28166F"/>
            </a:solidFill>
            <a:round/>
          </a:ln>
        </p:spPr>
        <p:txBody>
          <a:bodyPr lIns="0" tIns="0" rIns="0" bIns="0"/>
          <a:lstStyle/>
          <a:p>
            <a:endParaRPr lang="el-GR"/>
          </a:p>
        </p:txBody>
      </p:sp>
      <p:sp>
        <p:nvSpPr>
          <p:cNvPr id="47373" name="object 1294"/>
          <p:cNvSpPr/>
          <p:nvPr/>
        </p:nvSpPr>
        <p:spPr bwMode="auto">
          <a:xfrm>
            <a:off x="8256588" y="2938463"/>
            <a:ext cx="850900" cy="0"/>
          </a:xfrm>
          <a:custGeom>
            <a:avLst/>
            <a:gdLst>
              <a:gd name="T0" fmla="*/ 850647 w 851153"/>
              <a:gd name="T1" fmla="*/ 0 w 851153"/>
              <a:gd name="T2" fmla="*/ 0 60000 65536"/>
              <a:gd name="T3" fmla="*/ 0 60000 65536"/>
              <a:gd name="T4" fmla="*/ 0 w 851153"/>
              <a:gd name="T5" fmla="*/ 851153 w 851153"/>
            </a:gdLst>
            <a:ahLst/>
            <a:cxnLst>
              <a:cxn ang="T2">
                <a:pos x="T0" y="0"/>
              </a:cxn>
              <a:cxn ang="T3">
                <a:pos x="T1" y="0"/>
              </a:cxn>
            </a:cxnLst>
            <a:rect l="T4" t="0" r="T5" b="0"/>
            <a:pathLst>
              <a:path w="851153">
                <a:moveTo>
                  <a:pt x="851153" y="0"/>
                </a:moveTo>
                <a:lnTo>
                  <a:pt x="0" y="0"/>
                </a:lnTo>
              </a:path>
            </a:pathLst>
          </a:custGeom>
          <a:noFill/>
          <a:ln w="9651">
            <a:solidFill>
              <a:srgbClr val="28166F"/>
            </a:solidFill>
            <a:round/>
          </a:ln>
        </p:spPr>
        <p:txBody>
          <a:bodyPr lIns="0" tIns="0" rIns="0" bIns="0"/>
          <a:lstStyle/>
          <a:p>
            <a:endParaRPr lang="el-GR"/>
          </a:p>
        </p:txBody>
      </p:sp>
      <p:sp>
        <p:nvSpPr>
          <p:cNvPr id="47374" name="object 1295"/>
          <p:cNvSpPr/>
          <p:nvPr/>
        </p:nvSpPr>
        <p:spPr bwMode="auto">
          <a:xfrm>
            <a:off x="8256588" y="3238500"/>
            <a:ext cx="850900" cy="0"/>
          </a:xfrm>
          <a:custGeom>
            <a:avLst/>
            <a:gdLst>
              <a:gd name="T0" fmla="*/ 850647 w 851153"/>
              <a:gd name="T1" fmla="*/ 0 w 851153"/>
              <a:gd name="T2" fmla="*/ 0 60000 65536"/>
              <a:gd name="T3" fmla="*/ 0 60000 65536"/>
              <a:gd name="T4" fmla="*/ 0 w 851153"/>
              <a:gd name="T5" fmla="*/ 851153 w 851153"/>
            </a:gdLst>
            <a:ahLst/>
            <a:cxnLst>
              <a:cxn ang="T2">
                <a:pos x="T0" y="0"/>
              </a:cxn>
              <a:cxn ang="T3">
                <a:pos x="T1" y="0"/>
              </a:cxn>
            </a:cxnLst>
            <a:rect l="T4" t="0" r="T5" b="0"/>
            <a:pathLst>
              <a:path w="851153">
                <a:moveTo>
                  <a:pt x="851153" y="0"/>
                </a:moveTo>
                <a:lnTo>
                  <a:pt x="0" y="0"/>
                </a:lnTo>
              </a:path>
            </a:pathLst>
          </a:custGeom>
          <a:noFill/>
          <a:ln w="16509">
            <a:solidFill>
              <a:srgbClr val="28166F"/>
            </a:solidFill>
            <a:round/>
          </a:ln>
        </p:spPr>
        <p:txBody>
          <a:bodyPr lIns="0" tIns="0" rIns="0" bIns="0"/>
          <a:lstStyle/>
          <a:p>
            <a:endParaRPr lang="el-GR"/>
          </a:p>
        </p:txBody>
      </p:sp>
      <p:sp>
        <p:nvSpPr>
          <p:cNvPr id="47375" name="object 1296"/>
          <p:cNvSpPr/>
          <p:nvPr/>
        </p:nvSpPr>
        <p:spPr bwMode="auto">
          <a:xfrm>
            <a:off x="8245475" y="2933700"/>
            <a:ext cx="862013" cy="0"/>
          </a:xfrm>
          <a:custGeom>
            <a:avLst/>
            <a:gdLst>
              <a:gd name="T0" fmla="*/ 0 w 862583"/>
              <a:gd name="T1" fmla="*/ 861443 w 862583"/>
              <a:gd name="T2" fmla="*/ 0 60000 65536"/>
              <a:gd name="T3" fmla="*/ 0 60000 65536"/>
              <a:gd name="T4" fmla="*/ 0 w 862583"/>
              <a:gd name="T5" fmla="*/ 862583 w 862583"/>
            </a:gdLst>
            <a:ahLst/>
            <a:cxnLst>
              <a:cxn ang="T2">
                <a:pos x="T0" y="0"/>
              </a:cxn>
              <a:cxn ang="T3">
                <a:pos x="T1" y="0"/>
              </a:cxn>
            </a:cxnLst>
            <a:rect l="T4" t="0" r="T5" b="0"/>
            <a:pathLst>
              <a:path w="862583">
                <a:moveTo>
                  <a:pt x="0" y="0"/>
                </a:moveTo>
                <a:lnTo>
                  <a:pt x="862583" y="0"/>
                </a:lnTo>
              </a:path>
            </a:pathLst>
          </a:custGeom>
          <a:noFill/>
          <a:ln w="13563">
            <a:solidFill>
              <a:srgbClr val="000000"/>
            </a:solidFill>
            <a:round/>
          </a:ln>
        </p:spPr>
        <p:txBody>
          <a:bodyPr lIns="0" tIns="0" rIns="0" bIns="0"/>
          <a:lstStyle/>
          <a:p>
            <a:endParaRPr lang="el-GR"/>
          </a:p>
        </p:txBody>
      </p:sp>
      <p:sp>
        <p:nvSpPr>
          <p:cNvPr id="47376" name="object 1297"/>
          <p:cNvSpPr/>
          <p:nvPr/>
        </p:nvSpPr>
        <p:spPr bwMode="auto">
          <a:xfrm>
            <a:off x="9039225" y="3240088"/>
            <a:ext cx="20638" cy="2767012"/>
          </a:xfrm>
          <a:custGeom>
            <a:avLst/>
            <a:gdLst>
              <a:gd name="T0" fmla="*/ 0 w 20574"/>
              <a:gd name="T1" fmla="*/ 2766440 h 2767584"/>
              <a:gd name="T2" fmla="*/ 20702 w 20574"/>
              <a:gd name="T3" fmla="*/ 0 h 2767584"/>
              <a:gd name="T4" fmla="*/ 0 60000 65536"/>
              <a:gd name="T5" fmla="*/ 0 60000 65536"/>
              <a:gd name="T6" fmla="*/ 0 w 20574"/>
              <a:gd name="T7" fmla="*/ 0 h 2767584"/>
              <a:gd name="T8" fmla="*/ 20574 w 20574"/>
              <a:gd name="T9" fmla="*/ 2767584 h 2767584"/>
            </a:gdLst>
            <a:ahLst/>
            <a:cxnLst>
              <a:cxn ang="T4">
                <a:pos x="T0" y="T1"/>
              </a:cxn>
              <a:cxn ang="T5">
                <a:pos x="T2" y="T3"/>
              </a:cxn>
            </a:cxnLst>
            <a:rect l="T6" t="T7" r="T8" b="T9"/>
            <a:pathLst>
              <a:path w="20574" h="2767584">
                <a:moveTo>
                  <a:pt x="0" y="2767584"/>
                </a:moveTo>
                <a:lnTo>
                  <a:pt x="20574" y="0"/>
                </a:lnTo>
              </a:path>
            </a:pathLst>
          </a:custGeom>
          <a:noFill/>
          <a:ln w="47447">
            <a:solidFill>
              <a:srgbClr val="008000"/>
            </a:solidFill>
            <a:round/>
          </a:ln>
        </p:spPr>
        <p:txBody>
          <a:bodyPr lIns="0" tIns="0" rIns="0" bIns="0"/>
          <a:lstStyle/>
          <a:p>
            <a:endParaRPr lang="el-GR"/>
          </a:p>
        </p:txBody>
      </p:sp>
      <p:sp>
        <p:nvSpPr>
          <p:cNvPr id="47377" name="object 1298"/>
          <p:cNvSpPr/>
          <p:nvPr/>
        </p:nvSpPr>
        <p:spPr bwMode="auto">
          <a:xfrm>
            <a:off x="8886825" y="3230563"/>
            <a:ext cx="20638" cy="3227387"/>
          </a:xfrm>
          <a:custGeom>
            <a:avLst/>
            <a:gdLst>
              <a:gd name="T0" fmla="*/ 0 w 19812"/>
              <a:gd name="T1" fmla="*/ 3226179 h 3228594"/>
              <a:gd name="T2" fmla="*/ 21498 w 19812"/>
              <a:gd name="T3" fmla="*/ 0 h 3228594"/>
              <a:gd name="T4" fmla="*/ 0 60000 65536"/>
              <a:gd name="T5" fmla="*/ 0 60000 65536"/>
              <a:gd name="T6" fmla="*/ 0 w 19812"/>
              <a:gd name="T7" fmla="*/ 0 h 3228594"/>
              <a:gd name="T8" fmla="*/ 19812 w 19812"/>
              <a:gd name="T9" fmla="*/ 3228594 h 3228594"/>
            </a:gdLst>
            <a:ahLst/>
            <a:cxnLst>
              <a:cxn ang="T4">
                <a:pos x="T0" y="T1"/>
              </a:cxn>
              <a:cxn ang="T5">
                <a:pos x="T2" y="T3"/>
              </a:cxn>
            </a:cxnLst>
            <a:rect l="T6" t="T7" r="T8" b="T9"/>
            <a:pathLst>
              <a:path w="19812" h="3228594">
                <a:moveTo>
                  <a:pt x="0" y="3228594"/>
                </a:moveTo>
                <a:lnTo>
                  <a:pt x="19812" y="0"/>
                </a:lnTo>
              </a:path>
            </a:pathLst>
          </a:custGeom>
          <a:noFill/>
          <a:ln w="50838">
            <a:solidFill>
              <a:srgbClr val="008000"/>
            </a:solidFill>
            <a:round/>
          </a:ln>
        </p:spPr>
        <p:txBody>
          <a:bodyPr lIns="0" tIns="0" rIns="0" bIns="0"/>
          <a:lstStyle/>
          <a:p>
            <a:endParaRPr lang="el-GR"/>
          </a:p>
        </p:txBody>
      </p:sp>
      <p:sp>
        <p:nvSpPr>
          <p:cNvPr id="47378" name="object 1299"/>
          <p:cNvSpPr/>
          <p:nvPr/>
        </p:nvSpPr>
        <p:spPr bwMode="auto">
          <a:xfrm>
            <a:off x="8767763" y="3240088"/>
            <a:ext cx="0" cy="2767012"/>
          </a:xfrm>
          <a:custGeom>
            <a:avLst/>
            <a:gdLst>
              <a:gd name="T0" fmla="*/ 2766442 h 2767583"/>
              <a:gd name="T1" fmla="*/ 0 h 2767583"/>
              <a:gd name="T2" fmla="*/ 0 60000 65536"/>
              <a:gd name="T3" fmla="*/ 0 60000 65536"/>
              <a:gd name="T4" fmla="*/ 0 h 2767583"/>
              <a:gd name="T5" fmla="*/ 2767583 h 2767583"/>
            </a:gdLst>
            <a:ahLst/>
            <a:cxnLst>
              <a:cxn ang="T2">
                <a:pos x="0" y="T0"/>
              </a:cxn>
              <a:cxn ang="T3">
                <a:pos x="0" y="T1"/>
              </a:cxn>
            </a:cxnLst>
            <a:rect l="0" t="T4" r="0" b="T5"/>
            <a:pathLst>
              <a:path h="2767583">
                <a:moveTo>
                  <a:pt x="0" y="2767583"/>
                </a:moveTo>
                <a:lnTo>
                  <a:pt x="0" y="0"/>
                </a:lnTo>
              </a:path>
            </a:pathLst>
          </a:custGeom>
          <a:noFill/>
          <a:ln w="47447">
            <a:solidFill>
              <a:srgbClr val="008000"/>
            </a:solidFill>
            <a:round/>
          </a:ln>
        </p:spPr>
        <p:txBody>
          <a:bodyPr lIns="0" tIns="0" rIns="0" bIns="0"/>
          <a:lstStyle/>
          <a:p>
            <a:endParaRPr lang="el-GR"/>
          </a:p>
        </p:txBody>
      </p:sp>
      <p:sp>
        <p:nvSpPr>
          <p:cNvPr id="47379" name="object 1300"/>
          <p:cNvSpPr/>
          <p:nvPr/>
        </p:nvSpPr>
        <p:spPr bwMode="auto">
          <a:xfrm>
            <a:off x="8624888" y="3240088"/>
            <a:ext cx="0" cy="2306637"/>
          </a:xfrm>
          <a:custGeom>
            <a:avLst/>
            <a:gdLst>
              <a:gd name="T0" fmla="*/ 2306701 h 2306573"/>
              <a:gd name="T1" fmla="*/ 0 h 2306573"/>
              <a:gd name="T2" fmla="*/ 0 60000 65536"/>
              <a:gd name="T3" fmla="*/ 0 60000 65536"/>
              <a:gd name="T4" fmla="*/ 0 h 2306573"/>
              <a:gd name="T5" fmla="*/ 2306573 h 2306573"/>
            </a:gdLst>
            <a:ahLst/>
            <a:cxnLst>
              <a:cxn ang="T2">
                <a:pos x="0" y="T0"/>
              </a:cxn>
              <a:cxn ang="T3">
                <a:pos x="0" y="T1"/>
              </a:cxn>
            </a:cxnLst>
            <a:rect l="0" t="T4" r="0" b="T5"/>
            <a:pathLst>
              <a:path h="2306573">
                <a:moveTo>
                  <a:pt x="0" y="2306573"/>
                </a:moveTo>
                <a:lnTo>
                  <a:pt x="0" y="0"/>
                </a:lnTo>
              </a:path>
            </a:pathLst>
          </a:custGeom>
          <a:noFill/>
          <a:ln w="47447">
            <a:solidFill>
              <a:srgbClr val="008000"/>
            </a:solidFill>
            <a:round/>
          </a:ln>
        </p:spPr>
        <p:txBody>
          <a:bodyPr lIns="0" tIns="0" rIns="0" bIns="0"/>
          <a:lstStyle/>
          <a:p>
            <a:endParaRPr lang="el-GR"/>
          </a:p>
        </p:txBody>
      </p:sp>
      <p:sp>
        <p:nvSpPr>
          <p:cNvPr id="47380" name="object 1301"/>
          <p:cNvSpPr/>
          <p:nvPr/>
        </p:nvSpPr>
        <p:spPr bwMode="auto">
          <a:xfrm>
            <a:off x="9066213" y="3240088"/>
            <a:ext cx="0" cy="1922462"/>
          </a:xfrm>
          <a:custGeom>
            <a:avLst/>
            <a:gdLst>
              <a:gd name="T0" fmla="*/ 0 h 1921764"/>
              <a:gd name="T1" fmla="*/ 1923160 h 1921764"/>
              <a:gd name="T2" fmla="*/ 0 60000 65536"/>
              <a:gd name="T3" fmla="*/ 0 60000 65536"/>
              <a:gd name="T4" fmla="*/ 0 h 1921764"/>
              <a:gd name="T5" fmla="*/ 1921764 h 1921764"/>
            </a:gdLst>
            <a:ahLst/>
            <a:cxnLst>
              <a:cxn ang="T2">
                <a:pos x="0" y="T0"/>
              </a:cxn>
              <a:cxn ang="T3">
                <a:pos x="0" y="T1"/>
              </a:cxn>
            </a:cxnLst>
            <a:rect l="0" t="T4" r="0" b="T5"/>
            <a:pathLst>
              <a:path h="1921764">
                <a:moveTo>
                  <a:pt x="0" y="0"/>
                </a:moveTo>
                <a:lnTo>
                  <a:pt x="0" y="1921764"/>
                </a:lnTo>
              </a:path>
            </a:pathLst>
          </a:custGeom>
          <a:noFill/>
          <a:ln w="3390">
            <a:solidFill>
              <a:srgbClr val="000000"/>
            </a:solidFill>
            <a:round/>
          </a:ln>
        </p:spPr>
        <p:txBody>
          <a:bodyPr lIns="0" tIns="0" rIns="0" bIns="0"/>
          <a:lstStyle/>
          <a:p>
            <a:endParaRPr lang="el-GR"/>
          </a:p>
        </p:txBody>
      </p:sp>
      <p:sp>
        <p:nvSpPr>
          <p:cNvPr id="47381" name="object 1302"/>
          <p:cNvSpPr/>
          <p:nvPr/>
        </p:nvSpPr>
        <p:spPr bwMode="auto">
          <a:xfrm>
            <a:off x="8788400" y="3235325"/>
            <a:ext cx="0" cy="1920875"/>
          </a:xfrm>
          <a:custGeom>
            <a:avLst/>
            <a:gdLst>
              <a:gd name="T0" fmla="*/ 0 h 1921001"/>
              <a:gd name="T1" fmla="*/ 1920749 h 1921001"/>
              <a:gd name="T2" fmla="*/ 0 60000 65536"/>
              <a:gd name="T3" fmla="*/ 0 60000 65536"/>
              <a:gd name="T4" fmla="*/ 0 h 1921001"/>
              <a:gd name="T5" fmla="*/ 1921001 h 1921001"/>
            </a:gdLst>
            <a:ahLst/>
            <a:cxnLst>
              <a:cxn ang="T2">
                <a:pos x="0" y="T0"/>
              </a:cxn>
              <a:cxn ang="T3">
                <a:pos x="0" y="T1"/>
              </a:cxn>
            </a:cxnLst>
            <a:rect l="0" t="T4" r="0" b="T5"/>
            <a:pathLst>
              <a:path h="1921001">
                <a:moveTo>
                  <a:pt x="0" y="0"/>
                </a:moveTo>
                <a:lnTo>
                  <a:pt x="0" y="1921001"/>
                </a:lnTo>
              </a:path>
            </a:pathLst>
          </a:custGeom>
          <a:noFill/>
          <a:ln w="3390">
            <a:solidFill>
              <a:srgbClr val="000000"/>
            </a:solidFill>
            <a:round/>
          </a:ln>
        </p:spPr>
        <p:txBody>
          <a:bodyPr lIns="0" tIns="0" rIns="0" bIns="0"/>
          <a:lstStyle/>
          <a:p>
            <a:endParaRPr lang="el-GR"/>
          </a:p>
        </p:txBody>
      </p:sp>
      <p:sp>
        <p:nvSpPr>
          <p:cNvPr id="47382" name="object 1303"/>
          <p:cNvSpPr/>
          <p:nvPr/>
        </p:nvSpPr>
        <p:spPr bwMode="auto">
          <a:xfrm>
            <a:off x="8921750" y="3240088"/>
            <a:ext cx="0" cy="1922462"/>
          </a:xfrm>
          <a:custGeom>
            <a:avLst/>
            <a:gdLst>
              <a:gd name="T0" fmla="*/ 0 h 1921764"/>
              <a:gd name="T1" fmla="*/ 1923160 h 1921764"/>
              <a:gd name="T2" fmla="*/ 0 60000 65536"/>
              <a:gd name="T3" fmla="*/ 0 60000 65536"/>
              <a:gd name="T4" fmla="*/ 0 h 1921764"/>
              <a:gd name="T5" fmla="*/ 1921764 h 1921764"/>
            </a:gdLst>
            <a:ahLst/>
            <a:cxnLst>
              <a:cxn ang="T2">
                <a:pos x="0" y="T0"/>
              </a:cxn>
              <a:cxn ang="T3">
                <a:pos x="0" y="T1"/>
              </a:cxn>
            </a:cxnLst>
            <a:rect l="0" t="T4" r="0" b="T5"/>
            <a:pathLst>
              <a:path h="1921764">
                <a:moveTo>
                  <a:pt x="0" y="0"/>
                </a:moveTo>
                <a:lnTo>
                  <a:pt x="0" y="1921764"/>
                </a:lnTo>
              </a:path>
            </a:pathLst>
          </a:custGeom>
          <a:noFill/>
          <a:ln w="3390">
            <a:solidFill>
              <a:srgbClr val="000000"/>
            </a:solidFill>
            <a:round/>
          </a:ln>
        </p:spPr>
        <p:txBody>
          <a:bodyPr lIns="0" tIns="0" rIns="0" bIns="0"/>
          <a:lstStyle/>
          <a:p>
            <a:endParaRPr lang="el-GR"/>
          </a:p>
        </p:txBody>
      </p:sp>
      <p:sp>
        <p:nvSpPr>
          <p:cNvPr id="47383" name="object 1304"/>
          <p:cNvSpPr/>
          <p:nvPr/>
        </p:nvSpPr>
        <p:spPr bwMode="auto">
          <a:xfrm>
            <a:off x="8886825" y="3235325"/>
            <a:ext cx="0" cy="1920875"/>
          </a:xfrm>
          <a:custGeom>
            <a:avLst/>
            <a:gdLst>
              <a:gd name="T0" fmla="*/ 0 h 1921002"/>
              <a:gd name="T1" fmla="*/ 1920748 h 1921002"/>
              <a:gd name="T2" fmla="*/ 0 60000 65536"/>
              <a:gd name="T3" fmla="*/ 0 60000 65536"/>
              <a:gd name="T4" fmla="*/ 0 h 1921002"/>
              <a:gd name="T5" fmla="*/ 1921002 h 1921002"/>
            </a:gdLst>
            <a:ahLst/>
            <a:cxnLst>
              <a:cxn ang="T2">
                <a:pos x="0" y="T0"/>
              </a:cxn>
              <a:cxn ang="T3">
                <a:pos x="0" y="T1"/>
              </a:cxn>
            </a:cxnLst>
            <a:rect l="0" t="T4" r="0" b="T5"/>
            <a:pathLst>
              <a:path h="1921002">
                <a:moveTo>
                  <a:pt x="0" y="0"/>
                </a:moveTo>
                <a:lnTo>
                  <a:pt x="0" y="1921002"/>
                </a:lnTo>
              </a:path>
            </a:pathLst>
          </a:custGeom>
          <a:noFill/>
          <a:ln w="3390">
            <a:solidFill>
              <a:srgbClr val="000000"/>
            </a:solidFill>
            <a:round/>
          </a:ln>
        </p:spPr>
        <p:txBody>
          <a:bodyPr lIns="0" tIns="0" rIns="0" bIns="0"/>
          <a:lstStyle/>
          <a:p>
            <a:endParaRPr lang="el-GR"/>
          </a:p>
        </p:txBody>
      </p:sp>
      <p:sp>
        <p:nvSpPr>
          <p:cNvPr id="47384" name="object 1305"/>
          <p:cNvSpPr/>
          <p:nvPr/>
        </p:nvSpPr>
        <p:spPr bwMode="auto">
          <a:xfrm>
            <a:off x="9028113" y="3240088"/>
            <a:ext cx="0" cy="1922462"/>
          </a:xfrm>
          <a:custGeom>
            <a:avLst/>
            <a:gdLst>
              <a:gd name="T0" fmla="*/ 0 h 1921764"/>
              <a:gd name="T1" fmla="*/ 1923160 h 1921764"/>
              <a:gd name="T2" fmla="*/ 0 60000 65536"/>
              <a:gd name="T3" fmla="*/ 0 60000 65536"/>
              <a:gd name="T4" fmla="*/ 0 h 1921764"/>
              <a:gd name="T5" fmla="*/ 1921764 h 1921764"/>
            </a:gdLst>
            <a:ahLst/>
            <a:cxnLst>
              <a:cxn ang="T2">
                <a:pos x="0" y="T0"/>
              </a:cxn>
              <a:cxn ang="T3">
                <a:pos x="0" y="T1"/>
              </a:cxn>
            </a:cxnLst>
            <a:rect l="0" t="T4" r="0" b="T5"/>
            <a:pathLst>
              <a:path h="1921764">
                <a:moveTo>
                  <a:pt x="0" y="0"/>
                </a:moveTo>
                <a:lnTo>
                  <a:pt x="0" y="1921764"/>
                </a:lnTo>
              </a:path>
            </a:pathLst>
          </a:custGeom>
          <a:noFill/>
          <a:ln w="3390">
            <a:solidFill>
              <a:srgbClr val="000000"/>
            </a:solidFill>
            <a:round/>
          </a:ln>
        </p:spPr>
        <p:txBody>
          <a:bodyPr lIns="0" tIns="0" rIns="0" bIns="0"/>
          <a:lstStyle/>
          <a:p>
            <a:endParaRPr lang="el-GR"/>
          </a:p>
        </p:txBody>
      </p:sp>
      <p:sp>
        <p:nvSpPr>
          <p:cNvPr id="47385" name="object 1306"/>
          <p:cNvSpPr/>
          <p:nvPr/>
        </p:nvSpPr>
        <p:spPr bwMode="auto">
          <a:xfrm>
            <a:off x="8742363" y="3240088"/>
            <a:ext cx="0" cy="1922462"/>
          </a:xfrm>
          <a:custGeom>
            <a:avLst/>
            <a:gdLst>
              <a:gd name="T0" fmla="*/ 0 h 1921763"/>
              <a:gd name="T1" fmla="*/ 1923161 h 1921763"/>
              <a:gd name="T2" fmla="*/ 0 60000 65536"/>
              <a:gd name="T3" fmla="*/ 0 60000 65536"/>
              <a:gd name="T4" fmla="*/ 0 h 1921763"/>
              <a:gd name="T5" fmla="*/ 1921763 h 1921763"/>
            </a:gdLst>
            <a:ahLst/>
            <a:cxnLst>
              <a:cxn ang="T2">
                <a:pos x="0" y="T0"/>
              </a:cxn>
              <a:cxn ang="T3">
                <a:pos x="0" y="T1"/>
              </a:cxn>
            </a:cxnLst>
            <a:rect l="0" t="T4" r="0" b="T5"/>
            <a:pathLst>
              <a:path h="1921763">
                <a:moveTo>
                  <a:pt x="0" y="0"/>
                </a:moveTo>
                <a:lnTo>
                  <a:pt x="0" y="1921763"/>
                </a:lnTo>
              </a:path>
            </a:pathLst>
          </a:custGeom>
          <a:noFill/>
          <a:ln w="3390">
            <a:solidFill>
              <a:srgbClr val="000000"/>
            </a:solidFill>
            <a:round/>
          </a:ln>
        </p:spPr>
        <p:txBody>
          <a:bodyPr lIns="0" tIns="0" rIns="0" bIns="0"/>
          <a:lstStyle/>
          <a:p>
            <a:endParaRPr lang="el-GR"/>
          </a:p>
        </p:txBody>
      </p:sp>
      <p:sp>
        <p:nvSpPr>
          <p:cNvPr id="47386" name="object 1307"/>
          <p:cNvSpPr/>
          <p:nvPr/>
        </p:nvSpPr>
        <p:spPr bwMode="auto">
          <a:xfrm>
            <a:off x="8599488" y="3240088"/>
            <a:ext cx="0" cy="1922462"/>
          </a:xfrm>
          <a:custGeom>
            <a:avLst/>
            <a:gdLst>
              <a:gd name="T0" fmla="*/ 0 h 1921763"/>
              <a:gd name="T1" fmla="*/ 1923161 h 1921763"/>
              <a:gd name="T2" fmla="*/ 0 60000 65536"/>
              <a:gd name="T3" fmla="*/ 0 60000 65536"/>
              <a:gd name="T4" fmla="*/ 0 h 1921763"/>
              <a:gd name="T5" fmla="*/ 1921763 h 1921763"/>
            </a:gdLst>
            <a:ahLst/>
            <a:cxnLst>
              <a:cxn ang="T2">
                <a:pos x="0" y="T0"/>
              </a:cxn>
              <a:cxn ang="T3">
                <a:pos x="0" y="T1"/>
              </a:cxn>
            </a:cxnLst>
            <a:rect l="0" t="T4" r="0" b="T5"/>
            <a:pathLst>
              <a:path h="1921763">
                <a:moveTo>
                  <a:pt x="0" y="0"/>
                </a:moveTo>
                <a:lnTo>
                  <a:pt x="0" y="1921763"/>
                </a:lnTo>
              </a:path>
            </a:pathLst>
          </a:custGeom>
          <a:noFill/>
          <a:ln w="3390">
            <a:solidFill>
              <a:srgbClr val="000000"/>
            </a:solidFill>
            <a:round/>
          </a:ln>
        </p:spPr>
        <p:txBody>
          <a:bodyPr lIns="0" tIns="0" rIns="0" bIns="0"/>
          <a:lstStyle/>
          <a:p>
            <a:endParaRPr lang="el-GR"/>
          </a:p>
        </p:txBody>
      </p:sp>
      <p:sp>
        <p:nvSpPr>
          <p:cNvPr id="47387" name="object 1308"/>
          <p:cNvSpPr/>
          <p:nvPr/>
        </p:nvSpPr>
        <p:spPr bwMode="auto">
          <a:xfrm>
            <a:off x="8645525" y="3240088"/>
            <a:ext cx="0" cy="1922462"/>
          </a:xfrm>
          <a:custGeom>
            <a:avLst/>
            <a:gdLst>
              <a:gd name="T0" fmla="*/ 0 h 1921763"/>
              <a:gd name="T1" fmla="*/ 1923161 h 1921763"/>
              <a:gd name="T2" fmla="*/ 0 60000 65536"/>
              <a:gd name="T3" fmla="*/ 0 60000 65536"/>
              <a:gd name="T4" fmla="*/ 0 h 1921763"/>
              <a:gd name="T5" fmla="*/ 1921763 h 1921763"/>
            </a:gdLst>
            <a:ahLst/>
            <a:cxnLst>
              <a:cxn ang="T2">
                <a:pos x="0" y="T0"/>
              </a:cxn>
              <a:cxn ang="T3">
                <a:pos x="0" y="T1"/>
              </a:cxn>
            </a:cxnLst>
            <a:rect l="0" t="T4" r="0" b="T5"/>
            <a:pathLst>
              <a:path h="1921763">
                <a:moveTo>
                  <a:pt x="0" y="0"/>
                </a:moveTo>
                <a:lnTo>
                  <a:pt x="0" y="1921763"/>
                </a:lnTo>
              </a:path>
            </a:pathLst>
          </a:custGeom>
          <a:noFill/>
          <a:ln w="3390">
            <a:solidFill>
              <a:srgbClr val="000000"/>
            </a:solidFill>
            <a:round/>
          </a:ln>
        </p:spPr>
        <p:txBody>
          <a:bodyPr lIns="0" tIns="0" rIns="0" bIns="0"/>
          <a:lstStyle/>
          <a:p>
            <a:endParaRPr lang="el-GR"/>
          </a:p>
        </p:txBody>
      </p:sp>
      <p:sp>
        <p:nvSpPr>
          <p:cNvPr id="47388" name="object 1309"/>
          <p:cNvSpPr/>
          <p:nvPr/>
        </p:nvSpPr>
        <p:spPr bwMode="auto">
          <a:xfrm>
            <a:off x="3994150" y="5873750"/>
            <a:ext cx="258763" cy="230188"/>
          </a:xfrm>
          <a:custGeom>
            <a:avLst/>
            <a:gdLst>
              <a:gd name="T0" fmla="*/ 258447 w 259079"/>
              <a:gd name="T1" fmla="*/ 229492 h 230886"/>
              <a:gd name="T2" fmla="*/ 131503 w 259079"/>
              <a:gd name="T3" fmla="*/ 0 h 230886"/>
              <a:gd name="T4" fmla="*/ 0 w 259079"/>
              <a:gd name="T5" fmla="*/ 229492 h 230886"/>
              <a:gd name="T6" fmla="*/ 258447 w 259079"/>
              <a:gd name="T7" fmla="*/ 229492 h 230886"/>
              <a:gd name="T8" fmla="*/ 0 60000 65536"/>
              <a:gd name="T9" fmla="*/ 0 60000 65536"/>
              <a:gd name="T10" fmla="*/ 0 60000 65536"/>
              <a:gd name="T11" fmla="*/ 0 60000 65536"/>
              <a:gd name="T12" fmla="*/ 0 w 259079"/>
              <a:gd name="T13" fmla="*/ 0 h 230886"/>
              <a:gd name="T14" fmla="*/ 259079 w 259079"/>
              <a:gd name="T15" fmla="*/ 230886 h 230886"/>
            </a:gdLst>
            <a:ahLst/>
            <a:cxnLst>
              <a:cxn ang="T8">
                <a:pos x="T0" y="T1"/>
              </a:cxn>
              <a:cxn ang="T9">
                <a:pos x="T2" y="T3"/>
              </a:cxn>
              <a:cxn ang="T10">
                <a:pos x="T4" y="T5"/>
              </a:cxn>
              <a:cxn ang="T11">
                <a:pos x="T6" y="T7"/>
              </a:cxn>
            </a:cxnLst>
            <a:rect l="T12" t="T13" r="T14" b="T15"/>
            <a:pathLst>
              <a:path w="259079" h="230886">
                <a:moveTo>
                  <a:pt x="259079" y="230886"/>
                </a:moveTo>
                <a:lnTo>
                  <a:pt x="131825" y="0"/>
                </a:lnTo>
                <a:lnTo>
                  <a:pt x="0" y="230886"/>
                </a:lnTo>
                <a:lnTo>
                  <a:pt x="259079" y="230886"/>
                </a:lnTo>
                <a:close/>
              </a:path>
            </a:pathLst>
          </a:custGeom>
          <a:solidFill>
            <a:srgbClr val="000080"/>
          </a:solidFill>
          <a:ln w="9525">
            <a:noFill/>
            <a:round/>
          </a:ln>
        </p:spPr>
        <p:txBody>
          <a:bodyPr lIns="0" tIns="0" rIns="0" bIns="0"/>
          <a:lstStyle/>
          <a:p>
            <a:endParaRPr lang="el-GR"/>
          </a:p>
        </p:txBody>
      </p:sp>
      <p:sp>
        <p:nvSpPr>
          <p:cNvPr id="47389" name="object 1310"/>
          <p:cNvSpPr/>
          <p:nvPr/>
        </p:nvSpPr>
        <p:spPr bwMode="auto">
          <a:xfrm>
            <a:off x="3994150" y="5873750"/>
            <a:ext cx="258763" cy="230188"/>
          </a:xfrm>
          <a:custGeom>
            <a:avLst/>
            <a:gdLst>
              <a:gd name="T0" fmla="*/ 131503 w 259079"/>
              <a:gd name="T1" fmla="*/ 0 h 230886"/>
              <a:gd name="T2" fmla="*/ 258447 w 259079"/>
              <a:gd name="T3" fmla="*/ 229492 h 230886"/>
              <a:gd name="T4" fmla="*/ 0 w 259079"/>
              <a:gd name="T5" fmla="*/ 229492 h 230886"/>
              <a:gd name="T6" fmla="*/ 131503 w 259079"/>
              <a:gd name="T7" fmla="*/ 0 h 230886"/>
              <a:gd name="T8" fmla="*/ 0 60000 65536"/>
              <a:gd name="T9" fmla="*/ 0 60000 65536"/>
              <a:gd name="T10" fmla="*/ 0 60000 65536"/>
              <a:gd name="T11" fmla="*/ 0 60000 65536"/>
              <a:gd name="T12" fmla="*/ 0 w 259079"/>
              <a:gd name="T13" fmla="*/ 0 h 230886"/>
              <a:gd name="T14" fmla="*/ 259079 w 259079"/>
              <a:gd name="T15" fmla="*/ 230886 h 230886"/>
            </a:gdLst>
            <a:ahLst/>
            <a:cxnLst>
              <a:cxn ang="T8">
                <a:pos x="T0" y="T1"/>
              </a:cxn>
              <a:cxn ang="T9">
                <a:pos x="T2" y="T3"/>
              </a:cxn>
              <a:cxn ang="T10">
                <a:pos x="T4" y="T5"/>
              </a:cxn>
              <a:cxn ang="T11">
                <a:pos x="T6" y="T7"/>
              </a:cxn>
            </a:cxnLst>
            <a:rect l="T12" t="T13" r="T14" b="T15"/>
            <a:pathLst>
              <a:path w="259079" h="230886">
                <a:moveTo>
                  <a:pt x="131825" y="0"/>
                </a:moveTo>
                <a:lnTo>
                  <a:pt x="259079" y="230886"/>
                </a:lnTo>
                <a:lnTo>
                  <a:pt x="0" y="230886"/>
                </a:lnTo>
                <a:lnTo>
                  <a:pt x="131825" y="0"/>
                </a:lnTo>
                <a:close/>
              </a:path>
            </a:pathLst>
          </a:custGeom>
          <a:noFill/>
          <a:ln w="3390">
            <a:solidFill>
              <a:srgbClr val="28166F"/>
            </a:solidFill>
            <a:round/>
          </a:ln>
        </p:spPr>
        <p:txBody>
          <a:bodyPr lIns="0" tIns="0" rIns="0" bIns="0"/>
          <a:lstStyle/>
          <a:p>
            <a:endParaRPr lang="el-GR"/>
          </a:p>
        </p:txBody>
      </p:sp>
      <p:sp>
        <p:nvSpPr>
          <p:cNvPr id="47390" name="object 1311"/>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312" name="object 1312"/>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spc="-5" dirty="0">
                <a:solidFill>
                  <a:srgbClr val="FFFFFF"/>
                </a:solidFill>
                <a:latin typeface="Arial" panose="020B0604020202020204"/>
                <a:cs typeface="Arial" panose="020B0604020202020204"/>
              </a:rPr>
              <a:t>contr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I</a:t>
            </a:r>
            <a:r>
              <a:rPr sz="1050" dirty="0">
                <a:solidFill>
                  <a:srgbClr val="FFFFFF"/>
                </a:solidFill>
                <a:latin typeface="Arial" panose="020B0604020202020204"/>
                <a:cs typeface="Arial" panose="020B0604020202020204"/>
              </a:rPr>
              <a:t>ntrodu</a:t>
            </a:r>
            <a:r>
              <a:rPr sz="1050" spc="5" dirty="0">
                <a:solidFill>
                  <a:srgbClr val="FFFFFF"/>
                </a:solidFill>
                <a:latin typeface="Arial" panose="020B0604020202020204"/>
                <a:cs typeface="Arial" panose="020B0604020202020204"/>
              </a:rPr>
              <a:t>c</a:t>
            </a:r>
            <a:r>
              <a:rPr sz="1050" spc="-10" dirty="0">
                <a:solidFill>
                  <a:srgbClr val="FFFFFF"/>
                </a:solidFill>
                <a:latin typeface="Arial" panose="020B0604020202020204"/>
                <a:cs typeface="Arial" panose="020B0604020202020204"/>
              </a:rPr>
              <a:t>t</a:t>
            </a:r>
            <a:r>
              <a:rPr sz="1050" dirty="0">
                <a:solidFill>
                  <a:srgbClr val="FFFFFF"/>
                </a:solidFill>
                <a:latin typeface="Arial" panose="020B0604020202020204"/>
                <a:cs typeface="Arial" panose="020B0604020202020204"/>
              </a:rPr>
              <a:t>i</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n </a:t>
            </a:r>
            <a:r>
              <a:rPr sz="1050" spc="-5" dirty="0">
                <a:solidFill>
                  <a:srgbClr val="FFFFFF"/>
                </a:solidFill>
                <a:latin typeface="Arial" panose="020B0604020202020204"/>
                <a:cs typeface="Arial" panose="020B0604020202020204"/>
              </a:rPr>
              <a:t>t</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(Ja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1313" name="object 1313"/>
          <p:cNvSpPr>
            <a:spLocks noGrp="1"/>
          </p:cNvSpPr>
          <p:nvPr>
            <p:ph type="ftr" sz="quarter" idx="10"/>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solidFill>
                <a:schemeClr val="tx1"/>
              </a:solidFill>
              <a:latin typeface="Arial" panose="020B0604020202020204"/>
              <a:cs typeface="Arial" panose="020B0604020202020204"/>
            </a:endParaRPr>
          </a:p>
        </p:txBody>
      </p:sp>
      <p:sp>
        <p:nvSpPr>
          <p:cNvPr id="1314" name="object 1314"/>
          <p:cNvSpPr>
            <a:spLocks noGrp="1"/>
          </p:cNvSpPr>
          <p:nvPr>
            <p:ph type="dt" sz="quarter" idx="11"/>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solidFill>
                <a:schemeClr val="tx1"/>
              </a:solidFill>
              <a:latin typeface="Arial" panose="020B0604020202020204"/>
              <a:cs typeface="Arial" panose="020B0604020202020204"/>
            </a:endParaRPr>
          </a:p>
        </p:txBody>
      </p:sp>
      <p:sp>
        <p:nvSpPr>
          <p:cNvPr id="1315" name="object 1315"/>
          <p:cNvSpPr>
            <a:spLocks noGrp="1"/>
          </p:cNvSpPr>
          <p:nvPr>
            <p:ph type="sldNum" sz="quarter" idx="12"/>
          </p:nvPr>
        </p:nvSpPr>
        <p:spPr/>
        <p:txBody>
          <a:bodyPr rtlCol="0"/>
          <a:lstStyle/>
          <a:p>
            <a:pPr marL="43815"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B1BC8DDC-7149-4422-B99F-2DBE0A69983B}"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solidFill>
                <a:schemeClr val="tx1"/>
              </a:solidFill>
              <a:latin typeface="Arial" panose="020B0604020202020204"/>
              <a:cs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42"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0243"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44" name="object 5"/>
          <p:cNvSpPr>
            <a:spLocks noChangeArrowheads="1"/>
          </p:cNvSpPr>
          <p:nvPr/>
        </p:nvSpPr>
        <p:spPr bwMode="auto">
          <a:xfrm>
            <a:off x="520700" y="2508250"/>
            <a:ext cx="5537200" cy="3570288"/>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45" name="object 6"/>
          <p:cNvSpPr>
            <a:spLocks noChangeArrowheads="1"/>
          </p:cNvSpPr>
          <p:nvPr/>
        </p:nvSpPr>
        <p:spPr bwMode="auto">
          <a:xfrm>
            <a:off x="6454775" y="2111375"/>
            <a:ext cx="3795713" cy="384175"/>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7" name="object 7"/>
          <p:cNvSpPr txBox="1"/>
          <p:nvPr/>
        </p:nvSpPr>
        <p:spPr>
          <a:xfrm>
            <a:off x="6442075" y="2139950"/>
            <a:ext cx="3259138" cy="430213"/>
          </a:xfrm>
          <a:prstGeom prst="rect">
            <a:avLst/>
          </a:prstGeom>
        </p:spPr>
        <p:txBody>
          <a:bodyPr lIns="0" tIns="0" rIns="0" bIns="0"/>
          <a:lstStyle/>
          <a:p>
            <a:pPr marL="12700" fontAlgn="auto">
              <a:spcBef>
                <a:spcPts val="0"/>
              </a:spcBef>
              <a:spcAft>
                <a:spcPts val="0"/>
              </a:spcAft>
              <a:defRPr/>
            </a:pPr>
            <a:r>
              <a:rPr sz="2750" b="1" spc="10" dirty="0">
                <a:latin typeface="Arial" panose="020B0604020202020204"/>
                <a:cs typeface="Arial" panose="020B0604020202020204"/>
              </a:rPr>
              <a:t>1</a:t>
            </a:r>
            <a:r>
              <a:rPr sz="2750" b="1" spc="5" dirty="0">
                <a:latin typeface="Arial" panose="020B0604020202020204"/>
                <a:cs typeface="Arial" panose="020B0604020202020204"/>
              </a:rPr>
              <a:t>) Distributo</a:t>
            </a:r>
            <a:r>
              <a:rPr sz="2750" b="1" spc="10" dirty="0">
                <a:latin typeface="Arial" panose="020B0604020202020204"/>
                <a:cs typeface="Arial" panose="020B0604020202020204"/>
              </a:rPr>
              <a:t>r </a:t>
            </a:r>
            <a:r>
              <a:rPr sz="2750" b="1" spc="5" dirty="0">
                <a:latin typeface="Arial" panose="020B0604020202020204"/>
                <a:cs typeface="Arial" panose="020B0604020202020204"/>
              </a:rPr>
              <a:t>block</a:t>
            </a:r>
            <a:endParaRPr sz="2750">
              <a:latin typeface="Arial" panose="020B0604020202020204"/>
              <a:cs typeface="Arial" panose="020B0604020202020204"/>
            </a:endParaRPr>
          </a:p>
        </p:txBody>
      </p:sp>
      <p:sp>
        <p:nvSpPr>
          <p:cNvPr id="10247" name="object 8"/>
          <p:cNvSpPr>
            <a:spLocks noChangeArrowheads="1"/>
          </p:cNvSpPr>
          <p:nvPr/>
        </p:nvSpPr>
        <p:spPr bwMode="auto">
          <a:xfrm>
            <a:off x="2124075" y="360363"/>
            <a:ext cx="2381250" cy="844550"/>
          </a:xfrm>
          <a:prstGeom prst="rect">
            <a:avLst/>
          </a:prstGeom>
          <a:blipFill dpi="0" rotWithShape="1">
            <a:blip r:embed="rId5"/>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48" name="object 9"/>
          <p:cNvSpPr>
            <a:spLocks noChangeArrowheads="1"/>
          </p:cNvSpPr>
          <p:nvPr/>
        </p:nvSpPr>
        <p:spPr bwMode="auto">
          <a:xfrm>
            <a:off x="4656138" y="360363"/>
            <a:ext cx="1993900" cy="844550"/>
          </a:xfrm>
          <a:prstGeom prst="rect">
            <a:avLst/>
          </a:prstGeom>
          <a:blipFill dpi="0" rotWithShape="1">
            <a:blip r:embed="rId6"/>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49" name="object 10"/>
          <p:cNvSpPr>
            <a:spLocks noChangeArrowheads="1"/>
          </p:cNvSpPr>
          <p:nvPr/>
        </p:nvSpPr>
        <p:spPr bwMode="auto">
          <a:xfrm>
            <a:off x="6769100" y="360363"/>
            <a:ext cx="1135063" cy="631825"/>
          </a:xfrm>
          <a:prstGeom prst="rect">
            <a:avLst/>
          </a:prstGeom>
          <a:blipFill dpi="0" rotWithShape="1">
            <a:blip r:embed="rId7"/>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50" name="object 11"/>
          <p:cNvSpPr>
            <a:spLocks noChangeArrowheads="1"/>
          </p:cNvSpPr>
          <p:nvPr/>
        </p:nvSpPr>
        <p:spPr bwMode="auto">
          <a:xfrm>
            <a:off x="6454775" y="3063875"/>
            <a:ext cx="3795713" cy="2400300"/>
          </a:xfrm>
          <a:prstGeom prst="rect">
            <a:avLst/>
          </a:prstGeom>
          <a:blipFill dpi="0" rotWithShape="1">
            <a:blip r:embed="rId8"/>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51" name="object 12"/>
          <p:cNvSpPr>
            <a:spLocks noChangeArrowheads="1"/>
          </p:cNvSpPr>
          <p:nvPr/>
        </p:nvSpPr>
        <p:spPr bwMode="auto">
          <a:xfrm>
            <a:off x="6454775" y="5875338"/>
            <a:ext cx="3795713" cy="447675"/>
          </a:xfrm>
          <a:prstGeom prst="rect">
            <a:avLst/>
          </a:prstGeom>
          <a:blipFill dpi="0" rotWithShape="1">
            <a:blip r:embed="rId9"/>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52" name="object 13"/>
          <p:cNvSpPr txBox="1">
            <a:spLocks noChangeArrowheads="1"/>
          </p:cNvSpPr>
          <p:nvPr/>
        </p:nvSpPr>
        <p:spPr bwMode="auto">
          <a:xfrm>
            <a:off x="6442075" y="2844800"/>
            <a:ext cx="3584575" cy="3471863"/>
          </a:xfrm>
          <a:prstGeom prst="rect">
            <a:avLst/>
          </a:prstGeom>
          <a:noFill/>
          <a:ln w="9525">
            <a:noFill/>
            <a:miter lim="800000"/>
          </a:ln>
        </p:spPr>
        <p:txBody>
          <a:bodyPr lIns="0" tIns="0" rIns="0" bIns="0"/>
          <a:lstStyle/>
          <a:p>
            <a:pPr marL="516255" indent="-503555">
              <a:lnSpc>
                <a:spcPct val="161000"/>
              </a:lnSpc>
              <a:buFont typeface="Arial" panose="020B0604020202020204" pitchFamily="34" charset="0"/>
              <a:buAutoNum type="arabicParenR" startAt="2"/>
              <a:tabLst>
                <a:tab pos="407670" algn="l"/>
              </a:tabLst>
            </a:pPr>
            <a:r>
              <a:rPr lang="el-GR" sz="2600" b="1">
                <a:cs typeface="Arial" panose="020B0604020202020204" pitchFamily="34" charset="0"/>
              </a:rPr>
              <a:t>Components: FIVA</a:t>
            </a:r>
            <a:endParaRPr lang="el-GR" sz="2600">
              <a:cs typeface="Arial" panose="020B0604020202020204" pitchFamily="34" charset="0"/>
            </a:endParaRPr>
          </a:p>
          <a:p>
            <a:pPr marL="516255" indent="-503555">
              <a:lnSpc>
                <a:spcPct val="161000"/>
              </a:lnSpc>
              <a:tabLst>
                <a:tab pos="407670" algn="l"/>
              </a:tabLst>
            </a:pPr>
            <a:r>
              <a:rPr lang="el-GR" sz="2600" b="1">
                <a:cs typeface="Arial" panose="020B0604020202020204" pitchFamily="34" charset="0"/>
              </a:rPr>
              <a:t>Accumulators Cylinder lubricator</a:t>
            </a:r>
            <a:endParaRPr lang="el-GR" sz="2600">
              <a:cs typeface="Arial" panose="020B0604020202020204" pitchFamily="34" charset="0"/>
            </a:endParaRPr>
          </a:p>
          <a:p>
            <a:pPr marL="516255" indent="-503555">
              <a:lnSpc>
                <a:spcPts val="550"/>
              </a:lnSpc>
              <a:spcBef>
                <a:spcPts val="40"/>
              </a:spcBef>
              <a:tabLst>
                <a:tab pos="407670" algn="l"/>
              </a:tabLst>
            </a:pPr>
            <a:endParaRPr lang="el-GR" sz="500">
              <a:latin typeface="Calibri" panose="020F0502020204030204" pitchFamily="34" charset="0"/>
            </a:endParaRPr>
          </a:p>
          <a:p>
            <a:pPr marL="516255" indent="-503555">
              <a:lnSpc>
                <a:spcPts val="1000"/>
              </a:lnSpc>
              <a:tabLst>
                <a:tab pos="407670" algn="l"/>
              </a:tabLst>
            </a:pPr>
            <a:endParaRPr lang="el-GR" sz="1000">
              <a:latin typeface="Calibri" panose="020F0502020204030204" pitchFamily="34" charset="0"/>
            </a:endParaRPr>
          </a:p>
          <a:p>
            <a:pPr marL="516255" indent="-503555">
              <a:lnSpc>
                <a:spcPts val="1000"/>
              </a:lnSpc>
              <a:tabLst>
                <a:tab pos="407670" algn="l"/>
              </a:tabLst>
            </a:pPr>
            <a:endParaRPr lang="el-GR" sz="1000">
              <a:latin typeface="Calibri" panose="020F0502020204030204" pitchFamily="34" charset="0"/>
            </a:endParaRPr>
          </a:p>
          <a:p>
            <a:pPr marL="516255" indent="-503555">
              <a:lnSpc>
                <a:spcPts val="1000"/>
              </a:lnSpc>
              <a:tabLst>
                <a:tab pos="407670" algn="l"/>
              </a:tabLst>
            </a:pPr>
            <a:endParaRPr lang="el-GR" sz="1000">
              <a:latin typeface="Calibri" panose="020F0502020204030204" pitchFamily="34" charset="0"/>
            </a:endParaRPr>
          </a:p>
          <a:p>
            <a:pPr marL="516255" indent="-503555">
              <a:buFont typeface="Arial" panose="020B0604020202020204" pitchFamily="34" charset="0"/>
              <a:buAutoNum type="arabicParenR" startAt="3"/>
              <a:tabLst>
                <a:tab pos="407670" algn="l"/>
              </a:tabLst>
            </a:pPr>
            <a:r>
              <a:rPr lang="el-GR" sz="2600" b="1">
                <a:cs typeface="Arial" panose="020B0604020202020204" pitchFamily="34" charset="0"/>
              </a:rPr>
              <a:t>Highpressure pipes</a:t>
            </a:r>
            <a:endParaRPr lang="el-GR" sz="2600">
              <a:cs typeface="Arial" panose="020B0604020202020204" pitchFamily="34" charset="0"/>
            </a:endParaRPr>
          </a:p>
        </p:txBody>
      </p:sp>
      <p:sp>
        <p:nvSpPr>
          <p:cNvPr id="10253" name="object 14"/>
          <p:cNvSpPr/>
          <p:nvPr/>
        </p:nvSpPr>
        <p:spPr bwMode="auto">
          <a:xfrm>
            <a:off x="852488" y="3057525"/>
            <a:ext cx="3760787" cy="82550"/>
          </a:xfrm>
          <a:custGeom>
            <a:avLst/>
            <a:gdLst>
              <a:gd name="T0" fmla="*/ 3750564 w 3760469"/>
              <a:gd name="T1" fmla="*/ 83057 h 83058"/>
              <a:gd name="T2" fmla="*/ 3750564 w 3760469"/>
              <a:gd name="T3" fmla="*/ 65531 h 83058"/>
              <a:gd name="T4" fmla="*/ 0 w 3760469"/>
              <a:gd name="T5" fmla="*/ 67818 h 83058"/>
              <a:gd name="T6" fmla="*/ 3047 w 3760469"/>
              <a:gd name="T7" fmla="*/ 83058 h 83058"/>
              <a:gd name="T8" fmla="*/ 3750564 w 3760469"/>
              <a:gd name="T9" fmla="*/ 83057 h 83058"/>
              <a:gd name="T10" fmla="*/ 3760469 w 3760469"/>
              <a:gd name="T11" fmla="*/ 83057 h 83058"/>
              <a:gd name="T12" fmla="*/ 3760469 w 3760469"/>
              <a:gd name="T13" fmla="*/ 2286 h 83058"/>
              <a:gd name="T14" fmla="*/ 3749802 w 3760469"/>
              <a:gd name="T15" fmla="*/ 0 h 83058"/>
              <a:gd name="T16" fmla="*/ 3750564 w 3760469"/>
              <a:gd name="T17" fmla="*/ 65531 h 83058"/>
              <a:gd name="T18" fmla="*/ 3750564 w 3760469"/>
              <a:gd name="T19" fmla="*/ 83057 h 83058"/>
              <a:gd name="T20" fmla="*/ 3760469 w 3760469"/>
              <a:gd name="T21" fmla="*/ 83057 h 830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60469"/>
              <a:gd name="T34" fmla="*/ 0 h 83058"/>
              <a:gd name="T35" fmla="*/ 3760469 w 3760469"/>
              <a:gd name="T36" fmla="*/ 83058 h 830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60469" h="83058">
                <a:moveTo>
                  <a:pt x="3750564" y="83057"/>
                </a:moveTo>
                <a:lnTo>
                  <a:pt x="3750564" y="65531"/>
                </a:lnTo>
                <a:lnTo>
                  <a:pt x="0" y="67818"/>
                </a:lnTo>
                <a:lnTo>
                  <a:pt x="3047" y="83058"/>
                </a:lnTo>
                <a:lnTo>
                  <a:pt x="3750564" y="83057"/>
                </a:lnTo>
                <a:close/>
              </a:path>
              <a:path w="3760469" h="83058">
                <a:moveTo>
                  <a:pt x="3760469" y="83057"/>
                </a:moveTo>
                <a:lnTo>
                  <a:pt x="3760469" y="2286"/>
                </a:lnTo>
                <a:lnTo>
                  <a:pt x="3749802" y="0"/>
                </a:lnTo>
                <a:lnTo>
                  <a:pt x="3750564" y="65531"/>
                </a:lnTo>
                <a:lnTo>
                  <a:pt x="3750564" y="83057"/>
                </a:lnTo>
                <a:lnTo>
                  <a:pt x="3760469" y="83057"/>
                </a:lnTo>
                <a:close/>
              </a:path>
            </a:pathLst>
          </a:custGeom>
          <a:solidFill>
            <a:srgbClr val="0093DD"/>
          </a:solidFill>
          <a:ln w="9525">
            <a:noFill/>
            <a:round/>
          </a:ln>
        </p:spPr>
        <p:txBody>
          <a:bodyPr lIns="0" tIns="0" rIns="0" bIns="0"/>
          <a:lstStyle/>
          <a:p>
            <a:endParaRPr lang="el-GR"/>
          </a:p>
        </p:txBody>
      </p:sp>
      <p:sp>
        <p:nvSpPr>
          <p:cNvPr id="10254" name="object 15"/>
          <p:cNvSpPr/>
          <p:nvPr/>
        </p:nvSpPr>
        <p:spPr bwMode="auto">
          <a:xfrm>
            <a:off x="1624013" y="3429000"/>
            <a:ext cx="241300" cy="49213"/>
          </a:xfrm>
          <a:custGeom>
            <a:avLst/>
            <a:gdLst>
              <a:gd name="T0" fmla="*/ 242316 w 242316"/>
              <a:gd name="T1" fmla="*/ 2286 h 49529"/>
              <a:gd name="T2" fmla="*/ 2286 w 242316"/>
              <a:gd name="T3" fmla="*/ 0 h 49529"/>
              <a:gd name="T4" fmla="*/ 0 w 242316"/>
              <a:gd name="T5" fmla="*/ 49529 h 49529"/>
              <a:gd name="T6" fmla="*/ 240030 w 242316"/>
              <a:gd name="T7" fmla="*/ 49529 h 49529"/>
              <a:gd name="T8" fmla="*/ 242316 w 242316"/>
              <a:gd name="T9" fmla="*/ 2286 h 49529"/>
              <a:gd name="T10" fmla="*/ 0 60000 65536"/>
              <a:gd name="T11" fmla="*/ 0 60000 65536"/>
              <a:gd name="T12" fmla="*/ 0 60000 65536"/>
              <a:gd name="T13" fmla="*/ 0 60000 65536"/>
              <a:gd name="T14" fmla="*/ 0 60000 65536"/>
              <a:gd name="T15" fmla="*/ 0 w 242316"/>
              <a:gd name="T16" fmla="*/ 0 h 49529"/>
              <a:gd name="T17" fmla="*/ 242316 w 242316"/>
              <a:gd name="T18" fmla="*/ 49529 h 49529"/>
            </a:gdLst>
            <a:ahLst/>
            <a:cxnLst>
              <a:cxn ang="T10">
                <a:pos x="T0" y="T1"/>
              </a:cxn>
              <a:cxn ang="T11">
                <a:pos x="T2" y="T3"/>
              </a:cxn>
              <a:cxn ang="T12">
                <a:pos x="T4" y="T5"/>
              </a:cxn>
              <a:cxn ang="T13">
                <a:pos x="T6" y="T7"/>
              </a:cxn>
              <a:cxn ang="T14">
                <a:pos x="T8" y="T9"/>
              </a:cxn>
            </a:cxnLst>
            <a:rect l="T15" t="T16" r="T17" b="T18"/>
            <a:pathLst>
              <a:path w="242316" h="49529">
                <a:moveTo>
                  <a:pt x="242316" y="2286"/>
                </a:moveTo>
                <a:lnTo>
                  <a:pt x="2286" y="0"/>
                </a:lnTo>
                <a:lnTo>
                  <a:pt x="0" y="49529"/>
                </a:lnTo>
                <a:lnTo>
                  <a:pt x="240030" y="49529"/>
                </a:lnTo>
                <a:lnTo>
                  <a:pt x="242316" y="2286"/>
                </a:lnTo>
                <a:close/>
              </a:path>
            </a:pathLst>
          </a:custGeom>
          <a:solidFill>
            <a:srgbClr val="00923F"/>
          </a:solidFill>
          <a:ln w="9525">
            <a:noFill/>
            <a:round/>
          </a:ln>
        </p:spPr>
        <p:txBody>
          <a:bodyPr lIns="0" tIns="0" rIns="0" bIns="0"/>
          <a:lstStyle/>
          <a:p>
            <a:endParaRPr lang="el-GR"/>
          </a:p>
        </p:txBody>
      </p:sp>
      <p:sp>
        <p:nvSpPr>
          <p:cNvPr id="10255" name="object 16"/>
          <p:cNvSpPr/>
          <p:nvPr/>
        </p:nvSpPr>
        <p:spPr bwMode="auto">
          <a:xfrm>
            <a:off x="2278063" y="3429000"/>
            <a:ext cx="241300" cy="53975"/>
          </a:xfrm>
          <a:custGeom>
            <a:avLst/>
            <a:gdLst>
              <a:gd name="T0" fmla="*/ 242316 w 242316"/>
              <a:gd name="T1" fmla="*/ 54101 h 54101"/>
              <a:gd name="T2" fmla="*/ 242316 w 242316"/>
              <a:gd name="T3" fmla="*/ 0 h 54101"/>
              <a:gd name="T4" fmla="*/ 3048 w 242316"/>
              <a:gd name="T5" fmla="*/ 2286 h 54101"/>
              <a:gd name="T6" fmla="*/ 0 w 242316"/>
              <a:gd name="T7" fmla="*/ 54101 h 54101"/>
              <a:gd name="T8" fmla="*/ 242316 w 242316"/>
              <a:gd name="T9" fmla="*/ 54101 h 54101"/>
              <a:gd name="T10" fmla="*/ 0 60000 65536"/>
              <a:gd name="T11" fmla="*/ 0 60000 65536"/>
              <a:gd name="T12" fmla="*/ 0 60000 65536"/>
              <a:gd name="T13" fmla="*/ 0 60000 65536"/>
              <a:gd name="T14" fmla="*/ 0 60000 65536"/>
              <a:gd name="T15" fmla="*/ 0 w 242316"/>
              <a:gd name="T16" fmla="*/ 0 h 54101"/>
              <a:gd name="T17" fmla="*/ 242316 w 242316"/>
              <a:gd name="T18" fmla="*/ 54101 h 54101"/>
            </a:gdLst>
            <a:ahLst/>
            <a:cxnLst>
              <a:cxn ang="T10">
                <a:pos x="T0" y="T1"/>
              </a:cxn>
              <a:cxn ang="T11">
                <a:pos x="T2" y="T3"/>
              </a:cxn>
              <a:cxn ang="T12">
                <a:pos x="T4" y="T5"/>
              </a:cxn>
              <a:cxn ang="T13">
                <a:pos x="T6" y="T7"/>
              </a:cxn>
              <a:cxn ang="T14">
                <a:pos x="T8" y="T9"/>
              </a:cxn>
            </a:cxnLst>
            <a:rect l="T15" t="T16" r="T17" b="T18"/>
            <a:pathLst>
              <a:path w="242316" h="54101">
                <a:moveTo>
                  <a:pt x="242316" y="54101"/>
                </a:moveTo>
                <a:lnTo>
                  <a:pt x="242316" y="0"/>
                </a:lnTo>
                <a:lnTo>
                  <a:pt x="3048" y="2286"/>
                </a:lnTo>
                <a:lnTo>
                  <a:pt x="0" y="54101"/>
                </a:lnTo>
                <a:lnTo>
                  <a:pt x="242316" y="54101"/>
                </a:lnTo>
                <a:close/>
              </a:path>
            </a:pathLst>
          </a:custGeom>
          <a:solidFill>
            <a:srgbClr val="00923F"/>
          </a:solidFill>
          <a:ln w="9525">
            <a:noFill/>
            <a:round/>
          </a:ln>
        </p:spPr>
        <p:txBody>
          <a:bodyPr lIns="0" tIns="0" rIns="0" bIns="0"/>
          <a:lstStyle/>
          <a:p>
            <a:endParaRPr lang="el-GR"/>
          </a:p>
        </p:txBody>
      </p:sp>
      <p:sp>
        <p:nvSpPr>
          <p:cNvPr id="10256" name="object 17"/>
          <p:cNvSpPr/>
          <p:nvPr/>
        </p:nvSpPr>
        <p:spPr bwMode="auto">
          <a:xfrm>
            <a:off x="2935288" y="3429000"/>
            <a:ext cx="239712" cy="50800"/>
          </a:xfrm>
          <a:custGeom>
            <a:avLst/>
            <a:gdLst>
              <a:gd name="T0" fmla="*/ 239268 w 239268"/>
              <a:gd name="T1" fmla="*/ 51053 h 51053"/>
              <a:gd name="T2" fmla="*/ 239268 w 239268"/>
              <a:gd name="T3" fmla="*/ 0 h 51053"/>
              <a:gd name="T4" fmla="*/ 0 w 239268"/>
              <a:gd name="T5" fmla="*/ 0 h 51053"/>
              <a:gd name="T6" fmla="*/ 0 w 239268"/>
              <a:gd name="T7" fmla="*/ 48767 h 51053"/>
              <a:gd name="T8" fmla="*/ 239268 w 239268"/>
              <a:gd name="T9" fmla="*/ 51053 h 51053"/>
              <a:gd name="T10" fmla="*/ 0 60000 65536"/>
              <a:gd name="T11" fmla="*/ 0 60000 65536"/>
              <a:gd name="T12" fmla="*/ 0 60000 65536"/>
              <a:gd name="T13" fmla="*/ 0 60000 65536"/>
              <a:gd name="T14" fmla="*/ 0 60000 65536"/>
              <a:gd name="T15" fmla="*/ 0 w 239268"/>
              <a:gd name="T16" fmla="*/ 0 h 51053"/>
              <a:gd name="T17" fmla="*/ 239268 w 239268"/>
              <a:gd name="T18" fmla="*/ 51053 h 51053"/>
            </a:gdLst>
            <a:ahLst/>
            <a:cxnLst>
              <a:cxn ang="T10">
                <a:pos x="T0" y="T1"/>
              </a:cxn>
              <a:cxn ang="T11">
                <a:pos x="T2" y="T3"/>
              </a:cxn>
              <a:cxn ang="T12">
                <a:pos x="T4" y="T5"/>
              </a:cxn>
              <a:cxn ang="T13">
                <a:pos x="T6" y="T7"/>
              </a:cxn>
              <a:cxn ang="T14">
                <a:pos x="T8" y="T9"/>
              </a:cxn>
            </a:cxnLst>
            <a:rect l="T15" t="T16" r="T17" b="T18"/>
            <a:pathLst>
              <a:path w="239268" h="51053">
                <a:moveTo>
                  <a:pt x="239268" y="51053"/>
                </a:moveTo>
                <a:lnTo>
                  <a:pt x="239268" y="0"/>
                </a:lnTo>
                <a:lnTo>
                  <a:pt x="0" y="0"/>
                </a:lnTo>
                <a:lnTo>
                  <a:pt x="0" y="48767"/>
                </a:lnTo>
                <a:lnTo>
                  <a:pt x="239268" y="51053"/>
                </a:lnTo>
                <a:close/>
              </a:path>
            </a:pathLst>
          </a:custGeom>
          <a:solidFill>
            <a:srgbClr val="00923F"/>
          </a:solidFill>
          <a:ln w="9525">
            <a:noFill/>
            <a:round/>
          </a:ln>
        </p:spPr>
        <p:txBody>
          <a:bodyPr lIns="0" tIns="0" rIns="0" bIns="0"/>
          <a:lstStyle/>
          <a:p>
            <a:endParaRPr lang="el-GR"/>
          </a:p>
        </p:txBody>
      </p:sp>
      <p:sp>
        <p:nvSpPr>
          <p:cNvPr id="10257" name="object 18"/>
          <p:cNvSpPr/>
          <p:nvPr/>
        </p:nvSpPr>
        <p:spPr bwMode="auto">
          <a:xfrm>
            <a:off x="3587750" y="3427413"/>
            <a:ext cx="246063" cy="50800"/>
          </a:xfrm>
          <a:custGeom>
            <a:avLst/>
            <a:gdLst>
              <a:gd name="T0" fmla="*/ 246125 w 246125"/>
              <a:gd name="T1" fmla="*/ 51053 h 51053"/>
              <a:gd name="T2" fmla="*/ 243839 w 246125"/>
              <a:gd name="T3" fmla="*/ 762 h 51053"/>
              <a:gd name="T4" fmla="*/ 206501 w 246125"/>
              <a:gd name="T5" fmla="*/ 0 h 51053"/>
              <a:gd name="T6" fmla="*/ 38100 w 246125"/>
              <a:gd name="T7" fmla="*/ 0 h 51053"/>
              <a:gd name="T8" fmla="*/ 0 w 246125"/>
              <a:gd name="T9" fmla="*/ 762 h 51053"/>
              <a:gd name="T10" fmla="*/ 2286 w 246125"/>
              <a:gd name="T11" fmla="*/ 51053 h 51053"/>
              <a:gd name="T12" fmla="*/ 246125 w 246125"/>
              <a:gd name="T13" fmla="*/ 51053 h 51053"/>
              <a:gd name="T14" fmla="*/ 0 60000 65536"/>
              <a:gd name="T15" fmla="*/ 0 60000 65536"/>
              <a:gd name="T16" fmla="*/ 0 60000 65536"/>
              <a:gd name="T17" fmla="*/ 0 60000 65536"/>
              <a:gd name="T18" fmla="*/ 0 60000 65536"/>
              <a:gd name="T19" fmla="*/ 0 60000 65536"/>
              <a:gd name="T20" fmla="*/ 0 60000 65536"/>
              <a:gd name="T21" fmla="*/ 0 w 246125"/>
              <a:gd name="T22" fmla="*/ 0 h 51053"/>
              <a:gd name="T23" fmla="*/ 246125 w 246125"/>
              <a:gd name="T24" fmla="*/ 51053 h 510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125" h="51053">
                <a:moveTo>
                  <a:pt x="246125" y="51053"/>
                </a:moveTo>
                <a:lnTo>
                  <a:pt x="243839" y="762"/>
                </a:lnTo>
                <a:lnTo>
                  <a:pt x="206501" y="0"/>
                </a:lnTo>
                <a:lnTo>
                  <a:pt x="38100" y="0"/>
                </a:lnTo>
                <a:lnTo>
                  <a:pt x="0" y="762"/>
                </a:lnTo>
                <a:lnTo>
                  <a:pt x="2286" y="51053"/>
                </a:lnTo>
                <a:lnTo>
                  <a:pt x="246125" y="51053"/>
                </a:lnTo>
                <a:close/>
              </a:path>
            </a:pathLst>
          </a:custGeom>
          <a:solidFill>
            <a:srgbClr val="00923F"/>
          </a:solidFill>
          <a:ln w="9525">
            <a:noFill/>
            <a:round/>
          </a:ln>
        </p:spPr>
        <p:txBody>
          <a:bodyPr lIns="0" tIns="0" rIns="0" bIns="0"/>
          <a:lstStyle/>
          <a:p>
            <a:endParaRPr lang="el-GR"/>
          </a:p>
        </p:txBody>
      </p:sp>
      <p:sp>
        <p:nvSpPr>
          <p:cNvPr id="10258" name="object 19"/>
          <p:cNvSpPr/>
          <p:nvPr/>
        </p:nvSpPr>
        <p:spPr bwMode="auto">
          <a:xfrm>
            <a:off x="4243388" y="3429000"/>
            <a:ext cx="246062" cy="50800"/>
          </a:xfrm>
          <a:custGeom>
            <a:avLst/>
            <a:gdLst>
              <a:gd name="T0" fmla="*/ 245364 w 245364"/>
              <a:gd name="T1" fmla="*/ 51053 h 51053"/>
              <a:gd name="T2" fmla="*/ 245364 w 245364"/>
              <a:gd name="T3" fmla="*/ 0 h 51053"/>
              <a:gd name="T4" fmla="*/ 0 w 245364"/>
              <a:gd name="T5" fmla="*/ 0 h 51053"/>
              <a:gd name="T6" fmla="*/ 0 w 245364"/>
              <a:gd name="T7" fmla="*/ 48767 h 51053"/>
              <a:gd name="T8" fmla="*/ 245364 w 245364"/>
              <a:gd name="T9" fmla="*/ 51053 h 51053"/>
              <a:gd name="T10" fmla="*/ 0 60000 65536"/>
              <a:gd name="T11" fmla="*/ 0 60000 65536"/>
              <a:gd name="T12" fmla="*/ 0 60000 65536"/>
              <a:gd name="T13" fmla="*/ 0 60000 65536"/>
              <a:gd name="T14" fmla="*/ 0 60000 65536"/>
              <a:gd name="T15" fmla="*/ 0 w 245364"/>
              <a:gd name="T16" fmla="*/ 0 h 51053"/>
              <a:gd name="T17" fmla="*/ 245364 w 245364"/>
              <a:gd name="T18" fmla="*/ 51053 h 51053"/>
            </a:gdLst>
            <a:ahLst/>
            <a:cxnLst>
              <a:cxn ang="T10">
                <a:pos x="T0" y="T1"/>
              </a:cxn>
              <a:cxn ang="T11">
                <a:pos x="T2" y="T3"/>
              </a:cxn>
              <a:cxn ang="T12">
                <a:pos x="T4" y="T5"/>
              </a:cxn>
              <a:cxn ang="T13">
                <a:pos x="T6" y="T7"/>
              </a:cxn>
              <a:cxn ang="T14">
                <a:pos x="T8" y="T9"/>
              </a:cxn>
            </a:cxnLst>
            <a:rect l="T15" t="T16" r="T17" b="T18"/>
            <a:pathLst>
              <a:path w="245364" h="51053">
                <a:moveTo>
                  <a:pt x="245364" y="51053"/>
                </a:moveTo>
                <a:lnTo>
                  <a:pt x="245364" y="0"/>
                </a:lnTo>
                <a:lnTo>
                  <a:pt x="0" y="0"/>
                </a:lnTo>
                <a:lnTo>
                  <a:pt x="0" y="48767"/>
                </a:lnTo>
                <a:lnTo>
                  <a:pt x="245364" y="51053"/>
                </a:lnTo>
                <a:close/>
              </a:path>
            </a:pathLst>
          </a:custGeom>
          <a:solidFill>
            <a:srgbClr val="00923F"/>
          </a:solidFill>
          <a:ln w="9525">
            <a:noFill/>
            <a:round/>
          </a:ln>
        </p:spPr>
        <p:txBody>
          <a:bodyPr lIns="0" tIns="0" rIns="0" bIns="0"/>
          <a:lstStyle/>
          <a:p>
            <a:endParaRPr lang="el-GR"/>
          </a:p>
        </p:txBody>
      </p:sp>
      <p:sp>
        <p:nvSpPr>
          <p:cNvPr id="10259" name="object 20"/>
          <p:cNvSpPr/>
          <p:nvPr/>
        </p:nvSpPr>
        <p:spPr bwMode="auto">
          <a:xfrm>
            <a:off x="4243388" y="3429000"/>
            <a:ext cx="246062" cy="50800"/>
          </a:xfrm>
          <a:custGeom>
            <a:avLst/>
            <a:gdLst>
              <a:gd name="T0" fmla="*/ 0 w 245364"/>
              <a:gd name="T1" fmla="*/ 0 h 51053"/>
              <a:gd name="T2" fmla="*/ 0 w 245364"/>
              <a:gd name="T3" fmla="*/ 48767 h 51053"/>
              <a:gd name="T4" fmla="*/ 245364 w 245364"/>
              <a:gd name="T5" fmla="*/ 51053 h 51053"/>
              <a:gd name="T6" fmla="*/ 245364 w 245364"/>
              <a:gd name="T7" fmla="*/ 0 h 51053"/>
              <a:gd name="T8" fmla="*/ 0 w 245364"/>
              <a:gd name="T9" fmla="*/ 0 h 51053"/>
              <a:gd name="T10" fmla="*/ 0 60000 65536"/>
              <a:gd name="T11" fmla="*/ 0 60000 65536"/>
              <a:gd name="T12" fmla="*/ 0 60000 65536"/>
              <a:gd name="T13" fmla="*/ 0 60000 65536"/>
              <a:gd name="T14" fmla="*/ 0 60000 65536"/>
              <a:gd name="T15" fmla="*/ 0 w 245364"/>
              <a:gd name="T16" fmla="*/ 0 h 51053"/>
              <a:gd name="T17" fmla="*/ 245364 w 245364"/>
              <a:gd name="T18" fmla="*/ 51053 h 51053"/>
            </a:gdLst>
            <a:ahLst/>
            <a:cxnLst>
              <a:cxn ang="T10">
                <a:pos x="T0" y="T1"/>
              </a:cxn>
              <a:cxn ang="T11">
                <a:pos x="T2" y="T3"/>
              </a:cxn>
              <a:cxn ang="T12">
                <a:pos x="T4" y="T5"/>
              </a:cxn>
              <a:cxn ang="T13">
                <a:pos x="T6" y="T7"/>
              </a:cxn>
              <a:cxn ang="T14">
                <a:pos x="T8" y="T9"/>
              </a:cxn>
            </a:cxnLst>
            <a:rect l="T15" t="T16" r="T17" b="T18"/>
            <a:pathLst>
              <a:path w="245364" h="51053">
                <a:moveTo>
                  <a:pt x="0" y="0"/>
                </a:moveTo>
                <a:lnTo>
                  <a:pt x="0" y="48767"/>
                </a:lnTo>
                <a:lnTo>
                  <a:pt x="245364" y="51053"/>
                </a:lnTo>
                <a:lnTo>
                  <a:pt x="245364" y="0"/>
                </a:lnTo>
                <a:lnTo>
                  <a:pt x="0" y="0"/>
                </a:lnTo>
              </a:path>
            </a:pathLst>
          </a:custGeom>
          <a:noFill/>
          <a:ln w="3390">
            <a:solidFill>
              <a:srgbClr val="1F1A17"/>
            </a:solidFill>
            <a:round/>
          </a:ln>
        </p:spPr>
        <p:txBody>
          <a:bodyPr lIns="0" tIns="0" rIns="0" bIns="0"/>
          <a:lstStyle/>
          <a:p>
            <a:endParaRPr lang="el-GR"/>
          </a:p>
        </p:txBody>
      </p:sp>
      <p:sp>
        <p:nvSpPr>
          <p:cNvPr id="10260" name="object 21"/>
          <p:cNvSpPr/>
          <p:nvPr/>
        </p:nvSpPr>
        <p:spPr bwMode="auto">
          <a:xfrm>
            <a:off x="693738" y="3781425"/>
            <a:ext cx="4356100" cy="1331913"/>
          </a:xfrm>
          <a:custGeom>
            <a:avLst/>
            <a:gdLst>
              <a:gd name="T0" fmla="*/ 4357298 w 4357298"/>
              <a:gd name="T1" fmla="*/ 0 h 1331976"/>
              <a:gd name="T2" fmla="*/ 4317674 w 4357298"/>
              <a:gd name="T3" fmla="*/ 3047 h 1331976"/>
              <a:gd name="T4" fmla="*/ 4313864 w 4357298"/>
              <a:gd name="T5" fmla="*/ 461771 h 1331976"/>
              <a:gd name="T6" fmla="*/ 3882780 w 4357298"/>
              <a:gd name="T7" fmla="*/ 461913 h 1331976"/>
              <a:gd name="T8" fmla="*/ 3451712 w 4357298"/>
              <a:gd name="T9" fmla="*/ 462115 h 1331976"/>
              <a:gd name="T10" fmla="*/ 2589607 w 4357298"/>
              <a:gd name="T11" fmla="*/ 462565 h 1331976"/>
              <a:gd name="T12" fmla="*/ 865401 w 4357298"/>
              <a:gd name="T13" fmla="*/ 462671 h 1331976"/>
              <a:gd name="T14" fmla="*/ 649865 w 4357298"/>
              <a:gd name="T15" fmla="*/ 462525 h 1331976"/>
              <a:gd name="T16" fmla="*/ 434325 w 4357298"/>
              <a:gd name="T17" fmla="*/ 462330 h 1331976"/>
              <a:gd name="T18" fmla="*/ 218780 w 4357298"/>
              <a:gd name="T19" fmla="*/ 462080 h 1331976"/>
              <a:gd name="T20" fmla="*/ 3230 w 4357298"/>
              <a:gd name="T21" fmla="*/ 461771 h 1331976"/>
              <a:gd name="T22" fmla="*/ 0 w 4357298"/>
              <a:gd name="T23" fmla="*/ 939552 h 1331976"/>
              <a:gd name="T24" fmla="*/ 944 w 4357298"/>
              <a:gd name="T25" fmla="*/ 1330452 h 1331976"/>
              <a:gd name="T26" fmla="*/ 39044 w 4357298"/>
              <a:gd name="T27" fmla="*/ 1331976 h 1331976"/>
              <a:gd name="T28" fmla="*/ 43616 w 4357298"/>
              <a:gd name="T29" fmla="*/ 502157 h 1331976"/>
              <a:gd name="T30" fmla="*/ 1068506 w 4357298"/>
              <a:gd name="T31" fmla="*/ 505205 h 1331976"/>
              <a:gd name="T32" fmla="*/ 2589607 w 4357298"/>
              <a:gd name="T33" fmla="*/ 505153 h 1331976"/>
              <a:gd name="T34" fmla="*/ 4353488 w 4357298"/>
              <a:gd name="T35" fmla="*/ 503681 h 1331976"/>
              <a:gd name="T36" fmla="*/ 4357298 w 4357298"/>
              <a:gd name="T37" fmla="*/ 0 h 13319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57298"/>
              <a:gd name="T58" fmla="*/ 0 h 1331976"/>
              <a:gd name="T59" fmla="*/ 4357298 w 4357298"/>
              <a:gd name="T60" fmla="*/ 1331976 h 13319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57298" h="1331976">
                <a:moveTo>
                  <a:pt x="4357298" y="0"/>
                </a:moveTo>
                <a:lnTo>
                  <a:pt x="4317674" y="3047"/>
                </a:lnTo>
                <a:lnTo>
                  <a:pt x="4313864" y="461771"/>
                </a:lnTo>
                <a:lnTo>
                  <a:pt x="3882780" y="461913"/>
                </a:lnTo>
                <a:lnTo>
                  <a:pt x="3451712" y="462115"/>
                </a:lnTo>
                <a:lnTo>
                  <a:pt x="2589607" y="462565"/>
                </a:lnTo>
                <a:lnTo>
                  <a:pt x="865401" y="462671"/>
                </a:lnTo>
                <a:lnTo>
                  <a:pt x="649865" y="462525"/>
                </a:lnTo>
                <a:lnTo>
                  <a:pt x="434325" y="462330"/>
                </a:lnTo>
                <a:lnTo>
                  <a:pt x="218780" y="462080"/>
                </a:lnTo>
                <a:lnTo>
                  <a:pt x="3230" y="461771"/>
                </a:lnTo>
                <a:lnTo>
                  <a:pt x="0" y="939552"/>
                </a:lnTo>
                <a:lnTo>
                  <a:pt x="944" y="1330452"/>
                </a:lnTo>
                <a:lnTo>
                  <a:pt x="39044" y="1331976"/>
                </a:lnTo>
                <a:lnTo>
                  <a:pt x="43616" y="502157"/>
                </a:lnTo>
                <a:lnTo>
                  <a:pt x="1068506" y="505205"/>
                </a:lnTo>
                <a:lnTo>
                  <a:pt x="2589607" y="505153"/>
                </a:lnTo>
                <a:lnTo>
                  <a:pt x="4353488" y="503681"/>
                </a:lnTo>
                <a:lnTo>
                  <a:pt x="4357298" y="0"/>
                </a:lnTo>
                <a:close/>
              </a:path>
            </a:pathLst>
          </a:custGeom>
          <a:solidFill>
            <a:srgbClr val="00923F"/>
          </a:solidFill>
          <a:ln w="9525">
            <a:noFill/>
            <a:round/>
          </a:ln>
        </p:spPr>
        <p:txBody>
          <a:bodyPr lIns="0" tIns="0" rIns="0" bIns="0"/>
          <a:lstStyle/>
          <a:p>
            <a:endParaRPr lang="el-GR"/>
          </a:p>
        </p:txBody>
      </p:sp>
      <p:sp>
        <p:nvSpPr>
          <p:cNvPr id="10261" name="object 22"/>
          <p:cNvSpPr/>
          <p:nvPr/>
        </p:nvSpPr>
        <p:spPr bwMode="auto">
          <a:xfrm>
            <a:off x="1733550" y="3778250"/>
            <a:ext cx="41275" cy="466725"/>
          </a:xfrm>
          <a:custGeom>
            <a:avLst/>
            <a:gdLst>
              <a:gd name="T0" fmla="*/ 41147 w 41147"/>
              <a:gd name="T1" fmla="*/ 2286 h 466343"/>
              <a:gd name="T2" fmla="*/ 0 w 41147"/>
              <a:gd name="T3" fmla="*/ 0 h 466343"/>
              <a:gd name="T4" fmla="*/ 0 w 41147"/>
              <a:gd name="T5" fmla="*/ 463295 h 466343"/>
              <a:gd name="T6" fmla="*/ 38100 w 41147"/>
              <a:gd name="T7" fmla="*/ 466343 h 466343"/>
              <a:gd name="T8" fmla="*/ 41147 w 41147"/>
              <a:gd name="T9" fmla="*/ 2286 h 466343"/>
              <a:gd name="T10" fmla="*/ 0 60000 65536"/>
              <a:gd name="T11" fmla="*/ 0 60000 65536"/>
              <a:gd name="T12" fmla="*/ 0 60000 65536"/>
              <a:gd name="T13" fmla="*/ 0 60000 65536"/>
              <a:gd name="T14" fmla="*/ 0 60000 65536"/>
              <a:gd name="T15" fmla="*/ 0 w 41147"/>
              <a:gd name="T16" fmla="*/ 0 h 466343"/>
              <a:gd name="T17" fmla="*/ 41147 w 41147"/>
              <a:gd name="T18" fmla="*/ 466343 h 466343"/>
            </a:gdLst>
            <a:ahLst/>
            <a:cxnLst>
              <a:cxn ang="T10">
                <a:pos x="T0" y="T1"/>
              </a:cxn>
              <a:cxn ang="T11">
                <a:pos x="T2" y="T3"/>
              </a:cxn>
              <a:cxn ang="T12">
                <a:pos x="T4" y="T5"/>
              </a:cxn>
              <a:cxn ang="T13">
                <a:pos x="T6" y="T7"/>
              </a:cxn>
              <a:cxn ang="T14">
                <a:pos x="T8" y="T9"/>
              </a:cxn>
            </a:cxnLst>
            <a:rect l="T15" t="T16" r="T17" b="T18"/>
            <a:pathLst>
              <a:path w="41147" h="466343">
                <a:moveTo>
                  <a:pt x="41147" y="2286"/>
                </a:moveTo>
                <a:lnTo>
                  <a:pt x="0" y="0"/>
                </a:lnTo>
                <a:lnTo>
                  <a:pt x="0" y="463295"/>
                </a:lnTo>
                <a:lnTo>
                  <a:pt x="38100" y="466343"/>
                </a:lnTo>
                <a:lnTo>
                  <a:pt x="41147" y="2286"/>
                </a:lnTo>
                <a:close/>
              </a:path>
            </a:pathLst>
          </a:custGeom>
          <a:solidFill>
            <a:srgbClr val="00923F"/>
          </a:solidFill>
          <a:ln w="9525">
            <a:noFill/>
            <a:round/>
          </a:ln>
        </p:spPr>
        <p:txBody>
          <a:bodyPr lIns="0" tIns="0" rIns="0" bIns="0"/>
          <a:lstStyle/>
          <a:p>
            <a:endParaRPr lang="el-GR"/>
          </a:p>
        </p:txBody>
      </p:sp>
      <p:sp>
        <p:nvSpPr>
          <p:cNvPr id="10262" name="object 23"/>
          <p:cNvSpPr/>
          <p:nvPr/>
        </p:nvSpPr>
        <p:spPr bwMode="auto">
          <a:xfrm>
            <a:off x="2387600" y="3783013"/>
            <a:ext cx="42863" cy="460375"/>
          </a:xfrm>
          <a:custGeom>
            <a:avLst/>
            <a:gdLst>
              <a:gd name="T0" fmla="*/ 41909 w 41909"/>
              <a:gd name="T1" fmla="*/ 2286 h 461010"/>
              <a:gd name="T2" fmla="*/ 3809 w 41909"/>
              <a:gd name="T3" fmla="*/ 0 h 461010"/>
              <a:gd name="T4" fmla="*/ 0 w 41909"/>
              <a:gd name="T5" fmla="*/ 461010 h 461010"/>
              <a:gd name="T6" fmla="*/ 40386 w 41909"/>
              <a:gd name="T7" fmla="*/ 461010 h 461010"/>
              <a:gd name="T8" fmla="*/ 41909 w 41909"/>
              <a:gd name="T9" fmla="*/ 2286 h 461010"/>
              <a:gd name="T10" fmla="*/ 0 60000 65536"/>
              <a:gd name="T11" fmla="*/ 0 60000 65536"/>
              <a:gd name="T12" fmla="*/ 0 60000 65536"/>
              <a:gd name="T13" fmla="*/ 0 60000 65536"/>
              <a:gd name="T14" fmla="*/ 0 60000 65536"/>
              <a:gd name="T15" fmla="*/ 0 w 41909"/>
              <a:gd name="T16" fmla="*/ 0 h 461010"/>
              <a:gd name="T17" fmla="*/ 41909 w 41909"/>
              <a:gd name="T18" fmla="*/ 461010 h 461010"/>
            </a:gdLst>
            <a:ahLst/>
            <a:cxnLst>
              <a:cxn ang="T10">
                <a:pos x="T0" y="T1"/>
              </a:cxn>
              <a:cxn ang="T11">
                <a:pos x="T2" y="T3"/>
              </a:cxn>
              <a:cxn ang="T12">
                <a:pos x="T4" y="T5"/>
              </a:cxn>
              <a:cxn ang="T13">
                <a:pos x="T6" y="T7"/>
              </a:cxn>
              <a:cxn ang="T14">
                <a:pos x="T8" y="T9"/>
              </a:cxn>
            </a:cxnLst>
            <a:rect l="T15" t="T16" r="T17" b="T18"/>
            <a:pathLst>
              <a:path w="41909" h="461010">
                <a:moveTo>
                  <a:pt x="41909" y="2286"/>
                </a:moveTo>
                <a:lnTo>
                  <a:pt x="3809" y="0"/>
                </a:lnTo>
                <a:lnTo>
                  <a:pt x="0" y="461010"/>
                </a:lnTo>
                <a:lnTo>
                  <a:pt x="40386" y="461010"/>
                </a:lnTo>
                <a:lnTo>
                  <a:pt x="41909" y="2286"/>
                </a:lnTo>
                <a:close/>
              </a:path>
            </a:pathLst>
          </a:custGeom>
          <a:solidFill>
            <a:srgbClr val="00923F"/>
          </a:solidFill>
          <a:ln w="9525">
            <a:noFill/>
            <a:round/>
          </a:ln>
        </p:spPr>
        <p:txBody>
          <a:bodyPr lIns="0" tIns="0" rIns="0" bIns="0"/>
          <a:lstStyle/>
          <a:p>
            <a:endParaRPr lang="el-GR"/>
          </a:p>
        </p:txBody>
      </p:sp>
      <p:sp>
        <p:nvSpPr>
          <p:cNvPr id="10263" name="object 24"/>
          <p:cNvSpPr/>
          <p:nvPr/>
        </p:nvSpPr>
        <p:spPr bwMode="auto">
          <a:xfrm>
            <a:off x="3041650" y="3781425"/>
            <a:ext cx="42863" cy="461963"/>
          </a:xfrm>
          <a:custGeom>
            <a:avLst/>
            <a:gdLst>
              <a:gd name="T0" fmla="*/ 42672 w 42672"/>
              <a:gd name="T1" fmla="*/ 461009 h 462533"/>
              <a:gd name="T2" fmla="*/ 41148 w 42672"/>
              <a:gd name="T3" fmla="*/ 0 h 462533"/>
              <a:gd name="T4" fmla="*/ 0 w 42672"/>
              <a:gd name="T5" fmla="*/ 0 h 462533"/>
              <a:gd name="T6" fmla="*/ 0 w 42672"/>
              <a:gd name="T7" fmla="*/ 462533 h 462533"/>
              <a:gd name="T8" fmla="*/ 42672 w 42672"/>
              <a:gd name="T9" fmla="*/ 461009 h 462533"/>
              <a:gd name="T10" fmla="*/ 0 60000 65536"/>
              <a:gd name="T11" fmla="*/ 0 60000 65536"/>
              <a:gd name="T12" fmla="*/ 0 60000 65536"/>
              <a:gd name="T13" fmla="*/ 0 60000 65536"/>
              <a:gd name="T14" fmla="*/ 0 60000 65536"/>
              <a:gd name="T15" fmla="*/ 0 w 42672"/>
              <a:gd name="T16" fmla="*/ 0 h 462533"/>
              <a:gd name="T17" fmla="*/ 42672 w 42672"/>
              <a:gd name="T18" fmla="*/ 462533 h 462533"/>
            </a:gdLst>
            <a:ahLst/>
            <a:cxnLst>
              <a:cxn ang="T10">
                <a:pos x="T0" y="T1"/>
              </a:cxn>
              <a:cxn ang="T11">
                <a:pos x="T2" y="T3"/>
              </a:cxn>
              <a:cxn ang="T12">
                <a:pos x="T4" y="T5"/>
              </a:cxn>
              <a:cxn ang="T13">
                <a:pos x="T6" y="T7"/>
              </a:cxn>
              <a:cxn ang="T14">
                <a:pos x="T8" y="T9"/>
              </a:cxn>
            </a:cxnLst>
            <a:rect l="T15" t="T16" r="T17" b="T18"/>
            <a:pathLst>
              <a:path w="42672" h="462533">
                <a:moveTo>
                  <a:pt x="42672" y="461009"/>
                </a:moveTo>
                <a:lnTo>
                  <a:pt x="41148" y="0"/>
                </a:lnTo>
                <a:lnTo>
                  <a:pt x="0" y="0"/>
                </a:lnTo>
                <a:lnTo>
                  <a:pt x="0" y="462533"/>
                </a:lnTo>
                <a:lnTo>
                  <a:pt x="42672" y="461009"/>
                </a:lnTo>
                <a:close/>
              </a:path>
            </a:pathLst>
          </a:custGeom>
          <a:solidFill>
            <a:srgbClr val="00923F"/>
          </a:solidFill>
          <a:ln w="9525">
            <a:noFill/>
            <a:round/>
          </a:ln>
        </p:spPr>
        <p:txBody>
          <a:bodyPr lIns="0" tIns="0" rIns="0" bIns="0"/>
          <a:lstStyle/>
          <a:p>
            <a:endParaRPr lang="el-GR"/>
          </a:p>
        </p:txBody>
      </p:sp>
      <p:sp>
        <p:nvSpPr>
          <p:cNvPr id="10264" name="object 25"/>
          <p:cNvSpPr/>
          <p:nvPr/>
        </p:nvSpPr>
        <p:spPr bwMode="auto">
          <a:xfrm>
            <a:off x="3697288" y="3783013"/>
            <a:ext cx="44450" cy="461962"/>
          </a:xfrm>
          <a:custGeom>
            <a:avLst/>
            <a:gdLst>
              <a:gd name="T0" fmla="*/ 45321 w 45321"/>
              <a:gd name="T1" fmla="*/ 462534 h 462534"/>
              <a:gd name="T2" fmla="*/ 42273 w 45321"/>
              <a:gd name="T3" fmla="*/ 0 h 462534"/>
              <a:gd name="T4" fmla="*/ 3411 w 45321"/>
              <a:gd name="T5" fmla="*/ 2286 h 462534"/>
              <a:gd name="T6" fmla="*/ 2372 w 45321"/>
              <a:gd name="T7" fmla="*/ 25255 h 462534"/>
              <a:gd name="T8" fmla="*/ 917 w 45321"/>
              <a:gd name="T9" fmla="*/ 71222 h 462534"/>
              <a:gd name="T10" fmla="*/ 0 w 45321"/>
              <a:gd name="T11" fmla="*/ 140229 h 462534"/>
              <a:gd name="T12" fmla="*/ 1587 w 45321"/>
              <a:gd name="T13" fmla="*/ 462534 h 462534"/>
              <a:gd name="T14" fmla="*/ 45321 w 45321"/>
              <a:gd name="T15" fmla="*/ 462534 h 462534"/>
              <a:gd name="T16" fmla="*/ 1587 w 45321"/>
              <a:gd name="T17" fmla="*/ 462534 h 462534"/>
              <a:gd name="T18" fmla="*/ 1587 w 45321"/>
              <a:gd name="T19" fmla="*/ 416512 h 462534"/>
              <a:gd name="T20" fmla="*/ 1125 w 45321"/>
              <a:gd name="T21" fmla="*/ 462534 h 462534"/>
              <a:gd name="T22" fmla="*/ 1587 w 45321"/>
              <a:gd name="T23" fmla="*/ 462534 h 4625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321"/>
              <a:gd name="T37" fmla="*/ 0 h 462534"/>
              <a:gd name="T38" fmla="*/ 45321 w 45321"/>
              <a:gd name="T39" fmla="*/ 462534 h 4625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321" h="462534">
                <a:moveTo>
                  <a:pt x="45321" y="462534"/>
                </a:moveTo>
                <a:lnTo>
                  <a:pt x="42273" y="0"/>
                </a:lnTo>
                <a:lnTo>
                  <a:pt x="3411" y="2286"/>
                </a:lnTo>
                <a:lnTo>
                  <a:pt x="2372" y="25255"/>
                </a:lnTo>
                <a:lnTo>
                  <a:pt x="917" y="71222"/>
                </a:lnTo>
                <a:lnTo>
                  <a:pt x="0" y="140229"/>
                </a:lnTo>
                <a:lnTo>
                  <a:pt x="1587" y="462534"/>
                </a:lnTo>
                <a:lnTo>
                  <a:pt x="45321" y="462534"/>
                </a:lnTo>
                <a:close/>
              </a:path>
              <a:path w="45321" h="462534">
                <a:moveTo>
                  <a:pt x="1587" y="462534"/>
                </a:moveTo>
                <a:lnTo>
                  <a:pt x="1587" y="416512"/>
                </a:lnTo>
                <a:lnTo>
                  <a:pt x="1125" y="462534"/>
                </a:lnTo>
                <a:lnTo>
                  <a:pt x="1587" y="462534"/>
                </a:lnTo>
                <a:close/>
              </a:path>
            </a:pathLst>
          </a:custGeom>
          <a:solidFill>
            <a:srgbClr val="00923F"/>
          </a:solidFill>
          <a:ln w="9525">
            <a:noFill/>
            <a:round/>
          </a:ln>
        </p:spPr>
        <p:txBody>
          <a:bodyPr lIns="0" tIns="0" rIns="0" bIns="0"/>
          <a:lstStyle/>
          <a:p>
            <a:endParaRPr lang="el-GR"/>
          </a:p>
        </p:txBody>
      </p:sp>
      <p:sp>
        <p:nvSpPr>
          <p:cNvPr id="10265" name="object 26"/>
          <p:cNvSpPr/>
          <p:nvPr/>
        </p:nvSpPr>
        <p:spPr bwMode="auto">
          <a:xfrm>
            <a:off x="4354513" y="3778250"/>
            <a:ext cx="39687" cy="465138"/>
          </a:xfrm>
          <a:custGeom>
            <a:avLst/>
            <a:gdLst>
              <a:gd name="T0" fmla="*/ 40386 w 40386"/>
              <a:gd name="T1" fmla="*/ 0 h 464819"/>
              <a:gd name="T2" fmla="*/ 0 w 40386"/>
              <a:gd name="T3" fmla="*/ 3809 h 464819"/>
              <a:gd name="T4" fmla="*/ 0 w 40386"/>
              <a:gd name="T5" fmla="*/ 464819 h 464819"/>
              <a:gd name="T6" fmla="*/ 38100 w 40386"/>
              <a:gd name="T7" fmla="*/ 464819 h 464819"/>
              <a:gd name="T8" fmla="*/ 40386 w 40386"/>
              <a:gd name="T9" fmla="*/ 0 h 464819"/>
              <a:gd name="T10" fmla="*/ 0 60000 65536"/>
              <a:gd name="T11" fmla="*/ 0 60000 65536"/>
              <a:gd name="T12" fmla="*/ 0 60000 65536"/>
              <a:gd name="T13" fmla="*/ 0 60000 65536"/>
              <a:gd name="T14" fmla="*/ 0 60000 65536"/>
              <a:gd name="T15" fmla="*/ 0 w 40386"/>
              <a:gd name="T16" fmla="*/ 0 h 464819"/>
              <a:gd name="T17" fmla="*/ 40386 w 40386"/>
              <a:gd name="T18" fmla="*/ 464819 h 464819"/>
            </a:gdLst>
            <a:ahLst/>
            <a:cxnLst>
              <a:cxn ang="T10">
                <a:pos x="T0" y="T1"/>
              </a:cxn>
              <a:cxn ang="T11">
                <a:pos x="T2" y="T3"/>
              </a:cxn>
              <a:cxn ang="T12">
                <a:pos x="T4" y="T5"/>
              </a:cxn>
              <a:cxn ang="T13">
                <a:pos x="T6" y="T7"/>
              </a:cxn>
              <a:cxn ang="T14">
                <a:pos x="T8" y="T9"/>
              </a:cxn>
            </a:cxnLst>
            <a:rect l="T15" t="T16" r="T17" b="T18"/>
            <a:pathLst>
              <a:path w="40386" h="464819">
                <a:moveTo>
                  <a:pt x="40386" y="0"/>
                </a:moveTo>
                <a:lnTo>
                  <a:pt x="0" y="3809"/>
                </a:lnTo>
                <a:lnTo>
                  <a:pt x="0" y="464819"/>
                </a:lnTo>
                <a:lnTo>
                  <a:pt x="38100" y="464819"/>
                </a:lnTo>
                <a:lnTo>
                  <a:pt x="40386" y="0"/>
                </a:lnTo>
                <a:close/>
              </a:path>
            </a:pathLst>
          </a:custGeom>
          <a:solidFill>
            <a:srgbClr val="00923F"/>
          </a:solidFill>
          <a:ln w="9525">
            <a:noFill/>
            <a:round/>
          </a:ln>
        </p:spPr>
        <p:txBody>
          <a:bodyPr lIns="0" tIns="0" rIns="0" bIns="0"/>
          <a:lstStyle/>
          <a:p>
            <a:endParaRPr lang="el-GR"/>
          </a:p>
        </p:txBody>
      </p:sp>
      <p:sp>
        <p:nvSpPr>
          <p:cNvPr id="10266" name="object 27"/>
          <p:cNvSpPr/>
          <p:nvPr/>
        </p:nvSpPr>
        <p:spPr bwMode="auto">
          <a:xfrm>
            <a:off x="4354513" y="3778250"/>
            <a:ext cx="39687" cy="465138"/>
          </a:xfrm>
          <a:custGeom>
            <a:avLst/>
            <a:gdLst>
              <a:gd name="T0" fmla="*/ 0 w 40386"/>
              <a:gd name="T1" fmla="*/ 3809 h 464819"/>
              <a:gd name="T2" fmla="*/ 40386 w 40386"/>
              <a:gd name="T3" fmla="*/ 0 h 464819"/>
              <a:gd name="T4" fmla="*/ 38100 w 40386"/>
              <a:gd name="T5" fmla="*/ 464819 h 464819"/>
              <a:gd name="T6" fmla="*/ 0 w 40386"/>
              <a:gd name="T7" fmla="*/ 464819 h 464819"/>
              <a:gd name="T8" fmla="*/ 0 w 40386"/>
              <a:gd name="T9" fmla="*/ 3809 h 464819"/>
              <a:gd name="T10" fmla="*/ 0 60000 65536"/>
              <a:gd name="T11" fmla="*/ 0 60000 65536"/>
              <a:gd name="T12" fmla="*/ 0 60000 65536"/>
              <a:gd name="T13" fmla="*/ 0 60000 65536"/>
              <a:gd name="T14" fmla="*/ 0 60000 65536"/>
              <a:gd name="T15" fmla="*/ 0 w 40386"/>
              <a:gd name="T16" fmla="*/ 0 h 464819"/>
              <a:gd name="T17" fmla="*/ 40386 w 40386"/>
              <a:gd name="T18" fmla="*/ 464819 h 464819"/>
            </a:gdLst>
            <a:ahLst/>
            <a:cxnLst>
              <a:cxn ang="T10">
                <a:pos x="T0" y="T1"/>
              </a:cxn>
              <a:cxn ang="T11">
                <a:pos x="T2" y="T3"/>
              </a:cxn>
              <a:cxn ang="T12">
                <a:pos x="T4" y="T5"/>
              </a:cxn>
              <a:cxn ang="T13">
                <a:pos x="T6" y="T7"/>
              </a:cxn>
              <a:cxn ang="T14">
                <a:pos x="T8" y="T9"/>
              </a:cxn>
            </a:cxnLst>
            <a:rect l="T15" t="T16" r="T17" b="T18"/>
            <a:pathLst>
              <a:path w="40386" h="464819">
                <a:moveTo>
                  <a:pt x="0" y="3809"/>
                </a:moveTo>
                <a:lnTo>
                  <a:pt x="40386" y="0"/>
                </a:lnTo>
                <a:lnTo>
                  <a:pt x="38100" y="464819"/>
                </a:lnTo>
                <a:lnTo>
                  <a:pt x="0" y="464819"/>
                </a:lnTo>
                <a:lnTo>
                  <a:pt x="0" y="3809"/>
                </a:lnTo>
                <a:close/>
              </a:path>
            </a:pathLst>
          </a:custGeom>
          <a:noFill/>
          <a:ln w="3390">
            <a:solidFill>
              <a:srgbClr val="1F1A17"/>
            </a:solidFill>
            <a:round/>
          </a:ln>
        </p:spPr>
        <p:txBody>
          <a:bodyPr lIns="0" tIns="0" rIns="0" bIns="0"/>
          <a:lstStyle/>
          <a:p>
            <a:endParaRPr lang="el-GR"/>
          </a:p>
        </p:txBody>
      </p:sp>
      <p:sp>
        <p:nvSpPr>
          <p:cNvPr id="10267" name="object 28"/>
          <p:cNvSpPr/>
          <p:nvPr/>
        </p:nvSpPr>
        <p:spPr bwMode="auto">
          <a:xfrm>
            <a:off x="4838700" y="4764088"/>
            <a:ext cx="312738" cy="341312"/>
          </a:xfrm>
          <a:custGeom>
            <a:avLst/>
            <a:gdLst>
              <a:gd name="T0" fmla="*/ 313182 w 313182"/>
              <a:gd name="T1" fmla="*/ 3810 h 342138"/>
              <a:gd name="T2" fmla="*/ 285750 w 313182"/>
              <a:gd name="T3" fmla="*/ 0 h 342138"/>
              <a:gd name="T4" fmla="*/ 284988 w 313182"/>
              <a:gd name="T5" fmla="*/ 316991 h 342138"/>
              <a:gd name="T6" fmla="*/ 0 w 313182"/>
              <a:gd name="T7" fmla="*/ 311658 h 342138"/>
              <a:gd name="T8" fmla="*/ 0 w 313182"/>
              <a:gd name="T9" fmla="*/ 342138 h 342138"/>
              <a:gd name="T10" fmla="*/ 310896 w 313182"/>
              <a:gd name="T11" fmla="*/ 342138 h 342138"/>
              <a:gd name="T12" fmla="*/ 313182 w 313182"/>
              <a:gd name="T13" fmla="*/ 3810 h 342138"/>
              <a:gd name="T14" fmla="*/ 0 60000 65536"/>
              <a:gd name="T15" fmla="*/ 0 60000 65536"/>
              <a:gd name="T16" fmla="*/ 0 60000 65536"/>
              <a:gd name="T17" fmla="*/ 0 60000 65536"/>
              <a:gd name="T18" fmla="*/ 0 60000 65536"/>
              <a:gd name="T19" fmla="*/ 0 60000 65536"/>
              <a:gd name="T20" fmla="*/ 0 60000 65536"/>
              <a:gd name="T21" fmla="*/ 0 w 313182"/>
              <a:gd name="T22" fmla="*/ 0 h 342138"/>
              <a:gd name="T23" fmla="*/ 313182 w 313182"/>
              <a:gd name="T24" fmla="*/ 342138 h 342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3182" h="342138">
                <a:moveTo>
                  <a:pt x="313182" y="3810"/>
                </a:moveTo>
                <a:lnTo>
                  <a:pt x="285750" y="0"/>
                </a:lnTo>
                <a:lnTo>
                  <a:pt x="284988" y="316991"/>
                </a:lnTo>
                <a:lnTo>
                  <a:pt x="0" y="311658"/>
                </a:lnTo>
                <a:lnTo>
                  <a:pt x="0" y="342138"/>
                </a:lnTo>
                <a:lnTo>
                  <a:pt x="310896" y="342138"/>
                </a:lnTo>
                <a:lnTo>
                  <a:pt x="313182" y="3810"/>
                </a:lnTo>
                <a:close/>
              </a:path>
            </a:pathLst>
          </a:custGeom>
          <a:solidFill>
            <a:srgbClr val="00923F"/>
          </a:solidFill>
          <a:ln w="9525">
            <a:noFill/>
            <a:round/>
          </a:ln>
        </p:spPr>
        <p:txBody>
          <a:bodyPr lIns="0" tIns="0" rIns="0" bIns="0"/>
          <a:lstStyle/>
          <a:p>
            <a:endParaRPr lang="el-GR"/>
          </a:p>
        </p:txBody>
      </p:sp>
      <p:sp>
        <p:nvSpPr>
          <p:cNvPr id="10268" name="object 29"/>
          <p:cNvSpPr/>
          <p:nvPr/>
        </p:nvSpPr>
        <p:spPr bwMode="auto">
          <a:xfrm>
            <a:off x="3273425" y="5078413"/>
            <a:ext cx="2703513" cy="757237"/>
          </a:xfrm>
          <a:custGeom>
            <a:avLst/>
            <a:gdLst>
              <a:gd name="T0" fmla="*/ 1243584 w 2702814"/>
              <a:gd name="T1" fmla="*/ 28956 h 757428"/>
              <a:gd name="T2" fmla="*/ 1236726 w 2702814"/>
              <a:gd name="T3" fmla="*/ 0 h 757428"/>
              <a:gd name="T4" fmla="*/ 1107186 w 2702814"/>
              <a:gd name="T5" fmla="*/ 0 h 757428"/>
              <a:gd name="T6" fmla="*/ 1103376 w 2702814"/>
              <a:gd name="T7" fmla="*/ 134874 h 757428"/>
              <a:gd name="T8" fmla="*/ 30480 w 2702814"/>
              <a:gd name="T9" fmla="*/ 134874 h 757428"/>
              <a:gd name="T10" fmla="*/ 24384 w 2702814"/>
              <a:gd name="T11" fmla="*/ 139446 h 757428"/>
              <a:gd name="T12" fmla="*/ 0 w 2702814"/>
              <a:gd name="T13" fmla="*/ 164592 h 757428"/>
              <a:gd name="T14" fmla="*/ 1107186 w 2702814"/>
              <a:gd name="T15" fmla="*/ 166116 h 757428"/>
              <a:gd name="T16" fmla="*/ 1107186 w 2702814"/>
              <a:gd name="T17" fmla="*/ 757428 h 757428"/>
              <a:gd name="T18" fmla="*/ 1133094 w 2702814"/>
              <a:gd name="T19" fmla="*/ 757428 h 757428"/>
              <a:gd name="T20" fmla="*/ 1133094 w 2702814"/>
              <a:gd name="T21" fmla="*/ 560832 h 757428"/>
              <a:gd name="T22" fmla="*/ 1136142 w 2702814"/>
              <a:gd name="T23" fmla="*/ 25908 h 757428"/>
              <a:gd name="T24" fmla="*/ 1243584 w 2702814"/>
              <a:gd name="T25" fmla="*/ 28956 h 757428"/>
              <a:gd name="T26" fmla="*/ 1107186 w 2702814"/>
              <a:gd name="T27" fmla="*/ 757428 h 757428"/>
              <a:gd name="T28" fmla="*/ 1107186 w 2702814"/>
              <a:gd name="T29" fmla="*/ 568452 h 757428"/>
              <a:gd name="T30" fmla="*/ 1104900 w 2702814"/>
              <a:gd name="T31" fmla="*/ 757428 h 757428"/>
              <a:gd name="T32" fmla="*/ 1107186 w 2702814"/>
              <a:gd name="T33" fmla="*/ 757428 h 757428"/>
              <a:gd name="T34" fmla="*/ 2677668 w 2702814"/>
              <a:gd name="T35" fmla="*/ 757427 h 757428"/>
              <a:gd name="T36" fmla="*/ 2677668 w 2702814"/>
              <a:gd name="T37" fmla="*/ 28955 h 757428"/>
              <a:gd name="T38" fmla="*/ 2674620 w 2702814"/>
              <a:gd name="T39" fmla="*/ 733805 h 757428"/>
              <a:gd name="T40" fmla="*/ 1133094 w 2702814"/>
              <a:gd name="T41" fmla="*/ 732282 h 757428"/>
              <a:gd name="T42" fmla="*/ 1133094 w 2702814"/>
              <a:gd name="T43" fmla="*/ 757428 h 757428"/>
              <a:gd name="T44" fmla="*/ 2677668 w 2702814"/>
              <a:gd name="T45" fmla="*/ 757427 h 757428"/>
              <a:gd name="T46" fmla="*/ 2702814 w 2702814"/>
              <a:gd name="T47" fmla="*/ 757427 h 757428"/>
              <a:gd name="T48" fmla="*/ 2702814 w 2702814"/>
              <a:gd name="T49" fmla="*/ 295655 h 757428"/>
              <a:gd name="T50" fmla="*/ 2700528 w 2702814"/>
              <a:gd name="T51" fmla="*/ 2285 h 757428"/>
              <a:gd name="T52" fmla="*/ 2564130 w 2702814"/>
              <a:gd name="T53" fmla="*/ 0 h 757428"/>
              <a:gd name="T54" fmla="*/ 2564130 w 2702814"/>
              <a:gd name="T55" fmla="*/ 28194 h 757428"/>
              <a:gd name="T56" fmla="*/ 2677668 w 2702814"/>
              <a:gd name="T57" fmla="*/ 28955 h 757428"/>
              <a:gd name="T58" fmla="*/ 2677668 w 2702814"/>
              <a:gd name="T59" fmla="*/ 757427 h 757428"/>
              <a:gd name="T60" fmla="*/ 2702814 w 2702814"/>
              <a:gd name="T61" fmla="*/ 757427 h 7574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02814"/>
              <a:gd name="T94" fmla="*/ 0 h 757428"/>
              <a:gd name="T95" fmla="*/ 2702814 w 2702814"/>
              <a:gd name="T96" fmla="*/ 757428 h 7574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02814" h="757428">
                <a:moveTo>
                  <a:pt x="1243584" y="28956"/>
                </a:moveTo>
                <a:lnTo>
                  <a:pt x="1236726" y="0"/>
                </a:lnTo>
                <a:lnTo>
                  <a:pt x="1107186" y="0"/>
                </a:lnTo>
                <a:lnTo>
                  <a:pt x="1103376" y="134874"/>
                </a:lnTo>
                <a:lnTo>
                  <a:pt x="30480" y="134874"/>
                </a:lnTo>
                <a:lnTo>
                  <a:pt x="24384" y="139446"/>
                </a:lnTo>
                <a:lnTo>
                  <a:pt x="0" y="164592"/>
                </a:lnTo>
                <a:lnTo>
                  <a:pt x="1107186" y="166116"/>
                </a:lnTo>
                <a:lnTo>
                  <a:pt x="1107186" y="757428"/>
                </a:lnTo>
                <a:lnTo>
                  <a:pt x="1133094" y="757428"/>
                </a:lnTo>
                <a:lnTo>
                  <a:pt x="1133094" y="560832"/>
                </a:lnTo>
                <a:lnTo>
                  <a:pt x="1136142" y="25908"/>
                </a:lnTo>
                <a:lnTo>
                  <a:pt x="1243584" y="28956"/>
                </a:lnTo>
                <a:close/>
              </a:path>
              <a:path w="2702814" h="757428">
                <a:moveTo>
                  <a:pt x="1107186" y="757428"/>
                </a:moveTo>
                <a:lnTo>
                  <a:pt x="1107186" y="568452"/>
                </a:lnTo>
                <a:lnTo>
                  <a:pt x="1104900" y="757428"/>
                </a:lnTo>
                <a:lnTo>
                  <a:pt x="1107186" y="757428"/>
                </a:lnTo>
                <a:close/>
              </a:path>
              <a:path w="2702814" h="757428">
                <a:moveTo>
                  <a:pt x="2677668" y="757427"/>
                </a:moveTo>
                <a:lnTo>
                  <a:pt x="2677668" y="28955"/>
                </a:lnTo>
                <a:lnTo>
                  <a:pt x="2674620" y="733805"/>
                </a:lnTo>
                <a:lnTo>
                  <a:pt x="1133094" y="732282"/>
                </a:lnTo>
                <a:lnTo>
                  <a:pt x="1133094" y="757428"/>
                </a:lnTo>
                <a:lnTo>
                  <a:pt x="2677668" y="757427"/>
                </a:lnTo>
                <a:close/>
              </a:path>
              <a:path w="2702814" h="757428">
                <a:moveTo>
                  <a:pt x="2702814" y="757427"/>
                </a:moveTo>
                <a:lnTo>
                  <a:pt x="2702814" y="295655"/>
                </a:lnTo>
                <a:lnTo>
                  <a:pt x="2700528" y="2285"/>
                </a:lnTo>
                <a:lnTo>
                  <a:pt x="2564130" y="0"/>
                </a:lnTo>
                <a:lnTo>
                  <a:pt x="2564130" y="28194"/>
                </a:lnTo>
                <a:lnTo>
                  <a:pt x="2677668" y="28955"/>
                </a:lnTo>
                <a:lnTo>
                  <a:pt x="2677668" y="757427"/>
                </a:lnTo>
                <a:lnTo>
                  <a:pt x="2702814" y="757427"/>
                </a:lnTo>
                <a:close/>
              </a:path>
            </a:pathLst>
          </a:custGeom>
          <a:solidFill>
            <a:srgbClr val="00923F"/>
          </a:solidFill>
          <a:ln w="9525">
            <a:noFill/>
            <a:round/>
          </a:ln>
        </p:spPr>
        <p:txBody>
          <a:bodyPr lIns="0" tIns="0" rIns="0" bIns="0"/>
          <a:lstStyle/>
          <a:p>
            <a:endParaRPr lang="el-GR"/>
          </a:p>
        </p:txBody>
      </p:sp>
      <p:sp>
        <p:nvSpPr>
          <p:cNvPr id="10269" name="object 30"/>
          <p:cNvSpPr/>
          <p:nvPr/>
        </p:nvSpPr>
        <p:spPr bwMode="auto">
          <a:xfrm>
            <a:off x="4406900" y="5351463"/>
            <a:ext cx="112713" cy="28575"/>
          </a:xfrm>
          <a:custGeom>
            <a:avLst/>
            <a:gdLst>
              <a:gd name="T0" fmla="*/ 113537 w 113537"/>
              <a:gd name="T1" fmla="*/ 26670 h 28956"/>
              <a:gd name="T2" fmla="*/ 111251 w 113537"/>
              <a:gd name="T3" fmla="*/ 2286 h 28956"/>
              <a:gd name="T4" fmla="*/ 762 w 113537"/>
              <a:gd name="T5" fmla="*/ 0 h 28956"/>
              <a:gd name="T6" fmla="*/ 0 w 113537"/>
              <a:gd name="T7" fmla="*/ 28956 h 28956"/>
              <a:gd name="T8" fmla="*/ 113537 w 113537"/>
              <a:gd name="T9" fmla="*/ 26670 h 28956"/>
              <a:gd name="T10" fmla="*/ 0 60000 65536"/>
              <a:gd name="T11" fmla="*/ 0 60000 65536"/>
              <a:gd name="T12" fmla="*/ 0 60000 65536"/>
              <a:gd name="T13" fmla="*/ 0 60000 65536"/>
              <a:gd name="T14" fmla="*/ 0 60000 65536"/>
              <a:gd name="T15" fmla="*/ 0 w 113537"/>
              <a:gd name="T16" fmla="*/ 0 h 28956"/>
              <a:gd name="T17" fmla="*/ 113537 w 113537"/>
              <a:gd name="T18" fmla="*/ 28956 h 28956"/>
            </a:gdLst>
            <a:ahLst/>
            <a:cxnLst>
              <a:cxn ang="T10">
                <a:pos x="T0" y="T1"/>
              </a:cxn>
              <a:cxn ang="T11">
                <a:pos x="T2" y="T3"/>
              </a:cxn>
              <a:cxn ang="T12">
                <a:pos x="T4" y="T5"/>
              </a:cxn>
              <a:cxn ang="T13">
                <a:pos x="T6" y="T7"/>
              </a:cxn>
              <a:cxn ang="T14">
                <a:pos x="T8" y="T9"/>
              </a:cxn>
            </a:cxnLst>
            <a:rect l="T15" t="T16" r="T17" b="T18"/>
            <a:pathLst>
              <a:path w="113537" h="28956">
                <a:moveTo>
                  <a:pt x="113537" y="26670"/>
                </a:moveTo>
                <a:lnTo>
                  <a:pt x="111251" y="2286"/>
                </a:lnTo>
                <a:lnTo>
                  <a:pt x="762" y="0"/>
                </a:lnTo>
                <a:lnTo>
                  <a:pt x="0" y="28956"/>
                </a:lnTo>
                <a:lnTo>
                  <a:pt x="113537" y="26670"/>
                </a:lnTo>
                <a:close/>
              </a:path>
            </a:pathLst>
          </a:custGeom>
          <a:solidFill>
            <a:srgbClr val="00923F"/>
          </a:solidFill>
          <a:ln w="9525">
            <a:noFill/>
            <a:round/>
          </a:ln>
        </p:spPr>
        <p:txBody>
          <a:bodyPr lIns="0" tIns="0" rIns="0" bIns="0"/>
          <a:lstStyle/>
          <a:p>
            <a:endParaRPr lang="el-GR"/>
          </a:p>
        </p:txBody>
      </p:sp>
      <p:sp>
        <p:nvSpPr>
          <p:cNvPr id="10270" name="object 31"/>
          <p:cNvSpPr>
            <a:spLocks noChangeArrowheads="1"/>
          </p:cNvSpPr>
          <p:nvPr/>
        </p:nvSpPr>
        <p:spPr bwMode="auto">
          <a:xfrm>
            <a:off x="4375150" y="4757738"/>
            <a:ext cx="1606550" cy="1082675"/>
          </a:xfrm>
          <a:prstGeom prst="rect">
            <a:avLst/>
          </a:prstGeom>
          <a:blipFill dpi="0" rotWithShape="1">
            <a:blip r:embed="rId10"/>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71" name="object 32"/>
          <p:cNvSpPr>
            <a:spLocks noChangeArrowheads="1"/>
          </p:cNvSpPr>
          <p:nvPr/>
        </p:nvSpPr>
        <p:spPr bwMode="auto">
          <a:xfrm>
            <a:off x="1804988" y="4749800"/>
            <a:ext cx="1562100" cy="931863"/>
          </a:xfrm>
          <a:prstGeom prst="rect">
            <a:avLst/>
          </a:prstGeom>
          <a:blipFill dpi="0" rotWithShape="1">
            <a:blip r:embed="rId1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0272" name="object 33"/>
          <p:cNvSpPr/>
          <p:nvPr/>
        </p:nvSpPr>
        <p:spPr bwMode="auto">
          <a:xfrm>
            <a:off x="3121025" y="4716463"/>
            <a:ext cx="22225" cy="0"/>
          </a:xfrm>
          <a:custGeom>
            <a:avLst/>
            <a:gdLst>
              <a:gd name="T0" fmla="*/ 22098 w 22098"/>
              <a:gd name="T1" fmla="*/ 0 w 22098"/>
              <a:gd name="T2" fmla="*/ 0 60000 65536"/>
              <a:gd name="T3" fmla="*/ 0 60000 65536"/>
              <a:gd name="T4" fmla="*/ 0 w 22098"/>
              <a:gd name="T5" fmla="*/ 22098 w 22098"/>
            </a:gdLst>
            <a:ahLst/>
            <a:cxnLst>
              <a:cxn ang="T2">
                <a:pos x="T0" y="0"/>
              </a:cxn>
              <a:cxn ang="T3">
                <a:pos x="T1" y="0"/>
              </a:cxn>
            </a:cxnLst>
            <a:rect l="T4" t="0" r="T5" b="0"/>
            <a:pathLst>
              <a:path w="22098">
                <a:moveTo>
                  <a:pt x="22098" y="0"/>
                </a:moveTo>
                <a:lnTo>
                  <a:pt x="0" y="0"/>
                </a:lnTo>
              </a:path>
            </a:pathLst>
          </a:custGeom>
          <a:noFill/>
          <a:ln w="38608">
            <a:solidFill>
              <a:srgbClr val="28166F"/>
            </a:solidFill>
            <a:round/>
          </a:ln>
        </p:spPr>
        <p:txBody>
          <a:bodyPr lIns="0" tIns="0" rIns="0" bIns="0"/>
          <a:lstStyle/>
          <a:p>
            <a:endParaRPr lang="el-GR"/>
          </a:p>
        </p:txBody>
      </p:sp>
      <p:sp>
        <p:nvSpPr>
          <p:cNvPr id="10273" name="object 34"/>
          <p:cNvSpPr/>
          <p:nvPr/>
        </p:nvSpPr>
        <p:spPr bwMode="auto">
          <a:xfrm>
            <a:off x="3117850" y="4718050"/>
            <a:ext cx="28575" cy="0"/>
          </a:xfrm>
          <a:custGeom>
            <a:avLst/>
            <a:gdLst>
              <a:gd name="T0" fmla="*/ 28956 w 28956"/>
              <a:gd name="T1" fmla="*/ 0 w 28956"/>
              <a:gd name="T2" fmla="*/ 0 60000 65536"/>
              <a:gd name="T3" fmla="*/ 0 60000 65536"/>
              <a:gd name="T4" fmla="*/ 0 w 28956"/>
              <a:gd name="T5" fmla="*/ 28956 w 28956"/>
            </a:gdLst>
            <a:ahLst/>
            <a:cxnLst>
              <a:cxn ang="T2">
                <a:pos x="T0" y="0"/>
              </a:cxn>
              <a:cxn ang="T3">
                <a:pos x="T1" y="0"/>
              </a:cxn>
            </a:cxnLst>
            <a:rect l="T4" t="0" r="T5" b="0"/>
            <a:pathLst>
              <a:path w="28956">
                <a:moveTo>
                  <a:pt x="28956" y="0"/>
                </a:moveTo>
                <a:lnTo>
                  <a:pt x="0" y="0"/>
                </a:lnTo>
              </a:path>
            </a:pathLst>
          </a:custGeom>
          <a:noFill/>
          <a:ln w="8128">
            <a:solidFill>
              <a:srgbClr val="28166F"/>
            </a:solidFill>
            <a:round/>
          </a:ln>
        </p:spPr>
        <p:txBody>
          <a:bodyPr lIns="0" tIns="0" rIns="0" bIns="0"/>
          <a:lstStyle/>
          <a:p>
            <a:endParaRPr lang="el-GR"/>
          </a:p>
        </p:txBody>
      </p:sp>
      <p:sp>
        <p:nvSpPr>
          <p:cNvPr id="10274" name="object 35"/>
          <p:cNvSpPr/>
          <p:nvPr/>
        </p:nvSpPr>
        <p:spPr bwMode="auto">
          <a:xfrm>
            <a:off x="3143250" y="4719638"/>
            <a:ext cx="19050" cy="9525"/>
          </a:xfrm>
          <a:custGeom>
            <a:avLst/>
            <a:gdLst>
              <a:gd name="T0" fmla="*/ 9143 w 18287"/>
              <a:gd name="T1" fmla="*/ 0 h 9905"/>
              <a:gd name="T2" fmla="*/ 9143 w 18287"/>
              <a:gd name="T3" fmla="*/ 9905 h 9905"/>
              <a:gd name="T4" fmla="*/ 0 60000 65536"/>
              <a:gd name="T5" fmla="*/ 0 60000 65536"/>
              <a:gd name="T6" fmla="*/ 0 w 18287"/>
              <a:gd name="T7" fmla="*/ 0 h 9905"/>
              <a:gd name="T8" fmla="*/ 18287 w 18287"/>
              <a:gd name="T9" fmla="*/ 9905 h 9905"/>
            </a:gdLst>
            <a:ahLst/>
            <a:cxnLst>
              <a:cxn ang="T4">
                <a:pos x="T0" y="T1"/>
              </a:cxn>
              <a:cxn ang="T5">
                <a:pos x="T2" y="T3"/>
              </a:cxn>
            </a:cxnLst>
            <a:rect l="T6" t="T7" r="T8" b="T9"/>
            <a:pathLst>
              <a:path w="18287" h="9905">
                <a:moveTo>
                  <a:pt x="9143" y="0"/>
                </a:moveTo>
                <a:lnTo>
                  <a:pt x="9143" y="9905"/>
                </a:lnTo>
              </a:path>
            </a:pathLst>
          </a:custGeom>
          <a:noFill/>
          <a:ln w="19557">
            <a:solidFill>
              <a:srgbClr val="28166F"/>
            </a:solidFill>
            <a:round/>
          </a:ln>
        </p:spPr>
        <p:txBody>
          <a:bodyPr lIns="0" tIns="0" rIns="0" bIns="0"/>
          <a:lstStyle/>
          <a:p>
            <a:endParaRPr lang="el-GR"/>
          </a:p>
        </p:txBody>
      </p:sp>
      <p:sp>
        <p:nvSpPr>
          <p:cNvPr id="10275" name="object 36"/>
          <p:cNvSpPr/>
          <p:nvPr/>
        </p:nvSpPr>
        <p:spPr bwMode="auto">
          <a:xfrm>
            <a:off x="3095625" y="4743450"/>
            <a:ext cx="74613" cy="0"/>
          </a:xfrm>
          <a:custGeom>
            <a:avLst/>
            <a:gdLst>
              <a:gd name="T0" fmla="*/ 74676 w 74676"/>
              <a:gd name="T1" fmla="*/ 0 w 74676"/>
              <a:gd name="T2" fmla="*/ 0 60000 65536"/>
              <a:gd name="T3" fmla="*/ 0 60000 65536"/>
              <a:gd name="T4" fmla="*/ 0 w 74676"/>
              <a:gd name="T5" fmla="*/ 74676 w 74676"/>
            </a:gdLst>
            <a:ahLst/>
            <a:cxnLst>
              <a:cxn ang="T2">
                <a:pos x="T0" y="0"/>
              </a:cxn>
              <a:cxn ang="T3">
                <a:pos x="T1" y="0"/>
              </a:cxn>
            </a:cxnLst>
            <a:rect l="T4" t="0" r="T5" b="0"/>
            <a:pathLst>
              <a:path w="74676">
                <a:moveTo>
                  <a:pt x="74676" y="0"/>
                </a:moveTo>
                <a:lnTo>
                  <a:pt x="0" y="0"/>
                </a:lnTo>
              </a:path>
            </a:pathLst>
          </a:custGeom>
          <a:noFill/>
          <a:ln w="10922">
            <a:solidFill>
              <a:srgbClr val="28166F"/>
            </a:solidFill>
            <a:round/>
          </a:ln>
        </p:spPr>
        <p:txBody>
          <a:bodyPr lIns="0" tIns="0" rIns="0" bIns="0"/>
          <a:lstStyle/>
          <a:p>
            <a:endParaRPr lang="el-GR"/>
          </a:p>
        </p:txBody>
      </p:sp>
      <p:sp>
        <p:nvSpPr>
          <p:cNvPr id="10276" name="object 37"/>
          <p:cNvSpPr/>
          <p:nvPr/>
        </p:nvSpPr>
        <p:spPr bwMode="auto">
          <a:xfrm>
            <a:off x="3101975" y="4719638"/>
            <a:ext cx="19050" cy="9525"/>
          </a:xfrm>
          <a:custGeom>
            <a:avLst/>
            <a:gdLst>
              <a:gd name="T0" fmla="*/ 9525 w 19050"/>
              <a:gd name="T1" fmla="*/ 0 h 9905"/>
              <a:gd name="T2" fmla="*/ 9525 w 19050"/>
              <a:gd name="T3" fmla="*/ 9905 h 9905"/>
              <a:gd name="T4" fmla="*/ 0 60000 65536"/>
              <a:gd name="T5" fmla="*/ 0 60000 65536"/>
              <a:gd name="T6" fmla="*/ 0 w 19050"/>
              <a:gd name="T7" fmla="*/ 0 h 9905"/>
              <a:gd name="T8" fmla="*/ 19050 w 19050"/>
              <a:gd name="T9" fmla="*/ 9905 h 9905"/>
            </a:gdLst>
            <a:ahLst/>
            <a:cxnLst>
              <a:cxn ang="T4">
                <a:pos x="T0" y="T1"/>
              </a:cxn>
              <a:cxn ang="T5">
                <a:pos x="T2" y="T3"/>
              </a:cxn>
            </a:cxnLst>
            <a:rect l="T6" t="T7" r="T8" b="T9"/>
            <a:pathLst>
              <a:path w="19050" h="9905">
                <a:moveTo>
                  <a:pt x="9525" y="0"/>
                </a:moveTo>
                <a:lnTo>
                  <a:pt x="9525" y="9905"/>
                </a:lnTo>
              </a:path>
            </a:pathLst>
          </a:custGeom>
          <a:noFill/>
          <a:ln w="20320">
            <a:solidFill>
              <a:srgbClr val="28166F"/>
            </a:solidFill>
            <a:round/>
          </a:ln>
        </p:spPr>
        <p:txBody>
          <a:bodyPr lIns="0" tIns="0" rIns="0" bIns="0"/>
          <a:lstStyle/>
          <a:p>
            <a:endParaRPr lang="el-GR"/>
          </a:p>
        </p:txBody>
      </p:sp>
      <p:sp>
        <p:nvSpPr>
          <p:cNvPr id="10277" name="object 38"/>
          <p:cNvSpPr/>
          <p:nvPr/>
        </p:nvSpPr>
        <p:spPr bwMode="auto">
          <a:xfrm>
            <a:off x="1149350" y="3679825"/>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8">
            <a:solidFill>
              <a:srgbClr val="28166F"/>
            </a:solidFill>
            <a:round/>
          </a:ln>
        </p:spPr>
        <p:txBody>
          <a:bodyPr lIns="0" tIns="0" rIns="0" bIns="0"/>
          <a:lstStyle/>
          <a:p>
            <a:endParaRPr lang="el-GR"/>
          </a:p>
        </p:txBody>
      </p:sp>
      <p:sp>
        <p:nvSpPr>
          <p:cNvPr id="10278" name="object 39"/>
          <p:cNvSpPr/>
          <p:nvPr/>
        </p:nvSpPr>
        <p:spPr bwMode="auto">
          <a:xfrm>
            <a:off x="4979988"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279" name="object 40"/>
          <p:cNvSpPr/>
          <p:nvPr/>
        </p:nvSpPr>
        <p:spPr bwMode="auto">
          <a:xfrm>
            <a:off x="4979988" y="3783013"/>
            <a:ext cx="103187" cy="0"/>
          </a:xfrm>
          <a:custGeom>
            <a:avLst/>
            <a:gdLst>
              <a:gd name="T0" fmla="*/ 103632 w 103632"/>
              <a:gd name="T1" fmla="*/ 0 w 103632"/>
              <a:gd name="T2" fmla="*/ 0 60000 65536"/>
              <a:gd name="T3" fmla="*/ 0 60000 65536"/>
              <a:gd name="T4" fmla="*/ 0 w 103632"/>
              <a:gd name="T5" fmla="*/ 103632 w 103632"/>
            </a:gdLst>
            <a:ahLst/>
            <a:cxnLst>
              <a:cxn ang="T2">
                <a:pos x="T0" y="0"/>
              </a:cxn>
              <a:cxn ang="T3">
                <a:pos x="T1" y="0"/>
              </a:cxn>
            </a:cxnLst>
            <a:rect l="T4" t="0" r="T5" b="0"/>
            <a:pathLst>
              <a:path w="103632">
                <a:moveTo>
                  <a:pt x="103632" y="0"/>
                </a:moveTo>
                <a:lnTo>
                  <a:pt x="0" y="0"/>
                </a:lnTo>
              </a:path>
            </a:pathLst>
          </a:custGeom>
          <a:noFill/>
          <a:ln w="10414">
            <a:solidFill>
              <a:srgbClr val="28166F"/>
            </a:solidFill>
            <a:round/>
          </a:ln>
        </p:spPr>
        <p:txBody>
          <a:bodyPr lIns="0" tIns="0" rIns="0" bIns="0"/>
          <a:lstStyle/>
          <a:p>
            <a:endParaRPr lang="el-GR"/>
          </a:p>
        </p:txBody>
      </p:sp>
      <p:sp>
        <p:nvSpPr>
          <p:cNvPr id="10280" name="object 41"/>
          <p:cNvSpPr/>
          <p:nvPr/>
        </p:nvSpPr>
        <p:spPr bwMode="auto">
          <a:xfrm>
            <a:off x="1733550" y="3806825"/>
            <a:ext cx="7938" cy="6350"/>
          </a:xfrm>
          <a:custGeom>
            <a:avLst/>
            <a:gdLst>
              <a:gd name="T0" fmla="*/ 8381 w 8381"/>
              <a:gd name="T1" fmla="*/ 6096 h 6858"/>
              <a:gd name="T2" fmla="*/ 3047 w 8381"/>
              <a:gd name="T3" fmla="*/ 0 h 6858"/>
              <a:gd name="T4" fmla="*/ 0 w 8381"/>
              <a:gd name="T5" fmla="*/ 2286 h 6858"/>
              <a:gd name="T6" fmla="*/ 5333 w 8381"/>
              <a:gd name="T7" fmla="*/ 6858 h 6858"/>
              <a:gd name="T8" fmla="*/ 8381 w 8381"/>
              <a:gd name="T9" fmla="*/ 6096 h 6858"/>
              <a:gd name="T10" fmla="*/ 0 60000 65536"/>
              <a:gd name="T11" fmla="*/ 0 60000 65536"/>
              <a:gd name="T12" fmla="*/ 0 60000 65536"/>
              <a:gd name="T13" fmla="*/ 0 60000 65536"/>
              <a:gd name="T14" fmla="*/ 0 60000 65536"/>
              <a:gd name="T15" fmla="*/ 0 w 8381"/>
              <a:gd name="T16" fmla="*/ 0 h 6858"/>
              <a:gd name="T17" fmla="*/ 8381 w 8381"/>
              <a:gd name="T18" fmla="*/ 6858 h 6858"/>
            </a:gdLst>
            <a:ahLst/>
            <a:cxnLst>
              <a:cxn ang="T10">
                <a:pos x="T0" y="T1"/>
              </a:cxn>
              <a:cxn ang="T11">
                <a:pos x="T2" y="T3"/>
              </a:cxn>
              <a:cxn ang="T12">
                <a:pos x="T4" y="T5"/>
              </a:cxn>
              <a:cxn ang="T13">
                <a:pos x="T6" y="T7"/>
              </a:cxn>
              <a:cxn ang="T14">
                <a:pos x="T8" y="T9"/>
              </a:cxn>
            </a:cxnLst>
            <a:rect l="T15" t="T16" r="T17" b="T18"/>
            <a:pathLst>
              <a:path w="8381" h="6858">
                <a:moveTo>
                  <a:pt x="8381" y="6096"/>
                </a:moveTo>
                <a:lnTo>
                  <a:pt x="3047" y="0"/>
                </a:lnTo>
                <a:lnTo>
                  <a:pt x="0" y="2286"/>
                </a:lnTo>
                <a:lnTo>
                  <a:pt x="5333" y="6858"/>
                </a:lnTo>
                <a:lnTo>
                  <a:pt x="8381" y="6096"/>
                </a:lnTo>
                <a:close/>
              </a:path>
            </a:pathLst>
          </a:custGeom>
          <a:solidFill>
            <a:srgbClr val="28166F"/>
          </a:solidFill>
          <a:ln w="9525">
            <a:noFill/>
            <a:round/>
          </a:ln>
        </p:spPr>
        <p:txBody>
          <a:bodyPr lIns="0" tIns="0" rIns="0" bIns="0"/>
          <a:lstStyle/>
          <a:p>
            <a:endParaRPr lang="el-GR"/>
          </a:p>
        </p:txBody>
      </p:sp>
      <p:sp>
        <p:nvSpPr>
          <p:cNvPr id="10281" name="object 42"/>
          <p:cNvSpPr/>
          <p:nvPr/>
        </p:nvSpPr>
        <p:spPr bwMode="auto">
          <a:xfrm>
            <a:off x="1733550" y="3806825"/>
            <a:ext cx="7938" cy="6350"/>
          </a:xfrm>
          <a:custGeom>
            <a:avLst/>
            <a:gdLst>
              <a:gd name="T0" fmla="*/ 8381 w 8381"/>
              <a:gd name="T1" fmla="*/ 6096 h 6858"/>
              <a:gd name="T2" fmla="*/ 3047 w 8381"/>
              <a:gd name="T3" fmla="*/ 0 h 6858"/>
              <a:gd name="T4" fmla="*/ 0 w 8381"/>
              <a:gd name="T5" fmla="*/ 2286 h 6858"/>
              <a:gd name="T6" fmla="*/ 5333 w 8381"/>
              <a:gd name="T7" fmla="*/ 6858 h 6858"/>
              <a:gd name="T8" fmla="*/ 8381 w 8381"/>
              <a:gd name="T9" fmla="*/ 6096 h 6858"/>
              <a:gd name="T10" fmla="*/ 0 60000 65536"/>
              <a:gd name="T11" fmla="*/ 0 60000 65536"/>
              <a:gd name="T12" fmla="*/ 0 60000 65536"/>
              <a:gd name="T13" fmla="*/ 0 60000 65536"/>
              <a:gd name="T14" fmla="*/ 0 60000 65536"/>
              <a:gd name="T15" fmla="*/ 0 w 8381"/>
              <a:gd name="T16" fmla="*/ 0 h 6858"/>
              <a:gd name="T17" fmla="*/ 8381 w 8381"/>
              <a:gd name="T18" fmla="*/ 6858 h 6858"/>
            </a:gdLst>
            <a:ahLst/>
            <a:cxnLst>
              <a:cxn ang="T10">
                <a:pos x="T0" y="T1"/>
              </a:cxn>
              <a:cxn ang="T11">
                <a:pos x="T2" y="T3"/>
              </a:cxn>
              <a:cxn ang="T12">
                <a:pos x="T4" y="T5"/>
              </a:cxn>
              <a:cxn ang="T13">
                <a:pos x="T6" y="T7"/>
              </a:cxn>
              <a:cxn ang="T14">
                <a:pos x="T8" y="T9"/>
              </a:cxn>
            </a:cxnLst>
            <a:rect l="T15" t="T16" r="T17" b="T18"/>
            <a:pathLst>
              <a:path w="8381" h="6858">
                <a:moveTo>
                  <a:pt x="8381" y="6096"/>
                </a:moveTo>
                <a:lnTo>
                  <a:pt x="3047" y="0"/>
                </a:lnTo>
                <a:lnTo>
                  <a:pt x="0" y="2286"/>
                </a:lnTo>
                <a:lnTo>
                  <a:pt x="5333" y="6858"/>
                </a:lnTo>
                <a:lnTo>
                  <a:pt x="8381" y="6096"/>
                </a:lnTo>
                <a:close/>
              </a:path>
            </a:pathLst>
          </a:custGeom>
          <a:solidFill>
            <a:srgbClr val="28166F"/>
          </a:solidFill>
          <a:ln w="9525">
            <a:noFill/>
            <a:round/>
          </a:ln>
        </p:spPr>
        <p:txBody>
          <a:bodyPr lIns="0" tIns="0" rIns="0" bIns="0"/>
          <a:lstStyle/>
          <a:p>
            <a:endParaRPr lang="el-GR"/>
          </a:p>
        </p:txBody>
      </p:sp>
      <p:sp>
        <p:nvSpPr>
          <p:cNvPr id="10282" name="object 43"/>
          <p:cNvSpPr/>
          <p:nvPr/>
        </p:nvSpPr>
        <p:spPr bwMode="auto">
          <a:xfrm>
            <a:off x="1733550" y="3806825"/>
            <a:ext cx="7938" cy="6350"/>
          </a:xfrm>
          <a:custGeom>
            <a:avLst/>
            <a:gdLst>
              <a:gd name="T0" fmla="*/ 8381 w 8381"/>
              <a:gd name="T1" fmla="*/ 6096 h 6858"/>
              <a:gd name="T2" fmla="*/ 3047 w 8381"/>
              <a:gd name="T3" fmla="*/ 0 h 6858"/>
              <a:gd name="T4" fmla="*/ 0 w 8381"/>
              <a:gd name="T5" fmla="*/ 2286 h 6858"/>
              <a:gd name="T6" fmla="*/ 5333 w 8381"/>
              <a:gd name="T7" fmla="*/ 6858 h 6858"/>
              <a:gd name="T8" fmla="*/ 8381 w 8381"/>
              <a:gd name="T9" fmla="*/ 6096 h 6858"/>
              <a:gd name="T10" fmla="*/ 0 60000 65536"/>
              <a:gd name="T11" fmla="*/ 0 60000 65536"/>
              <a:gd name="T12" fmla="*/ 0 60000 65536"/>
              <a:gd name="T13" fmla="*/ 0 60000 65536"/>
              <a:gd name="T14" fmla="*/ 0 60000 65536"/>
              <a:gd name="T15" fmla="*/ 0 w 8381"/>
              <a:gd name="T16" fmla="*/ 0 h 6858"/>
              <a:gd name="T17" fmla="*/ 8381 w 8381"/>
              <a:gd name="T18" fmla="*/ 6858 h 6858"/>
            </a:gdLst>
            <a:ahLst/>
            <a:cxnLst>
              <a:cxn ang="T10">
                <a:pos x="T0" y="T1"/>
              </a:cxn>
              <a:cxn ang="T11">
                <a:pos x="T2" y="T3"/>
              </a:cxn>
              <a:cxn ang="T12">
                <a:pos x="T4" y="T5"/>
              </a:cxn>
              <a:cxn ang="T13">
                <a:pos x="T6" y="T7"/>
              </a:cxn>
              <a:cxn ang="T14">
                <a:pos x="T8" y="T9"/>
              </a:cxn>
            </a:cxnLst>
            <a:rect l="T15" t="T16" r="T17" b="T18"/>
            <a:pathLst>
              <a:path w="8381" h="6858">
                <a:moveTo>
                  <a:pt x="8381" y="6096"/>
                </a:moveTo>
                <a:lnTo>
                  <a:pt x="3047" y="0"/>
                </a:lnTo>
                <a:lnTo>
                  <a:pt x="0" y="2286"/>
                </a:lnTo>
                <a:lnTo>
                  <a:pt x="5333" y="6858"/>
                </a:lnTo>
                <a:lnTo>
                  <a:pt x="8381" y="6096"/>
                </a:lnTo>
                <a:close/>
              </a:path>
            </a:pathLst>
          </a:custGeom>
          <a:solidFill>
            <a:srgbClr val="28166F"/>
          </a:solidFill>
          <a:ln w="9525">
            <a:noFill/>
            <a:round/>
          </a:ln>
        </p:spPr>
        <p:txBody>
          <a:bodyPr lIns="0" tIns="0" rIns="0" bIns="0"/>
          <a:lstStyle/>
          <a:p>
            <a:endParaRPr lang="el-GR"/>
          </a:p>
        </p:txBody>
      </p:sp>
      <p:sp>
        <p:nvSpPr>
          <p:cNvPr id="10283" name="object 44"/>
          <p:cNvSpPr/>
          <p:nvPr/>
        </p:nvSpPr>
        <p:spPr bwMode="auto">
          <a:xfrm>
            <a:off x="1733550" y="3806825"/>
            <a:ext cx="7938" cy="6350"/>
          </a:xfrm>
          <a:custGeom>
            <a:avLst/>
            <a:gdLst>
              <a:gd name="T0" fmla="*/ 8381 w 8381"/>
              <a:gd name="T1" fmla="*/ 6096 h 6858"/>
              <a:gd name="T2" fmla="*/ 3047 w 8381"/>
              <a:gd name="T3" fmla="*/ 0 h 6858"/>
              <a:gd name="T4" fmla="*/ 0 w 8381"/>
              <a:gd name="T5" fmla="*/ 2286 h 6858"/>
              <a:gd name="T6" fmla="*/ 5333 w 8381"/>
              <a:gd name="T7" fmla="*/ 6858 h 6858"/>
              <a:gd name="T8" fmla="*/ 8381 w 8381"/>
              <a:gd name="T9" fmla="*/ 6096 h 6858"/>
              <a:gd name="T10" fmla="*/ 0 60000 65536"/>
              <a:gd name="T11" fmla="*/ 0 60000 65536"/>
              <a:gd name="T12" fmla="*/ 0 60000 65536"/>
              <a:gd name="T13" fmla="*/ 0 60000 65536"/>
              <a:gd name="T14" fmla="*/ 0 60000 65536"/>
              <a:gd name="T15" fmla="*/ 0 w 8381"/>
              <a:gd name="T16" fmla="*/ 0 h 6858"/>
              <a:gd name="T17" fmla="*/ 8381 w 8381"/>
              <a:gd name="T18" fmla="*/ 6858 h 6858"/>
            </a:gdLst>
            <a:ahLst/>
            <a:cxnLst>
              <a:cxn ang="T10">
                <a:pos x="T0" y="T1"/>
              </a:cxn>
              <a:cxn ang="T11">
                <a:pos x="T2" y="T3"/>
              </a:cxn>
              <a:cxn ang="T12">
                <a:pos x="T4" y="T5"/>
              </a:cxn>
              <a:cxn ang="T13">
                <a:pos x="T6" y="T7"/>
              </a:cxn>
              <a:cxn ang="T14">
                <a:pos x="T8" y="T9"/>
              </a:cxn>
            </a:cxnLst>
            <a:rect l="T15" t="T16" r="T17" b="T18"/>
            <a:pathLst>
              <a:path w="8381" h="6858">
                <a:moveTo>
                  <a:pt x="8381" y="6096"/>
                </a:moveTo>
                <a:lnTo>
                  <a:pt x="3047" y="0"/>
                </a:lnTo>
                <a:lnTo>
                  <a:pt x="0" y="2286"/>
                </a:lnTo>
                <a:lnTo>
                  <a:pt x="5333" y="6858"/>
                </a:lnTo>
                <a:lnTo>
                  <a:pt x="8381" y="6096"/>
                </a:lnTo>
                <a:close/>
              </a:path>
            </a:pathLst>
          </a:custGeom>
          <a:solidFill>
            <a:srgbClr val="28166F"/>
          </a:solidFill>
          <a:ln w="9525">
            <a:noFill/>
            <a:round/>
          </a:ln>
        </p:spPr>
        <p:txBody>
          <a:bodyPr lIns="0" tIns="0" rIns="0" bIns="0"/>
          <a:lstStyle/>
          <a:p>
            <a:endParaRPr lang="el-GR"/>
          </a:p>
        </p:txBody>
      </p:sp>
      <p:sp>
        <p:nvSpPr>
          <p:cNvPr id="10284" name="object 45"/>
          <p:cNvSpPr/>
          <p:nvPr/>
        </p:nvSpPr>
        <p:spPr bwMode="auto">
          <a:xfrm>
            <a:off x="1773238"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8128">
            <a:solidFill>
              <a:srgbClr val="28166F"/>
            </a:solidFill>
            <a:round/>
          </a:ln>
        </p:spPr>
        <p:txBody>
          <a:bodyPr lIns="0" tIns="0" rIns="0" bIns="0"/>
          <a:lstStyle/>
          <a:p>
            <a:endParaRPr lang="el-GR"/>
          </a:p>
        </p:txBody>
      </p:sp>
      <p:sp>
        <p:nvSpPr>
          <p:cNvPr id="10285" name="object 46"/>
          <p:cNvSpPr/>
          <p:nvPr/>
        </p:nvSpPr>
        <p:spPr bwMode="auto">
          <a:xfrm>
            <a:off x="1733550"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8128">
            <a:solidFill>
              <a:srgbClr val="28166F"/>
            </a:solidFill>
            <a:round/>
          </a:ln>
        </p:spPr>
        <p:txBody>
          <a:bodyPr lIns="0" tIns="0" rIns="0" bIns="0"/>
          <a:lstStyle/>
          <a:p>
            <a:endParaRPr lang="el-GR"/>
          </a:p>
        </p:txBody>
      </p:sp>
      <p:sp>
        <p:nvSpPr>
          <p:cNvPr id="10286" name="object 47"/>
          <p:cNvSpPr/>
          <p:nvPr/>
        </p:nvSpPr>
        <p:spPr bwMode="auto">
          <a:xfrm>
            <a:off x="1700213" y="3783013"/>
            <a:ext cx="103187" cy="0"/>
          </a:xfrm>
          <a:custGeom>
            <a:avLst/>
            <a:gdLst>
              <a:gd name="T0" fmla="*/ 103631 w 103631"/>
              <a:gd name="T1" fmla="*/ 0 w 103631"/>
              <a:gd name="T2" fmla="*/ 0 60000 65536"/>
              <a:gd name="T3" fmla="*/ 0 60000 65536"/>
              <a:gd name="T4" fmla="*/ 0 w 103631"/>
              <a:gd name="T5" fmla="*/ 103631 w 103631"/>
            </a:gdLst>
            <a:ahLst/>
            <a:cxnLst>
              <a:cxn ang="T2">
                <a:pos x="T0" y="0"/>
              </a:cxn>
              <a:cxn ang="T3">
                <a:pos x="T1" y="0"/>
              </a:cxn>
            </a:cxnLst>
            <a:rect l="T4" t="0" r="T5" b="0"/>
            <a:pathLst>
              <a:path w="103631">
                <a:moveTo>
                  <a:pt x="103631" y="0"/>
                </a:moveTo>
                <a:lnTo>
                  <a:pt x="0" y="0"/>
                </a:lnTo>
              </a:path>
            </a:pathLst>
          </a:custGeom>
          <a:noFill/>
          <a:ln w="10414">
            <a:solidFill>
              <a:srgbClr val="28166F"/>
            </a:solidFill>
            <a:round/>
          </a:ln>
        </p:spPr>
        <p:txBody>
          <a:bodyPr lIns="0" tIns="0" rIns="0" bIns="0"/>
          <a:lstStyle/>
          <a:p>
            <a:endParaRPr lang="el-GR"/>
          </a:p>
        </p:txBody>
      </p:sp>
      <p:sp>
        <p:nvSpPr>
          <p:cNvPr id="10287" name="object 48"/>
          <p:cNvSpPr/>
          <p:nvPr/>
        </p:nvSpPr>
        <p:spPr bwMode="auto">
          <a:xfrm>
            <a:off x="1803400"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288" name="object 49"/>
          <p:cNvSpPr/>
          <p:nvPr/>
        </p:nvSpPr>
        <p:spPr bwMode="auto">
          <a:xfrm>
            <a:off x="1700213"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289" name="object 50"/>
          <p:cNvSpPr/>
          <p:nvPr/>
        </p:nvSpPr>
        <p:spPr bwMode="auto">
          <a:xfrm>
            <a:off x="2427288"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11938">
            <a:solidFill>
              <a:srgbClr val="28166F"/>
            </a:solidFill>
            <a:round/>
          </a:ln>
        </p:spPr>
        <p:txBody>
          <a:bodyPr lIns="0" tIns="0" rIns="0" bIns="0"/>
          <a:lstStyle/>
          <a:p>
            <a:endParaRPr lang="el-GR"/>
          </a:p>
        </p:txBody>
      </p:sp>
      <p:sp>
        <p:nvSpPr>
          <p:cNvPr id="10290" name="object 51"/>
          <p:cNvSpPr/>
          <p:nvPr/>
        </p:nvSpPr>
        <p:spPr bwMode="auto">
          <a:xfrm>
            <a:off x="2390775"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9651">
            <a:solidFill>
              <a:srgbClr val="28166F"/>
            </a:solidFill>
            <a:round/>
          </a:ln>
        </p:spPr>
        <p:txBody>
          <a:bodyPr lIns="0" tIns="0" rIns="0" bIns="0"/>
          <a:lstStyle/>
          <a:p>
            <a:endParaRPr lang="el-GR"/>
          </a:p>
        </p:txBody>
      </p:sp>
      <p:sp>
        <p:nvSpPr>
          <p:cNvPr id="10291" name="object 52"/>
          <p:cNvSpPr/>
          <p:nvPr/>
        </p:nvSpPr>
        <p:spPr bwMode="auto">
          <a:xfrm>
            <a:off x="2355850" y="3783013"/>
            <a:ext cx="101600" cy="0"/>
          </a:xfrm>
          <a:custGeom>
            <a:avLst/>
            <a:gdLst>
              <a:gd name="T0" fmla="*/ 101345 w 101345"/>
              <a:gd name="T1" fmla="*/ 0 w 101345"/>
              <a:gd name="T2" fmla="*/ 0 60000 65536"/>
              <a:gd name="T3" fmla="*/ 0 60000 65536"/>
              <a:gd name="T4" fmla="*/ 0 w 101345"/>
              <a:gd name="T5" fmla="*/ 101345 w 101345"/>
            </a:gdLst>
            <a:ahLst/>
            <a:cxnLst>
              <a:cxn ang="T2">
                <a:pos x="T0" y="0"/>
              </a:cxn>
              <a:cxn ang="T3">
                <a:pos x="T1" y="0"/>
              </a:cxn>
            </a:cxnLst>
            <a:rect l="T4" t="0" r="T5" b="0"/>
            <a:pathLst>
              <a:path w="101345">
                <a:moveTo>
                  <a:pt x="101345" y="0"/>
                </a:moveTo>
                <a:lnTo>
                  <a:pt x="0" y="0"/>
                </a:lnTo>
              </a:path>
            </a:pathLst>
          </a:custGeom>
          <a:noFill/>
          <a:ln w="10414">
            <a:solidFill>
              <a:srgbClr val="28166F"/>
            </a:solidFill>
            <a:round/>
          </a:ln>
        </p:spPr>
        <p:txBody>
          <a:bodyPr lIns="0" tIns="0" rIns="0" bIns="0"/>
          <a:lstStyle/>
          <a:p>
            <a:endParaRPr lang="el-GR"/>
          </a:p>
        </p:txBody>
      </p:sp>
      <p:sp>
        <p:nvSpPr>
          <p:cNvPr id="10292" name="object 53"/>
          <p:cNvSpPr/>
          <p:nvPr/>
        </p:nvSpPr>
        <p:spPr bwMode="auto">
          <a:xfrm>
            <a:off x="2459038"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293" name="object 54"/>
          <p:cNvSpPr/>
          <p:nvPr/>
        </p:nvSpPr>
        <p:spPr bwMode="auto">
          <a:xfrm>
            <a:off x="2355850"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9651">
            <a:solidFill>
              <a:srgbClr val="28166F"/>
            </a:solidFill>
            <a:round/>
          </a:ln>
        </p:spPr>
        <p:txBody>
          <a:bodyPr lIns="0" tIns="0" rIns="0" bIns="0"/>
          <a:lstStyle/>
          <a:p>
            <a:endParaRPr lang="el-GR"/>
          </a:p>
        </p:txBody>
      </p:sp>
      <p:sp>
        <p:nvSpPr>
          <p:cNvPr id="10294" name="object 55"/>
          <p:cNvSpPr/>
          <p:nvPr/>
        </p:nvSpPr>
        <p:spPr bwMode="auto">
          <a:xfrm>
            <a:off x="4391025"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6604">
            <a:solidFill>
              <a:srgbClr val="28166F"/>
            </a:solidFill>
            <a:round/>
          </a:ln>
        </p:spPr>
        <p:txBody>
          <a:bodyPr lIns="0" tIns="0" rIns="0" bIns="0"/>
          <a:lstStyle/>
          <a:p>
            <a:endParaRPr lang="el-GR"/>
          </a:p>
        </p:txBody>
      </p:sp>
      <p:sp>
        <p:nvSpPr>
          <p:cNvPr id="10295" name="object 56"/>
          <p:cNvSpPr/>
          <p:nvPr/>
        </p:nvSpPr>
        <p:spPr bwMode="auto">
          <a:xfrm>
            <a:off x="3043238"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9651">
            <a:solidFill>
              <a:srgbClr val="28166F"/>
            </a:solidFill>
            <a:round/>
          </a:ln>
        </p:spPr>
        <p:txBody>
          <a:bodyPr lIns="0" tIns="0" rIns="0" bIns="0"/>
          <a:lstStyle/>
          <a:p>
            <a:endParaRPr lang="el-GR"/>
          </a:p>
        </p:txBody>
      </p:sp>
      <p:sp>
        <p:nvSpPr>
          <p:cNvPr id="10296" name="object 57"/>
          <p:cNvSpPr/>
          <p:nvPr/>
        </p:nvSpPr>
        <p:spPr bwMode="auto">
          <a:xfrm>
            <a:off x="4425950"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297" name="object 58"/>
          <p:cNvSpPr/>
          <p:nvPr/>
        </p:nvSpPr>
        <p:spPr bwMode="auto">
          <a:xfrm>
            <a:off x="3011488"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298" name="object 59"/>
          <p:cNvSpPr/>
          <p:nvPr/>
        </p:nvSpPr>
        <p:spPr bwMode="auto">
          <a:xfrm>
            <a:off x="5006975"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7366">
            <a:solidFill>
              <a:srgbClr val="28166F"/>
            </a:solidFill>
            <a:round/>
          </a:ln>
        </p:spPr>
        <p:txBody>
          <a:bodyPr lIns="0" tIns="0" rIns="0" bIns="0"/>
          <a:lstStyle/>
          <a:p>
            <a:endParaRPr lang="el-GR"/>
          </a:p>
        </p:txBody>
      </p:sp>
      <p:sp>
        <p:nvSpPr>
          <p:cNvPr id="10299" name="object 60"/>
          <p:cNvSpPr/>
          <p:nvPr/>
        </p:nvSpPr>
        <p:spPr bwMode="auto">
          <a:xfrm>
            <a:off x="5046663" y="3783013"/>
            <a:ext cx="0" cy="501650"/>
          </a:xfrm>
          <a:custGeom>
            <a:avLst/>
            <a:gdLst>
              <a:gd name="T0" fmla="*/ 0 h 501396"/>
              <a:gd name="T1" fmla="*/ 501396 h 501396"/>
              <a:gd name="T2" fmla="*/ 0 60000 65536"/>
              <a:gd name="T3" fmla="*/ 0 60000 65536"/>
              <a:gd name="T4" fmla="*/ 0 h 501396"/>
              <a:gd name="T5" fmla="*/ 501396 h 501396"/>
            </a:gdLst>
            <a:ahLst/>
            <a:cxnLst>
              <a:cxn ang="T2">
                <a:pos x="0" y="T0"/>
              </a:cxn>
              <a:cxn ang="T3">
                <a:pos x="0" y="T1"/>
              </a:cxn>
            </a:cxnLst>
            <a:rect l="0" t="T4" r="0" b="T5"/>
            <a:pathLst>
              <a:path h="501396">
                <a:moveTo>
                  <a:pt x="0" y="0"/>
                </a:moveTo>
                <a:lnTo>
                  <a:pt x="0" y="501396"/>
                </a:lnTo>
              </a:path>
            </a:pathLst>
          </a:custGeom>
          <a:noFill/>
          <a:ln w="8128">
            <a:solidFill>
              <a:srgbClr val="28166F"/>
            </a:solidFill>
            <a:round/>
          </a:ln>
        </p:spPr>
        <p:txBody>
          <a:bodyPr lIns="0" tIns="0" rIns="0" bIns="0"/>
          <a:lstStyle/>
          <a:p>
            <a:endParaRPr lang="el-GR"/>
          </a:p>
        </p:txBody>
      </p:sp>
      <p:sp>
        <p:nvSpPr>
          <p:cNvPr id="10300" name="object 61"/>
          <p:cNvSpPr/>
          <p:nvPr/>
        </p:nvSpPr>
        <p:spPr bwMode="auto">
          <a:xfrm>
            <a:off x="5083175"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5842">
            <a:solidFill>
              <a:srgbClr val="28166F"/>
            </a:solidFill>
            <a:round/>
          </a:ln>
        </p:spPr>
        <p:txBody>
          <a:bodyPr lIns="0" tIns="0" rIns="0" bIns="0"/>
          <a:lstStyle/>
          <a:p>
            <a:endParaRPr lang="el-GR"/>
          </a:p>
        </p:txBody>
      </p:sp>
      <p:sp>
        <p:nvSpPr>
          <p:cNvPr id="10301" name="object 62"/>
          <p:cNvSpPr/>
          <p:nvPr/>
        </p:nvSpPr>
        <p:spPr bwMode="auto">
          <a:xfrm>
            <a:off x="1828800" y="3479800"/>
            <a:ext cx="0" cy="163513"/>
          </a:xfrm>
          <a:custGeom>
            <a:avLst/>
            <a:gdLst>
              <a:gd name="T0" fmla="*/ 0 h 163829"/>
              <a:gd name="T1" fmla="*/ 163829 h 163829"/>
              <a:gd name="T2" fmla="*/ 0 60000 65536"/>
              <a:gd name="T3" fmla="*/ 0 60000 65536"/>
              <a:gd name="T4" fmla="*/ 0 h 163829"/>
              <a:gd name="T5" fmla="*/ 163829 h 163829"/>
            </a:gdLst>
            <a:ahLst/>
            <a:cxnLst>
              <a:cxn ang="T2">
                <a:pos x="0" y="T0"/>
              </a:cxn>
              <a:cxn ang="T3">
                <a:pos x="0" y="T1"/>
              </a:cxn>
            </a:cxnLst>
            <a:rect l="0" t="T4" r="0" b="T5"/>
            <a:pathLst>
              <a:path h="163829">
                <a:moveTo>
                  <a:pt x="0" y="0"/>
                </a:moveTo>
                <a:lnTo>
                  <a:pt x="0" y="163829"/>
                </a:lnTo>
              </a:path>
            </a:pathLst>
          </a:custGeom>
          <a:noFill/>
          <a:ln w="10413">
            <a:solidFill>
              <a:srgbClr val="28166F"/>
            </a:solidFill>
            <a:round/>
          </a:ln>
        </p:spPr>
        <p:txBody>
          <a:bodyPr lIns="0" tIns="0" rIns="0" bIns="0"/>
          <a:lstStyle/>
          <a:p>
            <a:endParaRPr lang="el-GR"/>
          </a:p>
        </p:txBody>
      </p:sp>
      <p:sp>
        <p:nvSpPr>
          <p:cNvPr id="10302" name="object 63"/>
          <p:cNvSpPr/>
          <p:nvPr/>
        </p:nvSpPr>
        <p:spPr bwMode="auto">
          <a:xfrm>
            <a:off x="2484438" y="3482975"/>
            <a:ext cx="0" cy="153988"/>
          </a:xfrm>
          <a:custGeom>
            <a:avLst/>
            <a:gdLst>
              <a:gd name="T0" fmla="*/ 0 h 154686"/>
              <a:gd name="T1" fmla="*/ 154686 h 154686"/>
              <a:gd name="T2" fmla="*/ 0 60000 65536"/>
              <a:gd name="T3" fmla="*/ 0 60000 65536"/>
              <a:gd name="T4" fmla="*/ 0 h 154686"/>
              <a:gd name="T5" fmla="*/ 154686 h 154686"/>
            </a:gdLst>
            <a:ahLst/>
            <a:cxnLst>
              <a:cxn ang="T2">
                <a:pos x="0" y="T0"/>
              </a:cxn>
              <a:cxn ang="T3">
                <a:pos x="0" y="T1"/>
              </a:cxn>
            </a:cxnLst>
            <a:rect l="0" t="T4" r="0" b="T5"/>
            <a:pathLst>
              <a:path h="154686">
                <a:moveTo>
                  <a:pt x="0" y="0"/>
                </a:moveTo>
                <a:lnTo>
                  <a:pt x="0" y="154686"/>
                </a:lnTo>
              </a:path>
            </a:pathLst>
          </a:custGeom>
          <a:noFill/>
          <a:ln w="8127">
            <a:solidFill>
              <a:srgbClr val="28166F"/>
            </a:solidFill>
            <a:round/>
          </a:ln>
        </p:spPr>
        <p:txBody>
          <a:bodyPr lIns="0" tIns="0" rIns="0" bIns="0"/>
          <a:lstStyle/>
          <a:p>
            <a:endParaRPr lang="el-GR"/>
          </a:p>
        </p:txBody>
      </p:sp>
      <p:sp>
        <p:nvSpPr>
          <p:cNvPr id="10303" name="object 64"/>
          <p:cNvSpPr/>
          <p:nvPr/>
        </p:nvSpPr>
        <p:spPr bwMode="auto">
          <a:xfrm>
            <a:off x="4451350" y="3478213"/>
            <a:ext cx="0" cy="160337"/>
          </a:xfrm>
          <a:custGeom>
            <a:avLst/>
            <a:gdLst>
              <a:gd name="T0" fmla="*/ 0 h 160782"/>
              <a:gd name="T1" fmla="*/ 160782 h 160782"/>
              <a:gd name="T2" fmla="*/ 0 60000 65536"/>
              <a:gd name="T3" fmla="*/ 0 60000 65536"/>
              <a:gd name="T4" fmla="*/ 0 h 160782"/>
              <a:gd name="T5" fmla="*/ 160782 h 160782"/>
            </a:gdLst>
            <a:ahLst/>
            <a:cxnLst>
              <a:cxn ang="T2">
                <a:pos x="0" y="T0"/>
              </a:cxn>
              <a:cxn ang="T3">
                <a:pos x="0" y="T1"/>
              </a:cxn>
            </a:cxnLst>
            <a:rect l="0" t="T4" r="0" b="T5"/>
            <a:pathLst>
              <a:path h="160782">
                <a:moveTo>
                  <a:pt x="0" y="0"/>
                </a:moveTo>
                <a:lnTo>
                  <a:pt x="0" y="160782"/>
                </a:lnTo>
              </a:path>
            </a:pathLst>
          </a:custGeom>
          <a:noFill/>
          <a:ln w="8128">
            <a:solidFill>
              <a:srgbClr val="28166F"/>
            </a:solidFill>
            <a:round/>
          </a:ln>
        </p:spPr>
        <p:txBody>
          <a:bodyPr lIns="0" tIns="0" rIns="0" bIns="0"/>
          <a:lstStyle/>
          <a:p>
            <a:endParaRPr lang="el-GR"/>
          </a:p>
        </p:txBody>
      </p:sp>
      <p:sp>
        <p:nvSpPr>
          <p:cNvPr id="10304" name="object 65"/>
          <p:cNvSpPr/>
          <p:nvPr/>
        </p:nvSpPr>
        <p:spPr bwMode="auto">
          <a:xfrm>
            <a:off x="2981325" y="3511550"/>
            <a:ext cx="7938" cy="125413"/>
          </a:xfrm>
          <a:custGeom>
            <a:avLst/>
            <a:gdLst>
              <a:gd name="T0" fmla="*/ 8381 w 8381"/>
              <a:gd name="T1" fmla="*/ 0 h 125729"/>
              <a:gd name="T2" fmla="*/ 2285 w 8381"/>
              <a:gd name="T3" fmla="*/ 0 h 125729"/>
              <a:gd name="T4" fmla="*/ 0 w 8381"/>
              <a:gd name="T5" fmla="*/ 125729 h 125729"/>
              <a:gd name="T6" fmla="*/ 6857 w 8381"/>
              <a:gd name="T7" fmla="*/ 125729 h 125729"/>
              <a:gd name="T8" fmla="*/ 8381 w 8381"/>
              <a:gd name="T9" fmla="*/ 0 h 125729"/>
              <a:gd name="T10" fmla="*/ 0 60000 65536"/>
              <a:gd name="T11" fmla="*/ 0 60000 65536"/>
              <a:gd name="T12" fmla="*/ 0 60000 65536"/>
              <a:gd name="T13" fmla="*/ 0 60000 65536"/>
              <a:gd name="T14" fmla="*/ 0 60000 65536"/>
              <a:gd name="T15" fmla="*/ 0 w 8381"/>
              <a:gd name="T16" fmla="*/ 0 h 125729"/>
              <a:gd name="T17" fmla="*/ 8381 w 8381"/>
              <a:gd name="T18" fmla="*/ 125729 h 125729"/>
            </a:gdLst>
            <a:ahLst/>
            <a:cxnLst>
              <a:cxn ang="T10">
                <a:pos x="T0" y="T1"/>
              </a:cxn>
              <a:cxn ang="T11">
                <a:pos x="T2" y="T3"/>
              </a:cxn>
              <a:cxn ang="T12">
                <a:pos x="T4" y="T5"/>
              </a:cxn>
              <a:cxn ang="T13">
                <a:pos x="T6" y="T7"/>
              </a:cxn>
              <a:cxn ang="T14">
                <a:pos x="T8" y="T9"/>
              </a:cxn>
            </a:cxnLst>
            <a:rect l="T15" t="T16" r="T17" b="T18"/>
            <a:pathLst>
              <a:path w="8381" h="125729">
                <a:moveTo>
                  <a:pt x="8381" y="0"/>
                </a:moveTo>
                <a:lnTo>
                  <a:pt x="2285" y="0"/>
                </a:lnTo>
                <a:lnTo>
                  <a:pt x="0" y="125729"/>
                </a:lnTo>
                <a:lnTo>
                  <a:pt x="6857" y="125729"/>
                </a:lnTo>
                <a:lnTo>
                  <a:pt x="8381" y="0"/>
                </a:lnTo>
                <a:close/>
              </a:path>
            </a:pathLst>
          </a:custGeom>
          <a:solidFill>
            <a:srgbClr val="28166F"/>
          </a:solidFill>
          <a:ln w="9525">
            <a:noFill/>
            <a:round/>
          </a:ln>
        </p:spPr>
        <p:txBody>
          <a:bodyPr lIns="0" tIns="0" rIns="0" bIns="0"/>
          <a:lstStyle/>
          <a:p>
            <a:endParaRPr lang="el-GR"/>
          </a:p>
        </p:txBody>
      </p:sp>
      <p:sp>
        <p:nvSpPr>
          <p:cNvPr id="10305" name="object 66"/>
          <p:cNvSpPr/>
          <p:nvPr/>
        </p:nvSpPr>
        <p:spPr bwMode="auto">
          <a:xfrm>
            <a:off x="3011488" y="3783013"/>
            <a:ext cx="103187" cy="0"/>
          </a:xfrm>
          <a:custGeom>
            <a:avLst/>
            <a:gdLst>
              <a:gd name="T0" fmla="*/ 103631 w 103631"/>
              <a:gd name="T1" fmla="*/ 0 w 103631"/>
              <a:gd name="T2" fmla="*/ 0 60000 65536"/>
              <a:gd name="T3" fmla="*/ 0 60000 65536"/>
              <a:gd name="T4" fmla="*/ 0 w 103631"/>
              <a:gd name="T5" fmla="*/ 103631 w 103631"/>
            </a:gdLst>
            <a:ahLst/>
            <a:cxnLst>
              <a:cxn ang="T2">
                <a:pos x="T0" y="0"/>
              </a:cxn>
              <a:cxn ang="T3">
                <a:pos x="T1" y="0"/>
              </a:cxn>
            </a:cxnLst>
            <a:rect l="T4" t="0" r="T5" b="0"/>
            <a:pathLst>
              <a:path w="103631">
                <a:moveTo>
                  <a:pt x="103631" y="0"/>
                </a:moveTo>
                <a:lnTo>
                  <a:pt x="0" y="0"/>
                </a:lnTo>
              </a:path>
            </a:pathLst>
          </a:custGeom>
          <a:noFill/>
          <a:ln w="10414">
            <a:solidFill>
              <a:srgbClr val="28166F"/>
            </a:solidFill>
            <a:round/>
          </a:ln>
        </p:spPr>
        <p:txBody>
          <a:bodyPr lIns="0" tIns="0" rIns="0" bIns="0"/>
          <a:lstStyle/>
          <a:p>
            <a:endParaRPr lang="el-GR"/>
          </a:p>
        </p:txBody>
      </p:sp>
      <p:sp>
        <p:nvSpPr>
          <p:cNvPr id="10306" name="object 67"/>
          <p:cNvSpPr/>
          <p:nvPr/>
        </p:nvSpPr>
        <p:spPr bwMode="auto">
          <a:xfrm>
            <a:off x="3114675"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7">
            <a:solidFill>
              <a:srgbClr val="28166F"/>
            </a:solidFill>
            <a:round/>
          </a:ln>
        </p:spPr>
        <p:txBody>
          <a:bodyPr lIns="0" tIns="0" rIns="0" bIns="0"/>
          <a:lstStyle/>
          <a:p>
            <a:endParaRPr lang="el-GR"/>
          </a:p>
        </p:txBody>
      </p:sp>
      <p:sp>
        <p:nvSpPr>
          <p:cNvPr id="10307" name="object 68"/>
          <p:cNvSpPr/>
          <p:nvPr/>
        </p:nvSpPr>
        <p:spPr bwMode="auto">
          <a:xfrm>
            <a:off x="3698875"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10413">
            <a:solidFill>
              <a:srgbClr val="28166F"/>
            </a:solidFill>
            <a:round/>
          </a:ln>
        </p:spPr>
        <p:txBody>
          <a:bodyPr lIns="0" tIns="0" rIns="0" bIns="0"/>
          <a:lstStyle/>
          <a:p>
            <a:endParaRPr lang="el-GR"/>
          </a:p>
        </p:txBody>
      </p:sp>
      <p:sp>
        <p:nvSpPr>
          <p:cNvPr id="10308" name="object 69"/>
          <p:cNvSpPr/>
          <p:nvPr/>
        </p:nvSpPr>
        <p:spPr bwMode="auto">
          <a:xfrm>
            <a:off x="3667125"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309" name="object 70"/>
          <p:cNvSpPr/>
          <p:nvPr/>
        </p:nvSpPr>
        <p:spPr bwMode="auto">
          <a:xfrm>
            <a:off x="3136900" y="3475038"/>
            <a:ext cx="0" cy="163512"/>
          </a:xfrm>
          <a:custGeom>
            <a:avLst/>
            <a:gdLst>
              <a:gd name="T0" fmla="*/ 0 h 163448"/>
              <a:gd name="T1" fmla="*/ 163448 h 163448"/>
              <a:gd name="T2" fmla="*/ 0 60000 65536"/>
              <a:gd name="T3" fmla="*/ 0 60000 65536"/>
              <a:gd name="T4" fmla="*/ 0 h 163448"/>
              <a:gd name="T5" fmla="*/ 163448 h 163448"/>
            </a:gdLst>
            <a:ahLst/>
            <a:cxnLst>
              <a:cxn ang="T2">
                <a:pos x="0" y="T0"/>
              </a:cxn>
              <a:cxn ang="T3">
                <a:pos x="0" y="T1"/>
              </a:cxn>
            </a:cxnLst>
            <a:rect l="0" t="T4" r="0" b="T5"/>
            <a:pathLst>
              <a:path h="163448">
                <a:moveTo>
                  <a:pt x="0" y="0"/>
                </a:moveTo>
                <a:lnTo>
                  <a:pt x="0" y="163448"/>
                </a:lnTo>
              </a:path>
            </a:pathLst>
          </a:custGeom>
          <a:noFill/>
          <a:ln w="9651">
            <a:solidFill>
              <a:srgbClr val="28166F"/>
            </a:solidFill>
            <a:round/>
          </a:ln>
        </p:spPr>
        <p:txBody>
          <a:bodyPr lIns="0" tIns="0" rIns="0" bIns="0"/>
          <a:lstStyle/>
          <a:p>
            <a:endParaRPr lang="el-GR"/>
          </a:p>
        </p:txBody>
      </p:sp>
      <p:sp>
        <p:nvSpPr>
          <p:cNvPr id="10310" name="object 71"/>
          <p:cNvSpPr/>
          <p:nvPr/>
        </p:nvSpPr>
        <p:spPr bwMode="auto">
          <a:xfrm>
            <a:off x="3638550" y="3479800"/>
            <a:ext cx="0" cy="160338"/>
          </a:xfrm>
          <a:custGeom>
            <a:avLst/>
            <a:gdLst>
              <a:gd name="T0" fmla="*/ 0 h 161163"/>
              <a:gd name="T1" fmla="*/ 161163 h 161163"/>
              <a:gd name="T2" fmla="*/ 0 60000 65536"/>
              <a:gd name="T3" fmla="*/ 0 60000 65536"/>
              <a:gd name="T4" fmla="*/ 0 h 161163"/>
              <a:gd name="T5" fmla="*/ 161163 h 161163"/>
            </a:gdLst>
            <a:ahLst/>
            <a:cxnLst>
              <a:cxn ang="T2">
                <a:pos x="0" y="T0"/>
              </a:cxn>
              <a:cxn ang="T3">
                <a:pos x="0" y="T1"/>
              </a:cxn>
            </a:cxnLst>
            <a:rect l="0" t="T4" r="0" b="T5"/>
            <a:pathLst>
              <a:path h="161163">
                <a:moveTo>
                  <a:pt x="0" y="0"/>
                </a:moveTo>
                <a:lnTo>
                  <a:pt x="0" y="161163"/>
                </a:lnTo>
              </a:path>
            </a:pathLst>
          </a:custGeom>
          <a:noFill/>
          <a:ln w="8128">
            <a:solidFill>
              <a:srgbClr val="28166F"/>
            </a:solidFill>
            <a:round/>
          </a:ln>
        </p:spPr>
        <p:txBody>
          <a:bodyPr lIns="0" tIns="0" rIns="0" bIns="0"/>
          <a:lstStyle/>
          <a:p>
            <a:endParaRPr lang="el-GR"/>
          </a:p>
        </p:txBody>
      </p:sp>
      <p:sp>
        <p:nvSpPr>
          <p:cNvPr id="10311" name="object 72"/>
          <p:cNvSpPr/>
          <p:nvPr/>
        </p:nvSpPr>
        <p:spPr bwMode="auto">
          <a:xfrm>
            <a:off x="3667125" y="3783013"/>
            <a:ext cx="101600" cy="0"/>
          </a:xfrm>
          <a:custGeom>
            <a:avLst/>
            <a:gdLst>
              <a:gd name="T0" fmla="*/ 101346 w 101346"/>
              <a:gd name="T1" fmla="*/ 0 w 101346"/>
              <a:gd name="T2" fmla="*/ 0 60000 65536"/>
              <a:gd name="T3" fmla="*/ 0 60000 65536"/>
              <a:gd name="T4" fmla="*/ 0 w 101346"/>
              <a:gd name="T5" fmla="*/ 101346 w 101346"/>
            </a:gdLst>
            <a:ahLst/>
            <a:cxnLst>
              <a:cxn ang="T2">
                <a:pos x="T0" y="0"/>
              </a:cxn>
              <a:cxn ang="T3">
                <a:pos x="T1" y="0"/>
              </a:cxn>
            </a:cxnLst>
            <a:rect l="T4" t="0" r="T5" b="0"/>
            <a:pathLst>
              <a:path w="101346">
                <a:moveTo>
                  <a:pt x="101346" y="0"/>
                </a:moveTo>
                <a:lnTo>
                  <a:pt x="0" y="0"/>
                </a:lnTo>
              </a:path>
            </a:pathLst>
          </a:custGeom>
          <a:noFill/>
          <a:ln w="10414">
            <a:solidFill>
              <a:srgbClr val="28166F"/>
            </a:solidFill>
            <a:round/>
          </a:ln>
        </p:spPr>
        <p:txBody>
          <a:bodyPr lIns="0" tIns="0" rIns="0" bIns="0"/>
          <a:lstStyle/>
          <a:p>
            <a:endParaRPr lang="el-GR"/>
          </a:p>
        </p:txBody>
      </p:sp>
      <p:sp>
        <p:nvSpPr>
          <p:cNvPr id="10312" name="object 73"/>
          <p:cNvSpPr/>
          <p:nvPr/>
        </p:nvSpPr>
        <p:spPr bwMode="auto">
          <a:xfrm>
            <a:off x="3768725"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9652">
            <a:solidFill>
              <a:srgbClr val="28166F"/>
            </a:solidFill>
            <a:round/>
          </a:ln>
        </p:spPr>
        <p:txBody>
          <a:bodyPr lIns="0" tIns="0" rIns="0" bIns="0"/>
          <a:lstStyle/>
          <a:p>
            <a:endParaRPr lang="el-GR"/>
          </a:p>
        </p:txBody>
      </p:sp>
      <p:sp>
        <p:nvSpPr>
          <p:cNvPr id="10313" name="object 74"/>
          <p:cNvSpPr/>
          <p:nvPr/>
        </p:nvSpPr>
        <p:spPr bwMode="auto">
          <a:xfrm>
            <a:off x="4354513"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9651">
            <a:solidFill>
              <a:srgbClr val="28166F"/>
            </a:solidFill>
            <a:round/>
          </a:ln>
        </p:spPr>
        <p:txBody>
          <a:bodyPr lIns="0" tIns="0" rIns="0" bIns="0"/>
          <a:lstStyle/>
          <a:p>
            <a:endParaRPr lang="el-GR"/>
          </a:p>
        </p:txBody>
      </p:sp>
      <p:sp>
        <p:nvSpPr>
          <p:cNvPr id="10314" name="object 75"/>
          <p:cNvSpPr/>
          <p:nvPr/>
        </p:nvSpPr>
        <p:spPr bwMode="auto">
          <a:xfrm>
            <a:off x="4322763" y="3783013"/>
            <a:ext cx="103187" cy="0"/>
          </a:xfrm>
          <a:custGeom>
            <a:avLst/>
            <a:gdLst>
              <a:gd name="T0" fmla="*/ 102870 w 102870"/>
              <a:gd name="T1" fmla="*/ 0 w 102870"/>
              <a:gd name="T2" fmla="*/ 0 60000 65536"/>
              <a:gd name="T3" fmla="*/ 0 60000 65536"/>
              <a:gd name="T4" fmla="*/ 0 w 102870"/>
              <a:gd name="T5" fmla="*/ 102870 w 102870"/>
            </a:gdLst>
            <a:ahLst/>
            <a:cxnLst>
              <a:cxn ang="T2">
                <a:pos x="T0" y="0"/>
              </a:cxn>
              <a:cxn ang="T3">
                <a:pos x="T1" y="0"/>
              </a:cxn>
            </a:cxnLst>
            <a:rect l="T4" t="0" r="T5" b="0"/>
            <a:pathLst>
              <a:path w="102870">
                <a:moveTo>
                  <a:pt x="102870" y="0"/>
                </a:moveTo>
                <a:lnTo>
                  <a:pt x="0" y="0"/>
                </a:lnTo>
              </a:path>
            </a:pathLst>
          </a:custGeom>
          <a:noFill/>
          <a:ln w="10414">
            <a:solidFill>
              <a:srgbClr val="28166F"/>
            </a:solidFill>
            <a:round/>
          </a:ln>
        </p:spPr>
        <p:txBody>
          <a:bodyPr lIns="0" tIns="0" rIns="0" bIns="0"/>
          <a:lstStyle/>
          <a:p>
            <a:endParaRPr lang="el-GR"/>
          </a:p>
        </p:txBody>
      </p:sp>
      <p:sp>
        <p:nvSpPr>
          <p:cNvPr id="10315" name="object 76"/>
          <p:cNvSpPr/>
          <p:nvPr/>
        </p:nvSpPr>
        <p:spPr bwMode="auto">
          <a:xfrm>
            <a:off x="4322763" y="3679825"/>
            <a:ext cx="0" cy="103188"/>
          </a:xfrm>
          <a:custGeom>
            <a:avLst/>
            <a:gdLst>
              <a:gd name="T0" fmla="*/ 0 h 102108"/>
              <a:gd name="T1" fmla="*/ 102108 h 102108"/>
              <a:gd name="T2" fmla="*/ 0 60000 65536"/>
              <a:gd name="T3" fmla="*/ 0 60000 65536"/>
              <a:gd name="T4" fmla="*/ 0 h 102108"/>
              <a:gd name="T5" fmla="*/ 102108 h 102108"/>
            </a:gdLst>
            <a:ahLst/>
            <a:cxnLst>
              <a:cxn ang="T2">
                <a:pos x="0" y="T0"/>
              </a:cxn>
              <a:cxn ang="T3">
                <a:pos x="0" y="T1"/>
              </a:cxn>
            </a:cxnLst>
            <a:rect l="0" t="T4" r="0" b="T5"/>
            <a:pathLst>
              <a:path h="102108">
                <a:moveTo>
                  <a:pt x="0" y="0"/>
                </a:moveTo>
                <a:lnTo>
                  <a:pt x="0" y="102108"/>
                </a:lnTo>
              </a:path>
            </a:pathLst>
          </a:custGeom>
          <a:noFill/>
          <a:ln w="8128">
            <a:solidFill>
              <a:srgbClr val="28166F"/>
            </a:solidFill>
            <a:round/>
          </a:ln>
        </p:spPr>
        <p:txBody>
          <a:bodyPr lIns="0" tIns="0" rIns="0" bIns="0"/>
          <a:lstStyle/>
          <a:p>
            <a:endParaRPr lang="el-GR"/>
          </a:p>
        </p:txBody>
      </p:sp>
      <p:sp>
        <p:nvSpPr>
          <p:cNvPr id="10316" name="object 77"/>
          <p:cNvSpPr/>
          <p:nvPr/>
        </p:nvSpPr>
        <p:spPr bwMode="auto">
          <a:xfrm>
            <a:off x="3790950" y="3479800"/>
            <a:ext cx="7938" cy="158750"/>
          </a:xfrm>
          <a:custGeom>
            <a:avLst/>
            <a:gdLst>
              <a:gd name="T0" fmla="*/ 8382 w 8382"/>
              <a:gd name="T1" fmla="*/ 159258 h 159258"/>
              <a:gd name="T2" fmla="*/ 6858 w 8382"/>
              <a:gd name="T3" fmla="*/ 0 h 159258"/>
              <a:gd name="T4" fmla="*/ 0 w 8382"/>
              <a:gd name="T5" fmla="*/ 0 h 159258"/>
              <a:gd name="T6" fmla="*/ 2286 w 8382"/>
              <a:gd name="T7" fmla="*/ 159258 h 159258"/>
              <a:gd name="T8" fmla="*/ 8382 w 8382"/>
              <a:gd name="T9" fmla="*/ 159258 h 159258"/>
              <a:gd name="T10" fmla="*/ 0 60000 65536"/>
              <a:gd name="T11" fmla="*/ 0 60000 65536"/>
              <a:gd name="T12" fmla="*/ 0 60000 65536"/>
              <a:gd name="T13" fmla="*/ 0 60000 65536"/>
              <a:gd name="T14" fmla="*/ 0 60000 65536"/>
              <a:gd name="T15" fmla="*/ 0 w 8382"/>
              <a:gd name="T16" fmla="*/ 0 h 159258"/>
              <a:gd name="T17" fmla="*/ 8382 w 8382"/>
              <a:gd name="T18" fmla="*/ 159258 h 159258"/>
            </a:gdLst>
            <a:ahLst/>
            <a:cxnLst>
              <a:cxn ang="T10">
                <a:pos x="T0" y="T1"/>
              </a:cxn>
              <a:cxn ang="T11">
                <a:pos x="T2" y="T3"/>
              </a:cxn>
              <a:cxn ang="T12">
                <a:pos x="T4" y="T5"/>
              </a:cxn>
              <a:cxn ang="T13">
                <a:pos x="T6" y="T7"/>
              </a:cxn>
              <a:cxn ang="T14">
                <a:pos x="T8" y="T9"/>
              </a:cxn>
            </a:cxnLst>
            <a:rect l="T15" t="T16" r="T17" b="T18"/>
            <a:pathLst>
              <a:path w="8382" h="159258">
                <a:moveTo>
                  <a:pt x="8382" y="159258"/>
                </a:moveTo>
                <a:lnTo>
                  <a:pt x="6858" y="0"/>
                </a:lnTo>
                <a:lnTo>
                  <a:pt x="0" y="0"/>
                </a:lnTo>
                <a:lnTo>
                  <a:pt x="2286" y="159258"/>
                </a:lnTo>
                <a:lnTo>
                  <a:pt x="8382" y="159258"/>
                </a:lnTo>
                <a:close/>
              </a:path>
            </a:pathLst>
          </a:custGeom>
          <a:solidFill>
            <a:srgbClr val="28166F"/>
          </a:solidFill>
          <a:ln w="9525">
            <a:noFill/>
            <a:round/>
          </a:ln>
        </p:spPr>
        <p:txBody>
          <a:bodyPr lIns="0" tIns="0" rIns="0" bIns="0"/>
          <a:lstStyle/>
          <a:p>
            <a:endParaRPr lang="el-GR"/>
          </a:p>
        </p:txBody>
      </p:sp>
      <p:sp>
        <p:nvSpPr>
          <p:cNvPr id="10317" name="object 78"/>
          <p:cNvSpPr/>
          <p:nvPr/>
        </p:nvSpPr>
        <p:spPr bwMode="auto">
          <a:xfrm>
            <a:off x="4297363" y="3482975"/>
            <a:ext cx="0" cy="157163"/>
          </a:xfrm>
          <a:custGeom>
            <a:avLst/>
            <a:gdLst>
              <a:gd name="T0" fmla="*/ 0 h 158115"/>
              <a:gd name="T1" fmla="*/ 158115 h 158115"/>
              <a:gd name="T2" fmla="*/ 0 60000 65536"/>
              <a:gd name="T3" fmla="*/ 0 60000 65536"/>
              <a:gd name="T4" fmla="*/ 0 h 158115"/>
              <a:gd name="T5" fmla="*/ 158115 h 158115"/>
            </a:gdLst>
            <a:ahLst/>
            <a:cxnLst>
              <a:cxn ang="T2">
                <a:pos x="0" y="T0"/>
              </a:cxn>
              <a:cxn ang="T3">
                <a:pos x="0" y="T1"/>
              </a:cxn>
            </a:cxnLst>
            <a:rect l="0" t="T4" r="0" b="T5"/>
            <a:pathLst>
              <a:path h="158115">
                <a:moveTo>
                  <a:pt x="0" y="0"/>
                </a:moveTo>
                <a:lnTo>
                  <a:pt x="0" y="158115"/>
                </a:lnTo>
              </a:path>
            </a:pathLst>
          </a:custGeom>
          <a:noFill/>
          <a:ln w="8128">
            <a:solidFill>
              <a:srgbClr val="28166F"/>
            </a:solidFill>
            <a:round/>
          </a:ln>
        </p:spPr>
        <p:txBody>
          <a:bodyPr lIns="0" tIns="0" rIns="0" bIns="0"/>
          <a:lstStyle/>
          <a:p>
            <a:endParaRPr lang="el-GR"/>
          </a:p>
        </p:txBody>
      </p:sp>
      <p:sp>
        <p:nvSpPr>
          <p:cNvPr id="10318" name="object 79"/>
          <p:cNvSpPr/>
          <p:nvPr/>
        </p:nvSpPr>
        <p:spPr bwMode="auto">
          <a:xfrm>
            <a:off x="3082925"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9651">
            <a:solidFill>
              <a:srgbClr val="28166F"/>
            </a:solidFill>
            <a:round/>
          </a:ln>
        </p:spPr>
        <p:txBody>
          <a:bodyPr lIns="0" tIns="0" rIns="0" bIns="0"/>
          <a:lstStyle/>
          <a:p>
            <a:endParaRPr lang="el-GR"/>
          </a:p>
        </p:txBody>
      </p:sp>
      <p:sp>
        <p:nvSpPr>
          <p:cNvPr id="10319" name="object 80"/>
          <p:cNvSpPr/>
          <p:nvPr/>
        </p:nvSpPr>
        <p:spPr bwMode="auto">
          <a:xfrm>
            <a:off x="3738563" y="3783013"/>
            <a:ext cx="0" cy="461962"/>
          </a:xfrm>
          <a:custGeom>
            <a:avLst/>
            <a:gdLst>
              <a:gd name="T0" fmla="*/ 0 h 462534"/>
              <a:gd name="T1" fmla="*/ 462534 h 462534"/>
              <a:gd name="T2" fmla="*/ 0 60000 65536"/>
              <a:gd name="T3" fmla="*/ 0 60000 65536"/>
              <a:gd name="T4" fmla="*/ 0 h 462534"/>
              <a:gd name="T5" fmla="*/ 462534 h 462534"/>
            </a:gdLst>
            <a:ahLst/>
            <a:cxnLst>
              <a:cxn ang="T2">
                <a:pos x="0" y="T0"/>
              </a:cxn>
              <a:cxn ang="T3">
                <a:pos x="0" y="T1"/>
              </a:cxn>
            </a:cxnLst>
            <a:rect l="0" t="T4" r="0" b="T5"/>
            <a:pathLst>
              <a:path h="462534">
                <a:moveTo>
                  <a:pt x="0" y="0"/>
                </a:moveTo>
                <a:lnTo>
                  <a:pt x="0" y="462534"/>
                </a:lnTo>
              </a:path>
            </a:pathLst>
          </a:custGeom>
          <a:noFill/>
          <a:ln w="11175">
            <a:solidFill>
              <a:srgbClr val="28166F"/>
            </a:solidFill>
            <a:round/>
          </a:ln>
        </p:spPr>
        <p:txBody>
          <a:bodyPr lIns="0" tIns="0" rIns="0" bIns="0"/>
          <a:lstStyle/>
          <a:p>
            <a:endParaRPr lang="el-GR"/>
          </a:p>
        </p:txBody>
      </p:sp>
      <p:sp>
        <p:nvSpPr>
          <p:cNvPr id="10320" name="object 81"/>
          <p:cNvSpPr/>
          <p:nvPr/>
        </p:nvSpPr>
        <p:spPr bwMode="auto">
          <a:xfrm>
            <a:off x="1257300" y="3003550"/>
            <a:ext cx="0" cy="539750"/>
          </a:xfrm>
          <a:custGeom>
            <a:avLst/>
            <a:gdLst>
              <a:gd name="T0" fmla="*/ 0 h 540257"/>
              <a:gd name="T1" fmla="*/ 540257 h 540257"/>
              <a:gd name="T2" fmla="*/ 0 60000 65536"/>
              <a:gd name="T3" fmla="*/ 0 60000 65536"/>
              <a:gd name="T4" fmla="*/ 0 h 540257"/>
              <a:gd name="T5" fmla="*/ 540257 h 540257"/>
            </a:gdLst>
            <a:ahLst/>
            <a:cxnLst>
              <a:cxn ang="T2">
                <a:pos x="0" y="T0"/>
              </a:cxn>
              <a:cxn ang="T3">
                <a:pos x="0" y="T1"/>
              </a:cxn>
            </a:cxnLst>
            <a:rect l="0" t="T4" r="0" b="T5"/>
            <a:pathLst>
              <a:path h="540257">
                <a:moveTo>
                  <a:pt x="0" y="0"/>
                </a:moveTo>
                <a:lnTo>
                  <a:pt x="0" y="540257"/>
                </a:lnTo>
              </a:path>
            </a:pathLst>
          </a:custGeom>
          <a:noFill/>
          <a:ln w="20320">
            <a:solidFill>
              <a:srgbClr val="28166F"/>
            </a:solidFill>
            <a:round/>
          </a:ln>
        </p:spPr>
        <p:txBody>
          <a:bodyPr lIns="0" tIns="0" rIns="0" bIns="0"/>
          <a:lstStyle/>
          <a:p>
            <a:endParaRPr lang="el-GR"/>
          </a:p>
        </p:txBody>
      </p:sp>
      <p:sp>
        <p:nvSpPr>
          <p:cNvPr id="10321" name="object 82"/>
          <p:cNvSpPr/>
          <p:nvPr/>
        </p:nvSpPr>
        <p:spPr bwMode="auto">
          <a:xfrm>
            <a:off x="1250950" y="3284538"/>
            <a:ext cx="49213" cy="6350"/>
          </a:xfrm>
          <a:custGeom>
            <a:avLst/>
            <a:gdLst>
              <a:gd name="T0" fmla="*/ 24384 w 48768"/>
              <a:gd name="T1" fmla="*/ 0 h 6858"/>
              <a:gd name="T2" fmla="*/ 24384 w 48768"/>
              <a:gd name="T3" fmla="*/ 6858 h 6858"/>
              <a:gd name="T4" fmla="*/ 0 60000 65536"/>
              <a:gd name="T5" fmla="*/ 0 60000 65536"/>
              <a:gd name="T6" fmla="*/ 0 w 48768"/>
              <a:gd name="T7" fmla="*/ 0 h 6858"/>
              <a:gd name="T8" fmla="*/ 48768 w 48768"/>
              <a:gd name="T9" fmla="*/ 6858 h 6858"/>
            </a:gdLst>
            <a:ahLst/>
            <a:cxnLst>
              <a:cxn ang="T4">
                <a:pos x="T0" y="T1"/>
              </a:cxn>
              <a:cxn ang="T5">
                <a:pos x="T2" y="T3"/>
              </a:cxn>
            </a:cxnLst>
            <a:rect l="T6" t="T7" r="T8" b="T9"/>
            <a:pathLst>
              <a:path w="48768" h="6858">
                <a:moveTo>
                  <a:pt x="24384" y="0"/>
                </a:moveTo>
                <a:lnTo>
                  <a:pt x="24384" y="6858"/>
                </a:lnTo>
              </a:path>
            </a:pathLst>
          </a:custGeom>
          <a:noFill/>
          <a:ln w="50038">
            <a:solidFill>
              <a:srgbClr val="28166F"/>
            </a:solidFill>
            <a:round/>
          </a:ln>
        </p:spPr>
        <p:txBody>
          <a:bodyPr lIns="0" tIns="0" rIns="0" bIns="0"/>
          <a:lstStyle/>
          <a:p>
            <a:endParaRPr lang="el-GR"/>
          </a:p>
        </p:txBody>
      </p:sp>
      <p:sp>
        <p:nvSpPr>
          <p:cNvPr id="10322" name="object 83"/>
          <p:cNvSpPr/>
          <p:nvPr/>
        </p:nvSpPr>
        <p:spPr bwMode="auto">
          <a:xfrm>
            <a:off x="1250950" y="3543300"/>
            <a:ext cx="333375" cy="0"/>
          </a:xfrm>
          <a:custGeom>
            <a:avLst/>
            <a:gdLst>
              <a:gd name="T0" fmla="*/ 333756 w 333756"/>
              <a:gd name="T1" fmla="*/ 0 w 333756"/>
              <a:gd name="T2" fmla="*/ 0 60000 65536"/>
              <a:gd name="T3" fmla="*/ 0 60000 65536"/>
              <a:gd name="T4" fmla="*/ 0 w 333756"/>
              <a:gd name="T5" fmla="*/ 333756 w 333756"/>
            </a:gdLst>
            <a:ahLst/>
            <a:cxnLst>
              <a:cxn ang="T2">
                <a:pos x="T0" y="0"/>
              </a:cxn>
              <a:cxn ang="T3">
                <a:pos x="T1" y="0"/>
              </a:cxn>
            </a:cxnLst>
            <a:rect l="T4" t="0" r="T5" b="0"/>
            <a:pathLst>
              <a:path w="333756">
                <a:moveTo>
                  <a:pt x="333756" y="0"/>
                </a:moveTo>
                <a:lnTo>
                  <a:pt x="0" y="0"/>
                </a:lnTo>
              </a:path>
            </a:pathLst>
          </a:custGeom>
          <a:noFill/>
          <a:ln w="9651">
            <a:solidFill>
              <a:srgbClr val="28166F"/>
            </a:solidFill>
            <a:round/>
          </a:ln>
        </p:spPr>
        <p:txBody>
          <a:bodyPr lIns="0" tIns="0" rIns="0" bIns="0"/>
          <a:lstStyle/>
          <a:p>
            <a:endParaRPr lang="el-GR"/>
          </a:p>
        </p:txBody>
      </p:sp>
      <p:sp>
        <p:nvSpPr>
          <p:cNvPr id="10323" name="object 84"/>
          <p:cNvSpPr/>
          <p:nvPr/>
        </p:nvSpPr>
        <p:spPr bwMode="auto">
          <a:xfrm>
            <a:off x="1544638" y="3395663"/>
            <a:ext cx="6350" cy="12700"/>
          </a:xfrm>
          <a:custGeom>
            <a:avLst/>
            <a:gdLst>
              <a:gd name="T0" fmla="*/ 2667 w 5334"/>
              <a:gd name="T1" fmla="*/ 0 h 11429"/>
              <a:gd name="T2" fmla="*/ 2667 w 5334"/>
              <a:gd name="T3" fmla="*/ 11429 h 11429"/>
              <a:gd name="T4" fmla="*/ 0 60000 65536"/>
              <a:gd name="T5" fmla="*/ 0 60000 65536"/>
              <a:gd name="T6" fmla="*/ 0 w 5334"/>
              <a:gd name="T7" fmla="*/ 0 h 11429"/>
              <a:gd name="T8" fmla="*/ 5334 w 5334"/>
              <a:gd name="T9" fmla="*/ 11429 h 11429"/>
            </a:gdLst>
            <a:ahLst/>
            <a:cxnLst>
              <a:cxn ang="T4">
                <a:pos x="T0" y="T1"/>
              </a:cxn>
              <a:cxn ang="T5">
                <a:pos x="T2" y="T3"/>
              </a:cxn>
            </a:cxnLst>
            <a:rect l="T6" t="T7" r="T8" b="T9"/>
            <a:pathLst>
              <a:path w="5334" h="11429">
                <a:moveTo>
                  <a:pt x="2667" y="0"/>
                </a:moveTo>
                <a:lnTo>
                  <a:pt x="2667" y="11429"/>
                </a:lnTo>
              </a:path>
            </a:pathLst>
          </a:custGeom>
          <a:noFill/>
          <a:ln w="6604">
            <a:solidFill>
              <a:srgbClr val="28166F"/>
            </a:solidFill>
            <a:round/>
          </a:ln>
        </p:spPr>
        <p:txBody>
          <a:bodyPr lIns="0" tIns="0" rIns="0" bIns="0"/>
          <a:lstStyle/>
          <a:p>
            <a:endParaRPr lang="el-GR"/>
          </a:p>
        </p:txBody>
      </p:sp>
      <p:sp>
        <p:nvSpPr>
          <p:cNvPr id="10324" name="object 85"/>
          <p:cNvSpPr/>
          <p:nvPr/>
        </p:nvSpPr>
        <p:spPr bwMode="auto">
          <a:xfrm>
            <a:off x="1279525"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11176">
            <a:solidFill>
              <a:srgbClr val="28166F"/>
            </a:solidFill>
            <a:round/>
          </a:ln>
        </p:spPr>
        <p:txBody>
          <a:bodyPr lIns="0" tIns="0" rIns="0" bIns="0"/>
          <a:lstStyle/>
          <a:p>
            <a:endParaRPr lang="el-GR"/>
          </a:p>
        </p:txBody>
      </p:sp>
      <p:sp>
        <p:nvSpPr>
          <p:cNvPr id="10325" name="object 86"/>
          <p:cNvSpPr/>
          <p:nvPr/>
        </p:nvSpPr>
        <p:spPr bwMode="auto">
          <a:xfrm>
            <a:off x="1392238"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8128">
            <a:solidFill>
              <a:srgbClr val="28166F"/>
            </a:solidFill>
            <a:round/>
          </a:ln>
        </p:spPr>
        <p:txBody>
          <a:bodyPr lIns="0" tIns="0" rIns="0" bIns="0"/>
          <a:lstStyle/>
          <a:p>
            <a:endParaRPr lang="el-GR"/>
          </a:p>
        </p:txBody>
      </p:sp>
      <p:sp>
        <p:nvSpPr>
          <p:cNvPr id="10326" name="object 87"/>
          <p:cNvSpPr/>
          <p:nvPr/>
        </p:nvSpPr>
        <p:spPr bwMode="auto">
          <a:xfrm>
            <a:off x="1281113" y="3411538"/>
            <a:ext cx="109537" cy="0"/>
          </a:xfrm>
          <a:custGeom>
            <a:avLst/>
            <a:gdLst>
              <a:gd name="T0" fmla="*/ 109728 w 109728"/>
              <a:gd name="T1" fmla="*/ 0 w 109728"/>
              <a:gd name="T2" fmla="*/ 0 60000 65536"/>
              <a:gd name="T3" fmla="*/ 0 60000 65536"/>
              <a:gd name="T4" fmla="*/ 0 w 109728"/>
              <a:gd name="T5" fmla="*/ 109728 w 109728"/>
            </a:gdLst>
            <a:ahLst/>
            <a:cxnLst>
              <a:cxn ang="T2">
                <a:pos x="T0" y="0"/>
              </a:cxn>
              <a:cxn ang="T3">
                <a:pos x="T1" y="0"/>
              </a:cxn>
            </a:cxnLst>
            <a:rect l="T4" t="0" r="T5" b="0"/>
            <a:pathLst>
              <a:path w="109728">
                <a:moveTo>
                  <a:pt x="109728" y="0"/>
                </a:moveTo>
                <a:lnTo>
                  <a:pt x="0" y="0"/>
                </a:lnTo>
              </a:path>
            </a:pathLst>
          </a:custGeom>
          <a:noFill/>
          <a:ln w="8128">
            <a:solidFill>
              <a:srgbClr val="28166F"/>
            </a:solidFill>
            <a:round/>
          </a:ln>
        </p:spPr>
        <p:txBody>
          <a:bodyPr lIns="0" tIns="0" rIns="0" bIns="0"/>
          <a:lstStyle/>
          <a:p>
            <a:endParaRPr lang="el-GR"/>
          </a:p>
        </p:txBody>
      </p:sp>
      <p:sp>
        <p:nvSpPr>
          <p:cNvPr id="10327" name="object 88"/>
          <p:cNvSpPr/>
          <p:nvPr/>
        </p:nvSpPr>
        <p:spPr bwMode="auto">
          <a:xfrm>
            <a:off x="1281113" y="3287713"/>
            <a:ext cx="209550" cy="0"/>
          </a:xfrm>
          <a:custGeom>
            <a:avLst/>
            <a:gdLst>
              <a:gd name="T0" fmla="*/ 209550 w 209550"/>
              <a:gd name="T1" fmla="*/ 0 w 209550"/>
              <a:gd name="T2" fmla="*/ 0 60000 65536"/>
              <a:gd name="T3" fmla="*/ 0 60000 65536"/>
              <a:gd name="T4" fmla="*/ 0 w 209550"/>
              <a:gd name="T5" fmla="*/ 209550 w 209550"/>
            </a:gdLst>
            <a:ahLst/>
            <a:cxnLst>
              <a:cxn ang="T2">
                <a:pos x="T0" y="0"/>
              </a:cxn>
              <a:cxn ang="T3">
                <a:pos x="T1" y="0"/>
              </a:cxn>
            </a:cxnLst>
            <a:rect l="T4" t="0" r="T5" b="0"/>
            <a:pathLst>
              <a:path w="209550">
                <a:moveTo>
                  <a:pt x="209550" y="0"/>
                </a:moveTo>
                <a:lnTo>
                  <a:pt x="0" y="0"/>
                </a:lnTo>
              </a:path>
            </a:pathLst>
          </a:custGeom>
          <a:noFill/>
          <a:ln w="8508">
            <a:solidFill>
              <a:srgbClr val="28166F"/>
            </a:solidFill>
            <a:round/>
          </a:ln>
        </p:spPr>
        <p:txBody>
          <a:bodyPr lIns="0" tIns="0" rIns="0" bIns="0"/>
          <a:lstStyle/>
          <a:p>
            <a:endParaRPr lang="el-GR"/>
          </a:p>
        </p:txBody>
      </p:sp>
      <p:sp>
        <p:nvSpPr>
          <p:cNvPr id="10328" name="object 89"/>
          <p:cNvSpPr/>
          <p:nvPr/>
        </p:nvSpPr>
        <p:spPr bwMode="auto">
          <a:xfrm>
            <a:off x="1300163" y="3155950"/>
            <a:ext cx="0" cy="131763"/>
          </a:xfrm>
          <a:custGeom>
            <a:avLst/>
            <a:gdLst>
              <a:gd name="T0" fmla="*/ 0 h 131825"/>
              <a:gd name="T1" fmla="*/ 131825 h 131825"/>
              <a:gd name="T2" fmla="*/ 0 60000 65536"/>
              <a:gd name="T3" fmla="*/ 0 60000 65536"/>
              <a:gd name="T4" fmla="*/ 0 h 131825"/>
              <a:gd name="T5" fmla="*/ 131825 h 131825"/>
            </a:gdLst>
            <a:ahLst/>
            <a:cxnLst>
              <a:cxn ang="T2">
                <a:pos x="0" y="T0"/>
              </a:cxn>
              <a:cxn ang="T3">
                <a:pos x="0" y="T1"/>
              </a:cxn>
            </a:cxnLst>
            <a:rect l="0" t="T4" r="0" b="T5"/>
            <a:pathLst>
              <a:path h="131825">
                <a:moveTo>
                  <a:pt x="0" y="0"/>
                </a:moveTo>
                <a:lnTo>
                  <a:pt x="0" y="131825"/>
                </a:lnTo>
              </a:path>
            </a:pathLst>
          </a:custGeom>
          <a:noFill/>
          <a:ln w="7366">
            <a:solidFill>
              <a:srgbClr val="28166F"/>
            </a:solidFill>
            <a:round/>
          </a:ln>
        </p:spPr>
        <p:txBody>
          <a:bodyPr lIns="0" tIns="0" rIns="0" bIns="0"/>
          <a:lstStyle/>
          <a:p>
            <a:endParaRPr lang="el-GR"/>
          </a:p>
        </p:txBody>
      </p:sp>
      <p:sp>
        <p:nvSpPr>
          <p:cNvPr id="10329" name="object 90"/>
          <p:cNvSpPr/>
          <p:nvPr/>
        </p:nvSpPr>
        <p:spPr bwMode="auto">
          <a:xfrm>
            <a:off x="1373188" y="3155950"/>
            <a:ext cx="0" cy="131763"/>
          </a:xfrm>
          <a:custGeom>
            <a:avLst/>
            <a:gdLst>
              <a:gd name="T0" fmla="*/ 0 h 131825"/>
              <a:gd name="T1" fmla="*/ 131825 h 131825"/>
              <a:gd name="T2" fmla="*/ 0 60000 65536"/>
              <a:gd name="T3" fmla="*/ 0 60000 65536"/>
              <a:gd name="T4" fmla="*/ 0 h 131825"/>
              <a:gd name="T5" fmla="*/ 131825 h 131825"/>
            </a:gdLst>
            <a:ahLst/>
            <a:cxnLst>
              <a:cxn ang="T2">
                <a:pos x="0" y="T0"/>
              </a:cxn>
              <a:cxn ang="T3">
                <a:pos x="0" y="T1"/>
              </a:cxn>
            </a:cxnLst>
            <a:rect l="0" t="T4" r="0" b="T5"/>
            <a:pathLst>
              <a:path h="131825">
                <a:moveTo>
                  <a:pt x="0" y="0"/>
                </a:moveTo>
                <a:lnTo>
                  <a:pt x="0" y="131825"/>
                </a:lnTo>
              </a:path>
            </a:pathLst>
          </a:custGeom>
          <a:noFill/>
          <a:ln w="8128">
            <a:solidFill>
              <a:srgbClr val="28166F"/>
            </a:solidFill>
            <a:round/>
          </a:ln>
        </p:spPr>
        <p:txBody>
          <a:bodyPr lIns="0" tIns="0" rIns="0" bIns="0"/>
          <a:lstStyle/>
          <a:p>
            <a:endParaRPr lang="el-GR"/>
          </a:p>
        </p:txBody>
      </p:sp>
      <p:sp>
        <p:nvSpPr>
          <p:cNvPr id="10330" name="object 91"/>
          <p:cNvSpPr/>
          <p:nvPr/>
        </p:nvSpPr>
        <p:spPr bwMode="auto">
          <a:xfrm>
            <a:off x="1300163" y="3155950"/>
            <a:ext cx="73025" cy="0"/>
          </a:xfrm>
          <a:custGeom>
            <a:avLst/>
            <a:gdLst>
              <a:gd name="T0" fmla="*/ 73152 w 73152"/>
              <a:gd name="T1" fmla="*/ 0 w 73152"/>
              <a:gd name="T2" fmla="*/ 0 60000 65536"/>
              <a:gd name="T3" fmla="*/ 0 60000 65536"/>
              <a:gd name="T4" fmla="*/ 0 w 73152"/>
              <a:gd name="T5" fmla="*/ 73152 w 73152"/>
            </a:gdLst>
            <a:ahLst/>
            <a:cxnLst>
              <a:cxn ang="T2">
                <a:pos x="T0" y="0"/>
              </a:cxn>
              <a:cxn ang="T3">
                <a:pos x="T1" y="0"/>
              </a:cxn>
            </a:cxnLst>
            <a:rect l="T4" t="0" r="T5" b="0"/>
            <a:pathLst>
              <a:path w="73152">
                <a:moveTo>
                  <a:pt x="73152" y="0"/>
                </a:moveTo>
                <a:lnTo>
                  <a:pt x="0" y="0"/>
                </a:lnTo>
              </a:path>
            </a:pathLst>
          </a:custGeom>
          <a:noFill/>
          <a:ln w="7366">
            <a:solidFill>
              <a:srgbClr val="28166F"/>
            </a:solidFill>
            <a:round/>
          </a:ln>
        </p:spPr>
        <p:txBody>
          <a:bodyPr lIns="0" tIns="0" rIns="0" bIns="0"/>
          <a:lstStyle/>
          <a:p>
            <a:endParaRPr lang="el-GR"/>
          </a:p>
        </p:txBody>
      </p:sp>
      <p:sp>
        <p:nvSpPr>
          <p:cNvPr id="10331" name="object 92"/>
          <p:cNvSpPr/>
          <p:nvPr/>
        </p:nvSpPr>
        <p:spPr bwMode="auto">
          <a:xfrm>
            <a:off x="1298575" y="3424238"/>
            <a:ext cx="69850" cy="0"/>
          </a:xfrm>
          <a:custGeom>
            <a:avLst/>
            <a:gdLst>
              <a:gd name="T0" fmla="*/ 70866 w 70866"/>
              <a:gd name="T1" fmla="*/ 0 w 70866"/>
              <a:gd name="T2" fmla="*/ 0 60000 65536"/>
              <a:gd name="T3" fmla="*/ 0 60000 65536"/>
              <a:gd name="T4" fmla="*/ 0 w 70866"/>
              <a:gd name="T5" fmla="*/ 70866 w 70866"/>
            </a:gdLst>
            <a:ahLst/>
            <a:cxnLst>
              <a:cxn ang="T2">
                <a:pos x="T0" y="0"/>
              </a:cxn>
              <a:cxn ang="T3">
                <a:pos x="T1" y="0"/>
              </a:cxn>
            </a:cxnLst>
            <a:rect l="T4" t="0" r="T5" b="0"/>
            <a:pathLst>
              <a:path w="70866">
                <a:moveTo>
                  <a:pt x="70866" y="0"/>
                </a:moveTo>
                <a:lnTo>
                  <a:pt x="0" y="0"/>
                </a:lnTo>
              </a:path>
            </a:pathLst>
          </a:custGeom>
          <a:noFill/>
          <a:ln w="16891">
            <a:solidFill>
              <a:srgbClr val="28166F"/>
            </a:solidFill>
            <a:round/>
          </a:ln>
        </p:spPr>
        <p:txBody>
          <a:bodyPr lIns="0" tIns="0" rIns="0" bIns="0"/>
          <a:lstStyle/>
          <a:p>
            <a:endParaRPr lang="el-GR"/>
          </a:p>
        </p:txBody>
      </p:sp>
      <p:sp>
        <p:nvSpPr>
          <p:cNvPr id="10332" name="object 93"/>
          <p:cNvSpPr/>
          <p:nvPr/>
        </p:nvSpPr>
        <p:spPr bwMode="auto">
          <a:xfrm>
            <a:off x="1368425" y="3411538"/>
            <a:ext cx="6350" cy="17462"/>
          </a:xfrm>
          <a:custGeom>
            <a:avLst/>
            <a:gdLst>
              <a:gd name="T0" fmla="*/ 3428 w 6857"/>
              <a:gd name="T1" fmla="*/ 0 h 16763"/>
              <a:gd name="T2" fmla="*/ 3428 w 6857"/>
              <a:gd name="T3" fmla="*/ 16763 h 16763"/>
              <a:gd name="T4" fmla="*/ 0 60000 65536"/>
              <a:gd name="T5" fmla="*/ 0 60000 65536"/>
              <a:gd name="T6" fmla="*/ 0 w 6857"/>
              <a:gd name="T7" fmla="*/ 0 h 16763"/>
              <a:gd name="T8" fmla="*/ 6857 w 6857"/>
              <a:gd name="T9" fmla="*/ 16763 h 16763"/>
            </a:gdLst>
            <a:ahLst/>
            <a:cxnLst>
              <a:cxn ang="T4">
                <a:pos x="T0" y="T1"/>
              </a:cxn>
              <a:cxn ang="T5">
                <a:pos x="T2" y="T3"/>
              </a:cxn>
            </a:cxnLst>
            <a:rect l="T6" t="T7" r="T8" b="T9"/>
            <a:pathLst>
              <a:path w="6857" h="16763">
                <a:moveTo>
                  <a:pt x="3428" y="0"/>
                </a:moveTo>
                <a:lnTo>
                  <a:pt x="3428" y="16763"/>
                </a:lnTo>
              </a:path>
            </a:pathLst>
          </a:custGeom>
          <a:noFill/>
          <a:ln w="8127">
            <a:solidFill>
              <a:srgbClr val="28166F"/>
            </a:solidFill>
            <a:round/>
          </a:ln>
        </p:spPr>
        <p:txBody>
          <a:bodyPr lIns="0" tIns="0" rIns="0" bIns="0"/>
          <a:lstStyle/>
          <a:p>
            <a:endParaRPr lang="el-GR"/>
          </a:p>
        </p:txBody>
      </p:sp>
      <p:sp>
        <p:nvSpPr>
          <p:cNvPr id="10333" name="object 94"/>
          <p:cNvSpPr/>
          <p:nvPr/>
        </p:nvSpPr>
        <p:spPr bwMode="auto">
          <a:xfrm>
            <a:off x="1420813" y="3216275"/>
            <a:ext cx="0" cy="71438"/>
          </a:xfrm>
          <a:custGeom>
            <a:avLst/>
            <a:gdLst>
              <a:gd name="T0" fmla="*/ 0 h 70865"/>
              <a:gd name="T1" fmla="*/ 70865 h 70865"/>
              <a:gd name="T2" fmla="*/ 0 60000 65536"/>
              <a:gd name="T3" fmla="*/ 0 60000 65536"/>
              <a:gd name="T4" fmla="*/ 0 h 70865"/>
              <a:gd name="T5" fmla="*/ 70865 h 70865"/>
            </a:gdLst>
            <a:ahLst/>
            <a:cxnLst>
              <a:cxn ang="T2">
                <a:pos x="0" y="T0"/>
              </a:cxn>
              <a:cxn ang="T3">
                <a:pos x="0" y="T1"/>
              </a:cxn>
            </a:cxnLst>
            <a:rect l="0" t="T4" r="0" b="T5"/>
            <a:pathLst>
              <a:path h="70865">
                <a:moveTo>
                  <a:pt x="0" y="0"/>
                </a:moveTo>
                <a:lnTo>
                  <a:pt x="0" y="70865"/>
                </a:lnTo>
              </a:path>
            </a:pathLst>
          </a:custGeom>
          <a:noFill/>
          <a:ln w="11938">
            <a:solidFill>
              <a:srgbClr val="28166F"/>
            </a:solidFill>
            <a:round/>
          </a:ln>
        </p:spPr>
        <p:txBody>
          <a:bodyPr lIns="0" tIns="0" rIns="0" bIns="0"/>
          <a:lstStyle/>
          <a:p>
            <a:endParaRPr lang="el-GR"/>
          </a:p>
        </p:txBody>
      </p:sp>
      <p:sp>
        <p:nvSpPr>
          <p:cNvPr id="10334" name="object 95"/>
          <p:cNvSpPr/>
          <p:nvPr/>
        </p:nvSpPr>
        <p:spPr bwMode="auto">
          <a:xfrm>
            <a:off x="1419225" y="3217863"/>
            <a:ext cx="57150" cy="0"/>
          </a:xfrm>
          <a:custGeom>
            <a:avLst/>
            <a:gdLst>
              <a:gd name="T0" fmla="*/ 57150 w 57150"/>
              <a:gd name="T1" fmla="*/ 0 w 57150"/>
              <a:gd name="T2" fmla="*/ 0 60000 65536"/>
              <a:gd name="T3" fmla="*/ 0 60000 65536"/>
              <a:gd name="T4" fmla="*/ 0 w 57150"/>
              <a:gd name="T5" fmla="*/ 57150 w 57150"/>
            </a:gdLst>
            <a:ahLst/>
            <a:cxnLst>
              <a:cxn ang="T2">
                <a:pos x="T0" y="0"/>
              </a:cxn>
              <a:cxn ang="T3">
                <a:pos x="T1" y="0"/>
              </a:cxn>
            </a:cxnLst>
            <a:rect l="T4" t="0" r="T5" b="0"/>
            <a:pathLst>
              <a:path w="57150">
                <a:moveTo>
                  <a:pt x="57150" y="0"/>
                </a:moveTo>
                <a:lnTo>
                  <a:pt x="0" y="0"/>
                </a:lnTo>
              </a:path>
            </a:pathLst>
          </a:custGeom>
          <a:noFill/>
          <a:ln w="9651">
            <a:solidFill>
              <a:srgbClr val="28166F"/>
            </a:solidFill>
            <a:round/>
          </a:ln>
        </p:spPr>
        <p:txBody>
          <a:bodyPr lIns="0" tIns="0" rIns="0" bIns="0"/>
          <a:lstStyle/>
          <a:p>
            <a:endParaRPr lang="el-GR"/>
          </a:p>
        </p:txBody>
      </p:sp>
      <p:sp>
        <p:nvSpPr>
          <p:cNvPr id="10335" name="object 96"/>
          <p:cNvSpPr/>
          <p:nvPr/>
        </p:nvSpPr>
        <p:spPr bwMode="auto">
          <a:xfrm>
            <a:off x="1419225" y="3206750"/>
            <a:ext cx="11113" cy="11113"/>
          </a:xfrm>
          <a:custGeom>
            <a:avLst/>
            <a:gdLst>
              <a:gd name="T0" fmla="*/ 11430 w 11430"/>
              <a:gd name="T1" fmla="*/ 4571 h 11429"/>
              <a:gd name="T2" fmla="*/ 6096 w 11430"/>
              <a:gd name="T3" fmla="*/ 0 h 11429"/>
              <a:gd name="T4" fmla="*/ 0 w 11430"/>
              <a:gd name="T5" fmla="*/ 6857 h 11429"/>
              <a:gd name="T6" fmla="*/ 5334 w 11430"/>
              <a:gd name="T7" fmla="*/ 11429 h 11429"/>
              <a:gd name="T8" fmla="*/ 11430 w 11430"/>
              <a:gd name="T9" fmla="*/ 4571 h 11429"/>
              <a:gd name="T10" fmla="*/ 0 60000 65536"/>
              <a:gd name="T11" fmla="*/ 0 60000 65536"/>
              <a:gd name="T12" fmla="*/ 0 60000 65536"/>
              <a:gd name="T13" fmla="*/ 0 60000 65536"/>
              <a:gd name="T14" fmla="*/ 0 60000 65536"/>
              <a:gd name="T15" fmla="*/ 0 w 11430"/>
              <a:gd name="T16" fmla="*/ 0 h 11429"/>
              <a:gd name="T17" fmla="*/ 11430 w 11430"/>
              <a:gd name="T18" fmla="*/ 11429 h 11429"/>
            </a:gdLst>
            <a:ahLst/>
            <a:cxnLst>
              <a:cxn ang="T10">
                <a:pos x="T0" y="T1"/>
              </a:cxn>
              <a:cxn ang="T11">
                <a:pos x="T2" y="T3"/>
              </a:cxn>
              <a:cxn ang="T12">
                <a:pos x="T4" y="T5"/>
              </a:cxn>
              <a:cxn ang="T13">
                <a:pos x="T6" y="T7"/>
              </a:cxn>
              <a:cxn ang="T14">
                <a:pos x="T8" y="T9"/>
              </a:cxn>
            </a:cxnLst>
            <a:rect l="T15" t="T16" r="T17" b="T18"/>
            <a:pathLst>
              <a:path w="11430" h="11429">
                <a:moveTo>
                  <a:pt x="11430" y="4571"/>
                </a:moveTo>
                <a:lnTo>
                  <a:pt x="6096" y="0"/>
                </a:lnTo>
                <a:lnTo>
                  <a:pt x="0" y="6857"/>
                </a:lnTo>
                <a:lnTo>
                  <a:pt x="5334" y="11429"/>
                </a:lnTo>
                <a:lnTo>
                  <a:pt x="11430" y="4571"/>
                </a:lnTo>
                <a:close/>
              </a:path>
            </a:pathLst>
          </a:custGeom>
          <a:solidFill>
            <a:srgbClr val="28166F"/>
          </a:solidFill>
          <a:ln w="9525">
            <a:noFill/>
            <a:round/>
          </a:ln>
        </p:spPr>
        <p:txBody>
          <a:bodyPr lIns="0" tIns="0" rIns="0" bIns="0"/>
          <a:lstStyle/>
          <a:p>
            <a:endParaRPr lang="el-GR"/>
          </a:p>
        </p:txBody>
      </p:sp>
      <p:sp>
        <p:nvSpPr>
          <p:cNvPr id="10336" name="object 97"/>
          <p:cNvSpPr/>
          <p:nvPr/>
        </p:nvSpPr>
        <p:spPr bwMode="auto">
          <a:xfrm>
            <a:off x="1430338" y="3194050"/>
            <a:ext cx="6350" cy="12700"/>
          </a:xfrm>
          <a:custGeom>
            <a:avLst/>
            <a:gdLst>
              <a:gd name="T0" fmla="*/ 3429 w 6858"/>
              <a:gd name="T1" fmla="*/ 0 h 12192"/>
              <a:gd name="T2" fmla="*/ 3429 w 6858"/>
              <a:gd name="T3" fmla="*/ 12192 h 12192"/>
              <a:gd name="T4" fmla="*/ 0 60000 65536"/>
              <a:gd name="T5" fmla="*/ 0 60000 65536"/>
              <a:gd name="T6" fmla="*/ 0 w 6858"/>
              <a:gd name="T7" fmla="*/ 0 h 12192"/>
              <a:gd name="T8" fmla="*/ 6858 w 6858"/>
              <a:gd name="T9" fmla="*/ 12192 h 12192"/>
            </a:gdLst>
            <a:ahLst/>
            <a:cxnLst>
              <a:cxn ang="T4">
                <a:pos x="T0" y="T1"/>
              </a:cxn>
              <a:cxn ang="T5">
                <a:pos x="T2" y="T3"/>
              </a:cxn>
            </a:cxnLst>
            <a:rect l="T6" t="T7" r="T8" b="T9"/>
            <a:pathLst>
              <a:path w="6858" h="12192">
                <a:moveTo>
                  <a:pt x="3429" y="0"/>
                </a:moveTo>
                <a:lnTo>
                  <a:pt x="3429" y="12192"/>
                </a:lnTo>
              </a:path>
            </a:pathLst>
          </a:custGeom>
          <a:noFill/>
          <a:ln w="8128">
            <a:solidFill>
              <a:srgbClr val="28166F"/>
            </a:solidFill>
            <a:round/>
          </a:ln>
        </p:spPr>
        <p:txBody>
          <a:bodyPr lIns="0" tIns="0" rIns="0" bIns="0"/>
          <a:lstStyle/>
          <a:p>
            <a:endParaRPr lang="el-GR"/>
          </a:p>
        </p:txBody>
      </p:sp>
      <p:sp>
        <p:nvSpPr>
          <p:cNvPr id="10337" name="object 98"/>
          <p:cNvSpPr/>
          <p:nvPr/>
        </p:nvSpPr>
        <p:spPr bwMode="auto">
          <a:xfrm>
            <a:off x="1455738" y="3194050"/>
            <a:ext cx="7937" cy="12700"/>
          </a:xfrm>
          <a:custGeom>
            <a:avLst/>
            <a:gdLst>
              <a:gd name="T0" fmla="*/ 3429 w 6858"/>
              <a:gd name="T1" fmla="*/ 0 h 12192"/>
              <a:gd name="T2" fmla="*/ 3429 w 6858"/>
              <a:gd name="T3" fmla="*/ 12192 h 12192"/>
              <a:gd name="T4" fmla="*/ 0 60000 65536"/>
              <a:gd name="T5" fmla="*/ 0 60000 65536"/>
              <a:gd name="T6" fmla="*/ 0 w 6858"/>
              <a:gd name="T7" fmla="*/ 0 h 12192"/>
              <a:gd name="T8" fmla="*/ 6858 w 6858"/>
              <a:gd name="T9" fmla="*/ 12192 h 12192"/>
            </a:gdLst>
            <a:ahLst/>
            <a:cxnLst>
              <a:cxn ang="T4">
                <a:pos x="T0" y="T1"/>
              </a:cxn>
              <a:cxn ang="T5">
                <a:pos x="T2" y="T3"/>
              </a:cxn>
            </a:cxnLst>
            <a:rect l="T6" t="T7" r="T8" b="T9"/>
            <a:pathLst>
              <a:path w="6858" h="12192">
                <a:moveTo>
                  <a:pt x="3429" y="0"/>
                </a:moveTo>
                <a:lnTo>
                  <a:pt x="3429" y="12192"/>
                </a:lnTo>
              </a:path>
            </a:pathLst>
          </a:custGeom>
          <a:noFill/>
          <a:ln w="8128">
            <a:solidFill>
              <a:srgbClr val="28166F"/>
            </a:solidFill>
            <a:round/>
          </a:ln>
        </p:spPr>
        <p:txBody>
          <a:bodyPr lIns="0" tIns="0" rIns="0" bIns="0"/>
          <a:lstStyle/>
          <a:p>
            <a:endParaRPr lang="el-GR"/>
          </a:p>
        </p:txBody>
      </p:sp>
      <p:sp>
        <p:nvSpPr>
          <p:cNvPr id="10338" name="object 99"/>
          <p:cNvSpPr/>
          <p:nvPr/>
        </p:nvSpPr>
        <p:spPr bwMode="auto">
          <a:xfrm>
            <a:off x="1433513" y="3189288"/>
            <a:ext cx="26987" cy="9525"/>
          </a:xfrm>
          <a:custGeom>
            <a:avLst/>
            <a:gdLst>
              <a:gd name="T0" fmla="*/ 0 w 26416"/>
              <a:gd name="T1" fmla="*/ 0 h 8382"/>
              <a:gd name="T2" fmla="*/ 0 w 26416"/>
              <a:gd name="T3" fmla="*/ 8382 h 8382"/>
              <a:gd name="T4" fmla="*/ 26416 w 26416"/>
              <a:gd name="T5" fmla="*/ 8382 h 8382"/>
              <a:gd name="T6" fmla="*/ 26416 w 26416"/>
              <a:gd name="T7" fmla="*/ 0 h 8382"/>
              <a:gd name="T8" fmla="*/ 0 w 26416"/>
              <a:gd name="T9" fmla="*/ 0 h 8382"/>
              <a:gd name="T10" fmla="*/ 0 60000 65536"/>
              <a:gd name="T11" fmla="*/ 0 60000 65536"/>
              <a:gd name="T12" fmla="*/ 0 60000 65536"/>
              <a:gd name="T13" fmla="*/ 0 60000 65536"/>
              <a:gd name="T14" fmla="*/ 0 60000 65536"/>
              <a:gd name="T15" fmla="*/ 0 w 26416"/>
              <a:gd name="T16" fmla="*/ 0 h 8382"/>
              <a:gd name="T17" fmla="*/ 26416 w 26416"/>
              <a:gd name="T18" fmla="*/ 8382 h 8382"/>
            </a:gdLst>
            <a:ahLst/>
            <a:cxnLst>
              <a:cxn ang="T10">
                <a:pos x="T0" y="T1"/>
              </a:cxn>
              <a:cxn ang="T11">
                <a:pos x="T2" y="T3"/>
              </a:cxn>
              <a:cxn ang="T12">
                <a:pos x="T4" y="T5"/>
              </a:cxn>
              <a:cxn ang="T13">
                <a:pos x="T6" y="T7"/>
              </a:cxn>
              <a:cxn ang="T14">
                <a:pos x="T8" y="T9"/>
              </a:cxn>
            </a:cxnLst>
            <a:rect l="T15" t="T16" r="T17" b="T18"/>
            <a:pathLst>
              <a:path w="26416" h="8382">
                <a:moveTo>
                  <a:pt x="0" y="0"/>
                </a:moveTo>
                <a:lnTo>
                  <a:pt x="0" y="8382"/>
                </a:lnTo>
                <a:lnTo>
                  <a:pt x="26416" y="8382"/>
                </a:lnTo>
                <a:lnTo>
                  <a:pt x="26416" y="0"/>
                </a:lnTo>
                <a:lnTo>
                  <a:pt x="0" y="0"/>
                </a:lnTo>
                <a:close/>
              </a:path>
            </a:pathLst>
          </a:custGeom>
          <a:solidFill>
            <a:srgbClr val="28166F"/>
          </a:solidFill>
          <a:ln w="9525">
            <a:noFill/>
            <a:round/>
          </a:ln>
        </p:spPr>
        <p:txBody>
          <a:bodyPr lIns="0" tIns="0" rIns="0" bIns="0"/>
          <a:lstStyle/>
          <a:p>
            <a:endParaRPr lang="el-GR"/>
          </a:p>
        </p:txBody>
      </p:sp>
      <p:sp>
        <p:nvSpPr>
          <p:cNvPr id="10339" name="object 100"/>
          <p:cNvSpPr/>
          <p:nvPr/>
        </p:nvSpPr>
        <p:spPr bwMode="auto">
          <a:xfrm>
            <a:off x="1428750" y="3201988"/>
            <a:ext cx="39688" cy="9525"/>
          </a:xfrm>
          <a:custGeom>
            <a:avLst/>
            <a:gdLst>
              <a:gd name="T0" fmla="*/ 0 w 40131"/>
              <a:gd name="T1" fmla="*/ 0 h 8381"/>
              <a:gd name="T2" fmla="*/ 0 w 40131"/>
              <a:gd name="T3" fmla="*/ 8381 h 8381"/>
              <a:gd name="T4" fmla="*/ 40131 w 40131"/>
              <a:gd name="T5" fmla="*/ 8381 h 8381"/>
              <a:gd name="T6" fmla="*/ 40131 w 40131"/>
              <a:gd name="T7" fmla="*/ 0 h 8381"/>
              <a:gd name="T8" fmla="*/ 0 w 40131"/>
              <a:gd name="T9" fmla="*/ 0 h 8381"/>
              <a:gd name="T10" fmla="*/ 0 60000 65536"/>
              <a:gd name="T11" fmla="*/ 0 60000 65536"/>
              <a:gd name="T12" fmla="*/ 0 60000 65536"/>
              <a:gd name="T13" fmla="*/ 0 60000 65536"/>
              <a:gd name="T14" fmla="*/ 0 60000 65536"/>
              <a:gd name="T15" fmla="*/ 0 w 40131"/>
              <a:gd name="T16" fmla="*/ 0 h 8381"/>
              <a:gd name="T17" fmla="*/ 40131 w 40131"/>
              <a:gd name="T18" fmla="*/ 8381 h 8381"/>
            </a:gdLst>
            <a:ahLst/>
            <a:cxnLst>
              <a:cxn ang="T10">
                <a:pos x="T0" y="T1"/>
              </a:cxn>
              <a:cxn ang="T11">
                <a:pos x="T2" y="T3"/>
              </a:cxn>
              <a:cxn ang="T12">
                <a:pos x="T4" y="T5"/>
              </a:cxn>
              <a:cxn ang="T13">
                <a:pos x="T6" y="T7"/>
              </a:cxn>
              <a:cxn ang="T14">
                <a:pos x="T8" y="T9"/>
              </a:cxn>
            </a:cxnLst>
            <a:rect l="T15" t="T16" r="T17" b="T18"/>
            <a:pathLst>
              <a:path w="40131" h="8381">
                <a:moveTo>
                  <a:pt x="0" y="0"/>
                </a:moveTo>
                <a:lnTo>
                  <a:pt x="0" y="8381"/>
                </a:lnTo>
                <a:lnTo>
                  <a:pt x="40131" y="8381"/>
                </a:lnTo>
                <a:lnTo>
                  <a:pt x="40131" y="0"/>
                </a:lnTo>
                <a:lnTo>
                  <a:pt x="0" y="0"/>
                </a:lnTo>
                <a:close/>
              </a:path>
            </a:pathLst>
          </a:custGeom>
          <a:solidFill>
            <a:srgbClr val="28166F"/>
          </a:solidFill>
          <a:ln w="9525">
            <a:noFill/>
            <a:round/>
          </a:ln>
        </p:spPr>
        <p:txBody>
          <a:bodyPr lIns="0" tIns="0" rIns="0" bIns="0"/>
          <a:lstStyle/>
          <a:p>
            <a:endParaRPr lang="el-GR"/>
          </a:p>
        </p:txBody>
      </p:sp>
      <p:sp>
        <p:nvSpPr>
          <p:cNvPr id="10340" name="object 101"/>
          <p:cNvSpPr/>
          <p:nvPr/>
        </p:nvSpPr>
        <p:spPr bwMode="auto">
          <a:xfrm>
            <a:off x="1463675" y="3206750"/>
            <a:ext cx="15875" cy="11113"/>
          </a:xfrm>
          <a:custGeom>
            <a:avLst/>
            <a:gdLst>
              <a:gd name="T0" fmla="*/ 15239 w 15239"/>
              <a:gd name="T1" fmla="*/ 6857 h 11429"/>
              <a:gd name="T2" fmla="*/ 5333 w 15239"/>
              <a:gd name="T3" fmla="*/ 0 h 11429"/>
              <a:gd name="T4" fmla="*/ 0 w 15239"/>
              <a:gd name="T5" fmla="*/ 4571 h 11429"/>
              <a:gd name="T6" fmla="*/ 9143 w 15239"/>
              <a:gd name="T7" fmla="*/ 11429 h 11429"/>
              <a:gd name="T8" fmla="*/ 15239 w 15239"/>
              <a:gd name="T9" fmla="*/ 6857 h 11429"/>
              <a:gd name="T10" fmla="*/ 0 60000 65536"/>
              <a:gd name="T11" fmla="*/ 0 60000 65536"/>
              <a:gd name="T12" fmla="*/ 0 60000 65536"/>
              <a:gd name="T13" fmla="*/ 0 60000 65536"/>
              <a:gd name="T14" fmla="*/ 0 60000 65536"/>
              <a:gd name="T15" fmla="*/ 0 w 15239"/>
              <a:gd name="T16" fmla="*/ 0 h 11429"/>
              <a:gd name="T17" fmla="*/ 15239 w 15239"/>
              <a:gd name="T18" fmla="*/ 11429 h 11429"/>
            </a:gdLst>
            <a:ahLst/>
            <a:cxnLst>
              <a:cxn ang="T10">
                <a:pos x="T0" y="T1"/>
              </a:cxn>
              <a:cxn ang="T11">
                <a:pos x="T2" y="T3"/>
              </a:cxn>
              <a:cxn ang="T12">
                <a:pos x="T4" y="T5"/>
              </a:cxn>
              <a:cxn ang="T13">
                <a:pos x="T6" y="T7"/>
              </a:cxn>
              <a:cxn ang="T14">
                <a:pos x="T8" y="T9"/>
              </a:cxn>
            </a:cxnLst>
            <a:rect l="T15" t="T16" r="T17" b="T18"/>
            <a:pathLst>
              <a:path w="15239" h="11429">
                <a:moveTo>
                  <a:pt x="15239" y="6857"/>
                </a:moveTo>
                <a:lnTo>
                  <a:pt x="5333" y="0"/>
                </a:lnTo>
                <a:lnTo>
                  <a:pt x="0" y="4571"/>
                </a:lnTo>
                <a:lnTo>
                  <a:pt x="9143" y="11429"/>
                </a:lnTo>
                <a:lnTo>
                  <a:pt x="15239" y="6857"/>
                </a:lnTo>
                <a:close/>
              </a:path>
            </a:pathLst>
          </a:custGeom>
          <a:solidFill>
            <a:srgbClr val="28166F"/>
          </a:solidFill>
          <a:ln w="9525">
            <a:noFill/>
            <a:round/>
          </a:ln>
        </p:spPr>
        <p:txBody>
          <a:bodyPr lIns="0" tIns="0" rIns="0" bIns="0"/>
          <a:lstStyle/>
          <a:p>
            <a:endParaRPr lang="el-GR"/>
          </a:p>
        </p:txBody>
      </p:sp>
      <p:sp>
        <p:nvSpPr>
          <p:cNvPr id="10341" name="object 102"/>
          <p:cNvSpPr/>
          <p:nvPr/>
        </p:nvSpPr>
        <p:spPr bwMode="auto">
          <a:xfrm>
            <a:off x="1582738" y="3065463"/>
            <a:ext cx="0" cy="471487"/>
          </a:xfrm>
          <a:custGeom>
            <a:avLst/>
            <a:gdLst>
              <a:gd name="T0" fmla="*/ 0 h 471297"/>
              <a:gd name="T1" fmla="*/ 471297 h 471297"/>
              <a:gd name="T2" fmla="*/ 0 60000 65536"/>
              <a:gd name="T3" fmla="*/ 0 60000 65536"/>
              <a:gd name="T4" fmla="*/ 0 h 471297"/>
              <a:gd name="T5" fmla="*/ 471297 h 471297"/>
            </a:gdLst>
            <a:ahLst/>
            <a:cxnLst>
              <a:cxn ang="T2">
                <a:pos x="0" y="T0"/>
              </a:cxn>
              <a:cxn ang="T3">
                <a:pos x="0" y="T1"/>
              </a:cxn>
            </a:cxnLst>
            <a:rect l="0" t="T4" r="0" b="T5"/>
            <a:pathLst>
              <a:path h="471297">
                <a:moveTo>
                  <a:pt x="0" y="0"/>
                </a:moveTo>
                <a:lnTo>
                  <a:pt x="0" y="471297"/>
                </a:lnTo>
              </a:path>
            </a:pathLst>
          </a:custGeom>
          <a:noFill/>
          <a:ln w="9651">
            <a:solidFill>
              <a:srgbClr val="28166F"/>
            </a:solidFill>
            <a:round/>
          </a:ln>
        </p:spPr>
        <p:txBody>
          <a:bodyPr lIns="0" tIns="0" rIns="0" bIns="0"/>
          <a:lstStyle/>
          <a:p>
            <a:endParaRPr lang="el-GR"/>
          </a:p>
        </p:txBody>
      </p:sp>
      <p:sp>
        <p:nvSpPr>
          <p:cNvPr id="10342" name="object 103"/>
          <p:cNvSpPr/>
          <p:nvPr/>
        </p:nvSpPr>
        <p:spPr bwMode="auto">
          <a:xfrm>
            <a:off x="1463675" y="3159125"/>
            <a:ext cx="117475" cy="0"/>
          </a:xfrm>
          <a:custGeom>
            <a:avLst/>
            <a:gdLst>
              <a:gd name="T0" fmla="*/ 116586 w 116586"/>
              <a:gd name="T1" fmla="*/ 0 w 116586"/>
              <a:gd name="T2" fmla="*/ 0 60000 65536"/>
              <a:gd name="T3" fmla="*/ 0 60000 65536"/>
              <a:gd name="T4" fmla="*/ 0 w 116586"/>
              <a:gd name="T5" fmla="*/ 116586 w 116586"/>
            </a:gdLst>
            <a:ahLst/>
            <a:cxnLst>
              <a:cxn ang="T2">
                <a:pos x="T0" y="0"/>
              </a:cxn>
              <a:cxn ang="T3">
                <a:pos x="T1" y="0"/>
              </a:cxn>
            </a:cxnLst>
            <a:rect l="T4" t="0" r="T5" b="0"/>
            <a:pathLst>
              <a:path w="116586">
                <a:moveTo>
                  <a:pt x="116586" y="0"/>
                </a:moveTo>
                <a:lnTo>
                  <a:pt x="0" y="0"/>
                </a:lnTo>
              </a:path>
            </a:pathLst>
          </a:custGeom>
          <a:noFill/>
          <a:ln w="9651">
            <a:solidFill>
              <a:srgbClr val="28166F"/>
            </a:solidFill>
            <a:round/>
          </a:ln>
        </p:spPr>
        <p:txBody>
          <a:bodyPr lIns="0" tIns="0" rIns="0" bIns="0"/>
          <a:lstStyle/>
          <a:p>
            <a:endParaRPr lang="el-GR"/>
          </a:p>
        </p:txBody>
      </p:sp>
      <p:sp>
        <p:nvSpPr>
          <p:cNvPr id="10343" name="object 104"/>
          <p:cNvSpPr/>
          <p:nvPr/>
        </p:nvSpPr>
        <p:spPr bwMode="auto">
          <a:xfrm>
            <a:off x="1471613" y="3046413"/>
            <a:ext cx="106362" cy="0"/>
          </a:xfrm>
          <a:custGeom>
            <a:avLst/>
            <a:gdLst>
              <a:gd name="T0" fmla="*/ 106680 w 106680"/>
              <a:gd name="T1" fmla="*/ 0 w 106680"/>
              <a:gd name="T2" fmla="*/ 0 60000 65536"/>
              <a:gd name="T3" fmla="*/ 0 60000 65536"/>
              <a:gd name="T4" fmla="*/ 0 w 106680"/>
              <a:gd name="T5" fmla="*/ 106680 w 106680"/>
            </a:gdLst>
            <a:ahLst/>
            <a:cxnLst>
              <a:cxn ang="T2">
                <a:pos x="T0" y="0"/>
              </a:cxn>
              <a:cxn ang="T3">
                <a:pos x="T1" y="0"/>
              </a:cxn>
            </a:cxnLst>
            <a:rect l="T4" t="0" r="T5" b="0"/>
            <a:pathLst>
              <a:path w="106680">
                <a:moveTo>
                  <a:pt x="106680" y="0"/>
                </a:moveTo>
                <a:lnTo>
                  <a:pt x="0" y="0"/>
                </a:lnTo>
              </a:path>
            </a:pathLst>
          </a:custGeom>
          <a:noFill/>
          <a:ln w="21844">
            <a:solidFill>
              <a:srgbClr val="28166F"/>
            </a:solidFill>
            <a:round/>
          </a:ln>
        </p:spPr>
        <p:txBody>
          <a:bodyPr lIns="0" tIns="0" rIns="0" bIns="0"/>
          <a:lstStyle/>
          <a:p>
            <a:endParaRPr lang="el-GR"/>
          </a:p>
        </p:txBody>
      </p:sp>
      <p:sp>
        <p:nvSpPr>
          <p:cNvPr id="10344" name="object 105"/>
          <p:cNvSpPr/>
          <p:nvPr/>
        </p:nvSpPr>
        <p:spPr bwMode="auto">
          <a:xfrm>
            <a:off x="1463675" y="3059113"/>
            <a:ext cx="11113" cy="0"/>
          </a:xfrm>
          <a:custGeom>
            <a:avLst/>
            <a:gdLst>
              <a:gd name="T0" fmla="*/ 9906 w 9906"/>
              <a:gd name="T1" fmla="*/ 0 w 9906"/>
              <a:gd name="T2" fmla="*/ 0 60000 65536"/>
              <a:gd name="T3" fmla="*/ 0 60000 65536"/>
              <a:gd name="T4" fmla="*/ 0 w 9906"/>
              <a:gd name="T5" fmla="*/ 9906 w 9906"/>
            </a:gdLst>
            <a:ahLst/>
            <a:cxnLst>
              <a:cxn ang="T2">
                <a:pos x="T0" y="0"/>
              </a:cxn>
              <a:cxn ang="T3">
                <a:pos x="T1" y="0"/>
              </a:cxn>
            </a:cxnLst>
            <a:rect l="T4" t="0" r="T5" b="0"/>
            <a:pathLst>
              <a:path w="9906">
                <a:moveTo>
                  <a:pt x="9906" y="0"/>
                </a:moveTo>
                <a:lnTo>
                  <a:pt x="0" y="0"/>
                </a:lnTo>
              </a:path>
            </a:pathLst>
          </a:custGeom>
          <a:noFill/>
          <a:ln w="19177">
            <a:solidFill>
              <a:srgbClr val="28166F"/>
            </a:solidFill>
            <a:round/>
          </a:ln>
        </p:spPr>
        <p:txBody>
          <a:bodyPr lIns="0" tIns="0" rIns="0" bIns="0"/>
          <a:lstStyle/>
          <a:p>
            <a:endParaRPr lang="el-GR"/>
          </a:p>
        </p:txBody>
      </p:sp>
      <p:sp>
        <p:nvSpPr>
          <p:cNvPr id="10345" name="object 106"/>
          <p:cNvSpPr/>
          <p:nvPr/>
        </p:nvSpPr>
        <p:spPr bwMode="auto">
          <a:xfrm>
            <a:off x="1263650" y="3284538"/>
            <a:ext cx="36513" cy="6350"/>
          </a:xfrm>
          <a:custGeom>
            <a:avLst/>
            <a:gdLst>
              <a:gd name="T0" fmla="*/ 17906 w 35813"/>
              <a:gd name="T1" fmla="*/ 0 h 6858"/>
              <a:gd name="T2" fmla="*/ 17906 w 35813"/>
              <a:gd name="T3" fmla="*/ 6858 h 6858"/>
              <a:gd name="T4" fmla="*/ 0 60000 65536"/>
              <a:gd name="T5" fmla="*/ 0 60000 65536"/>
              <a:gd name="T6" fmla="*/ 0 w 35813"/>
              <a:gd name="T7" fmla="*/ 0 h 6858"/>
              <a:gd name="T8" fmla="*/ 35813 w 35813"/>
              <a:gd name="T9" fmla="*/ 6858 h 6858"/>
            </a:gdLst>
            <a:ahLst/>
            <a:cxnLst>
              <a:cxn ang="T4">
                <a:pos x="T0" y="T1"/>
              </a:cxn>
              <a:cxn ang="T5">
                <a:pos x="T2" y="T3"/>
              </a:cxn>
            </a:cxnLst>
            <a:rect l="T6" t="T7" r="T8" b="T9"/>
            <a:pathLst>
              <a:path w="35813" h="6858">
                <a:moveTo>
                  <a:pt x="17906" y="0"/>
                </a:moveTo>
                <a:lnTo>
                  <a:pt x="17906" y="6858"/>
                </a:lnTo>
              </a:path>
            </a:pathLst>
          </a:custGeom>
          <a:noFill/>
          <a:ln w="37083">
            <a:solidFill>
              <a:srgbClr val="28166F"/>
            </a:solidFill>
            <a:round/>
          </a:ln>
        </p:spPr>
        <p:txBody>
          <a:bodyPr lIns="0" tIns="0" rIns="0" bIns="0"/>
          <a:lstStyle/>
          <a:p>
            <a:endParaRPr lang="el-GR"/>
          </a:p>
        </p:txBody>
      </p:sp>
      <p:sp>
        <p:nvSpPr>
          <p:cNvPr id="10346" name="object 107"/>
          <p:cNvSpPr/>
          <p:nvPr/>
        </p:nvSpPr>
        <p:spPr bwMode="auto">
          <a:xfrm>
            <a:off x="1409700" y="3003550"/>
            <a:ext cx="0" cy="282575"/>
          </a:xfrm>
          <a:custGeom>
            <a:avLst/>
            <a:gdLst>
              <a:gd name="T0" fmla="*/ 0 h 282701"/>
              <a:gd name="T1" fmla="*/ 282701 h 282701"/>
              <a:gd name="T2" fmla="*/ 0 60000 65536"/>
              <a:gd name="T3" fmla="*/ 0 60000 65536"/>
              <a:gd name="T4" fmla="*/ 0 h 282701"/>
              <a:gd name="T5" fmla="*/ 282701 h 282701"/>
            </a:gdLst>
            <a:ahLst/>
            <a:cxnLst>
              <a:cxn ang="T2">
                <a:pos x="0" y="T0"/>
              </a:cxn>
              <a:cxn ang="T3">
                <a:pos x="0" y="T1"/>
              </a:cxn>
            </a:cxnLst>
            <a:rect l="0" t="T4" r="0" b="T5"/>
            <a:pathLst>
              <a:path h="282701">
                <a:moveTo>
                  <a:pt x="0" y="0"/>
                </a:moveTo>
                <a:lnTo>
                  <a:pt x="0" y="282701"/>
                </a:lnTo>
              </a:path>
            </a:pathLst>
          </a:custGeom>
          <a:noFill/>
          <a:ln w="6603">
            <a:solidFill>
              <a:srgbClr val="28166F"/>
            </a:solidFill>
            <a:round/>
          </a:ln>
        </p:spPr>
        <p:txBody>
          <a:bodyPr lIns="0" tIns="0" rIns="0" bIns="0"/>
          <a:lstStyle/>
          <a:p>
            <a:endParaRPr lang="el-GR"/>
          </a:p>
        </p:txBody>
      </p:sp>
      <p:sp>
        <p:nvSpPr>
          <p:cNvPr id="10347" name="object 108"/>
          <p:cNvSpPr/>
          <p:nvPr/>
        </p:nvSpPr>
        <p:spPr bwMode="auto">
          <a:xfrm>
            <a:off x="1258888" y="3282950"/>
            <a:ext cx="6350" cy="7938"/>
          </a:xfrm>
          <a:custGeom>
            <a:avLst/>
            <a:gdLst>
              <a:gd name="T0" fmla="*/ 6095 w 6095"/>
              <a:gd name="T1" fmla="*/ 3048 h 8381"/>
              <a:gd name="T2" fmla="*/ 5333 w 6095"/>
              <a:gd name="T3" fmla="*/ 0 h 8381"/>
              <a:gd name="T4" fmla="*/ 0 w 6095"/>
              <a:gd name="T5" fmla="*/ 5333 h 8381"/>
              <a:gd name="T6" fmla="*/ 1523 w 6095"/>
              <a:gd name="T7" fmla="*/ 8381 h 8381"/>
              <a:gd name="T8" fmla="*/ 6095 w 6095"/>
              <a:gd name="T9" fmla="*/ 3048 h 8381"/>
              <a:gd name="T10" fmla="*/ 0 60000 65536"/>
              <a:gd name="T11" fmla="*/ 0 60000 65536"/>
              <a:gd name="T12" fmla="*/ 0 60000 65536"/>
              <a:gd name="T13" fmla="*/ 0 60000 65536"/>
              <a:gd name="T14" fmla="*/ 0 60000 65536"/>
              <a:gd name="T15" fmla="*/ 0 w 6095"/>
              <a:gd name="T16" fmla="*/ 0 h 8381"/>
              <a:gd name="T17" fmla="*/ 6095 w 6095"/>
              <a:gd name="T18" fmla="*/ 8381 h 8381"/>
            </a:gdLst>
            <a:ahLst/>
            <a:cxnLst>
              <a:cxn ang="T10">
                <a:pos x="T0" y="T1"/>
              </a:cxn>
              <a:cxn ang="T11">
                <a:pos x="T2" y="T3"/>
              </a:cxn>
              <a:cxn ang="T12">
                <a:pos x="T4" y="T5"/>
              </a:cxn>
              <a:cxn ang="T13">
                <a:pos x="T6" y="T7"/>
              </a:cxn>
              <a:cxn ang="T14">
                <a:pos x="T8" y="T9"/>
              </a:cxn>
            </a:cxnLst>
            <a:rect l="T15" t="T16" r="T17" b="T18"/>
            <a:pathLst>
              <a:path w="6095" h="8381">
                <a:moveTo>
                  <a:pt x="6095" y="3048"/>
                </a:moveTo>
                <a:lnTo>
                  <a:pt x="5333" y="0"/>
                </a:lnTo>
                <a:lnTo>
                  <a:pt x="0" y="5333"/>
                </a:lnTo>
                <a:lnTo>
                  <a:pt x="1523" y="8381"/>
                </a:lnTo>
                <a:lnTo>
                  <a:pt x="6095" y="3048"/>
                </a:lnTo>
                <a:close/>
              </a:path>
            </a:pathLst>
          </a:custGeom>
          <a:solidFill>
            <a:srgbClr val="28166F"/>
          </a:solidFill>
          <a:ln w="9525">
            <a:noFill/>
            <a:round/>
          </a:ln>
        </p:spPr>
        <p:txBody>
          <a:bodyPr lIns="0" tIns="0" rIns="0" bIns="0"/>
          <a:lstStyle/>
          <a:p>
            <a:endParaRPr lang="el-GR"/>
          </a:p>
        </p:txBody>
      </p:sp>
      <p:sp>
        <p:nvSpPr>
          <p:cNvPr id="10348" name="object 109"/>
          <p:cNvSpPr/>
          <p:nvPr/>
        </p:nvSpPr>
        <p:spPr bwMode="auto">
          <a:xfrm>
            <a:off x="1238250" y="2908300"/>
            <a:ext cx="198438" cy="0"/>
          </a:xfrm>
          <a:custGeom>
            <a:avLst/>
            <a:gdLst>
              <a:gd name="T0" fmla="*/ 198120 w 198120"/>
              <a:gd name="T1" fmla="*/ 0 w 198120"/>
              <a:gd name="T2" fmla="*/ 0 60000 65536"/>
              <a:gd name="T3" fmla="*/ 0 60000 65536"/>
              <a:gd name="T4" fmla="*/ 0 w 198120"/>
              <a:gd name="T5" fmla="*/ 198120 w 198120"/>
            </a:gdLst>
            <a:ahLst/>
            <a:cxnLst>
              <a:cxn ang="T2">
                <a:pos x="T0" y="0"/>
              </a:cxn>
              <a:cxn ang="T3">
                <a:pos x="T1" y="0"/>
              </a:cxn>
            </a:cxnLst>
            <a:rect l="T4" t="0" r="T5" b="0"/>
            <a:pathLst>
              <a:path w="198120">
                <a:moveTo>
                  <a:pt x="198120" y="0"/>
                </a:moveTo>
                <a:lnTo>
                  <a:pt x="0" y="0"/>
                </a:lnTo>
              </a:path>
            </a:pathLst>
          </a:custGeom>
          <a:noFill/>
          <a:ln w="8889">
            <a:solidFill>
              <a:srgbClr val="28166F"/>
            </a:solidFill>
            <a:round/>
          </a:ln>
        </p:spPr>
        <p:txBody>
          <a:bodyPr lIns="0" tIns="0" rIns="0" bIns="0"/>
          <a:lstStyle/>
          <a:p>
            <a:endParaRPr lang="el-GR"/>
          </a:p>
        </p:txBody>
      </p:sp>
      <p:sp>
        <p:nvSpPr>
          <p:cNvPr id="10349" name="object 110"/>
          <p:cNvSpPr/>
          <p:nvPr/>
        </p:nvSpPr>
        <p:spPr bwMode="auto">
          <a:xfrm>
            <a:off x="1238250" y="3003550"/>
            <a:ext cx="198438" cy="0"/>
          </a:xfrm>
          <a:custGeom>
            <a:avLst/>
            <a:gdLst>
              <a:gd name="T0" fmla="*/ 198120 w 198120"/>
              <a:gd name="T1" fmla="*/ 0 w 198120"/>
              <a:gd name="T2" fmla="*/ 0 60000 65536"/>
              <a:gd name="T3" fmla="*/ 0 60000 65536"/>
              <a:gd name="T4" fmla="*/ 0 w 198120"/>
              <a:gd name="T5" fmla="*/ 198120 w 198120"/>
            </a:gdLst>
            <a:ahLst/>
            <a:cxnLst>
              <a:cxn ang="T2">
                <a:pos x="T0" y="0"/>
              </a:cxn>
              <a:cxn ang="T3">
                <a:pos x="T1" y="0"/>
              </a:cxn>
            </a:cxnLst>
            <a:rect l="T4" t="0" r="T5" b="0"/>
            <a:pathLst>
              <a:path w="198120">
                <a:moveTo>
                  <a:pt x="198120" y="0"/>
                </a:moveTo>
                <a:lnTo>
                  <a:pt x="0" y="0"/>
                </a:lnTo>
              </a:path>
            </a:pathLst>
          </a:custGeom>
          <a:noFill/>
          <a:ln w="10795">
            <a:solidFill>
              <a:srgbClr val="28166F"/>
            </a:solidFill>
            <a:round/>
          </a:ln>
        </p:spPr>
        <p:txBody>
          <a:bodyPr lIns="0" tIns="0" rIns="0" bIns="0"/>
          <a:lstStyle/>
          <a:p>
            <a:endParaRPr lang="el-GR"/>
          </a:p>
        </p:txBody>
      </p:sp>
      <p:sp>
        <p:nvSpPr>
          <p:cNvPr id="10350" name="object 111"/>
          <p:cNvSpPr/>
          <p:nvPr/>
        </p:nvSpPr>
        <p:spPr bwMode="auto">
          <a:xfrm>
            <a:off x="1433513"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8128">
            <a:solidFill>
              <a:srgbClr val="28166F"/>
            </a:solidFill>
            <a:round/>
          </a:ln>
        </p:spPr>
        <p:txBody>
          <a:bodyPr lIns="0" tIns="0" rIns="0" bIns="0"/>
          <a:lstStyle/>
          <a:p>
            <a:endParaRPr lang="el-GR"/>
          </a:p>
        </p:txBody>
      </p:sp>
      <p:sp>
        <p:nvSpPr>
          <p:cNvPr id="10351" name="object 112"/>
          <p:cNvSpPr/>
          <p:nvPr/>
        </p:nvSpPr>
        <p:spPr bwMode="auto">
          <a:xfrm>
            <a:off x="1236663"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9651">
            <a:solidFill>
              <a:srgbClr val="28166F"/>
            </a:solidFill>
            <a:round/>
          </a:ln>
        </p:spPr>
        <p:txBody>
          <a:bodyPr lIns="0" tIns="0" rIns="0" bIns="0"/>
          <a:lstStyle/>
          <a:p>
            <a:endParaRPr lang="el-GR"/>
          </a:p>
        </p:txBody>
      </p:sp>
      <p:sp>
        <p:nvSpPr>
          <p:cNvPr id="10352" name="object 113"/>
          <p:cNvSpPr/>
          <p:nvPr/>
        </p:nvSpPr>
        <p:spPr bwMode="auto">
          <a:xfrm>
            <a:off x="1233488" y="2998788"/>
            <a:ext cx="6350" cy="7937"/>
          </a:xfrm>
          <a:custGeom>
            <a:avLst/>
            <a:gdLst>
              <a:gd name="T0" fmla="*/ 6858 w 6858"/>
              <a:gd name="T1" fmla="*/ 2286 h 6858"/>
              <a:gd name="T2" fmla="*/ 6096 w 6858"/>
              <a:gd name="T3" fmla="*/ 0 h 6858"/>
              <a:gd name="T4" fmla="*/ 0 w 6858"/>
              <a:gd name="T5" fmla="*/ 5334 h 6858"/>
              <a:gd name="T6" fmla="*/ 1524 w 6858"/>
              <a:gd name="T7" fmla="*/ 6858 h 6858"/>
              <a:gd name="T8" fmla="*/ 6858 w 6858"/>
              <a:gd name="T9" fmla="*/ 2286 h 6858"/>
              <a:gd name="T10" fmla="*/ 0 60000 65536"/>
              <a:gd name="T11" fmla="*/ 0 60000 65536"/>
              <a:gd name="T12" fmla="*/ 0 60000 65536"/>
              <a:gd name="T13" fmla="*/ 0 60000 65536"/>
              <a:gd name="T14" fmla="*/ 0 60000 65536"/>
              <a:gd name="T15" fmla="*/ 0 w 6858"/>
              <a:gd name="T16" fmla="*/ 0 h 6858"/>
              <a:gd name="T17" fmla="*/ 6858 w 6858"/>
              <a:gd name="T18" fmla="*/ 6858 h 6858"/>
            </a:gdLst>
            <a:ahLst/>
            <a:cxnLst>
              <a:cxn ang="T10">
                <a:pos x="T0" y="T1"/>
              </a:cxn>
              <a:cxn ang="T11">
                <a:pos x="T2" y="T3"/>
              </a:cxn>
              <a:cxn ang="T12">
                <a:pos x="T4" y="T5"/>
              </a:cxn>
              <a:cxn ang="T13">
                <a:pos x="T6" y="T7"/>
              </a:cxn>
              <a:cxn ang="T14">
                <a:pos x="T8" y="T9"/>
              </a:cxn>
            </a:cxnLst>
            <a:rect l="T15" t="T16" r="T17" b="T18"/>
            <a:pathLst>
              <a:path w="6858" h="6858">
                <a:moveTo>
                  <a:pt x="6858" y="2286"/>
                </a:moveTo>
                <a:lnTo>
                  <a:pt x="6096" y="0"/>
                </a:lnTo>
                <a:lnTo>
                  <a:pt x="0" y="5334"/>
                </a:lnTo>
                <a:lnTo>
                  <a:pt x="1524" y="6858"/>
                </a:lnTo>
                <a:lnTo>
                  <a:pt x="6858" y="2286"/>
                </a:lnTo>
                <a:close/>
              </a:path>
            </a:pathLst>
          </a:custGeom>
          <a:solidFill>
            <a:srgbClr val="28166F"/>
          </a:solidFill>
          <a:ln w="9525">
            <a:noFill/>
            <a:round/>
          </a:ln>
        </p:spPr>
        <p:txBody>
          <a:bodyPr lIns="0" tIns="0" rIns="0" bIns="0"/>
          <a:lstStyle/>
          <a:p>
            <a:endParaRPr lang="el-GR"/>
          </a:p>
        </p:txBody>
      </p:sp>
      <p:sp>
        <p:nvSpPr>
          <p:cNvPr id="10353" name="object 114"/>
          <p:cNvSpPr/>
          <p:nvPr/>
        </p:nvSpPr>
        <p:spPr bwMode="auto">
          <a:xfrm>
            <a:off x="1233488" y="2905125"/>
            <a:ext cx="6350" cy="6350"/>
          </a:xfrm>
          <a:custGeom>
            <a:avLst/>
            <a:gdLst>
              <a:gd name="T0" fmla="*/ 6858 w 6858"/>
              <a:gd name="T1" fmla="*/ 5333 h 6857"/>
              <a:gd name="T2" fmla="*/ 1524 w 6858"/>
              <a:gd name="T3" fmla="*/ 0 h 6857"/>
              <a:gd name="T4" fmla="*/ 0 w 6858"/>
              <a:gd name="T5" fmla="*/ 761 h 6857"/>
              <a:gd name="T6" fmla="*/ 6096 w 6858"/>
              <a:gd name="T7" fmla="*/ 6857 h 6857"/>
              <a:gd name="T8" fmla="*/ 6858 w 6858"/>
              <a:gd name="T9" fmla="*/ 5333 h 6857"/>
              <a:gd name="T10" fmla="*/ 0 60000 65536"/>
              <a:gd name="T11" fmla="*/ 0 60000 65536"/>
              <a:gd name="T12" fmla="*/ 0 60000 65536"/>
              <a:gd name="T13" fmla="*/ 0 60000 65536"/>
              <a:gd name="T14" fmla="*/ 0 60000 65536"/>
              <a:gd name="T15" fmla="*/ 0 w 6858"/>
              <a:gd name="T16" fmla="*/ 0 h 6857"/>
              <a:gd name="T17" fmla="*/ 6858 w 6858"/>
              <a:gd name="T18" fmla="*/ 6857 h 6857"/>
            </a:gdLst>
            <a:ahLst/>
            <a:cxnLst>
              <a:cxn ang="T10">
                <a:pos x="T0" y="T1"/>
              </a:cxn>
              <a:cxn ang="T11">
                <a:pos x="T2" y="T3"/>
              </a:cxn>
              <a:cxn ang="T12">
                <a:pos x="T4" y="T5"/>
              </a:cxn>
              <a:cxn ang="T13">
                <a:pos x="T6" y="T7"/>
              </a:cxn>
              <a:cxn ang="T14">
                <a:pos x="T8" y="T9"/>
              </a:cxn>
            </a:cxnLst>
            <a:rect l="T15" t="T16" r="T17" b="T18"/>
            <a:pathLst>
              <a:path w="6858" h="6857">
                <a:moveTo>
                  <a:pt x="6858" y="5333"/>
                </a:moveTo>
                <a:lnTo>
                  <a:pt x="1524" y="0"/>
                </a:lnTo>
                <a:lnTo>
                  <a:pt x="0" y="761"/>
                </a:lnTo>
                <a:lnTo>
                  <a:pt x="6096" y="6857"/>
                </a:lnTo>
                <a:lnTo>
                  <a:pt x="6858" y="5333"/>
                </a:lnTo>
                <a:close/>
              </a:path>
            </a:pathLst>
          </a:custGeom>
          <a:solidFill>
            <a:srgbClr val="28166F"/>
          </a:solidFill>
          <a:ln w="9525">
            <a:noFill/>
            <a:round/>
          </a:ln>
        </p:spPr>
        <p:txBody>
          <a:bodyPr lIns="0" tIns="0" rIns="0" bIns="0"/>
          <a:lstStyle/>
          <a:p>
            <a:endParaRPr lang="el-GR"/>
          </a:p>
        </p:txBody>
      </p:sp>
      <p:sp>
        <p:nvSpPr>
          <p:cNvPr id="10354" name="object 115"/>
          <p:cNvSpPr/>
          <p:nvPr/>
        </p:nvSpPr>
        <p:spPr bwMode="auto">
          <a:xfrm>
            <a:off x="1373188" y="3284538"/>
            <a:ext cx="34925" cy="6350"/>
          </a:xfrm>
          <a:custGeom>
            <a:avLst/>
            <a:gdLst>
              <a:gd name="T0" fmla="*/ 17526 w 35052"/>
              <a:gd name="T1" fmla="*/ 0 h 6858"/>
              <a:gd name="T2" fmla="*/ 17526 w 35052"/>
              <a:gd name="T3" fmla="*/ 6858 h 6858"/>
              <a:gd name="T4" fmla="*/ 0 60000 65536"/>
              <a:gd name="T5" fmla="*/ 0 60000 65536"/>
              <a:gd name="T6" fmla="*/ 0 w 35052"/>
              <a:gd name="T7" fmla="*/ 0 h 6858"/>
              <a:gd name="T8" fmla="*/ 35052 w 35052"/>
              <a:gd name="T9" fmla="*/ 6858 h 6858"/>
            </a:gdLst>
            <a:ahLst/>
            <a:cxnLst>
              <a:cxn ang="T4">
                <a:pos x="T0" y="T1"/>
              </a:cxn>
              <a:cxn ang="T5">
                <a:pos x="T2" y="T3"/>
              </a:cxn>
            </a:cxnLst>
            <a:rect l="T6" t="T7" r="T8" b="T9"/>
            <a:pathLst>
              <a:path w="35052" h="6858">
                <a:moveTo>
                  <a:pt x="17526" y="0"/>
                </a:moveTo>
                <a:lnTo>
                  <a:pt x="17526" y="6858"/>
                </a:lnTo>
              </a:path>
            </a:pathLst>
          </a:custGeom>
          <a:noFill/>
          <a:ln w="36322">
            <a:solidFill>
              <a:srgbClr val="28166F"/>
            </a:solidFill>
            <a:round/>
          </a:ln>
        </p:spPr>
        <p:txBody>
          <a:bodyPr lIns="0" tIns="0" rIns="0" bIns="0"/>
          <a:lstStyle/>
          <a:p>
            <a:endParaRPr lang="el-GR"/>
          </a:p>
        </p:txBody>
      </p:sp>
      <p:sp>
        <p:nvSpPr>
          <p:cNvPr id="10355" name="object 116"/>
          <p:cNvSpPr/>
          <p:nvPr/>
        </p:nvSpPr>
        <p:spPr bwMode="auto">
          <a:xfrm>
            <a:off x="1211263" y="3395663"/>
            <a:ext cx="42862" cy="9525"/>
          </a:xfrm>
          <a:custGeom>
            <a:avLst/>
            <a:gdLst>
              <a:gd name="T0" fmla="*/ 21335 w 42671"/>
              <a:gd name="T1" fmla="*/ 0 h 8382"/>
              <a:gd name="T2" fmla="*/ 21335 w 42671"/>
              <a:gd name="T3" fmla="*/ 8382 h 8382"/>
              <a:gd name="T4" fmla="*/ 0 60000 65536"/>
              <a:gd name="T5" fmla="*/ 0 60000 65536"/>
              <a:gd name="T6" fmla="*/ 0 w 42671"/>
              <a:gd name="T7" fmla="*/ 0 h 8382"/>
              <a:gd name="T8" fmla="*/ 42671 w 42671"/>
              <a:gd name="T9" fmla="*/ 8382 h 8382"/>
            </a:gdLst>
            <a:ahLst/>
            <a:cxnLst>
              <a:cxn ang="T4">
                <a:pos x="T0" y="T1"/>
              </a:cxn>
              <a:cxn ang="T5">
                <a:pos x="T2" y="T3"/>
              </a:cxn>
            </a:cxnLst>
            <a:rect l="T6" t="T7" r="T8" b="T9"/>
            <a:pathLst>
              <a:path w="42671" h="8382">
                <a:moveTo>
                  <a:pt x="21335" y="0"/>
                </a:moveTo>
                <a:lnTo>
                  <a:pt x="21335" y="8382"/>
                </a:lnTo>
              </a:path>
            </a:pathLst>
          </a:custGeom>
          <a:noFill/>
          <a:ln w="43941">
            <a:solidFill>
              <a:srgbClr val="28166F"/>
            </a:solidFill>
            <a:round/>
          </a:ln>
        </p:spPr>
        <p:txBody>
          <a:bodyPr lIns="0" tIns="0" rIns="0" bIns="0"/>
          <a:lstStyle/>
          <a:p>
            <a:endParaRPr lang="el-GR"/>
          </a:p>
        </p:txBody>
      </p:sp>
      <p:sp>
        <p:nvSpPr>
          <p:cNvPr id="10356" name="object 117"/>
          <p:cNvSpPr/>
          <p:nvPr/>
        </p:nvSpPr>
        <p:spPr bwMode="auto">
          <a:xfrm>
            <a:off x="1212850"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9651">
            <a:solidFill>
              <a:srgbClr val="28166F"/>
            </a:solidFill>
            <a:round/>
          </a:ln>
        </p:spPr>
        <p:txBody>
          <a:bodyPr lIns="0" tIns="0" rIns="0" bIns="0"/>
          <a:lstStyle/>
          <a:p>
            <a:endParaRPr lang="el-GR"/>
          </a:p>
        </p:txBody>
      </p:sp>
      <p:sp>
        <p:nvSpPr>
          <p:cNvPr id="10357" name="object 118"/>
          <p:cNvSpPr/>
          <p:nvPr/>
        </p:nvSpPr>
        <p:spPr bwMode="auto">
          <a:xfrm>
            <a:off x="1211263" y="3498850"/>
            <a:ext cx="42862" cy="9525"/>
          </a:xfrm>
          <a:custGeom>
            <a:avLst/>
            <a:gdLst>
              <a:gd name="T0" fmla="*/ 21335 w 42671"/>
              <a:gd name="T1" fmla="*/ 0 h 9144"/>
              <a:gd name="T2" fmla="*/ 21335 w 42671"/>
              <a:gd name="T3" fmla="*/ 9144 h 9144"/>
              <a:gd name="T4" fmla="*/ 0 60000 65536"/>
              <a:gd name="T5" fmla="*/ 0 60000 65536"/>
              <a:gd name="T6" fmla="*/ 0 w 42671"/>
              <a:gd name="T7" fmla="*/ 0 h 9144"/>
              <a:gd name="T8" fmla="*/ 42671 w 42671"/>
              <a:gd name="T9" fmla="*/ 9144 h 9144"/>
            </a:gdLst>
            <a:ahLst/>
            <a:cxnLst>
              <a:cxn ang="T4">
                <a:pos x="T0" y="T1"/>
              </a:cxn>
              <a:cxn ang="T5">
                <a:pos x="T2" y="T3"/>
              </a:cxn>
            </a:cxnLst>
            <a:rect l="T6" t="T7" r="T8" b="T9"/>
            <a:pathLst>
              <a:path w="42671" h="9144">
                <a:moveTo>
                  <a:pt x="21335" y="0"/>
                </a:moveTo>
                <a:lnTo>
                  <a:pt x="21335" y="9144"/>
                </a:lnTo>
              </a:path>
            </a:pathLst>
          </a:custGeom>
          <a:noFill/>
          <a:ln w="43941">
            <a:solidFill>
              <a:srgbClr val="28166F"/>
            </a:solidFill>
            <a:round/>
          </a:ln>
        </p:spPr>
        <p:txBody>
          <a:bodyPr lIns="0" tIns="0" rIns="0" bIns="0"/>
          <a:lstStyle/>
          <a:p>
            <a:endParaRPr lang="el-GR"/>
          </a:p>
        </p:txBody>
      </p:sp>
      <p:sp>
        <p:nvSpPr>
          <p:cNvPr id="10358" name="object 119"/>
          <p:cNvSpPr/>
          <p:nvPr/>
        </p:nvSpPr>
        <p:spPr bwMode="auto">
          <a:xfrm>
            <a:off x="1477963" y="3065463"/>
            <a:ext cx="0" cy="233362"/>
          </a:xfrm>
          <a:custGeom>
            <a:avLst/>
            <a:gdLst>
              <a:gd name="T0" fmla="*/ 0 h 233172"/>
              <a:gd name="T1" fmla="*/ 233172 h 233172"/>
              <a:gd name="T2" fmla="*/ 0 60000 65536"/>
              <a:gd name="T3" fmla="*/ 0 60000 65536"/>
              <a:gd name="T4" fmla="*/ 0 h 233172"/>
              <a:gd name="T5" fmla="*/ 233172 h 233172"/>
            </a:gdLst>
            <a:ahLst/>
            <a:cxnLst>
              <a:cxn ang="T2">
                <a:pos x="0" y="T0"/>
              </a:cxn>
              <a:cxn ang="T3">
                <a:pos x="0" y="T1"/>
              </a:cxn>
            </a:cxnLst>
            <a:rect l="0" t="T4" r="0" b="T5"/>
            <a:pathLst>
              <a:path h="233172">
                <a:moveTo>
                  <a:pt x="0" y="0"/>
                </a:moveTo>
                <a:lnTo>
                  <a:pt x="0" y="233172"/>
                </a:lnTo>
              </a:path>
            </a:pathLst>
          </a:custGeom>
          <a:noFill/>
          <a:ln w="27812">
            <a:solidFill>
              <a:srgbClr val="28166F"/>
            </a:solidFill>
            <a:round/>
          </a:ln>
        </p:spPr>
        <p:txBody>
          <a:bodyPr lIns="0" tIns="0" rIns="0" bIns="0"/>
          <a:lstStyle/>
          <a:p>
            <a:endParaRPr lang="el-GR"/>
          </a:p>
        </p:txBody>
      </p:sp>
      <p:sp>
        <p:nvSpPr>
          <p:cNvPr id="10359" name="object 120"/>
          <p:cNvSpPr/>
          <p:nvPr/>
        </p:nvSpPr>
        <p:spPr bwMode="auto">
          <a:xfrm>
            <a:off x="1625600"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9651">
            <a:solidFill>
              <a:srgbClr val="28166F"/>
            </a:solidFill>
            <a:round/>
          </a:ln>
        </p:spPr>
        <p:txBody>
          <a:bodyPr lIns="0" tIns="0" rIns="0" bIns="0"/>
          <a:lstStyle/>
          <a:p>
            <a:endParaRPr lang="el-GR"/>
          </a:p>
        </p:txBody>
      </p:sp>
      <p:sp>
        <p:nvSpPr>
          <p:cNvPr id="10360" name="object 121"/>
          <p:cNvSpPr/>
          <p:nvPr/>
        </p:nvSpPr>
        <p:spPr bwMode="auto">
          <a:xfrm>
            <a:off x="1208088"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8127">
            <a:solidFill>
              <a:srgbClr val="28166F"/>
            </a:solidFill>
            <a:round/>
          </a:ln>
        </p:spPr>
        <p:txBody>
          <a:bodyPr lIns="0" tIns="0" rIns="0" bIns="0"/>
          <a:lstStyle/>
          <a:p>
            <a:endParaRPr lang="el-GR"/>
          </a:p>
        </p:txBody>
      </p:sp>
      <p:sp>
        <p:nvSpPr>
          <p:cNvPr id="10361" name="object 122"/>
          <p:cNvSpPr/>
          <p:nvPr/>
        </p:nvSpPr>
        <p:spPr bwMode="auto">
          <a:xfrm>
            <a:off x="1211263" y="3576638"/>
            <a:ext cx="412750" cy="0"/>
          </a:xfrm>
          <a:custGeom>
            <a:avLst/>
            <a:gdLst>
              <a:gd name="T0" fmla="*/ 412241 w 412241"/>
              <a:gd name="T1" fmla="*/ 0 w 412241"/>
              <a:gd name="T2" fmla="*/ 0 60000 65536"/>
              <a:gd name="T3" fmla="*/ 0 60000 65536"/>
              <a:gd name="T4" fmla="*/ 0 w 412241"/>
              <a:gd name="T5" fmla="*/ 412241 w 412241"/>
            </a:gdLst>
            <a:ahLst/>
            <a:cxnLst>
              <a:cxn ang="T2">
                <a:pos x="T0" y="0"/>
              </a:cxn>
              <a:cxn ang="T3">
                <a:pos x="T1" y="0"/>
              </a:cxn>
            </a:cxnLst>
            <a:rect l="T4" t="0" r="T5" b="0"/>
            <a:pathLst>
              <a:path w="412241">
                <a:moveTo>
                  <a:pt x="412241" y="0"/>
                </a:moveTo>
                <a:lnTo>
                  <a:pt x="0" y="0"/>
                </a:lnTo>
              </a:path>
            </a:pathLst>
          </a:custGeom>
          <a:noFill/>
          <a:ln w="9652">
            <a:solidFill>
              <a:srgbClr val="28166F"/>
            </a:solidFill>
            <a:round/>
          </a:ln>
        </p:spPr>
        <p:txBody>
          <a:bodyPr lIns="0" tIns="0" rIns="0" bIns="0"/>
          <a:lstStyle/>
          <a:p>
            <a:endParaRPr lang="el-GR"/>
          </a:p>
        </p:txBody>
      </p:sp>
      <p:sp>
        <p:nvSpPr>
          <p:cNvPr id="10362" name="object 123"/>
          <p:cNvSpPr/>
          <p:nvPr/>
        </p:nvSpPr>
        <p:spPr bwMode="auto">
          <a:xfrm>
            <a:off x="1619250" y="3571875"/>
            <a:ext cx="9525" cy="12700"/>
          </a:xfrm>
          <a:custGeom>
            <a:avLst/>
            <a:gdLst>
              <a:gd name="T0" fmla="*/ 8382 w 8382"/>
              <a:gd name="T1" fmla="*/ 6096 h 12192"/>
              <a:gd name="T2" fmla="*/ 6096 w 8382"/>
              <a:gd name="T3" fmla="*/ 0 h 12192"/>
              <a:gd name="T4" fmla="*/ 0 w 8382"/>
              <a:gd name="T5" fmla="*/ 6096 h 12192"/>
              <a:gd name="T6" fmla="*/ 3809 w 8382"/>
              <a:gd name="T7" fmla="*/ 12192 h 12192"/>
              <a:gd name="T8" fmla="*/ 8382 w 8382"/>
              <a:gd name="T9" fmla="*/ 6096 h 12192"/>
              <a:gd name="T10" fmla="*/ 0 60000 65536"/>
              <a:gd name="T11" fmla="*/ 0 60000 65536"/>
              <a:gd name="T12" fmla="*/ 0 60000 65536"/>
              <a:gd name="T13" fmla="*/ 0 60000 65536"/>
              <a:gd name="T14" fmla="*/ 0 60000 65536"/>
              <a:gd name="T15" fmla="*/ 0 w 8382"/>
              <a:gd name="T16" fmla="*/ 0 h 12192"/>
              <a:gd name="T17" fmla="*/ 8382 w 8382"/>
              <a:gd name="T18" fmla="*/ 12192 h 12192"/>
            </a:gdLst>
            <a:ahLst/>
            <a:cxnLst>
              <a:cxn ang="T10">
                <a:pos x="T0" y="T1"/>
              </a:cxn>
              <a:cxn ang="T11">
                <a:pos x="T2" y="T3"/>
              </a:cxn>
              <a:cxn ang="T12">
                <a:pos x="T4" y="T5"/>
              </a:cxn>
              <a:cxn ang="T13">
                <a:pos x="T6" y="T7"/>
              </a:cxn>
              <a:cxn ang="T14">
                <a:pos x="T8" y="T9"/>
              </a:cxn>
            </a:cxnLst>
            <a:rect l="T15" t="T16" r="T17" b="T18"/>
            <a:pathLst>
              <a:path w="8382" h="12192">
                <a:moveTo>
                  <a:pt x="8382" y="6096"/>
                </a:moveTo>
                <a:lnTo>
                  <a:pt x="6096" y="0"/>
                </a:lnTo>
                <a:lnTo>
                  <a:pt x="0" y="6096"/>
                </a:lnTo>
                <a:lnTo>
                  <a:pt x="3809" y="12192"/>
                </a:lnTo>
                <a:lnTo>
                  <a:pt x="8382" y="6096"/>
                </a:lnTo>
                <a:close/>
              </a:path>
            </a:pathLst>
          </a:custGeom>
          <a:solidFill>
            <a:srgbClr val="28166F"/>
          </a:solidFill>
          <a:ln w="9525">
            <a:noFill/>
            <a:round/>
          </a:ln>
        </p:spPr>
        <p:txBody>
          <a:bodyPr lIns="0" tIns="0" rIns="0" bIns="0"/>
          <a:lstStyle/>
          <a:p>
            <a:endParaRPr lang="el-GR"/>
          </a:p>
        </p:txBody>
      </p:sp>
      <p:sp>
        <p:nvSpPr>
          <p:cNvPr id="10363" name="object 124"/>
          <p:cNvSpPr/>
          <p:nvPr/>
        </p:nvSpPr>
        <p:spPr bwMode="auto">
          <a:xfrm>
            <a:off x="1581150" y="3543300"/>
            <a:ext cx="15875" cy="33338"/>
          </a:xfrm>
          <a:custGeom>
            <a:avLst/>
            <a:gdLst>
              <a:gd name="T0" fmla="*/ 15240 w 15240"/>
              <a:gd name="T1" fmla="*/ 31241 h 32765"/>
              <a:gd name="T2" fmla="*/ 6858 w 15240"/>
              <a:gd name="T3" fmla="*/ 0 h 32765"/>
              <a:gd name="T4" fmla="*/ 0 w 15240"/>
              <a:gd name="T5" fmla="*/ 1524 h 32765"/>
              <a:gd name="T6" fmla="*/ 8381 w 15240"/>
              <a:gd name="T7" fmla="*/ 32765 h 32765"/>
              <a:gd name="T8" fmla="*/ 15240 w 15240"/>
              <a:gd name="T9" fmla="*/ 31241 h 32765"/>
              <a:gd name="T10" fmla="*/ 0 60000 65536"/>
              <a:gd name="T11" fmla="*/ 0 60000 65536"/>
              <a:gd name="T12" fmla="*/ 0 60000 65536"/>
              <a:gd name="T13" fmla="*/ 0 60000 65536"/>
              <a:gd name="T14" fmla="*/ 0 60000 65536"/>
              <a:gd name="T15" fmla="*/ 0 w 15240"/>
              <a:gd name="T16" fmla="*/ 0 h 32765"/>
              <a:gd name="T17" fmla="*/ 15240 w 15240"/>
              <a:gd name="T18" fmla="*/ 32765 h 32765"/>
            </a:gdLst>
            <a:ahLst/>
            <a:cxnLst>
              <a:cxn ang="T10">
                <a:pos x="T0" y="T1"/>
              </a:cxn>
              <a:cxn ang="T11">
                <a:pos x="T2" y="T3"/>
              </a:cxn>
              <a:cxn ang="T12">
                <a:pos x="T4" y="T5"/>
              </a:cxn>
              <a:cxn ang="T13">
                <a:pos x="T6" y="T7"/>
              </a:cxn>
              <a:cxn ang="T14">
                <a:pos x="T8" y="T9"/>
              </a:cxn>
            </a:cxnLst>
            <a:rect l="T15" t="T16" r="T17" b="T18"/>
            <a:pathLst>
              <a:path w="15240" h="32765">
                <a:moveTo>
                  <a:pt x="15240" y="31241"/>
                </a:moveTo>
                <a:lnTo>
                  <a:pt x="6858" y="0"/>
                </a:lnTo>
                <a:lnTo>
                  <a:pt x="0" y="1524"/>
                </a:lnTo>
                <a:lnTo>
                  <a:pt x="8381" y="32765"/>
                </a:lnTo>
                <a:lnTo>
                  <a:pt x="15240" y="31241"/>
                </a:lnTo>
                <a:close/>
              </a:path>
            </a:pathLst>
          </a:custGeom>
          <a:solidFill>
            <a:srgbClr val="28166F"/>
          </a:solidFill>
          <a:ln w="9525">
            <a:noFill/>
            <a:round/>
          </a:ln>
        </p:spPr>
        <p:txBody>
          <a:bodyPr lIns="0" tIns="0" rIns="0" bIns="0"/>
          <a:lstStyle/>
          <a:p>
            <a:endParaRPr lang="el-GR"/>
          </a:p>
        </p:txBody>
      </p:sp>
      <p:sp>
        <p:nvSpPr>
          <p:cNvPr id="10364" name="object 125"/>
          <p:cNvSpPr/>
          <p:nvPr/>
        </p:nvSpPr>
        <p:spPr bwMode="auto">
          <a:xfrm>
            <a:off x="1238250" y="3543300"/>
            <a:ext cx="17463" cy="34925"/>
          </a:xfrm>
          <a:custGeom>
            <a:avLst/>
            <a:gdLst>
              <a:gd name="T0" fmla="*/ 16763 w 16763"/>
              <a:gd name="T1" fmla="*/ 1524 h 34289"/>
              <a:gd name="T2" fmla="*/ 9143 w 16763"/>
              <a:gd name="T3" fmla="*/ 0 h 34289"/>
              <a:gd name="T4" fmla="*/ 0 w 16763"/>
              <a:gd name="T5" fmla="*/ 31241 h 34289"/>
              <a:gd name="T6" fmla="*/ 7619 w 16763"/>
              <a:gd name="T7" fmla="*/ 34289 h 34289"/>
              <a:gd name="T8" fmla="*/ 16763 w 16763"/>
              <a:gd name="T9" fmla="*/ 1524 h 34289"/>
              <a:gd name="T10" fmla="*/ 0 60000 65536"/>
              <a:gd name="T11" fmla="*/ 0 60000 65536"/>
              <a:gd name="T12" fmla="*/ 0 60000 65536"/>
              <a:gd name="T13" fmla="*/ 0 60000 65536"/>
              <a:gd name="T14" fmla="*/ 0 60000 65536"/>
              <a:gd name="T15" fmla="*/ 0 w 16763"/>
              <a:gd name="T16" fmla="*/ 0 h 34289"/>
              <a:gd name="T17" fmla="*/ 16763 w 16763"/>
              <a:gd name="T18" fmla="*/ 34289 h 34289"/>
            </a:gdLst>
            <a:ahLst/>
            <a:cxnLst>
              <a:cxn ang="T10">
                <a:pos x="T0" y="T1"/>
              </a:cxn>
              <a:cxn ang="T11">
                <a:pos x="T2" y="T3"/>
              </a:cxn>
              <a:cxn ang="T12">
                <a:pos x="T4" y="T5"/>
              </a:cxn>
              <a:cxn ang="T13">
                <a:pos x="T6" y="T7"/>
              </a:cxn>
              <a:cxn ang="T14">
                <a:pos x="T8" y="T9"/>
              </a:cxn>
            </a:cxnLst>
            <a:rect l="T15" t="T16" r="T17" b="T18"/>
            <a:pathLst>
              <a:path w="16763" h="34289">
                <a:moveTo>
                  <a:pt x="16763" y="1524"/>
                </a:moveTo>
                <a:lnTo>
                  <a:pt x="9143" y="0"/>
                </a:lnTo>
                <a:lnTo>
                  <a:pt x="0" y="31241"/>
                </a:lnTo>
                <a:lnTo>
                  <a:pt x="7619" y="34289"/>
                </a:lnTo>
                <a:lnTo>
                  <a:pt x="16763" y="1524"/>
                </a:lnTo>
                <a:close/>
              </a:path>
            </a:pathLst>
          </a:custGeom>
          <a:solidFill>
            <a:srgbClr val="28166F"/>
          </a:solidFill>
          <a:ln w="9525">
            <a:noFill/>
            <a:round/>
          </a:ln>
        </p:spPr>
        <p:txBody>
          <a:bodyPr lIns="0" tIns="0" rIns="0" bIns="0"/>
          <a:lstStyle/>
          <a:p>
            <a:endParaRPr lang="el-GR"/>
          </a:p>
        </p:txBody>
      </p:sp>
      <p:sp>
        <p:nvSpPr>
          <p:cNvPr id="10365" name="object 126"/>
          <p:cNvSpPr/>
          <p:nvPr/>
        </p:nvSpPr>
        <p:spPr bwMode="auto">
          <a:xfrm>
            <a:off x="1206500" y="3571875"/>
            <a:ext cx="9525" cy="12700"/>
          </a:xfrm>
          <a:custGeom>
            <a:avLst/>
            <a:gdLst>
              <a:gd name="T0" fmla="*/ 9906 w 9906"/>
              <a:gd name="T1" fmla="*/ 6096 h 12192"/>
              <a:gd name="T2" fmla="*/ 3047 w 9906"/>
              <a:gd name="T3" fmla="*/ 0 h 12192"/>
              <a:gd name="T4" fmla="*/ 0 w 9906"/>
              <a:gd name="T5" fmla="*/ 6096 h 12192"/>
              <a:gd name="T6" fmla="*/ 5333 w 9906"/>
              <a:gd name="T7" fmla="*/ 12192 h 12192"/>
              <a:gd name="T8" fmla="*/ 9906 w 9906"/>
              <a:gd name="T9" fmla="*/ 6096 h 12192"/>
              <a:gd name="T10" fmla="*/ 0 60000 65536"/>
              <a:gd name="T11" fmla="*/ 0 60000 65536"/>
              <a:gd name="T12" fmla="*/ 0 60000 65536"/>
              <a:gd name="T13" fmla="*/ 0 60000 65536"/>
              <a:gd name="T14" fmla="*/ 0 60000 65536"/>
              <a:gd name="T15" fmla="*/ 0 w 9906"/>
              <a:gd name="T16" fmla="*/ 0 h 12192"/>
              <a:gd name="T17" fmla="*/ 9906 w 9906"/>
              <a:gd name="T18" fmla="*/ 12192 h 12192"/>
            </a:gdLst>
            <a:ahLst/>
            <a:cxnLst>
              <a:cxn ang="T10">
                <a:pos x="T0" y="T1"/>
              </a:cxn>
              <a:cxn ang="T11">
                <a:pos x="T2" y="T3"/>
              </a:cxn>
              <a:cxn ang="T12">
                <a:pos x="T4" y="T5"/>
              </a:cxn>
              <a:cxn ang="T13">
                <a:pos x="T6" y="T7"/>
              </a:cxn>
              <a:cxn ang="T14">
                <a:pos x="T8" y="T9"/>
              </a:cxn>
            </a:cxnLst>
            <a:rect l="T15" t="T16" r="T17" b="T18"/>
            <a:pathLst>
              <a:path w="9906" h="12192">
                <a:moveTo>
                  <a:pt x="9906" y="6096"/>
                </a:moveTo>
                <a:lnTo>
                  <a:pt x="3047" y="0"/>
                </a:lnTo>
                <a:lnTo>
                  <a:pt x="0" y="6096"/>
                </a:lnTo>
                <a:lnTo>
                  <a:pt x="5333" y="12192"/>
                </a:lnTo>
                <a:lnTo>
                  <a:pt x="9906" y="6096"/>
                </a:lnTo>
                <a:close/>
              </a:path>
            </a:pathLst>
          </a:custGeom>
          <a:solidFill>
            <a:srgbClr val="28166F"/>
          </a:solidFill>
          <a:ln w="9525">
            <a:noFill/>
            <a:round/>
          </a:ln>
        </p:spPr>
        <p:txBody>
          <a:bodyPr lIns="0" tIns="0" rIns="0" bIns="0"/>
          <a:lstStyle/>
          <a:p>
            <a:endParaRPr lang="el-GR"/>
          </a:p>
        </p:txBody>
      </p:sp>
      <p:sp>
        <p:nvSpPr>
          <p:cNvPr id="10366" name="object 127"/>
          <p:cNvSpPr/>
          <p:nvPr/>
        </p:nvSpPr>
        <p:spPr bwMode="auto">
          <a:xfrm>
            <a:off x="1574800" y="3060700"/>
            <a:ext cx="6350" cy="7938"/>
          </a:xfrm>
          <a:custGeom>
            <a:avLst/>
            <a:gdLst>
              <a:gd name="T0" fmla="*/ 3429 w 6858"/>
              <a:gd name="T1" fmla="*/ 0 h 9143"/>
              <a:gd name="T2" fmla="*/ 3429 w 6858"/>
              <a:gd name="T3" fmla="*/ 9143 h 9143"/>
              <a:gd name="T4" fmla="*/ 0 60000 65536"/>
              <a:gd name="T5" fmla="*/ 0 60000 65536"/>
              <a:gd name="T6" fmla="*/ 0 w 6858"/>
              <a:gd name="T7" fmla="*/ 0 h 9143"/>
              <a:gd name="T8" fmla="*/ 6858 w 6858"/>
              <a:gd name="T9" fmla="*/ 9143 h 9143"/>
            </a:gdLst>
            <a:ahLst/>
            <a:cxnLst>
              <a:cxn ang="T4">
                <a:pos x="T0" y="T1"/>
              </a:cxn>
              <a:cxn ang="T5">
                <a:pos x="T2" y="T3"/>
              </a:cxn>
            </a:cxnLst>
            <a:rect l="T6" t="T7" r="T8" b="T9"/>
            <a:pathLst>
              <a:path w="6858" h="9143">
                <a:moveTo>
                  <a:pt x="3429" y="0"/>
                </a:moveTo>
                <a:lnTo>
                  <a:pt x="3429" y="9143"/>
                </a:lnTo>
              </a:path>
            </a:pathLst>
          </a:custGeom>
          <a:noFill/>
          <a:ln w="8128">
            <a:solidFill>
              <a:srgbClr val="28166F"/>
            </a:solidFill>
            <a:round/>
          </a:ln>
        </p:spPr>
        <p:txBody>
          <a:bodyPr lIns="0" tIns="0" rIns="0" bIns="0"/>
          <a:lstStyle/>
          <a:p>
            <a:endParaRPr lang="el-GR"/>
          </a:p>
        </p:txBody>
      </p:sp>
      <p:sp>
        <p:nvSpPr>
          <p:cNvPr id="10367" name="object 128"/>
          <p:cNvSpPr/>
          <p:nvPr/>
        </p:nvSpPr>
        <p:spPr bwMode="auto">
          <a:xfrm>
            <a:off x="1227138" y="3529013"/>
            <a:ext cx="26987" cy="0"/>
          </a:xfrm>
          <a:custGeom>
            <a:avLst/>
            <a:gdLst>
              <a:gd name="T0" fmla="*/ 27432 w 27432"/>
              <a:gd name="T1" fmla="*/ 0 w 27432"/>
              <a:gd name="T2" fmla="*/ 0 60000 65536"/>
              <a:gd name="T3" fmla="*/ 0 60000 65536"/>
              <a:gd name="T4" fmla="*/ 0 w 27432"/>
              <a:gd name="T5" fmla="*/ 27432 w 27432"/>
            </a:gdLst>
            <a:ahLst/>
            <a:cxnLst>
              <a:cxn ang="T2">
                <a:pos x="T0" y="0"/>
              </a:cxn>
              <a:cxn ang="T3">
                <a:pos x="T1" y="0"/>
              </a:cxn>
            </a:cxnLst>
            <a:rect l="T4" t="0" r="T5" b="0"/>
            <a:pathLst>
              <a:path w="27432">
                <a:moveTo>
                  <a:pt x="27432" y="0"/>
                </a:moveTo>
                <a:lnTo>
                  <a:pt x="0" y="0"/>
                </a:lnTo>
              </a:path>
            </a:pathLst>
          </a:custGeom>
          <a:noFill/>
          <a:ln w="26796">
            <a:solidFill>
              <a:srgbClr val="28166F"/>
            </a:solidFill>
            <a:round/>
          </a:ln>
        </p:spPr>
        <p:txBody>
          <a:bodyPr lIns="0" tIns="0" rIns="0" bIns="0"/>
          <a:lstStyle/>
          <a:p>
            <a:endParaRPr lang="el-GR"/>
          </a:p>
        </p:txBody>
      </p:sp>
      <p:sp>
        <p:nvSpPr>
          <p:cNvPr id="10368" name="object 129"/>
          <p:cNvSpPr/>
          <p:nvPr/>
        </p:nvSpPr>
        <p:spPr bwMode="auto">
          <a:xfrm>
            <a:off x="1231900" y="3508375"/>
            <a:ext cx="6350" cy="7938"/>
          </a:xfrm>
          <a:custGeom>
            <a:avLst/>
            <a:gdLst>
              <a:gd name="T0" fmla="*/ 3429 w 6858"/>
              <a:gd name="T1" fmla="*/ 0 h 8381"/>
              <a:gd name="T2" fmla="*/ 3429 w 6858"/>
              <a:gd name="T3" fmla="*/ 8381 h 8381"/>
              <a:gd name="T4" fmla="*/ 0 60000 65536"/>
              <a:gd name="T5" fmla="*/ 0 60000 65536"/>
              <a:gd name="T6" fmla="*/ 0 w 6858"/>
              <a:gd name="T7" fmla="*/ 0 h 8381"/>
              <a:gd name="T8" fmla="*/ 6858 w 6858"/>
              <a:gd name="T9" fmla="*/ 8381 h 8381"/>
            </a:gdLst>
            <a:ahLst/>
            <a:cxnLst>
              <a:cxn ang="T4">
                <a:pos x="T0" y="T1"/>
              </a:cxn>
              <a:cxn ang="T5">
                <a:pos x="T2" y="T3"/>
              </a:cxn>
            </a:cxnLst>
            <a:rect l="T6" t="T7" r="T8" b="T9"/>
            <a:pathLst>
              <a:path w="6858" h="8381">
                <a:moveTo>
                  <a:pt x="3429" y="0"/>
                </a:moveTo>
                <a:lnTo>
                  <a:pt x="3429" y="8381"/>
                </a:lnTo>
              </a:path>
            </a:pathLst>
          </a:custGeom>
          <a:noFill/>
          <a:ln w="8128">
            <a:solidFill>
              <a:srgbClr val="28166F"/>
            </a:solidFill>
            <a:round/>
          </a:ln>
        </p:spPr>
        <p:txBody>
          <a:bodyPr lIns="0" tIns="0" rIns="0" bIns="0"/>
          <a:lstStyle/>
          <a:p>
            <a:endParaRPr lang="el-GR"/>
          </a:p>
        </p:txBody>
      </p:sp>
      <p:sp>
        <p:nvSpPr>
          <p:cNvPr id="10369" name="object 130"/>
          <p:cNvSpPr/>
          <p:nvPr/>
        </p:nvSpPr>
        <p:spPr bwMode="auto">
          <a:xfrm>
            <a:off x="1231900" y="3524250"/>
            <a:ext cx="6350" cy="7938"/>
          </a:xfrm>
          <a:custGeom>
            <a:avLst/>
            <a:gdLst>
              <a:gd name="T0" fmla="*/ 3429 w 6858"/>
              <a:gd name="T1" fmla="*/ 0 h 6858"/>
              <a:gd name="T2" fmla="*/ 3429 w 6858"/>
              <a:gd name="T3" fmla="*/ 6858 h 6858"/>
              <a:gd name="T4" fmla="*/ 0 60000 65536"/>
              <a:gd name="T5" fmla="*/ 0 60000 65536"/>
              <a:gd name="T6" fmla="*/ 0 w 6858"/>
              <a:gd name="T7" fmla="*/ 0 h 6858"/>
              <a:gd name="T8" fmla="*/ 6858 w 6858"/>
              <a:gd name="T9" fmla="*/ 6858 h 6858"/>
            </a:gdLst>
            <a:ahLst/>
            <a:cxnLst>
              <a:cxn ang="T4">
                <a:pos x="T0" y="T1"/>
              </a:cxn>
              <a:cxn ang="T5">
                <a:pos x="T2" y="T3"/>
              </a:cxn>
            </a:cxnLst>
            <a:rect l="T6" t="T7" r="T8" b="T9"/>
            <a:pathLst>
              <a:path w="6858" h="6858">
                <a:moveTo>
                  <a:pt x="3429" y="0"/>
                </a:moveTo>
                <a:lnTo>
                  <a:pt x="3429" y="6858"/>
                </a:lnTo>
              </a:path>
            </a:pathLst>
          </a:custGeom>
          <a:noFill/>
          <a:ln w="8128">
            <a:solidFill>
              <a:srgbClr val="28166F"/>
            </a:solidFill>
            <a:round/>
          </a:ln>
        </p:spPr>
        <p:txBody>
          <a:bodyPr lIns="0" tIns="0" rIns="0" bIns="0"/>
          <a:lstStyle/>
          <a:p>
            <a:endParaRPr lang="el-GR"/>
          </a:p>
        </p:txBody>
      </p:sp>
      <p:sp>
        <p:nvSpPr>
          <p:cNvPr id="10370" name="object 131"/>
          <p:cNvSpPr/>
          <p:nvPr/>
        </p:nvSpPr>
        <p:spPr bwMode="auto">
          <a:xfrm>
            <a:off x="1238250" y="3505200"/>
            <a:ext cx="15875" cy="7938"/>
          </a:xfrm>
          <a:custGeom>
            <a:avLst/>
            <a:gdLst>
              <a:gd name="T0" fmla="*/ 7620 w 15240"/>
              <a:gd name="T1" fmla="*/ 0 h 8382"/>
              <a:gd name="T2" fmla="*/ 7620 w 15240"/>
              <a:gd name="T3" fmla="*/ 8382 h 8382"/>
              <a:gd name="T4" fmla="*/ 0 60000 65536"/>
              <a:gd name="T5" fmla="*/ 0 60000 65536"/>
              <a:gd name="T6" fmla="*/ 0 w 15240"/>
              <a:gd name="T7" fmla="*/ 0 h 8382"/>
              <a:gd name="T8" fmla="*/ 15240 w 15240"/>
              <a:gd name="T9" fmla="*/ 8382 h 8382"/>
            </a:gdLst>
            <a:ahLst/>
            <a:cxnLst>
              <a:cxn ang="T4">
                <a:pos x="T0" y="T1"/>
              </a:cxn>
              <a:cxn ang="T5">
                <a:pos x="T2" y="T3"/>
              </a:cxn>
            </a:cxnLst>
            <a:rect l="T6" t="T7" r="T8" b="T9"/>
            <a:pathLst>
              <a:path w="15240" h="8382">
                <a:moveTo>
                  <a:pt x="7620" y="0"/>
                </a:moveTo>
                <a:lnTo>
                  <a:pt x="7620" y="8382"/>
                </a:lnTo>
              </a:path>
            </a:pathLst>
          </a:custGeom>
          <a:noFill/>
          <a:ln w="16510">
            <a:solidFill>
              <a:srgbClr val="28166F"/>
            </a:solidFill>
            <a:round/>
          </a:ln>
        </p:spPr>
        <p:txBody>
          <a:bodyPr lIns="0" tIns="0" rIns="0" bIns="0"/>
          <a:lstStyle/>
          <a:p>
            <a:endParaRPr lang="el-GR"/>
          </a:p>
        </p:txBody>
      </p:sp>
      <p:sp>
        <p:nvSpPr>
          <p:cNvPr id="10371" name="object 132"/>
          <p:cNvSpPr/>
          <p:nvPr/>
        </p:nvSpPr>
        <p:spPr bwMode="auto">
          <a:xfrm>
            <a:off x="1250950" y="3508375"/>
            <a:ext cx="6350" cy="25400"/>
          </a:xfrm>
          <a:custGeom>
            <a:avLst/>
            <a:gdLst>
              <a:gd name="T0" fmla="*/ 3047 w 6095"/>
              <a:gd name="T1" fmla="*/ 0 h 25146"/>
              <a:gd name="T2" fmla="*/ 3047 w 6095"/>
              <a:gd name="T3" fmla="*/ 25146 h 25146"/>
              <a:gd name="T4" fmla="*/ 0 60000 65536"/>
              <a:gd name="T5" fmla="*/ 0 60000 65536"/>
              <a:gd name="T6" fmla="*/ 0 w 6095"/>
              <a:gd name="T7" fmla="*/ 0 h 25146"/>
              <a:gd name="T8" fmla="*/ 6095 w 6095"/>
              <a:gd name="T9" fmla="*/ 25146 h 25146"/>
            </a:gdLst>
            <a:ahLst/>
            <a:cxnLst>
              <a:cxn ang="T4">
                <a:pos x="T0" y="T1"/>
              </a:cxn>
              <a:cxn ang="T5">
                <a:pos x="T2" y="T3"/>
              </a:cxn>
            </a:cxnLst>
            <a:rect l="T6" t="T7" r="T8" b="T9"/>
            <a:pathLst>
              <a:path w="6095" h="25146">
                <a:moveTo>
                  <a:pt x="3047" y="0"/>
                </a:moveTo>
                <a:lnTo>
                  <a:pt x="3047" y="25146"/>
                </a:lnTo>
              </a:path>
            </a:pathLst>
          </a:custGeom>
          <a:noFill/>
          <a:ln w="7365">
            <a:solidFill>
              <a:srgbClr val="28166F"/>
            </a:solidFill>
            <a:round/>
          </a:ln>
        </p:spPr>
        <p:txBody>
          <a:bodyPr lIns="0" tIns="0" rIns="0" bIns="0"/>
          <a:lstStyle/>
          <a:p>
            <a:endParaRPr lang="el-GR"/>
          </a:p>
        </p:txBody>
      </p:sp>
      <p:sp>
        <p:nvSpPr>
          <p:cNvPr id="10372" name="object 133"/>
          <p:cNvSpPr/>
          <p:nvPr/>
        </p:nvSpPr>
        <p:spPr bwMode="auto">
          <a:xfrm>
            <a:off x="1822450" y="3454400"/>
            <a:ext cx="85725" cy="0"/>
          </a:xfrm>
          <a:custGeom>
            <a:avLst/>
            <a:gdLst>
              <a:gd name="T0" fmla="*/ 86106 w 86106"/>
              <a:gd name="T1" fmla="*/ 0 w 86106"/>
              <a:gd name="T2" fmla="*/ 0 60000 65536"/>
              <a:gd name="T3" fmla="*/ 0 60000 65536"/>
              <a:gd name="T4" fmla="*/ 0 w 86106"/>
              <a:gd name="T5" fmla="*/ 86106 w 86106"/>
            </a:gdLst>
            <a:ahLst/>
            <a:cxnLst>
              <a:cxn ang="T2">
                <a:pos x="T0" y="0"/>
              </a:cxn>
              <a:cxn ang="T3">
                <a:pos x="T1" y="0"/>
              </a:cxn>
            </a:cxnLst>
            <a:rect l="T4" t="0" r="T5" b="0"/>
            <a:pathLst>
              <a:path w="86106">
                <a:moveTo>
                  <a:pt x="86106" y="0"/>
                </a:moveTo>
                <a:lnTo>
                  <a:pt x="0" y="0"/>
                </a:lnTo>
              </a:path>
            </a:pathLst>
          </a:custGeom>
          <a:noFill/>
          <a:ln w="8128">
            <a:solidFill>
              <a:srgbClr val="1F1A17"/>
            </a:solidFill>
            <a:round/>
          </a:ln>
        </p:spPr>
        <p:txBody>
          <a:bodyPr lIns="0" tIns="0" rIns="0" bIns="0"/>
          <a:lstStyle/>
          <a:p>
            <a:endParaRPr lang="el-GR"/>
          </a:p>
        </p:txBody>
      </p:sp>
      <p:sp>
        <p:nvSpPr>
          <p:cNvPr id="10373" name="object 134"/>
          <p:cNvSpPr/>
          <p:nvPr/>
        </p:nvSpPr>
        <p:spPr bwMode="auto">
          <a:xfrm>
            <a:off x="1712913" y="3454400"/>
            <a:ext cx="63500" cy="0"/>
          </a:xfrm>
          <a:custGeom>
            <a:avLst/>
            <a:gdLst>
              <a:gd name="T0" fmla="*/ 62483 w 62483"/>
              <a:gd name="T1" fmla="*/ 0 w 62483"/>
              <a:gd name="T2" fmla="*/ 0 60000 65536"/>
              <a:gd name="T3" fmla="*/ 0 60000 65536"/>
              <a:gd name="T4" fmla="*/ 0 w 62483"/>
              <a:gd name="T5" fmla="*/ 62483 w 62483"/>
            </a:gdLst>
            <a:ahLst/>
            <a:cxnLst>
              <a:cxn ang="T2">
                <a:pos x="T0" y="0"/>
              </a:cxn>
              <a:cxn ang="T3">
                <a:pos x="T1" y="0"/>
              </a:cxn>
            </a:cxnLst>
            <a:rect l="T4" t="0" r="T5" b="0"/>
            <a:pathLst>
              <a:path w="62483">
                <a:moveTo>
                  <a:pt x="62483" y="0"/>
                </a:moveTo>
                <a:lnTo>
                  <a:pt x="0" y="0"/>
                </a:lnTo>
              </a:path>
            </a:pathLst>
          </a:custGeom>
          <a:noFill/>
          <a:ln w="8128">
            <a:solidFill>
              <a:srgbClr val="1F1A17"/>
            </a:solidFill>
            <a:round/>
          </a:ln>
        </p:spPr>
        <p:txBody>
          <a:bodyPr lIns="0" tIns="0" rIns="0" bIns="0"/>
          <a:lstStyle/>
          <a:p>
            <a:endParaRPr lang="el-GR"/>
          </a:p>
        </p:txBody>
      </p:sp>
      <p:sp>
        <p:nvSpPr>
          <p:cNvPr id="10374" name="object 135"/>
          <p:cNvSpPr/>
          <p:nvPr/>
        </p:nvSpPr>
        <p:spPr bwMode="auto">
          <a:xfrm>
            <a:off x="1581150" y="3454400"/>
            <a:ext cx="84138" cy="0"/>
          </a:xfrm>
          <a:custGeom>
            <a:avLst/>
            <a:gdLst>
              <a:gd name="T0" fmla="*/ 84582 w 84582"/>
              <a:gd name="T1" fmla="*/ 0 w 84582"/>
              <a:gd name="T2" fmla="*/ 0 60000 65536"/>
              <a:gd name="T3" fmla="*/ 0 60000 65536"/>
              <a:gd name="T4" fmla="*/ 0 w 84582"/>
              <a:gd name="T5" fmla="*/ 84582 w 84582"/>
            </a:gdLst>
            <a:ahLst/>
            <a:cxnLst>
              <a:cxn ang="T2">
                <a:pos x="T0" y="0"/>
              </a:cxn>
              <a:cxn ang="T3">
                <a:pos x="T1" y="0"/>
              </a:cxn>
            </a:cxnLst>
            <a:rect l="T4" t="0" r="T5" b="0"/>
            <a:pathLst>
              <a:path w="84582">
                <a:moveTo>
                  <a:pt x="84582" y="0"/>
                </a:moveTo>
                <a:lnTo>
                  <a:pt x="0" y="0"/>
                </a:lnTo>
              </a:path>
            </a:pathLst>
          </a:custGeom>
          <a:noFill/>
          <a:ln w="8128">
            <a:solidFill>
              <a:srgbClr val="1F1A17"/>
            </a:solidFill>
            <a:round/>
          </a:ln>
        </p:spPr>
        <p:txBody>
          <a:bodyPr lIns="0" tIns="0" rIns="0" bIns="0"/>
          <a:lstStyle/>
          <a:p>
            <a:endParaRPr lang="el-GR"/>
          </a:p>
        </p:txBody>
      </p:sp>
      <p:sp>
        <p:nvSpPr>
          <p:cNvPr id="10375" name="object 136"/>
          <p:cNvSpPr/>
          <p:nvPr/>
        </p:nvSpPr>
        <p:spPr bwMode="auto">
          <a:xfrm>
            <a:off x="1581150" y="3395663"/>
            <a:ext cx="42863" cy="9525"/>
          </a:xfrm>
          <a:custGeom>
            <a:avLst/>
            <a:gdLst>
              <a:gd name="T0" fmla="*/ 21335 w 42671"/>
              <a:gd name="T1" fmla="*/ 0 h 8382"/>
              <a:gd name="T2" fmla="*/ 21335 w 42671"/>
              <a:gd name="T3" fmla="*/ 8382 h 8382"/>
              <a:gd name="T4" fmla="*/ 0 60000 65536"/>
              <a:gd name="T5" fmla="*/ 0 60000 65536"/>
              <a:gd name="T6" fmla="*/ 0 w 42671"/>
              <a:gd name="T7" fmla="*/ 0 h 8382"/>
              <a:gd name="T8" fmla="*/ 42671 w 42671"/>
              <a:gd name="T9" fmla="*/ 8382 h 8382"/>
            </a:gdLst>
            <a:ahLst/>
            <a:cxnLst>
              <a:cxn ang="T4">
                <a:pos x="T0" y="T1"/>
              </a:cxn>
              <a:cxn ang="T5">
                <a:pos x="T2" y="T3"/>
              </a:cxn>
            </a:cxnLst>
            <a:rect l="T6" t="T7" r="T8" b="T9"/>
            <a:pathLst>
              <a:path w="42671" h="8382">
                <a:moveTo>
                  <a:pt x="21335" y="0"/>
                </a:moveTo>
                <a:lnTo>
                  <a:pt x="21335" y="8382"/>
                </a:lnTo>
              </a:path>
            </a:pathLst>
          </a:custGeom>
          <a:noFill/>
          <a:ln w="43941">
            <a:solidFill>
              <a:srgbClr val="28166F"/>
            </a:solidFill>
            <a:round/>
          </a:ln>
        </p:spPr>
        <p:txBody>
          <a:bodyPr lIns="0" tIns="0" rIns="0" bIns="0"/>
          <a:lstStyle/>
          <a:p>
            <a:endParaRPr lang="el-GR"/>
          </a:p>
        </p:txBody>
      </p:sp>
      <p:sp>
        <p:nvSpPr>
          <p:cNvPr id="10376" name="object 137"/>
          <p:cNvSpPr/>
          <p:nvPr/>
        </p:nvSpPr>
        <p:spPr bwMode="auto">
          <a:xfrm>
            <a:off x="1624013"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8">
            <a:solidFill>
              <a:srgbClr val="28166F"/>
            </a:solidFill>
            <a:round/>
          </a:ln>
        </p:spPr>
        <p:txBody>
          <a:bodyPr lIns="0" tIns="0" rIns="0" bIns="0"/>
          <a:lstStyle/>
          <a:p>
            <a:endParaRPr lang="el-GR"/>
          </a:p>
        </p:txBody>
      </p:sp>
      <p:sp>
        <p:nvSpPr>
          <p:cNvPr id="10377" name="object 138"/>
          <p:cNvSpPr/>
          <p:nvPr/>
        </p:nvSpPr>
        <p:spPr bwMode="auto">
          <a:xfrm>
            <a:off x="1581150" y="3498850"/>
            <a:ext cx="42863" cy="9525"/>
          </a:xfrm>
          <a:custGeom>
            <a:avLst/>
            <a:gdLst>
              <a:gd name="T0" fmla="*/ 21335 w 42671"/>
              <a:gd name="T1" fmla="*/ 0 h 9144"/>
              <a:gd name="T2" fmla="*/ 21335 w 42671"/>
              <a:gd name="T3" fmla="*/ 9144 h 9144"/>
              <a:gd name="T4" fmla="*/ 0 60000 65536"/>
              <a:gd name="T5" fmla="*/ 0 60000 65536"/>
              <a:gd name="T6" fmla="*/ 0 w 42671"/>
              <a:gd name="T7" fmla="*/ 0 h 9144"/>
              <a:gd name="T8" fmla="*/ 42671 w 42671"/>
              <a:gd name="T9" fmla="*/ 9144 h 9144"/>
            </a:gdLst>
            <a:ahLst/>
            <a:cxnLst>
              <a:cxn ang="T4">
                <a:pos x="T0" y="T1"/>
              </a:cxn>
              <a:cxn ang="T5">
                <a:pos x="T2" y="T3"/>
              </a:cxn>
            </a:cxnLst>
            <a:rect l="T6" t="T7" r="T8" b="T9"/>
            <a:pathLst>
              <a:path w="42671" h="9144">
                <a:moveTo>
                  <a:pt x="21335" y="0"/>
                </a:moveTo>
                <a:lnTo>
                  <a:pt x="21335" y="9144"/>
                </a:lnTo>
              </a:path>
            </a:pathLst>
          </a:custGeom>
          <a:noFill/>
          <a:ln w="43941">
            <a:solidFill>
              <a:srgbClr val="28166F"/>
            </a:solidFill>
            <a:round/>
          </a:ln>
        </p:spPr>
        <p:txBody>
          <a:bodyPr lIns="0" tIns="0" rIns="0" bIns="0"/>
          <a:lstStyle/>
          <a:p>
            <a:endParaRPr lang="el-GR"/>
          </a:p>
        </p:txBody>
      </p:sp>
      <p:sp>
        <p:nvSpPr>
          <p:cNvPr id="10378" name="object 139"/>
          <p:cNvSpPr/>
          <p:nvPr/>
        </p:nvSpPr>
        <p:spPr bwMode="auto">
          <a:xfrm>
            <a:off x="1444625" y="3522663"/>
            <a:ext cx="163513" cy="0"/>
          </a:xfrm>
          <a:custGeom>
            <a:avLst/>
            <a:gdLst>
              <a:gd name="T0" fmla="*/ 164592 w 164592"/>
              <a:gd name="T1" fmla="*/ 0 w 164592"/>
              <a:gd name="T2" fmla="*/ 0 60000 65536"/>
              <a:gd name="T3" fmla="*/ 0 60000 65536"/>
              <a:gd name="T4" fmla="*/ 0 w 164592"/>
              <a:gd name="T5" fmla="*/ 164592 w 164592"/>
            </a:gdLst>
            <a:ahLst/>
            <a:cxnLst>
              <a:cxn ang="T2">
                <a:pos x="T0" y="0"/>
              </a:cxn>
              <a:cxn ang="T3">
                <a:pos x="T1" y="0"/>
              </a:cxn>
            </a:cxnLst>
            <a:rect l="T4" t="0" r="T5" b="0"/>
            <a:pathLst>
              <a:path w="164592">
                <a:moveTo>
                  <a:pt x="164592" y="0"/>
                </a:moveTo>
                <a:lnTo>
                  <a:pt x="0" y="0"/>
                </a:lnTo>
              </a:path>
            </a:pathLst>
          </a:custGeom>
          <a:noFill/>
          <a:ln w="18415">
            <a:solidFill>
              <a:srgbClr val="28166F"/>
            </a:solidFill>
            <a:round/>
          </a:ln>
        </p:spPr>
        <p:txBody>
          <a:bodyPr lIns="0" tIns="0" rIns="0" bIns="0"/>
          <a:lstStyle/>
          <a:p>
            <a:endParaRPr lang="el-GR"/>
          </a:p>
        </p:txBody>
      </p:sp>
      <p:sp>
        <p:nvSpPr>
          <p:cNvPr id="10379" name="object 140"/>
          <p:cNvSpPr/>
          <p:nvPr/>
        </p:nvSpPr>
        <p:spPr bwMode="auto">
          <a:xfrm>
            <a:off x="1581150" y="3530600"/>
            <a:ext cx="15875"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380" name="object 141"/>
          <p:cNvSpPr/>
          <p:nvPr/>
        </p:nvSpPr>
        <p:spPr bwMode="auto">
          <a:xfrm>
            <a:off x="1624013" y="3478213"/>
            <a:ext cx="242887" cy="0"/>
          </a:xfrm>
          <a:custGeom>
            <a:avLst/>
            <a:gdLst>
              <a:gd name="T0" fmla="*/ 243840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40" y="0"/>
                </a:moveTo>
                <a:lnTo>
                  <a:pt x="0" y="0"/>
                </a:lnTo>
              </a:path>
            </a:pathLst>
          </a:custGeom>
          <a:noFill/>
          <a:ln w="9652">
            <a:solidFill>
              <a:srgbClr val="28166F"/>
            </a:solidFill>
            <a:round/>
          </a:ln>
        </p:spPr>
        <p:txBody>
          <a:bodyPr lIns="0" tIns="0" rIns="0" bIns="0"/>
          <a:lstStyle/>
          <a:p>
            <a:endParaRPr lang="el-GR"/>
          </a:p>
        </p:txBody>
      </p:sp>
      <p:sp>
        <p:nvSpPr>
          <p:cNvPr id="10381" name="object 142"/>
          <p:cNvSpPr/>
          <p:nvPr/>
        </p:nvSpPr>
        <p:spPr bwMode="auto">
          <a:xfrm>
            <a:off x="1624013" y="3429000"/>
            <a:ext cx="242887" cy="0"/>
          </a:xfrm>
          <a:custGeom>
            <a:avLst/>
            <a:gdLst>
              <a:gd name="T0" fmla="*/ 243840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40" y="0"/>
                </a:moveTo>
                <a:lnTo>
                  <a:pt x="0" y="0"/>
                </a:lnTo>
              </a:path>
            </a:pathLst>
          </a:custGeom>
          <a:noFill/>
          <a:ln w="8128">
            <a:solidFill>
              <a:srgbClr val="28166F"/>
            </a:solidFill>
            <a:round/>
          </a:ln>
        </p:spPr>
        <p:txBody>
          <a:bodyPr lIns="0" tIns="0" rIns="0" bIns="0"/>
          <a:lstStyle/>
          <a:p>
            <a:endParaRPr lang="el-GR"/>
          </a:p>
        </p:txBody>
      </p:sp>
      <p:sp>
        <p:nvSpPr>
          <p:cNvPr id="10382" name="object 143"/>
          <p:cNvSpPr/>
          <p:nvPr/>
        </p:nvSpPr>
        <p:spPr bwMode="auto">
          <a:xfrm>
            <a:off x="1911350" y="3003550"/>
            <a:ext cx="0" cy="539750"/>
          </a:xfrm>
          <a:custGeom>
            <a:avLst/>
            <a:gdLst>
              <a:gd name="T0" fmla="*/ 0 h 540257"/>
              <a:gd name="T1" fmla="*/ 540257 h 540257"/>
              <a:gd name="T2" fmla="*/ 0 60000 65536"/>
              <a:gd name="T3" fmla="*/ 0 60000 65536"/>
              <a:gd name="T4" fmla="*/ 0 h 540257"/>
              <a:gd name="T5" fmla="*/ 540257 h 540257"/>
            </a:gdLst>
            <a:ahLst/>
            <a:cxnLst>
              <a:cxn ang="T2">
                <a:pos x="0" y="T0"/>
              </a:cxn>
              <a:cxn ang="T3">
                <a:pos x="0" y="T1"/>
              </a:cxn>
            </a:cxnLst>
            <a:rect l="0" t="T4" r="0" b="T5"/>
            <a:pathLst>
              <a:path h="540257">
                <a:moveTo>
                  <a:pt x="0" y="0"/>
                </a:moveTo>
                <a:lnTo>
                  <a:pt x="0" y="540257"/>
                </a:lnTo>
              </a:path>
            </a:pathLst>
          </a:custGeom>
          <a:noFill/>
          <a:ln w="18034">
            <a:solidFill>
              <a:srgbClr val="28166F"/>
            </a:solidFill>
            <a:round/>
          </a:ln>
        </p:spPr>
        <p:txBody>
          <a:bodyPr lIns="0" tIns="0" rIns="0" bIns="0"/>
          <a:lstStyle/>
          <a:p>
            <a:endParaRPr lang="el-GR"/>
          </a:p>
        </p:txBody>
      </p:sp>
      <p:sp>
        <p:nvSpPr>
          <p:cNvPr id="10383" name="object 144"/>
          <p:cNvSpPr/>
          <p:nvPr/>
        </p:nvSpPr>
        <p:spPr bwMode="auto">
          <a:xfrm>
            <a:off x="2236788" y="3055938"/>
            <a:ext cx="0" cy="487362"/>
          </a:xfrm>
          <a:custGeom>
            <a:avLst/>
            <a:gdLst>
              <a:gd name="T0" fmla="*/ 0 h 487299"/>
              <a:gd name="T1" fmla="*/ 487299 h 487299"/>
              <a:gd name="T2" fmla="*/ 0 60000 65536"/>
              <a:gd name="T3" fmla="*/ 0 60000 65536"/>
              <a:gd name="T4" fmla="*/ 0 h 487299"/>
              <a:gd name="T5" fmla="*/ 487299 h 487299"/>
            </a:gdLst>
            <a:ahLst/>
            <a:cxnLst>
              <a:cxn ang="T2">
                <a:pos x="0" y="T0"/>
              </a:cxn>
              <a:cxn ang="T3">
                <a:pos x="0" y="T1"/>
              </a:cxn>
            </a:cxnLst>
            <a:rect l="0" t="T4" r="0" b="T5"/>
            <a:pathLst>
              <a:path h="487299">
                <a:moveTo>
                  <a:pt x="0" y="0"/>
                </a:moveTo>
                <a:lnTo>
                  <a:pt x="0" y="487299"/>
                </a:lnTo>
              </a:path>
            </a:pathLst>
          </a:custGeom>
          <a:noFill/>
          <a:ln w="8128">
            <a:solidFill>
              <a:srgbClr val="28166F"/>
            </a:solidFill>
            <a:round/>
          </a:ln>
        </p:spPr>
        <p:txBody>
          <a:bodyPr lIns="0" tIns="0" rIns="0" bIns="0"/>
          <a:lstStyle/>
          <a:p>
            <a:endParaRPr lang="el-GR"/>
          </a:p>
        </p:txBody>
      </p:sp>
      <p:sp>
        <p:nvSpPr>
          <p:cNvPr id="10384" name="object 145"/>
          <p:cNvSpPr/>
          <p:nvPr/>
        </p:nvSpPr>
        <p:spPr bwMode="auto">
          <a:xfrm>
            <a:off x="1908175" y="3284538"/>
            <a:ext cx="46038" cy="6350"/>
          </a:xfrm>
          <a:custGeom>
            <a:avLst/>
            <a:gdLst>
              <a:gd name="T0" fmla="*/ 22860 w 45719"/>
              <a:gd name="T1" fmla="*/ 0 h 6858"/>
              <a:gd name="T2" fmla="*/ 22860 w 45719"/>
              <a:gd name="T3" fmla="*/ 6858 h 6858"/>
              <a:gd name="T4" fmla="*/ 0 60000 65536"/>
              <a:gd name="T5" fmla="*/ 0 60000 65536"/>
              <a:gd name="T6" fmla="*/ 0 w 45719"/>
              <a:gd name="T7" fmla="*/ 0 h 6858"/>
              <a:gd name="T8" fmla="*/ 45719 w 45719"/>
              <a:gd name="T9" fmla="*/ 6858 h 6858"/>
            </a:gdLst>
            <a:ahLst/>
            <a:cxnLst>
              <a:cxn ang="T4">
                <a:pos x="T0" y="T1"/>
              </a:cxn>
              <a:cxn ang="T5">
                <a:pos x="T2" y="T3"/>
              </a:cxn>
            </a:cxnLst>
            <a:rect l="T6" t="T7" r="T8" b="T9"/>
            <a:pathLst>
              <a:path w="45719" h="6858">
                <a:moveTo>
                  <a:pt x="22860" y="0"/>
                </a:moveTo>
                <a:lnTo>
                  <a:pt x="22860" y="6858"/>
                </a:lnTo>
              </a:path>
            </a:pathLst>
          </a:custGeom>
          <a:noFill/>
          <a:ln w="46989">
            <a:solidFill>
              <a:srgbClr val="28166F"/>
            </a:solidFill>
            <a:round/>
          </a:ln>
        </p:spPr>
        <p:txBody>
          <a:bodyPr lIns="0" tIns="0" rIns="0" bIns="0"/>
          <a:lstStyle/>
          <a:p>
            <a:endParaRPr lang="el-GR"/>
          </a:p>
        </p:txBody>
      </p:sp>
      <p:sp>
        <p:nvSpPr>
          <p:cNvPr id="10385" name="object 146"/>
          <p:cNvSpPr/>
          <p:nvPr/>
        </p:nvSpPr>
        <p:spPr bwMode="auto">
          <a:xfrm>
            <a:off x="1938338"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9651">
            <a:solidFill>
              <a:srgbClr val="28166F"/>
            </a:solidFill>
            <a:round/>
          </a:ln>
        </p:spPr>
        <p:txBody>
          <a:bodyPr lIns="0" tIns="0" rIns="0" bIns="0"/>
          <a:lstStyle/>
          <a:p>
            <a:endParaRPr lang="el-GR"/>
          </a:p>
        </p:txBody>
      </p:sp>
      <p:sp>
        <p:nvSpPr>
          <p:cNvPr id="10386" name="object 147"/>
          <p:cNvSpPr/>
          <p:nvPr/>
        </p:nvSpPr>
        <p:spPr bwMode="auto">
          <a:xfrm>
            <a:off x="2044700"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8127">
            <a:solidFill>
              <a:srgbClr val="28166F"/>
            </a:solidFill>
            <a:round/>
          </a:ln>
        </p:spPr>
        <p:txBody>
          <a:bodyPr lIns="0" tIns="0" rIns="0" bIns="0"/>
          <a:lstStyle/>
          <a:p>
            <a:endParaRPr lang="el-GR"/>
          </a:p>
        </p:txBody>
      </p:sp>
      <p:sp>
        <p:nvSpPr>
          <p:cNvPr id="10387" name="object 148"/>
          <p:cNvSpPr/>
          <p:nvPr/>
        </p:nvSpPr>
        <p:spPr bwMode="auto">
          <a:xfrm>
            <a:off x="1938338" y="3411538"/>
            <a:ext cx="107950" cy="0"/>
          </a:xfrm>
          <a:custGeom>
            <a:avLst/>
            <a:gdLst>
              <a:gd name="T0" fmla="*/ 107442 w 107442"/>
              <a:gd name="T1" fmla="*/ 0 w 107442"/>
              <a:gd name="T2" fmla="*/ 0 60000 65536"/>
              <a:gd name="T3" fmla="*/ 0 60000 65536"/>
              <a:gd name="T4" fmla="*/ 0 w 107442"/>
              <a:gd name="T5" fmla="*/ 107442 w 107442"/>
            </a:gdLst>
            <a:ahLst/>
            <a:cxnLst>
              <a:cxn ang="T2">
                <a:pos x="T0" y="0"/>
              </a:cxn>
              <a:cxn ang="T3">
                <a:pos x="T1" y="0"/>
              </a:cxn>
            </a:cxnLst>
            <a:rect l="T4" t="0" r="T5" b="0"/>
            <a:pathLst>
              <a:path w="107442">
                <a:moveTo>
                  <a:pt x="107442" y="0"/>
                </a:moveTo>
                <a:lnTo>
                  <a:pt x="0" y="0"/>
                </a:lnTo>
              </a:path>
            </a:pathLst>
          </a:custGeom>
          <a:noFill/>
          <a:ln w="8128">
            <a:solidFill>
              <a:srgbClr val="28166F"/>
            </a:solidFill>
            <a:round/>
          </a:ln>
        </p:spPr>
        <p:txBody>
          <a:bodyPr lIns="0" tIns="0" rIns="0" bIns="0"/>
          <a:lstStyle/>
          <a:p>
            <a:endParaRPr lang="el-GR"/>
          </a:p>
        </p:txBody>
      </p:sp>
      <p:sp>
        <p:nvSpPr>
          <p:cNvPr id="10388" name="object 149"/>
          <p:cNvSpPr/>
          <p:nvPr/>
        </p:nvSpPr>
        <p:spPr bwMode="auto">
          <a:xfrm>
            <a:off x="1938338" y="3287713"/>
            <a:ext cx="207962" cy="0"/>
          </a:xfrm>
          <a:custGeom>
            <a:avLst/>
            <a:gdLst>
              <a:gd name="T0" fmla="*/ 207264 w 207264"/>
              <a:gd name="T1" fmla="*/ 0 w 207264"/>
              <a:gd name="T2" fmla="*/ 0 60000 65536"/>
              <a:gd name="T3" fmla="*/ 0 60000 65536"/>
              <a:gd name="T4" fmla="*/ 0 w 207264"/>
              <a:gd name="T5" fmla="*/ 207264 w 207264"/>
            </a:gdLst>
            <a:ahLst/>
            <a:cxnLst>
              <a:cxn ang="T2">
                <a:pos x="T0" y="0"/>
              </a:cxn>
              <a:cxn ang="T3">
                <a:pos x="T1" y="0"/>
              </a:cxn>
            </a:cxnLst>
            <a:rect l="T4" t="0" r="T5" b="0"/>
            <a:pathLst>
              <a:path w="207264">
                <a:moveTo>
                  <a:pt x="207264" y="0"/>
                </a:moveTo>
                <a:lnTo>
                  <a:pt x="0" y="0"/>
                </a:lnTo>
              </a:path>
            </a:pathLst>
          </a:custGeom>
          <a:noFill/>
          <a:ln w="8889">
            <a:solidFill>
              <a:srgbClr val="28166F"/>
            </a:solidFill>
            <a:round/>
          </a:ln>
        </p:spPr>
        <p:txBody>
          <a:bodyPr lIns="0" tIns="0" rIns="0" bIns="0"/>
          <a:lstStyle/>
          <a:p>
            <a:endParaRPr lang="el-GR"/>
          </a:p>
        </p:txBody>
      </p:sp>
      <p:sp>
        <p:nvSpPr>
          <p:cNvPr id="10389" name="object 150"/>
          <p:cNvSpPr/>
          <p:nvPr/>
        </p:nvSpPr>
        <p:spPr bwMode="auto">
          <a:xfrm>
            <a:off x="1954213" y="3155950"/>
            <a:ext cx="0" cy="131763"/>
          </a:xfrm>
          <a:custGeom>
            <a:avLst/>
            <a:gdLst>
              <a:gd name="T0" fmla="*/ 0 h 131825"/>
              <a:gd name="T1" fmla="*/ 131825 h 131825"/>
              <a:gd name="T2" fmla="*/ 0 60000 65536"/>
              <a:gd name="T3" fmla="*/ 0 60000 65536"/>
              <a:gd name="T4" fmla="*/ 0 h 131825"/>
              <a:gd name="T5" fmla="*/ 131825 h 131825"/>
            </a:gdLst>
            <a:ahLst/>
            <a:cxnLst>
              <a:cxn ang="T2">
                <a:pos x="0" y="T0"/>
              </a:cxn>
              <a:cxn ang="T3">
                <a:pos x="0" y="T1"/>
              </a:cxn>
            </a:cxnLst>
            <a:rect l="0" t="T4" r="0" b="T5"/>
            <a:pathLst>
              <a:path h="131825">
                <a:moveTo>
                  <a:pt x="0" y="0"/>
                </a:moveTo>
                <a:lnTo>
                  <a:pt x="0" y="131825"/>
                </a:lnTo>
              </a:path>
            </a:pathLst>
          </a:custGeom>
          <a:noFill/>
          <a:ln w="9651">
            <a:solidFill>
              <a:srgbClr val="28166F"/>
            </a:solidFill>
            <a:round/>
          </a:ln>
        </p:spPr>
        <p:txBody>
          <a:bodyPr lIns="0" tIns="0" rIns="0" bIns="0"/>
          <a:lstStyle/>
          <a:p>
            <a:endParaRPr lang="el-GR"/>
          </a:p>
        </p:txBody>
      </p:sp>
      <p:sp>
        <p:nvSpPr>
          <p:cNvPr id="10390" name="object 151"/>
          <p:cNvSpPr/>
          <p:nvPr/>
        </p:nvSpPr>
        <p:spPr bwMode="auto">
          <a:xfrm>
            <a:off x="2027238" y="3155950"/>
            <a:ext cx="0" cy="131763"/>
          </a:xfrm>
          <a:custGeom>
            <a:avLst/>
            <a:gdLst>
              <a:gd name="T0" fmla="*/ 0 h 131825"/>
              <a:gd name="T1" fmla="*/ 131825 h 131825"/>
              <a:gd name="T2" fmla="*/ 0 60000 65536"/>
              <a:gd name="T3" fmla="*/ 0 60000 65536"/>
              <a:gd name="T4" fmla="*/ 0 h 131825"/>
              <a:gd name="T5" fmla="*/ 131825 h 131825"/>
            </a:gdLst>
            <a:ahLst/>
            <a:cxnLst>
              <a:cxn ang="T2">
                <a:pos x="0" y="T0"/>
              </a:cxn>
              <a:cxn ang="T3">
                <a:pos x="0" y="T1"/>
              </a:cxn>
            </a:cxnLst>
            <a:rect l="0" t="T4" r="0" b="T5"/>
            <a:pathLst>
              <a:path h="131825">
                <a:moveTo>
                  <a:pt x="0" y="0"/>
                </a:moveTo>
                <a:lnTo>
                  <a:pt x="0" y="131825"/>
                </a:lnTo>
              </a:path>
            </a:pathLst>
          </a:custGeom>
          <a:noFill/>
          <a:ln w="8127">
            <a:solidFill>
              <a:srgbClr val="28166F"/>
            </a:solidFill>
            <a:round/>
          </a:ln>
        </p:spPr>
        <p:txBody>
          <a:bodyPr lIns="0" tIns="0" rIns="0" bIns="0"/>
          <a:lstStyle/>
          <a:p>
            <a:endParaRPr lang="el-GR"/>
          </a:p>
        </p:txBody>
      </p:sp>
      <p:sp>
        <p:nvSpPr>
          <p:cNvPr id="10391" name="object 152"/>
          <p:cNvSpPr/>
          <p:nvPr/>
        </p:nvSpPr>
        <p:spPr bwMode="auto">
          <a:xfrm>
            <a:off x="1954213" y="3155950"/>
            <a:ext cx="73025" cy="0"/>
          </a:xfrm>
          <a:custGeom>
            <a:avLst/>
            <a:gdLst>
              <a:gd name="T0" fmla="*/ 73151 w 73151"/>
              <a:gd name="T1" fmla="*/ 0 w 73151"/>
              <a:gd name="T2" fmla="*/ 0 60000 65536"/>
              <a:gd name="T3" fmla="*/ 0 60000 65536"/>
              <a:gd name="T4" fmla="*/ 0 w 73151"/>
              <a:gd name="T5" fmla="*/ 73151 w 73151"/>
            </a:gdLst>
            <a:ahLst/>
            <a:cxnLst>
              <a:cxn ang="T2">
                <a:pos x="T0" y="0"/>
              </a:cxn>
              <a:cxn ang="T3">
                <a:pos x="T1" y="0"/>
              </a:cxn>
            </a:cxnLst>
            <a:rect l="T4" t="0" r="T5" b="0"/>
            <a:pathLst>
              <a:path w="73151">
                <a:moveTo>
                  <a:pt x="73151" y="0"/>
                </a:moveTo>
                <a:lnTo>
                  <a:pt x="0" y="0"/>
                </a:lnTo>
              </a:path>
            </a:pathLst>
          </a:custGeom>
          <a:noFill/>
          <a:ln w="7366">
            <a:solidFill>
              <a:srgbClr val="28166F"/>
            </a:solidFill>
            <a:round/>
          </a:ln>
        </p:spPr>
        <p:txBody>
          <a:bodyPr lIns="0" tIns="0" rIns="0" bIns="0"/>
          <a:lstStyle/>
          <a:p>
            <a:endParaRPr lang="el-GR"/>
          </a:p>
        </p:txBody>
      </p:sp>
      <p:sp>
        <p:nvSpPr>
          <p:cNvPr id="10392" name="object 153"/>
          <p:cNvSpPr/>
          <p:nvPr/>
        </p:nvSpPr>
        <p:spPr bwMode="auto">
          <a:xfrm>
            <a:off x="1957388" y="3429000"/>
            <a:ext cx="66675" cy="0"/>
          </a:xfrm>
          <a:custGeom>
            <a:avLst/>
            <a:gdLst>
              <a:gd name="T0" fmla="*/ 66293 w 66293"/>
              <a:gd name="T1" fmla="*/ 0 w 66293"/>
              <a:gd name="T2" fmla="*/ 0 60000 65536"/>
              <a:gd name="T3" fmla="*/ 0 60000 65536"/>
              <a:gd name="T4" fmla="*/ 0 w 66293"/>
              <a:gd name="T5" fmla="*/ 66293 w 66293"/>
            </a:gdLst>
            <a:ahLst/>
            <a:cxnLst>
              <a:cxn ang="T2">
                <a:pos x="T0" y="0"/>
              </a:cxn>
              <a:cxn ang="T3">
                <a:pos x="T1" y="0"/>
              </a:cxn>
            </a:cxnLst>
            <a:rect l="T4" t="0" r="T5" b="0"/>
            <a:pathLst>
              <a:path w="66293">
                <a:moveTo>
                  <a:pt x="66293" y="0"/>
                </a:moveTo>
                <a:lnTo>
                  <a:pt x="0" y="0"/>
                </a:lnTo>
              </a:path>
            </a:pathLst>
          </a:custGeom>
          <a:noFill/>
          <a:ln w="8128">
            <a:solidFill>
              <a:srgbClr val="28166F"/>
            </a:solidFill>
            <a:round/>
          </a:ln>
        </p:spPr>
        <p:txBody>
          <a:bodyPr lIns="0" tIns="0" rIns="0" bIns="0"/>
          <a:lstStyle/>
          <a:p>
            <a:endParaRPr lang="el-GR"/>
          </a:p>
        </p:txBody>
      </p:sp>
      <p:sp>
        <p:nvSpPr>
          <p:cNvPr id="10393" name="object 154"/>
          <p:cNvSpPr/>
          <p:nvPr/>
        </p:nvSpPr>
        <p:spPr bwMode="auto">
          <a:xfrm>
            <a:off x="1952625" y="3411538"/>
            <a:ext cx="7938" cy="17462"/>
          </a:xfrm>
          <a:custGeom>
            <a:avLst/>
            <a:gdLst>
              <a:gd name="T0" fmla="*/ 4190 w 8381"/>
              <a:gd name="T1" fmla="*/ 0 h 16763"/>
              <a:gd name="T2" fmla="*/ 4190 w 8381"/>
              <a:gd name="T3" fmla="*/ 16763 h 16763"/>
              <a:gd name="T4" fmla="*/ 0 60000 65536"/>
              <a:gd name="T5" fmla="*/ 0 60000 65536"/>
              <a:gd name="T6" fmla="*/ 0 w 8381"/>
              <a:gd name="T7" fmla="*/ 0 h 16763"/>
              <a:gd name="T8" fmla="*/ 8381 w 8381"/>
              <a:gd name="T9" fmla="*/ 16763 h 16763"/>
            </a:gdLst>
            <a:ahLst/>
            <a:cxnLst>
              <a:cxn ang="T4">
                <a:pos x="T0" y="T1"/>
              </a:cxn>
              <a:cxn ang="T5">
                <a:pos x="T2" y="T3"/>
              </a:cxn>
            </a:cxnLst>
            <a:rect l="T6" t="T7" r="T8" b="T9"/>
            <a:pathLst>
              <a:path w="8381" h="16763">
                <a:moveTo>
                  <a:pt x="4190" y="0"/>
                </a:moveTo>
                <a:lnTo>
                  <a:pt x="4190" y="16763"/>
                </a:lnTo>
              </a:path>
            </a:pathLst>
          </a:custGeom>
          <a:noFill/>
          <a:ln w="9651">
            <a:solidFill>
              <a:srgbClr val="28166F"/>
            </a:solidFill>
            <a:round/>
          </a:ln>
        </p:spPr>
        <p:txBody>
          <a:bodyPr lIns="0" tIns="0" rIns="0" bIns="0"/>
          <a:lstStyle/>
          <a:p>
            <a:endParaRPr lang="el-GR"/>
          </a:p>
        </p:txBody>
      </p:sp>
      <p:sp>
        <p:nvSpPr>
          <p:cNvPr id="10394" name="object 155"/>
          <p:cNvSpPr/>
          <p:nvPr/>
        </p:nvSpPr>
        <p:spPr bwMode="auto">
          <a:xfrm>
            <a:off x="2019300" y="3411538"/>
            <a:ext cx="9525" cy="17462"/>
          </a:xfrm>
          <a:custGeom>
            <a:avLst/>
            <a:gdLst>
              <a:gd name="T0" fmla="*/ 4190 w 8381"/>
              <a:gd name="T1" fmla="*/ 0 h 16763"/>
              <a:gd name="T2" fmla="*/ 4190 w 8381"/>
              <a:gd name="T3" fmla="*/ 16763 h 16763"/>
              <a:gd name="T4" fmla="*/ 0 60000 65536"/>
              <a:gd name="T5" fmla="*/ 0 60000 65536"/>
              <a:gd name="T6" fmla="*/ 0 w 8381"/>
              <a:gd name="T7" fmla="*/ 0 h 16763"/>
              <a:gd name="T8" fmla="*/ 8381 w 8381"/>
              <a:gd name="T9" fmla="*/ 16763 h 16763"/>
            </a:gdLst>
            <a:ahLst/>
            <a:cxnLst>
              <a:cxn ang="T4">
                <a:pos x="T0" y="T1"/>
              </a:cxn>
              <a:cxn ang="T5">
                <a:pos x="T2" y="T3"/>
              </a:cxn>
            </a:cxnLst>
            <a:rect l="T6" t="T7" r="T8" b="T9"/>
            <a:pathLst>
              <a:path w="8381" h="16763">
                <a:moveTo>
                  <a:pt x="4190" y="0"/>
                </a:moveTo>
                <a:lnTo>
                  <a:pt x="4190" y="16763"/>
                </a:lnTo>
              </a:path>
            </a:pathLst>
          </a:custGeom>
          <a:noFill/>
          <a:ln w="9651">
            <a:solidFill>
              <a:srgbClr val="28166F"/>
            </a:solidFill>
            <a:round/>
          </a:ln>
        </p:spPr>
        <p:txBody>
          <a:bodyPr lIns="0" tIns="0" rIns="0" bIns="0"/>
          <a:lstStyle/>
          <a:p>
            <a:endParaRPr lang="el-GR"/>
          </a:p>
        </p:txBody>
      </p:sp>
      <p:sp>
        <p:nvSpPr>
          <p:cNvPr id="10395" name="object 156"/>
          <p:cNvSpPr/>
          <p:nvPr/>
        </p:nvSpPr>
        <p:spPr bwMode="auto">
          <a:xfrm>
            <a:off x="2081213" y="3190875"/>
            <a:ext cx="0" cy="96838"/>
          </a:xfrm>
          <a:custGeom>
            <a:avLst/>
            <a:gdLst>
              <a:gd name="T0" fmla="*/ 0 h 97155"/>
              <a:gd name="T1" fmla="*/ 97155 h 97155"/>
              <a:gd name="T2" fmla="*/ 0 60000 65536"/>
              <a:gd name="T3" fmla="*/ 0 60000 65536"/>
              <a:gd name="T4" fmla="*/ 0 h 97155"/>
              <a:gd name="T5" fmla="*/ 97155 h 97155"/>
            </a:gdLst>
            <a:ahLst/>
            <a:cxnLst>
              <a:cxn ang="T2">
                <a:pos x="0" y="T0"/>
              </a:cxn>
              <a:cxn ang="T3">
                <a:pos x="0" y="T1"/>
              </a:cxn>
            </a:cxnLst>
            <a:rect l="0" t="T4" r="0" b="T5"/>
            <a:pathLst>
              <a:path h="97155">
                <a:moveTo>
                  <a:pt x="0" y="0"/>
                </a:moveTo>
                <a:lnTo>
                  <a:pt x="0" y="97155"/>
                </a:lnTo>
              </a:path>
            </a:pathLst>
          </a:custGeom>
          <a:noFill/>
          <a:ln w="22732">
            <a:solidFill>
              <a:srgbClr val="28166F"/>
            </a:solidFill>
            <a:round/>
          </a:ln>
        </p:spPr>
        <p:txBody>
          <a:bodyPr lIns="0" tIns="0" rIns="0" bIns="0"/>
          <a:lstStyle/>
          <a:p>
            <a:endParaRPr lang="el-GR"/>
          </a:p>
        </p:txBody>
      </p:sp>
      <p:sp>
        <p:nvSpPr>
          <p:cNvPr id="10396" name="object 157"/>
          <p:cNvSpPr/>
          <p:nvPr/>
        </p:nvSpPr>
        <p:spPr bwMode="auto">
          <a:xfrm>
            <a:off x="2073275" y="3217863"/>
            <a:ext cx="57150" cy="0"/>
          </a:xfrm>
          <a:custGeom>
            <a:avLst/>
            <a:gdLst>
              <a:gd name="T0" fmla="*/ 56387 w 56387"/>
              <a:gd name="T1" fmla="*/ 0 w 56387"/>
              <a:gd name="T2" fmla="*/ 0 60000 65536"/>
              <a:gd name="T3" fmla="*/ 0 60000 65536"/>
              <a:gd name="T4" fmla="*/ 0 w 56387"/>
              <a:gd name="T5" fmla="*/ 56387 w 56387"/>
            </a:gdLst>
            <a:ahLst/>
            <a:cxnLst>
              <a:cxn ang="T2">
                <a:pos x="T0" y="0"/>
              </a:cxn>
              <a:cxn ang="T3">
                <a:pos x="T1" y="0"/>
              </a:cxn>
            </a:cxnLst>
            <a:rect l="T4" t="0" r="T5" b="0"/>
            <a:pathLst>
              <a:path w="56387">
                <a:moveTo>
                  <a:pt x="56387" y="0"/>
                </a:moveTo>
                <a:lnTo>
                  <a:pt x="0" y="0"/>
                </a:lnTo>
              </a:path>
            </a:pathLst>
          </a:custGeom>
          <a:noFill/>
          <a:ln w="9651">
            <a:solidFill>
              <a:srgbClr val="28166F"/>
            </a:solidFill>
            <a:round/>
          </a:ln>
        </p:spPr>
        <p:txBody>
          <a:bodyPr lIns="0" tIns="0" rIns="0" bIns="0"/>
          <a:lstStyle/>
          <a:p>
            <a:endParaRPr lang="el-GR"/>
          </a:p>
        </p:txBody>
      </p:sp>
      <p:sp>
        <p:nvSpPr>
          <p:cNvPr id="10397" name="object 158"/>
          <p:cNvSpPr/>
          <p:nvPr/>
        </p:nvSpPr>
        <p:spPr bwMode="auto">
          <a:xfrm>
            <a:off x="2073275" y="3206750"/>
            <a:ext cx="11113" cy="11113"/>
          </a:xfrm>
          <a:custGeom>
            <a:avLst/>
            <a:gdLst>
              <a:gd name="T0" fmla="*/ 12192 w 12192"/>
              <a:gd name="T1" fmla="*/ 4571 h 11429"/>
              <a:gd name="T2" fmla="*/ 6857 w 12192"/>
              <a:gd name="T3" fmla="*/ 0 h 11429"/>
              <a:gd name="T4" fmla="*/ 0 w 12192"/>
              <a:gd name="T5" fmla="*/ 6857 h 11429"/>
              <a:gd name="T6" fmla="*/ 6095 w 12192"/>
              <a:gd name="T7" fmla="*/ 11429 h 11429"/>
              <a:gd name="T8" fmla="*/ 12192 w 12192"/>
              <a:gd name="T9" fmla="*/ 4571 h 11429"/>
              <a:gd name="T10" fmla="*/ 0 60000 65536"/>
              <a:gd name="T11" fmla="*/ 0 60000 65536"/>
              <a:gd name="T12" fmla="*/ 0 60000 65536"/>
              <a:gd name="T13" fmla="*/ 0 60000 65536"/>
              <a:gd name="T14" fmla="*/ 0 60000 65536"/>
              <a:gd name="T15" fmla="*/ 0 w 12192"/>
              <a:gd name="T16" fmla="*/ 0 h 11429"/>
              <a:gd name="T17" fmla="*/ 12192 w 12192"/>
              <a:gd name="T18" fmla="*/ 11429 h 11429"/>
            </a:gdLst>
            <a:ahLst/>
            <a:cxnLst>
              <a:cxn ang="T10">
                <a:pos x="T0" y="T1"/>
              </a:cxn>
              <a:cxn ang="T11">
                <a:pos x="T2" y="T3"/>
              </a:cxn>
              <a:cxn ang="T12">
                <a:pos x="T4" y="T5"/>
              </a:cxn>
              <a:cxn ang="T13">
                <a:pos x="T6" y="T7"/>
              </a:cxn>
              <a:cxn ang="T14">
                <a:pos x="T8" y="T9"/>
              </a:cxn>
            </a:cxnLst>
            <a:rect l="T15" t="T16" r="T17" b="T18"/>
            <a:pathLst>
              <a:path w="12192" h="11429">
                <a:moveTo>
                  <a:pt x="12192" y="4571"/>
                </a:moveTo>
                <a:lnTo>
                  <a:pt x="6857" y="0"/>
                </a:lnTo>
                <a:lnTo>
                  <a:pt x="0" y="6857"/>
                </a:lnTo>
                <a:lnTo>
                  <a:pt x="6095" y="11429"/>
                </a:lnTo>
                <a:lnTo>
                  <a:pt x="12192" y="4571"/>
                </a:lnTo>
                <a:close/>
              </a:path>
            </a:pathLst>
          </a:custGeom>
          <a:solidFill>
            <a:srgbClr val="28166F"/>
          </a:solidFill>
          <a:ln w="9525">
            <a:noFill/>
            <a:round/>
          </a:ln>
        </p:spPr>
        <p:txBody>
          <a:bodyPr lIns="0" tIns="0" rIns="0" bIns="0"/>
          <a:lstStyle/>
          <a:p>
            <a:endParaRPr lang="el-GR"/>
          </a:p>
        </p:txBody>
      </p:sp>
      <p:sp>
        <p:nvSpPr>
          <p:cNvPr id="10398" name="object 159"/>
          <p:cNvSpPr/>
          <p:nvPr/>
        </p:nvSpPr>
        <p:spPr bwMode="auto">
          <a:xfrm>
            <a:off x="2112963" y="3194050"/>
            <a:ext cx="9525" cy="12700"/>
          </a:xfrm>
          <a:custGeom>
            <a:avLst/>
            <a:gdLst>
              <a:gd name="T0" fmla="*/ 4191 w 8381"/>
              <a:gd name="T1" fmla="*/ 0 h 12192"/>
              <a:gd name="T2" fmla="*/ 4191 w 8381"/>
              <a:gd name="T3" fmla="*/ 12192 h 12192"/>
              <a:gd name="T4" fmla="*/ 0 60000 65536"/>
              <a:gd name="T5" fmla="*/ 0 60000 65536"/>
              <a:gd name="T6" fmla="*/ 0 w 8381"/>
              <a:gd name="T7" fmla="*/ 0 h 12192"/>
              <a:gd name="T8" fmla="*/ 8381 w 8381"/>
              <a:gd name="T9" fmla="*/ 12192 h 12192"/>
            </a:gdLst>
            <a:ahLst/>
            <a:cxnLst>
              <a:cxn ang="T4">
                <a:pos x="T0" y="T1"/>
              </a:cxn>
              <a:cxn ang="T5">
                <a:pos x="T2" y="T3"/>
              </a:cxn>
            </a:cxnLst>
            <a:rect l="T6" t="T7" r="T8" b="T9"/>
            <a:pathLst>
              <a:path w="8381" h="12192">
                <a:moveTo>
                  <a:pt x="4191" y="0"/>
                </a:moveTo>
                <a:lnTo>
                  <a:pt x="4191" y="12192"/>
                </a:lnTo>
              </a:path>
            </a:pathLst>
          </a:custGeom>
          <a:noFill/>
          <a:ln w="9651">
            <a:solidFill>
              <a:srgbClr val="28166F"/>
            </a:solidFill>
            <a:round/>
          </a:ln>
        </p:spPr>
        <p:txBody>
          <a:bodyPr lIns="0" tIns="0" rIns="0" bIns="0"/>
          <a:lstStyle/>
          <a:p>
            <a:endParaRPr lang="el-GR"/>
          </a:p>
        </p:txBody>
      </p:sp>
      <p:sp>
        <p:nvSpPr>
          <p:cNvPr id="10399" name="object 160"/>
          <p:cNvSpPr/>
          <p:nvPr/>
        </p:nvSpPr>
        <p:spPr bwMode="auto">
          <a:xfrm>
            <a:off x="2089150" y="3189288"/>
            <a:ext cx="26988" cy="9525"/>
          </a:xfrm>
          <a:custGeom>
            <a:avLst/>
            <a:gdLst>
              <a:gd name="T0" fmla="*/ 0 w 27177"/>
              <a:gd name="T1" fmla="*/ 0 h 8382"/>
              <a:gd name="T2" fmla="*/ 0 w 27177"/>
              <a:gd name="T3" fmla="*/ 8382 h 8382"/>
              <a:gd name="T4" fmla="*/ 27177 w 27177"/>
              <a:gd name="T5" fmla="*/ 8382 h 8382"/>
              <a:gd name="T6" fmla="*/ 27177 w 27177"/>
              <a:gd name="T7" fmla="*/ 0 h 8382"/>
              <a:gd name="T8" fmla="*/ 0 w 27177"/>
              <a:gd name="T9" fmla="*/ 0 h 8382"/>
              <a:gd name="T10" fmla="*/ 0 60000 65536"/>
              <a:gd name="T11" fmla="*/ 0 60000 65536"/>
              <a:gd name="T12" fmla="*/ 0 60000 65536"/>
              <a:gd name="T13" fmla="*/ 0 60000 65536"/>
              <a:gd name="T14" fmla="*/ 0 60000 65536"/>
              <a:gd name="T15" fmla="*/ 0 w 27177"/>
              <a:gd name="T16" fmla="*/ 0 h 8382"/>
              <a:gd name="T17" fmla="*/ 27177 w 27177"/>
              <a:gd name="T18" fmla="*/ 8382 h 8382"/>
            </a:gdLst>
            <a:ahLst/>
            <a:cxnLst>
              <a:cxn ang="T10">
                <a:pos x="T0" y="T1"/>
              </a:cxn>
              <a:cxn ang="T11">
                <a:pos x="T2" y="T3"/>
              </a:cxn>
              <a:cxn ang="T12">
                <a:pos x="T4" y="T5"/>
              </a:cxn>
              <a:cxn ang="T13">
                <a:pos x="T6" y="T7"/>
              </a:cxn>
              <a:cxn ang="T14">
                <a:pos x="T8" y="T9"/>
              </a:cxn>
            </a:cxnLst>
            <a:rect l="T15" t="T16" r="T17" b="T18"/>
            <a:pathLst>
              <a:path w="27177" h="8382">
                <a:moveTo>
                  <a:pt x="0" y="0"/>
                </a:moveTo>
                <a:lnTo>
                  <a:pt x="0" y="8382"/>
                </a:lnTo>
                <a:lnTo>
                  <a:pt x="27177" y="8382"/>
                </a:lnTo>
                <a:lnTo>
                  <a:pt x="27177" y="0"/>
                </a:lnTo>
                <a:lnTo>
                  <a:pt x="0" y="0"/>
                </a:lnTo>
                <a:close/>
              </a:path>
            </a:pathLst>
          </a:custGeom>
          <a:solidFill>
            <a:srgbClr val="28166F"/>
          </a:solidFill>
          <a:ln w="9525">
            <a:noFill/>
            <a:round/>
          </a:ln>
        </p:spPr>
        <p:txBody>
          <a:bodyPr lIns="0" tIns="0" rIns="0" bIns="0"/>
          <a:lstStyle/>
          <a:p>
            <a:endParaRPr lang="el-GR"/>
          </a:p>
        </p:txBody>
      </p:sp>
      <p:sp>
        <p:nvSpPr>
          <p:cNvPr id="10400" name="object 161"/>
          <p:cNvSpPr/>
          <p:nvPr/>
        </p:nvSpPr>
        <p:spPr bwMode="auto">
          <a:xfrm>
            <a:off x="2084388" y="3201988"/>
            <a:ext cx="39687" cy="9525"/>
          </a:xfrm>
          <a:custGeom>
            <a:avLst/>
            <a:gdLst>
              <a:gd name="T0" fmla="*/ 0 w 40132"/>
              <a:gd name="T1" fmla="*/ 0 h 8381"/>
              <a:gd name="T2" fmla="*/ 0 w 40132"/>
              <a:gd name="T3" fmla="*/ 8381 h 8381"/>
              <a:gd name="T4" fmla="*/ 40132 w 40132"/>
              <a:gd name="T5" fmla="*/ 8381 h 8381"/>
              <a:gd name="T6" fmla="*/ 40132 w 40132"/>
              <a:gd name="T7" fmla="*/ 0 h 8381"/>
              <a:gd name="T8" fmla="*/ 0 w 40132"/>
              <a:gd name="T9" fmla="*/ 0 h 8381"/>
              <a:gd name="T10" fmla="*/ 0 60000 65536"/>
              <a:gd name="T11" fmla="*/ 0 60000 65536"/>
              <a:gd name="T12" fmla="*/ 0 60000 65536"/>
              <a:gd name="T13" fmla="*/ 0 60000 65536"/>
              <a:gd name="T14" fmla="*/ 0 60000 65536"/>
              <a:gd name="T15" fmla="*/ 0 w 40132"/>
              <a:gd name="T16" fmla="*/ 0 h 8381"/>
              <a:gd name="T17" fmla="*/ 40132 w 40132"/>
              <a:gd name="T18" fmla="*/ 8381 h 8381"/>
            </a:gdLst>
            <a:ahLst/>
            <a:cxnLst>
              <a:cxn ang="T10">
                <a:pos x="T0" y="T1"/>
              </a:cxn>
              <a:cxn ang="T11">
                <a:pos x="T2" y="T3"/>
              </a:cxn>
              <a:cxn ang="T12">
                <a:pos x="T4" y="T5"/>
              </a:cxn>
              <a:cxn ang="T13">
                <a:pos x="T6" y="T7"/>
              </a:cxn>
              <a:cxn ang="T14">
                <a:pos x="T8" y="T9"/>
              </a:cxn>
            </a:cxnLst>
            <a:rect l="T15" t="T16" r="T17" b="T18"/>
            <a:pathLst>
              <a:path w="40132" h="8381">
                <a:moveTo>
                  <a:pt x="0" y="0"/>
                </a:moveTo>
                <a:lnTo>
                  <a:pt x="0" y="8381"/>
                </a:lnTo>
                <a:lnTo>
                  <a:pt x="40132" y="8381"/>
                </a:lnTo>
                <a:lnTo>
                  <a:pt x="40132" y="0"/>
                </a:lnTo>
                <a:lnTo>
                  <a:pt x="0" y="0"/>
                </a:lnTo>
                <a:close/>
              </a:path>
            </a:pathLst>
          </a:custGeom>
          <a:solidFill>
            <a:srgbClr val="28166F"/>
          </a:solidFill>
          <a:ln w="9525">
            <a:noFill/>
            <a:round/>
          </a:ln>
        </p:spPr>
        <p:txBody>
          <a:bodyPr lIns="0" tIns="0" rIns="0" bIns="0"/>
          <a:lstStyle/>
          <a:p>
            <a:endParaRPr lang="el-GR"/>
          </a:p>
        </p:txBody>
      </p:sp>
      <p:sp>
        <p:nvSpPr>
          <p:cNvPr id="10401" name="object 162"/>
          <p:cNvSpPr/>
          <p:nvPr/>
        </p:nvSpPr>
        <p:spPr bwMode="auto">
          <a:xfrm>
            <a:off x="2119313" y="3206750"/>
            <a:ext cx="14287" cy="11113"/>
          </a:xfrm>
          <a:custGeom>
            <a:avLst/>
            <a:gdLst>
              <a:gd name="T0" fmla="*/ 13716 w 13716"/>
              <a:gd name="T1" fmla="*/ 6857 h 11429"/>
              <a:gd name="T2" fmla="*/ 5333 w 13716"/>
              <a:gd name="T3" fmla="*/ 0 h 11429"/>
              <a:gd name="T4" fmla="*/ 0 w 13716"/>
              <a:gd name="T5" fmla="*/ 4571 h 11429"/>
              <a:gd name="T6" fmla="*/ 8381 w 13716"/>
              <a:gd name="T7" fmla="*/ 11429 h 11429"/>
              <a:gd name="T8" fmla="*/ 13716 w 13716"/>
              <a:gd name="T9" fmla="*/ 6857 h 11429"/>
              <a:gd name="T10" fmla="*/ 0 60000 65536"/>
              <a:gd name="T11" fmla="*/ 0 60000 65536"/>
              <a:gd name="T12" fmla="*/ 0 60000 65536"/>
              <a:gd name="T13" fmla="*/ 0 60000 65536"/>
              <a:gd name="T14" fmla="*/ 0 60000 65536"/>
              <a:gd name="T15" fmla="*/ 0 w 13716"/>
              <a:gd name="T16" fmla="*/ 0 h 11429"/>
              <a:gd name="T17" fmla="*/ 13716 w 13716"/>
              <a:gd name="T18" fmla="*/ 11429 h 11429"/>
            </a:gdLst>
            <a:ahLst/>
            <a:cxnLst>
              <a:cxn ang="T10">
                <a:pos x="T0" y="T1"/>
              </a:cxn>
              <a:cxn ang="T11">
                <a:pos x="T2" y="T3"/>
              </a:cxn>
              <a:cxn ang="T12">
                <a:pos x="T4" y="T5"/>
              </a:cxn>
              <a:cxn ang="T13">
                <a:pos x="T6" y="T7"/>
              </a:cxn>
              <a:cxn ang="T14">
                <a:pos x="T8" y="T9"/>
              </a:cxn>
            </a:cxnLst>
            <a:rect l="T15" t="T16" r="T17" b="T18"/>
            <a:pathLst>
              <a:path w="13716" h="11429">
                <a:moveTo>
                  <a:pt x="13716" y="6857"/>
                </a:moveTo>
                <a:lnTo>
                  <a:pt x="5333" y="0"/>
                </a:lnTo>
                <a:lnTo>
                  <a:pt x="0" y="4571"/>
                </a:lnTo>
                <a:lnTo>
                  <a:pt x="8381" y="11429"/>
                </a:lnTo>
                <a:lnTo>
                  <a:pt x="13716" y="6857"/>
                </a:lnTo>
                <a:close/>
              </a:path>
            </a:pathLst>
          </a:custGeom>
          <a:solidFill>
            <a:srgbClr val="28166F"/>
          </a:solidFill>
          <a:ln w="9525">
            <a:noFill/>
            <a:round/>
          </a:ln>
        </p:spPr>
        <p:txBody>
          <a:bodyPr lIns="0" tIns="0" rIns="0" bIns="0"/>
          <a:lstStyle/>
          <a:p>
            <a:endParaRPr lang="el-GR"/>
          </a:p>
        </p:txBody>
      </p:sp>
      <p:sp>
        <p:nvSpPr>
          <p:cNvPr id="10402" name="object 163"/>
          <p:cNvSpPr/>
          <p:nvPr/>
        </p:nvSpPr>
        <p:spPr bwMode="auto">
          <a:xfrm>
            <a:off x="2233613" y="3282950"/>
            <a:ext cx="6350" cy="7938"/>
          </a:xfrm>
          <a:custGeom>
            <a:avLst/>
            <a:gdLst>
              <a:gd name="T0" fmla="*/ 6857 w 6857"/>
              <a:gd name="T1" fmla="*/ 5333 h 8381"/>
              <a:gd name="T2" fmla="*/ 2286 w 6857"/>
              <a:gd name="T3" fmla="*/ 0 h 8381"/>
              <a:gd name="T4" fmla="*/ 0 w 6857"/>
              <a:gd name="T5" fmla="*/ 3048 h 8381"/>
              <a:gd name="T6" fmla="*/ 5333 w 6857"/>
              <a:gd name="T7" fmla="*/ 8381 h 8381"/>
              <a:gd name="T8" fmla="*/ 6857 w 6857"/>
              <a:gd name="T9" fmla="*/ 5333 h 8381"/>
              <a:gd name="T10" fmla="*/ 0 60000 65536"/>
              <a:gd name="T11" fmla="*/ 0 60000 65536"/>
              <a:gd name="T12" fmla="*/ 0 60000 65536"/>
              <a:gd name="T13" fmla="*/ 0 60000 65536"/>
              <a:gd name="T14" fmla="*/ 0 60000 65536"/>
              <a:gd name="T15" fmla="*/ 0 w 6857"/>
              <a:gd name="T16" fmla="*/ 0 h 8381"/>
              <a:gd name="T17" fmla="*/ 6857 w 6857"/>
              <a:gd name="T18" fmla="*/ 8381 h 8381"/>
            </a:gdLst>
            <a:ahLst/>
            <a:cxnLst>
              <a:cxn ang="T10">
                <a:pos x="T0" y="T1"/>
              </a:cxn>
              <a:cxn ang="T11">
                <a:pos x="T2" y="T3"/>
              </a:cxn>
              <a:cxn ang="T12">
                <a:pos x="T4" y="T5"/>
              </a:cxn>
              <a:cxn ang="T13">
                <a:pos x="T6" y="T7"/>
              </a:cxn>
              <a:cxn ang="T14">
                <a:pos x="T8" y="T9"/>
              </a:cxn>
            </a:cxnLst>
            <a:rect l="T15" t="T16" r="T17" b="T18"/>
            <a:pathLst>
              <a:path w="6857" h="8381">
                <a:moveTo>
                  <a:pt x="6857" y="5333"/>
                </a:moveTo>
                <a:lnTo>
                  <a:pt x="2286" y="0"/>
                </a:lnTo>
                <a:lnTo>
                  <a:pt x="0" y="3048"/>
                </a:lnTo>
                <a:lnTo>
                  <a:pt x="5333" y="8381"/>
                </a:lnTo>
                <a:lnTo>
                  <a:pt x="6857" y="5333"/>
                </a:lnTo>
                <a:close/>
              </a:path>
            </a:pathLst>
          </a:custGeom>
          <a:solidFill>
            <a:srgbClr val="28166F"/>
          </a:solidFill>
          <a:ln w="9525">
            <a:noFill/>
            <a:round/>
          </a:ln>
        </p:spPr>
        <p:txBody>
          <a:bodyPr lIns="0" tIns="0" rIns="0" bIns="0"/>
          <a:lstStyle/>
          <a:p>
            <a:endParaRPr lang="el-GR"/>
          </a:p>
        </p:txBody>
      </p:sp>
      <p:sp>
        <p:nvSpPr>
          <p:cNvPr id="10403" name="object 164"/>
          <p:cNvSpPr/>
          <p:nvPr/>
        </p:nvSpPr>
        <p:spPr bwMode="auto">
          <a:xfrm>
            <a:off x="2119313" y="3159125"/>
            <a:ext cx="119062" cy="0"/>
          </a:xfrm>
          <a:custGeom>
            <a:avLst/>
            <a:gdLst>
              <a:gd name="T0" fmla="*/ 118872 w 118872"/>
              <a:gd name="T1" fmla="*/ 0 w 118872"/>
              <a:gd name="T2" fmla="*/ 0 60000 65536"/>
              <a:gd name="T3" fmla="*/ 0 60000 65536"/>
              <a:gd name="T4" fmla="*/ 0 w 118872"/>
              <a:gd name="T5" fmla="*/ 118872 w 118872"/>
            </a:gdLst>
            <a:ahLst/>
            <a:cxnLst>
              <a:cxn ang="T2">
                <a:pos x="T0" y="0"/>
              </a:cxn>
              <a:cxn ang="T3">
                <a:pos x="T1" y="0"/>
              </a:cxn>
            </a:cxnLst>
            <a:rect l="T4" t="0" r="T5" b="0"/>
            <a:pathLst>
              <a:path w="118872">
                <a:moveTo>
                  <a:pt x="118872" y="0"/>
                </a:moveTo>
                <a:lnTo>
                  <a:pt x="0" y="0"/>
                </a:lnTo>
              </a:path>
            </a:pathLst>
          </a:custGeom>
          <a:noFill/>
          <a:ln w="9651">
            <a:solidFill>
              <a:srgbClr val="28166F"/>
            </a:solidFill>
            <a:round/>
          </a:ln>
        </p:spPr>
        <p:txBody>
          <a:bodyPr lIns="0" tIns="0" rIns="0" bIns="0"/>
          <a:lstStyle/>
          <a:p>
            <a:endParaRPr lang="el-GR"/>
          </a:p>
        </p:txBody>
      </p:sp>
      <p:sp>
        <p:nvSpPr>
          <p:cNvPr id="10404" name="object 165"/>
          <p:cNvSpPr/>
          <p:nvPr/>
        </p:nvSpPr>
        <p:spPr bwMode="auto">
          <a:xfrm>
            <a:off x="2128838" y="3048000"/>
            <a:ext cx="104775" cy="0"/>
          </a:xfrm>
          <a:custGeom>
            <a:avLst/>
            <a:gdLst>
              <a:gd name="T0" fmla="*/ 104393 w 104393"/>
              <a:gd name="T1" fmla="*/ 0 w 104393"/>
              <a:gd name="T2" fmla="*/ 0 60000 65536"/>
              <a:gd name="T3" fmla="*/ 0 60000 65536"/>
              <a:gd name="T4" fmla="*/ 0 w 104393"/>
              <a:gd name="T5" fmla="*/ 104393 w 104393"/>
            </a:gdLst>
            <a:ahLst/>
            <a:cxnLst>
              <a:cxn ang="T2">
                <a:pos x="T0" y="0"/>
              </a:cxn>
              <a:cxn ang="T3">
                <a:pos x="T1" y="0"/>
              </a:cxn>
            </a:cxnLst>
            <a:rect l="T4" t="0" r="T5" b="0"/>
            <a:pathLst>
              <a:path w="104393">
                <a:moveTo>
                  <a:pt x="104393" y="0"/>
                </a:moveTo>
                <a:lnTo>
                  <a:pt x="0" y="0"/>
                </a:lnTo>
              </a:path>
            </a:pathLst>
          </a:custGeom>
          <a:noFill/>
          <a:ln w="22605">
            <a:solidFill>
              <a:srgbClr val="28166F"/>
            </a:solidFill>
            <a:round/>
          </a:ln>
        </p:spPr>
        <p:txBody>
          <a:bodyPr lIns="0" tIns="0" rIns="0" bIns="0"/>
          <a:lstStyle/>
          <a:p>
            <a:endParaRPr lang="el-GR"/>
          </a:p>
        </p:txBody>
      </p:sp>
      <p:sp>
        <p:nvSpPr>
          <p:cNvPr id="10405" name="object 166"/>
          <p:cNvSpPr/>
          <p:nvPr/>
        </p:nvSpPr>
        <p:spPr bwMode="auto">
          <a:xfrm>
            <a:off x="2233613" y="3155950"/>
            <a:ext cx="6350" cy="4763"/>
          </a:xfrm>
          <a:custGeom>
            <a:avLst/>
            <a:gdLst>
              <a:gd name="T0" fmla="*/ 6857 w 6857"/>
              <a:gd name="T1" fmla="*/ 3809 h 5333"/>
              <a:gd name="T2" fmla="*/ 2286 w 6857"/>
              <a:gd name="T3" fmla="*/ 0 h 5333"/>
              <a:gd name="T4" fmla="*/ 0 w 6857"/>
              <a:gd name="T5" fmla="*/ 1523 h 5333"/>
              <a:gd name="T6" fmla="*/ 5333 w 6857"/>
              <a:gd name="T7" fmla="*/ 5333 h 5333"/>
              <a:gd name="T8" fmla="*/ 6857 w 6857"/>
              <a:gd name="T9" fmla="*/ 3809 h 5333"/>
              <a:gd name="T10" fmla="*/ 0 60000 65536"/>
              <a:gd name="T11" fmla="*/ 0 60000 65536"/>
              <a:gd name="T12" fmla="*/ 0 60000 65536"/>
              <a:gd name="T13" fmla="*/ 0 60000 65536"/>
              <a:gd name="T14" fmla="*/ 0 60000 65536"/>
              <a:gd name="T15" fmla="*/ 0 w 6857"/>
              <a:gd name="T16" fmla="*/ 0 h 5333"/>
              <a:gd name="T17" fmla="*/ 6857 w 6857"/>
              <a:gd name="T18" fmla="*/ 5333 h 5333"/>
            </a:gdLst>
            <a:ahLst/>
            <a:cxnLst>
              <a:cxn ang="T10">
                <a:pos x="T0" y="T1"/>
              </a:cxn>
              <a:cxn ang="T11">
                <a:pos x="T2" y="T3"/>
              </a:cxn>
              <a:cxn ang="T12">
                <a:pos x="T4" y="T5"/>
              </a:cxn>
              <a:cxn ang="T13">
                <a:pos x="T6" y="T7"/>
              </a:cxn>
              <a:cxn ang="T14">
                <a:pos x="T8" y="T9"/>
              </a:cxn>
            </a:cxnLst>
            <a:rect l="T15" t="T16" r="T17" b="T18"/>
            <a:pathLst>
              <a:path w="6857" h="5333">
                <a:moveTo>
                  <a:pt x="6857" y="3809"/>
                </a:moveTo>
                <a:lnTo>
                  <a:pt x="2286" y="0"/>
                </a:lnTo>
                <a:lnTo>
                  <a:pt x="0" y="1523"/>
                </a:lnTo>
                <a:lnTo>
                  <a:pt x="5333" y="5333"/>
                </a:lnTo>
                <a:lnTo>
                  <a:pt x="6857" y="3809"/>
                </a:lnTo>
                <a:close/>
              </a:path>
            </a:pathLst>
          </a:custGeom>
          <a:solidFill>
            <a:srgbClr val="28166F"/>
          </a:solidFill>
          <a:ln w="9525">
            <a:noFill/>
            <a:round/>
          </a:ln>
        </p:spPr>
        <p:txBody>
          <a:bodyPr lIns="0" tIns="0" rIns="0" bIns="0"/>
          <a:lstStyle/>
          <a:p>
            <a:endParaRPr lang="el-GR"/>
          </a:p>
        </p:txBody>
      </p:sp>
      <p:sp>
        <p:nvSpPr>
          <p:cNvPr id="10406" name="object 167"/>
          <p:cNvSpPr/>
          <p:nvPr/>
        </p:nvSpPr>
        <p:spPr bwMode="auto">
          <a:xfrm>
            <a:off x="2235200" y="3251200"/>
            <a:ext cx="3175" cy="0"/>
          </a:xfrm>
          <a:custGeom>
            <a:avLst/>
            <a:gdLst>
              <a:gd name="T0" fmla="*/ 3048 w 3048"/>
              <a:gd name="T1" fmla="*/ 0 w 3048"/>
              <a:gd name="T2" fmla="*/ 0 60000 65536"/>
              <a:gd name="T3" fmla="*/ 0 60000 65536"/>
              <a:gd name="T4" fmla="*/ 0 w 3048"/>
              <a:gd name="T5" fmla="*/ 3048 w 3048"/>
            </a:gdLst>
            <a:ahLst/>
            <a:cxnLst>
              <a:cxn ang="T2">
                <a:pos x="T0" y="0"/>
              </a:cxn>
              <a:cxn ang="T3">
                <a:pos x="T1" y="0"/>
              </a:cxn>
            </a:cxnLst>
            <a:rect l="T4" t="0" r="T5" b="0"/>
            <a:pathLst>
              <a:path w="3048">
                <a:moveTo>
                  <a:pt x="3048" y="0"/>
                </a:moveTo>
                <a:lnTo>
                  <a:pt x="0" y="0"/>
                </a:lnTo>
              </a:path>
            </a:pathLst>
          </a:custGeom>
          <a:noFill/>
          <a:ln w="4318">
            <a:solidFill>
              <a:srgbClr val="28166F"/>
            </a:solidFill>
            <a:round/>
          </a:ln>
        </p:spPr>
        <p:txBody>
          <a:bodyPr lIns="0" tIns="0" rIns="0" bIns="0"/>
          <a:lstStyle/>
          <a:p>
            <a:endParaRPr lang="el-GR"/>
          </a:p>
        </p:txBody>
      </p:sp>
      <p:sp>
        <p:nvSpPr>
          <p:cNvPr id="10407" name="object 168"/>
          <p:cNvSpPr/>
          <p:nvPr/>
        </p:nvSpPr>
        <p:spPr bwMode="auto">
          <a:xfrm>
            <a:off x="2124075" y="3041650"/>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28166F"/>
            </a:solidFill>
            <a:round/>
          </a:ln>
        </p:spPr>
        <p:txBody>
          <a:bodyPr lIns="0" tIns="0" rIns="0" bIns="0"/>
          <a:lstStyle/>
          <a:p>
            <a:endParaRPr lang="el-GR"/>
          </a:p>
        </p:txBody>
      </p:sp>
      <p:sp>
        <p:nvSpPr>
          <p:cNvPr id="10408" name="object 169"/>
          <p:cNvSpPr/>
          <p:nvPr/>
        </p:nvSpPr>
        <p:spPr bwMode="auto">
          <a:xfrm>
            <a:off x="1919288" y="3284538"/>
            <a:ext cx="34925" cy="6350"/>
          </a:xfrm>
          <a:custGeom>
            <a:avLst/>
            <a:gdLst>
              <a:gd name="T0" fmla="*/ 17525 w 35051"/>
              <a:gd name="T1" fmla="*/ 0 h 6858"/>
              <a:gd name="T2" fmla="*/ 17525 w 35051"/>
              <a:gd name="T3" fmla="*/ 6858 h 6858"/>
              <a:gd name="T4" fmla="*/ 0 60000 65536"/>
              <a:gd name="T5" fmla="*/ 0 60000 65536"/>
              <a:gd name="T6" fmla="*/ 0 w 35051"/>
              <a:gd name="T7" fmla="*/ 0 h 6858"/>
              <a:gd name="T8" fmla="*/ 35051 w 35051"/>
              <a:gd name="T9" fmla="*/ 6858 h 6858"/>
            </a:gdLst>
            <a:ahLst/>
            <a:cxnLst>
              <a:cxn ang="T4">
                <a:pos x="T0" y="T1"/>
              </a:cxn>
              <a:cxn ang="T5">
                <a:pos x="T2" y="T3"/>
              </a:cxn>
            </a:cxnLst>
            <a:rect l="T6" t="T7" r="T8" b="T9"/>
            <a:pathLst>
              <a:path w="35051" h="6858">
                <a:moveTo>
                  <a:pt x="17525" y="0"/>
                </a:moveTo>
                <a:lnTo>
                  <a:pt x="17525" y="6858"/>
                </a:lnTo>
              </a:path>
            </a:pathLst>
          </a:custGeom>
          <a:noFill/>
          <a:ln w="36321">
            <a:solidFill>
              <a:srgbClr val="28166F"/>
            </a:solidFill>
            <a:round/>
          </a:ln>
        </p:spPr>
        <p:txBody>
          <a:bodyPr lIns="0" tIns="0" rIns="0" bIns="0"/>
          <a:lstStyle/>
          <a:p>
            <a:endParaRPr lang="el-GR"/>
          </a:p>
        </p:txBody>
      </p:sp>
      <p:sp>
        <p:nvSpPr>
          <p:cNvPr id="10409" name="object 170"/>
          <p:cNvSpPr/>
          <p:nvPr/>
        </p:nvSpPr>
        <p:spPr bwMode="auto">
          <a:xfrm>
            <a:off x="2063750" y="3003550"/>
            <a:ext cx="0" cy="282575"/>
          </a:xfrm>
          <a:custGeom>
            <a:avLst/>
            <a:gdLst>
              <a:gd name="T0" fmla="*/ 0 h 282701"/>
              <a:gd name="T1" fmla="*/ 282701 h 282701"/>
              <a:gd name="T2" fmla="*/ 0 60000 65536"/>
              <a:gd name="T3" fmla="*/ 0 60000 65536"/>
              <a:gd name="T4" fmla="*/ 0 h 282701"/>
              <a:gd name="T5" fmla="*/ 282701 h 282701"/>
            </a:gdLst>
            <a:ahLst/>
            <a:cxnLst>
              <a:cxn ang="T2">
                <a:pos x="0" y="T0"/>
              </a:cxn>
              <a:cxn ang="T3">
                <a:pos x="0" y="T1"/>
              </a:cxn>
            </a:cxnLst>
            <a:rect l="0" t="T4" r="0" b="T5"/>
            <a:pathLst>
              <a:path h="282701">
                <a:moveTo>
                  <a:pt x="0" y="0"/>
                </a:moveTo>
                <a:lnTo>
                  <a:pt x="0" y="282701"/>
                </a:lnTo>
              </a:path>
            </a:pathLst>
          </a:custGeom>
          <a:noFill/>
          <a:ln w="7365">
            <a:solidFill>
              <a:srgbClr val="28166F"/>
            </a:solidFill>
            <a:round/>
          </a:ln>
        </p:spPr>
        <p:txBody>
          <a:bodyPr lIns="0" tIns="0" rIns="0" bIns="0"/>
          <a:lstStyle/>
          <a:p>
            <a:endParaRPr lang="el-GR"/>
          </a:p>
        </p:txBody>
      </p:sp>
      <p:sp>
        <p:nvSpPr>
          <p:cNvPr id="10410" name="object 171"/>
          <p:cNvSpPr/>
          <p:nvPr/>
        </p:nvSpPr>
        <p:spPr bwMode="auto">
          <a:xfrm>
            <a:off x="1912938" y="3286125"/>
            <a:ext cx="7937" cy="1588"/>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411" name="object 172"/>
          <p:cNvSpPr/>
          <p:nvPr/>
        </p:nvSpPr>
        <p:spPr bwMode="auto">
          <a:xfrm>
            <a:off x="1892300" y="2908300"/>
            <a:ext cx="196850" cy="0"/>
          </a:xfrm>
          <a:custGeom>
            <a:avLst/>
            <a:gdLst>
              <a:gd name="T0" fmla="*/ 196595 w 196595"/>
              <a:gd name="T1" fmla="*/ 0 w 196595"/>
              <a:gd name="T2" fmla="*/ 0 60000 65536"/>
              <a:gd name="T3" fmla="*/ 0 60000 65536"/>
              <a:gd name="T4" fmla="*/ 0 w 196595"/>
              <a:gd name="T5" fmla="*/ 196595 w 196595"/>
            </a:gdLst>
            <a:ahLst/>
            <a:cxnLst>
              <a:cxn ang="T2">
                <a:pos x="T0" y="0"/>
              </a:cxn>
              <a:cxn ang="T3">
                <a:pos x="T1" y="0"/>
              </a:cxn>
            </a:cxnLst>
            <a:rect l="T4" t="0" r="T5" b="0"/>
            <a:pathLst>
              <a:path w="196595">
                <a:moveTo>
                  <a:pt x="196595" y="0"/>
                </a:moveTo>
                <a:lnTo>
                  <a:pt x="0" y="0"/>
                </a:lnTo>
              </a:path>
            </a:pathLst>
          </a:custGeom>
          <a:noFill/>
          <a:ln w="8127">
            <a:solidFill>
              <a:srgbClr val="28166F"/>
            </a:solidFill>
            <a:round/>
          </a:ln>
        </p:spPr>
        <p:txBody>
          <a:bodyPr lIns="0" tIns="0" rIns="0" bIns="0"/>
          <a:lstStyle/>
          <a:p>
            <a:endParaRPr lang="el-GR"/>
          </a:p>
        </p:txBody>
      </p:sp>
      <p:sp>
        <p:nvSpPr>
          <p:cNvPr id="10412" name="object 173"/>
          <p:cNvSpPr/>
          <p:nvPr/>
        </p:nvSpPr>
        <p:spPr bwMode="auto">
          <a:xfrm>
            <a:off x="1892300" y="3003550"/>
            <a:ext cx="196850" cy="0"/>
          </a:xfrm>
          <a:custGeom>
            <a:avLst/>
            <a:gdLst>
              <a:gd name="T0" fmla="*/ 196595 w 196595"/>
              <a:gd name="T1" fmla="*/ 0 w 196595"/>
              <a:gd name="T2" fmla="*/ 0 60000 65536"/>
              <a:gd name="T3" fmla="*/ 0 60000 65536"/>
              <a:gd name="T4" fmla="*/ 0 w 196595"/>
              <a:gd name="T5" fmla="*/ 196595 w 196595"/>
            </a:gdLst>
            <a:ahLst/>
            <a:cxnLst>
              <a:cxn ang="T2">
                <a:pos x="T0" y="0"/>
              </a:cxn>
              <a:cxn ang="T3">
                <a:pos x="T1" y="0"/>
              </a:cxn>
            </a:cxnLst>
            <a:rect l="T4" t="0" r="T5" b="0"/>
            <a:pathLst>
              <a:path w="196595">
                <a:moveTo>
                  <a:pt x="196595" y="0"/>
                </a:moveTo>
                <a:lnTo>
                  <a:pt x="0" y="0"/>
                </a:lnTo>
              </a:path>
            </a:pathLst>
          </a:custGeom>
          <a:noFill/>
          <a:ln w="10413">
            <a:solidFill>
              <a:srgbClr val="28166F"/>
            </a:solidFill>
            <a:round/>
          </a:ln>
        </p:spPr>
        <p:txBody>
          <a:bodyPr lIns="0" tIns="0" rIns="0" bIns="0"/>
          <a:lstStyle/>
          <a:p>
            <a:endParaRPr lang="el-GR"/>
          </a:p>
        </p:txBody>
      </p:sp>
      <p:sp>
        <p:nvSpPr>
          <p:cNvPr id="10413" name="object 174"/>
          <p:cNvSpPr/>
          <p:nvPr/>
        </p:nvSpPr>
        <p:spPr bwMode="auto">
          <a:xfrm>
            <a:off x="2090738"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8128">
            <a:solidFill>
              <a:srgbClr val="28166F"/>
            </a:solidFill>
            <a:round/>
          </a:ln>
        </p:spPr>
        <p:txBody>
          <a:bodyPr lIns="0" tIns="0" rIns="0" bIns="0"/>
          <a:lstStyle/>
          <a:p>
            <a:endParaRPr lang="el-GR"/>
          </a:p>
        </p:txBody>
      </p:sp>
      <p:sp>
        <p:nvSpPr>
          <p:cNvPr id="10414" name="object 175"/>
          <p:cNvSpPr/>
          <p:nvPr/>
        </p:nvSpPr>
        <p:spPr bwMode="auto">
          <a:xfrm>
            <a:off x="1890713"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11938">
            <a:solidFill>
              <a:srgbClr val="28166F"/>
            </a:solidFill>
            <a:round/>
          </a:ln>
        </p:spPr>
        <p:txBody>
          <a:bodyPr lIns="0" tIns="0" rIns="0" bIns="0"/>
          <a:lstStyle/>
          <a:p>
            <a:endParaRPr lang="el-GR"/>
          </a:p>
        </p:txBody>
      </p:sp>
      <p:sp>
        <p:nvSpPr>
          <p:cNvPr id="10415" name="object 176"/>
          <p:cNvSpPr/>
          <p:nvPr/>
        </p:nvSpPr>
        <p:spPr bwMode="auto">
          <a:xfrm>
            <a:off x="1889125" y="2998788"/>
            <a:ext cx="7938" cy="7937"/>
          </a:xfrm>
          <a:custGeom>
            <a:avLst/>
            <a:gdLst>
              <a:gd name="T0" fmla="*/ 6857 w 6857"/>
              <a:gd name="T1" fmla="*/ 2286 h 6858"/>
              <a:gd name="T2" fmla="*/ 5334 w 6857"/>
              <a:gd name="T3" fmla="*/ 0 h 6858"/>
              <a:gd name="T4" fmla="*/ 0 w 6857"/>
              <a:gd name="T5" fmla="*/ 5334 h 6858"/>
              <a:gd name="T6" fmla="*/ 762 w 6857"/>
              <a:gd name="T7" fmla="*/ 6858 h 6858"/>
              <a:gd name="T8" fmla="*/ 6857 w 6857"/>
              <a:gd name="T9" fmla="*/ 2286 h 6858"/>
              <a:gd name="T10" fmla="*/ 0 60000 65536"/>
              <a:gd name="T11" fmla="*/ 0 60000 65536"/>
              <a:gd name="T12" fmla="*/ 0 60000 65536"/>
              <a:gd name="T13" fmla="*/ 0 60000 65536"/>
              <a:gd name="T14" fmla="*/ 0 60000 65536"/>
              <a:gd name="T15" fmla="*/ 0 w 6857"/>
              <a:gd name="T16" fmla="*/ 0 h 6858"/>
              <a:gd name="T17" fmla="*/ 6857 w 6857"/>
              <a:gd name="T18" fmla="*/ 6858 h 6858"/>
            </a:gdLst>
            <a:ahLst/>
            <a:cxnLst>
              <a:cxn ang="T10">
                <a:pos x="T0" y="T1"/>
              </a:cxn>
              <a:cxn ang="T11">
                <a:pos x="T2" y="T3"/>
              </a:cxn>
              <a:cxn ang="T12">
                <a:pos x="T4" y="T5"/>
              </a:cxn>
              <a:cxn ang="T13">
                <a:pos x="T6" y="T7"/>
              </a:cxn>
              <a:cxn ang="T14">
                <a:pos x="T8" y="T9"/>
              </a:cxn>
            </a:cxnLst>
            <a:rect l="T15" t="T16" r="T17" b="T18"/>
            <a:pathLst>
              <a:path w="6857" h="6858">
                <a:moveTo>
                  <a:pt x="6857" y="2286"/>
                </a:moveTo>
                <a:lnTo>
                  <a:pt x="5334" y="0"/>
                </a:lnTo>
                <a:lnTo>
                  <a:pt x="0" y="5334"/>
                </a:lnTo>
                <a:lnTo>
                  <a:pt x="762" y="6858"/>
                </a:lnTo>
                <a:lnTo>
                  <a:pt x="6857" y="2286"/>
                </a:lnTo>
                <a:close/>
              </a:path>
            </a:pathLst>
          </a:custGeom>
          <a:solidFill>
            <a:srgbClr val="28166F"/>
          </a:solidFill>
          <a:ln w="9525">
            <a:noFill/>
            <a:round/>
          </a:ln>
        </p:spPr>
        <p:txBody>
          <a:bodyPr lIns="0" tIns="0" rIns="0" bIns="0"/>
          <a:lstStyle/>
          <a:p>
            <a:endParaRPr lang="el-GR"/>
          </a:p>
        </p:txBody>
      </p:sp>
      <p:sp>
        <p:nvSpPr>
          <p:cNvPr id="10416" name="object 177"/>
          <p:cNvSpPr/>
          <p:nvPr/>
        </p:nvSpPr>
        <p:spPr bwMode="auto">
          <a:xfrm>
            <a:off x="1889125" y="2905125"/>
            <a:ext cx="7938" cy="6350"/>
          </a:xfrm>
          <a:custGeom>
            <a:avLst/>
            <a:gdLst>
              <a:gd name="T0" fmla="*/ 6857 w 6857"/>
              <a:gd name="T1" fmla="*/ 5333 h 6857"/>
              <a:gd name="T2" fmla="*/ 762 w 6857"/>
              <a:gd name="T3" fmla="*/ 0 h 6857"/>
              <a:gd name="T4" fmla="*/ 0 w 6857"/>
              <a:gd name="T5" fmla="*/ 761 h 6857"/>
              <a:gd name="T6" fmla="*/ 5334 w 6857"/>
              <a:gd name="T7" fmla="*/ 6857 h 6857"/>
              <a:gd name="T8" fmla="*/ 6857 w 6857"/>
              <a:gd name="T9" fmla="*/ 5333 h 6857"/>
              <a:gd name="T10" fmla="*/ 0 60000 65536"/>
              <a:gd name="T11" fmla="*/ 0 60000 65536"/>
              <a:gd name="T12" fmla="*/ 0 60000 65536"/>
              <a:gd name="T13" fmla="*/ 0 60000 65536"/>
              <a:gd name="T14" fmla="*/ 0 60000 65536"/>
              <a:gd name="T15" fmla="*/ 0 w 6857"/>
              <a:gd name="T16" fmla="*/ 0 h 6857"/>
              <a:gd name="T17" fmla="*/ 6857 w 6857"/>
              <a:gd name="T18" fmla="*/ 6857 h 6857"/>
            </a:gdLst>
            <a:ahLst/>
            <a:cxnLst>
              <a:cxn ang="T10">
                <a:pos x="T0" y="T1"/>
              </a:cxn>
              <a:cxn ang="T11">
                <a:pos x="T2" y="T3"/>
              </a:cxn>
              <a:cxn ang="T12">
                <a:pos x="T4" y="T5"/>
              </a:cxn>
              <a:cxn ang="T13">
                <a:pos x="T6" y="T7"/>
              </a:cxn>
              <a:cxn ang="T14">
                <a:pos x="T8" y="T9"/>
              </a:cxn>
            </a:cxnLst>
            <a:rect l="T15" t="T16" r="T17" b="T18"/>
            <a:pathLst>
              <a:path w="6857" h="6857">
                <a:moveTo>
                  <a:pt x="6857" y="5333"/>
                </a:moveTo>
                <a:lnTo>
                  <a:pt x="762" y="0"/>
                </a:lnTo>
                <a:lnTo>
                  <a:pt x="0" y="761"/>
                </a:lnTo>
                <a:lnTo>
                  <a:pt x="5334" y="6857"/>
                </a:lnTo>
                <a:lnTo>
                  <a:pt x="6857" y="5333"/>
                </a:lnTo>
                <a:close/>
              </a:path>
            </a:pathLst>
          </a:custGeom>
          <a:solidFill>
            <a:srgbClr val="28166F"/>
          </a:solidFill>
          <a:ln w="9525">
            <a:noFill/>
            <a:round/>
          </a:ln>
        </p:spPr>
        <p:txBody>
          <a:bodyPr lIns="0" tIns="0" rIns="0" bIns="0"/>
          <a:lstStyle/>
          <a:p>
            <a:endParaRPr lang="el-GR"/>
          </a:p>
        </p:txBody>
      </p:sp>
      <p:sp>
        <p:nvSpPr>
          <p:cNvPr id="10417" name="object 178"/>
          <p:cNvSpPr/>
          <p:nvPr/>
        </p:nvSpPr>
        <p:spPr bwMode="auto">
          <a:xfrm>
            <a:off x="2087563" y="2905125"/>
            <a:ext cx="6350" cy="6350"/>
          </a:xfrm>
          <a:custGeom>
            <a:avLst/>
            <a:gdLst>
              <a:gd name="T0" fmla="*/ 6858 w 6858"/>
              <a:gd name="T1" fmla="*/ 761 h 6857"/>
              <a:gd name="T2" fmla="*/ 4572 w 6858"/>
              <a:gd name="T3" fmla="*/ 0 h 6857"/>
              <a:gd name="T4" fmla="*/ 0 w 6858"/>
              <a:gd name="T5" fmla="*/ 5333 h 6857"/>
              <a:gd name="T6" fmla="*/ 2286 w 6858"/>
              <a:gd name="T7" fmla="*/ 6857 h 6857"/>
              <a:gd name="T8" fmla="*/ 6858 w 6858"/>
              <a:gd name="T9" fmla="*/ 761 h 6857"/>
              <a:gd name="T10" fmla="*/ 0 60000 65536"/>
              <a:gd name="T11" fmla="*/ 0 60000 65536"/>
              <a:gd name="T12" fmla="*/ 0 60000 65536"/>
              <a:gd name="T13" fmla="*/ 0 60000 65536"/>
              <a:gd name="T14" fmla="*/ 0 60000 65536"/>
              <a:gd name="T15" fmla="*/ 0 w 6858"/>
              <a:gd name="T16" fmla="*/ 0 h 6857"/>
              <a:gd name="T17" fmla="*/ 6858 w 6858"/>
              <a:gd name="T18" fmla="*/ 6857 h 6857"/>
            </a:gdLst>
            <a:ahLst/>
            <a:cxnLst>
              <a:cxn ang="T10">
                <a:pos x="T0" y="T1"/>
              </a:cxn>
              <a:cxn ang="T11">
                <a:pos x="T2" y="T3"/>
              </a:cxn>
              <a:cxn ang="T12">
                <a:pos x="T4" y="T5"/>
              </a:cxn>
              <a:cxn ang="T13">
                <a:pos x="T6" y="T7"/>
              </a:cxn>
              <a:cxn ang="T14">
                <a:pos x="T8" y="T9"/>
              </a:cxn>
            </a:cxnLst>
            <a:rect l="T15" t="T16" r="T17" b="T18"/>
            <a:pathLst>
              <a:path w="6858" h="6857">
                <a:moveTo>
                  <a:pt x="6858" y="761"/>
                </a:moveTo>
                <a:lnTo>
                  <a:pt x="4572" y="0"/>
                </a:lnTo>
                <a:lnTo>
                  <a:pt x="0" y="5333"/>
                </a:lnTo>
                <a:lnTo>
                  <a:pt x="2286" y="6857"/>
                </a:lnTo>
                <a:lnTo>
                  <a:pt x="6858" y="761"/>
                </a:lnTo>
                <a:close/>
              </a:path>
            </a:pathLst>
          </a:custGeom>
          <a:solidFill>
            <a:srgbClr val="28166F"/>
          </a:solidFill>
          <a:ln w="9525">
            <a:noFill/>
            <a:round/>
          </a:ln>
        </p:spPr>
        <p:txBody>
          <a:bodyPr lIns="0" tIns="0" rIns="0" bIns="0"/>
          <a:lstStyle/>
          <a:p>
            <a:endParaRPr lang="el-GR"/>
          </a:p>
        </p:txBody>
      </p:sp>
      <p:sp>
        <p:nvSpPr>
          <p:cNvPr id="10418" name="object 179"/>
          <p:cNvSpPr/>
          <p:nvPr/>
        </p:nvSpPr>
        <p:spPr bwMode="auto">
          <a:xfrm>
            <a:off x="2087563" y="2998788"/>
            <a:ext cx="6350" cy="7937"/>
          </a:xfrm>
          <a:custGeom>
            <a:avLst/>
            <a:gdLst>
              <a:gd name="T0" fmla="*/ 6858 w 6858"/>
              <a:gd name="T1" fmla="*/ 5334 h 6858"/>
              <a:gd name="T2" fmla="*/ 2286 w 6858"/>
              <a:gd name="T3" fmla="*/ 0 h 6858"/>
              <a:gd name="T4" fmla="*/ 0 w 6858"/>
              <a:gd name="T5" fmla="*/ 2286 h 6858"/>
              <a:gd name="T6" fmla="*/ 4572 w 6858"/>
              <a:gd name="T7" fmla="*/ 6858 h 6858"/>
              <a:gd name="T8" fmla="*/ 6858 w 6858"/>
              <a:gd name="T9" fmla="*/ 5334 h 6858"/>
              <a:gd name="T10" fmla="*/ 0 60000 65536"/>
              <a:gd name="T11" fmla="*/ 0 60000 65536"/>
              <a:gd name="T12" fmla="*/ 0 60000 65536"/>
              <a:gd name="T13" fmla="*/ 0 60000 65536"/>
              <a:gd name="T14" fmla="*/ 0 60000 65536"/>
              <a:gd name="T15" fmla="*/ 0 w 6858"/>
              <a:gd name="T16" fmla="*/ 0 h 6858"/>
              <a:gd name="T17" fmla="*/ 6858 w 6858"/>
              <a:gd name="T18" fmla="*/ 6858 h 6858"/>
            </a:gdLst>
            <a:ahLst/>
            <a:cxnLst>
              <a:cxn ang="T10">
                <a:pos x="T0" y="T1"/>
              </a:cxn>
              <a:cxn ang="T11">
                <a:pos x="T2" y="T3"/>
              </a:cxn>
              <a:cxn ang="T12">
                <a:pos x="T4" y="T5"/>
              </a:cxn>
              <a:cxn ang="T13">
                <a:pos x="T6" y="T7"/>
              </a:cxn>
              <a:cxn ang="T14">
                <a:pos x="T8" y="T9"/>
              </a:cxn>
            </a:cxnLst>
            <a:rect l="T15" t="T16" r="T17" b="T18"/>
            <a:pathLst>
              <a:path w="6858" h="6858">
                <a:moveTo>
                  <a:pt x="6858" y="5334"/>
                </a:moveTo>
                <a:lnTo>
                  <a:pt x="2286" y="0"/>
                </a:lnTo>
                <a:lnTo>
                  <a:pt x="0" y="2286"/>
                </a:lnTo>
                <a:lnTo>
                  <a:pt x="4572" y="6858"/>
                </a:lnTo>
                <a:lnTo>
                  <a:pt x="6858" y="5334"/>
                </a:lnTo>
                <a:close/>
              </a:path>
            </a:pathLst>
          </a:custGeom>
          <a:solidFill>
            <a:srgbClr val="28166F"/>
          </a:solidFill>
          <a:ln w="9525">
            <a:noFill/>
            <a:round/>
          </a:ln>
        </p:spPr>
        <p:txBody>
          <a:bodyPr lIns="0" tIns="0" rIns="0" bIns="0"/>
          <a:lstStyle/>
          <a:p>
            <a:endParaRPr lang="el-GR"/>
          </a:p>
        </p:txBody>
      </p:sp>
      <p:sp>
        <p:nvSpPr>
          <p:cNvPr id="10419" name="object 180"/>
          <p:cNvSpPr/>
          <p:nvPr/>
        </p:nvSpPr>
        <p:spPr bwMode="auto">
          <a:xfrm>
            <a:off x="2027238" y="3284538"/>
            <a:ext cx="36512" cy="6350"/>
          </a:xfrm>
          <a:custGeom>
            <a:avLst/>
            <a:gdLst>
              <a:gd name="T0" fmla="*/ 18668 w 37337"/>
              <a:gd name="T1" fmla="*/ 0 h 6858"/>
              <a:gd name="T2" fmla="*/ 18668 w 37337"/>
              <a:gd name="T3" fmla="*/ 6858 h 6858"/>
              <a:gd name="T4" fmla="*/ 0 60000 65536"/>
              <a:gd name="T5" fmla="*/ 0 60000 65536"/>
              <a:gd name="T6" fmla="*/ 0 w 37337"/>
              <a:gd name="T7" fmla="*/ 0 h 6858"/>
              <a:gd name="T8" fmla="*/ 37337 w 37337"/>
              <a:gd name="T9" fmla="*/ 6858 h 6858"/>
            </a:gdLst>
            <a:ahLst/>
            <a:cxnLst>
              <a:cxn ang="T4">
                <a:pos x="T0" y="T1"/>
              </a:cxn>
              <a:cxn ang="T5">
                <a:pos x="T2" y="T3"/>
              </a:cxn>
            </a:cxnLst>
            <a:rect l="T6" t="T7" r="T8" b="T9"/>
            <a:pathLst>
              <a:path w="37337" h="6858">
                <a:moveTo>
                  <a:pt x="18668" y="0"/>
                </a:moveTo>
                <a:lnTo>
                  <a:pt x="18668" y="6858"/>
                </a:lnTo>
              </a:path>
            </a:pathLst>
          </a:custGeom>
          <a:noFill/>
          <a:ln w="38607">
            <a:solidFill>
              <a:srgbClr val="28166F"/>
            </a:solidFill>
            <a:round/>
          </a:ln>
        </p:spPr>
        <p:txBody>
          <a:bodyPr lIns="0" tIns="0" rIns="0" bIns="0"/>
          <a:lstStyle/>
          <a:p>
            <a:endParaRPr lang="el-GR"/>
          </a:p>
        </p:txBody>
      </p:sp>
      <p:sp>
        <p:nvSpPr>
          <p:cNvPr id="10420" name="object 181"/>
          <p:cNvSpPr/>
          <p:nvPr/>
        </p:nvSpPr>
        <p:spPr bwMode="auto">
          <a:xfrm>
            <a:off x="1866900" y="3395663"/>
            <a:ext cx="41275" cy="9525"/>
          </a:xfrm>
          <a:custGeom>
            <a:avLst/>
            <a:gdLst>
              <a:gd name="T0" fmla="*/ 20193 w 40386"/>
              <a:gd name="T1" fmla="*/ 0 h 8382"/>
              <a:gd name="T2" fmla="*/ 20193 w 40386"/>
              <a:gd name="T3" fmla="*/ 8382 h 8382"/>
              <a:gd name="T4" fmla="*/ 0 60000 65536"/>
              <a:gd name="T5" fmla="*/ 0 60000 65536"/>
              <a:gd name="T6" fmla="*/ 0 w 40386"/>
              <a:gd name="T7" fmla="*/ 0 h 8382"/>
              <a:gd name="T8" fmla="*/ 40386 w 40386"/>
              <a:gd name="T9" fmla="*/ 8382 h 8382"/>
            </a:gdLst>
            <a:ahLst/>
            <a:cxnLst>
              <a:cxn ang="T4">
                <a:pos x="T0" y="T1"/>
              </a:cxn>
              <a:cxn ang="T5">
                <a:pos x="T2" y="T3"/>
              </a:cxn>
            </a:cxnLst>
            <a:rect l="T6" t="T7" r="T8" b="T9"/>
            <a:pathLst>
              <a:path w="40386" h="8382">
                <a:moveTo>
                  <a:pt x="20193" y="0"/>
                </a:moveTo>
                <a:lnTo>
                  <a:pt x="20193" y="8382"/>
                </a:lnTo>
              </a:path>
            </a:pathLst>
          </a:custGeom>
          <a:noFill/>
          <a:ln w="41656">
            <a:solidFill>
              <a:srgbClr val="28166F"/>
            </a:solidFill>
            <a:round/>
          </a:ln>
        </p:spPr>
        <p:txBody>
          <a:bodyPr lIns="0" tIns="0" rIns="0" bIns="0"/>
          <a:lstStyle/>
          <a:p>
            <a:endParaRPr lang="el-GR"/>
          </a:p>
        </p:txBody>
      </p:sp>
      <p:sp>
        <p:nvSpPr>
          <p:cNvPr id="10421" name="object 182"/>
          <p:cNvSpPr/>
          <p:nvPr/>
        </p:nvSpPr>
        <p:spPr bwMode="auto">
          <a:xfrm>
            <a:off x="1866900"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7366">
            <a:solidFill>
              <a:srgbClr val="28166F"/>
            </a:solidFill>
            <a:round/>
          </a:ln>
        </p:spPr>
        <p:txBody>
          <a:bodyPr lIns="0" tIns="0" rIns="0" bIns="0"/>
          <a:lstStyle/>
          <a:p>
            <a:endParaRPr lang="el-GR"/>
          </a:p>
        </p:txBody>
      </p:sp>
      <p:sp>
        <p:nvSpPr>
          <p:cNvPr id="10422" name="object 183"/>
          <p:cNvSpPr/>
          <p:nvPr/>
        </p:nvSpPr>
        <p:spPr bwMode="auto">
          <a:xfrm>
            <a:off x="1866900" y="3498850"/>
            <a:ext cx="41275" cy="9525"/>
          </a:xfrm>
          <a:custGeom>
            <a:avLst/>
            <a:gdLst>
              <a:gd name="T0" fmla="*/ 20193 w 40386"/>
              <a:gd name="T1" fmla="*/ 0 h 9144"/>
              <a:gd name="T2" fmla="*/ 20193 w 40386"/>
              <a:gd name="T3" fmla="*/ 9144 h 9144"/>
              <a:gd name="T4" fmla="*/ 0 60000 65536"/>
              <a:gd name="T5" fmla="*/ 0 60000 65536"/>
              <a:gd name="T6" fmla="*/ 0 w 40386"/>
              <a:gd name="T7" fmla="*/ 0 h 9144"/>
              <a:gd name="T8" fmla="*/ 40386 w 40386"/>
              <a:gd name="T9" fmla="*/ 9144 h 9144"/>
            </a:gdLst>
            <a:ahLst/>
            <a:cxnLst>
              <a:cxn ang="T4">
                <a:pos x="T0" y="T1"/>
              </a:cxn>
              <a:cxn ang="T5">
                <a:pos x="T2" y="T3"/>
              </a:cxn>
            </a:cxnLst>
            <a:rect l="T6" t="T7" r="T8" b="T9"/>
            <a:pathLst>
              <a:path w="40386" h="9144">
                <a:moveTo>
                  <a:pt x="20193" y="0"/>
                </a:moveTo>
                <a:lnTo>
                  <a:pt x="20193" y="9144"/>
                </a:lnTo>
              </a:path>
            </a:pathLst>
          </a:custGeom>
          <a:noFill/>
          <a:ln w="41656">
            <a:solidFill>
              <a:srgbClr val="28166F"/>
            </a:solidFill>
            <a:round/>
          </a:ln>
        </p:spPr>
        <p:txBody>
          <a:bodyPr lIns="0" tIns="0" rIns="0" bIns="0"/>
          <a:lstStyle/>
          <a:p>
            <a:endParaRPr lang="el-GR"/>
          </a:p>
        </p:txBody>
      </p:sp>
      <p:sp>
        <p:nvSpPr>
          <p:cNvPr id="10423" name="object 184"/>
          <p:cNvSpPr/>
          <p:nvPr/>
        </p:nvSpPr>
        <p:spPr bwMode="auto">
          <a:xfrm>
            <a:off x="2133600" y="3055938"/>
            <a:ext cx="0" cy="242887"/>
          </a:xfrm>
          <a:custGeom>
            <a:avLst/>
            <a:gdLst>
              <a:gd name="T0" fmla="*/ 0 h 243078"/>
              <a:gd name="T1" fmla="*/ 243078 h 243078"/>
              <a:gd name="T2" fmla="*/ 0 60000 65536"/>
              <a:gd name="T3" fmla="*/ 0 60000 65536"/>
              <a:gd name="T4" fmla="*/ 0 h 243078"/>
              <a:gd name="T5" fmla="*/ 243078 h 243078"/>
            </a:gdLst>
            <a:ahLst/>
            <a:cxnLst>
              <a:cxn ang="T2">
                <a:pos x="0" y="T0"/>
              </a:cxn>
              <a:cxn ang="T3">
                <a:pos x="0" y="T1"/>
              </a:cxn>
            </a:cxnLst>
            <a:rect l="0" t="T4" r="0" b="T5"/>
            <a:pathLst>
              <a:path h="243078">
                <a:moveTo>
                  <a:pt x="0" y="0"/>
                </a:moveTo>
                <a:lnTo>
                  <a:pt x="0" y="243078"/>
                </a:lnTo>
              </a:path>
            </a:pathLst>
          </a:custGeom>
          <a:noFill/>
          <a:ln w="23939">
            <a:solidFill>
              <a:srgbClr val="28166F"/>
            </a:solidFill>
            <a:round/>
          </a:ln>
        </p:spPr>
        <p:txBody>
          <a:bodyPr lIns="0" tIns="0" rIns="0" bIns="0"/>
          <a:lstStyle/>
          <a:p>
            <a:endParaRPr lang="el-GR"/>
          </a:p>
        </p:txBody>
      </p:sp>
      <p:sp>
        <p:nvSpPr>
          <p:cNvPr id="10424" name="object 185"/>
          <p:cNvSpPr/>
          <p:nvPr/>
        </p:nvSpPr>
        <p:spPr bwMode="auto">
          <a:xfrm>
            <a:off x="2281238"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9651">
            <a:solidFill>
              <a:srgbClr val="28166F"/>
            </a:solidFill>
            <a:round/>
          </a:ln>
        </p:spPr>
        <p:txBody>
          <a:bodyPr lIns="0" tIns="0" rIns="0" bIns="0"/>
          <a:lstStyle/>
          <a:p>
            <a:endParaRPr lang="el-GR"/>
          </a:p>
        </p:txBody>
      </p:sp>
      <p:sp>
        <p:nvSpPr>
          <p:cNvPr id="10425" name="object 186"/>
          <p:cNvSpPr/>
          <p:nvPr/>
        </p:nvSpPr>
        <p:spPr bwMode="auto">
          <a:xfrm>
            <a:off x="1863725"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9651">
            <a:solidFill>
              <a:srgbClr val="28166F"/>
            </a:solidFill>
            <a:round/>
          </a:ln>
        </p:spPr>
        <p:txBody>
          <a:bodyPr lIns="0" tIns="0" rIns="0" bIns="0"/>
          <a:lstStyle/>
          <a:p>
            <a:endParaRPr lang="el-GR"/>
          </a:p>
        </p:txBody>
      </p:sp>
      <p:sp>
        <p:nvSpPr>
          <p:cNvPr id="10426" name="object 187"/>
          <p:cNvSpPr/>
          <p:nvPr/>
        </p:nvSpPr>
        <p:spPr bwMode="auto">
          <a:xfrm>
            <a:off x="1866900" y="3576638"/>
            <a:ext cx="411163" cy="0"/>
          </a:xfrm>
          <a:custGeom>
            <a:avLst/>
            <a:gdLst>
              <a:gd name="T0" fmla="*/ 409956 w 409956"/>
              <a:gd name="T1" fmla="*/ 0 w 409956"/>
              <a:gd name="T2" fmla="*/ 0 60000 65536"/>
              <a:gd name="T3" fmla="*/ 0 60000 65536"/>
              <a:gd name="T4" fmla="*/ 0 w 409956"/>
              <a:gd name="T5" fmla="*/ 409956 w 409956"/>
            </a:gdLst>
            <a:ahLst/>
            <a:cxnLst>
              <a:cxn ang="T2">
                <a:pos x="T0" y="0"/>
              </a:cxn>
              <a:cxn ang="T3">
                <a:pos x="T1" y="0"/>
              </a:cxn>
            </a:cxnLst>
            <a:rect l="T4" t="0" r="T5" b="0"/>
            <a:pathLst>
              <a:path w="409956">
                <a:moveTo>
                  <a:pt x="409956" y="0"/>
                </a:moveTo>
                <a:lnTo>
                  <a:pt x="0" y="0"/>
                </a:lnTo>
              </a:path>
            </a:pathLst>
          </a:custGeom>
          <a:noFill/>
          <a:ln w="9652">
            <a:solidFill>
              <a:srgbClr val="28166F"/>
            </a:solidFill>
            <a:round/>
          </a:ln>
        </p:spPr>
        <p:txBody>
          <a:bodyPr lIns="0" tIns="0" rIns="0" bIns="0"/>
          <a:lstStyle/>
          <a:p>
            <a:endParaRPr lang="el-GR"/>
          </a:p>
        </p:txBody>
      </p:sp>
      <p:sp>
        <p:nvSpPr>
          <p:cNvPr id="10427" name="object 188"/>
          <p:cNvSpPr/>
          <p:nvPr/>
        </p:nvSpPr>
        <p:spPr bwMode="auto">
          <a:xfrm>
            <a:off x="2274888" y="3571875"/>
            <a:ext cx="9525" cy="12700"/>
          </a:xfrm>
          <a:custGeom>
            <a:avLst/>
            <a:gdLst>
              <a:gd name="T0" fmla="*/ 9906 w 9906"/>
              <a:gd name="T1" fmla="*/ 6096 h 12192"/>
              <a:gd name="T2" fmla="*/ 6857 w 9906"/>
              <a:gd name="T3" fmla="*/ 0 h 12192"/>
              <a:gd name="T4" fmla="*/ 0 w 9906"/>
              <a:gd name="T5" fmla="*/ 6096 h 12192"/>
              <a:gd name="T6" fmla="*/ 4571 w 9906"/>
              <a:gd name="T7" fmla="*/ 12192 h 12192"/>
              <a:gd name="T8" fmla="*/ 9906 w 9906"/>
              <a:gd name="T9" fmla="*/ 6096 h 12192"/>
              <a:gd name="T10" fmla="*/ 0 60000 65536"/>
              <a:gd name="T11" fmla="*/ 0 60000 65536"/>
              <a:gd name="T12" fmla="*/ 0 60000 65536"/>
              <a:gd name="T13" fmla="*/ 0 60000 65536"/>
              <a:gd name="T14" fmla="*/ 0 60000 65536"/>
              <a:gd name="T15" fmla="*/ 0 w 9906"/>
              <a:gd name="T16" fmla="*/ 0 h 12192"/>
              <a:gd name="T17" fmla="*/ 9906 w 9906"/>
              <a:gd name="T18" fmla="*/ 12192 h 12192"/>
            </a:gdLst>
            <a:ahLst/>
            <a:cxnLst>
              <a:cxn ang="T10">
                <a:pos x="T0" y="T1"/>
              </a:cxn>
              <a:cxn ang="T11">
                <a:pos x="T2" y="T3"/>
              </a:cxn>
              <a:cxn ang="T12">
                <a:pos x="T4" y="T5"/>
              </a:cxn>
              <a:cxn ang="T13">
                <a:pos x="T6" y="T7"/>
              </a:cxn>
              <a:cxn ang="T14">
                <a:pos x="T8" y="T9"/>
              </a:cxn>
            </a:cxnLst>
            <a:rect l="T15" t="T16" r="T17" b="T18"/>
            <a:pathLst>
              <a:path w="9906" h="12192">
                <a:moveTo>
                  <a:pt x="9906" y="6096"/>
                </a:moveTo>
                <a:lnTo>
                  <a:pt x="6857" y="0"/>
                </a:lnTo>
                <a:lnTo>
                  <a:pt x="0" y="6096"/>
                </a:lnTo>
                <a:lnTo>
                  <a:pt x="4571" y="12192"/>
                </a:lnTo>
                <a:lnTo>
                  <a:pt x="9906" y="6096"/>
                </a:lnTo>
                <a:close/>
              </a:path>
            </a:pathLst>
          </a:custGeom>
          <a:solidFill>
            <a:srgbClr val="28166F"/>
          </a:solidFill>
          <a:ln w="9525">
            <a:noFill/>
            <a:round/>
          </a:ln>
        </p:spPr>
        <p:txBody>
          <a:bodyPr lIns="0" tIns="0" rIns="0" bIns="0"/>
          <a:lstStyle/>
          <a:p>
            <a:endParaRPr lang="el-GR"/>
          </a:p>
        </p:txBody>
      </p:sp>
      <p:sp>
        <p:nvSpPr>
          <p:cNvPr id="10428" name="object 189"/>
          <p:cNvSpPr/>
          <p:nvPr/>
        </p:nvSpPr>
        <p:spPr bwMode="auto">
          <a:xfrm>
            <a:off x="2235200" y="3543300"/>
            <a:ext cx="19050" cy="34925"/>
          </a:xfrm>
          <a:custGeom>
            <a:avLst/>
            <a:gdLst>
              <a:gd name="T0" fmla="*/ 18287 w 18287"/>
              <a:gd name="T1" fmla="*/ 31241 h 34289"/>
              <a:gd name="T2" fmla="*/ 7619 w 18287"/>
              <a:gd name="T3" fmla="*/ 0 h 34289"/>
              <a:gd name="T4" fmla="*/ 0 w 18287"/>
              <a:gd name="T5" fmla="*/ 1524 h 34289"/>
              <a:gd name="T6" fmla="*/ 10668 w 18287"/>
              <a:gd name="T7" fmla="*/ 34289 h 34289"/>
              <a:gd name="T8" fmla="*/ 18287 w 18287"/>
              <a:gd name="T9" fmla="*/ 31241 h 34289"/>
              <a:gd name="T10" fmla="*/ 0 60000 65536"/>
              <a:gd name="T11" fmla="*/ 0 60000 65536"/>
              <a:gd name="T12" fmla="*/ 0 60000 65536"/>
              <a:gd name="T13" fmla="*/ 0 60000 65536"/>
              <a:gd name="T14" fmla="*/ 0 60000 65536"/>
              <a:gd name="T15" fmla="*/ 0 w 18287"/>
              <a:gd name="T16" fmla="*/ 0 h 34289"/>
              <a:gd name="T17" fmla="*/ 18287 w 18287"/>
              <a:gd name="T18" fmla="*/ 34289 h 34289"/>
            </a:gdLst>
            <a:ahLst/>
            <a:cxnLst>
              <a:cxn ang="T10">
                <a:pos x="T0" y="T1"/>
              </a:cxn>
              <a:cxn ang="T11">
                <a:pos x="T2" y="T3"/>
              </a:cxn>
              <a:cxn ang="T12">
                <a:pos x="T4" y="T5"/>
              </a:cxn>
              <a:cxn ang="T13">
                <a:pos x="T6" y="T7"/>
              </a:cxn>
              <a:cxn ang="T14">
                <a:pos x="T8" y="T9"/>
              </a:cxn>
            </a:cxnLst>
            <a:rect l="T15" t="T16" r="T17" b="T18"/>
            <a:pathLst>
              <a:path w="18287" h="34289">
                <a:moveTo>
                  <a:pt x="18287" y="31241"/>
                </a:moveTo>
                <a:lnTo>
                  <a:pt x="7619" y="0"/>
                </a:lnTo>
                <a:lnTo>
                  <a:pt x="0" y="1524"/>
                </a:lnTo>
                <a:lnTo>
                  <a:pt x="10668" y="34289"/>
                </a:lnTo>
                <a:lnTo>
                  <a:pt x="18287" y="31241"/>
                </a:lnTo>
                <a:close/>
              </a:path>
            </a:pathLst>
          </a:custGeom>
          <a:solidFill>
            <a:srgbClr val="28166F"/>
          </a:solidFill>
          <a:ln w="9525">
            <a:noFill/>
            <a:round/>
          </a:ln>
        </p:spPr>
        <p:txBody>
          <a:bodyPr lIns="0" tIns="0" rIns="0" bIns="0"/>
          <a:lstStyle/>
          <a:p>
            <a:endParaRPr lang="el-GR"/>
          </a:p>
        </p:txBody>
      </p:sp>
      <p:sp>
        <p:nvSpPr>
          <p:cNvPr id="10429" name="object 190"/>
          <p:cNvSpPr/>
          <p:nvPr/>
        </p:nvSpPr>
        <p:spPr bwMode="auto">
          <a:xfrm>
            <a:off x="1892300" y="3543300"/>
            <a:ext cx="15875" cy="34925"/>
          </a:xfrm>
          <a:custGeom>
            <a:avLst/>
            <a:gdLst>
              <a:gd name="T0" fmla="*/ 15239 w 15239"/>
              <a:gd name="T1" fmla="*/ 1524 h 34289"/>
              <a:gd name="T2" fmla="*/ 8381 w 15239"/>
              <a:gd name="T3" fmla="*/ 0 h 34289"/>
              <a:gd name="T4" fmla="*/ 0 w 15239"/>
              <a:gd name="T5" fmla="*/ 31241 h 34289"/>
              <a:gd name="T6" fmla="*/ 7619 w 15239"/>
              <a:gd name="T7" fmla="*/ 34289 h 34289"/>
              <a:gd name="T8" fmla="*/ 15239 w 15239"/>
              <a:gd name="T9" fmla="*/ 1524 h 34289"/>
              <a:gd name="T10" fmla="*/ 0 60000 65536"/>
              <a:gd name="T11" fmla="*/ 0 60000 65536"/>
              <a:gd name="T12" fmla="*/ 0 60000 65536"/>
              <a:gd name="T13" fmla="*/ 0 60000 65536"/>
              <a:gd name="T14" fmla="*/ 0 60000 65536"/>
              <a:gd name="T15" fmla="*/ 0 w 15239"/>
              <a:gd name="T16" fmla="*/ 0 h 34289"/>
              <a:gd name="T17" fmla="*/ 15239 w 15239"/>
              <a:gd name="T18" fmla="*/ 34289 h 34289"/>
            </a:gdLst>
            <a:ahLst/>
            <a:cxnLst>
              <a:cxn ang="T10">
                <a:pos x="T0" y="T1"/>
              </a:cxn>
              <a:cxn ang="T11">
                <a:pos x="T2" y="T3"/>
              </a:cxn>
              <a:cxn ang="T12">
                <a:pos x="T4" y="T5"/>
              </a:cxn>
              <a:cxn ang="T13">
                <a:pos x="T6" y="T7"/>
              </a:cxn>
              <a:cxn ang="T14">
                <a:pos x="T8" y="T9"/>
              </a:cxn>
            </a:cxnLst>
            <a:rect l="T15" t="T16" r="T17" b="T18"/>
            <a:pathLst>
              <a:path w="15239" h="34289">
                <a:moveTo>
                  <a:pt x="15239" y="1524"/>
                </a:moveTo>
                <a:lnTo>
                  <a:pt x="8381" y="0"/>
                </a:lnTo>
                <a:lnTo>
                  <a:pt x="0" y="31241"/>
                </a:lnTo>
                <a:lnTo>
                  <a:pt x="7619" y="34289"/>
                </a:lnTo>
                <a:lnTo>
                  <a:pt x="15239" y="1524"/>
                </a:lnTo>
                <a:close/>
              </a:path>
            </a:pathLst>
          </a:custGeom>
          <a:solidFill>
            <a:srgbClr val="28166F"/>
          </a:solidFill>
          <a:ln w="9525">
            <a:noFill/>
            <a:round/>
          </a:ln>
        </p:spPr>
        <p:txBody>
          <a:bodyPr lIns="0" tIns="0" rIns="0" bIns="0"/>
          <a:lstStyle/>
          <a:p>
            <a:endParaRPr lang="el-GR"/>
          </a:p>
        </p:txBody>
      </p:sp>
      <p:sp>
        <p:nvSpPr>
          <p:cNvPr id="10430" name="object 191"/>
          <p:cNvSpPr/>
          <p:nvPr/>
        </p:nvSpPr>
        <p:spPr bwMode="auto">
          <a:xfrm>
            <a:off x="1862138" y="3571875"/>
            <a:ext cx="7937" cy="12700"/>
          </a:xfrm>
          <a:custGeom>
            <a:avLst/>
            <a:gdLst>
              <a:gd name="T0" fmla="*/ 8381 w 8381"/>
              <a:gd name="T1" fmla="*/ 6096 h 12192"/>
              <a:gd name="T2" fmla="*/ 3048 w 8381"/>
              <a:gd name="T3" fmla="*/ 0 h 12192"/>
              <a:gd name="T4" fmla="*/ 0 w 8381"/>
              <a:gd name="T5" fmla="*/ 6096 h 12192"/>
              <a:gd name="T6" fmla="*/ 5333 w 8381"/>
              <a:gd name="T7" fmla="*/ 12192 h 12192"/>
              <a:gd name="T8" fmla="*/ 8381 w 8381"/>
              <a:gd name="T9" fmla="*/ 6096 h 12192"/>
              <a:gd name="T10" fmla="*/ 0 60000 65536"/>
              <a:gd name="T11" fmla="*/ 0 60000 65536"/>
              <a:gd name="T12" fmla="*/ 0 60000 65536"/>
              <a:gd name="T13" fmla="*/ 0 60000 65536"/>
              <a:gd name="T14" fmla="*/ 0 60000 65536"/>
              <a:gd name="T15" fmla="*/ 0 w 8381"/>
              <a:gd name="T16" fmla="*/ 0 h 12192"/>
              <a:gd name="T17" fmla="*/ 8381 w 8381"/>
              <a:gd name="T18" fmla="*/ 12192 h 12192"/>
            </a:gdLst>
            <a:ahLst/>
            <a:cxnLst>
              <a:cxn ang="T10">
                <a:pos x="T0" y="T1"/>
              </a:cxn>
              <a:cxn ang="T11">
                <a:pos x="T2" y="T3"/>
              </a:cxn>
              <a:cxn ang="T12">
                <a:pos x="T4" y="T5"/>
              </a:cxn>
              <a:cxn ang="T13">
                <a:pos x="T6" y="T7"/>
              </a:cxn>
              <a:cxn ang="T14">
                <a:pos x="T8" y="T9"/>
              </a:cxn>
            </a:cxnLst>
            <a:rect l="T15" t="T16" r="T17" b="T18"/>
            <a:pathLst>
              <a:path w="8381" h="12192">
                <a:moveTo>
                  <a:pt x="8381" y="6096"/>
                </a:moveTo>
                <a:lnTo>
                  <a:pt x="3048" y="0"/>
                </a:lnTo>
                <a:lnTo>
                  <a:pt x="0" y="6096"/>
                </a:lnTo>
                <a:lnTo>
                  <a:pt x="5333" y="12192"/>
                </a:lnTo>
                <a:lnTo>
                  <a:pt x="8381" y="6096"/>
                </a:lnTo>
                <a:close/>
              </a:path>
            </a:pathLst>
          </a:custGeom>
          <a:solidFill>
            <a:srgbClr val="28166F"/>
          </a:solidFill>
          <a:ln w="9525">
            <a:noFill/>
            <a:round/>
          </a:ln>
        </p:spPr>
        <p:txBody>
          <a:bodyPr lIns="0" tIns="0" rIns="0" bIns="0"/>
          <a:lstStyle/>
          <a:p>
            <a:endParaRPr lang="el-GR"/>
          </a:p>
        </p:txBody>
      </p:sp>
      <p:sp>
        <p:nvSpPr>
          <p:cNvPr id="10431" name="object 192"/>
          <p:cNvSpPr/>
          <p:nvPr/>
        </p:nvSpPr>
        <p:spPr bwMode="auto">
          <a:xfrm>
            <a:off x="1905000" y="3543300"/>
            <a:ext cx="333375" cy="0"/>
          </a:xfrm>
          <a:custGeom>
            <a:avLst/>
            <a:gdLst>
              <a:gd name="T0" fmla="*/ 333756 w 333756"/>
              <a:gd name="T1" fmla="*/ 0 w 333756"/>
              <a:gd name="T2" fmla="*/ 0 60000 65536"/>
              <a:gd name="T3" fmla="*/ 0 60000 65536"/>
              <a:gd name="T4" fmla="*/ 0 w 333756"/>
              <a:gd name="T5" fmla="*/ 333756 w 333756"/>
            </a:gdLst>
            <a:ahLst/>
            <a:cxnLst>
              <a:cxn ang="T2">
                <a:pos x="T0" y="0"/>
              </a:cxn>
              <a:cxn ang="T3">
                <a:pos x="T1" y="0"/>
              </a:cxn>
            </a:cxnLst>
            <a:rect l="T4" t="0" r="T5" b="0"/>
            <a:pathLst>
              <a:path w="333756">
                <a:moveTo>
                  <a:pt x="333756" y="0"/>
                </a:moveTo>
                <a:lnTo>
                  <a:pt x="0" y="0"/>
                </a:lnTo>
              </a:path>
            </a:pathLst>
          </a:custGeom>
          <a:noFill/>
          <a:ln w="9651">
            <a:solidFill>
              <a:srgbClr val="28166F"/>
            </a:solidFill>
            <a:round/>
          </a:ln>
        </p:spPr>
        <p:txBody>
          <a:bodyPr lIns="0" tIns="0" rIns="0" bIns="0"/>
          <a:lstStyle/>
          <a:p>
            <a:endParaRPr lang="el-GR"/>
          </a:p>
        </p:txBody>
      </p:sp>
      <p:sp>
        <p:nvSpPr>
          <p:cNvPr id="10432" name="object 193"/>
          <p:cNvSpPr/>
          <p:nvPr/>
        </p:nvSpPr>
        <p:spPr bwMode="auto">
          <a:xfrm>
            <a:off x="1882775" y="3521075"/>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9652">
            <a:solidFill>
              <a:srgbClr val="28166F"/>
            </a:solidFill>
            <a:round/>
          </a:ln>
        </p:spPr>
        <p:txBody>
          <a:bodyPr lIns="0" tIns="0" rIns="0" bIns="0"/>
          <a:lstStyle/>
          <a:p>
            <a:endParaRPr lang="el-GR"/>
          </a:p>
        </p:txBody>
      </p:sp>
      <p:sp>
        <p:nvSpPr>
          <p:cNvPr id="10433" name="object 194"/>
          <p:cNvSpPr/>
          <p:nvPr/>
        </p:nvSpPr>
        <p:spPr bwMode="auto">
          <a:xfrm>
            <a:off x="1885950" y="3508375"/>
            <a:ext cx="6350" cy="7938"/>
          </a:xfrm>
          <a:custGeom>
            <a:avLst/>
            <a:gdLst>
              <a:gd name="T0" fmla="*/ 3429 w 6858"/>
              <a:gd name="T1" fmla="*/ 0 h 8381"/>
              <a:gd name="T2" fmla="*/ 3429 w 6858"/>
              <a:gd name="T3" fmla="*/ 8381 h 8381"/>
              <a:gd name="T4" fmla="*/ 0 60000 65536"/>
              <a:gd name="T5" fmla="*/ 0 60000 65536"/>
              <a:gd name="T6" fmla="*/ 0 w 6858"/>
              <a:gd name="T7" fmla="*/ 0 h 8381"/>
              <a:gd name="T8" fmla="*/ 6858 w 6858"/>
              <a:gd name="T9" fmla="*/ 8381 h 8381"/>
            </a:gdLst>
            <a:ahLst/>
            <a:cxnLst>
              <a:cxn ang="T4">
                <a:pos x="T0" y="T1"/>
              </a:cxn>
              <a:cxn ang="T5">
                <a:pos x="T2" y="T3"/>
              </a:cxn>
            </a:cxnLst>
            <a:rect l="T6" t="T7" r="T8" b="T9"/>
            <a:pathLst>
              <a:path w="6858" h="8381">
                <a:moveTo>
                  <a:pt x="3429" y="0"/>
                </a:moveTo>
                <a:lnTo>
                  <a:pt x="3429" y="8381"/>
                </a:lnTo>
              </a:path>
            </a:pathLst>
          </a:custGeom>
          <a:noFill/>
          <a:ln w="8128">
            <a:solidFill>
              <a:srgbClr val="28166F"/>
            </a:solidFill>
            <a:round/>
          </a:ln>
        </p:spPr>
        <p:txBody>
          <a:bodyPr lIns="0" tIns="0" rIns="0" bIns="0"/>
          <a:lstStyle/>
          <a:p>
            <a:endParaRPr lang="el-GR"/>
          </a:p>
        </p:txBody>
      </p:sp>
      <p:sp>
        <p:nvSpPr>
          <p:cNvPr id="10434" name="object 195"/>
          <p:cNvSpPr/>
          <p:nvPr/>
        </p:nvSpPr>
        <p:spPr bwMode="auto">
          <a:xfrm>
            <a:off x="1885950" y="3524250"/>
            <a:ext cx="6350" cy="7938"/>
          </a:xfrm>
          <a:custGeom>
            <a:avLst/>
            <a:gdLst>
              <a:gd name="T0" fmla="*/ 3429 w 6858"/>
              <a:gd name="T1" fmla="*/ 0 h 6858"/>
              <a:gd name="T2" fmla="*/ 3429 w 6858"/>
              <a:gd name="T3" fmla="*/ 6858 h 6858"/>
              <a:gd name="T4" fmla="*/ 0 60000 65536"/>
              <a:gd name="T5" fmla="*/ 0 60000 65536"/>
              <a:gd name="T6" fmla="*/ 0 w 6858"/>
              <a:gd name="T7" fmla="*/ 0 h 6858"/>
              <a:gd name="T8" fmla="*/ 6858 w 6858"/>
              <a:gd name="T9" fmla="*/ 6858 h 6858"/>
            </a:gdLst>
            <a:ahLst/>
            <a:cxnLst>
              <a:cxn ang="T4">
                <a:pos x="T0" y="T1"/>
              </a:cxn>
              <a:cxn ang="T5">
                <a:pos x="T2" y="T3"/>
              </a:cxn>
            </a:cxnLst>
            <a:rect l="T6" t="T7" r="T8" b="T9"/>
            <a:pathLst>
              <a:path w="6858" h="6858">
                <a:moveTo>
                  <a:pt x="3429" y="0"/>
                </a:moveTo>
                <a:lnTo>
                  <a:pt x="3429" y="6858"/>
                </a:lnTo>
              </a:path>
            </a:pathLst>
          </a:custGeom>
          <a:noFill/>
          <a:ln w="8128">
            <a:solidFill>
              <a:srgbClr val="28166F"/>
            </a:solidFill>
            <a:round/>
          </a:ln>
        </p:spPr>
        <p:txBody>
          <a:bodyPr lIns="0" tIns="0" rIns="0" bIns="0"/>
          <a:lstStyle/>
          <a:p>
            <a:endParaRPr lang="el-GR"/>
          </a:p>
        </p:txBody>
      </p:sp>
      <p:sp>
        <p:nvSpPr>
          <p:cNvPr id="10435" name="object 196"/>
          <p:cNvSpPr/>
          <p:nvPr/>
        </p:nvSpPr>
        <p:spPr bwMode="auto">
          <a:xfrm>
            <a:off x="1892300" y="3530600"/>
            <a:ext cx="15875" cy="7938"/>
          </a:xfrm>
          <a:custGeom>
            <a:avLst/>
            <a:gdLst>
              <a:gd name="T0" fmla="*/ 7619 w 15239"/>
              <a:gd name="T1" fmla="*/ 0 h 8382"/>
              <a:gd name="T2" fmla="*/ 7619 w 15239"/>
              <a:gd name="T3" fmla="*/ 8382 h 8382"/>
              <a:gd name="T4" fmla="*/ 0 60000 65536"/>
              <a:gd name="T5" fmla="*/ 0 60000 65536"/>
              <a:gd name="T6" fmla="*/ 0 w 15239"/>
              <a:gd name="T7" fmla="*/ 0 h 8382"/>
              <a:gd name="T8" fmla="*/ 15239 w 15239"/>
              <a:gd name="T9" fmla="*/ 8382 h 8382"/>
            </a:gdLst>
            <a:ahLst/>
            <a:cxnLst>
              <a:cxn ang="T4">
                <a:pos x="T0" y="T1"/>
              </a:cxn>
              <a:cxn ang="T5">
                <a:pos x="T2" y="T3"/>
              </a:cxn>
            </a:cxnLst>
            <a:rect l="T6" t="T7" r="T8" b="T9"/>
            <a:pathLst>
              <a:path w="15239" h="8382">
                <a:moveTo>
                  <a:pt x="7619" y="0"/>
                </a:moveTo>
                <a:lnTo>
                  <a:pt x="7619" y="8382"/>
                </a:lnTo>
              </a:path>
            </a:pathLst>
          </a:custGeom>
          <a:noFill/>
          <a:ln w="16509">
            <a:solidFill>
              <a:srgbClr val="28166F"/>
            </a:solidFill>
            <a:round/>
          </a:ln>
        </p:spPr>
        <p:txBody>
          <a:bodyPr lIns="0" tIns="0" rIns="0" bIns="0"/>
          <a:lstStyle/>
          <a:p>
            <a:endParaRPr lang="el-GR"/>
          </a:p>
        </p:txBody>
      </p:sp>
      <p:sp>
        <p:nvSpPr>
          <p:cNvPr id="10436" name="object 197"/>
          <p:cNvSpPr/>
          <p:nvPr/>
        </p:nvSpPr>
        <p:spPr bwMode="auto">
          <a:xfrm>
            <a:off x="1892300" y="3505200"/>
            <a:ext cx="15875" cy="7938"/>
          </a:xfrm>
          <a:custGeom>
            <a:avLst/>
            <a:gdLst>
              <a:gd name="T0" fmla="*/ 7619 w 15239"/>
              <a:gd name="T1" fmla="*/ 0 h 8382"/>
              <a:gd name="T2" fmla="*/ 7619 w 15239"/>
              <a:gd name="T3" fmla="*/ 8382 h 8382"/>
              <a:gd name="T4" fmla="*/ 0 60000 65536"/>
              <a:gd name="T5" fmla="*/ 0 60000 65536"/>
              <a:gd name="T6" fmla="*/ 0 w 15239"/>
              <a:gd name="T7" fmla="*/ 0 h 8382"/>
              <a:gd name="T8" fmla="*/ 15239 w 15239"/>
              <a:gd name="T9" fmla="*/ 8382 h 8382"/>
            </a:gdLst>
            <a:ahLst/>
            <a:cxnLst>
              <a:cxn ang="T4">
                <a:pos x="T0" y="T1"/>
              </a:cxn>
              <a:cxn ang="T5">
                <a:pos x="T2" y="T3"/>
              </a:cxn>
            </a:cxnLst>
            <a:rect l="T6" t="T7" r="T8" b="T9"/>
            <a:pathLst>
              <a:path w="15239" h="8382">
                <a:moveTo>
                  <a:pt x="7619" y="0"/>
                </a:moveTo>
                <a:lnTo>
                  <a:pt x="7619" y="8382"/>
                </a:lnTo>
              </a:path>
            </a:pathLst>
          </a:custGeom>
          <a:noFill/>
          <a:ln w="16509">
            <a:solidFill>
              <a:srgbClr val="28166F"/>
            </a:solidFill>
            <a:round/>
          </a:ln>
        </p:spPr>
        <p:txBody>
          <a:bodyPr lIns="0" tIns="0" rIns="0" bIns="0"/>
          <a:lstStyle/>
          <a:p>
            <a:endParaRPr lang="el-GR"/>
          </a:p>
        </p:txBody>
      </p:sp>
      <p:sp>
        <p:nvSpPr>
          <p:cNvPr id="10437" name="object 198"/>
          <p:cNvSpPr/>
          <p:nvPr/>
        </p:nvSpPr>
        <p:spPr bwMode="auto">
          <a:xfrm>
            <a:off x="1903413" y="3508375"/>
            <a:ext cx="7937" cy="25400"/>
          </a:xfrm>
          <a:custGeom>
            <a:avLst/>
            <a:gdLst>
              <a:gd name="T0" fmla="*/ 4191 w 8381"/>
              <a:gd name="T1" fmla="*/ 0 h 25146"/>
              <a:gd name="T2" fmla="*/ 4191 w 8381"/>
              <a:gd name="T3" fmla="*/ 25146 h 25146"/>
              <a:gd name="T4" fmla="*/ 0 60000 65536"/>
              <a:gd name="T5" fmla="*/ 0 60000 65536"/>
              <a:gd name="T6" fmla="*/ 0 w 8381"/>
              <a:gd name="T7" fmla="*/ 0 h 25146"/>
              <a:gd name="T8" fmla="*/ 8381 w 8381"/>
              <a:gd name="T9" fmla="*/ 25146 h 25146"/>
            </a:gdLst>
            <a:ahLst/>
            <a:cxnLst>
              <a:cxn ang="T4">
                <a:pos x="T0" y="T1"/>
              </a:cxn>
              <a:cxn ang="T5">
                <a:pos x="T2" y="T3"/>
              </a:cxn>
            </a:cxnLst>
            <a:rect l="T6" t="T7" r="T8" b="T9"/>
            <a:pathLst>
              <a:path w="8381" h="25146">
                <a:moveTo>
                  <a:pt x="4191" y="0"/>
                </a:moveTo>
                <a:lnTo>
                  <a:pt x="4191" y="25146"/>
                </a:lnTo>
              </a:path>
            </a:pathLst>
          </a:custGeom>
          <a:noFill/>
          <a:ln w="9651">
            <a:solidFill>
              <a:srgbClr val="28166F"/>
            </a:solidFill>
            <a:round/>
          </a:ln>
        </p:spPr>
        <p:txBody>
          <a:bodyPr lIns="0" tIns="0" rIns="0" bIns="0"/>
          <a:lstStyle/>
          <a:p>
            <a:endParaRPr lang="el-GR"/>
          </a:p>
        </p:txBody>
      </p:sp>
      <p:sp>
        <p:nvSpPr>
          <p:cNvPr id="10438" name="object 199"/>
          <p:cNvSpPr/>
          <p:nvPr/>
        </p:nvSpPr>
        <p:spPr bwMode="auto">
          <a:xfrm>
            <a:off x="2474913" y="3454400"/>
            <a:ext cx="88900" cy="0"/>
          </a:xfrm>
          <a:custGeom>
            <a:avLst/>
            <a:gdLst>
              <a:gd name="T0" fmla="*/ 88392 w 88392"/>
              <a:gd name="T1" fmla="*/ 0 w 88392"/>
              <a:gd name="T2" fmla="*/ 0 60000 65536"/>
              <a:gd name="T3" fmla="*/ 0 60000 65536"/>
              <a:gd name="T4" fmla="*/ 0 w 88392"/>
              <a:gd name="T5" fmla="*/ 88392 w 88392"/>
            </a:gdLst>
            <a:ahLst/>
            <a:cxnLst>
              <a:cxn ang="T2">
                <a:pos x="T0" y="0"/>
              </a:cxn>
              <a:cxn ang="T3">
                <a:pos x="T1" y="0"/>
              </a:cxn>
            </a:cxnLst>
            <a:rect l="T4" t="0" r="T5" b="0"/>
            <a:pathLst>
              <a:path w="88392">
                <a:moveTo>
                  <a:pt x="88392" y="0"/>
                </a:moveTo>
                <a:lnTo>
                  <a:pt x="0" y="0"/>
                </a:lnTo>
              </a:path>
            </a:pathLst>
          </a:custGeom>
          <a:noFill/>
          <a:ln w="8128">
            <a:solidFill>
              <a:srgbClr val="1F1A17"/>
            </a:solidFill>
            <a:round/>
          </a:ln>
        </p:spPr>
        <p:txBody>
          <a:bodyPr lIns="0" tIns="0" rIns="0" bIns="0"/>
          <a:lstStyle/>
          <a:p>
            <a:endParaRPr lang="el-GR"/>
          </a:p>
        </p:txBody>
      </p:sp>
      <p:sp>
        <p:nvSpPr>
          <p:cNvPr id="10439" name="object 200"/>
          <p:cNvSpPr/>
          <p:nvPr/>
        </p:nvSpPr>
        <p:spPr bwMode="auto">
          <a:xfrm>
            <a:off x="2368550" y="3454400"/>
            <a:ext cx="65088" cy="0"/>
          </a:xfrm>
          <a:custGeom>
            <a:avLst/>
            <a:gdLst>
              <a:gd name="T0" fmla="*/ 64769 w 64769"/>
              <a:gd name="T1" fmla="*/ 0 w 64769"/>
              <a:gd name="T2" fmla="*/ 0 60000 65536"/>
              <a:gd name="T3" fmla="*/ 0 60000 65536"/>
              <a:gd name="T4" fmla="*/ 0 w 64769"/>
              <a:gd name="T5" fmla="*/ 64769 w 64769"/>
            </a:gdLst>
            <a:ahLst/>
            <a:cxnLst>
              <a:cxn ang="T2">
                <a:pos x="T0" y="0"/>
              </a:cxn>
              <a:cxn ang="T3">
                <a:pos x="T1" y="0"/>
              </a:cxn>
            </a:cxnLst>
            <a:rect l="T4" t="0" r="T5" b="0"/>
            <a:pathLst>
              <a:path w="64769">
                <a:moveTo>
                  <a:pt x="64769" y="0"/>
                </a:moveTo>
                <a:lnTo>
                  <a:pt x="0" y="0"/>
                </a:lnTo>
              </a:path>
            </a:pathLst>
          </a:custGeom>
          <a:noFill/>
          <a:ln w="8128">
            <a:solidFill>
              <a:srgbClr val="1F1A17"/>
            </a:solidFill>
            <a:round/>
          </a:ln>
        </p:spPr>
        <p:txBody>
          <a:bodyPr lIns="0" tIns="0" rIns="0" bIns="0"/>
          <a:lstStyle/>
          <a:p>
            <a:endParaRPr lang="el-GR"/>
          </a:p>
        </p:txBody>
      </p:sp>
      <p:sp>
        <p:nvSpPr>
          <p:cNvPr id="10440" name="object 201"/>
          <p:cNvSpPr/>
          <p:nvPr/>
        </p:nvSpPr>
        <p:spPr bwMode="auto">
          <a:xfrm>
            <a:off x="2238375" y="3454400"/>
            <a:ext cx="84138" cy="0"/>
          </a:xfrm>
          <a:custGeom>
            <a:avLst/>
            <a:gdLst>
              <a:gd name="T0" fmla="*/ 84581 w 84581"/>
              <a:gd name="T1" fmla="*/ 0 w 84581"/>
              <a:gd name="T2" fmla="*/ 0 60000 65536"/>
              <a:gd name="T3" fmla="*/ 0 60000 65536"/>
              <a:gd name="T4" fmla="*/ 0 w 84581"/>
              <a:gd name="T5" fmla="*/ 84581 w 84581"/>
            </a:gdLst>
            <a:ahLst/>
            <a:cxnLst>
              <a:cxn ang="T2">
                <a:pos x="T0" y="0"/>
              </a:cxn>
              <a:cxn ang="T3">
                <a:pos x="T1" y="0"/>
              </a:cxn>
            </a:cxnLst>
            <a:rect l="T4" t="0" r="T5" b="0"/>
            <a:pathLst>
              <a:path w="84581">
                <a:moveTo>
                  <a:pt x="84581" y="0"/>
                </a:moveTo>
                <a:lnTo>
                  <a:pt x="0" y="0"/>
                </a:lnTo>
              </a:path>
            </a:pathLst>
          </a:custGeom>
          <a:noFill/>
          <a:ln w="8128">
            <a:solidFill>
              <a:srgbClr val="1F1A17"/>
            </a:solidFill>
            <a:round/>
          </a:ln>
        </p:spPr>
        <p:txBody>
          <a:bodyPr lIns="0" tIns="0" rIns="0" bIns="0"/>
          <a:lstStyle/>
          <a:p>
            <a:endParaRPr lang="el-GR"/>
          </a:p>
        </p:txBody>
      </p:sp>
      <p:sp>
        <p:nvSpPr>
          <p:cNvPr id="10441" name="object 202"/>
          <p:cNvSpPr/>
          <p:nvPr/>
        </p:nvSpPr>
        <p:spPr bwMode="auto">
          <a:xfrm>
            <a:off x="2238375" y="3395663"/>
            <a:ext cx="39688" cy="9525"/>
          </a:xfrm>
          <a:custGeom>
            <a:avLst/>
            <a:gdLst>
              <a:gd name="T0" fmla="*/ 19431 w 38862"/>
              <a:gd name="T1" fmla="*/ 0 h 8382"/>
              <a:gd name="T2" fmla="*/ 19431 w 38862"/>
              <a:gd name="T3" fmla="*/ 8382 h 8382"/>
              <a:gd name="T4" fmla="*/ 0 60000 65536"/>
              <a:gd name="T5" fmla="*/ 0 60000 65536"/>
              <a:gd name="T6" fmla="*/ 0 w 38862"/>
              <a:gd name="T7" fmla="*/ 0 h 8382"/>
              <a:gd name="T8" fmla="*/ 38862 w 38862"/>
              <a:gd name="T9" fmla="*/ 8382 h 8382"/>
            </a:gdLst>
            <a:ahLst/>
            <a:cxnLst>
              <a:cxn ang="T4">
                <a:pos x="T0" y="T1"/>
              </a:cxn>
              <a:cxn ang="T5">
                <a:pos x="T2" y="T3"/>
              </a:cxn>
            </a:cxnLst>
            <a:rect l="T6" t="T7" r="T8" b="T9"/>
            <a:pathLst>
              <a:path w="38862" h="8382">
                <a:moveTo>
                  <a:pt x="19431" y="0"/>
                </a:moveTo>
                <a:lnTo>
                  <a:pt x="19431" y="8382"/>
                </a:lnTo>
              </a:path>
            </a:pathLst>
          </a:custGeom>
          <a:noFill/>
          <a:ln w="40132">
            <a:solidFill>
              <a:srgbClr val="28166F"/>
            </a:solidFill>
            <a:round/>
          </a:ln>
        </p:spPr>
        <p:txBody>
          <a:bodyPr lIns="0" tIns="0" rIns="0" bIns="0"/>
          <a:lstStyle/>
          <a:p>
            <a:endParaRPr lang="el-GR"/>
          </a:p>
        </p:txBody>
      </p:sp>
      <p:sp>
        <p:nvSpPr>
          <p:cNvPr id="10442" name="object 203"/>
          <p:cNvSpPr/>
          <p:nvPr/>
        </p:nvSpPr>
        <p:spPr bwMode="auto">
          <a:xfrm>
            <a:off x="2278063"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8">
            <a:solidFill>
              <a:srgbClr val="28166F"/>
            </a:solidFill>
            <a:round/>
          </a:ln>
        </p:spPr>
        <p:txBody>
          <a:bodyPr lIns="0" tIns="0" rIns="0" bIns="0"/>
          <a:lstStyle/>
          <a:p>
            <a:endParaRPr lang="el-GR"/>
          </a:p>
        </p:txBody>
      </p:sp>
      <p:sp>
        <p:nvSpPr>
          <p:cNvPr id="10443" name="object 204"/>
          <p:cNvSpPr/>
          <p:nvPr/>
        </p:nvSpPr>
        <p:spPr bwMode="auto">
          <a:xfrm>
            <a:off x="2238375" y="3498850"/>
            <a:ext cx="39688" cy="9525"/>
          </a:xfrm>
          <a:custGeom>
            <a:avLst/>
            <a:gdLst>
              <a:gd name="T0" fmla="*/ 19431 w 38862"/>
              <a:gd name="T1" fmla="*/ 0 h 9144"/>
              <a:gd name="T2" fmla="*/ 19431 w 38862"/>
              <a:gd name="T3" fmla="*/ 9144 h 9144"/>
              <a:gd name="T4" fmla="*/ 0 60000 65536"/>
              <a:gd name="T5" fmla="*/ 0 60000 65536"/>
              <a:gd name="T6" fmla="*/ 0 w 38862"/>
              <a:gd name="T7" fmla="*/ 0 h 9144"/>
              <a:gd name="T8" fmla="*/ 38862 w 38862"/>
              <a:gd name="T9" fmla="*/ 9144 h 9144"/>
            </a:gdLst>
            <a:ahLst/>
            <a:cxnLst>
              <a:cxn ang="T4">
                <a:pos x="T0" y="T1"/>
              </a:cxn>
              <a:cxn ang="T5">
                <a:pos x="T2" y="T3"/>
              </a:cxn>
            </a:cxnLst>
            <a:rect l="T6" t="T7" r="T8" b="T9"/>
            <a:pathLst>
              <a:path w="38862" h="9144">
                <a:moveTo>
                  <a:pt x="19431" y="0"/>
                </a:moveTo>
                <a:lnTo>
                  <a:pt x="19431" y="9144"/>
                </a:lnTo>
              </a:path>
            </a:pathLst>
          </a:custGeom>
          <a:noFill/>
          <a:ln w="40132">
            <a:solidFill>
              <a:srgbClr val="28166F"/>
            </a:solidFill>
            <a:round/>
          </a:ln>
        </p:spPr>
        <p:txBody>
          <a:bodyPr lIns="0" tIns="0" rIns="0" bIns="0"/>
          <a:lstStyle/>
          <a:p>
            <a:endParaRPr lang="el-GR"/>
          </a:p>
        </p:txBody>
      </p:sp>
      <p:sp>
        <p:nvSpPr>
          <p:cNvPr id="10444" name="object 205"/>
          <p:cNvSpPr/>
          <p:nvPr/>
        </p:nvSpPr>
        <p:spPr bwMode="auto">
          <a:xfrm>
            <a:off x="2251075" y="3521075"/>
            <a:ext cx="11113" cy="0"/>
          </a:xfrm>
          <a:custGeom>
            <a:avLst/>
            <a:gdLst>
              <a:gd name="T0" fmla="*/ 11430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8128">
            <a:solidFill>
              <a:srgbClr val="28166F"/>
            </a:solidFill>
            <a:round/>
          </a:ln>
        </p:spPr>
        <p:txBody>
          <a:bodyPr lIns="0" tIns="0" rIns="0" bIns="0"/>
          <a:lstStyle/>
          <a:p>
            <a:endParaRPr lang="el-GR"/>
          </a:p>
        </p:txBody>
      </p:sp>
      <p:sp>
        <p:nvSpPr>
          <p:cNvPr id="10445" name="object 206"/>
          <p:cNvSpPr/>
          <p:nvPr/>
        </p:nvSpPr>
        <p:spPr bwMode="auto">
          <a:xfrm>
            <a:off x="2254250" y="3508375"/>
            <a:ext cx="4763" cy="7938"/>
          </a:xfrm>
          <a:custGeom>
            <a:avLst/>
            <a:gdLst>
              <a:gd name="T0" fmla="*/ 2666 w 5333"/>
              <a:gd name="T1" fmla="*/ 0 h 8381"/>
              <a:gd name="T2" fmla="*/ 2666 w 5333"/>
              <a:gd name="T3" fmla="*/ 8381 h 8381"/>
              <a:gd name="T4" fmla="*/ 0 60000 65536"/>
              <a:gd name="T5" fmla="*/ 0 60000 65536"/>
              <a:gd name="T6" fmla="*/ 0 w 5333"/>
              <a:gd name="T7" fmla="*/ 0 h 8381"/>
              <a:gd name="T8" fmla="*/ 5333 w 5333"/>
              <a:gd name="T9" fmla="*/ 8381 h 8381"/>
            </a:gdLst>
            <a:ahLst/>
            <a:cxnLst>
              <a:cxn ang="T4">
                <a:pos x="T0" y="T1"/>
              </a:cxn>
              <a:cxn ang="T5">
                <a:pos x="T2" y="T3"/>
              </a:cxn>
            </a:cxnLst>
            <a:rect l="T6" t="T7" r="T8" b="T9"/>
            <a:pathLst>
              <a:path w="5333" h="8381">
                <a:moveTo>
                  <a:pt x="2666" y="0"/>
                </a:moveTo>
                <a:lnTo>
                  <a:pt x="2666" y="8381"/>
                </a:lnTo>
              </a:path>
            </a:pathLst>
          </a:custGeom>
          <a:noFill/>
          <a:ln w="6603">
            <a:solidFill>
              <a:srgbClr val="28166F"/>
            </a:solidFill>
            <a:round/>
          </a:ln>
        </p:spPr>
        <p:txBody>
          <a:bodyPr lIns="0" tIns="0" rIns="0" bIns="0"/>
          <a:lstStyle/>
          <a:p>
            <a:endParaRPr lang="el-GR"/>
          </a:p>
        </p:txBody>
      </p:sp>
      <p:sp>
        <p:nvSpPr>
          <p:cNvPr id="10446" name="object 207"/>
          <p:cNvSpPr/>
          <p:nvPr/>
        </p:nvSpPr>
        <p:spPr bwMode="auto">
          <a:xfrm>
            <a:off x="2254250" y="3524250"/>
            <a:ext cx="4763" cy="7938"/>
          </a:xfrm>
          <a:custGeom>
            <a:avLst/>
            <a:gdLst>
              <a:gd name="T0" fmla="*/ 2666 w 5333"/>
              <a:gd name="T1" fmla="*/ 0 h 6858"/>
              <a:gd name="T2" fmla="*/ 2666 w 5333"/>
              <a:gd name="T3" fmla="*/ 6858 h 6858"/>
              <a:gd name="T4" fmla="*/ 0 60000 65536"/>
              <a:gd name="T5" fmla="*/ 0 60000 65536"/>
              <a:gd name="T6" fmla="*/ 0 w 5333"/>
              <a:gd name="T7" fmla="*/ 0 h 6858"/>
              <a:gd name="T8" fmla="*/ 5333 w 5333"/>
              <a:gd name="T9" fmla="*/ 6858 h 6858"/>
            </a:gdLst>
            <a:ahLst/>
            <a:cxnLst>
              <a:cxn ang="T4">
                <a:pos x="T0" y="T1"/>
              </a:cxn>
              <a:cxn ang="T5">
                <a:pos x="T2" y="T3"/>
              </a:cxn>
            </a:cxnLst>
            <a:rect l="T6" t="T7" r="T8" b="T9"/>
            <a:pathLst>
              <a:path w="5333" h="6858">
                <a:moveTo>
                  <a:pt x="2666" y="0"/>
                </a:moveTo>
                <a:lnTo>
                  <a:pt x="2666" y="6858"/>
                </a:lnTo>
              </a:path>
            </a:pathLst>
          </a:custGeom>
          <a:noFill/>
          <a:ln w="6603">
            <a:solidFill>
              <a:srgbClr val="28166F"/>
            </a:solidFill>
            <a:round/>
          </a:ln>
        </p:spPr>
        <p:txBody>
          <a:bodyPr lIns="0" tIns="0" rIns="0" bIns="0"/>
          <a:lstStyle/>
          <a:p>
            <a:endParaRPr lang="el-GR"/>
          </a:p>
        </p:txBody>
      </p:sp>
      <p:sp>
        <p:nvSpPr>
          <p:cNvPr id="10447" name="object 208"/>
          <p:cNvSpPr/>
          <p:nvPr/>
        </p:nvSpPr>
        <p:spPr bwMode="auto">
          <a:xfrm>
            <a:off x="2238375" y="3530600"/>
            <a:ext cx="15875" cy="7938"/>
          </a:xfrm>
          <a:custGeom>
            <a:avLst/>
            <a:gdLst>
              <a:gd name="T0" fmla="*/ 7619 w 15239"/>
              <a:gd name="T1" fmla="*/ 0 h 8382"/>
              <a:gd name="T2" fmla="*/ 7619 w 15239"/>
              <a:gd name="T3" fmla="*/ 8382 h 8382"/>
              <a:gd name="T4" fmla="*/ 0 60000 65536"/>
              <a:gd name="T5" fmla="*/ 0 60000 65536"/>
              <a:gd name="T6" fmla="*/ 0 w 15239"/>
              <a:gd name="T7" fmla="*/ 0 h 8382"/>
              <a:gd name="T8" fmla="*/ 15239 w 15239"/>
              <a:gd name="T9" fmla="*/ 8382 h 8382"/>
            </a:gdLst>
            <a:ahLst/>
            <a:cxnLst>
              <a:cxn ang="T4">
                <a:pos x="T0" y="T1"/>
              </a:cxn>
              <a:cxn ang="T5">
                <a:pos x="T2" y="T3"/>
              </a:cxn>
            </a:cxnLst>
            <a:rect l="T6" t="T7" r="T8" b="T9"/>
            <a:pathLst>
              <a:path w="15239" h="8382">
                <a:moveTo>
                  <a:pt x="7619" y="0"/>
                </a:moveTo>
                <a:lnTo>
                  <a:pt x="7619" y="8382"/>
                </a:lnTo>
              </a:path>
            </a:pathLst>
          </a:custGeom>
          <a:noFill/>
          <a:ln w="16509">
            <a:solidFill>
              <a:srgbClr val="28166F"/>
            </a:solidFill>
            <a:round/>
          </a:ln>
        </p:spPr>
        <p:txBody>
          <a:bodyPr lIns="0" tIns="0" rIns="0" bIns="0"/>
          <a:lstStyle/>
          <a:p>
            <a:endParaRPr lang="el-GR"/>
          </a:p>
        </p:txBody>
      </p:sp>
      <p:sp>
        <p:nvSpPr>
          <p:cNvPr id="10448" name="object 209"/>
          <p:cNvSpPr/>
          <p:nvPr/>
        </p:nvSpPr>
        <p:spPr bwMode="auto">
          <a:xfrm>
            <a:off x="2238375" y="3505200"/>
            <a:ext cx="15875" cy="7938"/>
          </a:xfrm>
          <a:custGeom>
            <a:avLst/>
            <a:gdLst>
              <a:gd name="T0" fmla="*/ 7619 w 15239"/>
              <a:gd name="T1" fmla="*/ 0 h 8382"/>
              <a:gd name="T2" fmla="*/ 7619 w 15239"/>
              <a:gd name="T3" fmla="*/ 8382 h 8382"/>
              <a:gd name="T4" fmla="*/ 0 60000 65536"/>
              <a:gd name="T5" fmla="*/ 0 60000 65536"/>
              <a:gd name="T6" fmla="*/ 0 w 15239"/>
              <a:gd name="T7" fmla="*/ 0 h 8382"/>
              <a:gd name="T8" fmla="*/ 15239 w 15239"/>
              <a:gd name="T9" fmla="*/ 8382 h 8382"/>
            </a:gdLst>
            <a:ahLst/>
            <a:cxnLst>
              <a:cxn ang="T4">
                <a:pos x="T0" y="T1"/>
              </a:cxn>
              <a:cxn ang="T5">
                <a:pos x="T2" y="T3"/>
              </a:cxn>
            </a:cxnLst>
            <a:rect l="T6" t="T7" r="T8" b="T9"/>
            <a:pathLst>
              <a:path w="15239" h="8382">
                <a:moveTo>
                  <a:pt x="7619" y="0"/>
                </a:moveTo>
                <a:lnTo>
                  <a:pt x="7619" y="8382"/>
                </a:lnTo>
              </a:path>
            </a:pathLst>
          </a:custGeom>
          <a:noFill/>
          <a:ln w="16509">
            <a:solidFill>
              <a:srgbClr val="28166F"/>
            </a:solidFill>
            <a:round/>
          </a:ln>
        </p:spPr>
        <p:txBody>
          <a:bodyPr lIns="0" tIns="0" rIns="0" bIns="0"/>
          <a:lstStyle/>
          <a:p>
            <a:endParaRPr lang="el-GR"/>
          </a:p>
        </p:txBody>
      </p:sp>
      <p:sp>
        <p:nvSpPr>
          <p:cNvPr id="10449" name="object 210"/>
          <p:cNvSpPr/>
          <p:nvPr/>
        </p:nvSpPr>
        <p:spPr bwMode="auto">
          <a:xfrm>
            <a:off x="2276475" y="3478213"/>
            <a:ext cx="241300" cy="0"/>
          </a:xfrm>
          <a:custGeom>
            <a:avLst/>
            <a:gdLst>
              <a:gd name="T0" fmla="*/ 242315 w 242315"/>
              <a:gd name="T1" fmla="*/ 0 w 242315"/>
              <a:gd name="T2" fmla="*/ 0 60000 65536"/>
              <a:gd name="T3" fmla="*/ 0 60000 65536"/>
              <a:gd name="T4" fmla="*/ 0 w 242315"/>
              <a:gd name="T5" fmla="*/ 242315 w 242315"/>
            </a:gdLst>
            <a:ahLst/>
            <a:cxnLst>
              <a:cxn ang="T2">
                <a:pos x="T0" y="0"/>
              </a:cxn>
              <a:cxn ang="T3">
                <a:pos x="T1" y="0"/>
              </a:cxn>
            </a:cxnLst>
            <a:rect l="T4" t="0" r="T5" b="0"/>
            <a:pathLst>
              <a:path w="242315">
                <a:moveTo>
                  <a:pt x="242315" y="0"/>
                </a:moveTo>
                <a:lnTo>
                  <a:pt x="0" y="0"/>
                </a:lnTo>
              </a:path>
            </a:pathLst>
          </a:custGeom>
          <a:noFill/>
          <a:ln w="9652">
            <a:solidFill>
              <a:srgbClr val="28166F"/>
            </a:solidFill>
            <a:round/>
          </a:ln>
        </p:spPr>
        <p:txBody>
          <a:bodyPr lIns="0" tIns="0" rIns="0" bIns="0"/>
          <a:lstStyle/>
          <a:p>
            <a:endParaRPr lang="el-GR"/>
          </a:p>
        </p:txBody>
      </p:sp>
      <p:sp>
        <p:nvSpPr>
          <p:cNvPr id="10450" name="object 211"/>
          <p:cNvSpPr/>
          <p:nvPr/>
        </p:nvSpPr>
        <p:spPr bwMode="auto">
          <a:xfrm>
            <a:off x="2276475" y="3429000"/>
            <a:ext cx="241300" cy="0"/>
          </a:xfrm>
          <a:custGeom>
            <a:avLst/>
            <a:gdLst>
              <a:gd name="T0" fmla="*/ 242315 w 242315"/>
              <a:gd name="T1" fmla="*/ 0 w 242315"/>
              <a:gd name="T2" fmla="*/ 0 60000 65536"/>
              <a:gd name="T3" fmla="*/ 0 60000 65536"/>
              <a:gd name="T4" fmla="*/ 0 w 242315"/>
              <a:gd name="T5" fmla="*/ 242315 w 242315"/>
            </a:gdLst>
            <a:ahLst/>
            <a:cxnLst>
              <a:cxn ang="T2">
                <a:pos x="T0" y="0"/>
              </a:cxn>
              <a:cxn ang="T3">
                <a:pos x="T1" y="0"/>
              </a:cxn>
            </a:cxnLst>
            <a:rect l="T4" t="0" r="T5" b="0"/>
            <a:pathLst>
              <a:path w="242315">
                <a:moveTo>
                  <a:pt x="242315" y="0"/>
                </a:moveTo>
                <a:lnTo>
                  <a:pt x="0" y="0"/>
                </a:lnTo>
              </a:path>
            </a:pathLst>
          </a:custGeom>
          <a:noFill/>
          <a:ln w="8128">
            <a:solidFill>
              <a:srgbClr val="28166F"/>
            </a:solidFill>
            <a:round/>
          </a:ln>
        </p:spPr>
        <p:txBody>
          <a:bodyPr lIns="0" tIns="0" rIns="0" bIns="0"/>
          <a:lstStyle/>
          <a:p>
            <a:endParaRPr lang="el-GR"/>
          </a:p>
        </p:txBody>
      </p:sp>
      <p:sp>
        <p:nvSpPr>
          <p:cNvPr id="10451" name="object 212"/>
          <p:cNvSpPr/>
          <p:nvPr/>
        </p:nvSpPr>
        <p:spPr bwMode="auto">
          <a:xfrm>
            <a:off x="2566988" y="3003550"/>
            <a:ext cx="0" cy="539750"/>
          </a:xfrm>
          <a:custGeom>
            <a:avLst/>
            <a:gdLst>
              <a:gd name="T0" fmla="*/ 0 h 540257"/>
              <a:gd name="T1" fmla="*/ 540257 h 540257"/>
              <a:gd name="T2" fmla="*/ 0 60000 65536"/>
              <a:gd name="T3" fmla="*/ 0 60000 65536"/>
              <a:gd name="T4" fmla="*/ 0 h 540257"/>
              <a:gd name="T5" fmla="*/ 540257 h 540257"/>
            </a:gdLst>
            <a:ahLst/>
            <a:cxnLst>
              <a:cxn ang="T2">
                <a:pos x="0" y="T0"/>
              </a:cxn>
              <a:cxn ang="T3">
                <a:pos x="0" y="T1"/>
              </a:cxn>
            </a:cxnLst>
            <a:rect l="0" t="T4" r="0" b="T5"/>
            <a:pathLst>
              <a:path h="540257">
                <a:moveTo>
                  <a:pt x="0" y="0"/>
                </a:moveTo>
                <a:lnTo>
                  <a:pt x="0" y="540257"/>
                </a:lnTo>
              </a:path>
            </a:pathLst>
          </a:custGeom>
          <a:noFill/>
          <a:ln w="18795">
            <a:solidFill>
              <a:srgbClr val="28166F"/>
            </a:solidFill>
            <a:round/>
          </a:ln>
        </p:spPr>
        <p:txBody>
          <a:bodyPr lIns="0" tIns="0" rIns="0" bIns="0"/>
          <a:lstStyle/>
          <a:p>
            <a:endParaRPr lang="el-GR"/>
          </a:p>
        </p:txBody>
      </p:sp>
      <p:sp>
        <p:nvSpPr>
          <p:cNvPr id="10452" name="object 213"/>
          <p:cNvSpPr/>
          <p:nvPr/>
        </p:nvSpPr>
        <p:spPr bwMode="auto">
          <a:xfrm>
            <a:off x="2890838" y="3065463"/>
            <a:ext cx="0" cy="477837"/>
          </a:xfrm>
          <a:custGeom>
            <a:avLst/>
            <a:gdLst>
              <a:gd name="T0" fmla="*/ 0 h 477774"/>
              <a:gd name="T1" fmla="*/ 477774 h 477774"/>
              <a:gd name="T2" fmla="*/ 0 60000 65536"/>
              <a:gd name="T3" fmla="*/ 0 60000 65536"/>
              <a:gd name="T4" fmla="*/ 0 h 477774"/>
              <a:gd name="T5" fmla="*/ 477774 h 477774"/>
            </a:gdLst>
            <a:ahLst/>
            <a:cxnLst>
              <a:cxn ang="T2">
                <a:pos x="0" y="T0"/>
              </a:cxn>
              <a:cxn ang="T3">
                <a:pos x="0" y="T1"/>
              </a:cxn>
            </a:cxnLst>
            <a:rect l="0" t="T4" r="0" b="T5"/>
            <a:pathLst>
              <a:path h="477774">
                <a:moveTo>
                  <a:pt x="0" y="0"/>
                </a:moveTo>
                <a:lnTo>
                  <a:pt x="0" y="477774"/>
                </a:lnTo>
              </a:path>
            </a:pathLst>
          </a:custGeom>
          <a:noFill/>
          <a:ln w="6603">
            <a:solidFill>
              <a:srgbClr val="28166F"/>
            </a:solidFill>
            <a:round/>
          </a:ln>
        </p:spPr>
        <p:txBody>
          <a:bodyPr lIns="0" tIns="0" rIns="0" bIns="0"/>
          <a:lstStyle/>
          <a:p>
            <a:endParaRPr lang="el-GR"/>
          </a:p>
        </p:txBody>
      </p:sp>
      <p:sp>
        <p:nvSpPr>
          <p:cNvPr id="10453" name="object 214"/>
          <p:cNvSpPr/>
          <p:nvPr/>
        </p:nvSpPr>
        <p:spPr bwMode="auto">
          <a:xfrm>
            <a:off x="2562225" y="3284538"/>
            <a:ext cx="46038" cy="6350"/>
          </a:xfrm>
          <a:custGeom>
            <a:avLst/>
            <a:gdLst>
              <a:gd name="T0" fmla="*/ 22859 w 45719"/>
              <a:gd name="T1" fmla="*/ 0 h 6858"/>
              <a:gd name="T2" fmla="*/ 22859 w 45719"/>
              <a:gd name="T3" fmla="*/ 6858 h 6858"/>
              <a:gd name="T4" fmla="*/ 0 60000 65536"/>
              <a:gd name="T5" fmla="*/ 0 60000 65536"/>
              <a:gd name="T6" fmla="*/ 0 w 45719"/>
              <a:gd name="T7" fmla="*/ 0 h 6858"/>
              <a:gd name="T8" fmla="*/ 45719 w 45719"/>
              <a:gd name="T9" fmla="*/ 6858 h 6858"/>
            </a:gdLst>
            <a:ahLst/>
            <a:cxnLst>
              <a:cxn ang="T4">
                <a:pos x="T0" y="T1"/>
              </a:cxn>
              <a:cxn ang="T5">
                <a:pos x="T2" y="T3"/>
              </a:cxn>
            </a:cxnLst>
            <a:rect l="T6" t="T7" r="T8" b="T9"/>
            <a:pathLst>
              <a:path w="45719" h="6858">
                <a:moveTo>
                  <a:pt x="22859" y="0"/>
                </a:moveTo>
                <a:lnTo>
                  <a:pt x="22859" y="6858"/>
                </a:lnTo>
              </a:path>
            </a:pathLst>
          </a:custGeom>
          <a:noFill/>
          <a:ln w="46989">
            <a:solidFill>
              <a:srgbClr val="28166F"/>
            </a:solidFill>
            <a:round/>
          </a:ln>
        </p:spPr>
        <p:txBody>
          <a:bodyPr lIns="0" tIns="0" rIns="0" bIns="0"/>
          <a:lstStyle/>
          <a:p>
            <a:endParaRPr lang="el-GR"/>
          </a:p>
        </p:txBody>
      </p:sp>
      <p:sp>
        <p:nvSpPr>
          <p:cNvPr id="10454" name="object 215"/>
          <p:cNvSpPr/>
          <p:nvPr/>
        </p:nvSpPr>
        <p:spPr bwMode="auto">
          <a:xfrm>
            <a:off x="2590800"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11176">
            <a:solidFill>
              <a:srgbClr val="28166F"/>
            </a:solidFill>
            <a:round/>
          </a:ln>
        </p:spPr>
        <p:txBody>
          <a:bodyPr lIns="0" tIns="0" rIns="0" bIns="0"/>
          <a:lstStyle/>
          <a:p>
            <a:endParaRPr lang="el-GR"/>
          </a:p>
        </p:txBody>
      </p:sp>
      <p:sp>
        <p:nvSpPr>
          <p:cNvPr id="10455" name="object 216"/>
          <p:cNvSpPr/>
          <p:nvPr/>
        </p:nvSpPr>
        <p:spPr bwMode="auto">
          <a:xfrm>
            <a:off x="2700338"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7365">
            <a:solidFill>
              <a:srgbClr val="28166F"/>
            </a:solidFill>
            <a:round/>
          </a:ln>
        </p:spPr>
        <p:txBody>
          <a:bodyPr lIns="0" tIns="0" rIns="0" bIns="0"/>
          <a:lstStyle/>
          <a:p>
            <a:endParaRPr lang="el-GR"/>
          </a:p>
        </p:txBody>
      </p:sp>
      <p:sp>
        <p:nvSpPr>
          <p:cNvPr id="10456" name="object 217"/>
          <p:cNvSpPr/>
          <p:nvPr/>
        </p:nvSpPr>
        <p:spPr bwMode="auto">
          <a:xfrm>
            <a:off x="2592388" y="3411538"/>
            <a:ext cx="109537" cy="0"/>
          </a:xfrm>
          <a:custGeom>
            <a:avLst/>
            <a:gdLst>
              <a:gd name="T0" fmla="*/ 108204 w 108204"/>
              <a:gd name="T1" fmla="*/ 0 w 108204"/>
              <a:gd name="T2" fmla="*/ 0 60000 65536"/>
              <a:gd name="T3" fmla="*/ 0 60000 65536"/>
              <a:gd name="T4" fmla="*/ 0 w 108204"/>
              <a:gd name="T5" fmla="*/ 108204 w 108204"/>
            </a:gdLst>
            <a:ahLst/>
            <a:cxnLst>
              <a:cxn ang="T2">
                <a:pos x="T0" y="0"/>
              </a:cxn>
              <a:cxn ang="T3">
                <a:pos x="T1" y="0"/>
              </a:cxn>
            </a:cxnLst>
            <a:rect l="T4" t="0" r="T5" b="0"/>
            <a:pathLst>
              <a:path w="108204">
                <a:moveTo>
                  <a:pt x="108204" y="0"/>
                </a:moveTo>
                <a:lnTo>
                  <a:pt x="0" y="0"/>
                </a:lnTo>
              </a:path>
            </a:pathLst>
          </a:custGeom>
          <a:noFill/>
          <a:ln w="8128">
            <a:solidFill>
              <a:srgbClr val="28166F"/>
            </a:solidFill>
            <a:round/>
          </a:ln>
        </p:spPr>
        <p:txBody>
          <a:bodyPr lIns="0" tIns="0" rIns="0" bIns="0"/>
          <a:lstStyle/>
          <a:p>
            <a:endParaRPr lang="el-GR"/>
          </a:p>
        </p:txBody>
      </p:sp>
      <p:sp>
        <p:nvSpPr>
          <p:cNvPr id="10457" name="object 218"/>
          <p:cNvSpPr/>
          <p:nvPr/>
        </p:nvSpPr>
        <p:spPr bwMode="auto">
          <a:xfrm>
            <a:off x="2592388" y="3287713"/>
            <a:ext cx="206375" cy="0"/>
          </a:xfrm>
          <a:custGeom>
            <a:avLst/>
            <a:gdLst>
              <a:gd name="T0" fmla="*/ 206502 w 206502"/>
              <a:gd name="T1" fmla="*/ 0 w 206502"/>
              <a:gd name="T2" fmla="*/ 0 60000 65536"/>
              <a:gd name="T3" fmla="*/ 0 60000 65536"/>
              <a:gd name="T4" fmla="*/ 0 w 206502"/>
              <a:gd name="T5" fmla="*/ 206502 w 206502"/>
            </a:gdLst>
            <a:ahLst/>
            <a:cxnLst>
              <a:cxn ang="T2">
                <a:pos x="T0" y="0"/>
              </a:cxn>
              <a:cxn ang="T3">
                <a:pos x="T1" y="0"/>
              </a:cxn>
            </a:cxnLst>
            <a:rect l="T4" t="0" r="T5" b="0"/>
            <a:pathLst>
              <a:path w="206502">
                <a:moveTo>
                  <a:pt x="206502" y="0"/>
                </a:moveTo>
                <a:lnTo>
                  <a:pt x="0" y="0"/>
                </a:lnTo>
              </a:path>
            </a:pathLst>
          </a:custGeom>
          <a:noFill/>
          <a:ln w="8128">
            <a:solidFill>
              <a:srgbClr val="28166F"/>
            </a:solidFill>
            <a:round/>
          </a:ln>
        </p:spPr>
        <p:txBody>
          <a:bodyPr lIns="0" tIns="0" rIns="0" bIns="0"/>
          <a:lstStyle/>
          <a:p>
            <a:endParaRPr lang="el-GR"/>
          </a:p>
        </p:txBody>
      </p:sp>
      <p:sp>
        <p:nvSpPr>
          <p:cNvPr id="10458" name="object 219"/>
          <p:cNvSpPr/>
          <p:nvPr/>
        </p:nvSpPr>
        <p:spPr bwMode="auto">
          <a:xfrm>
            <a:off x="2608263" y="3155950"/>
            <a:ext cx="0" cy="131763"/>
          </a:xfrm>
          <a:custGeom>
            <a:avLst/>
            <a:gdLst>
              <a:gd name="T0" fmla="*/ 0 h 131825"/>
              <a:gd name="T1" fmla="*/ 131825 h 131825"/>
              <a:gd name="T2" fmla="*/ 0 60000 65536"/>
              <a:gd name="T3" fmla="*/ 0 60000 65536"/>
              <a:gd name="T4" fmla="*/ 0 h 131825"/>
              <a:gd name="T5" fmla="*/ 131825 h 131825"/>
            </a:gdLst>
            <a:ahLst/>
            <a:cxnLst>
              <a:cxn ang="T2">
                <a:pos x="0" y="T0"/>
              </a:cxn>
              <a:cxn ang="T3">
                <a:pos x="0" y="T1"/>
              </a:cxn>
            </a:cxnLst>
            <a:rect l="0" t="T4" r="0" b="T5"/>
            <a:pathLst>
              <a:path h="131825">
                <a:moveTo>
                  <a:pt x="0" y="0"/>
                </a:moveTo>
                <a:lnTo>
                  <a:pt x="0" y="131825"/>
                </a:lnTo>
              </a:path>
            </a:pathLst>
          </a:custGeom>
          <a:noFill/>
          <a:ln w="10413">
            <a:solidFill>
              <a:srgbClr val="28166F"/>
            </a:solidFill>
            <a:round/>
          </a:ln>
        </p:spPr>
        <p:txBody>
          <a:bodyPr lIns="0" tIns="0" rIns="0" bIns="0"/>
          <a:lstStyle/>
          <a:p>
            <a:endParaRPr lang="el-GR"/>
          </a:p>
        </p:txBody>
      </p:sp>
      <p:sp>
        <p:nvSpPr>
          <p:cNvPr id="10459" name="object 220"/>
          <p:cNvSpPr/>
          <p:nvPr/>
        </p:nvSpPr>
        <p:spPr bwMode="auto">
          <a:xfrm>
            <a:off x="2681288" y="3155950"/>
            <a:ext cx="0" cy="131763"/>
          </a:xfrm>
          <a:custGeom>
            <a:avLst/>
            <a:gdLst>
              <a:gd name="T0" fmla="*/ 0 h 131825"/>
              <a:gd name="T1" fmla="*/ 131825 h 131825"/>
              <a:gd name="T2" fmla="*/ 0 60000 65536"/>
              <a:gd name="T3" fmla="*/ 0 60000 65536"/>
              <a:gd name="T4" fmla="*/ 0 h 131825"/>
              <a:gd name="T5" fmla="*/ 131825 h 131825"/>
            </a:gdLst>
            <a:ahLst/>
            <a:cxnLst>
              <a:cxn ang="T2">
                <a:pos x="0" y="T0"/>
              </a:cxn>
              <a:cxn ang="T3">
                <a:pos x="0" y="T1"/>
              </a:cxn>
            </a:cxnLst>
            <a:rect l="0" t="T4" r="0" b="T5"/>
            <a:pathLst>
              <a:path h="131825">
                <a:moveTo>
                  <a:pt x="0" y="0"/>
                </a:moveTo>
                <a:lnTo>
                  <a:pt x="0" y="131825"/>
                </a:lnTo>
              </a:path>
            </a:pathLst>
          </a:custGeom>
          <a:noFill/>
          <a:ln w="8127">
            <a:solidFill>
              <a:srgbClr val="28166F"/>
            </a:solidFill>
            <a:round/>
          </a:ln>
        </p:spPr>
        <p:txBody>
          <a:bodyPr lIns="0" tIns="0" rIns="0" bIns="0"/>
          <a:lstStyle/>
          <a:p>
            <a:endParaRPr lang="el-GR"/>
          </a:p>
        </p:txBody>
      </p:sp>
      <p:sp>
        <p:nvSpPr>
          <p:cNvPr id="10460" name="object 221"/>
          <p:cNvSpPr/>
          <p:nvPr/>
        </p:nvSpPr>
        <p:spPr bwMode="auto">
          <a:xfrm>
            <a:off x="2608263" y="3155950"/>
            <a:ext cx="73025" cy="0"/>
          </a:xfrm>
          <a:custGeom>
            <a:avLst/>
            <a:gdLst>
              <a:gd name="T0" fmla="*/ 73151 w 73151"/>
              <a:gd name="T1" fmla="*/ 0 w 73151"/>
              <a:gd name="T2" fmla="*/ 0 60000 65536"/>
              <a:gd name="T3" fmla="*/ 0 60000 65536"/>
              <a:gd name="T4" fmla="*/ 0 w 73151"/>
              <a:gd name="T5" fmla="*/ 73151 w 73151"/>
            </a:gdLst>
            <a:ahLst/>
            <a:cxnLst>
              <a:cxn ang="T2">
                <a:pos x="T0" y="0"/>
              </a:cxn>
              <a:cxn ang="T3">
                <a:pos x="T1" y="0"/>
              </a:cxn>
            </a:cxnLst>
            <a:rect l="T4" t="0" r="T5" b="0"/>
            <a:pathLst>
              <a:path w="73151">
                <a:moveTo>
                  <a:pt x="73151" y="0"/>
                </a:moveTo>
                <a:lnTo>
                  <a:pt x="0" y="0"/>
                </a:lnTo>
              </a:path>
            </a:pathLst>
          </a:custGeom>
          <a:noFill/>
          <a:ln w="7366">
            <a:solidFill>
              <a:srgbClr val="28166F"/>
            </a:solidFill>
            <a:round/>
          </a:ln>
        </p:spPr>
        <p:txBody>
          <a:bodyPr lIns="0" tIns="0" rIns="0" bIns="0"/>
          <a:lstStyle/>
          <a:p>
            <a:endParaRPr lang="el-GR"/>
          </a:p>
        </p:txBody>
      </p:sp>
      <p:sp>
        <p:nvSpPr>
          <p:cNvPr id="10461" name="object 222"/>
          <p:cNvSpPr/>
          <p:nvPr/>
        </p:nvSpPr>
        <p:spPr bwMode="auto">
          <a:xfrm>
            <a:off x="2611438" y="3429000"/>
            <a:ext cx="66675" cy="0"/>
          </a:xfrm>
          <a:custGeom>
            <a:avLst/>
            <a:gdLst>
              <a:gd name="T0" fmla="*/ 66293 w 66293"/>
              <a:gd name="T1" fmla="*/ 0 w 66293"/>
              <a:gd name="T2" fmla="*/ 0 60000 65536"/>
              <a:gd name="T3" fmla="*/ 0 60000 65536"/>
              <a:gd name="T4" fmla="*/ 0 w 66293"/>
              <a:gd name="T5" fmla="*/ 66293 w 66293"/>
            </a:gdLst>
            <a:ahLst/>
            <a:cxnLst>
              <a:cxn ang="T2">
                <a:pos x="T0" y="0"/>
              </a:cxn>
              <a:cxn ang="T3">
                <a:pos x="T1" y="0"/>
              </a:cxn>
            </a:cxnLst>
            <a:rect l="T4" t="0" r="T5" b="0"/>
            <a:pathLst>
              <a:path w="66293">
                <a:moveTo>
                  <a:pt x="66293" y="0"/>
                </a:moveTo>
                <a:lnTo>
                  <a:pt x="0" y="0"/>
                </a:lnTo>
              </a:path>
            </a:pathLst>
          </a:custGeom>
          <a:noFill/>
          <a:ln w="8128">
            <a:solidFill>
              <a:srgbClr val="28166F"/>
            </a:solidFill>
            <a:round/>
          </a:ln>
        </p:spPr>
        <p:txBody>
          <a:bodyPr lIns="0" tIns="0" rIns="0" bIns="0"/>
          <a:lstStyle/>
          <a:p>
            <a:endParaRPr lang="el-GR"/>
          </a:p>
        </p:txBody>
      </p:sp>
      <p:sp>
        <p:nvSpPr>
          <p:cNvPr id="10462" name="object 223"/>
          <p:cNvSpPr/>
          <p:nvPr/>
        </p:nvSpPr>
        <p:spPr bwMode="auto">
          <a:xfrm>
            <a:off x="2606675" y="3411538"/>
            <a:ext cx="9525" cy="17462"/>
          </a:xfrm>
          <a:custGeom>
            <a:avLst/>
            <a:gdLst>
              <a:gd name="T0" fmla="*/ 4953 w 9906"/>
              <a:gd name="T1" fmla="*/ 0 h 16763"/>
              <a:gd name="T2" fmla="*/ 4953 w 9906"/>
              <a:gd name="T3" fmla="*/ 16763 h 16763"/>
              <a:gd name="T4" fmla="*/ 0 60000 65536"/>
              <a:gd name="T5" fmla="*/ 0 60000 65536"/>
              <a:gd name="T6" fmla="*/ 0 w 9906"/>
              <a:gd name="T7" fmla="*/ 0 h 16763"/>
              <a:gd name="T8" fmla="*/ 9906 w 9906"/>
              <a:gd name="T9" fmla="*/ 16763 h 16763"/>
            </a:gdLst>
            <a:ahLst/>
            <a:cxnLst>
              <a:cxn ang="T4">
                <a:pos x="T0" y="T1"/>
              </a:cxn>
              <a:cxn ang="T5">
                <a:pos x="T2" y="T3"/>
              </a:cxn>
            </a:cxnLst>
            <a:rect l="T6" t="T7" r="T8" b="T9"/>
            <a:pathLst>
              <a:path w="9906" h="16763">
                <a:moveTo>
                  <a:pt x="4953" y="0"/>
                </a:moveTo>
                <a:lnTo>
                  <a:pt x="4953" y="16763"/>
                </a:lnTo>
              </a:path>
            </a:pathLst>
          </a:custGeom>
          <a:noFill/>
          <a:ln w="11176">
            <a:solidFill>
              <a:srgbClr val="28166F"/>
            </a:solidFill>
            <a:round/>
          </a:ln>
        </p:spPr>
        <p:txBody>
          <a:bodyPr lIns="0" tIns="0" rIns="0" bIns="0"/>
          <a:lstStyle/>
          <a:p>
            <a:endParaRPr lang="el-GR"/>
          </a:p>
        </p:txBody>
      </p:sp>
      <p:sp>
        <p:nvSpPr>
          <p:cNvPr id="10463" name="object 224"/>
          <p:cNvSpPr/>
          <p:nvPr/>
        </p:nvSpPr>
        <p:spPr bwMode="auto">
          <a:xfrm>
            <a:off x="2674938" y="3411538"/>
            <a:ext cx="7937" cy="17462"/>
          </a:xfrm>
          <a:custGeom>
            <a:avLst/>
            <a:gdLst>
              <a:gd name="T0" fmla="*/ 4190 w 8381"/>
              <a:gd name="T1" fmla="*/ 0 h 16763"/>
              <a:gd name="T2" fmla="*/ 4190 w 8381"/>
              <a:gd name="T3" fmla="*/ 16763 h 16763"/>
              <a:gd name="T4" fmla="*/ 0 60000 65536"/>
              <a:gd name="T5" fmla="*/ 0 60000 65536"/>
              <a:gd name="T6" fmla="*/ 0 w 8381"/>
              <a:gd name="T7" fmla="*/ 0 h 16763"/>
              <a:gd name="T8" fmla="*/ 8381 w 8381"/>
              <a:gd name="T9" fmla="*/ 16763 h 16763"/>
            </a:gdLst>
            <a:ahLst/>
            <a:cxnLst>
              <a:cxn ang="T4">
                <a:pos x="T0" y="T1"/>
              </a:cxn>
              <a:cxn ang="T5">
                <a:pos x="T2" y="T3"/>
              </a:cxn>
            </a:cxnLst>
            <a:rect l="T6" t="T7" r="T8" b="T9"/>
            <a:pathLst>
              <a:path w="8381" h="16763">
                <a:moveTo>
                  <a:pt x="4190" y="0"/>
                </a:moveTo>
                <a:lnTo>
                  <a:pt x="4190" y="16763"/>
                </a:lnTo>
              </a:path>
            </a:pathLst>
          </a:custGeom>
          <a:noFill/>
          <a:ln w="9651">
            <a:solidFill>
              <a:srgbClr val="28166F"/>
            </a:solidFill>
            <a:round/>
          </a:ln>
        </p:spPr>
        <p:txBody>
          <a:bodyPr lIns="0" tIns="0" rIns="0" bIns="0"/>
          <a:lstStyle/>
          <a:p>
            <a:endParaRPr lang="el-GR"/>
          </a:p>
        </p:txBody>
      </p:sp>
      <p:sp>
        <p:nvSpPr>
          <p:cNvPr id="10464" name="object 225"/>
          <p:cNvSpPr/>
          <p:nvPr/>
        </p:nvSpPr>
        <p:spPr bwMode="auto">
          <a:xfrm>
            <a:off x="2730500" y="3216275"/>
            <a:ext cx="0" cy="71438"/>
          </a:xfrm>
          <a:custGeom>
            <a:avLst/>
            <a:gdLst>
              <a:gd name="T0" fmla="*/ 0 h 70865"/>
              <a:gd name="T1" fmla="*/ 70865 h 70865"/>
              <a:gd name="T2" fmla="*/ 0 60000 65536"/>
              <a:gd name="T3" fmla="*/ 0 60000 65536"/>
              <a:gd name="T4" fmla="*/ 0 h 70865"/>
              <a:gd name="T5" fmla="*/ 70865 h 70865"/>
            </a:gdLst>
            <a:ahLst/>
            <a:cxnLst>
              <a:cxn ang="T2">
                <a:pos x="0" y="T0"/>
              </a:cxn>
              <a:cxn ang="T3">
                <a:pos x="0" y="T1"/>
              </a:cxn>
            </a:cxnLst>
            <a:rect l="0" t="T4" r="0" b="T5"/>
            <a:pathLst>
              <a:path h="70865">
                <a:moveTo>
                  <a:pt x="0" y="0"/>
                </a:moveTo>
                <a:lnTo>
                  <a:pt x="0" y="70865"/>
                </a:lnTo>
              </a:path>
            </a:pathLst>
          </a:custGeom>
          <a:noFill/>
          <a:ln w="7366">
            <a:solidFill>
              <a:srgbClr val="28166F"/>
            </a:solidFill>
            <a:round/>
          </a:ln>
        </p:spPr>
        <p:txBody>
          <a:bodyPr lIns="0" tIns="0" rIns="0" bIns="0"/>
          <a:lstStyle/>
          <a:p>
            <a:endParaRPr lang="el-GR"/>
          </a:p>
        </p:txBody>
      </p:sp>
      <p:sp>
        <p:nvSpPr>
          <p:cNvPr id="10465" name="object 226"/>
          <p:cNvSpPr/>
          <p:nvPr/>
        </p:nvSpPr>
        <p:spPr bwMode="auto">
          <a:xfrm>
            <a:off x="2730500" y="3217863"/>
            <a:ext cx="52388" cy="0"/>
          </a:xfrm>
          <a:custGeom>
            <a:avLst/>
            <a:gdLst>
              <a:gd name="T0" fmla="*/ 52577 w 52577"/>
              <a:gd name="T1" fmla="*/ 0 w 52577"/>
              <a:gd name="T2" fmla="*/ 0 60000 65536"/>
              <a:gd name="T3" fmla="*/ 0 60000 65536"/>
              <a:gd name="T4" fmla="*/ 0 w 52577"/>
              <a:gd name="T5" fmla="*/ 52577 w 52577"/>
            </a:gdLst>
            <a:ahLst/>
            <a:cxnLst>
              <a:cxn ang="T2">
                <a:pos x="T0" y="0"/>
              </a:cxn>
              <a:cxn ang="T3">
                <a:pos x="T1" y="0"/>
              </a:cxn>
            </a:cxnLst>
            <a:rect l="T4" t="0" r="T5" b="0"/>
            <a:pathLst>
              <a:path w="52577">
                <a:moveTo>
                  <a:pt x="52577" y="0"/>
                </a:moveTo>
                <a:lnTo>
                  <a:pt x="0" y="0"/>
                </a:lnTo>
              </a:path>
            </a:pathLst>
          </a:custGeom>
          <a:noFill/>
          <a:ln w="9651">
            <a:solidFill>
              <a:srgbClr val="28166F"/>
            </a:solidFill>
            <a:round/>
          </a:ln>
        </p:spPr>
        <p:txBody>
          <a:bodyPr lIns="0" tIns="0" rIns="0" bIns="0"/>
          <a:lstStyle/>
          <a:p>
            <a:endParaRPr lang="el-GR"/>
          </a:p>
        </p:txBody>
      </p:sp>
      <p:sp>
        <p:nvSpPr>
          <p:cNvPr id="10466" name="object 227"/>
          <p:cNvSpPr/>
          <p:nvPr/>
        </p:nvSpPr>
        <p:spPr bwMode="auto">
          <a:xfrm>
            <a:off x="2727325" y="3206750"/>
            <a:ext cx="12700" cy="11113"/>
          </a:xfrm>
          <a:custGeom>
            <a:avLst/>
            <a:gdLst>
              <a:gd name="T0" fmla="*/ 12954 w 12954"/>
              <a:gd name="T1" fmla="*/ 4571 h 11429"/>
              <a:gd name="T2" fmla="*/ 7619 w 12954"/>
              <a:gd name="T3" fmla="*/ 0 h 11429"/>
              <a:gd name="T4" fmla="*/ 0 w 12954"/>
              <a:gd name="T5" fmla="*/ 6857 h 11429"/>
              <a:gd name="T6" fmla="*/ 6096 w 12954"/>
              <a:gd name="T7" fmla="*/ 11429 h 11429"/>
              <a:gd name="T8" fmla="*/ 12954 w 12954"/>
              <a:gd name="T9" fmla="*/ 4571 h 11429"/>
              <a:gd name="T10" fmla="*/ 0 60000 65536"/>
              <a:gd name="T11" fmla="*/ 0 60000 65536"/>
              <a:gd name="T12" fmla="*/ 0 60000 65536"/>
              <a:gd name="T13" fmla="*/ 0 60000 65536"/>
              <a:gd name="T14" fmla="*/ 0 60000 65536"/>
              <a:gd name="T15" fmla="*/ 0 w 12954"/>
              <a:gd name="T16" fmla="*/ 0 h 11429"/>
              <a:gd name="T17" fmla="*/ 12954 w 12954"/>
              <a:gd name="T18" fmla="*/ 11429 h 11429"/>
            </a:gdLst>
            <a:ahLst/>
            <a:cxnLst>
              <a:cxn ang="T10">
                <a:pos x="T0" y="T1"/>
              </a:cxn>
              <a:cxn ang="T11">
                <a:pos x="T2" y="T3"/>
              </a:cxn>
              <a:cxn ang="T12">
                <a:pos x="T4" y="T5"/>
              </a:cxn>
              <a:cxn ang="T13">
                <a:pos x="T6" y="T7"/>
              </a:cxn>
              <a:cxn ang="T14">
                <a:pos x="T8" y="T9"/>
              </a:cxn>
            </a:cxnLst>
            <a:rect l="T15" t="T16" r="T17" b="T18"/>
            <a:pathLst>
              <a:path w="12954" h="11429">
                <a:moveTo>
                  <a:pt x="12954" y="4571"/>
                </a:moveTo>
                <a:lnTo>
                  <a:pt x="7619" y="0"/>
                </a:lnTo>
                <a:lnTo>
                  <a:pt x="0" y="6857"/>
                </a:lnTo>
                <a:lnTo>
                  <a:pt x="6096" y="11429"/>
                </a:lnTo>
                <a:lnTo>
                  <a:pt x="12954" y="4571"/>
                </a:lnTo>
                <a:close/>
              </a:path>
            </a:pathLst>
          </a:custGeom>
          <a:solidFill>
            <a:srgbClr val="28166F"/>
          </a:solidFill>
          <a:ln w="9525">
            <a:noFill/>
            <a:round/>
          </a:ln>
        </p:spPr>
        <p:txBody>
          <a:bodyPr lIns="0" tIns="0" rIns="0" bIns="0"/>
          <a:lstStyle/>
          <a:p>
            <a:endParaRPr lang="el-GR"/>
          </a:p>
        </p:txBody>
      </p:sp>
      <p:sp>
        <p:nvSpPr>
          <p:cNvPr id="10467" name="object 228"/>
          <p:cNvSpPr/>
          <p:nvPr/>
        </p:nvSpPr>
        <p:spPr bwMode="auto">
          <a:xfrm>
            <a:off x="2741613" y="3194050"/>
            <a:ext cx="6350" cy="12700"/>
          </a:xfrm>
          <a:custGeom>
            <a:avLst/>
            <a:gdLst>
              <a:gd name="T0" fmla="*/ 3048 w 6096"/>
              <a:gd name="T1" fmla="*/ 0 h 12192"/>
              <a:gd name="T2" fmla="*/ 3048 w 6096"/>
              <a:gd name="T3" fmla="*/ 12192 h 12192"/>
              <a:gd name="T4" fmla="*/ 0 60000 65536"/>
              <a:gd name="T5" fmla="*/ 0 60000 65536"/>
              <a:gd name="T6" fmla="*/ 0 w 6096"/>
              <a:gd name="T7" fmla="*/ 0 h 12192"/>
              <a:gd name="T8" fmla="*/ 6096 w 6096"/>
              <a:gd name="T9" fmla="*/ 12192 h 12192"/>
            </a:gdLst>
            <a:ahLst/>
            <a:cxnLst>
              <a:cxn ang="T4">
                <a:pos x="T0" y="T1"/>
              </a:cxn>
              <a:cxn ang="T5">
                <a:pos x="T2" y="T3"/>
              </a:cxn>
            </a:cxnLst>
            <a:rect l="T6" t="T7" r="T8" b="T9"/>
            <a:pathLst>
              <a:path w="6096" h="12192">
                <a:moveTo>
                  <a:pt x="3048" y="0"/>
                </a:moveTo>
                <a:lnTo>
                  <a:pt x="3048" y="12192"/>
                </a:lnTo>
              </a:path>
            </a:pathLst>
          </a:custGeom>
          <a:noFill/>
          <a:ln w="7366">
            <a:solidFill>
              <a:srgbClr val="28166F"/>
            </a:solidFill>
            <a:round/>
          </a:ln>
        </p:spPr>
        <p:txBody>
          <a:bodyPr lIns="0" tIns="0" rIns="0" bIns="0"/>
          <a:lstStyle/>
          <a:p>
            <a:endParaRPr lang="el-GR"/>
          </a:p>
        </p:txBody>
      </p:sp>
      <p:sp>
        <p:nvSpPr>
          <p:cNvPr id="10468" name="object 229"/>
          <p:cNvSpPr/>
          <p:nvPr/>
        </p:nvSpPr>
        <p:spPr bwMode="auto">
          <a:xfrm>
            <a:off x="2765425" y="3194050"/>
            <a:ext cx="7938" cy="12700"/>
          </a:xfrm>
          <a:custGeom>
            <a:avLst/>
            <a:gdLst>
              <a:gd name="T0" fmla="*/ 3429 w 6858"/>
              <a:gd name="T1" fmla="*/ 0 h 12192"/>
              <a:gd name="T2" fmla="*/ 3429 w 6858"/>
              <a:gd name="T3" fmla="*/ 12192 h 12192"/>
              <a:gd name="T4" fmla="*/ 0 60000 65536"/>
              <a:gd name="T5" fmla="*/ 0 60000 65536"/>
              <a:gd name="T6" fmla="*/ 0 w 6858"/>
              <a:gd name="T7" fmla="*/ 0 h 12192"/>
              <a:gd name="T8" fmla="*/ 6858 w 6858"/>
              <a:gd name="T9" fmla="*/ 12192 h 12192"/>
            </a:gdLst>
            <a:ahLst/>
            <a:cxnLst>
              <a:cxn ang="T4">
                <a:pos x="T0" y="T1"/>
              </a:cxn>
              <a:cxn ang="T5">
                <a:pos x="T2" y="T3"/>
              </a:cxn>
            </a:cxnLst>
            <a:rect l="T6" t="T7" r="T8" b="T9"/>
            <a:pathLst>
              <a:path w="6858" h="12192">
                <a:moveTo>
                  <a:pt x="3429" y="0"/>
                </a:moveTo>
                <a:lnTo>
                  <a:pt x="3429" y="12192"/>
                </a:lnTo>
              </a:path>
            </a:pathLst>
          </a:custGeom>
          <a:noFill/>
          <a:ln w="8128">
            <a:solidFill>
              <a:srgbClr val="28166F"/>
            </a:solidFill>
            <a:round/>
          </a:ln>
        </p:spPr>
        <p:txBody>
          <a:bodyPr lIns="0" tIns="0" rIns="0" bIns="0"/>
          <a:lstStyle/>
          <a:p>
            <a:endParaRPr lang="el-GR"/>
          </a:p>
        </p:txBody>
      </p:sp>
      <p:sp>
        <p:nvSpPr>
          <p:cNvPr id="10469" name="object 230"/>
          <p:cNvSpPr/>
          <p:nvPr/>
        </p:nvSpPr>
        <p:spPr bwMode="auto">
          <a:xfrm>
            <a:off x="2744788" y="3189288"/>
            <a:ext cx="23812" cy="9525"/>
          </a:xfrm>
          <a:custGeom>
            <a:avLst/>
            <a:gdLst>
              <a:gd name="T0" fmla="*/ 11811 w 23622"/>
              <a:gd name="T1" fmla="*/ 0 h 8382"/>
              <a:gd name="T2" fmla="*/ 11811 w 23622"/>
              <a:gd name="T3" fmla="*/ 8382 h 8382"/>
              <a:gd name="T4" fmla="*/ 0 60000 65536"/>
              <a:gd name="T5" fmla="*/ 0 60000 65536"/>
              <a:gd name="T6" fmla="*/ 0 w 23622"/>
              <a:gd name="T7" fmla="*/ 0 h 8382"/>
              <a:gd name="T8" fmla="*/ 23622 w 23622"/>
              <a:gd name="T9" fmla="*/ 8382 h 8382"/>
            </a:gdLst>
            <a:ahLst/>
            <a:cxnLst>
              <a:cxn ang="T4">
                <a:pos x="T0" y="T1"/>
              </a:cxn>
              <a:cxn ang="T5">
                <a:pos x="T2" y="T3"/>
              </a:cxn>
            </a:cxnLst>
            <a:rect l="T6" t="T7" r="T8" b="T9"/>
            <a:pathLst>
              <a:path w="23622" h="8382">
                <a:moveTo>
                  <a:pt x="11811" y="0"/>
                </a:moveTo>
                <a:lnTo>
                  <a:pt x="11811" y="8382"/>
                </a:lnTo>
              </a:path>
            </a:pathLst>
          </a:custGeom>
          <a:noFill/>
          <a:ln w="24892">
            <a:solidFill>
              <a:srgbClr val="28166F"/>
            </a:solidFill>
            <a:round/>
          </a:ln>
        </p:spPr>
        <p:txBody>
          <a:bodyPr lIns="0" tIns="0" rIns="0" bIns="0"/>
          <a:lstStyle/>
          <a:p>
            <a:endParaRPr lang="el-GR"/>
          </a:p>
        </p:txBody>
      </p:sp>
      <p:sp>
        <p:nvSpPr>
          <p:cNvPr id="10470" name="object 231"/>
          <p:cNvSpPr/>
          <p:nvPr/>
        </p:nvSpPr>
        <p:spPr bwMode="auto">
          <a:xfrm>
            <a:off x="2738438" y="3201988"/>
            <a:ext cx="39687" cy="9525"/>
          </a:xfrm>
          <a:custGeom>
            <a:avLst/>
            <a:gdLst>
              <a:gd name="T0" fmla="*/ 19431 w 38862"/>
              <a:gd name="T1" fmla="*/ 0 h 8381"/>
              <a:gd name="T2" fmla="*/ 19431 w 38862"/>
              <a:gd name="T3" fmla="*/ 8381 h 8381"/>
              <a:gd name="T4" fmla="*/ 0 60000 65536"/>
              <a:gd name="T5" fmla="*/ 0 60000 65536"/>
              <a:gd name="T6" fmla="*/ 0 w 38862"/>
              <a:gd name="T7" fmla="*/ 0 h 8381"/>
              <a:gd name="T8" fmla="*/ 38862 w 38862"/>
              <a:gd name="T9" fmla="*/ 8381 h 8381"/>
            </a:gdLst>
            <a:ahLst/>
            <a:cxnLst>
              <a:cxn ang="T4">
                <a:pos x="T0" y="T1"/>
              </a:cxn>
              <a:cxn ang="T5">
                <a:pos x="T2" y="T3"/>
              </a:cxn>
            </a:cxnLst>
            <a:rect l="T6" t="T7" r="T8" b="T9"/>
            <a:pathLst>
              <a:path w="38862" h="8381">
                <a:moveTo>
                  <a:pt x="19431" y="0"/>
                </a:moveTo>
                <a:lnTo>
                  <a:pt x="19431" y="8381"/>
                </a:lnTo>
              </a:path>
            </a:pathLst>
          </a:custGeom>
          <a:noFill/>
          <a:ln w="40132">
            <a:solidFill>
              <a:srgbClr val="28166F"/>
            </a:solidFill>
            <a:round/>
          </a:ln>
        </p:spPr>
        <p:txBody>
          <a:bodyPr lIns="0" tIns="0" rIns="0" bIns="0"/>
          <a:lstStyle/>
          <a:p>
            <a:endParaRPr lang="el-GR"/>
          </a:p>
        </p:txBody>
      </p:sp>
      <p:sp>
        <p:nvSpPr>
          <p:cNvPr id="10471" name="object 232"/>
          <p:cNvSpPr/>
          <p:nvPr/>
        </p:nvSpPr>
        <p:spPr bwMode="auto">
          <a:xfrm>
            <a:off x="2773363" y="3206750"/>
            <a:ext cx="11112" cy="11113"/>
          </a:xfrm>
          <a:custGeom>
            <a:avLst/>
            <a:gdLst>
              <a:gd name="T0" fmla="*/ 11430 w 11430"/>
              <a:gd name="T1" fmla="*/ 6857 h 11429"/>
              <a:gd name="T2" fmla="*/ 4572 w 11430"/>
              <a:gd name="T3" fmla="*/ 0 h 11429"/>
              <a:gd name="T4" fmla="*/ 0 w 11430"/>
              <a:gd name="T5" fmla="*/ 4571 h 11429"/>
              <a:gd name="T6" fmla="*/ 6858 w 11430"/>
              <a:gd name="T7" fmla="*/ 11429 h 11429"/>
              <a:gd name="T8" fmla="*/ 11430 w 11430"/>
              <a:gd name="T9" fmla="*/ 6857 h 11429"/>
              <a:gd name="T10" fmla="*/ 0 60000 65536"/>
              <a:gd name="T11" fmla="*/ 0 60000 65536"/>
              <a:gd name="T12" fmla="*/ 0 60000 65536"/>
              <a:gd name="T13" fmla="*/ 0 60000 65536"/>
              <a:gd name="T14" fmla="*/ 0 60000 65536"/>
              <a:gd name="T15" fmla="*/ 0 w 11430"/>
              <a:gd name="T16" fmla="*/ 0 h 11429"/>
              <a:gd name="T17" fmla="*/ 11430 w 11430"/>
              <a:gd name="T18" fmla="*/ 11429 h 11429"/>
            </a:gdLst>
            <a:ahLst/>
            <a:cxnLst>
              <a:cxn ang="T10">
                <a:pos x="T0" y="T1"/>
              </a:cxn>
              <a:cxn ang="T11">
                <a:pos x="T2" y="T3"/>
              </a:cxn>
              <a:cxn ang="T12">
                <a:pos x="T4" y="T5"/>
              </a:cxn>
              <a:cxn ang="T13">
                <a:pos x="T6" y="T7"/>
              </a:cxn>
              <a:cxn ang="T14">
                <a:pos x="T8" y="T9"/>
              </a:cxn>
            </a:cxnLst>
            <a:rect l="T15" t="T16" r="T17" b="T18"/>
            <a:pathLst>
              <a:path w="11430" h="11429">
                <a:moveTo>
                  <a:pt x="11430" y="6857"/>
                </a:moveTo>
                <a:lnTo>
                  <a:pt x="4572" y="0"/>
                </a:lnTo>
                <a:lnTo>
                  <a:pt x="0" y="4571"/>
                </a:lnTo>
                <a:lnTo>
                  <a:pt x="6858" y="11429"/>
                </a:lnTo>
                <a:lnTo>
                  <a:pt x="11430" y="6857"/>
                </a:lnTo>
                <a:close/>
              </a:path>
            </a:pathLst>
          </a:custGeom>
          <a:solidFill>
            <a:srgbClr val="28166F"/>
          </a:solidFill>
          <a:ln w="9525">
            <a:noFill/>
            <a:round/>
          </a:ln>
        </p:spPr>
        <p:txBody>
          <a:bodyPr lIns="0" tIns="0" rIns="0" bIns="0"/>
          <a:lstStyle/>
          <a:p>
            <a:endParaRPr lang="el-GR"/>
          </a:p>
        </p:txBody>
      </p:sp>
      <p:sp>
        <p:nvSpPr>
          <p:cNvPr id="10472" name="object 233"/>
          <p:cNvSpPr/>
          <p:nvPr/>
        </p:nvSpPr>
        <p:spPr bwMode="auto">
          <a:xfrm>
            <a:off x="2887663" y="3282950"/>
            <a:ext cx="4762" cy="7938"/>
          </a:xfrm>
          <a:custGeom>
            <a:avLst/>
            <a:gdLst>
              <a:gd name="T0" fmla="*/ 5334 w 5334"/>
              <a:gd name="T1" fmla="*/ 5333 h 8381"/>
              <a:gd name="T2" fmla="*/ 762 w 5334"/>
              <a:gd name="T3" fmla="*/ 0 h 8381"/>
              <a:gd name="T4" fmla="*/ 0 w 5334"/>
              <a:gd name="T5" fmla="*/ 3048 h 8381"/>
              <a:gd name="T6" fmla="*/ 3810 w 5334"/>
              <a:gd name="T7" fmla="*/ 8381 h 8381"/>
              <a:gd name="T8" fmla="*/ 5334 w 5334"/>
              <a:gd name="T9" fmla="*/ 5333 h 8381"/>
              <a:gd name="T10" fmla="*/ 0 60000 65536"/>
              <a:gd name="T11" fmla="*/ 0 60000 65536"/>
              <a:gd name="T12" fmla="*/ 0 60000 65536"/>
              <a:gd name="T13" fmla="*/ 0 60000 65536"/>
              <a:gd name="T14" fmla="*/ 0 60000 65536"/>
              <a:gd name="T15" fmla="*/ 0 w 5334"/>
              <a:gd name="T16" fmla="*/ 0 h 8381"/>
              <a:gd name="T17" fmla="*/ 5334 w 5334"/>
              <a:gd name="T18" fmla="*/ 8381 h 8381"/>
            </a:gdLst>
            <a:ahLst/>
            <a:cxnLst>
              <a:cxn ang="T10">
                <a:pos x="T0" y="T1"/>
              </a:cxn>
              <a:cxn ang="T11">
                <a:pos x="T2" y="T3"/>
              </a:cxn>
              <a:cxn ang="T12">
                <a:pos x="T4" y="T5"/>
              </a:cxn>
              <a:cxn ang="T13">
                <a:pos x="T6" y="T7"/>
              </a:cxn>
              <a:cxn ang="T14">
                <a:pos x="T8" y="T9"/>
              </a:cxn>
            </a:cxnLst>
            <a:rect l="T15" t="T16" r="T17" b="T18"/>
            <a:pathLst>
              <a:path w="5334" h="8381">
                <a:moveTo>
                  <a:pt x="5334" y="5333"/>
                </a:moveTo>
                <a:lnTo>
                  <a:pt x="762" y="0"/>
                </a:lnTo>
                <a:lnTo>
                  <a:pt x="0" y="3048"/>
                </a:lnTo>
                <a:lnTo>
                  <a:pt x="3810" y="8381"/>
                </a:lnTo>
                <a:lnTo>
                  <a:pt x="5334" y="5333"/>
                </a:lnTo>
                <a:close/>
              </a:path>
            </a:pathLst>
          </a:custGeom>
          <a:solidFill>
            <a:srgbClr val="28166F"/>
          </a:solidFill>
          <a:ln w="9525">
            <a:noFill/>
            <a:round/>
          </a:ln>
        </p:spPr>
        <p:txBody>
          <a:bodyPr lIns="0" tIns="0" rIns="0" bIns="0"/>
          <a:lstStyle/>
          <a:p>
            <a:endParaRPr lang="el-GR"/>
          </a:p>
        </p:txBody>
      </p:sp>
      <p:sp>
        <p:nvSpPr>
          <p:cNvPr id="10473" name="object 234"/>
          <p:cNvSpPr/>
          <p:nvPr/>
        </p:nvSpPr>
        <p:spPr bwMode="auto">
          <a:xfrm>
            <a:off x="2770188" y="3159125"/>
            <a:ext cx="119062" cy="0"/>
          </a:xfrm>
          <a:custGeom>
            <a:avLst/>
            <a:gdLst>
              <a:gd name="T0" fmla="*/ 118872 w 118872"/>
              <a:gd name="T1" fmla="*/ 0 w 118872"/>
              <a:gd name="T2" fmla="*/ 0 60000 65536"/>
              <a:gd name="T3" fmla="*/ 0 60000 65536"/>
              <a:gd name="T4" fmla="*/ 0 w 118872"/>
              <a:gd name="T5" fmla="*/ 118872 w 118872"/>
            </a:gdLst>
            <a:ahLst/>
            <a:cxnLst>
              <a:cxn ang="T2">
                <a:pos x="T0" y="0"/>
              </a:cxn>
              <a:cxn ang="T3">
                <a:pos x="T1" y="0"/>
              </a:cxn>
            </a:cxnLst>
            <a:rect l="T4" t="0" r="T5" b="0"/>
            <a:pathLst>
              <a:path w="118872">
                <a:moveTo>
                  <a:pt x="118872" y="0"/>
                </a:moveTo>
                <a:lnTo>
                  <a:pt x="0" y="0"/>
                </a:lnTo>
              </a:path>
            </a:pathLst>
          </a:custGeom>
          <a:noFill/>
          <a:ln w="9651">
            <a:solidFill>
              <a:srgbClr val="28166F"/>
            </a:solidFill>
            <a:round/>
          </a:ln>
        </p:spPr>
        <p:txBody>
          <a:bodyPr lIns="0" tIns="0" rIns="0" bIns="0"/>
          <a:lstStyle/>
          <a:p>
            <a:endParaRPr lang="el-GR"/>
          </a:p>
        </p:txBody>
      </p:sp>
      <p:sp>
        <p:nvSpPr>
          <p:cNvPr id="10474" name="object 235"/>
          <p:cNvSpPr/>
          <p:nvPr/>
        </p:nvSpPr>
        <p:spPr bwMode="auto">
          <a:xfrm>
            <a:off x="2779713" y="3048000"/>
            <a:ext cx="109537" cy="0"/>
          </a:xfrm>
          <a:custGeom>
            <a:avLst/>
            <a:gdLst>
              <a:gd name="T0" fmla="*/ 109727 w 109727"/>
              <a:gd name="T1" fmla="*/ 0 w 109727"/>
              <a:gd name="T2" fmla="*/ 0 60000 65536"/>
              <a:gd name="T3" fmla="*/ 0 60000 65536"/>
              <a:gd name="T4" fmla="*/ 0 w 109727"/>
              <a:gd name="T5" fmla="*/ 109727 w 109727"/>
            </a:gdLst>
            <a:ahLst/>
            <a:cxnLst>
              <a:cxn ang="T2">
                <a:pos x="T0" y="0"/>
              </a:cxn>
              <a:cxn ang="T3">
                <a:pos x="T1" y="0"/>
              </a:cxn>
            </a:cxnLst>
            <a:rect l="T4" t="0" r="T5" b="0"/>
            <a:pathLst>
              <a:path w="109727">
                <a:moveTo>
                  <a:pt x="109727" y="0"/>
                </a:moveTo>
                <a:lnTo>
                  <a:pt x="0" y="0"/>
                </a:lnTo>
              </a:path>
            </a:pathLst>
          </a:custGeom>
          <a:noFill/>
          <a:ln w="22605">
            <a:solidFill>
              <a:srgbClr val="28166F"/>
            </a:solidFill>
            <a:round/>
          </a:ln>
        </p:spPr>
        <p:txBody>
          <a:bodyPr lIns="0" tIns="0" rIns="0" bIns="0"/>
          <a:lstStyle/>
          <a:p>
            <a:endParaRPr lang="el-GR"/>
          </a:p>
        </p:txBody>
      </p:sp>
      <p:sp>
        <p:nvSpPr>
          <p:cNvPr id="10475" name="object 236"/>
          <p:cNvSpPr/>
          <p:nvPr/>
        </p:nvSpPr>
        <p:spPr bwMode="auto">
          <a:xfrm>
            <a:off x="2778125" y="3041650"/>
            <a:ext cx="4763" cy="23813"/>
          </a:xfrm>
          <a:custGeom>
            <a:avLst/>
            <a:gdLst>
              <a:gd name="T0" fmla="*/ 2667 w 5333"/>
              <a:gd name="T1" fmla="*/ 0 h 23622"/>
              <a:gd name="T2" fmla="*/ 2667 w 5333"/>
              <a:gd name="T3" fmla="*/ 23622 h 23622"/>
              <a:gd name="T4" fmla="*/ 0 60000 65536"/>
              <a:gd name="T5" fmla="*/ 0 60000 65536"/>
              <a:gd name="T6" fmla="*/ 0 w 5333"/>
              <a:gd name="T7" fmla="*/ 0 h 23622"/>
              <a:gd name="T8" fmla="*/ 5333 w 5333"/>
              <a:gd name="T9" fmla="*/ 23622 h 23622"/>
            </a:gdLst>
            <a:ahLst/>
            <a:cxnLst>
              <a:cxn ang="T4">
                <a:pos x="T0" y="T1"/>
              </a:cxn>
              <a:cxn ang="T5">
                <a:pos x="T2" y="T3"/>
              </a:cxn>
            </a:cxnLst>
            <a:rect l="T6" t="T7" r="T8" b="T9"/>
            <a:pathLst>
              <a:path w="5333" h="23622">
                <a:moveTo>
                  <a:pt x="2667" y="0"/>
                </a:moveTo>
                <a:lnTo>
                  <a:pt x="2667" y="23622"/>
                </a:lnTo>
              </a:path>
            </a:pathLst>
          </a:custGeom>
          <a:noFill/>
          <a:ln w="6603">
            <a:solidFill>
              <a:srgbClr val="28166F"/>
            </a:solidFill>
            <a:round/>
          </a:ln>
        </p:spPr>
        <p:txBody>
          <a:bodyPr lIns="0" tIns="0" rIns="0" bIns="0"/>
          <a:lstStyle/>
          <a:p>
            <a:endParaRPr lang="el-GR"/>
          </a:p>
        </p:txBody>
      </p:sp>
      <p:sp>
        <p:nvSpPr>
          <p:cNvPr id="10476" name="object 237"/>
          <p:cNvSpPr/>
          <p:nvPr/>
        </p:nvSpPr>
        <p:spPr bwMode="auto">
          <a:xfrm>
            <a:off x="2571750" y="3284538"/>
            <a:ext cx="36513" cy="6350"/>
          </a:xfrm>
          <a:custGeom>
            <a:avLst/>
            <a:gdLst>
              <a:gd name="T0" fmla="*/ 17906 w 35813"/>
              <a:gd name="T1" fmla="*/ 0 h 6858"/>
              <a:gd name="T2" fmla="*/ 17906 w 35813"/>
              <a:gd name="T3" fmla="*/ 6858 h 6858"/>
              <a:gd name="T4" fmla="*/ 0 60000 65536"/>
              <a:gd name="T5" fmla="*/ 0 60000 65536"/>
              <a:gd name="T6" fmla="*/ 0 w 35813"/>
              <a:gd name="T7" fmla="*/ 0 h 6858"/>
              <a:gd name="T8" fmla="*/ 35813 w 35813"/>
              <a:gd name="T9" fmla="*/ 6858 h 6858"/>
            </a:gdLst>
            <a:ahLst/>
            <a:cxnLst>
              <a:cxn ang="T4">
                <a:pos x="T0" y="T1"/>
              </a:cxn>
              <a:cxn ang="T5">
                <a:pos x="T2" y="T3"/>
              </a:cxn>
            </a:cxnLst>
            <a:rect l="T6" t="T7" r="T8" b="T9"/>
            <a:pathLst>
              <a:path w="35813" h="6858">
                <a:moveTo>
                  <a:pt x="17906" y="0"/>
                </a:moveTo>
                <a:lnTo>
                  <a:pt x="17906" y="6858"/>
                </a:lnTo>
              </a:path>
            </a:pathLst>
          </a:custGeom>
          <a:noFill/>
          <a:ln w="37083">
            <a:solidFill>
              <a:srgbClr val="28166F"/>
            </a:solidFill>
            <a:round/>
          </a:ln>
        </p:spPr>
        <p:txBody>
          <a:bodyPr lIns="0" tIns="0" rIns="0" bIns="0"/>
          <a:lstStyle/>
          <a:p>
            <a:endParaRPr lang="el-GR"/>
          </a:p>
        </p:txBody>
      </p:sp>
      <p:sp>
        <p:nvSpPr>
          <p:cNvPr id="10477" name="object 238"/>
          <p:cNvSpPr/>
          <p:nvPr/>
        </p:nvSpPr>
        <p:spPr bwMode="auto">
          <a:xfrm>
            <a:off x="2719388" y="3003550"/>
            <a:ext cx="0" cy="282575"/>
          </a:xfrm>
          <a:custGeom>
            <a:avLst/>
            <a:gdLst>
              <a:gd name="T0" fmla="*/ 0 h 282701"/>
              <a:gd name="T1" fmla="*/ 282701 h 282701"/>
              <a:gd name="T2" fmla="*/ 0 60000 65536"/>
              <a:gd name="T3" fmla="*/ 0 60000 65536"/>
              <a:gd name="T4" fmla="*/ 0 h 282701"/>
              <a:gd name="T5" fmla="*/ 282701 h 282701"/>
            </a:gdLst>
            <a:ahLst/>
            <a:cxnLst>
              <a:cxn ang="T2">
                <a:pos x="0" y="T0"/>
              </a:cxn>
              <a:cxn ang="T3">
                <a:pos x="0" y="T1"/>
              </a:cxn>
            </a:cxnLst>
            <a:rect l="0" t="T4" r="0" b="T5"/>
            <a:pathLst>
              <a:path h="282701">
                <a:moveTo>
                  <a:pt x="0" y="0"/>
                </a:moveTo>
                <a:lnTo>
                  <a:pt x="0" y="282701"/>
                </a:lnTo>
              </a:path>
            </a:pathLst>
          </a:custGeom>
          <a:noFill/>
          <a:ln w="8127">
            <a:solidFill>
              <a:srgbClr val="28166F"/>
            </a:solidFill>
            <a:round/>
          </a:ln>
        </p:spPr>
        <p:txBody>
          <a:bodyPr lIns="0" tIns="0" rIns="0" bIns="0"/>
          <a:lstStyle/>
          <a:p>
            <a:endParaRPr lang="el-GR"/>
          </a:p>
        </p:txBody>
      </p:sp>
      <p:sp>
        <p:nvSpPr>
          <p:cNvPr id="10478" name="object 239"/>
          <p:cNvSpPr/>
          <p:nvPr/>
        </p:nvSpPr>
        <p:spPr bwMode="auto">
          <a:xfrm>
            <a:off x="2568575" y="3286125"/>
            <a:ext cx="7938" cy="1588"/>
          </a:xfrm>
          <a:custGeom>
            <a:avLst/>
            <a:gdLst>
              <a:gd name="T0" fmla="*/ 4191 w 8381"/>
              <a:gd name="T1" fmla="*/ 0 h 1524"/>
              <a:gd name="T2" fmla="*/ 4191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1" y="0"/>
                </a:moveTo>
                <a:lnTo>
                  <a:pt x="4191" y="1524"/>
                </a:lnTo>
              </a:path>
            </a:pathLst>
          </a:custGeom>
          <a:noFill/>
          <a:ln w="9651">
            <a:solidFill>
              <a:srgbClr val="28166F"/>
            </a:solidFill>
            <a:round/>
          </a:ln>
        </p:spPr>
        <p:txBody>
          <a:bodyPr lIns="0" tIns="0" rIns="0" bIns="0"/>
          <a:lstStyle/>
          <a:p>
            <a:endParaRPr lang="el-GR"/>
          </a:p>
        </p:txBody>
      </p:sp>
      <p:sp>
        <p:nvSpPr>
          <p:cNvPr id="10479" name="object 240"/>
          <p:cNvSpPr/>
          <p:nvPr/>
        </p:nvSpPr>
        <p:spPr bwMode="auto">
          <a:xfrm>
            <a:off x="2714625" y="3282950"/>
            <a:ext cx="6350" cy="7938"/>
          </a:xfrm>
          <a:custGeom>
            <a:avLst/>
            <a:gdLst>
              <a:gd name="T0" fmla="*/ 6858 w 6858"/>
              <a:gd name="T1" fmla="*/ 5333 h 8381"/>
              <a:gd name="T2" fmla="*/ 762 w 6858"/>
              <a:gd name="T3" fmla="*/ 0 h 8381"/>
              <a:gd name="T4" fmla="*/ 0 w 6858"/>
              <a:gd name="T5" fmla="*/ 3048 h 8381"/>
              <a:gd name="T6" fmla="*/ 5334 w 6858"/>
              <a:gd name="T7" fmla="*/ 8381 h 8381"/>
              <a:gd name="T8" fmla="*/ 6858 w 6858"/>
              <a:gd name="T9" fmla="*/ 5333 h 8381"/>
              <a:gd name="T10" fmla="*/ 0 60000 65536"/>
              <a:gd name="T11" fmla="*/ 0 60000 65536"/>
              <a:gd name="T12" fmla="*/ 0 60000 65536"/>
              <a:gd name="T13" fmla="*/ 0 60000 65536"/>
              <a:gd name="T14" fmla="*/ 0 60000 65536"/>
              <a:gd name="T15" fmla="*/ 0 w 6858"/>
              <a:gd name="T16" fmla="*/ 0 h 8381"/>
              <a:gd name="T17" fmla="*/ 6858 w 6858"/>
              <a:gd name="T18" fmla="*/ 8381 h 8381"/>
            </a:gdLst>
            <a:ahLst/>
            <a:cxnLst>
              <a:cxn ang="T10">
                <a:pos x="T0" y="T1"/>
              </a:cxn>
              <a:cxn ang="T11">
                <a:pos x="T2" y="T3"/>
              </a:cxn>
              <a:cxn ang="T12">
                <a:pos x="T4" y="T5"/>
              </a:cxn>
              <a:cxn ang="T13">
                <a:pos x="T6" y="T7"/>
              </a:cxn>
              <a:cxn ang="T14">
                <a:pos x="T8" y="T9"/>
              </a:cxn>
            </a:cxnLst>
            <a:rect l="T15" t="T16" r="T17" b="T18"/>
            <a:pathLst>
              <a:path w="6858" h="8381">
                <a:moveTo>
                  <a:pt x="6858" y="5333"/>
                </a:moveTo>
                <a:lnTo>
                  <a:pt x="762" y="0"/>
                </a:lnTo>
                <a:lnTo>
                  <a:pt x="0" y="3048"/>
                </a:lnTo>
                <a:lnTo>
                  <a:pt x="5334" y="8381"/>
                </a:lnTo>
                <a:lnTo>
                  <a:pt x="6858" y="5333"/>
                </a:lnTo>
                <a:close/>
              </a:path>
            </a:pathLst>
          </a:custGeom>
          <a:solidFill>
            <a:srgbClr val="28166F"/>
          </a:solidFill>
          <a:ln w="9525">
            <a:noFill/>
            <a:round/>
          </a:ln>
        </p:spPr>
        <p:txBody>
          <a:bodyPr lIns="0" tIns="0" rIns="0" bIns="0"/>
          <a:lstStyle/>
          <a:p>
            <a:endParaRPr lang="el-GR"/>
          </a:p>
        </p:txBody>
      </p:sp>
      <p:sp>
        <p:nvSpPr>
          <p:cNvPr id="10480" name="object 241"/>
          <p:cNvSpPr/>
          <p:nvPr/>
        </p:nvSpPr>
        <p:spPr bwMode="auto">
          <a:xfrm>
            <a:off x="2546350" y="2908300"/>
            <a:ext cx="196850" cy="0"/>
          </a:xfrm>
          <a:custGeom>
            <a:avLst/>
            <a:gdLst>
              <a:gd name="T0" fmla="*/ 198119 w 198119"/>
              <a:gd name="T1" fmla="*/ 0 w 198119"/>
              <a:gd name="T2" fmla="*/ 0 60000 65536"/>
              <a:gd name="T3" fmla="*/ 0 60000 65536"/>
              <a:gd name="T4" fmla="*/ 0 w 198119"/>
              <a:gd name="T5" fmla="*/ 198119 w 198119"/>
            </a:gdLst>
            <a:ahLst/>
            <a:cxnLst>
              <a:cxn ang="T2">
                <a:pos x="T0" y="0"/>
              </a:cxn>
              <a:cxn ang="T3">
                <a:pos x="T1" y="0"/>
              </a:cxn>
            </a:cxnLst>
            <a:rect l="T4" t="0" r="T5" b="0"/>
            <a:pathLst>
              <a:path w="198119">
                <a:moveTo>
                  <a:pt x="198119" y="0"/>
                </a:moveTo>
                <a:lnTo>
                  <a:pt x="0" y="0"/>
                </a:lnTo>
              </a:path>
            </a:pathLst>
          </a:custGeom>
          <a:noFill/>
          <a:ln w="8127">
            <a:solidFill>
              <a:srgbClr val="28166F"/>
            </a:solidFill>
            <a:round/>
          </a:ln>
        </p:spPr>
        <p:txBody>
          <a:bodyPr lIns="0" tIns="0" rIns="0" bIns="0"/>
          <a:lstStyle/>
          <a:p>
            <a:endParaRPr lang="el-GR"/>
          </a:p>
        </p:txBody>
      </p:sp>
      <p:sp>
        <p:nvSpPr>
          <p:cNvPr id="10481" name="object 242"/>
          <p:cNvSpPr/>
          <p:nvPr/>
        </p:nvSpPr>
        <p:spPr bwMode="auto">
          <a:xfrm>
            <a:off x="2546350" y="3003550"/>
            <a:ext cx="196850" cy="0"/>
          </a:xfrm>
          <a:custGeom>
            <a:avLst/>
            <a:gdLst>
              <a:gd name="T0" fmla="*/ 198119 w 198119"/>
              <a:gd name="T1" fmla="*/ 0 w 198119"/>
              <a:gd name="T2" fmla="*/ 0 60000 65536"/>
              <a:gd name="T3" fmla="*/ 0 60000 65536"/>
              <a:gd name="T4" fmla="*/ 0 w 198119"/>
              <a:gd name="T5" fmla="*/ 198119 w 198119"/>
            </a:gdLst>
            <a:ahLst/>
            <a:cxnLst>
              <a:cxn ang="T2">
                <a:pos x="T0" y="0"/>
              </a:cxn>
              <a:cxn ang="T3">
                <a:pos x="T1" y="0"/>
              </a:cxn>
            </a:cxnLst>
            <a:rect l="T4" t="0" r="T5" b="0"/>
            <a:pathLst>
              <a:path w="198119">
                <a:moveTo>
                  <a:pt x="198119" y="0"/>
                </a:moveTo>
                <a:lnTo>
                  <a:pt x="0" y="0"/>
                </a:lnTo>
              </a:path>
            </a:pathLst>
          </a:custGeom>
          <a:noFill/>
          <a:ln w="10413">
            <a:solidFill>
              <a:srgbClr val="28166F"/>
            </a:solidFill>
            <a:round/>
          </a:ln>
        </p:spPr>
        <p:txBody>
          <a:bodyPr lIns="0" tIns="0" rIns="0" bIns="0"/>
          <a:lstStyle/>
          <a:p>
            <a:endParaRPr lang="el-GR"/>
          </a:p>
        </p:txBody>
      </p:sp>
      <p:sp>
        <p:nvSpPr>
          <p:cNvPr id="10482" name="object 243"/>
          <p:cNvSpPr/>
          <p:nvPr/>
        </p:nvSpPr>
        <p:spPr bwMode="auto">
          <a:xfrm>
            <a:off x="2744788"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7366">
            <a:solidFill>
              <a:srgbClr val="28166F"/>
            </a:solidFill>
            <a:round/>
          </a:ln>
        </p:spPr>
        <p:txBody>
          <a:bodyPr lIns="0" tIns="0" rIns="0" bIns="0"/>
          <a:lstStyle/>
          <a:p>
            <a:endParaRPr lang="el-GR"/>
          </a:p>
        </p:txBody>
      </p:sp>
      <p:sp>
        <p:nvSpPr>
          <p:cNvPr id="10483" name="object 244"/>
          <p:cNvSpPr/>
          <p:nvPr/>
        </p:nvSpPr>
        <p:spPr bwMode="auto">
          <a:xfrm>
            <a:off x="2546350" y="2908300"/>
            <a:ext cx="0" cy="95250"/>
          </a:xfrm>
          <a:custGeom>
            <a:avLst/>
            <a:gdLst>
              <a:gd name="T0" fmla="*/ 0 h 95250"/>
              <a:gd name="T1" fmla="*/ 95249 h 95250"/>
              <a:gd name="T2" fmla="*/ 0 60000 65536"/>
              <a:gd name="T3" fmla="*/ 0 60000 65536"/>
              <a:gd name="T4" fmla="*/ 0 h 95250"/>
              <a:gd name="T5" fmla="*/ 95250 h 95250"/>
            </a:gdLst>
            <a:ahLst/>
            <a:cxnLst>
              <a:cxn ang="T2">
                <a:pos x="0" y="T0"/>
              </a:cxn>
              <a:cxn ang="T3">
                <a:pos x="0" y="T1"/>
              </a:cxn>
            </a:cxnLst>
            <a:rect l="0" t="T4" r="0" b="T5"/>
            <a:pathLst>
              <a:path h="95250">
                <a:moveTo>
                  <a:pt x="0" y="0"/>
                </a:moveTo>
                <a:lnTo>
                  <a:pt x="0" y="95249"/>
                </a:lnTo>
              </a:path>
            </a:pathLst>
          </a:custGeom>
          <a:noFill/>
          <a:ln w="9651">
            <a:solidFill>
              <a:srgbClr val="28166F"/>
            </a:solidFill>
            <a:round/>
          </a:ln>
        </p:spPr>
        <p:txBody>
          <a:bodyPr lIns="0" tIns="0" rIns="0" bIns="0"/>
          <a:lstStyle/>
          <a:p>
            <a:endParaRPr lang="el-GR"/>
          </a:p>
        </p:txBody>
      </p:sp>
      <p:sp>
        <p:nvSpPr>
          <p:cNvPr id="10484" name="object 245"/>
          <p:cNvSpPr/>
          <p:nvPr/>
        </p:nvSpPr>
        <p:spPr bwMode="auto">
          <a:xfrm>
            <a:off x="2741613" y="2905125"/>
            <a:ext cx="6350" cy="6350"/>
          </a:xfrm>
          <a:custGeom>
            <a:avLst/>
            <a:gdLst>
              <a:gd name="T0" fmla="*/ 6095 w 6095"/>
              <a:gd name="T1" fmla="*/ 761 h 6857"/>
              <a:gd name="T2" fmla="*/ 4571 w 6095"/>
              <a:gd name="T3" fmla="*/ 0 h 6857"/>
              <a:gd name="T4" fmla="*/ 0 w 6095"/>
              <a:gd name="T5" fmla="*/ 5333 h 6857"/>
              <a:gd name="T6" fmla="*/ 1523 w 6095"/>
              <a:gd name="T7" fmla="*/ 6857 h 6857"/>
              <a:gd name="T8" fmla="*/ 6095 w 6095"/>
              <a:gd name="T9" fmla="*/ 761 h 6857"/>
              <a:gd name="T10" fmla="*/ 0 60000 65536"/>
              <a:gd name="T11" fmla="*/ 0 60000 65536"/>
              <a:gd name="T12" fmla="*/ 0 60000 65536"/>
              <a:gd name="T13" fmla="*/ 0 60000 65536"/>
              <a:gd name="T14" fmla="*/ 0 60000 65536"/>
              <a:gd name="T15" fmla="*/ 0 w 6095"/>
              <a:gd name="T16" fmla="*/ 0 h 6857"/>
              <a:gd name="T17" fmla="*/ 6095 w 6095"/>
              <a:gd name="T18" fmla="*/ 6857 h 6857"/>
            </a:gdLst>
            <a:ahLst/>
            <a:cxnLst>
              <a:cxn ang="T10">
                <a:pos x="T0" y="T1"/>
              </a:cxn>
              <a:cxn ang="T11">
                <a:pos x="T2" y="T3"/>
              </a:cxn>
              <a:cxn ang="T12">
                <a:pos x="T4" y="T5"/>
              </a:cxn>
              <a:cxn ang="T13">
                <a:pos x="T6" y="T7"/>
              </a:cxn>
              <a:cxn ang="T14">
                <a:pos x="T8" y="T9"/>
              </a:cxn>
            </a:cxnLst>
            <a:rect l="T15" t="T16" r="T17" b="T18"/>
            <a:pathLst>
              <a:path w="6095" h="6857">
                <a:moveTo>
                  <a:pt x="6095" y="761"/>
                </a:moveTo>
                <a:lnTo>
                  <a:pt x="4571" y="0"/>
                </a:lnTo>
                <a:lnTo>
                  <a:pt x="0" y="5333"/>
                </a:lnTo>
                <a:lnTo>
                  <a:pt x="1523" y="6857"/>
                </a:lnTo>
                <a:lnTo>
                  <a:pt x="6095" y="761"/>
                </a:lnTo>
                <a:close/>
              </a:path>
            </a:pathLst>
          </a:custGeom>
          <a:solidFill>
            <a:srgbClr val="28166F"/>
          </a:solidFill>
          <a:ln w="9525">
            <a:noFill/>
            <a:round/>
          </a:ln>
        </p:spPr>
        <p:txBody>
          <a:bodyPr lIns="0" tIns="0" rIns="0" bIns="0"/>
          <a:lstStyle/>
          <a:p>
            <a:endParaRPr lang="el-GR"/>
          </a:p>
        </p:txBody>
      </p:sp>
      <p:sp>
        <p:nvSpPr>
          <p:cNvPr id="10485" name="object 246"/>
          <p:cNvSpPr/>
          <p:nvPr/>
        </p:nvSpPr>
        <p:spPr bwMode="auto">
          <a:xfrm>
            <a:off x="2741613" y="2998788"/>
            <a:ext cx="6350" cy="7937"/>
          </a:xfrm>
          <a:custGeom>
            <a:avLst/>
            <a:gdLst>
              <a:gd name="T0" fmla="*/ 6095 w 6095"/>
              <a:gd name="T1" fmla="*/ 5334 h 6858"/>
              <a:gd name="T2" fmla="*/ 1523 w 6095"/>
              <a:gd name="T3" fmla="*/ 0 h 6858"/>
              <a:gd name="T4" fmla="*/ 0 w 6095"/>
              <a:gd name="T5" fmla="*/ 2286 h 6858"/>
              <a:gd name="T6" fmla="*/ 4571 w 6095"/>
              <a:gd name="T7" fmla="*/ 6858 h 6858"/>
              <a:gd name="T8" fmla="*/ 6095 w 6095"/>
              <a:gd name="T9" fmla="*/ 5334 h 6858"/>
              <a:gd name="T10" fmla="*/ 0 60000 65536"/>
              <a:gd name="T11" fmla="*/ 0 60000 65536"/>
              <a:gd name="T12" fmla="*/ 0 60000 65536"/>
              <a:gd name="T13" fmla="*/ 0 60000 65536"/>
              <a:gd name="T14" fmla="*/ 0 60000 65536"/>
              <a:gd name="T15" fmla="*/ 0 w 6095"/>
              <a:gd name="T16" fmla="*/ 0 h 6858"/>
              <a:gd name="T17" fmla="*/ 6095 w 6095"/>
              <a:gd name="T18" fmla="*/ 6858 h 6858"/>
            </a:gdLst>
            <a:ahLst/>
            <a:cxnLst>
              <a:cxn ang="T10">
                <a:pos x="T0" y="T1"/>
              </a:cxn>
              <a:cxn ang="T11">
                <a:pos x="T2" y="T3"/>
              </a:cxn>
              <a:cxn ang="T12">
                <a:pos x="T4" y="T5"/>
              </a:cxn>
              <a:cxn ang="T13">
                <a:pos x="T6" y="T7"/>
              </a:cxn>
              <a:cxn ang="T14">
                <a:pos x="T8" y="T9"/>
              </a:cxn>
            </a:cxnLst>
            <a:rect l="T15" t="T16" r="T17" b="T18"/>
            <a:pathLst>
              <a:path w="6095" h="6858">
                <a:moveTo>
                  <a:pt x="6095" y="5334"/>
                </a:moveTo>
                <a:lnTo>
                  <a:pt x="1523" y="0"/>
                </a:lnTo>
                <a:lnTo>
                  <a:pt x="0" y="2286"/>
                </a:lnTo>
                <a:lnTo>
                  <a:pt x="4571" y="6858"/>
                </a:lnTo>
                <a:lnTo>
                  <a:pt x="6095" y="5334"/>
                </a:lnTo>
                <a:close/>
              </a:path>
            </a:pathLst>
          </a:custGeom>
          <a:solidFill>
            <a:srgbClr val="28166F"/>
          </a:solidFill>
          <a:ln w="9525">
            <a:noFill/>
            <a:round/>
          </a:ln>
        </p:spPr>
        <p:txBody>
          <a:bodyPr lIns="0" tIns="0" rIns="0" bIns="0"/>
          <a:lstStyle/>
          <a:p>
            <a:endParaRPr lang="el-GR"/>
          </a:p>
        </p:txBody>
      </p:sp>
      <p:sp>
        <p:nvSpPr>
          <p:cNvPr id="10486" name="object 247"/>
          <p:cNvSpPr/>
          <p:nvPr/>
        </p:nvSpPr>
        <p:spPr bwMode="auto">
          <a:xfrm>
            <a:off x="2681288" y="3284538"/>
            <a:ext cx="36512" cy="6350"/>
          </a:xfrm>
          <a:custGeom>
            <a:avLst/>
            <a:gdLst>
              <a:gd name="T0" fmla="*/ 18287 w 36575"/>
              <a:gd name="T1" fmla="*/ 0 h 6858"/>
              <a:gd name="T2" fmla="*/ 18287 w 36575"/>
              <a:gd name="T3" fmla="*/ 6858 h 6858"/>
              <a:gd name="T4" fmla="*/ 0 60000 65536"/>
              <a:gd name="T5" fmla="*/ 0 60000 65536"/>
              <a:gd name="T6" fmla="*/ 0 w 36575"/>
              <a:gd name="T7" fmla="*/ 0 h 6858"/>
              <a:gd name="T8" fmla="*/ 36575 w 36575"/>
              <a:gd name="T9" fmla="*/ 6858 h 6858"/>
            </a:gdLst>
            <a:ahLst/>
            <a:cxnLst>
              <a:cxn ang="T4">
                <a:pos x="T0" y="T1"/>
              </a:cxn>
              <a:cxn ang="T5">
                <a:pos x="T2" y="T3"/>
              </a:cxn>
            </a:cxnLst>
            <a:rect l="T6" t="T7" r="T8" b="T9"/>
            <a:pathLst>
              <a:path w="36575" h="6858">
                <a:moveTo>
                  <a:pt x="18287" y="0"/>
                </a:moveTo>
                <a:lnTo>
                  <a:pt x="18287" y="6858"/>
                </a:lnTo>
              </a:path>
            </a:pathLst>
          </a:custGeom>
          <a:noFill/>
          <a:ln w="37845">
            <a:solidFill>
              <a:srgbClr val="28166F"/>
            </a:solidFill>
            <a:round/>
          </a:ln>
        </p:spPr>
        <p:txBody>
          <a:bodyPr lIns="0" tIns="0" rIns="0" bIns="0"/>
          <a:lstStyle/>
          <a:p>
            <a:endParaRPr lang="el-GR"/>
          </a:p>
        </p:txBody>
      </p:sp>
      <p:sp>
        <p:nvSpPr>
          <p:cNvPr id="10487" name="object 248"/>
          <p:cNvSpPr/>
          <p:nvPr/>
        </p:nvSpPr>
        <p:spPr bwMode="auto">
          <a:xfrm>
            <a:off x="2517775" y="3395663"/>
            <a:ext cx="44450" cy="9525"/>
          </a:xfrm>
          <a:custGeom>
            <a:avLst/>
            <a:gdLst>
              <a:gd name="T0" fmla="*/ 22098 w 44195"/>
              <a:gd name="T1" fmla="*/ 0 h 8382"/>
              <a:gd name="T2" fmla="*/ 22098 w 44195"/>
              <a:gd name="T3" fmla="*/ 8382 h 8382"/>
              <a:gd name="T4" fmla="*/ 0 60000 65536"/>
              <a:gd name="T5" fmla="*/ 0 60000 65536"/>
              <a:gd name="T6" fmla="*/ 0 w 44195"/>
              <a:gd name="T7" fmla="*/ 0 h 8382"/>
              <a:gd name="T8" fmla="*/ 44195 w 44195"/>
              <a:gd name="T9" fmla="*/ 8382 h 8382"/>
            </a:gdLst>
            <a:ahLst/>
            <a:cxnLst>
              <a:cxn ang="T4">
                <a:pos x="T0" y="T1"/>
              </a:cxn>
              <a:cxn ang="T5">
                <a:pos x="T2" y="T3"/>
              </a:cxn>
            </a:cxnLst>
            <a:rect l="T6" t="T7" r="T8" b="T9"/>
            <a:pathLst>
              <a:path w="44195" h="8382">
                <a:moveTo>
                  <a:pt x="22098" y="0"/>
                </a:moveTo>
                <a:lnTo>
                  <a:pt x="22098" y="8382"/>
                </a:lnTo>
              </a:path>
            </a:pathLst>
          </a:custGeom>
          <a:noFill/>
          <a:ln w="45465">
            <a:solidFill>
              <a:srgbClr val="28166F"/>
            </a:solidFill>
            <a:round/>
          </a:ln>
        </p:spPr>
        <p:txBody>
          <a:bodyPr lIns="0" tIns="0" rIns="0" bIns="0"/>
          <a:lstStyle/>
          <a:p>
            <a:endParaRPr lang="el-GR"/>
          </a:p>
        </p:txBody>
      </p:sp>
      <p:sp>
        <p:nvSpPr>
          <p:cNvPr id="10488" name="object 249"/>
          <p:cNvSpPr/>
          <p:nvPr/>
        </p:nvSpPr>
        <p:spPr bwMode="auto">
          <a:xfrm>
            <a:off x="2520950"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8">
            <a:solidFill>
              <a:srgbClr val="28166F"/>
            </a:solidFill>
            <a:round/>
          </a:ln>
        </p:spPr>
        <p:txBody>
          <a:bodyPr lIns="0" tIns="0" rIns="0" bIns="0"/>
          <a:lstStyle/>
          <a:p>
            <a:endParaRPr lang="el-GR"/>
          </a:p>
        </p:txBody>
      </p:sp>
      <p:sp>
        <p:nvSpPr>
          <p:cNvPr id="10489" name="object 250"/>
          <p:cNvSpPr/>
          <p:nvPr/>
        </p:nvSpPr>
        <p:spPr bwMode="auto">
          <a:xfrm>
            <a:off x="2517775" y="3498850"/>
            <a:ext cx="44450" cy="9525"/>
          </a:xfrm>
          <a:custGeom>
            <a:avLst/>
            <a:gdLst>
              <a:gd name="T0" fmla="*/ 22098 w 44195"/>
              <a:gd name="T1" fmla="*/ 0 h 9144"/>
              <a:gd name="T2" fmla="*/ 22098 w 44195"/>
              <a:gd name="T3" fmla="*/ 9144 h 9144"/>
              <a:gd name="T4" fmla="*/ 0 60000 65536"/>
              <a:gd name="T5" fmla="*/ 0 60000 65536"/>
              <a:gd name="T6" fmla="*/ 0 w 44195"/>
              <a:gd name="T7" fmla="*/ 0 h 9144"/>
              <a:gd name="T8" fmla="*/ 44195 w 44195"/>
              <a:gd name="T9" fmla="*/ 9144 h 9144"/>
            </a:gdLst>
            <a:ahLst/>
            <a:cxnLst>
              <a:cxn ang="T4">
                <a:pos x="T0" y="T1"/>
              </a:cxn>
              <a:cxn ang="T5">
                <a:pos x="T2" y="T3"/>
              </a:cxn>
            </a:cxnLst>
            <a:rect l="T6" t="T7" r="T8" b="T9"/>
            <a:pathLst>
              <a:path w="44195" h="9144">
                <a:moveTo>
                  <a:pt x="22098" y="0"/>
                </a:moveTo>
                <a:lnTo>
                  <a:pt x="22098" y="9144"/>
                </a:lnTo>
              </a:path>
            </a:pathLst>
          </a:custGeom>
          <a:noFill/>
          <a:ln w="45465">
            <a:solidFill>
              <a:srgbClr val="28166F"/>
            </a:solidFill>
            <a:round/>
          </a:ln>
        </p:spPr>
        <p:txBody>
          <a:bodyPr lIns="0" tIns="0" rIns="0" bIns="0"/>
          <a:lstStyle/>
          <a:p>
            <a:endParaRPr lang="el-GR"/>
          </a:p>
        </p:txBody>
      </p:sp>
      <p:sp>
        <p:nvSpPr>
          <p:cNvPr id="10490" name="object 251"/>
          <p:cNvSpPr/>
          <p:nvPr/>
        </p:nvSpPr>
        <p:spPr bwMode="auto">
          <a:xfrm>
            <a:off x="2786063" y="3055938"/>
            <a:ext cx="0" cy="242887"/>
          </a:xfrm>
          <a:custGeom>
            <a:avLst/>
            <a:gdLst>
              <a:gd name="T0" fmla="*/ 0 h 243840"/>
              <a:gd name="T1" fmla="*/ 243840 h 243840"/>
              <a:gd name="T2" fmla="*/ 0 60000 65536"/>
              <a:gd name="T3" fmla="*/ 0 60000 65536"/>
              <a:gd name="T4" fmla="*/ 0 h 243840"/>
              <a:gd name="T5" fmla="*/ 243840 h 243840"/>
            </a:gdLst>
            <a:ahLst/>
            <a:cxnLst>
              <a:cxn ang="T2">
                <a:pos x="0" y="T0"/>
              </a:cxn>
              <a:cxn ang="T3">
                <a:pos x="0" y="T1"/>
              </a:cxn>
            </a:cxnLst>
            <a:rect l="0" t="T4" r="0" b="T5"/>
            <a:pathLst>
              <a:path h="243840">
                <a:moveTo>
                  <a:pt x="0" y="0"/>
                </a:moveTo>
                <a:lnTo>
                  <a:pt x="0" y="243840"/>
                </a:lnTo>
              </a:path>
            </a:pathLst>
          </a:custGeom>
          <a:noFill/>
          <a:ln w="26225">
            <a:solidFill>
              <a:srgbClr val="28166F"/>
            </a:solidFill>
            <a:round/>
          </a:ln>
        </p:spPr>
        <p:txBody>
          <a:bodyPr lIns="0" tIns="0" rIns="0" bIns="0"/>
          <a:lstStyle/>
          <a:p>
            <a:endParaRPr lang="el-GR"/>
          </a:p>
        </p:txBody>
      </p:sp>
      <p:sp>
        <p:nvSpPr>
          <p:cNvPr id="10491" name="object 252"/>
          <p:cNvSpPr/>
          <p:nvPr/>
        </p:nvSpPr>
        <p:spPr bwMode="auto">
          <a:xfrm>
            <a:off x="2935288"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8128">
            <a:solidFill>
              <a:srgbClr val="28166F"/>
            </a:solidFill>
            <a:round/>
          </a:ln>
        </p:spPr>
        <p:txBody>
          <a:bodyPr lIns="0" tIns="0" rIns="0" bIns="0"/>
          <a:lstStyle/>
          <a:p>
            <a:endParaRPr lang="el-GR"/>
          </a:p>
        </p:txBody>
      </p:sp>
      <p:sp>
        <p:nvSpPr>
          <p:cNvPr id="10492" name="object 253"/>
          <p:cNvSpPr/>
          <p:nvPr/>
        </p:nvSpPr>
        <p:spPr bwMode="auto">
          <a:xfrm>
            <a:off x="2517775"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7365">
            <a:solidFill>
              <a:srgbClr val="28166F"/>
            </a:solidFill>
            <a:round/>
          </a:ln>
        </p:spPr>
        <p:txBody>
          <a:bodyPr lIns="0" tIns="0" rIns="0" bIns="0"/>
          <a:lstStyle/>
          <a:p>
            <a:endParaRPr lang="el-GR"/>
          </a:p>
        </p:txBody>
      </p:sp>
      <p:sp>
        <p:nvSpPr>
          <p:cNvPr id="10493" name="object 254"/>
          <p:cNvSpPr/>
          <p:nvPr/>
        </p:nvSpPr>
        <p:spPr bwMode="auto">
          <a:xfrm>
            <a:off x="2520950" y="3576638"/>
            <a:ext cx="411163" cy="0"/>
          </a:xfrm>
          <a:custGeom>
            <a:avLst/>
            <a:gdLst>
              <a:gd name="T0" fmla="*/ 410718 w 410718"/>
              <a:gd name="T1" fmla="*/ 0 w 410718"/>
              <a:gd name="T2" fmla="*/ 0 60000 65536"/>
              <a:gd name="T3" fmla="*/ 0 60000 65536"/>
              <a:gd name="T4" fmla="*/ 0 w 410718"/>
              <a:gd name="T5" fmla="*/ 410718 w 410718"/>
            </a:gdLst>
            <a:ahLst/>
            <a:cxnLst>
              <a:cxn ang="T2">
                <a:pos x="T0" y="0"/>
              </a:cxn>
              <a:cxn ang="T3">
                <a:pos x="T1" y="0"/>
              </a:cxn>
            </a:cxnLst>
            <a:rect l="T4" t="0" r="T5" b="0"/>
            <a:pathLst>
              <a:path w="410718">
                <a:moveTo>
                  <a:pt x="410718" y="0"/>
                </a:moveTo>
                <a:lnTo>
                  <a:pt x="0" y="0"/>
                </a:lnTo>
              </a:path>
            </a:pathLst>
          </a:custGeom>
          <a:noFill/>
          <a:ln w="9652">
            <a:solidFill>
              <a:srgbClr val="28166F"/>
            </a:solidFill>
            <a:round/>
          </a:ln>
        </p:spPr>
        <p:txBody>
          <a:bodyPr lIns="0" tIns="0" rIns="0" bIns="0"/>
          <a:lstStyle/>
          <a:p>
            <a:endParaRPr lang="el-GR"/>
          </a:p>
        </p:txBody>
      </p:sp>
      <p:sp>
        <p:nvSpPr>
          <p:cNvPr id="10494" name="object 255"/>
          <p:cNvSpPr/>
          <p:nvPr/>
        </p:nvSpPr>
        <p:spPr bwMode="auto">
          <a:xfrm>
            <a:off x="2928938" y="3571875"/>
            <a:ext cx="9525" cy="12700"/>
          </a:xfrm>
          <a:custGeom>
            <a:avLst/>
            <a:gdLst>
              <a:gd name="T0" fmla="*/ 10668 w 10668"/>
              <a:gd name="T1" fmla="*/ 6096 h 12192"/>
              <a:gd name="T2" fmla="*/ 6857 w 10668"/>
              <a:gd name="T3" fmla="*/ 0 h 12192"/>
              <a:gd name="T4" fmla="*/ 0 w 10668"/>
              <a:gd name="T5" fmla="*/ 6096 h 12192"/>
              <a:gd name="T6" fmla="*/ 4572 w 10668"/>
              <a:gd name="T7" fmla="*/ 12192 h 12192"/>
              <a:gd name="T8" fmla="*/ 10668 w 10668"/>
              <a:gd name="T9" fmla="*/ 6096 h 12192"/>
              <a:gd name="T10" fmla="*/ 0 60000 65536"/>
              <a:gd name="T11" fmla="*/ 0 60000 65536"/>
              <a:gd name="T12" fmla="*/ 0 60000 65536"/>
              <a:gd name="T13" fmla="*/ 0 60000 65536"/>
              <a:gd name="T14" fmla="*/ 0 60000 65536"/>
              <a:gd name="T15" fmla="*/ 0 w 10668"/>
              <a:gd name="T16" fmla="*/ 0 h 12192"/>
              <a:gd name="T17" fmla="*/ 10668 w 10668"/>
              <a:gd name="T18" fmla="*/ 12192 h 12192"/>
            </a:gdLst>
            <a:ahLst/>
            <a:cxnLst>
              <a:cxn ang="T10">
                <a:pos x="T0" y="T1"/>
              </a:cxn>
              <a:cxn ang="T11">
                <a:pos x="T2" y="T3"/>
              </a:cxn>
              <a:cxn ang="T12">
                <a:pos x="T4" y="T5"/>
              </a:cxn>
              <a:cxn ang="T13">
                <a:pos x="T6" y="T7"/>
              </a:cxn>
              <a:cxn ang="T14">
                <a:pos x="T8" y="T9"/>
              </a:cxn>
            </a:cxnLst>
            <a:rect l="T15" t="T16" r="T17" b="T18"/>
            <a:pathLst>
              <a:path w="10668" h="12192">
                <a:moveTo>
                  <a:pt x="10668" y="6096"/>
                </a:moveTo>
                <a:lnTo>
                  <a:pt x="6857" y="0"/>
                </a:lnTo>
                <a:lnTo>
                  <a:pt x="0" y="6096"/>
                </a:lnTo>
                <a:lnTo>
                  <a:pt x="4572" y="12192"/>
                </a:lnTo>
                <a:lnTo>
                  <a:pt x="10668" y="6096"/>
                </a:lnTo>
                <a:close/>
              </a:path>
            </a:pathLst>
          </a:custGeom>
          <a:solidFill>
            <a:srgbClr val="28166F"/>
          </a:solidFill>
          <a:ln w="9525">
            <a:noFill/>
            <a:round/>
          </a:ln>
        </p:spPr>
        <p:txBody>
          <a:bodyPr lIns="0" tIns="0" rIns="0" bIns="0"/>
          <a:lstStyle/>
          <a:p>
            <a:endParaRPr lang="el-GR"/>
          </a:p>
        </p:txBody>
      </p:sp>
      <p:sp>
        <p:nvSpPr>
          <p:cNvPr id="10495" name="object 256"/>
          <p:cNvSpPr/>
          <p:nvPr/>
        </p:nvSpPr>
        <p:spPr bwMode="auto">
          <a:xfrm>
            <a:off x="2889250" y="3543300"/>
            <a:ext cx="17463" cy="34925"/>
          </a:xfrm>
          <a:custGeom>
            <a:avLst/>
            <a:gdLst>
              <a:gd name="T0" fmla="*/ 16763 w 16763"/>
              <a:gd name="T1" fmla="*/ 31241 h 34289"/>
              <a:gd name="T2" fmla="*/ 6857 w 16763"/>
              <a:gd name="T3" fmla="*/ 0 h 34289"/>
              <a:gd name="T4" fmla="*/ 0 w 16763"/>
              <a:gd name="T5" fmla="*/ 1524 h 34289"/>
              <a:gd name="T6" fmla="*/ 9906 w 16763"/>
              <a:gd name="T7" fmla="*/ 34289 h 34289"/>
              <a:gd name="T8" fmla="*/ 16763 w 16763"/>
              <a:gd name="T9" fmla="*/ 31241 h 34289"/>
              <a:gd name="T10" fmla="*/ 0 60000 65536"/>
              <a:gd name="T11" fmla="*/ 0 60000 65536"/>
              <a:gd name="T12" fmla="*/ 0 60000 65536"/>
              <a:gd name="T13" fmla="*/ 0 60000 65536"/>
              <a:gd name="T14" fmla="*/ 0 60000 65536"/>
              <a:gd name="T15" fmla="*/ 0 w 16763"/>
              <a:gd name="T16" fmla="*/ 0 h 34289"/>
              <a:gd name="T17" fmla="*/ 16763 w 16763"/>
              <a:gd name="T18" fmla="*/ 34289 h 34289"/>
            </a:gdLst>
            <a:ahLst/>
            <a:cxnLst>
              <a:cxn ang="T10">
                <a:pos x="T0" y="T1"/>
              </a:cxn>
              <a:cxn ang="T11">
                <a:pos x="T2" y="T3"/>
              </a:cxn>
              <a:cxn ang="T12">
                <a:pos x="T4" y="T5"/>
              </a:cxn>
              <a:cxn ang="T13">
                <a:pos x="T6" y="T7"/>
              </a:cxn>
              <a:cxn ang="T14">
                <a:pos x="T8" y="T9"/>
              </a:cxn>
            </a:cxnLst>
            <a:rect l="T15" t="T16" r="T17" b="T18"/>
            <a:pathLst>
              <a:path w="16763" h="34289">
                <a:moveTo>
                  <a:pt x="16763" y="31241"/>
                </a:moveTo>
                <a:lnTo>
                  <a:pt x="6857" y="0"/>
                </a:lnTo>
                <a:lnTo>
                  <a:pt x="0" y="1524"/>
                </a:lnTo>
                <a:lnTo>
                  <a:pt x="9906" y="34289"/>
                </a:lnTo>
                <a:lnTo>
                  <a:pt x="16763" y="31241"/>
                </a:lnTo>
                <a:close/>
              </a:path>
            </a:pathLst>
          </a:custGeom>
          <a:solidFill>
            <a:srgbClr val="28166F"/>
          </a:solidFill>
          <a:ln w="9525">
            <a:noFill/>
            <a:round/>
          </a:ln>
        </p:spPr>
        <p:txBody>
          <a:bodyPr lIns="0" tIns="0" rIns="0" bIns="0"/>
          <a:lstStyle/>
          <a:p>
            <a:endParaRPr lang="el-GR"/>
          </a:p>
        </p:txBody>
      </p:sp>
      <p:sp>
        <p:nvSpPr>
          <p:cNvPr id="10496" name="object 257"/>
          <p:cNvSpPr/>
          <p:nvPr/>
        </p:nvSpPr>
        <p:spPr bwMode="auto">
          <a:xfrm>
            <a:off x="2549525" y="3543300"/>
            <a:ext cx="12700" cy="33338"/>
          </a:xfrm>
          <a:custGeom>
            <a:avLst/>
            <a:gdLst>
              <a:gd name="T0" fmla="*/ 12191 w 12191"/>
              <a:gd name="T1" fmla="*/ 1524 h 32765"/>
              <a:gd name="T2" fmla="*/ 5333 w 12191"/>
              <a:gd name="T3" fmla="*/ 0 h 32765"/>
              <a:gd name="T4" fmla="*/ 0 w 12191"/>
              <a:gd name="T5" fmla="*/ 31241 h 32765"/>
              <a:gd name="T6" fmla="*/ 5333 w 12191"/>
              <a:gd name="T7" fmla="*/ 32765 h 32765"/>
              <a:gd name="T8" fmla="*/ 12191 w 12191"/>
              <a:gd name="T9" fmla="*/ 1524 h 32765"/>
              <a:gd name="T10" fmla="*/ 0 60000 65536"/>
              <a:gd name="T11" fmla="*/ 0 60000 65536"/>
              <a:gd name="T12" fmla="*/ 0 60000 65536"/>
              <a:gd name="T13" fmla="*/ 0 60000 65536"/>
              <a:gd name="T14" fmla="*/ 0 60000 65536"/>
              <a:gd name="T15" fmla="*/ 0 w 12191"/>
              <a:gd name="T16" fmla="*/ 0 h 32765"/>
              <a:gd name="T17" fmla="*/ 12191 w 12191"/>
              <a:gd name="T18" fmla="*/ 32765 h 32765"/>
            </a:gdLst>
            <a:ahLst/>
            <a:cxnLst>
              <a:cxn ang="T10">
                <a:pos x="T0" y="T1"/>
              </a:cxn>
              <a:cxn ang="T11">
                <a:pos x="T2" y="T3"/>
              </a:cxn>
              <a:cxn ang="T12">
                <a:pos x="T4" y="T5"/>
              </a:cxn>
              <a:cxn ang="T13">
                <a:pos x="T6" y="T7"/>
              </a:cxn>
              <a:cxn ang="T14">
                <a:pos x="T8" y="T9"/>
              </a:cxn>
            </a:cxnLst>
            <a:rect l="T15" t="T16" r="T17" b="T18"/>
            <a:pathLst>
              <a:path w="12191" h="32765">
                <a:moveTo>
                  <a:pt x="12191" y="1524"/>
                </a:moveTo>
                <a:lnTo>
                  <a:pt x="5333" y="0"/>
                </a:lnTo>
                <a:lnTo>
                  <a:pt x="0" y="31241"/>
                </a:lnTo>
                <a:lnTo>
                  <a:pt x="5333" y="32765"/>
                </a:lnTo>
                <a:lnTo>
                  <a:pt x="12191" y="1524"/>
                </a:lnTo>
                <a:close/>
              </a:path>
            </a:pathLst>
          </a:custGeom>
          <a:solidFill>
            <a:srgbClr val="28166F"/>
          </a:solidFill>
          <a:ln w="9525">
            <a:noFill/>
            <a:round/>
          </a:ln>
        </p:spPr>
        <p:txBody>
          <a:bodyPr lIns="0" tIns="0" rIns="0" bIns="0"/>
          <a:lstStyle/>
          <a:p>
            <a:endParaRPr lang="el-GR"/>
          </a:p>
        </p:txBody>
      </p:sp>
      <p:sp>
        <p:nvSpPr>
          <p:cNvPr id="10497" name="object 258"/>
          <p:cNvSpPr/>
          <p:nvPr/>
        </p:nvSpPr>
        <p:spPr bwMode="auto">
          <a:xfrm>
            <a:off x="2516188" y="3571875"/>
            <a:ext cx="9525" cy="12700"/>
          </a:xfrm>
          <a:custGeom>
            <a:avLst/>
            <a:gdLst>
              <a:gd name="T0" fmla="*/ 8381 w 8381"/>
              <a:gd name="T1" fmla="*/ 6096 h 12192"/>
              <a:gd name="T2" fmla="*/ 3048 w 8381"/>
              <a:gd name="T3" fmla="*/ 0 h 12192"/>
              <a:gd name="T4" fmla="*/ 0 w 8381"/>
              <a:gd name="T5" fmla="*/ 6096 h 12192"/>
              <a:gd name="T6" fmla="*/ 3048 w 8381"/>
              <a:gd name="T7" fmla="*/ 12192 h 12192"/>
              <a:gd name="T8" fmla="*/ 8381 w 8381"/>
              <a:gd name="T9" fmla="*/ 6096 h 12192"/>
              <a:gd name="T10" fmla="*/ 0 60000 65536"/>
              <a:gd name="T11" fmla="*/ 0 60000 65536"/>
              <a:gd name="T12" fmla="*/ 0 60000 65536"/>
              <a:gd name="T13" fmla="*/ 0 60000 65536"/>
              <a:gd name="T14" fmla="*/ 0 60000 65536"/>
              <a:gd name="T15" fmla="*/ 0 w 8381"/>
              <a:gd name="T16" fmla="*/ 0 h 12192"/>
              <a:gd name="T17" fmla="*/ 8381 w 8381"/>
              <a:gd name="T18" fmla="*/ 12192 h 12192"/>
            </a:gdLst>
            <a:ahLst/>
            <a:cxnLst>
              <a:cxn ang="T10">
                <a:pos x="T0" y="T1"/>
              </a:cxn>
              <a:cxn ang="T11">
                <a:pos x="T2" y="T3"/>
              </a:cxn>
              <a:cxn ang="T12">
                <a:pos x="T4" y="T5"/>
              </a:cxn>
              <a:cxn ang="T13">
                <a:pos x="T6" y="T7"/>
              </a:cxn>
              <a:cxn ang="T14">
                <a:pos x="T8" y="T9"/>
              </a:cxn>
            </a:cxnLst>
            <a:rect l="T15" t="T16" r="T17" b="T18"/>
            <a:pathLst>
              <a:path w="8381" h="12192">
                <a:moveTo>
                  <a:pt x="8381" y="6096"/>
                </a:moveTo>
                <a:lnTo>
                  <a:pt x="3048" y="0"/>
                </a:lnTo>
                <a:lnTo>
                  <a:pt x="0" y="6096"/>
                </a:lnTo>
                <a:lnTo>
                  <a:pt x="3048" y="12192"/>
                </a:lnTo>
                <a:lnTo>
                  <a:pt x="8381" y="6096"/>
                </a:lnTo>
                <a:close/>
              </a:path>
            </a:pathLst>
          </a:custGeom>
          <a:solidFill>
            <a:srgbClr val="28166F"/>
          </a:solidFill>
          <a:ln w="9525">
            <a:noFill/>
            <a:round/>
          </a:ln>
        </p:spPr>
        <p:txBody>
          <a:bodyPr lIns="0" tIns="0" rIns="0" bIns="0"/>
          <a:lstStyle/>
          <a:p>
            <a:endParaRPr lang="el-GR"/>
          </a:p>
        </p:txBody>
      </p:sp>
      <p:sp>
        <p:nvSpPr>
          <p:cNvPr id="10498" name="object 259"/>
          <p:cNvSpPr/>
          <p:nvPr/>
        </p:nvSpPr>
        <p:spPr bwMode="auto">
          <a:xfrm>
            <a:off x="2559050" y="3543300"/>
            <a:ext cx="333375" cy="0"/>
          </a:xfrm>
          <a:custGeom>
            <a:avLst/>
            <a:gdLst>
              <a:gd name="T0" fmla="*/ 334517 w 334517"/>
              <a:gd name="T1" fmla="*/ 0 w 334517"/>
              <a:gd name="T2" fmla="*/ 0 60000 65536"/>
              <a:gd name="T3" fmla="*/ 0 60000 65536"/>
              <a:gd name="T4" fmla="*/ 0 w 334517"/>
              <a:gd name="T5" fmla="*/ 334517 w 334517"/>
            </a:gdLst>
            <a:ahLst/>
            <a:cxnLst>
              <a:cxn ang="T2">
                <a:pos x="T0" y="0"/>
              </a:cxn>
              <a:cxn ang="T3">
                <a:pos x="T1" y="0"/>
              </a:cxn>
            </a:cxnLst>
            <a:rect l="T4" t="0" r="T5" b="0"/>
            <a:pathLst>
              <a:path w="334517">
                <a:moveTo>
                  <a:pt x="334517" y="0"/>
                </a:moveTo>
                <a:lnTo>
                  <a:pt x="0" y="0"/>
                </a:lnTo>
              </a:path>
            </a:pathLst>
          </a:custGeom>
          <a:noFill/>
          <a:ln w="9651">
            <a:solidFill>
              <a:srgbClr val="28166F"/>
            </a:solidFill>
            <a:round/>
          </a:ln>
        </p:spPr>
        <p:txBody>
          <a:bodyPr lIns="0" tIns="0" rIns="0" bIns="0"/>
          <a:lstStyle/>
          <a:p>
            <a:endParaRPr lang="el-GR"/>
          </a:p>
        </p:txBody>
      </p:sp>
      <p:sp>
        <p:nvSpPr>
          <p:cNvPr id="10499" name="object 260"/>
          <p:cNvSpPr/>
          <p:nvPr/>
        </p:nvSpPr>
        <p:spPr bwMode="auto">
          <a:xfrm>
            <a:off x="2886075" y="3060700"/>
            <a:ext cx="3175" cy="7938"/>
          </a:xfrm>
          <a:custGeom>
            <a:avLst/>
            <a:gdLst>
              <a:gd name="T0" fmla="*/ 1523 w 3047"/>
              <a:gd name="T1" fmla="*/ 0 h 9143"/>
              <a:gd name="T2" fmla="*/ 1523 w 3047"/>
              <a:gd name="T3" fmla="*/ 9143 h 9143"/>
              <a:gd name="T4" fmla="*/ 0 60000 65536"/>
              <a:gd name="T5" fmla="*/ 0 60000 65536"/>
              <a:gd name="T6" fmla="*/ 0 w 3047"/>
              <a:gd name="T7" fmla="*/ 0 h 9143"/>
              <a:gd name="T8" fmla="*/ 3047 w 3047"/>
              <a:gd name="T9" fmla="*/ 9143 h 9143"/>
            </a:gdLst>
            <a:ahLst/>
            <a:cxnLst>
              <a:cxn ang="T4">
                <a:pos x="T0" y="T1"/>
              </a:cxn>
              <a:cxn ang="T5">
                <a:pos x="T2" y="T3"/>
              </a:cxn>
            </a:cxnLst>
            <a:rect l="T6" t="T7" r="T8" b="T9"/>
            <a:pathLst>
              <a:path w="3047" h="9143">
                <a:moveTo>
                  <a:pt x="1523" y="0"/>
                </a:moveTo>
                <a:lnTo>
                  <a:pt x="1523" y="9143"/>
                </a:lnTo>
              </a:path>
            </a:pathLst>
          </a:custGeom>
          <a:noFill/>
          <a:ln w="4317">
            <a:solidFill>
              <a:srgbClr val="28166F"/>
            </a:solidFill>
            <a:round/>
          </a:ln>
        </p:spPr>
        <p:txBody>
          <a:bodyPr lIns="0" tIns="0" rIns="0" bIns="0"/>
          <a:lstStyle/>
          <a:p>
            <a:endParaRPr lang="el-GR"/>
          </a:p>
        </p:txBody>
      </p:sp>
      <p:sp>
        <p:nvSpPr>
          <p:cNvPr id="10500" name="object 261"/>
          <p:cNvSpPr/>
          <p:nvPr/>
        </p:nvSpPr>
        <p:spPr bwMode="auto">
          <a:xfrm>
            <a:off x="2536825" y="3521075"/>
            <a:ext cx="12700" cy="0"/>
          </a:xfrm>
          <a:custGeom>
            <a:avLst/>
            <a:gdLst>
              <a:gd name="T0" fmla="*/ 12954 w 12954"/>
              <a:gd name="T1" fmla="*/ 0 w 12954"/>
              <a:gd name="T2" fmla="*/ 0 60000 65536"/>
              <a:gd name="T3" fmla="*/ 0 60000 65536"/>
              <a:gd name="T4" fmla="*/ 0 w 12954"/>
              <a:gd name="T5" fmla="*/ 12954 w 12954"/>
            </a:gdLst>
            <a:ahLst/>
            <a:cxnLst>
              <a:cxn ang="T2">
                <a:pos x="T0" y="0"/>
              </a:cxn>
              <a:cxn ang="T3">
                <a:pos x="T1" y="0"/>
              </a:cxn>
            </a:cxnLst>
            <a:rect l="T4" t="0" r="T5" b="0"/>
            <a:pathLst>
              <a:path w="12954">
                <a:moveTo>
                  <a:pt x="12954" y="0"/>
                </a:moveTo>
                <a:lnTo>
                  <a:pt x="0" y="0"/>
                </a:lnTo>
              </a:path>
            </a:pathLst>
          </a:custGeom>
          <a:noFill/>
          <a:ln w="9651">
            <a:solidFill>
              <a:srgbClr val="28166F"/>
            </a:solidFill>
            <a:round/>
          </a:ln>
        </p:spPr>
        <p:txBody>
          <a:bodyPr lIns="0" tIns="0" rIns="0" bIns="0"/>
          <a:lstStyle/>
          <a:p>
            <a:endParaRPr lang="el-GR"/>
          </a:p>
        </p:txBody>
      </p:sp>
      <p:sp>
        <p:nvSpPr>
          <p:cNvPr id="10501" name="object 262"/>
          <p:cNvSpPr/>
          <p:nvPr/>
        </p:nvSpPr>
        <p:spPr bwMode="auto">
          <a:xfrm>
            <a:off x="2540000" y="3508375"/>
            <a:ext cx="6350" cy="7938"/>
          </a:xfrm>
          <a:custGeom>
            <a:avLst/>
            <a:gdLst>
              <a:gd name="T0" fmla="*/ 2666 w 5333"/>
              <a:gd name="T1" fmla="*/ 0 h 8381"/>
              <a:gd name="T2" fmla="*/ 2666 w 5333"/>
              <a:gd name="T3" fmla="*/ 8381 h 8381"/>
              <a:gd name="T4" fmla="*/ 0 60000 65536"/>
              <a:gd name="T5" fmla="*/ 0 60000 65536"/>
              <a:gd name="T6" fmla="*/ 0 w 5333"/>
              <a:gd name="T7" fmla="*/ 0 h 8381"/>
              <a:gd name="T8" fmla="*/ 5333 w 5333"/>
              <a:gd name="T9" fmla="*/ 8381 h 8381"/>
            </a:gdLst>
            <a:ahLst/>
            <a:cxnLst>
              <a:cxn ang="T4">
                <a:pos x="T0" y="T1"/>
              </a:cxn>
              <a:cxn ang="T5">
                <a:pos x="T2" y="T3"/>
              </a:cxn>
            </a:cxnLst>
            <a:rect l="T6" t="T7" r="T8" b="T9"/>
            <a:pathLst>
              <a:path w="5333" h="8381">
                <a:moveTo>
                  <a:pt x="2666" y="0"/>
                </a:moveTo>
                <a:lnTo>
                  <a:pt x="2666" y="8381"/>
                </a:lnTo>
              </a:path>
            </a:pathLst>
          </a:custGeom>
          <a:noFill/>
          <a:ln w="6603">
            <a:solidFill>
              <a:srgbClr val="28166F"/>
            </a:solidFill>
            <a:round/>
          </a:ln>
        </p:spPr>
        <p:txBody>
          <a:bodyPr lIns="0" tIns="0" rIns="0" bIns="0"/>
          <a:lstStyle/>
          <a:p>
            <a:endParaRPr lang="el-GR"/>
          </a:p>
        </p:txBody>
      </p:sp>
      <p:sp>
        <p:nvSpPr>
          <p:cNvPr id="10502" name="object 263"/>
          <p:cNvSpPr/>
          <p:nvPr/>
        </p:nvSpPr>
        <p:spPr bwMode="auto">
          <a:xfrm>
            <a:off x="2540000" y="3524250"/>
            <a:ext cx="6350" cy="7938"/>
          </a:xfrm>
          <a:custGeom>
            <a:avLst/>
            <a:gdLst>
              <a:gd name="T0" fmla="*/ 2666 w 5333"/>
              <a:gd name="T1" fmla="*/ 0 h 6858"/>
              <a:gd name="T2" fmla="*/ 2666 w 5333"/>
              <a:gd name="T3" fmla="*/ 6858 h 6858"/>
              <a:gd name="T4" fmla="*/ 0 60000 65536"/>
              <a:gd name="T5" fmla="*/ 0 60000 65536"/>
              <a:gd name="T6" fmla="*/ 0 w 5333"/>
              <a:gd name="T7" fmla="*/ 0 h 6858"/>
              <a:gd name="T8" fmla="*/ 5333 w 5333"/>
              <a:gd name="T9" fmla="*/ 6858 h 6858"/>
            </a:gdLst>
            <a:ahLst/>
            <a:cxnLst>
              <a:cxn ang="T4">
                <a:pos x="T0" y="T1"/>
              </a:cxn>
              <a:cxn ang="T5">
                <a:pos x="T2" y="T3"/>
              </a:cxn>
            </a:cxnLst>
            <a:rect l="T6" t="T7" r="T8" b="T9"/>
            <a:pathLst>
              <a:path w="5333" h="6858">
                <a:moveTo>
                  <a:pt x="2666" y="0"/>
                </a:moveTo>
                <a:lnTo>
                  <a:pt x="2666" y="6858"/>
                </a:lnTo>
              </a:path>
            </a:pathLst>
          </a:custGeom>
          <a:noFill/>
          <a:ln w="6603">
            <a:solidFill>
              <a:srgbClr val="28166F"/>
            </a:solidFill>
            <a:round/>
          </a:ln>
        </p:spPr>
        <p:txBody>
          <a:bodyPr lIns="0" tIns="0" rIns="0" bIns="0"/>
          <a:lstStyle/>
          <a:p>
            <a:endParaRPr lang="el-GR"/>
          </a:p>
        </p:txBody>
      </p:sp>
      <p:sp>
        <p:nvSpPr>
          <p:cNvPr id="10503" name="object 264"/>
          <p:cNvSpPr/>
          <p:nvPr/>
        </p:nvSpPr>
        <p:spPr bwMode="auto">
          <a:xfrm>
            <a:off x="2546350" y="3530600"/>
            <a:ext cx="15875"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504" name="object 265"/>
          <p:cNvSpPr/>
          <p:nvPr/>
        </p:nvSpPr>
        <p:spPr bwMode="auto">
          <a:xfrm>
            <a:off x="2546350" y="3505200"/>
            <a:ext cx="15875"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505" name="object 266"/>
          <p:cNvSpPr/>
          <p:nvPr/>
        </p:nvSpPr>
        <p:spPr bwMode="auto">
          <a:xfrm>
            <a:off x="2559050" y="3508375"/>
            <a:ext cx="9525" cy="25400"/>
          </a:xfrm>
          <a:custGeom>
            <a:avLst/>
            <a:gdLst>
              <a:gd name="T0" fmla="*/ 4572 w 9143"/>
              <a:gd name="T1" fmla="*/ 0 h 25146"/>
              <a:gd name="T2" fmla="*/ 4572 w 9143"/>
              <a:gd name="T3" fmla="*/ 25146 h 25146"/>
              <a:gd name="T4" fmla="*/ 0 60000 65536"/>
              <a:gd name="T5" fmla="*/ 0 60000 65536"/>
              <a:gd name="T6" fmla="*/ 0 w 9143"/>
              <a:gd name="T7" fmla="*/ 0 h 25146"/>
              <a:gd name="T8" fmla="*/ 9143 w 9143"/>
              <a:gd name="T9" fmla="*/ 25146 h 25146"/>
            </a:gdLst>
            <a:ahLst/>
            <a:cxnLst>
              <a:cxn ang="T4">
                <a:pos x="T0" y="T1"/>
              </a:cxn>
              <a:cxn ang="T5">
                <a:pos x="T2" y="T3"/>
              </a:cxn>
            </a:cxnLst>
            <a:rect l="T6" t="T7" r="T8" b="T9"/>
            <a:pathLst>
              <a:path w="9143" h="25146">
                <a:moveTo>
                  <a:pt x="4572" y="0"/>
                </a:moveTo>
                <a:lnTo>
                  <a:pt x="4572" y="25146"/>
                </a:lnTo>
              </a:path>
            </a:pathLst>
          </a:custGeom>
          <a:noFill/>
          <a:ln w="10413">
            <a:solidFill>
              <a:srgbClr val="28166F"/>
            </a:solidFill>
            <a:round/>
          </a:ln>
        </p:spPr>
        <p:txBody>
          <a:bodyPr lIns="0" tIns="0" rIns="0" bIns="0"/>
          <a:lstStyle/>
          <a:p>
            <a:endParaRPr lang="el-GR"/>
          </a:p>
        </p:txBody>
      </p:sp>
      <p:sp>
        <p:nvSpPr>
          <p:cNvPr id="10506" name="object 267"/>
          <p:cNvSpPr/>
          <p:nvPr/>
        </p:nvSpPr>
        <p:spPr bwMode="auto">
          <a:xfrm>
            <a:off x="3132138" y="3454400"/>
            <a:ext cx="85725" cy="0"/>
          </a:xfrm>
          <a:custGeom>
            <a:avLst/>
            <a:gdLst>
              <a:gd name="T0" fmla="*/ 86868 w 86868"/>
              <a:gd name="T1" fmla="*/ 0 w 86868"/>
              <a:gd name="T2" fmla="*/ 0 60000 65536"/>
              <a:gd name="T3" fmla="*/ 0 60000 65536"/>
              <a:gd name="T4" fmla="*/ 0 w 86868"/>
              <a:gd name="T5" fmla="*/ 86868 w 86868"/>
            </a:gdLst>
            <a:ahLst/>
            <a:cxnLst>
              <a:cxn ang="T2">
                <a:pos x="T0" y="0"/>
              </a:cxn>
              <a:cxn ang="T3">
                <a:pos x="T1" y="0"/>
              </a:cxn>
            </a:cxnLst>
            <a:rect l="T4" t="0" r="T5" b="0"/>
            <a:pathLst>
              <a:path w="86868">
                <a:moveTo>
                  <a:pt x="86868" y="0"/>
                </a:moveTo>
                <a:lnTo>
                  <a:pt x="0" y="0"/>
                </a:lnTo>
              </a:path>
            </a:pathLst>
          </a:custGeom>
          <a:noFill/>
          <a:ln w="8128">
            <a:solidFill>
              <a:srgbClr val="1F1A17"/>
            </a:solidFill>
            <a:round/>
          </a:ln>
        </p:spPr>
        <p:txBody>
          <a:bodyPr lIns="0" tIns="0" rIns="0" bIns="0"/>
          <a:lstStyle/>
          <a:p>
            <a:endParaRPr lang="el-GR"/>
          </a:p>
        </p:txBody>
      </p:sp>
      <p:sp>
        <p:nvSpPr>
          <p:cNvPr id="10507" name="object 268"/>
          <p:cNvSpPr/>
          <p:nvPr/>
        </p:nvSpPr>
        <p:spPr bwMode="auto">
          <a:xfrm>
            <a:off x="3022600" y="3454400"/>
            <a:ext cx="65088" cy="0"/>
          </a:xfrm>
          <a:custGeom>
            <a:avLst/>
            <a:gdLst>
              <a:gd name="T0" fmla="*/ 65531 w 65531"/>
              <a:gd name="T1" fmla="*/ 0 w 65531"/>
              <a:gd name="T2" fmla="*/ 0 60000 65536"/>
              <a:gd name="T3" fmla="*/ 0 60000 65536"/>
              <a:gd name="T4" fmla="*/ 0 w 65531"/>
              <a:gd name="T5" fmla="*/ 65531 w 65531"/>
            </a:gdLst>
            <a:ahLst/>
            <a:cxnLst>
              <a:cxn ang="T2">
                <a:pos x="T0" y="0"/>
              </a:cxn>
              <a:cxn ang="T3">
                <a:pos x="T1" y="0"/>
              </a:cxn>
            </a:cxnLst>
            <a:rect l="T4" t="0" r="T5" b="0"/>
            <a:pathLst>
              <a:path w="65531">
                <a:moveTo>
                  <a:pt x="65531" y="0"/>
                </a:moveTo>
                <a:lnTo>
                  <a:pt x="0" y="0"/>
                </a:lnTo>
              </a:path>
            </a:pathLst>
          </a:custGeom>
          <a:noFill/>
          <a:ln w="8128">
            <a:solidFill>
              <a:srgbClr val="1F1A17"/>
            </a:solidFill>
            <a:round/>
          </a:ln>
        </p:spPr>
        <p:txBody>
          <a:bodyPr lIns="0" tIns="0" rIns="0" bIns="0"/>
          <a:lstStyle/>
          <a:p>
            <a:endParaRPr lang="el-GR"/>
          </a:p>
        </p:txBody>
      </p:sp>
      <p:sp>
        <p:nvSpPr>
          <p:cNvPr id="10508" name="object 269"/>
          <p:cNvSpPr/>
          <p:nvPr/>
        </p:nvSpPr>
        <p:spPr bwMode="auto">
          <a:xfrm>
            <a:off x="2889250" y="3454400"/>
            <a:ext cx="92075" cy="0"/>
          </a:xfrm>
          <a:custGeom>
            <a:avLst/>
            <a:gdLst>
              <a:gd name="T0" fmla="*/ 91439 w 91439"/>
              <a:gd name="T1" fmla="*/ 0 w 91439"/>
              <a:gd name="T2" fmla="*/ 0 60000 65536"/>
              <a:gd name="T3" fmla="*/ 0 60000 65536"/>
              <a:gd name="T4" fmla="*/ 0 w 91439"/>
              <a:gd name="T5" fmla="*/ 91439 w 91439"/>
            </a:gdLst>
            <a:ahLst/>
            <a:cxnLst>
              <a:cxn ang="T2">
                <a:pos x="T0" y="0"/>
              </a:cxn>
              <a:cxn ang="T3">
                <a:pos x="T1" y="0"/>
              </a:cxn>
            </a:cxnLst>
            <a:rect l="T4" t="0" r="T5" b="0"/>
            <a:pathLst>
              <a:path w="91439">
                <a:moveTo>
                  <a:pt x="91439" y="0"/>
                </a:moveTo>
                <a:lnTo>
                  <a:pt x="0" y="0"/>
                </a:lnTo>
              </a:path>
            </a:pathLst>
          </a:custGeom>
          <a:noFill/>
          <a:ln w="8128">
            <a:solidFill>
              <a:srgbClr val="1F1A17"/>
            </a:solidFill>
            <a:round/>
          </a:ln>
        </p:spPr>
        <p:txBody>
          <a:bodyPr lIns="0" tIns="0" rIns="0" bIns="0"/>
          <a:lstStyle/>
          <a:p>
            <a:endParaRPr lang="el-GR"/>
          </a:p>
        </p:txBody>
      </p:sp>
      <p:sp>
        <p:nvSpPr>
          <p:cNvPr id="10509" name="object 270"/>
          <p:cNvSpPr/>
          <p:nvPr/>
        </p:nvSpPr>
        <p:spPr bwMode="auto">
          <a:xfrm>
            <a:off x="2889250" y="3395663"/>
            <a:ext cx="42863" cy="9525"/>
          </a:xfrm>
          <a:custGeom>
            <a:avLst/>
            <a:gdLst>
              <a:gd name="T0" fmla="*/ 21336 w 42672"/>
              <a:gd name="T1" fmla="*/ 0 h 8382"/>
              <a:gd name="T2" fmla="*/ 21336 w 42672"/>
              <a:gd name="T3" fmla="*/ 8382 h 8382"/>
              <a:gd name="T4" fmla="*/ 0 60000 65536"/>
              <a:gd name="T5" fmla="*/ 0 60000 65536"/>
              <a:gd name="T6" fmla="*/ 0 w 42672"/>
              <a:gd name="T7" fmla="*/ 0 h 8382"/>
              <a:gd name="T8" fmla="*/ 42672 w 42672"/>
              <a:gd name="T9" fmla="*/ 8382 h 8382"/>
            </a:gdLst>
            <a:ahLst/>
            <a:cxnLst>
              <a:cxn ang="T4">
                <a:pos x="T0" y="T1"/>
              </a:cxn>
              <a:cxn ang="T5">
                <a:pos x="T2" y="T3"/>
              </a:cxn>
            </a:cxnLst>
            <a:rect l="T6" t="T7" r="T8" b="T9"/>
            <a:pathLst>
              <a:path w="42672" h="8382">
                <a:moveTo>
                  <a:pt x="21336" y="0"/>
                </a:moveTo>
                <a:lnTo>
                  <a:pt x="21336" y="8382"/>
                </a:lnTo>
              </a:path>
            </a:pathLst>
          </a:custGeom>
          <a:noFill/>
          <a:ln w="43942">
            <a:solidFill>
              <a:srgbClr val="28166F"/>
            </a:solidFill>
            <a:round/>
          </a:ln>
        </p:spPr>
        <p:txBody>
          <a:bodyPr lIns="0" tIns="0" rIns="0" bIns="0"/>
          <a:lstStyle/>
          <a:p>
            <a:endParaRPr lang="el-GR"/>
          </a:p>
        </p:txBody>
      </p:sp>
      <p:sp>
        <p:nvSpPr>
          <p:cNvPr id="10510" name="object 271"/>
          <p:cNvSpPr/>
          <p:nvPr/>
        </p:nvSpPr>
        <p:spPr bwMode="auto">
          <a:xfrm>
            <a:off x="2932113"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7">
            <a:solidFill>
              <a:srgbClr val="28166F"/>
            </a:solidFill>
            <a:round/>
          </a:ln>
        </p:spPr>
        <p:txBody>
          <a:bodyPr lIns="0" tIns="0" rIns="0" bIns="0"/>
          <a:lstStyle/>
          <a:p>
            <a:endParaRPr lang="el-GR"/>
          </a:p>
        </p:txBody>
      </p:sp>
      <p:sp>
        <p:nvSpPr>
          <p:cNvPr id="10511" name="object 272"/>
          <p:cNvSpPr/>
          <p:nvPr/>
        </p:nvSpPr>
        <p:spPr bwMode="auto">
          <a:xfrm>
            <a:off x="2889250" y="3498850"/>
            <a:ext cx="42863" cy="9525"/>
          </a:xfrm>
          <a:custGeom>
            <a:avLst/>
            <a:gdLst>
              <a:gd name="T0" fmla="*/ 21336 w 42672"/>
              <a:gd name="T1" fmla="*/ 0 h 9144"/>
              <a:gd name="T2" fmla="*/ 21336 w 42672"/>
              <a:gd name="T3" fmla="*/ 9144 h 9144"/>
              <a:gd name="T4" fmla="*/ 0 60000 65536"/>
              <a:gd name="T5" fmla="*/ 0 60000 65536"/>
              <a:gd name="T6" fmla="*/ 0 w 42672"/>
              <a:gd name="T7" fmla="*/ 0 h 9144"/>
              <a:gd name="T8" fmla="*/ 42672 w 42672"/>
              <a:gd name="T9" fmla="*/ 9144 h 9144"/>
            </a:gdLst>
            <a:ahLst/>
            <a:cxnLst>
              <a:cxn ang="T4">
                <a:pos x="T0" y="T1"/>
              </a:cxn>
              <a:cxn ang="T5">
                <a:pos x="T2" y="T3"/>
              </a:cxn>
            </a:cxnLst>
            <a:rect l="T6" t="T7" r="T8" b="T9"/>
            <a:pathLst>
              <a:path w="42672" h="9144">
                <a:moveTo>
                  <a:pt x="21336" y="0"/>
                </a:moveTo>
                <a:lnTo>
                  <a:pt x="21336" y="9144"/>
                </a:lnTo>
              </a:path>
            </a:pathLst>
          </a:custGeom>
          <a:noFill/>
          <a:ln w="43942">
            <a:solidFill>
              <a:srgbClr val="28166F"/>
            </a:solidFill>
            <a:round/>
          </a:ln>
        </p:spPr>
        <p:txBody>
          <a:bodyPr lIns="0" tIns="0" rIns="0" bIns="0"/>
          <a:lstStyle/>
          <a:p>
            <a:endParaRPr lang="el-GR"/>
          </a:p>
        </p:txBody>
      </p:sp>
      <p:sp>
        <p:nvSpPr>
          <p:cNvPr id="10512" name="object 273"/>
          <p:cNvSpPr/>
          <p:nvPr/>
        </p:nvSpPr>
        <p:spPr bwMode="auto">
          <a:xfrm>
            <a:off x="2752725" y="3522663"/>
            <a:ext cx="163513" cy="0"/>
          </a:xfrm>
          <a:custGeom>
            <a:avLst/>
            <a:gdLst>
              <a:gd name="T0" fmla="*/ 164591 w 164591"/>
              <a:gd name="T1" fmla="*/ 0 w 164591"/>
              <a:gd name="T2" fmla="*/ 0 60000 65536"/>
              <a:gd name="T3" fmla="*/ 0 60000 65536"/>
              <a:gd name="T4" fmla="*/ 0 w 164591"/>
              <a:gd name="T5" fmla="*/ 164591 w 164591"/>
            </a:gdLst>
            <a:ahLst/>
            <a:cxnLst>
              <a:cxn ang="T2">
                <a:pos x="T0" y="0"/>
              </a:cxn>
              <a:cxn ang="T3">
                <a:pos x="T1" y="0"/>
              </a:cxn>
            </a:cxnLst>
            <a:rect l="T4" t="0" r="T5" b="0"/>
            <a:pathLst>
              <a:path w="164591">
                <a:moveTo>
                  <a:pt x="164591" y="0"/>
                </a:moveTo>
                <a:lnTo>
                  <a:pt x="0" y="0"/>
                </a:lnTo>
              </a:path>
            </a:pathLst>
          </a:custGeom>
          <a:noFill/>
          <a:ln w="18415">
            <a:solidFill>
              <a:srgbClr val="28166F"/>
            </a:solidFill>
            <a:round/>
          </a:ln>
        </p:spPr>
        <p:txBody>
          <a:bodyPr lIns="0" tIns="0" rIns="0" bIns="0"/>
          <a:lstStyle/>
          <a:p>
            <a:endParaRPr lang="el-GR"/>
          </a:p>
        </p:txBody>
      </p:sp>
      <p:sp>
        <p:nvSpPr>
          <p:cNvPr id="10513" name="object 274"/>
          <p:cNvSpPr/>
          <p:nvPr/>
        </p:nvSpPr>
        <p:spPr bwMode="auto">
          <a:xfrm>
            <a:off x="2889250" y="3530600"/>
            <a:ext cx="17463"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514" name="object 275"/>
          <p:cNvSpPr/>
          <p:nvPr/>
        </p:nvSpPr>
        <p:spPr bwMode="auto">
          <a:xfrm>
            <a:off x="2932113" y="3478213"/>
            <a:ext cx="244475"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9652">
            <a:solidFill>
              <a:srgbClr val="28166F"/>
            </a:solidFill>
            <a:round/>
          </a:ln>
        </p:spPr>
        <p:txBody>
          <a:bodyPr lIns="0" tIns="0" rIns="0" bIns="0"/>
          <a:lstStyle/>
          <a:p>
            <a:endParaRPr lang="el-GR"/>
          </a:p>
        </p:txBody>
      </p:sp>
      <p:sp>
        <p:nvSpPr>
          <p:cNvPr id="10515" name="object 276"/>
          <p:cNvSpPr/>
          <p:nvPr/>
        </p:nvSpPr>
        <p:spPr bwMode="auto">
          <a:xfrm>
            <a:off x="2932113" y="3429000"/>
            <a:ext cx="244475"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8128">
            <a:solidFill>
              <a:srgbClr val="28166F"/>
            </a:solidFill>
            <a:round/>
          </a:ln>
        </p:spPr>
        <p:txBody>
          <a:bodyPr lIns="0" tIns="0" rIns="0" bIns="0"/>
          <a:lstStyle/>
          <a:p>
            <a:endParaRPr lang="el-GR"/>
          </a:p>
        </p:txBody>
      </p:sp>
      <p:sp>
        <p:nvSpPr>
          <p:cNvPr id="10516" name="object 277"/>
          <p:cNvSpPr/>
          <p:nvPr/>
        </p:nvSpPr>
        <p:spPr bwMode="auto">
          <a:xfrm>
            <a:off x="3224213" y="3003550"/>
            <a:ext cx="0" cy="539750"/>
          </a:xfrm>
          <a:custGeom>
            <a:avLst/>
            <a:gdLst>
              <a:gd name="T0" fmla="*/ 0 h 540258"/>
              <a:gd name="T1" fmla="*/ 540258 h 540258"/>
              <a:gd name="T2" fmla="*/ 0 60000 65536"/>
              <a:gd name="T3" fmla="*/ 0 60000 65536"/>
              <a:gd name="T4" fmla="*/ 0 h 540258"/>
              <a:gd name="T5" fmla="*/ 540258 h 540258"/>
            </a:gdLst>
            <a:ahLst/>
            <a:cxnLst>
              <a:cxn ang="T2">
                <a:pos x="0" y="T0"/>
              </a:cxn>
              <a:cxn ang="T3">
                <a:pos x="0" y="T1"/>
              </a:cxn>
            </a:cxnLst>
            <a:rect l="0" t="T4" r="0" b="T5"/>
            <a:pathLst>
              <a:path h="540258">
                <a:moveTo>
                  <a:pt x="0" y="0"/>
                </a:moveTo>
                <a:lnTo>
                  <a:pt x="0" y="540258"/>
                </a:lnTo>
              </a:path>
            </a:pathLst>
          </a:custGeom>
          <a:noFill/>
          <a:ln w="16509">
            <a:solidFill>
              <a:srgbClr val="28166F"/>
            </a:solidFill>
            <a:round/>
          </a:ln>
        </p:spPr>
        <p:txBody>
          <a:bodyPr lIns="0" tIns="0" rIns="0" bIns="0"/>
          <a:lstStyle/>
          <a:p>
            <a:endParaRPr lang="el-GR"/>
          </a:p>
        </p:txBody>
      </p:sp>
      <p:sp>
        <p:nvSpPr>
          <p:cNvPr id="10517" name="object 278"/>
          <p:cNvSpPr/>
          <p:nvPr/>
        </p:nvSpPr>
        <p:spPr bwMode="auto">
          <a:xfrm>
            <a:off x="3544888" y="3065463"/>
            <a:ext cx="0" cy="477837"/>
          </a:xfrm>
          <a:custGeom>
            <a:avLst/>
            <a:gdLst>
              <a:gd name="T0" fmla="*/ 0 h 477774"/>
              <a:gd name="T1" fmla="*/ 477774 h 477774"/>
              <a:gd name="T2" fmla="*/ 0 60000 65536"/>
              <a:gd name="T3" fmla="*/ 0 60000 65536"/>
              <a:gd name="T4" fmla="*/ 0 h 477774"/>
              <a:gd name="T5" fmla="*/ 477774 h 477774"/>
            </a:gdLst>
            <a:ahLst/>
            <a:cxnLst>
              <a:cxn ang="T2">
                <a:pos x="0" y="T0"/>
              </a:cxn>
              <a:cxn ang="T3">
                <a:pos x="0" y="T1"/>
              </a:cxn>
            </a:cxnLst>
            <a:rect l="0" t="T4" r="0" b="T5"/>
            <a:pathLst>
              <a:path h="477774">
                <a:moveTo>
                  <a:pt x="0" y="0"/>
                </a:moveTo>
                <a:lnTo>
                  <a:pt x="0" y="477774"/>
                </a:lnTo>
              </a:path>
            </a:pathLst>
          </a:custGeom>
          <a:noFill/>
          <a:ln w="8127">
            <a:solidFill>
              <a:srgbClr val="28166F"/>
            </a:solidFill>
            <a:round/>
          </a:ln>
        </p:spPr>
        <p:txBody>
          <a:bodyPr lIns="0" tIns="0" rIns="0" bIns="0"/>
          <a:lstStyle/>
          <a:p>
            <a:endParaRPr lang="el-GR"/>
          </a:p>
        </p:txBody>
      </p:sp>
      <p:sp>
        <p:nvSpPr>
          <p:cNvPr id="10518" name="object 279"/>
          <p:cNvSpPr/>
          <p:nvPr/>
        </p:nvSpPr>
        <p:spPr bwMode="auto">
          <a:xfrm>
            <a:off x="3217863" y="3284538"/>
            <a:ext cx="44450" cy="6350"/>
          </a:xfrm>
          <a:custGeom>
            <a:avLst/>
            <a:gdLst>
              <a:gd name="T0" fmla="*/ 21717 w 43433"/>
              <a:gd name="T1" fmla="*/ 0 h 6858"/>
              <a:gd name="T2" fmla="*/ 21717 w 43433"/>
              <a:gd name="T3" fmla="*/ 6858 h 6858"/>
              <a:gd name="T4" fmla="*/ 0 60000 65536"/>
              <a:gd name="T5" fmla="*/ 0 60000 65536"/>
              <a:gd name="T6" fmla="*/ 0 w 43433"/>
              <a:gd name="T7" fmla="*/ 0 h 6858"/>
              <a:gd name="T8" fmla="*/ 43433 w 43433"/>
              <a:gd name="T9" fmla="*/ 6858 h 6858"/>
            </a:gdLst>
            <a:ahLst/>
            <a:cxnLst>
              <a:cxn ang="T4">
                <a:pos x="T0" y="T1"/>
              </a:cxn>
              <a:cxn ang="T5">
                <a:pos x="T2" y="T3"/>
              </a:cxn>
            </a:cxnLst>
            <a:rect l="T6" t="T7" r="T8" b="T9"/>
            <a:pathLst>
              <a:path w="43433" h="6858">
                <a:moveTo>
                  <a:pt x="21717" y="0"/>
                </a:moveTo>
                <a:lnTo>
                  <a:pt x="21717" y="6858"/>
                </a:lnTo>
              </a:path>
            </a:pathLst>
          </a:custGeom>
          <a:noFill/>
          <a:ln w="44703">
            <a:solidFill>
              <a:srgbClr val="28166F"/>
            </a:solidFill>
            <a:round/>
          </a:ln>
        </p:spPr>
        <p:txBody>
          <a:bodyPr lIns="0" tIns="0" rIns="0" bIns="0"/>
          <a:lstStyle/>
          <a:p>
            <a:endParaRPr lang="el-GR"/>
          </a:p>
        </p:txBody>
      </p:sp>
      <p:sp>
        <p:nvSpPr>
          <p:cNvPr id="10519" name="object 280"/>
          <p:cNvSpPr/>
          <p:nvPr/>
        </p:nvSpPr>
        <p:spPr bwMode="auto">
          <a:xfrm>
            <a:off x="3246438"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11175">
            <a:solidFill>
              <a:srgbClr val="28166F"/>
            </a:solidFill>
            <a:round/>
          </a:ln>
        </p:spPr>
        <p:txBody>
          <a:bodyPr lIns="0" tIns="0" rIns="0" bIns="0"/>
          <a:lstStyle/>
          <a:p>
            <a:endParaRPr lang="el-GR"/>
          </a:p>
        </p:txBody>
      </p:sp>
      <p:sp>
        <p:nvSpPr>
          <p:cNvPr id="10520" name="object 281"/>
          <p:cNvSpPr/>
          <p:nvPr/>
        </p:nvSpPr>
        <p:spPr bwMode="auto">
          <a:xfrm>
            <a:off x="3355975"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8127">
            <a:solidFill>
              <a:srgbClr val="28166F"/>
            </a:solidFill>
            <a:round/>
          </a:ln>
        </p:spPr>
        <p:txBody>
          <a:bodyPr lIns="0" tIns="0" rIns="0" bIns="0"/>
          <a:lstStyle/>
          <a:p>
            <a:endParaRPr lang="el-GR"/>
          </a:p>
        </p:txBody>
      </p:sp>
      <p:sp>
        <p:nvSpPr>
          <p:cNvPr id="10521" name="object 282"/>
          <p:cNvSpPr/>
          <p:nvPr/>
        </p:nvSpPr>
        <p:spPr bwMode="auto">
          <a:xfrm>
            <a:off x="3249613" y="3411538"/>
            <a:ext cx="107950" cy="0"/>
          </a:xfrm>
          <a:custGeom>
            <a:avLst/>
            <a:gdLst>
              <a:gd name="T0" fmla="*/ 108203 w 108203"/>
              <a:gd name="T1" fmla="*/ 0 w 108203"/>
              <a:gd name="T2" fmla="*/ 0 60000 65536"/>
              <a:gd name="T3" fmla="*/ 0 60000 65536"/>
              <a:gd name="T4" fmla="*/ 0 w 108203"/>
              <a:gd name="T5" fmla="*/ 108203 w 108203"/>
            </a:gdLst>
            <a:ahLst/>
            <a:cxnLst>
              <a:cxn ang="T2">
                <a:pos x="T0" y="0"/>
              </a:cxn>
              <a:cxn ang="T3">
                <a:pos x="T1" y="0"/>
              </a:cxn>
            </a:cxnLst>
            <a:rect l="T4" t="0" r="T5" b="0"/>
            <a:pathLst>
              <a:path w="108203">
                <a:moveTo>
                  <a:pt x="108203" y="0"/>
                </a:moveTo>
                <a:lnTo>
                  <a:pt x="0" y="0"/>
                </a:lnTo>
              </a:path>
            </a:pathLst>
          </a:custGeom>
          <a:noFill/>
          <a:ln w="8128">
            <a:solidFill>
              <a:srgbClr val="28166F"/>
            </a:solidFill>
            <a:round/>
          </a:ln>
        </p:spPr>
        <p:txBody>
          <a:bodyPr lIns="0" tIns="0" rIns="0" bIns="0"/>
          <a:lstStyle/>
          <a:p>
            <a:endParaRPr lang="el-GR"/>
          </a:p>
        </p:txBody>
      </p:sp>
      <p:sp>
        <p:nvSpPr>
          <p:cNvPr id="10522" name="object 283"/>
          <p:cNvSpPr/>
          <p:nvPr/>
        </p:nvSpPr>
        <p:spPr bwMode="auto">
          <a:xfrm>
            <a:off x="3249613" y="3287713"/>
            <a:ext cx="206375" cy="0"/>
          </a:xfrm>
          <a:custGeom>
            <a:avLst/>
            <a:gdLst>
              <a:gd name="T0" fmla="*/ 206501 w 206501"/>
              <a:gd name="T1" fmla="*/ 0 w 206501"/>
              <a:gd name="T2" fmla="*/ 0 60000 65536"/>
              <a:gd name="T3" fmla="*/ 0 60000 65536"/>
              <a:gd name="T4" fmla="*/ 0 w 206501"/>
              <a:gd name="T5" fmla="*/ 206501 w 206501"/>
            </a:gdLst>
            <a:ahLst/>
            <a:cxnLst>
              <a:cxn ang="T2">
                <a:pos x="T0" y="0"/>
              </a:cxn>
              <a:cxn ang="T3">
                <a:pos x="T1" y="0"/>
              </a:cxn>
            </a:cxnLst>
            <a:rect l="T4" t="0" r="T5" b="0"/>
            <a:pathLst>
              <a:path w="206501">
                <a:moveTo>
                  <a:pt x="206501" y="0"/>
                </a:moveTo>
                <a:lnTo>
                  <a:pt x="0" y="0"/>
                </a:lnTo>
              </a:path>
            </a:pathLst>
          </a:custGeom>
          <a:noFill/>
          <a:ln w="8128">
            <a:solidFill>
              <a:srgbClr val="28166F"/>
            </a:solidFill>
            <a:round/>
          </a:ln>
        </p:spPr>
        <p:txBody>
          <a:bodyPr lIns="0" tIns="0" rIns="0" bIns="0"/>
          <a:lstStyle/>
          <a:p>
            <a:endParaRPr lang="el-GR"/>
          </a:p>
        </p:txBody>
      </p:sp>
      <p:sp>
        <p:nvSpPr>
          <p:cNvPr id="10523" name="object 284"/>
          <p:cNvSpPr/>
          <p:nvPr/>
        </p:nvSpPr>
        <p:spPr bwMode="auto">
          <a:xfrm>
            <a:off x="3262313" y="3155950"/>
            <a:ext cx="0" cy="131763"/>
          </a:xfrm>
          <a:custGeom>
            <a:avLst/>
            <a:gdLst>
              <a:gd name="T0" fmla="*/ 0 h 131826"/>
              <a:gd name="T1" fmla="*/ 131826 h 131826"/>
              <a:gd name="T2" fmla="*/ 0 60000 65536"/>
              <a:gd name="T3" fmla="*/ 0 60000 65536"/>
              <a:gd name="T4" fmla="*/ 0 h 131826"/>
              <a:gd name="T5" fmla="*/ 131826 h 131826"/>
            </a:gdLst>
            <a:ahLst/>
            <a:cxnLst>
              <a:cxn ang="T2">
                <a:pos x="0" y="T0"/>
              </a:cxn>
              <a:cxn ang="T3">
                <a:pos x="0" y="T1"/>
              </a:cxn>
            </a:cxnLst>
            <a:rect l="0" t="T4" r="0" b="T5"/>
            <a:pathLst>
              <a:path h="131826">
                <a:moveTo>
                  <a:pt x="0" y="0"/>
                </a:moveTo>
                <a:lnTo>
                  <a:pt x="0" y="131826"/>
                </a:lnTo>
              </a:path>
            </a:pathLst>
          </a:custGeom>
          <a:noFill/>
          <a:ln w="8127">
            <a:solidFill>
              <a:srgbClr val="28166F"/>
            </a:solidFill>
            <a:round/>
          </a:ln>
        </p:spPr>
        <p:txBody>
          <a:bodyPr lIns="0" tIns="0" rIns="0" bIns="0"/>
          <a:lstStyle/>
          <a:p>
            <a:endParaRPr lang="el-GR"/>
          </a:p>
        </p:txBody>
      </p:sp>
      <p:sp>
        <p:nvSpPr>
          <p:cNvPr id="10524" name="object 285"/>
          <p:cNvSpPr/>
          <p:nvPr/>
        </p:nvSpPr>
        <p:spPr bwMode="auto">
          <a:xfrm>
            <a:off x="3336925" y="3155950"/>
            <a:ext cx="0" cy="131763"/>
          </a:xfrm>
          <a:custGeom>
            <a:avLst/>
            <a:gdLst>
              <a:gd name="T0" fmla="*/ 0 h 131826"/>
              <a:gd name="T1" fmla="*/ 131826 h 131826"/>
              <a:gd name="T2" fmla="*/ 0 60000 65536"/>
              <a:gd name="T3" fmla="*/ 0 60000 65536"/>
              <a:gd name="T4" fmla="*/ 0 h 131826"/>
              <a:gd name="T5" fmla="*/ 131826 h 131826"/>
            </a:gdLst>
            <a:ahLst/>
            <a:cxnLst>
              <a:cxn ang="T2">
                <a:pos x="0" y="T0"/>
              </a:cxn>
              <a:cxn ang="T3">
                <a:pos x="0" y="T1"/>
              </a:cxn>
            </a:cxnLst>
            <a:rect l="0" t="T4" r="0" b="T5"/>
            <a:pathLst>
              <a:path h="131826">
                <a:moveTo>
                  <a:pt x="0" y="0"/>
                </a:moveTo>
                <a:lnTo>
                  <a:pt x="0" y="131826"/>
                </a:lnTo>
              </a:path>
            </a:pathLst>
          </a:custGeom>
          <a:noFill/>
          <a:ln w="8127">
            <a:solidFill>
              <a:srgbClr val="28166F"/>
            </a:solidFill>
            <a:round/>
          </a:ln>
        </p:spPr>
        <p:txBody>
          <a:bodyPr lIns="0" tIns="0" rIns="0" bIns="0"/>
          <a:lstStyle/>
          <a:p>
            <a:endParaRPr lang="el-GR"/>
          </a:p>
        </p:txBody>
      </p:sp>
      <p:sp>
        <p:nvSpPr>
          <p:cNvPr id="10525" name="object 286"/>
          <p:cNvSpPr/>
          <p:nvPr/>
        </p:nvSpPr>
        <p:spPr bwMode="auto">
          <a:xfrm>
            <a:off x="3262313" y="3155950"/>
            <a:ext cx="73025" cy="0"/>
          </a:xfrm>
          <a:custGeom>
            <a:avLst/>
            <a:gdLst>
              <a:gd name="T0" fmla="*/ 73151 w 73151"/>
              <a:gd name="T1" fmla="*/ 0 w 73151"/>
              <a:gd name="T2" fmla="*/ 0 60000 65536"/>
              <a:gd name="T3" fmla="*/ 0 60000 65536"/>
              <a:gd name="T4" fmla="*/ 0 w 73151"/>
              <a:gd name="T5" fmla="*/ 73151 w 73151"/>
            </a:gdLst>
            <a:ahLst/>
            <a:cxnLst>
              <a:cxn ang="T2">
                <a:pos x="T0" y="0"/>
              </a:cxn>
              <a:cxn ang="T3">
                <a:pos x="T1" y="0"/>
              </a:cxn>
            </a:cxnLst>
            <a:rect l="T4" t="0" r="T5" b="0"/>
            <a:pathLst>
              <a:path w="73151">
                <a:moveTo>
                  <a:pt x="73151" y="0"/>
                </a:moveTo>
                <a:lnTo>
                  <a:pt x="0" y="0"/>
                </a:lnTo>
              </a:path>
            </a:pathLst>
          </a:custGeom>
          <a:noFill/>
          <a:ln w="7366">
            <a:solidFill>
              <a:srgbClr val="28166F"/>
            </a:solidFill>
            <a:round/>
          </a:ln>
        </p:spPr>
        <p:txBody>
          <a:bodyPr lIns="0" tIns="0" rIns="0" bIns="0"/>
          <a:lstStyle/>
          <a:p>
            <a:endParaRPr lang="el-GR"/>
          </a:p>
        </p:txBody>
      </p:sp>
      <p:sp>
        <p:nvSpPr>
          <p:cNvPr id="10526" name="object 287"/>
          <p:cNvSpPr/>
          <p:nvPr/>
        </p:nvSpPr>
        <p:spPr bwMode="auto">
          <a:xfrm>
            <a:off x="3263900" y="3429000"/>
            <a:ext cx="71438" cy="0"/>
          </a:xfrm>
          <a:custGeom>
            <a:avLst/>
            <a:gdLst>
              <a:gd name="T0" fmla="*/ 70865 w 70865"/>
              <a:gd name="T1" fmla="*/ 0 w 70865"/>
              <a:gd name="T2" fmla="*/ 0 60000 65536"/>
              <a:gd name="T3" fmla="*/ 0 60000 65536"/>
              <a:gd name="T4" fmla="*/ 0 w 70865"/>
              <a:gd name="T5" fmla="*/ 70865 w 70865"/>
            </a:gdLst>
            <a:ahLst/>
            <a:cxnLst>
              <a:cxn ang="T2">
                <a:pos x="T0" y="0"/>
              </a:cxn>
              <a:cxn ang="T3">
                <a:pos x="T1" y="0"/>
              </a:cxn>
            </a:cxnLst>
            <a:rect l="T4" t="0" r="T5" b="0"/>
            <a:pathLst>
              <a:path w="70865">
                <a:moveTo>
                  <a:pt x="70865" y="0"/>
                </a:moveTo>
                <a:lnTo>
                  <a:pt x="0" y="0"/>
                </a:lnTo>
              </a:path>
            </a:pathLst>
          </a:custGeom>
          <a:noFill/>
          <a:ln w="8128">
            <a:solidFill>
              <a:srgbClr val="28166F"/>
            </a:solidFill>
            <a:round/>
          </a:ln>
        </p:spPr>
        <p:txBody>
          <a:bodyPr lIns="0" tIns="0" rIns="0" bIns="0"/>
          <a:lstStyle/>
          <a:p>
            <a:endParaRPr lang="el-GR"/>
          </a:p>
        </p:txBody>
      </p:sp>
      <p:sp>
        <p:nvSpPr>
          <p:cNvPr id="10527" name="object 288"/>
          <p:cNvSpPr/>
          <p:nvPr/>
        </p:nvSpPr>
        <p:spPr bwMode="auto">
          <a:xfrm>
            <a:off x="3260725" y="3411538"/>
            <a:ext cx="7938" cy="17462"/>
          </a:xfrm>
          <a:custGeom>
            <a:avLst/>
            <a:gdLst>
              <a:gd name="T0" fmla="*/ 4190 w 8381"/>
              <a:gd name="T1" fmla="*/ 0 h 16763"/>
              <a:gd name="T2" fmla="*/ 4190 w 8381"/>
              <a:gd name="T3" fmla="*/ 16763 h 16763"/>
              <a:gd name="T4" fmla="*/ 0 60000 65536"/>
              <a:gd name="T5" fmla="*/ 0 60000 65536"/>
              <a:gd name="T6" fmla="*/ 0 w 8381"/>
              <a:gd name="T7" fmla="*/ 0 h 16763"/>
              <a:gd name="T8" fmla="*/ 8381 w 8381"/>
              <a:gd name="T9" fmla="*/ 16763 h 16763"/>
            </a:gdLst>
            <a:ahLst/>
            <a:cxnLst>
              <a:cxn ang="T4">
                <a:pos x="T0" y="T1"/>
              </a:cxn>
              <a:cxn ang="T5">
                <a:pos x="T2" y="T3"/>
              </a:cxn>
            </a:cxnLst>
            <a:rect l="T6" t="T7" r="T8" b="T9"/>
            <a:pathLst>
              <a:path w="8381" h="16763">
                <a:moveTo>
                  <a:pt x="4190" y="0"/>
                </a:moveTo>
                <a:lnTo>
                  <a:pt x="4190" y="16763"/>
                </a:lnTo>
              </a:path>
            </a:pathLst>
          </a:custGeom>
          <a:noFill/>
          <a:ln w="9651">
            <a:solidFill>
              <a:srgbClr val="28166F"/>
            </a:solidFill>
            <a:round/>
          </a:ln>
        </p:spPr>
        <p:txBody>
          <a:bodyPr lIns="0" tIns="0" rIns="0" bIns="0"/>
          <a:lstStyle/>
          <a:p>
            <a:endParaRPr lang="el-GR"/>
          </a:p>
        </p:txBody>
      </p:sp>
      <p:sp>
        <p:nvSpPr>
          <p:cNvPr id="10528" name="object 289"/>
          <p:cNvSpPr/>
          <p:nvPr/>
        </p:nvSpPr>
        <p:spPr bwMode="auto">
          <a:xfrm>
            <a:off x="3333750" y="3411538"/>
            <a:ext cx="6350" cy="17462"/>
          </a:xfrm>
          <a:custGeom>
            <a:avLst/>
            <a:gdLst>
              <a:gd name="T0" fmla="*/ 3428 w 6857"/>
              <a:gd name="T1" fmla="*/ 0 h 16763"/>
              <a:gd name="T2" fmla="*/ 3428 w 6857"/>
              <a:gd name="T3" fmla="*/ 16763 h 16763"/>
              <a:gd name="T4" fmla="*/ 0 60000 65536"/>
              <a:gd name="T5" fmla="*/ 0 60000 65536"/>
              <a:gd name="T6" fmla="*/ 0 w 6857"/>
              <a:gd name="T7" fmla="*/ 0 h 16763"/>
              <a:gd name="T8" fmla="*/ 6857 w 6857"/>
              <a:gd name="T9" fmla="*/ 16763 h 16763"/>
            </a:gdLst>
            <a:ahLst/>
            <a:cxnLst>
              <a:cxn ang="T4">
                <a:pos x="T0" y="T1"/>
              </a:cxn>
              <a:cxn ang="T5">
                <a:pos x="T2" y="T3"/>
              </a:cxn>
            </a:cxnLst>
            <a:rect l="T6" t="T7" r="T8" b="T9"/>
            <a:pathLst>
              <a:path w="6857" h="16763">
                <a:moveTo>
                  <a:pt x="3428" y="0"/>
                </a:moveTo>
                <a:lnTo>
                  <a:pt x="3428" y="16763"/>
                </a:lnTo>
              </a:path>
            </a:pathLst>
          </a:custGeom>
          <a:noFill/>
          <a:ln w="8127">
            <a:solidFill>
              <a:srgbClr val="28166F"/>
            </a:solidFill>
            <a:round/>
          </a:ln>
        </p:spPr>
        <p:txBody>
          <a:bodyPr lIns="0" tIns="0" rIns="0" bIns="0"/>
          <a:lstStyle/>
          <a:p>
            <a:endParaRPr lang="el-GR"/>
          </a:p>
        </p:txBody>
      </p:sp>
      <p:sp>
        <p:nvSpPr>
          <p:cNvPr id="10529" name="object 290"/>
          <p:cNvSpPr/>
          <p:nvPr/>
        </p:nvSpPr>
        <p:spPr bwMode="auto">
          <a:xfrm>
            <a:off x="3382963" y="3216275"/>
            <a:ext cx="0" cy="71438"/>
          </a:xfrm>
          <a:custGeom>
            <a:avLst/>
            <a:gdLst>
              <a:gd name="T0" fmla="*/ 0 h 70865"/>
              <a:gd name="T1" fmla="*/ 70865 h 70865"/>
              <a:gd name="T2" fmla="*/ 0 60000 65536"/>
              <a:gd name="T3" fmla="*/ 0 60000 65536"/>
              <a:gd name="T4" fmla="*/ 0 h 70865"/>
              <a:gd name="T5" fmla="*/ 70865 h 70865"/>
            </a:gdLst>
            <a:ahLst/>
            <a:cxnLst>
              <a:cxn ang="T2">
                <a:pos x="0" y="T0"/>
              </a:cxn>
              <a:cxn ang="T3">
                <a:pos x="0" y="T1"/>
              </a:cxn>
            </a:cxnLst>
            <a:rect l="0" t="T4" r="0" b="T5"/>
            <a:pathLst>
              <a:path h="70865">
                <a:moveTo>
                  <a:pt x="0" y="0"/>
                </a:moveTo>
                <a:lnTo>
                  <a:pt x="0" y="70865"/>
                </a:lnTo>
              </a:path>
            </a:pathLst>
          </a:custGeom>
          <a:noFill/>
          <a:ln w="9652">
            <a:solidFill>
              <a:srgbClr val="28166F"/>
            </a:solidFill>
            <a:round/>
          </a:ln>
        </p:spPr>
        <p:txBody>
          <a:bodyPr lIns="0" tIns="0" rIns="0" bIns="0"/>
          <a:lstStyle/>
          <a:p>
            <a:endParaRPr lang="el-GR"/>
          </a:p>
        </p:txBody>
      </p:sp>
      <p:sp>
        <p:nvSpPr>
          <p:cNvPr id="10530" name="object 291"/>
          <p:cNvSpPr/>
          <p:nvPr/>
        </p:nvSpPr>
        <p:spPr bwMode="auto">
          <a:xfrm>
            <a:off x="3382963" y="3217863"/>
            <a:ext cx="55562" cy="0"/>
          </a:xfrm>
          <a:custGeom>
            <a:avLst/>
            <a:gdLst>
              <a:gd name="T0" fmla="*/ 56387 w 56387"/>
              <a:gd name="T1" fmla="*/ 0 w 56387"/>
              <a:gd name="T2" fmla="*/ 0 60000 65536"/>
              <a:gd name="T3" fmla="*/ 0 60000 65536"/>
              <a:gd name="T4" fmla="*/ 0 w 56387"/>
              <a:gd name="T5" fmla="*/ 56387 w 56387"/>
            </a:gdLst>
            <a:ahLst/>
            <a:cxnLst>
              <a:cxn ang="T2">
                <a:pos x="T0" y="0"/>
              </a:cxn>
              <a:cxn ang="T3">
                <a:pos x="T1" y="0"/>
              </a:cxn>
            </a:cxnLst>
            <a:rect l="T4" t="0" r="T5" b="0"/>
            <a:pathLst>
              <a:path w="56387">
                <a:moveTo>
                  <a:pt x="56387" y="0"/>
                </a:moveTo>
                <a:lnTo>
                  <a:pt x="0" y="0"/>
                </a:lnTo>
              </a:path>
            </a:pathLst>
          </a:custGeom>
          <a:noFill/>
          <a:ln w="9651">
            <a:solidFill>
              <a:srgbClr val="28166F"/>
            </a:solidFill>
            <a:round/>
          </a:ln>
        </p:spPr>
        <p:txBody>
          <a:bodyPr lIns="0" tIns="0" rIns="0" bIns="0"/>
          <a:lstStyle/>
          <a:p>
            <a:endParaRPr lang="el-GR"/>
          </a:p>
        </p:txBody>
      </p:sp>
      <p:sp>
        <p:nvSpPr>
          <p:cNvPr id="10531" name="object 292"/>
          <p:cNvSpPr/>
          <p:nvPr/>
        </p:nvSpPr>
        <p:spPr bwMode="auto">
          <a:xfrm>
            <a:off x="3381375" y="3206750"/>
            <a:ext cx="14288" cy="11113"/>
          </a:xfrm>
          <a:custGeom>
            <a:avLst/>
            <a:gdLst>
              <a:gd name="T0" fmla="*/ 15239 w 15239"/>
              <a:gd name="T1" fmla="*/ 4572 h 11430"/>
              <a:gd name="T2" fmla="*/ 9143 w 15239"/>
              <a:gd name="T3" fmla="*/ 0 h 11430"/>
              <a:gd name="T4" fmla="*/ 0 w 15239"/>
              <a:gd name="T5" fmla="*/ 6858 h 11430"/>
              <a:gd name="T6" fmla="*/ 6095 w 15239"/>
              <a:gd name="T7" fmla="*/ 11430 h 11430"/>
              <a:gd name="T8" fmla="*/ 15239 w 15239"/>
              <a:gd name="T9" fmla="*/ 4572 h 11430"/>
              <a:gd name="T10" fmla="*/ 0 60000 65536"/>
              <a:gd name="T11" fmla="*/ 0 60000 65536"/>
              <a:gd name="T12" fmla="*/ 0 60000 65536"/>
              <a:gd name="T13" fmla="*/ 0 60000 65536"/>
              <a:gd name="T14" fmla="*/ 0 60000 65536"/>
              <a:gd name="T15" fmla="*/ 0 w 15239"/>
              <a:gd name="T16" fmla="*/ 0 h 11430"/>
              <a:gd name="T17" fmla="*/ 15239 w 15239"/>
              <a:gd name="T18" fmla="*/ 11430 h 11430"/>
            </a:gdLst>
            <a:ahLst/>
            <a:cxnLst>
              <a:cxn ang="T10">
                <a:pos x="T0" y="T1"/>
              </a:cxn>
              <a:cxn ang="T11">
                <a:pos x="T2" y="T3"/>
              </a:cxn>
              <a:cxn ang="T12">
                <a:pos x="T4" y="T5"/>
              </a:cxn>
              <a:cxn ang="T13">
                <a:pos x="T6" y="T7"/>
              </a:cxn>
              <a:cxn ang="T14">
                <a:pos x="T8" y="T9"/>
              </a:cxn>
            </a:cxnLst>
            <a:rect l="T15" t="T16" r="T17" b="T18"/>
            <a:pathLst>
              <a:path w="15239" h="11430">
                <a:moveTo>
                  <a:pt x="15239" y="4572"/>
                </a:moveTo>
                <a:lnTo>
                  <a:pt x="9143" y="0"/>
                </a:lnTo>
                <a:lnTo>
                  <a:pt x="0" y="6858"/>
                </a:lnTo>
                <a:lnTo>
                  <a:pt x="6095" y="11430"/>
                </a:lnTo>
                <a:lnTo>
                  <a:pt x="15239" y="4572"/>
                </a:lnTo>
                <a:close/>
              </a:path>
            </a:pathLst>
          </a:custGeom>
          <a:solidFill>
            <a:srgbClr val="28166F"/>
          </a:solidFill>
          <a:ln w="9525">
            <a:noFill/>
            <a:round/>
          </a:ln>
        </p:spPr>
        <p:txBody>
          <a:bodyPr lIns="0" tIns="0" rIns="0" bIns="0"/>
          <a:lstStyle/>
          <a:p>
            <a:endParaRPr lang="el-GR"/>
          </a:p>
        </p:txBody>
      </p:sp>
      <p:sp>
        <p:nvSpPr>
          <p:cNvPr id="10532" name="object 293"/>
          <p:cNvSpPr/>
          <p:nvPr/>
        </p:nvSpPr>
        <p:spPr bwMode="auto">
          <a:xfrm>
            <a:off x="3395663" y="3194050"/>
            <a:ext cx="7937" cy="12700"/>
          </a:xfrm>
          <a:custGeom>
            <a:avLst/>
            <a:gdLst>
              <a:gd name="T0" fmla="*/ 3428 w 6857"/>
              <a:gd name="T1" fmla="*/ 0 h 12192"/>
              <a:gd name="T2" fmla="*/ 3428 w 6857"/>
              <a:gd name="T3" fmla="*/ 12192 h 12192"/>
              <a:gd name="T4" fmla="*/ 0 60000 65536"/>
              <a:gd name="T5" fmla="*/ 0 60000 65536"/>
              <a:gd name="T6" fmla="*/ 0 w 6857"/>
              <a:gd name="T7" fmla="*/ 0 h 12192"/>
              <a:gd name="T8" fmla="*/ 6857 w 6857"/>
              <a:gd name="T9" fmla="*/ 12192 h 12192"/>
            </a:gdLst>
            <a:ahLst/>
            <a:cxnLst>
              <a:cxn ang="T4">
                <a:pos x="T0" y="T1"/>
              </a:cxn>
              <a:cxn ang="T5">
                <a:pos x="T2" y="T3"/>
              </a:cxn>
            </a:cxnLst>
            <a:rect l="T6" t="T7" r="T8" b="T9"/>
            <a:pathLst>
              <a:path w="6857" h="12192">
                <a:moveTo>
                  <a:pt x="3428" y="0"/>
                </a:moveTo>
                <a:lnTo>
                  <a:pt x="3428" y="12192"/>
                </a:lnTo>
              </a:path>
            </a:pathLst>
          </a:custGeom>
          <a:noFill/>
          <a:ln w="8127">
            <a:solidFill>
              <a:srgbClr val="28166F"/>
            </a:solidFill>
            <a:round/>
          </a:ln>
        </p:spPr>
        <p:txBody>
          <a:bodyPr lIns="0" tIns="0" rIns="0" bIns="0"/>
          <a:lstStyle/>
          <a:p>
            <a:endParaRPr lang="el-GR"/>
          </a:p>
        </p:txBody>
      </p:sp>
      <p:sp>
        <p:nvSpPr>
          <p:cNvPr id="10533" name="object 294"/>
          <p:cNvSpPr/>
          <p:nvPr/>
        </p:nvSpPr>
        <p:spPr bwMode="auto">
          <a:xfrm>
            <a:off x="3421063" y="3194050"/>
            <a:ext cx="6350" cy="12700"/>
          </a:xfrm>
          <a:custGeom>
            <a:avLst/>
            <a:gdLst>
              <a:gd name="T0" fmla="*/ 3429 w 6858"/>
              <a:gd name="T1" fmla="*/ 0 h 12192"/>
              <a:gd name="T2" fmla="*/ 3429 w 6858"/>
              <a:gd name="T3" fmla="*/ 12192 h 12192"/>
              <a:gd name="T4" fmla="*/ 0 60000 65536"/>
              <a:gd name="T5" fmla="*/ 0 60000 65536"/>
              <a:gd name="T6" fmla="*/ 0 w 6858"/>
              <a:gd name="T7" fmla="*/ 0 h 12192"/>
              <a:gd name="T8" fmla="*/ 6858 w 6858"/>
              <a:gd name="T9" fmla="*/ 12192 h 12192"/>
            </a:gdLst>
            <a:ahLst/>
            <a:cxnLst>
              <a:cxn ang="T4">
                <a:pos x="T0" y="T1"/>
              </a:cxn>
              <a:cxn ang="T5">
                <a:pos x="T2" y="T3"/>
              </a:cxn>
            </a:cxnLst>
            <a:rect l="T6" t="T7" r="T8" b="T9"/>
            <a:pathLst>
              <a:path w="6858" h="12192">
                <a:moveTo>
                  <a:pt x="3429" y="0"/>
                </a:moveTo>
                <a:lnTo>
                  <a:pt x="3429" y="12192"/>
                </a:lnTo>
              </a:path>
            </a:pathLst>
          </a:custGeom>
          <a:noFill/>
          <a:ln w="8128">
            <a:solidFill>
              <a:srgbClr val="28166F"/>
            </a:solidFill>
            <a:round/>
          </a:ln>
        </p:spPr>
        <p:txBody>
          <a:bodyPr lIns="0" tIns="0" rIns="0" bIns="0"/>
          <a:lstStyle/>
          <a:p>
            <a:endParaRPr lang="el-GR"/>
          </a:p>
        </p:txBody>
      </p:sp>
      <p:sp>
        <p:nvSpPr>
          <p:cNvPr id="10534" name="object 295"/>
          <p:cNvSpPr/>
          <p:nvPr/>
        </p:nvSpPr>
        <p:spPr bwMode="auto">
          <a:xfrm>
            <a:off x="3398838" y="3189288"/>
            <a:ext cx="26987" cy="9525"/>
          </a:xfrm>
          <a:custGeom>
            <a:avLst/>
            <a:gdLst>
              <a:gd name="T0" fmla="*/ 0 w 27177"/>
              <a:gd name="T1" fmla="*/ 0 h 8381"/>
              <a:gd name="T2" fmla="*/ 0 w 27177"/>
              <a:gd name="T3" fmla="*/ 8381 h 8381"/>
              <a:gd name="T4" fmla="*/ 27177 w 27177"/>
              <a:gd name="T5" fmla="*/ 8381 h 8381"/>
              <a:gd name="T6" fmla="*/ 27177 w 27177"/>
              <a:gd name="T7" fmla="*/ 0 h 8381"/>
              <a:gd name="T8" fmla="*/ 0 w 27177"/>
              <a:gd name="T9" fmla="*/ 0 h 8381"/>
              <a:gd name="T10" fmla="*/ 0 60000 65536"/>
              <a:gd name="T11" fmla="*/ 0 60000 65536"/>
              <a:gd name="T12" fmla="*/ 0 60000 65536"/>
              <a:gd name="T13" fmla="*/ 0 60000 65536"/>
              <a:gd name="T14" fmla="*/ 0 60000 65536"/>
              <a:gd name="T15" fmla="*/ 0 w 27177"/>
              <a:gd name="T16" fmla="*/ 0 h 8381"/>
              <a:gd name="T17" fmla="*/ 27177 w 27177"/>
              <a:gd name="T18" fmla="*/ 8381 h 8381"/>
            </a:gdLst>
            <a:ahLst/>
            <a:cxnLst>
              <a:cxn ang="T10">
                <a:pos x="T0" y="T1"/>
              </a:cxn>
              <a:cxn ang="T11">
                <a:pos x="T2" y="T3"/>
              </a:cxn>
              <a:cxn ang="T12">
                <a:pos x="T4" y="T5"/>
              </a:cxn>
              <a:cxn ang="T13">
                <a:pos x="T6" y="T7"/>
              </a:cxn>
              <a:cxn ang="T14">
                <a:pos x="T8" y="T9"/>
              </a:cxn>
            </a:cxnLst>
            <a:rect l="T15" t="T16" r="T17" b="T18"/>
            <a:pathLst>
              <a:path w="27177" h="8381">
                <a:moveTo>
                  <a:pt x="0" y="0"/>
                </a:moveTo>
                <a:lnTo>
                  <a:pt x="0" y="8381"/>
                </a:lnTo>
                <a:lnTo>
                  <a:pt x="27177" y="8381"/>
                </a:lnTo>
                <a:lnTo>
                  <a:pt x="27177" y="0"/>
                </a:lnTo>
                <a:lnTo>
                  <a:pt x="0" y="0"/>
                </a:lnTo>
                <a:close/>
              </a:path>
            </a:pathLst>
          </a:custGeom>
          <a:solidFill>
            <a:srgbClr val="28166F"/>
          </a:solidFill>
          <a:ln w="9525">
            <a:noFill/>
            <a:round/>
          </a:ln>
        </p:spPr>
        <p:txBody>
          <a:bodyPr lIns="0" tIns="0" rIns="0" bIns="0"/>
          <a:lstStyle/>
          <a:p>
            <a:endParaRPr lang="el-GR"/>
          </a:p>
        </p:txBody>
      </p:sp>
      <p:sp>
        <p:nvSpPr>
          <p:cNvPr id="10535" name="object 296"/>
          <p:cNvSpPr/>
          <p:nvPr/>
        </p:nvSpPr>
        <p:spPr bwMode="auto">
          <a:xfrm>
            <a:off x="3394075" y="3201988"/>
            <a:ext cx="38100" cy="9525"/>
          </a:xfrm>
          <a:custGeom>
            <a:avLst/>
            <a:gdLst>
              <a:gd name="T0" fmla="*/ 0 w 38607"/>
              <a:gd name="T1" fmla="*/ 0 h 8381"/>
              <a:gd name="T2" fmla="*/ 0 w 38607"/>
              <a:gd name="T3" fmla="*/ 8381 h 8381"/>
              <a:gd name="T4" fmla="*/ 38607 w 38607"/>
              <a:gd name="T5" fmla="*/ 8381 h 8381"/>
              <a:gd name="T6" fmla="*/ 38607 w 38607"/>
              <a:gd name="T7" fmla="*/ 0 h 8381"/>
              <a:gd name="T8" fmla="*/ 0 w 38607"/>
              <a:gd name="T9" fmla="*/ 0 h 8381"/>
              <a:gd name="T10" fmla="*/ 0 60000 65536"/>
              <a:gd name="T11" fmla="*/ 0 60000 65536"/>
              <a:gd name="T12" fmla="*/ 0 60000 65536"/>
              <a:gd name="T13" fmla="*/ 0 60000 65536"/>
              <a:gd name="T14" fmla="*/ 0 60000 65536"/>
              <a:gd name="T15" fmla="*/ 0 w 38607"/>
              <a:gd name="T16" fmla="*/ 0 h 8381"/>
              <a:gd name="T17" fmla="*/ 38607 w 38607"/>
              <a:gd name="T18" fmla="*/ 8381 h 8381"/>
            </a:gdLst>
            <a:ahLst/>
            <a:cxnLst>
              <a:cxn ang="T10">
                <a:pos x="T0" y="T1"/>
              </a:cxn>
              <a:cxn ang="T11">
                <a:pos x="T2" y="T3"/>
              </a:cxn>
              <a:cxn ang="T12">
                <a:pos x="T4" y="T5"/>
              </a:cxn>
              <a:cxn ang="T13">
                <a:pos x="T6" y="T7"/>
              </a:cxn>
              <a:cxn ang="T14">
                <a:pos x="T8" y="T9"/>
              </a:cxn>
            </a:cxnLst>
            <a:rect l="T15" t="T16" r="T17" b="T18"/>
            <a:pathLst>
              <a:path w="38607" h="8381">
                <a:moveTo>
                  <a:pt x="0" y="0"/>
                </a:moveTo>
                <a:lnTo>
                  <a:pt x="0" y="8381"/>
                </a:lnTo>
                <a:lnTo>
                  <a:pt x="38607" y="8381"/>
                </a:lnTo>
                <a:lnTo>
                  <a:pt x="38607" y="0"/>
                </a:lnTo>
                <a:lnTo>
                  <a:pt x="0" y="0"/>
                </a:lnTo>
                <a:close/>
              </a:path>
            </a:pathLst>
          </a:custGeom>
          <a:solidFill>
            <a:srgbClr val="28166F"/>
          </a:solidFill>
          <a:ln w="9525">
            <a:noFill/>
            <a:round/>
          </a:ln>
        </p:spPr>
        <p:txBody>
          <a:bodyPr lIns="0" tIns="0" rIns="0" bIns="0"/>
          <a:lstStyle/>
          <a:p>
            <a:endParaRPr lang="el-GR"/>
          </a:p>
        </p:txBody>
      </p:sp>
      <p:sp>
        <p:nvSpPr>
          <p:cNvPr id="10536" name="object 297"/>
          <p:cNvSpPr/>
          <p:nvPr/>
        </p:nvSpPr>
        <p:spPr bwMode="auto">
          <a:xfrm>
            <a:off x="3427413" y="3206750"/>
            <a:ext cx="14287" cy="11113"/>
          </a:xfrm>
          <a:custGeom>
            <a:avLst/>
            <a:gdLst>
              <a:gd name="T0" fmla="*/ 13716 w 13716"/>
              <a:gd name="T1" fmla="*/ 6858 h 11430"/>
              <a:gd name="T2" fmla="*/ 6096 w 13716"/>
              <a:gd name="T3" fmla="*/ 0 h 11430"/>
              <a:gd name="T4" fmla="*/ 0 w 13716"/>
              <a:gd name="T5" fmla="*/ 4572 h 11430"/>
              <a:gd name="T6" fmla="*/ 8382 w 13716"/>
              <a:gd name="T7" fmla="*/ 11430 h 11430"/>
              <a:gd name="T8" fmla="*/ 13716 w 13716"/>
              <a:gd name="T9" fmla="*/ 6858 h 11430"/>
              <a:gd name="T10" fmla="*/ 0 60000 65536"/>
              <a:gd name="T11" fmla="*/ 0 60000 65536"/>
              <a:gd name="T12" fmla="*/ 0 60000 65536"/>
              <a:gd name="T13" fmla="*/ 0 60000 65536"/>
              <a:gd name="T14" fmla="*/ 0 60000 65536"/>
              <a:gd name="T15" fmla="*/ 0 w 13716"/>
              <a:gd name="T16" fmla="*/ 0 h 11430"/>
              <a:gd name="T17" fmla="*/ 13716 w 13716"/>
              <a:gd name="T18" fmla="*/ 11430 h 11430"/>
            </a:gdLst>
            <a:ahLst/>
            <a:cxnLst>
              <a:cxn ang="T10">
                <a:pos x="T0" y="T1"/>
              </a:cxn>
              <a:cxn ang="T11">
                <a:pos x="T2" y="T3"/>
              </a:cxn>
              <a:cxn ang="T12">
                <a:pos x="T4" y="T5"/>
              </a:cxn>
              <a:cxn ang="T13">
                <a:pos x="T6" y="T7"/>
              </a:cxn>
              <a:cxn ang="T14">
                <a:pos x="T8" y="T9"/>
              </a:cxn>
            </a:cxnLst>
            <a:rect l="T15" t="T16" r="T17" b="T18"/>
            <a:pathLst>
              <a:path w="13716" h="11430">
                <a:moveTo>
                  <a:pt x="13716" y="6858"/>
                </a:moveTo>
                <a:lnTo>
                  <a:pt x="6096" y="0"/>
                </a:lnTo>
                <a:lnTo>
                  <a:pt x="0" y="4572"/>
                </a:lnTo>
                <a:lnTo>
                  <a:pt x="8382" y="11430"/>
                </a:lnTo>
                <a:lnTo>
                  <a:pt x="13716" y="6858"/>
                </a:lnTo>
                <a:close/>
              </a:path>
            </a:pathLst>
          </a:custGeom>
          <a:solidFill>
            <a:srgbClr val="28166F"/>
          </a:solidFill>
          <a:ln w="9525">
            <a:noFill/>
            <a:round/>
          </a:ln>
        </p:spPr>
        <p:txBody>
          <a:bodyPr lIns="0" tIns="0" rIns="0" bIns="0"/>
          <a:lstStyle/>
          <a:p>
            <a:endParaRPr lang="el-GR"/>
          </a:p>
        </p:txBody>
      </p:sp>
      <p:sp>
        <p:nvSpPr>
          <p:cNvPr id="10537" name="object 298"/>
          <p:cNvSpPr/>
          <p:nvPr/>
        </p:nvSpPr>
        <p:spPr bwMode="auto">
          <a:xfrm>
            <a:off x="3425825" y="3159125"/>
            <a:ext cx="119063" cy="0"/>
          </a:xfrm>
          <a:custGeom>
            <a:avLst/>
            <a:gdLst>
              <a:gd name="T0" fmla="*/ 118872 w 118872"/>
              <a:gd name="T1" fmla="*/ 0 w 118872"/>
              <a:gd name="T2" fmla="*/ 0 60000 65536"/>
              <a:gd name="T3" fmla="*/ 0 60000 65536"/>
              <a:gd name="T4" fmla="*/ 0 w 118872"/>
              <a:gd name="T5" fmla="*/ 118872 w 118872"/>
            </a:gdLst>
            <a:ahLst/>
            <a:cxnLst>
              <a:cxn ang="T2">
                <a:pos x="T0" y="0"/>
              </a:cxn>
              <a:cxn ang="T3">
                <a:pos x="T1" y="0"/>
              </a:cxn>
            </a:cxnLst>
            <a:rect l="T4" t="0" r="T5" b="0"/>
            <a:pathLst>
              <a:path w="118872">
                <a:moveTo>
                  <a:pt x="118872" y="0"/>
                </a:moveTo>
                <a:lnTo>
                  <a:pt x="0" y="0"/>
                </a:lnTo>
              </a:path>
            </a:pathLst>
          </a:custGeom>
          <a:noFill/>
          <a:ln w="9651">
            <a:solidFill>
              <a:srgbClr val="28166F"/>
            </a:solidFill>
            <a:round/>
          </a:ln>
        </p:spPr>
        <p:txBody>
          <a:bodyPr lIns="0" tIns="0" rIns="0" bIns="0"/>
          <a:lstStyle/>
          <a:p>
            <a:endParaRPr lang="el-GR"/>
          </a:p>
        </p:txBody>
      </p:sp>
      <p:sp>
        <p:nvSpPr>
          <p:cNvPr id="10538" name="object 299"/>
          <p:cNvSpPr/>
          <p:nvPr/>
        </p:nvSpPr>
        <p:spPr bwMode="auto">
          <a:xfrm>
            <a:off x="3436938" y="3046413"/>
            <a:ext cx="104775" cy="0"/>
          </a:xfrm>
          <a:custGeom>
            <a:avLst/>
            <a:gdLst>
              <a:gd name="T0" fmla="*/ 105156 w 105156"/>
              <a:gd name="T1" fmla="*/ 0 w 105156"/>
              <a:gd name="T2" fmla="*/ 0 60000 65536"/>
              <a:gd name="T3" fmla="*/ 0 60000 65536"/>
              <a:gd name="T4" fmla="*/ 0 w 105156"/>
              <a:gd name="T5" fmla="*/ 105156 w 105156"/>
            </a:gdLst>
            <a:ahLst/>
            <a:cxnLst>
              <a:cxn ang="T2">
                <a:pos x="T0" y="0"/>
              </a:cxn>
              <a:cxn ang="T3">
                <a:pos x="T1" y="0"/>
              </a:cxn>
            </a:cxnLst>
            <a:rect l="T4" t="0" r="T5" b="0"/>
            <a:pathLst>
              <a:path w="105156">
                <a:moveTo>
                  <a:pt x="105156" y="0"/>
                </a:moveTo>
                <a:lnTo>
                  <a:pt x="0" y="0"/>
                </a:lnTo>
              </a:path>
            </a:pathLst>
          </a:custGeom>
          <a:noFill/>
          <a:ln w="21844">
            <a:solidFill>
              <a:srgbClr val="28166F"/>
            </a:solidFill>
            <a:round/>
          </a:ln>
        </p:spPr>
        <p:txBody>
          <a:bodyPr lIns="0" tIns="0" rIns="0" bIns="0"/>
          <a:lstStyle/>
          <a:p>
            <a:endParaRPr lang="el-GR"/>
          </a:p>
        </p:txBody>
      </p:sp>
      <p:sp>
        <p:nvSpPr>
          <p:cNvPr id="10539" name="object 300"/>
          <p:cNvSpPr/>
          <p:nvPr/>
        </p:nvSpPr>
        <p:spPr bwMode="auto">
          <a:xfrm>
            <a:off x="3432175" y="3041650"/>
            <a:ext cx="6350" cy="23813"/>
          </a:xfrm>
          <a:custGeom>
            <a:avLst/>
            <a:gdLst>
              <a:gd name="T0" fmla="*/ 3428 w 6857"/>
              <a:gd name="T1" fmla="*/ 0 h 23622"/>
              <a:gd name="T2" fmla="*/ 3428 w 6857"/>
              <a:gd name="T3" fmla="*/ 23622 h 23622"/>
              <a:gd name="T4" fmla="*/ 0 60000 65536"/>
              <a:gd name="T5" fmla="*/ 0 60000 65536"/>
              <a:gd name="T6" fmla="*/ 0 w 6857"/>
              <a:gd name="T7" fmla="*/ 0 h 23622"/>
              <a:gd name="T8" fmla="*/ 6857 w 6857"/>
              <a:gd name="T9" fmla="*/ 23622 h 23622"/>
            </a:gdLst>
            <a:ahLst/>
            <a:cxnLst>
              <a:cxn ang="T4">
                <a:pos x="T0" y="T1"/>
              </a:cxn>
              <a:cxn ang="T5">
                <a:pos x="T2" y="T3"/>
              </a:cxn>
            </a:cxnLst>
            <a:rect l="T6" t="T7" r="T8" b="T9"/>
            <a:pathLst>
              <a:path w="6857" h="23622">
                <a:moveTo>
                  <a:pt x="3428" y="0"/>
                </a:moveTo>
                <a:lnTo>
                  <a:pt x="3428" y="23622"/>
                </a:lnTo>
              </a:path>
            </a:pathLst>
          </a:custGeom>
          <a:noFill/>
          <a:ln w="8127">
            <a:solidFill>
              <a:srgbClr val="28166F"/>
            </a:solidFill>
            <a:round/>
          </a:ln>
        </p:spPr>
        <p:txBody>
          <a:bodyPr lIns="0" tIns="0" rIns="0" bIns="0"/>
          <a:lstStyle/>
          <a:p>
            <a:endParaRPr lang="el-GR"/>
          </a:p>
        </p:txBody>
      </p:sp>
      <p:sp>
        <p:nvSpPr>
          <p:cNvPr id="10540" name="object 301"/>
          <p:cNvSpPr/>
          <p:nvPr/>
        </p:nvSpPr>
        <p:spPr bwMode="auto">
          <a:xfrm>
            <a:off x="3429000" y="3055938"/>
            <a:ext cx="0" cy="103187"/>
          </a:xfrm>
          <a:custGeom>
            <a:avLst/>
            <a:gdLst>
              <a:gd name="T0" fmla="*/ 0 h 103250"/>
              <a:gd name="T1" fmla="*/ 103250 h 103250"/>
              <a:gd name="T2" fmla="*/ 0 60000 65536"/>
              <a:gd name="T3" fmla="*/ 0 60000 65536"/>
              <a:gd name="T4" fmla="*/ 0 h 103250"/>
              <a:gd name="T5" fmla="*/ 103250 h 103250"/>
            </a:gdLst>
            <a:ahLst/>
            <a:cxnLst>
              <a:cxn ang="T2">
                <a:pos x="0" y="T0"/>
              </a:cxn>
              <a:cxn ang="T3">
                <a:pos x="0" y="T1"/>
              </a:cxn>
            </a:cxnLst>
            <a:rect l="0" t="T4" r="0" b="T5"/>
            <a:pathLst>
              <a:path h="103250">
                <a:moveTo>
                  <a:pt x="0" y="0"/>
                </a:moveTo>
                <a:lnTo>
                  <a:pt x="0" y="103250"/>
                </a:lnTo>
              </a:path>
            </a:pathLst>
          </a:custGeom>
          <a:noFill/>
          <a:ln w="13588">
            <a:solidFill>
              <a:srgbClr val="28166F"/>
            </a:solidFill>
            <a:round/>
          </a:ln>
        </p:spPr>
        <p:txBody>
          <a:bodyPr lIns="0" tIns="0" rIns="0" bIns="0"/>
          <a:lstStyle/>
          <a:p>
            <a:endParaRPr lang="el-GR"/>
          </a:p>
        </p:txBody>
      </p:sp>
      <p:sp>
        <p:nvSpPr>
          <p:cNvPr id="10541" name="object 302"/>
          <p:cNvSpPr/>
          <p:nvPr/>
        </p:nvSpPr>
        <p:spPr bwMode="auto">
          <a:xfrm>
            <a:off x="3228975" y="3284538"/>
            <a:ext cx="33338" cy="6350"/>
          </a:xfrm>
          <a:custGeom>
            <a:avLst/>
            <a:gdLst>
              <a:gd name="T0" fmla="*/ 16763 w 33527"/>
              <a:gd name="T1" fmla="*/ 0 h 6858"/>
              <a:gd name="T2" fmla="*/ 16763 w 33527"/>
              <a:gd name="T3" fmla="*/ 6858 h 6858"/>
              <a:gd name="T4" fmla="*/ 0 60000 65536"/>
              <a:gd name="T5" fmla="*/ 0 60000 65536"/>
              <a:gd name="T6" fmla="*/ 0 w 33527"/>
              <a:gd name="T7" fmla="*/ 0 h 6858"/>
              <a:gd name="T8" fmla="*/ 33527 w 33527"/>
              <a:gd name="T9" fmla="*/ 6858 h 6858"/>
            </a:gdLst>
            <a:ahLst/>
            <a:cxnLst>
              <a:cxn ang="T4">
                <a:pos x="T0" y="T1"/>
              </a:cxn>
              <a:cxn ang="T5">
                <a:pos x="T2" y="T3"/>
              </a:cxn>
            </a:cxnLst>
            <a:rect l="T6" t="T7" r="T8" b="T9"/>
            <a:pathLst>
              <a:path w="33527" h="6858">
                <a:moveTo>
                  <a:pt x="16763" y="0"/>
                </a:moveTo>
                <a:lnTo>
                  <a:pt x="16763" y="6858"/>
                </a:lnTo>
              </a:path>
            </a:pathLst>
          </a:custGeom>
          <a:noFill/>
          <a:ln w="34797">
            <a:solidFill>
              <a:srgbClr val="28166F"/>
            </a:solidFill>
            <a:round/>
          </a:ln>
        </p:spPr>
        <p:txBody>
          <a:bodyPr lIns="0" tIns="0" rIns="0" bIns="0"/>
          <a:lstStyle/>
          <a:p>
            <a:endParaRPr lang="el-GR"/>
          </a:p>
        </p:txBody>
      </p:sp>
      <p:sp>
        <p:nvSpPr>
          <p:cNvPr id="10542" name="object 303"/>
          <p:cNvSpPr/>
          <p:nvPr/>
        </p:nvSpPr>
        <p:spPr bwMode="auto">
          <a:xfrm>
            <a:off x="3376613" y="3003550"/>
            <a:ext cx="0" cy="282575"/>
          </a:xfrm>
          <a:custGeom>
            <a:avLst/>
            <a:gdLst>
              <a:gd name="T0" fmla="*/ 0 h 282702"/>
              <a:gd name="T1" fmla="*/ 282702 h 282702"/>
              <a:gd name="T2" fmla="*/ 0 60000 65536"/>
              <a:gd name="T3" fmla="*/ 0 60000 65536"/>
              <a:gd name="T4" fmla="*/ 0 h 282702"/>
              <a:gd name="T5" fmla="*/ 282702 h 282702"/>
            </a:gdLst>
            <a:ahLst/>
            <a:cxnLst>
              <a:cxn ang="T2">
                <a:pos x="0" y="T0"/>
              </a:cxn>
              <a:cxn ang="T3">
                <a:pos x="0" y="T1"/>
              </a:cxn>
            </a:cxnLst>
            <a:rect l="0" t="T4" r="0" b="T5"/>
            <a:pathLst>
              <a:path h="282702">
                <a:moveTo>
                  <a:pt x="0" y="0"/>
                </a:moveTo>
                <a:lnTo>
                  <a:pt x="0" y="282702"/>
                </a:lnTo>
              </a:path>
            </a:pathLst>
          </a:custGeom>
          <a:noFill/>
          <a:ln w="8127">
            <a:solidFill>
              <a:srgbClr val="28166F"/>
            </a:solidFill>
            <a:round/>
          </a:ln>
        </p:spPr>
        <p:txBody>
          <a:bodyPr lIns="0" tIns="0" rIns="0" bIns="0"/>
          <a:lstStyle/>
          <a:p>
            <a:endParaRPr lang="el-GR"/>
          </a:p>
        </p:txBody>
      </p:sp>
      <p:sp>
        <p:nvSpPr>
          <p:cNvPr id="10543" name="object 304"/>
          <p:cNvSpPr/>
          <p:nvPr/>
        </p:nvSpPr>
        <p:spPr bwMode="auto">
          <a:xfrm>
            <a:off x="3222625" y="3286125"/>
            <a:ext cx="9525" cy="1588"/>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544" name="object 305"/>
          <p:cNvSpPr/>
          <p:nvPr/>
        </p:nvSpPr>
        <p:spPr bwMode="auto">
          <a:xfrm>
            <a:off x="3371850" y="3282950"/>
            <a:ext cx="6350" cy="7938"/>
          </a:xfrm>
          <a:custGeom>
            <a:avLst/>
            <a:gdLst>
              <a:gd name="T0" fmla="*/ 5334 w 5334"/>
              <a:gd name="T1" fmla="*/ 5333 h 8381"/>
              <a:gd name="T2" fmla="*/ 762 w 5334"/>
              <a:gd name="T3" fmla="*/ 0 h 8381"/>
              <a:gd name="T4" fmla="*/ 0 w 5334"/>
              <a:gd name="T5" fmla="*/ 3048 h 8381"/>
              <a:gd name="T6" fmla="*/ 3810 w 5334"/>
              <a:gd name="T7" fmla="*/ 8381 h 8381"/>
              <a:gd name="T8" fmla="*/ 5334 w 5334"/>
              <a:gd name="T9" fmla="*/ 5333 h 8381"/>
              <a:gd name="T10" fmla="*/ 0 60000 65536"/>
              <a:gd name="T11" fmla="*/ 0 60000 65536"/>
              <a:gd name="T12" fmla="*/ 0 60000 65536"/>
              <a:gd name="T13" fmla="*/ 0 60000 65536"/>
              <a:gd name="T14" fmla="*/ 0 60000 65536"/>
              <a:gd name="T15" fmla="*/ 0 w 5334"/>
              <a:gd name="T16" fmla="*/ 0 h 8381"/>
              <a:gd name="T17" fmla="*/ 5334 w 5334"/>
              <a:gd name="T18" fmla="*/ 8381 h 8381"/>
            </a:gdLst>
            <a:ahLst/>
            <a:cxnLst>
              <a:cxn ang="T10">
                <a:pos x="T0" y="T1"/>
              </a:cxn>
              <a:cxn ang="T11">
                <a:pos x="T2" y="T3"/>
              </a:cxn>
              <a:cxn ang="T12">
                <a:pos x="T4" y="T5"/>
              </a:cxn>
              <a:cxn ang="T13">
                <a:pos x="T6" y="T7"/>
              </a:cxn>
              <a:cxn ang="T14">
                <a:pos x="T8" y="T9"/>
              </a:cxn>
            </a:cxnLst>
            <a:rect l="T15" t="T16" r="T17" b="T18"/>
            <a:pathLst>
              <a:path w="5334" h="8381">
                <a:moveTo>
                  <a:pt x="5334" y="5333"/>
                </a:moveTo>
                <a:lnTo>
                  <a:pt x="762" y="0"/>
                </a:lnTo>
                <a:lnTo>
                  <a:pt x="0" y="3048"/>
                </a:lnTo>
                <a:lnTo>
                  <a:pt x="3810" y="8381"/>
                </a:lnTo>
                <a:lnTo>
                  <a:pt x="5334" y="5333"/>
                </a:lnTo>
                <a:close/>
              </a:path>
            </a:pathLst>
          </a:custGeom>
          <a:solidFill>
            <a:srgbClr val="28166F"/>
          </a:solidFill>
          <a:ln w="9525">
            <a:noFill/>
            <a:round/>
          </a:ln>
        </p:spPr>
        <p:txBody>
          <a:bodyPr lIns="0" tIns="0" rIns="0" bIns="0"/>
          <a:lstStyle/>
          <a:p>
            <a:endParaRPr lang="el-GR"/>
          </a:p>
        </p:txBody>
      </p:sp>
      <p:sp>
        <p:nvSpPr>
          <p:cNvPr id="10545" name="object 306"/>
          <p:cNvSpPr/>
          <p:nvPr/>
        </p:nvSpPr>
        <p:spPr bwMode="auto">
          <a:xfrm>
            <a:off x="3200400" y="2908300"/>
            <a:ext cx="196850" cy="0"/>
          </a:xfrm>
          <a:custGeom>
            <a:avLst/>
            <a:gdLst>
              <a:gd name="T0" fmla="*/ 196596 w 196596"/>
              <a:gd name="T1" fmla="*/ 0 w 196596"/>
              <a:gd name="T2" fmla="*/ 0 60000 65536"/>
              <a:gd name="T3" fmla="*/ 0 60000 65536"/>
              <a:gd name="T4" fmla="*/ 0 w 196596"/>
              <a:gd name="T5" fmla="*/ 196596 w 196596"/>
            </a:gdLst>
            <a:ahLst/>
            <a:cxnLst>
              <a:cxn ang="T2">
                <a:pos x="T0" y="0"/>
              </a:cxn>
              <a:cxn ang="T3">
                <a:pos x="T1" y="0"/>
              </a:cxn>
            </a:cxnLst>
            <a:rect l="T4" t="0" r="T5" b="0"/>
            <a:pathLst>
              <a:path w="196596">
                <a:moveTo>
                  <a:pt x="196596" y="0"/>
                </a:moveTo>
                <a:lnTo>
                  <a:pt x="0" y="0"/>
                </a:lnTo>
              </a:path>
            </a:pathLst>
          </a:custGeom>
          <a:noFill/>
          <a:ln w="8127">
            <a:solidFill>
              <a:srgbClr val="28166F"/>
            </a:solidFill>
            <a:round/>
          </a:ln>
        </p:spPr>
        <p:txBody>
          <a:bodyPr lIns="0" tIns="0" rIns="0" bIns="0"/>
          <a:lstStyle/>
          <a:p>
            <a:endParaRPr lang="el-GR"/>
          </a:p>
        </p:txBody>
      </p:sp>
      <p:sp>
        <p:nvSpPr>
          <p:cNvPr id="10546" name="object 307"/>
          <p:cNvSpPr/>
          <p:nvPr/>
        </p:nvSpPr>
        <p:spPr bwMode="auto">
          <a:xfrm>
            <a:off x="3200400" y="3003550"/>
            <a:ext cx="196850" cy="0"/>
          </a:xfrm>
          <a:custGeom>
            <a:avLst/>
            <a:gdLst>
              <a:gd name="T0" fmla="*/ 196595 w 196595"/>
              <a:gd name="T1" fmla="*/ 0 w 196595"/>
              <a:gd name="T2" fmla="*/ 0 60000 65536"/>
              <a:gd name="T3" fmla="*/ 0 60000 65536"/>
              <a:gd name="T4" fmla="*/ 0 w 196595"/>
              <a:gd name="T5" fmla="*/ 196595 w 196595"/>
            </a:gdLst>
            <a:ahLst/>
            <a:cxnLst>
              <a:cxn ang="T2">
                <a:pos x="T0" y="0"/>
              </a:cxn>
              <a:cxn ang="T3">
                <a:pos x="T1" y="0"/>
              </a:cxn>
            </a:cxnLst>
            <a:rect l="T4" t="0" r="T5" b="0"/>
            <a:pathLst>
              <a:path w="196595">
                <a:moveTo>
                  <a:pt x="196595" y="0"/>
                </a:moveTo>
                <a:lnTo>
                  <a:pt x="0" y="0"/>
                </a:lnTo>
              </a:path>
            </a:pathLst>
          </a:custGeom>
          <a:noFill/>
          <a:ln w="10413">
            <a:solidFill>
              <a:srgbClr val="28166F"/>
            </a:solidFill>
            <a:round/>
          </a:ln>
        </p:spPr>
        <p:txBody>
          <a:bodyPr lIns="0" tIns="0" rIns="0" bIns="0"/>
          <a:lstStyle/>
          <a:p>
            <a:endParaRPr lang="el-GR"/>
          </a:p>
        </p:txBody>
      </p:sp>
      <p:sp>
        <p:nvSpPr>
          <p:cNvPr id="10547" name="object 308"/>
          <p:cNvSpPr/>
          <p:nvPr/>
        </p:nvSpPr>
        <p:spPr bwMode="auto">
          <a:xfrm>
            <a:off x="3398838"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8127">
            <a:solidFill>
              <a:srgbClr val="28166F"/>
            </a:solidFill>
            <a:round/>
          </a:ln>
        </p:spPr>
        <p:txBody>
          <a:bodyPr lIns="0" tIns="0" rIns="0" bIns="0"/>
          <a:lstStyle/>
          <a:p>
            <a:endParaRPr lang="el-GR"/>
          </a:p>
        </p:txBody>
      </p:sp>
      <p:sp>
        <p:nvSpPr>
          <p:cNvPr id="10548" name="object 309"/>
          <p:cNvSpPr/>
          <p:nvPr/>
        </p:nvSpPr>
        <p:spPr bwMode="auto">
          <a:xfrm>
            <a:off x="3201988" y="2908300"/>
            <a:ext cx="0" cy="95250"/>
          </a:xfrm>
          <a:custGeom>
            <a:avLst/>
            <a:gdLst>
              <a:gd name="T0" fmla="*/ 0 h 95250"/>
              <a:gd name="T1" fmla="*/ 95250 h 95250"/>
              <a:gd name="T2" fmla="*/ 0 60000 65536"/>
              <a:gd name="T3" fmla="*/ 0 60000 65536"/>
              <a:gd name="T4" fmla="*/ 0 h 95250"/>
              <a:gd name="T5" fmla="*/ 95250 h 95250"/>
            </a:gdLst>
            <a:ahLst/>
            <a:cxnLst>
              <a:cxn ang="T2">
                <a:pos x="0" y="T0"/>
              </a:cxn>
              <a:cxn ang="T3">
                <a:pos x="0" y="T1"/>
              </a:cxn>
            </a:cxnLst>
            <a:rect l="0" t="T4" r="0" b="T5"/>
            <a:pathLst>
              <a:path h="95250">
                <a:moveTo>
                  <a:pt x="0" y="0"/>
                </a:moveTo>
                <a:lnTo>
                  <a:pt x="0" y="95250"/>
                </a:lnTo>
              </a:path>
            </a:pathLst>
          </a:custGeom>
          <a:noFill/>
          <a:ln w="8128">
            <a:solidFill>
              <a:srgbClr val="28166F"/>
            </a:solidFill>
            <a:round/>
          </a:ln>
        </p:spPr>
        <p:txBody>
          <a:bodyPr lIns="0" tIns="0" rIns="0" bIns="0"/>
          <a:lstStyle/>
          <a:p>
            <a:endParaRPr lang="el-GR"/>
          </a:p>
        </p:txBody>
      </p:sp>
      <p:sp>
        <p:nvSpPr>
          <p:cNvPr id="10549" name="object 310"/>
          <p:cNvSpPr/>
          <p:nvPr/>
        </p:nvSpPr>
        <p:spPr bwMode="auto">
          <a:xfrm>
            <a:off x="3394075" y="2905125"/>
            <a:ext cx="7938" cy="6350"/>
          </a:xfrm>
          <a:custGeom>
            <a:avLst/>
            <a:gdLst>
              <a:gd name="T0" fmla="*/ 6858 w 6858"/>
              <a:gd name="T1" fmla="*/ 762 h 6858"/>
              <a:gd name="T2" fmla="*/ 5334 w 6858"/>
              <a:gd name="T3" fmla="*/ 0 h 6858"/>
              <a:gd name="T4" fmla="*/ 0 w 6858"/>
              <a:gd name="T5" fmla="*/ 5333 h 6858"/>
              <a:gd name="T6" fmla="*/ 762 w 6858"/>
              <a:gd name="T7" fmla="*/ 6857 h 6858"/>
              <a:gd name="T8" fmla="*/ 6858 w 6858"/>
              <a:gd name="T9" fmla="*/ 762 h 6858"/>
              <a:gd name="T10" fmla="*/ 0 60000 65536"/>
              <a:gd name="T11" fmla="*/ 0 60000 65536"/>
              <a:gd name="T12" fmla="*/ 0 60000 65536"/>
              <a:gd name="T13" fmla="*/ 0 60000 65536"/>
              <a:gd name="T14" fmla="*/ 0 60000 65536"/>
              <a:gd name="T15" fmla="*/ 0 w 6858"/>
              <a:gd name="T16" fmla="*/ 0 h 6858"/>
              <a:gd name="T17" fmla="*/ 6858 w 6858"/>
              <a:gd name="T18" fmla="*/ 6858 h 6858"/>
            </a:gdLst>
            <a:ahLst/>
            <a:cxnLst>
              <a:cxn ang="T10">
                <a:pos x="T0" y="T1"/>
              </a:cxn>
              <a:cxn ang="T11">
                <a:pos x="T2" y="T3"/>
              </a:cxn>
              <a:cxn ang="T12">
                <a:pos x="T4" y="T5"/>
              </a:cxn>
              <a:cxn ang="T13">
                <a:pos x="T6" y="T7"/>
              </a:cxn>
              <a:cxn ang="T14">
                <a:pos x="T8" y="T9"/>
              </a:cxn>
            </a:cxnLst>
            <a:rect l="T15" t="T16" r="T17" b="T18"/>
            <a:pathLst>
              <a:path w="6858" h="6858">
                <a:moveTo>
                  <a:pt x="6858" y="762"/>
                </a:moveTo>
                <a:lnTo>
                  <a:pt x="5334" y="0"/>
                </a:lnTo>
                <a:lnTo>
                  <a:pt x="0" y="5333"/>
                </a:lnTo>
                <a:lnTo>
                  <a:pt x="762" y="6857"/>
                </a:lnTo>
                <a:lnTo>
                  <a:pt x="6858" y="762"/>
                </a:lnTo>
                <a:close/>
              </a:path>
            </a:pathLst>
          </a:custGeom>
          <a:solidFill>
            <a:srgbClr val="28166F"/>
          </a:solidFill>
          <a:ln w="9525">
            <a:noFill/>
            <a:round/>
          </a:ln>
        </p:spPr>
        <p:txBody>
          <a:bodyPr lIns="0" tIns="0" rIns="0" bIns="0"/>
          <a:lstStyle/>
          <a:p>
            <a:endParaRPr lang="el-GR"/>
          </a:p>
        </p:txBody>
      </p:sp>
      <p:sp>
        <p:nvSpPr>
          <p:cNvPr id="10550" name="object 311"/>
          <p:cNvSpPr/>
          <p:nvPr/>
        </p:nvSpPr>
        <p:spPr bwMode="auto">
          <a:xfrm>
            <a:off x="3394075" y="2998788"/>
            <a:ext cx="7938" cy="7937"/>
          </a:xfrm>
          <a:custGeom>
            <a:avLst/>
            <a:gdLst>
              <a:gd name="T0" fmla="*/ 6858 w 6858"/>
              <a:gd name="T1" fmla="*/ 5334 h 6857"/>
              <a:gd name="T2" fmla="*/ 762 w 6858"/>
              <a:gd name="T3" fmla="*/ 0 h 6857"/>
              <a:gd name="T4" fmla="*/ 0 w 6858"/>
              <a:gd name="T5" fmla="*/ 2286 h 6857"/>
              <a:gd name="T6" fmla="*/ 5334 w 6858"/>
              <a:gd name="T7" fmla="*/ 6857 h 6857"/>
              <a:gd name="T8" fmla="*/ 6858 w 6858"/>
              <a:gd name="T9" fmla="*/ 5334 h 6857"/>
              <a:gd name="T10" fmla="*/ 0 60000 65536"/>
              <a:gd name="T11" fmla="*/ 0 60000 65536"/>
              <a:gd name="T12" fmla="*/ 0 60000 65536"/>
              <a:gd name="T13" fmla="*/ 0 60000 65536"/>
              <a:gd name="T14" fmla="*/ 0 60000 65536"/>
              <a:gd name="T15" fmla="*/ 0 w 6858"/>
              <a:gd name="T16" fmla="*/ 0 h 6857"/>
              <a:gd name="T17" fmla="*/ 6858 w 6858"/>
              <a:gd name="T18" fmla="*/ 6857 h 6857"/>
            </a:gdLst>
            <a:ahLst/>
            <a:cxnLst>
              <a:cxn ang="T10">
                <a:pos x="T0" y="T1"/>
              </a:cxn>
              <a:cxn ang="T11">
                <a:pos x="T2" y="T3"/>
              </a:cxn>
              <a:cxn ang="T12">
                <a:pos x="T4" y="T5"/>
              </a:cxn>
              <a:cxn ang="T13">
                <a:pos x="T6" y="T7"/>
              </a:cxn>
              <a:cxn ang="T14">
                <a:pos x="T8" y="T9"/>
              </a:cxn>
            </a:cxnLst>
            <a:rect l="T15" t="T16" r="T17" b="T18"/>
            <a:pathLst>
              <a:path w="6858" h="6857">
                <a:moveTo>
                  <a:pt x="6858" y="5334"/>
                </a:moveTo>
                <a:lnTo>
                  <a:pt x="762" y="0"/>
                </a:lnTo>
                <a:lnTo>
                  <a:pt x="0" y="2286"/>
                </a:lnTo>
                <a:lnTo>
                  <a:pt x="5334" y="6857"/>
                </a:lnTo>
                <a:lnTo>
                  <a:pt x="6858" y="5334"/>
                </a:lnTo>
                <a:close/>
              </a:path>
            </a:pathLst>
          </a:custGeom>
          <a:solidFill>
            <a:srgbClr val="28166F"/>
          </a:solidFill>
          <a:ln w="9525">
            <a:noFill/>
            <a:round/>
          </a:ln>
        </p:spPr>
        <p:txBody>
          <a:bodyPr lIns="0" tIns="0" rIns="0" bIns="0"/>
          <a:lstStyle/>
          <a:p>
            <a:endParaRPr lang="el-GR"/>
          </a:p>
        </p:txBody>
      </p:sp>
      <p:sp>
        <p:nvSpPr>
          <p:cNvPr id="10551" name="object 312"/>
          <p:cNvSpPr/>
          <p:nvPr/>
        </p:nvSpPr>
        <p:spPr bwMode="auto">
          <a:xfrm>
            <a:off x="3335338" y="3284538"/>
            <a:ext cx="38100" cy="6350"/>
          </a:xfrm>
          <a:custGeom>
            <a:avLst/>
            <a:gdLst>
              <a:gd name="T0" fmla="*/ 19430 w 38862"/>
              <a:gd name="T1" fmla="*/ 0 h 6858"/>
              <a:gd name="T2" fmla="*/ 19430 w 38862"/>
              <a:gd name="T3" fmla="*/ 6858 h 6858"/>
              <a:gd name="T4" fmla="*/ 0 60000 65536"/>
              <a:gd name="T5" fmla="*/ 0 60000 65536"/>
              <a:gd name="T6" fmla="*/ 0 w 38862"/>
              <a:gd name="T7" fmla="*/ 0 h 6858"/>
              <a:gd name="T8" fmla="*/ 38862 w 38862"/>
              <a:gd name="T9" fmla="*/ 6858 h 6858"/>
            </a:gdLst>
            <a:ahLst/>
            <a:cxnLst>
              <a:cxn ang="T4">
                <a:pos x="T0" y="T1"/>
              </a:cxn>
              <a:cxn ang="T5">
                <a:pos x="T2" y="T3"/>
              </a:cxn>
            </a:cxnLst>
            <a:rect l="T6" t="T7" r="T8" b="T9"/>
            <a:pathLst>
              <a:path w="38862" h="6858">
                <a:moveTo>
                  <a:pt x="19430" y="0"/>
                </a:moveTo>
                <a:lnTo>
                  <a:pt x="19430" y="6858"/>
                </a:lnTo>
              </a:path>
            </a:pathLst>
          </a:custGeom>
          <a:noFill/>
          <a:ln w="40132">
            <a:solidFill>
              <a:srgbClr val="28166F"/>
            </a:solidFill>
            <a:round/>
          </a:ln>
        </p:spPr>
        <p:txBody>
          <a:bodyPr lIns="0" tIns="0" rIns="0" bIns="0"/>
          <a:lstStyle/>
          <a:p>
            <a:endParaRPr lang="el-GR"/>
          </a:p>
        </p:txBody>
      </p:sp>
      <p:sp>
        <p:nvSpPr>
          <p:cNvPr id="10552" name="object 313"/>
          <p:cNvSpPr/>
          <p:nvPr/>
        </p:nvSpPr>
        <p:spPr bwMode="auto">
          <a:xfrm>
            <a:off x="3176588" y="3395663"/>
            <a:ext cx="41275" cy="9525"/>
          </a:xfrm>
          <a:custGeom>
            <a:avLst/>
            <a:gdLst>
              <a:gd name="T0" fmla="*/ 21336 w 42672"/>
              <a:gd name="T1" fmla="*/ 0 h 8382"/>
              <a:gd name="T2" fmla="*/ 21336 w 42672"/>
              <a:gd name="T3" fmla="*/ 8382 h 8382"/>
              <a:gd name="T4" fmla="*/ 0 60000 65536"/>
              <a:gd name="T5" fmla="*/ 0 60000 65536"/>
              <a:gd name="T6" fmla="*/ 0 w 42672"/>
              <a:gd name="T7" fmla="*/ 0 h 8382"/>
              <a:gd name="T8" fmla="*/ 42672 w 42672"/>
              <a:gd name="T9" fmla="*/ 8382 h 8382"/>
            </a:gdLst>
            <a:ahLst/>
            <a:cxnLst>
              <a:cxn ang="T4">
                <a:pos x="T0" y="T1"/>
              </a:cxn>
              <a:cxn ang="T5">
                <a:pos x="T2" y="T3"/>
              </a:cxn>
            </a:cxnLst>
            <a:rect l="T6" t="T7" r="T8" b="T9"/>
            <a:pathLst>
              <a:path w="42672" h="8382">
                <a:moveTo>
                  <a:pt x="21336" y="0"/>
                </a:moveTo>
                <a:lnTo>
                  <a:pt x="21336" y="8382"/>
                </a:lnTo>
              </a:path>
            </a:pathLst>
          </a:custGeom>
          <a:noFill/>
          <a:ln w="43942">
            <a:solidFill>
              <a:srgbClr val="28166F"/>
            </a:solidFill>
            <a:round/>
          </a:ln>
        </p:spPr>
        <p:txBody>
          <a:bodyPr lIns="0" tIns="0" rIns="0" bIns="0"/>
          <a:lstStyle/>
          <a:p>
            <a:endParaRPr lang="el-GR"/>
          </a:p>
        </p:txBody>
      </p:sp>
      <p:sp>
        <p:nvSpPr>
          <p:cNvPr id="10553" name="object 314"/>
          <p:cNvSpPr/>
          <p:nvPr/>
        </p:nvSpPr>
        <p:spPr bwMode="auto">
          <a:xfrm>
            <a:off x="3175000"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7">
            <a:solidFill>
              <a:srgbClr val="28166F"/>
            </a:solidFill>
            <a:round/>
          </a:ln>
        </p:spPr>
        <p:txBody>
          <a:bodyPr lIns="0" tIns="0" rIns="0" bIns="0"/>
          <a:lstStyle/>
          <a:p>
            <a:endParaRPr lang="el-GR"/>
          </a:p>
        </p:txBody>
      </p:sp>
      <p:sp>
        <p:nvSpPr>
          <p:cNvPr id="10554" name="object 315"/>
          <p:cNvSpPr/>
          <p:nvPr/>
        </p:nvSpPr>
        <p:spPr bwMode="auto">
          <a:xfrm>
            <a:off x="3176588" y="3498850"/>
            <a:ext cx="41275" cy="9525"/>
          </a:xfrm>
          <a:custGeom>
            <a:avLst/>
            <a:gdLst>
              <a:gd name="T0" fmla="*/ 21336 w 42672"/>
              <a:gd name="T1" fmla="*/ 0 h 9144"/>
              <a:gd name="T2" fmla="*/ 21336 w 42672"/>
              <a:gd name="T3" fmla="*/ 9144 h 9144"/>
              <a:gd name="T4" fmla="*/ 0 60000 65536"/>
              <a:gd name="T5" fmla="*/ 0 60000 65536"/>
              <a:gd name="T6" fmla="*/ 0 w 42672"/>
              <a:gd name="T7" fmla="*/ 0 h 9144"/>
              <a:gd name="T8" fmla="*/ 42672 w 42672"/>
              <a:gd name="T9" fmla="*/ 9144 h 9144"/>
            </a:gdLst>
            <a:ahLst/>
            <a:cxnLst>
              <a:cxn ang="T4">
                <a:pos x="T0" y="T1"/>
              </a:cxn>
              <a:cxn ang="T5">
                <a:pos x="T2" y="T3"/>
              </a:cxn>
            </a:cxnLst>
            <a:rect l="T6" t="T7" r="T8" b="T9"/>
            <a:pathLst>
              <a:path w="42672" h="9144">
                <a:moveTo>
                  <a:pt x="21336" y="0"/>
                </a:moveTo>
                <a:lnTo>
                  <a:pt x="21336" y="9144"/>
                </a:lnTo>
              </a:path>
            </a:pathLst>
          </a:custGeom>
          <a:noFill/>
          <a:ln w="43942">
            <a:solidFill>
              <a:srgbClr val="28166F"/>
            </a:solidFill>
            <a:round/>
          </a:ln>
        </p:spPr>
        <p:txBody>
          <a:bodyPr lIns="0" tIns="0" rIns="0" bIns="0"/>
          <a:lstStyle/>
          <a:p>
            <a:endParaRPr lang="el-GR"/>
          </a:p>
        </p:txBody>
      </p:sp>
      <p:sp>
        <p:nvSpPr>
          <p:cNvPr id="10555" name="object 316"/>
          <p:cNvSpPr/>
          <p:nvPr/>
        </p:nvSpPr>
        <p:spPr bwMode="auto">
          <a:xfrm>
            <a:off x="3440113" y="3154363"/>
            <a:ext cx="0" cy="144462"/>
          </a:xfrm>
          <a:custGeom>
            <a:avLst/>
            <a:gdLst>
              <a:gd name="T0" fmla="*/ 0 h 144399"/>
              <a:gd name="T1" fmla="*/ 144399 h 144399"/>
              <a:gd name="T2" fmla="*/ 0 60000 65536"/>
              <a:gd name="T3" fmla="*/ 0 60000 65536"/>
              <a:gd name="T4" fmla="*/ 0 h 144399"/>
              <a:gd name="T5" fmla="*/ 144399 h 144399"/>
            </a:gdLst>
            <a:ahLst/>
            <a:cxnLst>
              <a:cxn ang="T2">
                <a:pos x="0" y="T0"/>
              </a:cxn>
              <a:cxn ang="T3">
                <a:pos x="0" y="T1"/>
              </a:cxn>
            </a:cxnLst>
            <a:rect l="0" t="T4" r="0" b="T5"/>
            <a:pathLst>
              <a:path h="144399">
                <a:moveTo>
                  <a:pt x="0" y="0"/>
                </a:moveTo>
                <a:lnTo>
                  <a:pt x="0" y="144399"/>
                </a:lnTo>
              </a:path>
            </a:pathLst>
          </a:custGeom>
          <a:noFill/>
          <a:ln w="32004">
            <a:solidFill>
              <a:srgbClr val="28166F"/>
            </a:solidFill>
            <a:round/>
          </a:ln>
        </p:spPr>
        <p:txBody>
          <a:bodyPr lIns="0" tIns="0" rIns="0" bIns="0"/>
          <a:lstStyle/>
          <a:p>
            <a:endParaRPr lang="el-GR"/>
          </a:p>
        </p:txBody>
      </p:sp>
      <p:sp>
        <p:nvSpPr>
          <p:cNvPr id="10556" name="object 317"/>
          <p:cNvSpPr/>
          <p:nvPr/>
        </p:nvSpPr>
        <p:spPr bwMode="auto">
          <a:xfrm>
            <a:off x="3590925"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8128">
            <a:solidFill>
              <a:srgbClr val="28166F"/>
            </a:solidFill>
            <a:round/>
          </a:ln>
        </p:spPr>
        <p:txBody>
          <a:bodyPr lIns="0" tIns="0" rIns="0" bIns="0"/>
          <a:lstStyle/>
          <a:p>
            <a:endParaRPr lang="el-GR"/>
          </a:p>
        </p:txBody>
      </p:sp>
      <p:sp>
        <p:nvSpPr>
          <p:cNvPr id="10557" name="object 318"/>
          <p:cNvSpPr/>
          <p:nvPr/>
        </p:nvSpPr>
        <p:spPr bwMode="auto">
          <a:xfrm>
            <a:off x="3173413"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8127">
            <a:solidFill>
              <a:srgbClr val="28166F"/>
            </a:solidFill>
            <a:round/>
          </a:ln>
        </p:spPr>
        <p:txBody>
          <a:bodyPr lIns="0" tIns="0" rIns="0" bIns="0"/>
          <a:lstStyle/>
          <a:p>
            <a:endParaRPr lang="el-GR"/>
          </a:p>
        </p:txBody>
      </p:sp>
      <p:sp>
        <p:nvSpPr>
          <p:cNvPr id="10558" name="object 319"/>
          <p:cNvSpPr/>
          <p:nvPr/>
        </p:nvSpPr>
        <p:spPr bwMode="auto">
          <a:xfrm>
            <a:off x="3178175" y="3576638"/>
            <a:ext cx="409575" cy="0"/>
          </a:xfrm>
          <a:custGeom>
            <a:avLst/>
            <a:gdLst>
              <a:gd name="T0" fmla="*/ 409955 w 409955"/>
              <a:gd name="T1" fmla="*/ 0 w 409955"/>
              <a:gd name="T2" fmla="*/ 0 60000 65536"/>
              <a:gd name="T3" fmla="*/ 0 60000 65536"/>
              <a:gd name="T4" fmla="*/ 0 w 409955"/>
              <a:gd name="T5" fmla="*/ 409955 w 409955"/>
            </a:gdLst>
            <a:ahLst/>
            <a:cxnLst>
              <a:cxn ang="T2">
                <a:pos x="T0" y="0"/>
              </a:cxn>
              <a:cxn ang="T3">
                <a:pos x="T1" y="0"/>
              </a:cxn>
            </a:cxnLst>
            <a:rect l="T4" t="0" r="T5" b="0"/>
            <a:pathLst>
              <a:path w="409955">
                <a:moveTo>
                  <a:pt x="409955" y="0"/>
                </a:moveTo>
                <a:lnTo>
                  <a:pt x="0" y="0"/>
                </a:lnTo>
              </a:path>
            </a:pathLst>
          </a:custGeom>
          <a:noFill/>
          <a:ln w="9652">
            <a:solidFill>
              <a:srgbClr val="28166F"/>
            </a:solidFill>
            <a:round/>
          </a:ln>
        </p:spPr>
        <p:txBody>
          <a:bodyPr lIns="0" tIns="0" rIns="0" bIns="0"/>
          <a:lstStyle/>
          <a:p>
            <a:endParaRPr lang="el-GR"/>
          </a:p>
        </p:txBody>
      </p:sp>
      <p:sp>
        <p:nvSpPr>
          <p:cNvPr id="10559" name="object 320"/>
          <p:cNvSpPr/>
          <p:nvPr/>
        </p:nvSpPr>
        <p:spPr bwMode="auto">
          <a:xfrm>
            <a:off x="3586163" y="3571875"/>
            <a:ext cx="7937" cy="12700"/>
          </a:xfrm>
          <a:custGeom>
            <a:avLst/>
            <a:gdLst>
              <a:gd name="T0" fmla="*/ 8382 w 8382"/>
              <a:gd name="T1" fmla="*/ 6096 h 12192"/>
              <a:gd name="T2" fmla="*/ 6096 w 8382"/>
              <a:gd name="T3" fmla="*/ 0 h 12192"/>
              <a:gd name="T4" fmla="*/ 0 w 8382"/>
              <a:gd name="T5" fmla="*/ 6096 h 12192"/>
              <a:gd name="T6" fmla="*/ 3810 w 8382"/>
              <a:gd name="T7" fmla="*/ 12192 h 12192"/>
              <a:gd name="T8" fmla="*/ 8382 w 8382"/>
              <a:gd name="T9" fmla="*/ 6096 h 12192"/>
              <a:gd name="T10" fmla="*/ 0 60000 65536"/>
              <a:gd name="T11" fmla="*/ 0 60000 65536"/>
              <a:gd name="T12" fmla="*/ 0 60000 65536"/>
              <a:gd name="T13" fmla="*/ 0 60000 65536"/>
              <a:gd name="T14" fmla="*/ 0 60000 65536"/>
              <a:gd name="T15" fmla="*/ 0 w 8382"/>
              <a:gd name="T16" fmla="*/ 0 h 12192"/>
              <a:gd name="T17" fmla="*/ 8382 w 8382"/>
              <a:gd name="T18" fmla="*/ 12192 h 12192"/>
            </a:gdLst>
            <a:ahLst/>
            <a:cxnLst>
              <a:cxn ang="T10">
                <a:pos x="T0" y="T1"/>
              </a:cxn>
              <a:cxn ang="T11">
                <a:pos x="T2" y="T3"/>
              </a:cxn>
              <a:cxn ang="T12">
                <a:pos x="T4" y="T5"/>
              </a:cxn>
              <a:cxn ang="T13">
                <a:pos x="T6" y="T7"/>
              </a:cxn>
              <a:cxn ang="T14">
                <a:pos x="T8" y="T9"/>
              </a:cxn>
            </a:cxnLst>
            <a:rect l="T15" t="T16" r="T17" b="T18"/>
            <a:pathLst>
              <a:path w="8382" h="12192">
                <a:moveTo>
                  <a:pt x="8382" y="6096"/>
                </a:moveTo>
                <a:lnTo>
                  <a:pt x="6096" y="0"/>
                </a:lnTo>
                <a:lnTo>
                  <a:pt x="0" y="6096"/>
                </a:lnTo>
                <a:lnTo>
                  <a:pt x="3810" y="12192"/>
                </a:lnTo>
                <a:lnTo>
                  <a:pt x="8382" y="6096"/>
                </a:lnTo>
                <a:close/>
              </a:path>
            </a:pathLst>
          </a:custGeom>
          <a:solidFill>
            <a:srgbClr val="28166F"/>
          </a:solidFill>
          <a:ln w="9525">
            <a:noFill/>
            <a:round/>
          </a:ln>
        </p:spPr>
        <p:txBody>
          <a:bodyPr lIns="0" tIns="0" rIns="0" bIns="0"/>
          <a:lstStyle/>
          <a:p>
            <a:endParaRPr lang="el-GR"/>
          </a:p>
        </p:txBody>
      </p:sp>
      <p:sp>
        <p:nvSpPr>
          <p:cNvPr id="10560" name="object 321"/>
          <p:cNvSpPr/>
          <p:nvPr/>
        </p:nvSpPr>
        <p:spPr bwMode="auto">
          <a:xfrm>
            <a:off x="3544888" y="3543300"/>
            <a:ext cx="15875" cy="33338"/>
          </a:xfrm>
          <a:custGeom>
            <a:avLst/>
            <a:gdLst>
              <a:gd name="T0" fmla="*/ 15239 w 15239"/>
              <a:gd name="T1" fmla="*/ 31241 h 32765"/>
              <a:gd name="T2" fmla="*/ 6858 w 15239"/>
              <a:gd name="T3" fmla="*/ 0 h 32765"/>
              <a:gd name="T4" fmla="*/ 0 w 15239"/>
              <a:gd name="T5" fmla="*/ 1524 h 32765"/>
              <a:gd name="T6" fmla="*/ 7620 w 15239"/>
              <a:gd name="T7" fmla="*/ 32765 h 32765"/>
              <a:gd name="T8" fmla="*/ 15239 w 15239"/>
              <a:gd name="T9" fmla="*/ 31241 h 32765"/>
              <a:gd name="T10" fmla="*/ 0 60000 65536"/>
              <a:gd name="T11" fmla="*/ 0 60000 65536"/>
              <a:gd name="T12" fmla="*/ 0 60000 65536"/>
              <a:gd name="T13" fmla="*/ 0 60000 65536"/>
              <a:gd name="T14" fmla="*/ 0 60000 65536"/>
              <a:gd name="T15" fmla="*/ 0 w 15239"/>
              <a:gd name="T16" fmla="*/ 0 h 32765"/>
              <a:gd name="T17" fmla="*/ 15239 w 15239"/>
              <a:gd name="T18" fmla="*/ 32765 h 32765"/>
            </a:gdLst>
            <a:ahLst/>
            <a:cxnLst>
              <a:cxn ang="T10">
                <a:pos x="T0" y="T1"/>
              </a:cxn>
              <a:cxn ang="T11">
                <a:pos x="T2" y="T3"/>
              </a:cxn>
              <a:cxn ang="T12">
                <a:pos x="T4" y="T5"/>
              </a:cxn>
              <a:cxn ang="T13">
                <a:pos x="T6" y="T7"/>
              </a:cxn>
              <a:cxn ang="T14">
                <a:pos x="T8" y="T9"/>
              </a:cxn>
            </a:cxnLst>
            <a:rect l="T15" t="T16" r="T17" b="T18"/>
            <a:pathLst>
              <a:path w="15239" h="32765">
                <a:moveTo>
                  <a:pt x="15239" y="31241"/>
                </a:moveTo>
                <a:lnTo>
                  <a:pt x="6858" y="0"/>
                </a:lnTo>
                <a:lnTo>
                  <a:pt x="0" y="1524"/>
                </a:lnTo>
                <a:lnTo>
                  <a:pt x="7620" y="32765"/>
                </a:lnTo>
                <a:lnTo>
                  <a:pt x="15239" y="31241"/>
                </a:lnTo>
                <a:close/>
              </a:path>
            </a:pathLst>
          </a:custGeom>
          <a:solidFill>
            <a:srgbClr val="28166F"/>
          </a:solidFill>
          <a:ln w="9525">
            <a:noFill/>
            <a:round/>
          </a:ln>
        </p:spPr>
        <p:txBody>
          <a:bodyPr lIns="0" tIns="0" rIns="0" bIns="0"/>
          <a:lstStyle/>
          <a:p>
            <a:endParaRPr lang="el-GR"/>
          </a:p>
        </p:txBody>
      </p:sp>
      <p:sp>
        <p:nvSpPr>
          <p:cNvPr id="10561" name="object 322"/>
          <p:cNvSpPr/>
          <p:nvPr/>
        </p:nvSpPr>
        <p:spPr bwMode="auto">
          <a:xfrm>
            <a:off x="3205163" y="3543300"/>
            <a:ext cx="12700" cy="33338"/>
          </a:xfrm>
          <a:custGeom>
            <a:avLst/>
            <a:gdLst>
              <a:gd name="T0" fmla="*/ 13716 w 13716"/>
              <a:gd name="T1" fmla="*/ 1524 h 32765"/>
              <a:gd name="T2" fmla="*/ 6095 w 13716"/>
              <a:gd name="T3" fmla="*/ 0 h 32765"/>
              <a:gd name="T4" fmla="*/ 0 w 13716"/>
              <a:gd name="T5" fmla="*/ 31241 h 32765"/>
              <a:gd name="T6" fmla="*/ 6095 w 13716"/>
              <a:gd name="T7" fmla="*/ 32765 h 32765"/>
              <a:gd name="T8" fmla="*/ 13716 w 13716"/>
              <a:gd name="T9" fmla="*/ 1524 h 32765"/>
              <a:gd name="T10" fmla="*/ 0 60000 65536"/>
              <a:gd name="T11" fmla="*/ 0 60000 65536"/>
              <a:gd name="T12" fmla="*/ 0 60000 65536"/>
              <a:gd name="T13" fmla="*/ 0 60000 65536"/>
              <a:gd name="T14" fmla="*/ 0 60000 65536"/>
              <a:gd name="T15" fmla="*/ 0 w 13716"/>
              <a:gd name="T16" fmla="*/ 0 h 32765"/>
              <a:gd name="T17" fmla="*/ 13716 w 13716"/>
              <a:gd name="T18" fmla="*/ 32765 h 32765"/>
            </a:gdLst>
            <a:ahLst/>
            <a:cxnLst>
              <a:cxn ang="T10">
                <a:pos x="T0" y="T1"/>
              </a:cxn>
              <a:cxn ang="T11">
                <a:pos x="T2" y="T3"/>
              </a:cxn>
              <a:cxn ang="T12">
                <a:pos x="T4" y="T5"/>
              </a:cxn>
              <a:cxn ang="T13">
                <a:pos x="T6" y="T7"/>
              </a:cxn>
              <a:cxn ang="T14">
                <a:pos x="T8" y="T9"/>
              </a:cxn>
            </a:cxnLst>
            <a:rect l="T15" t="T16" r="T17" b="T18"/>
            <a:pathLst>
              <a:path w="13716" h="32765">
                <a:moveTo>
                  <a:pt x="13716" y="1524"/>
                </a:moveTo>
                <a:lnTo>
                  <a:pt x="6095" y="0"/>
                </a:lnTo>
                <a:lnTo>
                  <a:pt x="0" y="31241"/>
                </a:lnTo>
                <a:lnTo>
                  <a:pt x="6095" y="32765"/>
                </a:lnTo>
                <a:lnTo>
                  <a:pt x="13716" y="1524"/>
                </a:lnTo>
                <a:close/>
              </a:path>
            </a:pathLst>
          </a:custGeom>
          <a:solidFill>
            <a:srgbClr val="28166F"/>
          </a:solidFill>
          <a:ln w="9525">
            <a:noFill/>
            <a:round/>
          </a:ln>
        </p:spPr>
        <p:txBody>
          <a:bodyPr lIns="0" tIns="0" rIns="0" bIns="0"/>
          <a:lstStyle/>
          <a:p>
            <a:endParaRPr lang="el-GR"/>
          </a:p>
        </p:txBody>
      </p:sp>
      <p:sp>
        <p:nvSpPr>
          <p:cNvPr id="10562" name="object 323"/>
          <p:cNvSpPr/>
          <p:nvPr/>
        </p:nvSpPr>
        <p:spPr bwMode="auto">
          <a:xfrm>
            <a:off x="3170238" y="3571875"/>
            <a:ext cx="11112" cy="12700"/>
          </a:xfrm>
          <a:custGeom>
            <a:avLst/>
            <a:gdLst>
              <a:gd name="T0" fmla="*/ 10668 w 10668"/>
              <a:gd name="T1" fmla="*/ 6096 h 12192"/>
              <a:gd name="T2" fmla="*/ 5333 w 10668"/>
              <a:gd name="T3" fmla="*/ 0 h 12192"/>
              <a:gd name="T4" fmla="*/ 0 w 10668"/>
              <a:gd name="T5" fmla="*/ 6096 h 12192"/>
              <a:gd name="T6" fmla="*/ 5333 w 10668"/>
              <a:gd name="T7" fmla="*/ 12192 h 12192"/>
              <a:gd name="T8" fmla="*/ 10668 w 10668"/>
              <a:gd name="T9" fmla="*/ 6096 h 12192"/>
              <a:gd name="T10" fmla="*/ 0 60000 65536"/>
              <a:gd name="T11" fmla="*/ 0 60000 65536"/>
              <a:gd name="T12" fmla="*/ 0 60000 65536"/>
              <a:gd name="T13" fmla="*/ 0 60000 65536"/>
              <a:gd name="T14" fmla="*/ 0 60000 65536"/>
              <a:gd name="T15" fmla="*/ 0 w 10668"/>
              <a:gd name="T16" fmla="*/ 0 h 12192"/>
              <a:gd name="T17" fmla="*/ 10668 w 10668"/>
              <a:gd name="T18" fmla="*/ 12192 h 12192"/>
            </a:gdLst>
            <a:ahLst/>
            <a:cxnLst>
              <a:cxn ang="T10">
                <a:pos x="T0" y="T1"/>
              </a:cxn>
              <a:cxn ang="T11">
                <a:pos x="T2" y="T3"/>
              </a:cxn>
              <a:cxn ang="T12">
                <a:pos x="T4" y="T5"/>
              </a:cxn>
              <a:cxn ang="T13">
                <a:pos x="T6" y="T7"/>
              </a:cxn>
              <a:cxn ang="T14">
                <a:pos x="T8" y="T9"/>
              </a:cxn>
            </a:cxnLst>
            <a:rect l="T15" t="T16" r="T17" b="T18"/>
            <a:pathLst>
              <a:path w="10668" h="12192">
                <a:moveTo>
                  <a:pt x="10668" y="6096"/>
                </a:moveTo>
                <a:lnTo>
                  <a:pt x="5333" y="0"/>
                </a:lnTo>
                <a:lnTo>
                  <a:pt x="0" y="6096"/>
                </a:lnTo>
                <a:lnTo>
                  <a:pt x="5333" y="12192"/>
                </a:lnTo>
                <a:lnTo>
                  <a:pt x="10668" y="6096"/>
                </a:lnTo>
                <a:close/>
              </a:path>
            </a:pathLst>
          </a:custGeom>
          <a:solidFill>
            <a:srgbClr val="28166F"/>
          </a:solidFill>
          <a:ln w="9525">
            <a:noFill/>
            <a:round/>
          </a:ln>
        </p:spPr>
        <p:txBody>
          <a:bodyPr lIns="0" tIns="0" rIns="0" bIns="0"/>
          <a:lstStyle/>
          <a:p>
            <a:endParaRPr lang="el-GR"/>
          </a:p>
        </p:txBody>
      </p:sp>
      <p:sp>
        <p:nvSpPr>
          <p:cNvPr id="10563" name="object 324"/>
          <p:cNvSpPr/>
          <p:nvPr/>
        </p:nvSpPr>
        <p:spPr bwMode="auto">
          <a:xfrm>
            <a:off x="3216275" y="3543300"/>
            <a:ext cx="331788" cy="0"/>
          </a:xfrm>
          <a:custGeom>
            <a:avLst/>
            <a:gdLst>
              <a:gd name="T0" fmla="*/ 332231 w 332231"/>
              <a:gd name="T1" fmla="*/ 0 w 332231"/>
              <a:gd name="T2" fmla="*/ 0 60000 65536"/>
              <a:gd name="T3" fmla="*/ 0 60000 65536"/>
              <a:gd name="T4" fmla="*/ 0 w 332231"/>
              <a:gd name="T5" fmla="*/ 332231 w 332231"/>
            </a:gdLst>
            <a:ahLst/>
            <a:cxnLst>
              <a:cxn ang="T2">
                <a:pos x="T0" y="0"/>
              </a:cxn>
              <a:cxn ang="T3">
                <a:pos x="T1" y="0"/>
              </a:cxn>
            </a:cxnLst>
            <a:rect l="T4" t="0" r="T5" b="0"/>
            <a:pathLst>
              <a:path w="332231">
                <a:moveTo>
                  <a:pt x="332231" y="0"/>
                </a:moveTo>
                <a:lnTo>
                  <a:pt x="0" y="0"/>
                </a:lnTo>
              </a:path>
            </a:pathLst>
          </a:custGeom>
          <a:noFill/>
          <a:ln w="9651">
            <a:solidFill>
              <a:srgbClr val="28166F"/>
            </a:solidFill>
            <a:round/>
          </a:ln>
        </p:spPr>
        <p:txBody>
          <a:bodyPr lIns="0" tIns="0" rIns="0" bIns="0"/>
          <a:lstStyle/>
          <a:p>
            <a:endParaRPr lang="el-GR"/>
          </a:p>
        </p:txBody>
      </p:sp>
      <p:sp>
        <p:nvSpPr>
          <p:cNvPr id="10564" name="object 325"/>
          <p:cNvSpPr/>
          <p:nvPr/>
        </p:nvSpPr>
        <p:spPr bwMode="auto">
          <a:xfrm>
            <a:off x="3538538" y="3060700"/>
            <a:ext cx="6350" cy="7938"/>
          </a:xfrm>
          <a:custGeom>
            <a:avLst/>
            <a:gdLst>
              <a:gd name="T0" fmla="*/ 3429 w 6858"/>
              <a:gd name="T1" fmla="*/ 0 h 9143"/>
              <a:gd name="T2" fmla="*/ 3429 w 6858"/>
              <a:gd name="T3" fmla="*/ 9143 h 9143"/>
              <a:gd name="T4" fmla="*/ 0 60000 65536"/>
              <a:gd name="T5" fmla="*/ 0 60000 65536"/>
              <a:gd name="T6" fmla="*/ 0 w 6858"/>
              <a:gd name="T7" fmla="*/ 0 h 9143"/>
              <a:gd name="T8" fmla="*/ 6858 w 6858"/>
              <a:gd name="T9" fmla="*/ 9143 h 9143"/>
            </a:gdLst>
            <a:ahLst/>
            <a:cxnLst>
              <a:cxn ang="T4">
                <a:pos x="T0" y="T1"/>
              </a:cxn>
              <a:cxn ang="T5">
                <a:pos x="T2" y="T3"/>
              </a:cxn>
            </a:cxnLst>
            <a:rect l="T6" t="T7" r="T8" b="T9"/>
            <a:pathLst>
              <a:path w="6858" h="9143">
                <a:moveTo>
                  <a:pt x="3429" y="0"/>
                </a:moveTo>
                <a:lnTo>
                  <a:pt x="3429" y="9143"/>
                </a:lnTo>
              </a:path>
            </a:pathLst>
          </a:custGeom>
          <a:noFill/>
          <a:ln w="8128">
            <a:solidFill>
              <a:srgbClr val="28166F"/>
            </a:solidFill>
            <a:round/>
          </a:ln>
        </p:spPr>
        <p:txBody>
          <a:bodyPr lIns="0" tIns="0" rIns="0" bIns="0"/>
          <a:lstStyle/>
          <a:p>
            <a:endParaRPr lang="el-GR"/>
          </a:p>
        </p:txBody>
      </p:sp>
      <p:sp>
        <p:nvSpPr>
          <p:cNvPr id="10565" name="object 326"/>
          <p:cNvSpPr/>
          <p:nvPr/>
        </p:nvSpPr>
        <p:spPr bwMode="auto">
          <a:xfrm>
            <a:off x="3190875" y="3521075"/>
            <a:ext cx="14288"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9652">
            <a:solidFill>
              <a:srgbClr val="28166F"/>
            </a:solidFill>
            <a:round/>
          </a:ln>
        </p:spPr>
        <p:txBody>
          <a:bodyPr lIns="0" tIns="0" rIns="0" bIns="0"/>
          <a:lstStyle/>
          <a:p>
            <a:endParaRPr lang="el-GR"/>
          </a:p>
        </p:txBody>
      </p:sp>
      <p:sp>
        <p:nvSpPr>
          <p:cNvPr id="10566" name="object 327"/>
          <p:cNvSpPr/>
          <p:nvPr/>
        </p:nvSpPr>
        <p:spPr bwMode="auto">
          <a:xfrm>
            <a:off x="3197225" y="3508375"/>
            <a:ext cx="3175" cy="7938"/>
          </a:xfrm>
          <a:custGeom>
            <a:avLst/>
            <a:gdLst>
              <a:gd name="T0" fmla="*/ 1524 w 3048"/>
              <a:gd name="T1" fmla="*/ 0 h 8381"/>
              <a:gd name="T2" fmla="*/ 1524 w 3048"/>
              <a:gd name="T3" fmla="*/ 8381 h 8381"/>
              <a:gd name="T4" fmla="*/ 0 60000 65536"/>
              <a:gd name="T5" fmla="*/ 0 60000 65536"/>
              <a:gd name="T6" fmla="*/ 0 w 3048"/>
              <a:gd name="T7" fmla="*/ 0 h 8381"/>
              <a:gd name="T8" fmla="*/ 3048 w 3048"/>
              <a:gd name="T9" fmla="*/ 8381 h 8381"/>
            </a:gdLst>
            <a:ahLst/>
            <a:cxnLst>
              <a:cxn ang="T4">
                <a:pos x="T0" y="T1"/>
              </a:cxn>
              <a:cxn ang="T5">
                <a:pos x="T2" y="T3"/>
              </a:cxn>
            </a:cxnLst>
            <a:rect l="T6" t="T7" r="T8" b="T9"/>
            <a:pathLst>
              <a:path w="3048" h="8381">
                <a:moveTo>
                  <a:pt x="1524" y="0"/>
                </a:moveTo>
                <a:lnTo>
                  <a:pt x="1524" y="8381"/>
                </a:lnTo>
              </a:path>
            </a:pathLst>
          </a:custGeom>
          <a:noFill/>
          <a:ln w="4318">
            <a:solidFill>
              <a:srgbClr val="28166F"/>
            </a:solidFill>
            <a:round/>
          </a:ln>
        </p:spPr>
        <p:txBody>
          <a:bodyPr lIns="0" tIns="0" rIns="0" bIns="0"/>
          <a:lstStyle/>
          <a:p>
            <a:endParaRPr lang="el-GR"/>
          </a:p>
        </p:txBody>
      </p:sp>
      <p:sp>
        <p:nvSpPr>
          <p:cNvPr id="10567" name="object 328"/>
          <p:cNvSpPr/>
          <p:nvPr/>
        </p:nvSpPr>
        <p:spPr bwMode="auto">
          <a:xfrm>
            <a:off x="3197225" y="3524250"/>
            <a:ext cx="3175" cy="7938"/>
          </a:xfrm>
          <a:custGeom>
            <a:avLst/>
            <a:gdLst>
              <a:gd name="T0" fmla="*/ 1524 w 3048"/>
              <a:gd name="T1" fmla="*/ 0 h 6858"/>
              <a:gd name="T2" fmla="*/ 1524 w 3048"/>
              <a:gd name="T3" fmla="*/ 6858 h 6858"/>
              <a:gd name="T4" fmla="*/ 0 60000 65536"/>
              <a:gd name="T5" fmla="*/ 0 60000 65536"/>
              <a:gd name="T6" fmla="*/ 0 w 3048"/>
              <a:gd name="T7" fmla="*/ 0 h 6858"/>
              <a:gd name="T8" fmla="*/ 3048 w 3048"/>
              <a:gd name="T9" fmla="*/ 6858 h 6858"/>
            </a:gdLst>
            <a:ahLst/>
            <a:cxnLst>
              <a:cxn ang="T4">
                <a:pos x="T0" y="T1"/>
              </a:cxn>
              <a:cxn ang="T5">
                <a:pos x="T2" y="T3"/>
              </a:cxn>
            </a:cxnLst>
            <a:rect l="T6" t="T7" r="T8" b="T9"/>
            <a:pathLst>
              <a:path w="3048" h="6858">
                <a:moveTo>
                  <a:pt x="1524" y="0"/>
                </a:moveTo>
                <a:lnTo>
                  <a:pt x="1524" y="6858"/>
                </a:lnTo>
              </a:path>
            </a:pathLst>
          </a:custGeom>
          <a:noFill/>
          <a:ln w="4318">
            <a:solidFill>
              <a:srgbClr val="28166F"/>
            </a:solidFill>
            <a:round/>
          </a:ln>
        </p:spPr>
        <p:txBody>
          <a:bodyPr lIns="0" tIns="0" rIns="0" bIns="0"/>
          <a:lstStyle/>
          <a:p>
            <a:endParaRPr lang="el-GR"/>
          </a:p>
        </p:txBody>
      </p:sp>
      <p:sp>
        <p:nvSpPr>
          <p:cNvPr id="10568" name="object 329"/>
          <p:cNvSpPr/>
          <p:nvPr/>
        </p:nvSpPr>
        <p:spPr bwMode="auto">
          <a:xfrm>
            <a:off x="3200400" y="3530600"/>
            <a:ext cx="17463" cy="7938"/>
          </a:xfrm>
          <a:custGeom>
            <a:avLst/>
            <a:gdLst>
              <a:gd name="T0" fmla="*/ 8762 w 17525"/>
              <a:gd name="T1" fmla="*/ 0 h 8382"/>
              <a:gd name="T2" fmla="*/ 8762 w 17525"/>
              <a:gd name="T3" fmla="*/ 8382 h 8382"/>
              <a:gd name="T4" fmla="*/ 0 60000 65536"/>
              <a:gd name="T5" fmla="*/ 0 60000 65536"/>
              <a:gd name="T6" fmla="*/ 0 w 17525"/>
              <a:gd name="T7" fmla="*/ 0 h 8382"/>
              <a:gd name="T8" fmla="*/ 17525 w 17525"/>
              <a:gd name="T9" fmla="*/ 8382 h 8382"/>
            </a:gdLst>
            <a:ahLst/>
            <a:cxnLst>
              <a:cxn ang="T4">
                <a:pos x="T0" y="T1"/>
              </a:cxn>
              <a:cxn ang="T5">
                <a:pos x="T2" y="T3"/>
              </a:cxn>
            </a:cxnLst>
            <a:rect l="T6" t="T7" r="T8" b="T9"/>
            <a:pathLst>
              <a:path w="17525" h="8382">
                <a:moveTo>
                  <a:pt x="8762" y="0"/>
                </a:moveTo>
                <a:lnTo>
                  <a:pt x="8762" y="8382"/>
                </a:lnTo>
              </a:path>
            </a:pathLst>
          </a:custGeom>
          <a:noFill/>
          <a:ln w="18795">
            <a:solidFill>
              <a:srgbClr val="28166F"/>
            </a:solidFill>
            <a:round/>
          </a:ln>
        </p:spPr>
        <p:txBody>
          <a:bodyPr lIns="0" tIns="0" rIns="0" bIns="0"/>
          <a:lstStyle/>
          <a:p>
            <a:endParaRPr lang="el-GR"/>
          </a:p>
        </p:txBody>
      </p:sp>
      <p:sp>
        <p:nvSpPr>
          <p:cNvPr id="10569" name="object 330"/>
          <p:cNvSpPr/>
          <p:nvPr/>
        </p:nvSpPr>
        <p:spPr bwMode="auto">
          <a:xfrm>
            <a:off x="3200400" y="3505200"/>
            <a:ext cx="17463" cy="7938"/>
          </a:xfrm>
          <a:custGeom>
            <a:avLst/>
            <a:gdLst>
              <a:gd name="T0" fmla="*/ 8762 w 17525"/>
              <a:gd name="T1" fmla="*/ 0 h 8382"/>
              <a:gd name="T2" fmla="*/ 8762 w 17525"/>
              <a:gd name="T3" fmla="*/ 8382 h 8382"/>
              <a:gd name="T4" fmla="*/ 0 60000 65536"/>
              <a:gd name="T5" fmla="*/ 0 60000 65536"/>
              <a:gd name="T6" fmla="*/ 0 w 17525"/>
              <a:gd name="T7" fmla="*/ 0 h 8382"/>
              <a:gd name="T8" fmla="*/ 17525 w 17525"/>
              <a:gd name="T9" fmla="*/ 8382 h 8382"/>
            </a:gdLst>
            <a:ahLst/>
            <a:cxnLst>
              <a:cxn ang="T4">
                <a:pos x="T0" y="T1"/>
              </a:cxn>
              <a:cxn ang="T5">
                <a:pos x="T2" y="T3"/>
              </a:cxn>
            </a:cxnLst>
            <a:rect l="T6" t="T7" r="T8" b="T9"/>
            <a:pathLst>
              <a:path w="17525" h="8382">
                <a:moveTo>
                  <a:pt x="8762" y="0"/>
                </a:moveTo>
                <a:lnTo>
                  <a:pt x="8762" y="8382"/>
                </a:lnTo>
              </a:path>
            </a:pathLst>
          </a:custGeom>
          <a:noFill/>
          <a:ln w="18795">
            <a:solidFill>
              <a:srgbClr val="28166F"/>
            </a:solidFill>
            <a:round/>
          </a:ln>
        </p:spPr>
        <p:txBody>
          <a:bodyPr lIns="0" tIns="0" rIns="0" bIns="0"/>
          <a:lstStyle/>
          <a:p>
            <a:endParaRPr lang="el-GR"/>
          </a:p>
        </p:txBody>
      </p:sp>
      <p:sp>
        <p:nvSpPr>
          <p:cNvPr id="10570" name="object 331"/>
          <p:cNvSpPr/>
          <p:nvPr/>
        </p:nvSpPr>
        <p:spPr bwMode="auto">
          <a:xfrm>
            <a:off x="3216275" y="3508375"/>
            <a:ext cx="6350" cy="25400"/>
          </a:xfrm>
          <a:custGeom>
            <a:avLst/>
            <a:gdLst>
              <a:gd name="T0" fmla="*/ 3429 w 6858"/>
              <a:gd name="T1" fmla="*/ 0 h 25146"/>
              <a:gd name="T2" fmla="*/ 3429 w 6858"/>
              <a:gd name="T3" fmla="*/ 25146 h 25146"/>
              <a:gd name="T4" fmla="*/ 0 60000 65536"/>
              <a:gd name="T5" fmla="*/ 0 60000 65536"/>
              <a:gd name="T6" fmla="*/ 0 w 6858"/>
              <a:gd name="T7" fmla="*/ 0 h 25146"/>
              <a:gd name="T8" fmla="*/ 6858 w 6858"/>
              <a:gd name="T9" fmla="*/ 25146 h 25146"/>
            </a:gdLst>
            <a:ahLst/>
            <a:cxnLst>
              <a:cxn ang="T4">
                <a:pos x="T0" y="T1"/>
              </a:cxn>
              <a:cxn ang="T5">
                <a:pos x="T2" y="T3"/>
              </a:cxn>
            </a:cxnLst>
            <a:rect l="T6" t="T7" r="T8" b="T9"/>
            <a:pathLst>
              <a:path w="6858" h="25146">
                <a:moveTo>
                  <a:pt x="3429" y="0"/>
                </a:moveTo>
                <a:lnTo>
                  <a:pt x="3429" y="25146"/>
                </a:lnTo>
              </a:path>
            </a:pathLst>
          </a:custGeom>
          <a:noFill/>
          <a:ln w="8128">
            <a:solidFill>
              <a:srgbClr val="28166F"/>
            </a:solidFill>
            <a:round/>
          </a:ln>
        </p:spPr>
        <p:txBody>
          <a:bodyPr lIns="0" tIns="0" rIns="0" bIns="0"/>
          <a:lstStyle/>
          <a:p>
            <a:endParaRPr lang="el-GR"/>
          </a:p>
        </p:txBody>
      </p:sp>
      <p:sp>
        <p:nvSpPr>
          <p:cNvPr id="10571" name="object 332"/>
          <p:cNvSpPr/>
          <p:nvPr/>
        </p:nvSpPr>
        <p:spPr bwMode="auto">
          <a:xfrm>
            <a:off x="3786188" y="3454400"/>
            <a:ext cx="87312" cy="0"/>
          </a:xfrm>
          <a:custGeom>
            <a:avLst/>
            <a:gdLst>
              <a:gd name="T0" fmla="*/ 87629 w 87629"/>
              <a:gd name="T1" fmla="*/ 0 w 87629"/>
              <a:gd name="T2" fmla="*/ 0 60000 65536"/>
              <a:gd name="T3" fmla="*/ 0 60000 65536"/>
              <a:gd name="T4" fmla="*/ 0 w 87629"/>
              <a:gd name="T5" fmla="*/ 87629 w 87629"/>
            </a:gdLst>
            <a:ahLst/>
            <a:cxnLst>
              <a:cxn ang="T2">
                <a:pos x="T0" y="0"/>
              </a:cxn>
              <a:cxn ang="T3">
                <a:pos x="T1" y="0"/>
              </a:cxn>
            </a:cxnLst>
            <a:rect l="T4" t="0" r="T5" b="0"/>
            <a:pathLst>
              <a:path w="87629">
                <a:moveTo>
                  <a:pt x="87629" y="0"/>
                </a:moveTo>
                <a:lnTo>
                  <a:pt x="0" y="0"/>
                </a:lnTo>
              </a:path>
            </a:pathLst>
          </a:custGeom>
          <a:noFill/>
          <a:ln w="8128">
            <a:solidFill>
              <a:srgbClr val="1F1A17"/>
            </a:solidFill>
            <a:round/>
          </a:ln>
        </p:spPr>
        <p:txBody>
          <a:bodyPr lIns="0" tIns="0" rIns="0" bIns="0"/>
          <a:lstStyle/>
          <a:p>
            <a:endParaRPr lang="el-GR"/>
          </a:p>
        </p:txBody>
      </p:sp>
      <p:sp>
        <p:nvSpPr>
          <p:cNvPr id="10572" name="object 333"/>
          <p:cNvSpPr/>
          <p:nvPr/>
        </p:nvSpPr>
        <p:spPr bwMode="auto">
          <a:xfrm>
            <a:off x="3676650" y="3454400"/>
            <a:ext cx="68263" cy="0"/>
          </a:xfrm>
          <a:custGeom>
            <a:avLst/>
            <a:gdLst>
              <a:gd name="T0" fmla="*/ 67817 w 67817"/>
              <a:gd name="T1" fmla="*/ 0 w 67817"/>
              <a:gd name="T2" fmla="*/ 0 60000 65536"/>
              <a:gd name="T3" fmla="*/ 0 60000 65536"/>
              <a:gd name="T4" fmla="*/ 0 w 67817"/>
              <a:gd name="T5" fmla="*/ 67817 w 67817"/>
            </a:gdLst>
            <a:ahLst/>
            <a:cxnLst>
              <a:cxn ang="T2">
                <a:pos x="T0" y="0"/>
              </a:cxn>
              <a:cxn ang="T3">
                <a:pos x="T1" y="0"/>
              </a:cxn>
            </a:cxnLst>
            <a:rect l="T4" t="0" r="T5" b="0"/>
            <a:pathLst>
              <a:path w="67817">
                <a:moveTo>
                  <a:pt x="67817" y="0"/>
                </a:moveTo>
                <a:lnTo>
                  <a:pt x="0" y="0"/>
                </a:lnTo>
              </a:path>
            </a:pathLst>
          </a:custGeom>
          <a:noFill/>
          <a:ln w="8128">
            <a:solidFill>
              <a:srgbClr val="1F1A17"/>
            </a:solidFill>
            <a:round/>
          </a:ln>
        </p:spPr>
        <p:txBody>
          <a:bodyPr lIns="0" tIns="0" rIns="0" bIns="0"/>
          <a:lstStyle/>
          <a:p>
            <a:endParaRPr lang="el-GR"/>
          </a:p>
        </p:txBody>
      </p:sp>
      <p:sp>
        <p:nvSpPr>
          <p:cNvPr id="10573" name="object 334"/>
          <p:cNvSpPr/>
          <p:nvPr/>
        </p:nvSpPr>
        <p:spPr bwMode="auto">
          <a:xfrm>
            <a:off x="3544888" y="3454400"/>
            <a:ext cx="87312" cy="0"/>
          </a:xfrm>
          <a:custGeom>
            <a:avLst/>
            <a:gdLst>
              <a:gd name="T0" fmla="*/ 86105 w 86105"/>
              <a:gd name="T1" fmla="*/ 0 w 86105"/>
              <a:gd name="T2" fmla="*/ 0 60000 65536"/>
              <a:gd name="T3" fmla="*/ 0 60000 65536"/>
              <a:gd name="T4" fmla="*/ 0 w 86105"/>
              <a:gd name="T5" fmla="*/ 86105 w 86105"/>
            </a:gdLst>
            <a:ahLst/>
            <a:cxnLst>
              <a:cxn ang="T2">
                <a:pos x="T0" y="0"/>
              </a:cxn>
              <a:cxn ang="T3">
                <a:pos x="T1" y="0"/>
              </a:cxn>
            </a:cxnLst>
            <a:rect l="T4" t="0" r="T5" b="0"/>
            <a:pathLst>
              <a:path w="86105">
                <a:moveTo>
                  <a:pt x="86105" y="0"/>
                </a:moveTo>
                <a:lnTo>
                  <a:pt x="0" y="0"/>
                </a:lnTo>
              </a:path>
            </a:pathLst>
          </a:custGeom>
          <a:noFill/>
          <a:ln w="8128">
            <a:solidFill>
              <a:srgbClr val="1F1A17"/>
            </a:solidFill>
            <a:round/>
          </a:ln>
        </p:spPr>
        <p:txBody>
          <a:bodyPr lIns="0" tIns="0" rIns="0" bIns="0"/>
          <a:lstStyle/>
          <a:p>
            <a:endParaRPr lang="el-GR"/>
          </a:p>
        </p:txBody>
      </p:sp>
      <p:sp>
        <p:nvSpPr>
          <p:cNvPr id="10574" name="object 335"/>
          <p:cNvSpPr/>
          <p:nvPr/>
        </p:nvSpPr>
        <p:spPr bwMode="auto">
          <a:xfrm>
            <a:off x="3544888" y="3395663"/>
            <a:ext cx="42862" cy="9525"/>
          </a:xfrm>
          <a:custGeom>
            <a:avLst/>
            <a:gdLst>
              <a:gd name="T0" fmla="*/ 20955 w 41910"/>
              <a:gd name="T1" fmla="*/ 0 h 8382"/>
              <a:gd name="T2" fmla="*/ 20955 w 41910"/>
              <a:gd name="T3" fmla="*/ 8382 h 8382"/>
              <a:gd name="T4" fmla="*/ 0 60000 65536"/>
              <a:gd name="T5" fmla="*/ 0 60000 65536"/>
              <a:gd name="T6" fmla="*/ 0 w 41910"/>
              <a:gd name="T7" fmla="*/ 0 h 8382"/>
              <a:gd name="T8" fmla="*/ 41910 w 41910"/>
              <a:gd name="T9" fmla="*/ 8382 h 8382"/>
            </a:gdLst>
            <a:ahLst/>
            <a:cxnLst>
              <a:cxn ang="T4">
                <a:pos x="T0" y="T1"/>
              </a:cxn>
              <a:cxn ang="T5">
                <a:pos x="T2" y="T3"/>
              </a:cxn>
            </a:cxnLst>
            <a:rect l="T6" t="T7" r="T8" b="T9"/>
            <a:pathLst>
              <a:path w="41910" h="8382">
                <a:moveTo>
                  <a:pt x="20955" y="0"/>
                </a:moveTo>
                <a:lnTo>
                  <a:pt x="20955" y="8382"/>
                </a:lnTo>
              </a:path>
            </a:pathLst>
          </a:custGeom>
          <a:noFill/>
          <a:ln w="43180">
            <a:solidFill>
              <a:srgbClr val="28166F"/>
            </a:solidFill>
            <a:round/>
          </a:ln>
        </p:spPr>
        <p:txBody>
          <a:bodyPr lIns="0" tIns="0" rIns="0" bIns="0"/>
          <a:lstStyle/>
          <a:p>
            <a:endParaRPr lang="el-GR"/>
          </a:p>
        </p:txBody>
      </p:sp>
      <p:sp>
        <p:nvSpPr>
          <p:cNvPr id="10575" name="object 336"/>
          <p:cNvSpPr/>
          <p:nvPr/>
        </p:nvSpPr>
        <p:spPr bwMode="auto">
          <a:xfrm>
            <a:off x="3587750"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9651">
            <a:solidFill>
              <a:srgbClr val="28166F"/>
            </a:solidFill>
            <a:round/>
          </a:ln>
        </p:spPr>
        <p:txBody>
          <a:bodyPr lIns="0" tIns="0" rIns="0" bIns="0"/>
          <a:lstStyle/>
          <a:p>
            <a:endParaRPr lang="el-GR"/>
          </a:p>
        </p:txBody>
      </p:sp>
      <p:sp>
        <p:nvSpPr>
          <p:cNvPr id="10576" name="object 337"/>
          <p:cNvSpPr/>
          <p:nvPr/>
        </p:nvSpPr>
        <p:spPr bwMode="auto">
          <a:xfrm>
            <a:off x="3544888" y="3498850"/>
            <a:ext cx="42862" cy="9525"/>
          </a:xfrm>
          <a:custGeom>
            <a:avLst/>
            <a:gdLst>
              <a:gd name="T0" fmla="*/ 20955 w 41910"/>
              <a:gd name="T1" fmla="*/ 0 h 9144"/>
              <a:gd name="T2" fmla="*/ 20955 w 41910"/>
              <a:gd name="T3" fmla="*/ 9144 h 9144"/>
              <a:gd name="T4" fmla="*/ 0 60000 65536"/>
              <a:gd name="T5" fmla="*/ 0 60000 65536"/>
              <a:gd name="T6" fmla="*/ 0 w 41910"/>
              <a:gd name="T7" fmla="*/ 0 h 9144"/>
              <a:gd name="T8" fmla="*/ 41910 w 41910"/>
              <a:gd name="T9" fmla="*/ 9144 h 9144"/>
            </a:gdLst>
            <a:ahLst/>
            <a:cxnLst>
              <a:cxn ang="T4">
                <a:pos x="T0" y="T1"/>
              </a:cxn>
              <a:cxn ang="T5">
                <a:pos x="T2" y="T3"/>
              </a:cxn>
            </a:cxnLst>
            <a:rect l="T6" t="T7" r="T8" b="T9"/>
            <a:pathLst>
              <a:path w="41910" h="9144">
                <a:moveTo>
                  <a:pt x="20955" y="0"/>
                </a:moveTo>
                <a:lnTo>
                  <a:pt x="20955" y="9144"/>
                </a:lnTo>
              </a:path>
            </a:pathLst>
          </a:custGeom>
          <a:noFill/>
          <a:ln w="43180">
            <a:solidFill>
              <a:srgbClr val="28166F"/>
            </a:solidFill>
            <a:round/>
          </a:ln>
        </p:spPr>
        <p:txBody>
          <a:bodyPr lIns="0" tIns="0" rIns="0" bIns="0"/>
          <a:lstStyle/>
          <a:p>
            <a:endParaRPr lang="el-GR"/>
          </a:p>
        </p:txBody>
      </p:sp>
      <p:sp>
        <p:nvSpPr>
          <p:cNvPr id="10577" name="object 338"/>
          <p:cNvSpPr/>
          <p:nvPr/>
        </p:nvSpPr>
        <p:spPr bwMode="auto">
          <a:xfrm>
            <a:off x="3559175" y="3521075"/>
            <a:ext cx="12700" cy="0"/>
          </a:xfrm>
          <a:custGeom>
            <a:avLst/>
            <a:gdLst>
              <a:gd name="T0" fmla="*/ 12953 w 12953"/>
              <a:gd name="T1" fmla="*/ 0 w 12953"/>
              <a:gd name="T2" fmla="*/ 0 60000 65536"/>
              <a:gd name="T3" fmla="*/ 0 60000 65536"/>
              <a:gd name="T4" fmla="*/ 0 w 12953"/>
              <a:gd name="T5" fmla="*/ 12953 w 12953"/>
            </a:gdLst>
            <a:ahLst/>
            <a:cxnLst>
              <a:cxn ang="T2">
                <a:pos x="T0" y="0"/>
              </a:cxn>
              <a:cxn ang="T3">
                <a:pos x="T1" y="0"/>
              </a:cxn>
            </a:cxnLst>
            <a:rect l="T4" t="0" r="T5" b="0"/>
            <a:pathLst>
              <a:path w="12953">
                <a:moveTo>
                  <a:pt x="12953" y="0"/>
                </a:moveTo>
                <a:lnTo>
                  <a:pt x="0" y="0"/>
                </a:lnTo>
              </a:path>
            </a:pathLst>
          </a:custGeom>
          <a:noFill/>
          <a:ln w="10413">
            <a:solidFill>
              <a:srgbClr val="28166F"/>
            </a:solidFill>
            <a:round/>
          </a:ln>
        </p:spPr>
        <p:txBody>
          <a:bodyPr lIns="0" tIns="0" rIns="0" bIns="0"/>
          <a:lstStyle/>
          <a:p>
            <a:endParaRPr lang="el-GR"/>
          </a:p>
        </p:txBody>
      </p:sp>
      <p:sp>
        <p:nvSpPr>
          <p:cNvPr id="10578" name="object 339"/>
          <p:cNvSpPr/>
          <p:nvPr/>
        </p:nvSpPr>
        <p:spPr bwMode="auto">
          <a:xfrm>
            <a:off x="3562350" y="3508375"/>
            <a:ext cx="4763" cy="7938"/>
          </a:xfrm>
          <a:custGeom>
            <a:avLst/>
            <a:gdLst>
              <a:gd name="T0" fmla="*/ 2666 w 5333"/>
              <a:gd name="T1" fmla="*/ 0 h 8381"/>
              <a:gd name="T2" fmla="*/ 2666 w 5333"/>
              <a:gd name="T3" fmla="*/ 8381 h 8381"/>
              <a:gd name="T4" fmla="*/ 0 60000 65536"/>
              <a:gd name="T5" fmla="*/ 0 60000 65536"/>
              <a:gd name="T6" fmla="*/ 0 w 5333"/>
              <a:gd name="T7" fmla="*/ 0 h 8381"/>
              <a:gd name="T8" fmla="*/ 5333 w 5333"/>
              <a:gd name="T9" fmla="*/ 8381 h 8381"/>
            </a:gdLst>
            <a:ahLst/>
            <a:cxnLst>
              <a:cxn ang="T4">
                <a:pos x="T0" y="T1"/>
              </a:cxn>
              <a:cxn ang="T5">
                <a:pos x="T2" y="T3"/>
              </a:cxn>
            </a:cxnLst>
            <a:rect l="T6" t="T7" r="T8" b="T9"/>
            <a:pathLst>
              <a:path w="5333" h="8381">
                <a:moveTo>
                  <a:pt x="2666" y="0"/>
                </a:moveTo>
                <a:lnTo>
                  <a:pt x="2666" y="8381"/>
                </a:lnTo>
              </a:path>
            </a:pathLst>
          </a:custGeom>
          <a:noFill/>
          <a:ln w="6603">
            <a:solidFill>
              <a:srgbClr val="28166F"/>
            </a:solidFill>
            <a:round/>
          </a:ln>
        </p:spPr>
        <p:txBody>
          <a:bodyPr lIns="0" tIns="0" rIns="0" bIns="0"/>
          <a:lstStyle/>
          <a:p>
            <a:endParaRPr lang="el-GR"/>
          </a:p>
        </p:txBody>
      </p:sp>
      <p:sp>
        <p:nvSpPr>
          <p:cNvPr id="10579" name="object 340"/>
          <p:cNvSpPr/>
          <p:nvPr/>
        </p:nvSpPr>
        <p:spPr bwMode="auto">
          <a:xfrm>
            <a:off x="3562350" y="3524250"/>
            <a:ext cx="4763" cy="7938"/>
          </a:xfrm>
          <a:custGeom>
            <a:avLst/>
            <a:gdLst>
              <a:gd name="T0" fmla="*/ 2666 w 5333"/>
              <a:gd name="T1" fmla="*/ 0 h 6858"/>
              <a:gd name="T2" fmla="*/ 2666 w 5333"/>
              <a:gd name="T3" fmla="*/ 6858 h 6858"/>
              <a:gd name="T4" fmla="*/ 0 60000 65536"/>
              <a:gd name="T5" fmla="*/ 0 60000 65536"/>
              <a:gd name="T6" fmla="*/ 0 w 5333"/>
              <a:gd name="T7" fmla="*/ 0 h 6858"/>
              <a:gd name="T8" fmla="*/ 5333 w 5333"/>
              <a:gd name="T9" fmla="*/ 6858 h 6858"/>
            </a:gdLst>
            <a:ahLst/>
            <a:cxnLst>
              <a:cxn ang="T4">
                <a:pos x="T0" y="T1"/>
              </a:cxn>
              <a:cxn ang="T5">
                <a:pos x="T2" y="T3"/>
              </a:cxn>
            </a:cxnLst>
            <a:rect l="T6" t="T7" r="T8" b="T9"/>
            <a:pathLst>
              <a:path w="5333" h="6858">
                <a:moveTo>
                  <a:pt x="2666" y="0"/>
                </a:moveTo>
                <a:lnTo>
                  <a:pt x="2666" y="6858"/>
                </a:lnTo>
              </a:path>
            </a:pathLst>
          </a:custGeom>
          <a:noFill/>
          <a:ln w="6603">
            <a:solidFill>
              <a:srgbClr val="28166F"/>
            </a:solidFill>
            <a:round/>
          </a:ln>
        </p:spPr>
        <p:txBody>
          <a:bodyPr lIns="0" tIns="0" rIns="0" bIns="0"/>
          <a:lstStyle/>
          <a:p>
            <a:endParaRPr lang="el-GR"/>
          </a:p>
        </p:txBody>
      </p:sp>
      <p:sp>
        <p:nvSpPr>
          <p:cNvPr id="10580" name="object 341"/>
          <p:cNvSpPr/>
          <p:nvPr/>
        </p:nvSpPr>
        <p:spPr bwMode="auto">
          <a:xfrm>
            <a:off x="3544888" y="3530600"/>
            <a:ext cx="17462" cy="7938"/>
          </a:xfrm>
          <a:custGeom>
            <a:avLst/>
            <a:gdLst>
              <a:gd name="T0" fmla="*/ 8382 w 16763"/>
              <a:gd name="T1" fmla="*/ 0 h 8382"/>
              <a:gd name="T2" fmla="*/ 8382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2" y="0"/>
                </a:moveTo>
                <a:lnTo>
                  <a:pt x="8382" y="8382"/>
                </a:lnTo>
              </a:path>
            </a:pathLst>
          </a:custGeom>
          <a:noFill/>
          <a:ln w="18033">
            <a:solidFill>
              <a:srgbClr val="28166F"/>
            </a:solidFill>
            <a:round/>
          </a:ln>
        </p:spPr>
        <p:txBody>
          <a:bodyPr lIns="0" tIns="0" rIns="0" bIns="0"/>
          <a:lstStyle/>
          <a:p>
            <a:endParaRPr lang="el-GR"/>
          </a:p>
        </p:txBody>
      </p:sp>
      <p:sp>
        <p:nvSpPr>
          <p:cNvPr id="10581" name="object 342"/>
          <p:cNvSpPr/>
          <p:nvPr/>
        </p:nvSpPr>
        <p:spPr bwMode="auto">
          <a:xfrm>
            <a:off x="3544888" y="3505200"/>
            <a:ext cx="17462" cy="7938"/>
          </a:xfrm>
          <a:custGeom>
            <a:avLst/>
            <a:gdLst>
              <a:gd name="T0" fmla="*/ 8382 w 16763"/>
              <a:gd name="T1" fmla="*/ 0 h 8382"/>
              <a:gd name="T2" fmla="*/ 8382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2" y="0"/>
                </a:moveTo>
                <a:lnTo>
                  <a:pt x="8382" y="8382"/>
                </a:lnTo>
              </a:path>
            </a:pathLst>
          </a:custGeom>
          <a:noFill/>
          <a:ln w="18033">
            <a:solidFill>
              <a:srgbClr val="28166F"/>
            </a:solidFill>
            <a:round/>
          </a:ln>
        </p:spPr>
        <p:txBody>
          <a:bodyPr lIns="0" tIns="0" rIns="0" bIns="0"/>
          <a:lstStyle/>
          <a:p>
            <a:endParaRPr lang="el-GR"/>
          </a:p>
        </p:txBody>
      </p:sp>
      <p:sp>
        <p:nvSpPr>
          <p:cNvPr id="10582" name="object 343"/>
          <p:cNvSpPr/>
          <p:nvPr/>
        </p:nvSpPr>
        <p:spPr bwMode="auto">
          <a:xfrm>
            <a:off x="3587750" y="3478213"/>
            <a:ext cx="246063" cy="0"/>
          </a:xfrm>
          <a:custGeom>
            <a:avLst/>
            <a:gdLst>
              <a:gd name="T0" fmla="*/ 246125 w 246125"/>
              <a:gd name="T1" fmla="*/ 0 w 246125"/>
              <a:gd name="T2" fmla="*/ 0 60000 65536"/>
              <a:gd name="T3" fmla="*/ 0 60000 65536"/>
              <a:gd name="T4" fmla="*/ 0 w 246125"/>
              <a:gd name="T5" fmla="*/ 246125 w 246125"/>
            </a:gdLst>
            <a:ahLst/>
            <a:cxnLst>
              <a:cxn ang="T2">
                <a:pos x="T0" y="0"/>
              </a:cxn>
              <a:cxn ang="T3">
                <a:pos x="T1" y="0"/>
              </a:cxn>
            </a:cxnLst>
            <a:rect l="T4" t="0" r="T5" b="0"/>
            <a:pathLst>
              <a:path w="246125">
                <a:moveTo>
                  <a:pt x="246125" y="0"/>
                </a:moveTo>
                <a:lnTo>
                  <a:pt x="0" y="0"/>
                </a:lnTo>
              </a:path>
            </a:pathLst>
          </a:custGeom>
          <a:noFill/>
          <a:ln w="9652">
            <a:solidFill>
              <a:srgbClr val="28166F"/>
            </a:solidFill>
            <a:round/>
          </a:ln>
        </p:spPr>
        <p:txBody>
          <a:bodyPr lIns="0" tIns="0" rIns="0" bIns="0"/>
          <a:lstStyle/>
          <a:p>
            <a:endParaRPr lang="el-GR"/>
          </a:p>
        </p:txBody>
      </p:sp>
      <p:sp>
        <p:nvSpPr>
          <p:cNvPr id="10583" name="object 344"/>
          <p:cNvSpPr/>
          <p:nvPr/>
        </p:nvSpPr>
        <p:spPr bwMode="auto">
          <a:xfrm>
            <a:off x="3587750" y="3429000"/>
            <a:ext cx="246063" cy="0"/>
          </a:xfrm>
          <a:custGeom>
            <a:avLst/>
            <a:gdLst>
              <a:gd name="T0" fmla="*/ 246125 w 246125"/>
              <a:gd name="T1" fmla="*/ 0 w 246125"/>
              <a:gd name="T2" fmla="*/ 0 60000 65536"/>
              <a:gd name="T3" fmla="*/ 0 60000 65536"/>
              <a:gd name="T4" fmla="*/ 0 w 246125"/>
              <a:gd name="T5" fmla="*/ 246125 w 246125"/>
            </a:gdLst>
            <a:ahLst/>
            <a:cxnLst>
              <a:cxn ang="T2">
                <a:pos x="T0" y="0"/>
              </a:cxn>
              <a:cxn ang="T3">
                <a:pos x="T1" y="0"/>
              </a:cxn>
            </a:cxnLst>
            <a:rect l="T4" t="0" r="T5" b="0"/>
            <a:pathLst>
              <a:path w="246125">
                <a:moveTo>
                  <a:pt x="246125" y="0"/>
                </a:moveTo>
                <a:lnTo>
                  <a:pt x="0" y="0"/>
                </a:lnTo>
              </a:path>
            </a:pathLst>
          </a:custGeom>
          <a:noFill/>
          <a:ln w="8128">
            <a:solidFill>
              <a:srgbClr val="28166F"/>
            </a:solidFill>
            <a:round/>
          </a:ln>
        </p:spPr>
        <p:txBody>
          <a:bodyPr lIns="0" tIns="0" rIns="0" bIns="0"/>
          <a:lstStyle/>
          <a:p>
            <a:endParaRPr lang="el-GR"/>
          </a:p>
        </p:txBody>
      </p:sp>
      <p:sp>
        <p:nvSpPr>
          <p:cNvPr id="10584" name="object 345"/>
          <p:cNvSpPr/>
          <p:nvPr/>
        </p:nvSpPr>
        <p:spPr bwMode="auto">
          <a:xfrm>
            <a:off x="3879850" y="3003550"/>
            <a:ext cx="0" cy="539750"/>
          </a:xfrm>
          <a:custGeom>
            <a:avLst/>
            <a:gdLst>
              <a:gd name="T0" fmla="*/ 0 h 540258"/>
              <a:gd name="T1" fmla="*/ 540258 h 540258"/>
              <a:gd name="T2" fmla="*/ 0 60000 65536"/>
              <a:gd name="T3" fmla="*/ 0 60000 65536"/>
              <a:gd name="T4" fmla="*/ 0 h 540258"/>
              <a:gd name="T5" fmla="*/ 540258 h 540258"/>
            </a:gdLst>
            <a:ahLst/>
            <a:cxnLst>
              <a:cxn ang="T2">
                <a:pos x="0" y="T0"/>
              </a:cxn>
              <a:cxn ang="T3">
                <a:pos x="0" y="T1"/>
              </a:cxn>
            </a:cxnLst>
            <a:rect l="0" t="T4" r="0" b="T5"/>
            <a:pathLst>
              <a:path h="540258">
                <a:moveTo>
                  <a:pt x="0" y="0"/>
                </a:moveTo>
                <a:lnTo>
                  <a:pt x="0" y="540258"/>
                </a:lnTo>
              </a:path>
            </a:pathLst>
          </a:custGeom>
          <a:noFill/>
          <a:ln w="14986">
            <a:solidFill>
              <a:srgbClr val="28166F"/>
            </a:solidFill>
            <a:round/>
          </a:ln>
        </p:spPr>
        <p:txBody>
          <a:bodyPr lIns="0" tIns="0" rIns="0" bIns="0"/>
          <a:lstStyle/>
          <a:p>
            <a:endParaRPr lang="el-GR"/>
          </a:p>
        </p:txBody>
      </p:sp>
      <p:sp>
        <p:nvSpPr>
          <p:cNvPr id="10585" name="object 346"/>
          <p:cNvSpPr/>
          <p:nvPr/>
        </p:nvSpPr>
        <p:spPr bwMode="auto">
          <a:xfrm>
            <a:off x="4202113" y="3055938"/>
            <a:ext cx="0" cy="487362"/>
          </a:xfrm>
          <a:custGeom>
            <a:avLst/>
            <a:gdLst>
              <a:gd name="T0" fmla="*/ 0 h 487299"/>
              <a:gd name="T1" fmla="*/ 487299 h 487299"/>
              <a:gd name="T2" fmla="*/ 0 60000 65536"/>
              <a:gd name="T3" fmla="*/ 0 60000 65536"/>
              <a:gd name="T4" fmla="*/ 0 h 487299"/>
              <a:gd name="T5" fmla="*/ 487299 h 487299"/>
            </a:gdLst>
            <a:ahLst/>
            <a:cxnLst>
              <a:cxn ang="T2">
                <a:pos x="0" y="T0"/>
              </a:cxn>
              <a:cxn ang="T3">
                <a:pos x="0" y="T1"/>
              </a:cxn>
            </a:cxnLst>
            <a:rect l="0" t="T4" r="0" b="T5"/>
            <a:pathLst>
              <a:path h="487299">
                <a:moveTo>
                  <a:pt x="0" y="0"/>
                </a:moveTo>
                <a:lnTo>
                  <a:pt x="0" y="487299"/>
                </a:lnTo>
              </a:path>
            </a:pathLst>
          </a:custGeom>
          <a:noFill/>
          <a:ln w="9651">
            <a:solidFill>
              <a:srgbClr val="28166F"/>
            </a:solidFill>
            <a:round/>
          </a:ln>
        </p:spPr>
        <p:txBody>
          <a:bodyPr lIns="0" tIns="0" rIns="0" bIns="0"/>
          <a:lstStyle/>
          <a:p>
            <a:endParaRPr lang="el-GR"/>
          </a:p>
        </p:txBody>
      </p:sp>
      <p:sp>
        <p:nvSpPr>
          <p:cNvPr id="10586" name="object 347"/>
          <p:cNvSpPr/>
          <p:nvPr/>
        </p:nvSpPr>
        <p:spPr bwMode="auto">
          <a:xfrm>
            <a:off x="3873500" y="3287713"/>
            <a:ext cx="44450" cy="0"/>
          </a:xfrm>
          <a:custGeom>
            <a:avLst/>
            <a:gdLst>
              <a:gd name="T0" fmla="*/ 44196 w 44196"/>
              <a:gd name="T1" fmla="*/ 0 w 44196"/>
              <a:gd name="T2" fmla="*/ 0 60000 65536"/>
              <a:gd name="T3" fmla="*/ 0 60000 65536"/>
              <a:gd name="T4" fmla="*/ 0 w 44196"/>
              <a:gd name="T5" fmla="*/ 44196 w 44196"/>
            </a:gdLst>
            <a:ahLst/>
            <a:cxnLst>
              <a:cxn ang="T2">
                <a:pos x="T0" y="0"/>
              </a:cxn>
              <a:cxn ang="T3">
                <a:pos x="T1" y="0"/>
              </a:cxn>
            </a:cxnLst>
            <a:rect l="T4" t="0" r="T5" b="0"/>
            <a:pathLst>
              <a:path w="44196">
                <a:moveTo>
                  <a:pt x="44196" y="0"/>
                </a:moveTo>
                <a:lnTo>
                  <a:pt x="0" y="0"/>
                </a:lnTo>
              </a:path>
            </a:pathLst>
          </a:custGeom>
          <a:noFill/>
          <a:ln w="45466">
            <a:solidFill>
              <a:srgbClr val="28166F"/>
            </a:solidFill>
            <a:round/>
          </a:ln>
        </p:spPr>
        <p:txBody>
          <a:bodyPr lIns="0" tIns="0" rIns="0" bIns="0"/>
          <a:lstStyle/>
          <a:p>
            <a:endParaRPr lang="el-GR"/>
          </a:p>
        </p:txBody>
      </p:sp>
      <p:sp>
        <p:nvSpPr>
          <p:cNvPr id="10587" name="object 348"/>
          <p:cNvSpPr/>
          <p:nvPr/>
        </p:nvSpPr>
        <p:spPr bwMode="auto">
          <a:xfrm>
            <a:off x="3902075"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9652">
            <a:solidFill>
              <a:srgbClr val="28166F"/>
            </a:solidFill>
            <a:round/>
          </a:ln>
        </p:spPr>
        <p:txBody>
          <a:bodyPr lIns="0" tIns="0" rIns="0" bIns="0"/>
          <a:lstStyle/>
          <a:p>
            <a:endParaRPr lang="el-GR"/>
          </a:p>
        </p:txBody>
      </p:sp>
      <p:sp>
        <p:nvSpPr>
          <p:cNvPr id="10588" name="object 349"/>
          <p:cNvSpPr/>
          <p:nvPr/>
        </p:nvSpPr>
        <p:spPr bwMode="auto">
          <a:xfrm>
            <a:off x="4011613"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8128">
            <a:solidFill>
              <a:srgbClr val="28166F"/>
            </a:solidFill>
            <a:round/>
          </a:ln>
        </p:spPr>
        <p:txBody>
          <a:bodyPr lIns="0" tIns="0" rIns="0" bIns="0"/>
          <a:lstStyle/>
          <a:p>
            <a:endParaRPr lang="el-GR"/>
          </a:p>
        </p:txBody>
      </p:sp>
      <p:sp>
        <p:nvSpPr>
          <p:cNvPr id="10589" name="object 350"/>
          <p:cNvSpPr/>
          <p:nvPr/>
        </p:nvSpPr>
        <p:spPr bwMode="auto">
          <a:xfrm>
            <a:off x="3902075" y="3411538"/>
            <a:ext cx="109538" cy="0"/>
          </a:xfrm>
          <a:custGeom>
            <a:avLst/>
            <a:gdLst>
              <a:gd name="T0" fmla="*/ 109727 w 109727"/>
              <a:gd name="T1" fmla="*/ 0 w 109727"/>
              <a:gd name="T2" fmla="*/ 0 60000 65536"/>
              <a:gd name="T3" fmla="*/ 0 60000 65536"/>
              <a:gd name="T4" fmla="*/ 0 w 109727"/>
              <a:gd name="T5" fmla="*/ 109727 w 109727"/>
            </a:gdLst>
            <a:ahLst/>
            <a:cxnLst>
              <a:cxn ang="T2">
                <a:pos x="T0" y="0"/>
              </a:cxn>
              <a:cxn ang="T3">
                <a:pos x="T1" y="0"/>
              </a:cxn>
            </a:cxnLst>
            <a:rect l="T4" t="0" r="T5" b="0"/>
            <a:pathLst>
              <a:path w="109727">
                <a:moveTo>
                  <a:pt x="109727" y="0"/>
                </a:moveTo>
                <a:lnTo>
                  <a:pt x="0" y="0"/>
                </a:lnTo>
              </a:path>
            </a:pathLst>
          </a:custGeom>
          <a:noFill/>
          <a:ln w="8128">
            <a:solidFill>
              <a:srgbClr val="28166F"/>
            </a:solidFill>
            <a:round/>
          </a:ln>
        </p:spPr>
        <p:txBody>
          <a:bodyPr lIns="0" tIns="0" rIns="0" bIns="0"/>
          <a:lstStyle/>
          <a:p>
            <a:endParaRPr lang="el-GR"/>
          </a:p>
        </p:txBody>
      </p:sp>
      <p:sp>
        <p:nvSpPr>
          <p:cNvPr id="10590" name="object 351"/>
          <p:cNvSpPr/>
          <p:nvPr/>
        </p:nvSpPr>
        <p:spPr bwMode="auto">
          <a:xfrm>
            <a:off x="3902075" y="3287713"/>
            <a:ext cx="209550" cy="0"/>
          </a:xfrm>
          <a:custGeom>
            <a:avLst/>
            <a:gdLst>
              <a:gd name="T0" fmla="*/ 210312 w 210312"/>
              <a:gd name="T1" fmla="*/ 0 w 210312"/>
              <a:gd name="T2" fmla="*/ 0 60000 65536"/>
              <a:gd name="T3" fmla="*/ 0 60000 65536"/>
              <a:gd name="T4" fmla="*/ 0 w 210312"/>
              <a:gd name="T5" fmla="*/ 210312 w 210312"/>
            </a:gdLst>
            <a:ahLst/>
            <a:cxnLst>
              <a:cxn ang="T2">
                <a:pos x="T0" y="0"/>
              </a:cxn>
              <a:cxn ang="T3">
                <a:pos x="T1" y="0"/>
              </a:cxn>
            </a:cxnLst>
            <a:rect l="T4" t="0" r="T5" b="0"/>
            <a:pathLst>
              <a:path w="210312">
                <a:moveTo>
                  <a:pt x="210312" y="0"/>
                </a:moveTo>
                <a:lnTo>
                  <a:pt x="0" y="0"/>
                </a:lnTo>
              </a:path>
            </a:pathLst>
          </a:custGeom>
          <a:noFill/>
          <a:ln w="9271">
            <a:solidFill>
              <a:srgbClr val="28166F"/>
            </a:solidFill>
            <a:round/>
          </a:ln>
        </p:spPr>
        <p:txBody>
          <a:bodyPr lIns="0" tIns="0" rIns="0" bIns="0"/>
          <a:lstStyle/>
          <a:p>
            <a:endParaRPr lang="el-GR"/>
          </a:p>
        </p:txBody>
      </p:sp>
      <p:sp>
        <p:nvSpPr>
          <p:cNvPr id="10591" name="object 352"/>
          <p:cNvSpPr/>
          <p:nvPr/>
        </p:nvSpPr>
        <p:spPr bwMode="auto">
          <a:xfrm>
            <a:off x="3917950" y="3155950"/>
            <a:ext cx="0" cy="131763"/>
          </a:xfrm>
          <a:custGeom>
            <a:avLst/>
            <a:gdLst>
              <a:gd name="T0" fmla="*/ 0 h 131826"/>
              <a:gd name="T1" fmla="*/ 131826 h 131826"/>
              <a:gd name="T2" fmla="*/ 0 60000 65536"/>
              <a:gd name="T3" fmla="*/ 0 60000 65536"/>
              <a:gd name="T4" fmla="*/ 0 h 131826"/>
              <a:gd name="T5" fmla="*/ 131826 h 131826"/>
            </a:gdLst>
            <a:ahLst/>
            <a:cxnLst>
              <a:cxn ang="T2">
                <a:pos x="0" y="T0"/>
              </a:cxn>
              <a:cxn ang="T3">
                <a:pos x="0" y="T1"/>
              </a:cxn>
            </a:cxnLst>
            <a:rect l="0" t="T4" r="0" b="T5"/>
            <a:pathLst>
              <a:path h="131826">
                <a:moveTo>
                  <a:pt x="0" y="0"/>
                </a:moveTo>
                <a:lnTo>
                  <a:pt x="0" y="131826"/>
                </a:lnTo>
              </a:path>
            </a:pathLst>
          </a:custGeom>
          <a:noFill/>
          <a:ln w="7366">
            <a:solidFill>
              <a:srgbClr val="28166F"/>
            </a:solidFill>
            <a:round/>
          </a:ln>
        </p:spPr>
        <p:txBody>
          <a:bodyPr lIns="0" tIns="0" rIns="0" bIns="0"/>
          <a:lstStyle/>
          <a:p>
            <a:endParaRPr lang="el-GR"/>
          </a:p>
        </p:txBody>
      </p:sp>
      <p:sp>
        <p:nvSpPr>
          <p:cNvPr id="10592" name="object 353"/>
          <p:cNvSpPr/>
          <p:nvPr/>
        </p:nvSpPr>
        <p:spPr bwMode="auto">
          <a:xfrm>
            <a:off x="3992563" y="3155950"/>
            <a:ext cx="0" cy="131763"/>
          </a:xfrm>
          <a:custGeom>
            <a:avLst/>
            <a:gdLst>
              <a:gd name="T0" fmla="*/ 0 h 131826"/>
              <a:gd name="T1" fmla="*/ 131826 h 131826"/>
              <a:gd name="T2" fmla="*/ 0 60000 65536"/>
              <a:gd name="T3" fmla="*/ 0 60000 65536"/>
              <a:gd name="T4" fmla="*/ 0 h 131826"/>
              <a:gd name="T5" fmla="*/ 131826 h 131826"/>
            </a:gdLst>
            <a:ahLst/>
            <a:cxnLst>
              <a:cxn ang="T2">
                <a:pos x="0" y="T0"/>
              </a:cxn>
              <a:cxn ang="T3">
                <a:pos x="0" y="T1"/>
              </a:cxn>
            </a:cxnLst>
            <a:rect l="0" t="T4" r="0" b="T5"/>
            <a:pathLst>
              <a:path h="131826">
                <a:moveTo>
                  <a:pt x="0" y="0"/>
                </a:moveTo>
                <a:lnTo>
                  <a:pt x="0" y="131826"/>
                </a:lnTo>
              </a:path>
            </a:pathLst>
          </a:custGeom>
          <a:noFill/>
          <a:ln w="8128">
            <a:solidFill>
              <a:srgbClr val="28166F"/>
            </a:solidFill>
            <a:round/>
          </a:ln>
        </p:spPr>
        <p:txBody>
          <a:bodyPr lIns="0" tIns="0" rIns="0" bIns="0"/>
          <a:lstStyle/>
          <a:p>
            <a:endParaRPr lang="el-GR"/>
          </a:p>
        </p:txBody>
      </p:sp>
      <p:sp>
        <p:nvSpPr>
          <p:cNvPr id="10593" name="object 354"/>
          <p:cNvSpPr/>
          <p:nvPr/>
        </p:nvSpPr>
        <p:spPr bwMode="auto">
          <a:xfrm>
            <a:off x="3917950" y="3155950"/>
            <a:ext cx="74613" cy="0"/>
          </a:xfrm>
          <a:custGeom>
            <a:avLst/>
            <a:gdLst>
              <a:gd name="T0" fmla="*/ 74675 w 74675"/>
              <a:gd name="T1" fmla="*/ 0 w 74675"/>
              <a:gd name="T2" fmla="*/ 0 60000 65536"/>
              <a:gd name="T3" fmla="*/ 0 60000 65536"/>
              <a:gd name="T4" fmla="*/ 0 w 74675"/>
              <a:gd name="T5" fmla="*/ 74675 w 74675"/>
            </a:gdLst>
            <a:ahLst/>
            <a:cxnLst>
              <a:cxn ang="T2">
                <a:pos x="T0" y="0"/>
              </a:cxn>
              <a:cxn ang="T3">
                <a:pos x="T1" y="0"/>
              </a:cxn>
            </a:cxnLst>
            <a:rect l="T4" t="0" r="T5" b="0"/>
            <a:pathLst>
              <a:path w="74675">
                <a:moveTo>
                  <a:pt x="74675" y="0"/>
                </a:moveTo>
                <a:lnTo>
                  <a:pt x="0" y="0"/>
                </a:lnTo>
              </a:path>
            </a:pathLst>
          </a:custGeom>
          <a:noFill/>
          <a:ln w="7366">
            <a:solidFill>
              <a:srgbClr val="28166F"/>
            </a:solidFill>
            <a:round/>
          </a:ln>
        </p:spPr>
        <p:txBody>
          <a:bodyPr lIns="0" tIns="0" rIns="0" bIns="0"/>
          <a:lstStyle/>
          <a:p>
            <a:endParaRPr lang="el-GR"/>
          </a:p>
        </p:txBody>
      </p:sp>
      <p:sp>
        <p:nvSpPr>
          <p:cNvPr id="10594" name="object 355"/>
          <p:cNvSpPr/>
          <p:nvPr/>
        </p:nvSpPr>
        <p:spPr bwMode="auto">
          <a:xfrm>
            <a:off x="3919538" y="3429000"/>
            <a:ext cx="73025" cy="0"/>
          </a:xfrm>
          <a:custGeom>
            <a:avLst/>
            <a:gdLst>
              <a:gd name="T0" fmla="*/ 73151 w 73151"/>
              <a:gd name="T1" fmla="*/ 0 w 73151"/>
              <a:gd name="T2" fmla="*/ 0 60000 65536"/>
              <a:gd name="T3" fmla="*/ 0 60000 65536"/>
              <a:gd name="T4" fmla="*/ 0 w 73151"/>
              <a:gd name="T5" fmla="*/ 73151 w 73151"/>
            </a:gdLst>
            <a:ahLst/>
            <a:cxnLst>
              <a:cxn ang="T2">
                <a:pos x="T0" y="0"/>
              </a:cxn>
              <a:cxn ang="T3">
                <a:pos x="T1" y="0"/>
              </a:cxn>
            </a:cxnLst>
            <a:rect l="T4" t="0" r="T5" b="0"/>
            <a:pathLst>
              <a:path w="73151">
                <a:moveTo>
                  <a:pt x="73151" y="0"/>
                </a:moveTo>
                <a:lnTo>
                  <a:pt x="0" y="0"/>
                </a:lnTo>
              </a:path>
            </a:pathLst>
          </a:custGeom>
          <a:noFill/>
          <a:ln w="8128">
            <a:solidFill>
              <a:srgbClr val="28166F"/>
            </a:solidFill>
            <a:round/>
          </a:ln>
        </p:spPr>
        <p:txBody>
          <a:bodyPr lIns="0" tIns="0" rIns="0" bIns="0"/>
          <a:lstStyle/>
          <a:p>
            <a:endParaRPr lang="el-GR"/>
          </a:p>
        </p:txBody>
      </p:sp>
      <p:sp>
        <p:nvSpPr>
          <p:cNvPr id="10595" name="object 356"/>
          <p:cNvSpPr/>
          <p:nvPr/>
        </p:nvSpPr>
        <p:spPr bwMode="auto">
          <a:xfrm>
            <a:off x="3916363" y="3411538"/>
            <a:ext cx="6350" cy="17462"/>
          </a:xfrm>
          <a:custGeom>
            <a:avLst/>
            <a:gdLst>
              <a:gd name="T0" fmla="*/ 3428 w 6857"/>
              <a:gd name="T1" fmla="*/ 0 h 16763"/>
              <a:gd name="T2" fmla="*/ 3428 w 6857"/>
              <a:gd name="T3" fmla="*/ 16763 h 16763"/>
              <a:gd name="T4" fmla="*/ 0 60000 65536"/>
              <a:gd name="T5" fmla="*/ 0 60000 65536"/>
              <a:gd name="T6" fmla="*/ 0 w 6857"/>
              <a:gd name="T7" fmla="*/ 0 h 16763"/>
              <a:gd name="T8" fmla="*/ 6857 w 6857"/>
              <a:gd name="T9" fmla="*/ 16763 h 16763"/>
            </a:gdLst>
            <a:ahLst/>
            <a:cxnLst>
              <a:cxn ang="T4">
                <a:pos x="T0" y="T1"/>
              </a:cxn>
              <a:cxn ang="T5">
                <a:pos x="T2" y="T3"/>
              </a:cxn>
            </a:cxnLst>
            <a:rect l="T6" t="T7" r="T8" b="T9"/>
            <a:pathLst>
              <a:path w="6857" h="16763">
                <a:moveTo>
                  <a:pt x="3428" y="0"/>
                </a:moveTo>
                <a:lnTo>
                  <a:pt x="3428" y="16763"/>
                </a:lnTo>
              </a:path>
            </a:pathLst>
          </a:custGeom>
          <a:noFill/>
          <a:ln w="8127">
            <a:solidFill>
              <a:srgbClr val="28166F"/>
            </a:solidFill>
            <a:round/>
          </a:ln>
        </p:spPr>
        <p:txBody>
          <a:bodyPr lIns="0" tIns="0" rIns="0" bIns="0"/>
          <a:lstStyle/>
          <a:p>
            <a:endParaRPr lang="el-GR"/>
          </a:p>
        </p:txBody>
      </p:sp>
      <p:sp>
        <p:nvSpPr>
          <p:cNvPr id="10596" name="object 357"/>
          <p:cNvSpPr/>
          <p:nvPr/>
        </p:nvSpPr>
        <p:spPr bwMode="auto">
          <a:xfrm>
            <a:off x="3989388" y="3411538"/>
            <a:ext cx="6350" cy="17462"/>
          </a:xfrm>
          <a:custGeom>
            <a:avLst/>
            <a:gdLst>
              <a:gd name="T0" fmla="*/ 3429 w 6858"/>
              <a:gd name="T1" fmla="*/ 0 h 16763"/>
              <a:gd name="T2" fmla="*/ 3429 w 6858"/>
              <a:gd name="T3" fmla="*/ 16763 h 16763"/>
              <a:gd name="T4" fmla="*/ 0 60000 65536"/>
              <a:gd name="T5" fmla="*/ 0 60000 65536"/>
              <a:gd name="T6" fmla="*/ 0 w 6858"/>
              <a:gd name="T7" fmla="*/ 0 h 16763"/>
              <a:gd name="T8" fmla="*/ 6858 w 6858"/>
              <a:gd name="T9" fmla="*/ 16763 h 16763"/>
            </a:gdLst>
            <a:ahLst/>
            <a:cxnLst>
              <a:cxn ang="T4">
                <a:pos x="T0" y="T1"/>
              </a:cxn>
              <a:cxn ang="T5">
                <a:pos x="T2" y="T3"/>
              </a:cxn>
            </a:cxnLst>
            <a:rect l="T6" t="T7" r="T8" b="T9"/>
            <a:pathLst>
              <a:path w="6858" h="16763">
                <a:moveTo>
                  <a:pt x="3429" y="0"/>
                </a:moveTo>
                <a:lnTo>
                  <a:pt x="3429" y="16763"/>
                </a:lnTo>
              </a:path>
            </a:pathLst>
          </a:custGeom>
          <a:noFill/>
          <a:ln w="8128">
            <a:solidFill>
              <a:srgbClr val="28166F"/>
            </a:solidFill>
            <a:round/>
          </a:ln>
        </p:spPr>
        <p:txBody>
          <a:bodyPr lIns="0" tIns="0" rIns="0" bIns="0"/>
          <a:lstStyle/>
          <a:p>
            <a:endParaRPr lang="el-GR"/>
          </a:p>
        </p:txBody>
      </p:sp>
      <p:sp>
        <p:nvSpPr>
          <p:cNvPr id="10597" name="object 358"/>
          <p:cNvSpPr/>
          <p:nvPr/>
        </p:nvSpPr>
        <p:spPr bwMode="auto">
          <a:xfrm>
            <a:off x="4038600" y="3216275"/>
            <a:ext cx="0" cy="71438"/>
          </a:xfrm>
          <a:custGeom>
            <a:avLst/>
            <a:gdLst>
              <a:gd name="T0" fmla="*/ 0 h 70865"/>
              <a:gd name="T1" fmla="*/ 70865 h 70865"/>
              <a:gd name="T2" fmla="*/ 0 60000 65536"/>
              <a:gd name="T3" fmla="*/ 0 60000 65536"/>
              <a:gd name="T4" fmla="*/ 0 h 70865"/>
              <a:gd name="T5" fmla="*/ 70865 h 70865"/>
            </a:gdLst>
            <a:ahLst/>
            <a:cxnLst>
              <a:cxn ang="T2">
                <a:pos x="0" y="T0"/>
              </a:cxn>
              <a:cxn ang="T3">
                <a:pos x="0" y="T1"/>
              </a:cxn>
            </a:cxnLst>
            <a:rect l="0" t="T4" r="0" b="T5"/>
            <a:pathLst>
              <a:path h="70865">
                <a:moveTo>
                  <a:pt x="0" y="0"/>
                </a:moveTo>
                <a:lnTo>
                  <a:pt x="0" y="70865"/>
                </a:lnTo>
              </a:path>
            </a:pathLst>
          </a:custGeom>
          <a:noFill/>
          <a:ln w="10414">
            <a:solidFill>
              <a:srgbClr val="28166F"/>
            </a:solidFill>
            <a:round/>
          </a:ln>
        </p:spPr>
        <p:txBody>
          <a:bodyPr lIns="0" tIns="0" rIns="0" bIns="0"/>
          <a:lstStyle/>
          <a:p>
            <a:endParaRPr lang="el-GR"/>
          </a:p>
        </p:txBody>
      </p:sp>
      <p:sp>
        <p:nvSpPr>
          <p:cNvPr id="10598" name="object 359"/>
          <p:cNvSpPr/>
          <p:nvPr/>
        </p:nvSpPr>
        <p:spPr bwMode="auto">
          <a:xfrm>
            <a:off x="4038600" y="3217863"/>
            <a:ext cx="57150" cy="0"/>
          </a:xfrm>
          <a:custGeom>
            <a:avLst/>
            <a:gdLst>
              <a:gd name="T0" fmla="*/ 57912 w 57912"/>
              <a:gd name="T1" fmla="*/ 0 w 57912"/>
              <a:gd name="T2" fmla="*/ 0 60000 65536"/>
              <a:gd name="T3" fmla="*/ 0 60000 65536"/>
              <a:gd name="T4" fmla="*/ 0 w 57912"/>
              <a:gd name="T5" fmla="*/ 57912 w 57912"/>
            </a:gdLst>
            <a:ahLst/>
            <a:cxnLst>
              <a:cxn ang="T2">
                <a:pos x="T0" y="0"/>
              </a:cxn>
              <a:cxn ang="T3">
                <a:pos x="T1" y="0"/>
              </a:cxn>
            </a:cxnLst>
            <a:rect l="T4" t="0" r="T5" b="0"/>
            <a:pathLst>
              <a:path w="57912">
                <a:moveTo>
                  <a:pt x="57912" y="0"/>
                </a:moveTo>
                <a:lnTo>
                  <a:pt x="0" y="0"/>
                </a:lnTo>
              </a:path>
            </a:pathLst>
          </a:custGeom>
          <a:noFill/>
          <a:ln w="9651">
            <a:solidFill>
              <a:srgbClr val="28166F"/>
            </a:solidFill>
            <a:round/>
          </a:ln>
        </p:spPr>
        <p:txBody>
          <a:bodyPr lIns="0" tIns="0" rIns="0" bIns="0"/>
          <a:lstStyle/>
          <a:p>
            <a:endParaRPr lang="el-GR"/>
          </a:p>
        </p:txBody>
      </p:sp>
      <p:sp>
        <p:nvSpPr>
          <p:cNvPr id="10599" name="object 360"/>
          <p:cNvSpPr/>
          <p:nvPr/>
        </p:nvSpPr>
        <p:spPr bwMode="auto">
          <a:xfrm>
            <a:off x="4038600" y="3206750"/>
            <a:ext cx="14288" cy="11113"/>
          </a:xfrm>
          <a:custGeom>
            <a:avLst/>
            <a:gdLst>
              <a:gd name="T0" fmla="*/ 13716 w 13716"/>
              <a:gd name="T1" fmla="*/ 4572 h 11430"/>
              <a:gd name="T2" fmla="*/ 8382 w 13716"/>
              <a:gd name="T3" fmla="*/ 0 h 11430"/>
              <a:gd name="T4" fmla="*/ 0 w 13716"/>
              <a:gd name="T5" fmla="*/ 6858 h 11430"/>
              <a:gd name="T6" fmla="*/ 3048 w 13716"/>
              <a:gd name="T7" fmla="*/ 11430 h 11430"/>
              <a:gd name="T8" fmla="*/ 13716 w 13716"/>
              <a:gd name="T9" fmla="*/ 4572 h 11430"/>
              <a:gd name="T10" fmla="*/ 0 60000 65536"/>
              <a:gd name="T11" fmla="*/ 0 60000 65536"/>
              <a:gd name="T12" fmla="*/ 0 60000 65536"/>
              <a:gd name="T13" fmla="*/ 0 60000 65536"/>
              <a:gd name="T14" fmla="*/ 0 60000 65536"/>
              <a:gd name="T15" fmla="*/ 0 w 13716"/>
              <a:gd name="T16" fmla="*/ 0 h 11430"/>
              <a:gd name="T17" fmla="*/ 13716 w 13716"/>
              <a:gd name="T18" fmla="*/ 11430 h 11430"/>
            </a:gdLst>
            <a:ahLst/>
            <a:cxnLst>
              <a:cxn ang="T10">
                <a:pos x="T0" y="T1"/>
              </a:cxn>
              <a:cxn ang="T11">
                <a:pos x="T2" y="T3"/>
              </a:cxn>
              <a:cxn ang="T12">
                <a:pos x="T4" y="T5"/>
              </a:cxn>
              <a:cxn ang="T13">
                <a:pos x="T6" y="T7"/>
              </a:cxn>
              <a:cxn ang="T14">
                <a:pos x="T8" y="T9"/>
              </a:cxn>
            </a:cxnLst>
            <a:rect l="T15" t="T16" r="T17" b="T18"/>
            <a:pathLst>
              <a:path w="13716" h="11430">
                <a:moveTo>
                  <a:pt x="13716" y="4572"/>
                </a:moveTo>
                <a:lnTo>
                  <a:pt x="8382" y="0"/>
                </a:lnTo>
                <a:lnTo>
                  <a:pt x="0" y="6858"/>
                </a:lnTo>
                <a:lnTo>
                  <a:pt x="3048" y="11430"/>
                </a:lnTo>
                <a:lnTo>
                  <a:pt x="13716" y="4572"/>
                </a:lnTo>
                <a:close/>
              </a:path>
            </a:pathLst>
          </a:custGeom>
          <a:solidFill>
            <a:srgbClr val="28166F"/>
          </a:solidFill>
          <a:ln w="9525">
            <a:noFill/>
            <a:round/>
          </a:ln>
        </p:spPr>
        <p:txBody>
          <a:bodyPr lIns="0" tIns="0" rIns="0" bIns="0"/>
          <a:lstStyle/>
          <a:p>
            <a:endParaRPr lang="el-GR"/>
          </a:p>
        </p:txBody>
      </p:sp>
      <p:sp>
        <p:nvSpPr>
          <p:cNvPr id="10600" name="object 361"/>
          <p:cNvSpPr/>
          <p:nvPr/>
        </p:nvSpPr>
        <p:spPr bwMode="auto">
          <a:xfrm>
            <a:off x="4052888" y="3194050"/>
            <a:ext cx="6350" cy="12700"/>
          </a:xfrm>
          <a:custGeom>
            <a:avLst/>
            <a:gdLst>
              <a:gd name="T0" fmla="*/ 3429 w 6858"/>
              <a:gd name="T1" fmla="*/ 0 h 12192"/>
              <a:gd name="T2" fmla="*/ 3429 w 6858"/>
              <a:gd name="T3" fmla="*/ 12192 h 12192"/>
              <a:gd name="T4" fmla="*/ 0 60000 65536"/>
              <a:gd name="T5" fmla="*/ 0 60000 65536"/>
              <a:gd name="T6" fmla="*/ 0 w 6858"/>
              <a:gd name="T7" fmla="*/ 0 h 12192"/>
              <a:gd name="T8" fmla="*/ 6858 w 6858"/>
              <a:gd name="T9" fmla="*/ 12192 h 12192"/>
            </a:gdLst>
            <a:ahLst/>
            <a:cxnLst>
              <a:cxn ang="T4">
                <a:pos x="T0" y="T1"/>
              </a:cxn>
              <a:cxn ang="T5">
                <a:pos x="T2" y="T3"/>
              </a:cxn>
            </a:cxnLst>
            <a:rect l="T6" t="T7" r="T8" b="T9"/>
            <a:pathLst>
              <a:path w="6858" h="12192">
                <a:moveTo>
                  <a:pt x="3429" y="0"/>
                </a:moveTo>
                <a:lnTo>
                  <a:pt x="3429" y="12192"/>
                </a:lnTo>
              </a:path>
            </a:pathLst>
          </a:custGeom>
          <a:noFill/>
          <a:ln w="8128">
            <a:solidFill>
              <a:srgbClr val="28166F"/>
            </a:solidFill>
            <a:round/>
          </a:ln>
        </p:spPr>
        <p:txBody>
          <a:bodyPr lIns="0" tIns="0" rIns="0" bIns="0"/>
          <a:lstStyle/>
          <a:p>
            <a:endParaRPr lang="el-GR"/>
          </a:p>
        </p:txBody>
      </p:sp>
      <p:sp>
        <p:nvSpPr>
          <p:cNvPr id="10601" name="object 362"/>
          <p:cNvSpPr/>
          <p:nvPr/>
        </p:nvSpPr>
        <p:spPr bwMode="auto">
          <a:xfrm>
            <a:off x="4076700" y="3194050"/>
            <a:ext cx="7938" cy="12700"/>
          </a:xfrm>
          <a:custGeom>
            <a:avLst/>
            <a:gdLst>
              <a:gd name="T0" fmla="*/ 3428 w 6857"/>
              <a:gd name="T1" fmla="*/ 0 h 12192"/>
              <a:gd name="T2" fmla="*/ 3428 w 6857"/>
              <a:gd name="T3" fmla="*/ 12192 h 12192"/>
              <a:gd name="T4" fmla="*/ 0 60000 65536"/>
              <a:gd name="T5" fmla="*/ 0 60000 65536"/>
              <a:gd name="T6" fmla="*/ 0 w 6857"/>
              <a:gd name="T7" fmla="*/ 0 h 12192"/>
              <a:gd name="T8" fmla="*/ 6857 w 6857"/>
              <a:gd name="T9" fmla="*/ 12192 h 12192"/>
            </a:gdLst>
            <a:ahLst/>
            <a:cxnLst>
              <a:cxn ang="T4">
                <a:pos x="T0" y="T1"/>
              </a:cxn>
              <a:cxn ang="T5">
                <a:pos x="T2" y="T3"/>
              </a:cxn>
            </a:cxnLst>
            <a:rect l="T6" t="T7" r="T8" b="T9"/>
            <a:pathLst>
              <a:path w="6857" h="12192">
                <a:moveTo>
                  <a:pt x="3428" y="0"/>
                </a:moveTo>
                <a:lnTo>
                  <a:pt x="3428" y="12192"/>
                </a:lnTo>
              </a:path>
            </a:pathLst>
          </a:custGeom>
          <a:noFill/>
          <a:ln w="8127">
            <a:solidFill>
              <a:srgbClr val="28166F"/>
            </a:solidFill>
            <a:round/>
          </a:ln>
        </p:spPr>
        <p:txBody>
          <a:bodyPr lIns="0" tIns="0" rIns="0" bIns="0"/>
          <a:lstStyle/>
          <a:p>
            <a:endParaRPr lang="el-GR"/>
          </a:p>
        </p:txBody>
      </p:sp>
      <p:sp>
        <p:nvSpPr>
          <p:cNvPr id="10602" name="object 363"/>
          <p:cNvSpPr/>
          <p:nvPr/>
        </p:nvSpPr>
        <p:spPr bwMode="auto">
          <a:xfrm>
            <a:off x="4056063" y="3189288"/>
            <a:ext cx="25400" cy="9525"/>
          </a:xfrm>
          <a:custGeom>
            <a:avLst/>
            <a:gdLst>
              <a:gd name="T0" fmla="*/ 0 w 25653"/>
              <a:gd name="T1" fmla="*/ 0 h 8381"/>
              <a:gd name="T2" fmla="*/ 0 w 25653"/>
              <a:gd name="T3" fmla="*/ 8381 h 8381"/>
              <a:gd name="T4" fmla="*/ 25653 w 25653"/>
              <a:gd name="T5" fmla="*/ 8381 h 8381"/>
              <a:gd name="T6" fmla="*/ 25653 w 25653"/>
              <a:gd name="T7" fmla="*/ 0 h 8381"/>
              <a:gd name="T8" fmla="*/ 0 w 25653"/>
              <a:gd name="T9" fmla="*/ 0 h 8381"/>
              <a:gd name="T10" fmla="*/ 0 60000 65536"/>
              <a:gd name="T11" fmla="*/ 0 60000 65536"/>
              <a:gd name="T12" fmla="*/ 0 60000 65536"/>
              <a:gd name="T13" fmla="*/ 0 60000 65536"/>
              <a:gd name="T14" fmla="*/ 0 60000 65536"/>
              <a:gd name="T15" fmla="*/ 0 w 25653"/>
              <a:gd name="T16" fmla="*/ 0 h 8381"/>
              <a:gd name="T17" fmla="*/ 25653 w 25653"/>
              <a:gd name="T18" fmla="*/ 8381 h 8381"/>
            </a:gdLst>
            <a:ahLst/>
            <a:cxnLst>
              <a:cxn ang="T10">
                <a:pos x="T0" y="T1"/>
              </a:cxn>
              <a:cxn ang="T11">
                <a:pos x="T2" y="T3"/>
              </a:cxn>
              <a:cxn ang="T12">
                <a:pos x="T4" y="T5"/>
              </a:cxn>
              <a:cxn ang="T13">
                <a:pos x="T6" y="T7"/>
              </a:cxn>
              <a:cxn ang="T14">
                <a:pos x="T8" y="T9"/>
              </a:cxn>
            </a:cxnLst>
            <a:rect l="T15" t="T16" r="T17" b="T18"/>
            <a:pathLst>
              <a:path w="25653" h="8381">
                <a:moveTo>
                  <a:pt x="0" y="0"/>
                </a:moveTo>
                <a:lnTo>
                  <a:pt x="0" y="8381"/>
                </a:lnTo>
                <a:lnTo>
                  <a:pt x="25653" y="8381"/>
                </a:lnTo>
                <a:lnTo>
                  <a:pt x="25653" y="0"/>
                </a:lnTo>
                <a:lnTo>
                  <a:pt x="0" y="0"/>
                </a:lnTo>
                <a:close/>
              </a:path>
            </a:pathLst>
          </a:custGeom>
          <a:solidFill>
            <a:srgbClr val="28166F"/>
          </a:solidFill>
          <a:ln w="9525">
            <a:noFill/>
            <a:round/>
          </a:ln>
        </p:spPr>
        <p:txBody>
          <a:bodyPr lIns="0" tIns="0" rIns="0" bIns="0"/>
          <a:lstStyle/>
          <a:p>
            <a:endParaRPr lang="el-GR"/>
          </a:p>
        </p:txBody>
      </p:sp>
      <p:sp>
        <p:nvSpPr>
          <p:cNvPr id="10603" name="object 364"/>
          <p:cNvSpPr/>
          <p:nvPr/>
        </p:nvSpPr>
        <p:spPr bwMode="auto">
          <a:xfrm>
            <a:off x="4049713" y="3201988"/>
            <a:ext cx="38100" cy="9525"/>
          </a:xfrm>
          <a:custGeom>
            <a:avLst/>
            <a:gdLst>
              <a:gd name="T0" fmla="*/ 0 w 37846"/>
              <a:gd name="T1" fmla="*/ 0 h 8381"/>
              <a:gd name="T2" fmla="*/ 0 w 37846"/>
              <a:gd name="T3" fmla="*/ 8381 h 8381"/>
              <a:gd name="T4" fmla="*/ 37846 w 37846"/>
              <a:gd name="T5" fmla="*/ 8381 h 8381"/>
              <a:gd name="T6" fmla="*/ 37846 w 37846"/>
              <a:gd name="T7" fmla="*/ 0 h 8381"/>
              <a:gd name="T8" fmla="*/ 0 w 37846"/>
              <a:gd name="T9" fmla="*/ 0 h 8381"/>
              <a:gd name="T10" fmla="*/ 0 60000 65536"/>
              <a:gd name="T11" fmla="*/ 0 60000 65536"/>
              <a:gd name="T12" fmla="*/ 0 60000 65536"/>
              <a:gd name="T13" fmla="*/ 0 60000 65536"/>
              <a:gd name="T14" fmla="*/ 0 60000 65536"/>
              <a:gd name="T15" fmla="*/ 0 w 37846"/>
              <a:gd name="T16" fmla="*/ 0 h 8381"/>
              <a:gd name="T17" fmla="*/ 37846 w 37846"/>
              <a:gd name="T18" fmla="*/ 8381 h 8381"/>
            </a:gdLst>
            <a:ahLst/>
            <a:cxnLst>
              <a:cxn ang="T10">
                <a:pos x="T0" y="T1"/>
              </a:cxn>
              <a:cxn ang="T11">
                <a:pos x="T2" y="T3"/>
              </a:cxn>
              <a:cxn ang="T12">
                <a:pos x="T4" y="T5"/>
              </a:cxn>
              <a:cxn ang="T13">
                <a:pos x="T6" y="T7"/>
              </a:cxn>
              <a:cxn ang="T14">
                <a:pos x="T8" y="T9"/>
              </a:cxn>
            </a:cxnLst>
            <a:rect l="T15" t="T16" r="T17" b="T18"/>
            <a:pathLst>
              <a:path w="37846" h="8381">
                <a:moveTo>
                  <a:pt x="0" y="0"/>
                </a:moveTo>
                <a:lnTo>
                  <a:pt x="0" y="8381"/>
                </a:lnTo>
                <a:lnTo>
                  <a:pt x="37846" y="8381"/>
                </a:lnTo>
                <a:lnTo>
                  <a:pt x="37846" y="0"/>
                </a:lnTo>
                <a:lnTo>
                  <a:pt x="0" y="0"/>
                </a:lnTo>
                <a:close/>
              </a:path>
            </a:pathLst>
          </a:custGeom>
          <a:solidFill>
            <a:srgbClr val="28166F"/>
          </a:solidFill>
          <a:ln w="9525">
            <a:noFill/>
            <a:round/>
          </a:ln>
        </p:spPr>
        <p:txBody>
          <a:bodyPr lIns="0" tIns="0" rIns="0" bIns="0"/>
          <a:lstStyle/>
          <a:p>
            <a:endParaRPr lang="el-GR"/>
          </a:p>
        </p:txBody>
      </p:sp>
      <p:sp>
        <p:nvSpPr>
          <p:cNvPr id="10604" name="object 365"/>
          <p:cNvSpPr/>
          <p:nvPr/>
        </p:nvSpPr>
        <p:spPr bwMode="auto">
          <a:xfrm>
            <a:off x="4084638" y="3206750"/>
            <a:ext cx="12700" cy="11113"/>
          </a:xfrm>
          <a:custGeom>
            <a:avLst/>
            <a:gdLst>
              <a:gd name="T0" fmla="*/ 13715 w 13715"/>
              <a:gd name="T1" fmla="*/ 6858 h 11430"/>
              <a:gd name="T2" fmla="*/ 5334 w 13715"/>
              <a:gd name="T3" fmla="*/ 0 h 11430"/>
              <a:gd name="T4" fmla="*/ 0 w 13715"/>
              <a:gd name="T5" fmla="*/ 4572 h 11430"/>
              <a:gd name="T6" fmla="*/ 7619 w 13715"/>
              <a:gd name="T7" fmla="*/ 11430 h 11430"/>
              <a:gd name="T8" fmla="*/ 13715 w 13715"/>
              <a:gd name="T9" fmla="*/ 6858 h 11430"/>
              <a:gd name="T10" fmla="*/ 0 60000 65536"/>
              <a:gd name="T11" fmla="*/ 0 60000 65536"/>
              <a:gd name="T12" fmla="*/ 0 60000 65536"/>
              <a:gd name="T13" fmla="*/ 0 60000 65536"/>
              <a:gd name="T14" fmla="*/ 0 60000 65536"/>
              <a:gd name="T15" fmla="*/ 0 w 13715"/>
              <a:gd name="T16" fmla="*/ 0 h 11430"/>
              <a:gd name="T17" fmla="*/ 13715 w 13715"/>
              <a:gd name="T18" fmla="*/ 11430 h 11430"/>
            </a:gdLst>
            <a:ahLst/>
            <a:cxnLst>
              <a:cxn ang="T10">
                <a:pos x="T0" y="T1"/>
              </a:cxn>
              <a:cxn ang="T11">
                <a:pos x="T2" y="T3"/>
              </a:cxn>
              <a:cxn ang="T12">
                <a:pos x="T4" y="T5"/>
              </a:cxn>
              <a:cxn ang="T13">
                <a:pos x="T6" y="T7"/>
              </a:cxn>
              <a:cxn ang="T14">
                <a:pos x="T8" y="T9"/>
              </a:cxn>
            </a:cxnLst>
            <a:rect l="T15" t="T16" r="T17" b="T18"/>
            <a:pathLst>
              <a:path w="13715" h="11430">
                <a:moveTo>
                  <a:pt x="13715" y="6858"/>
                </a:moveTo>
                <a:lnTo>
                  <a:pt x="5334" y="0"/>
                </a:lnTo>
                <a:lnTo>
                  <a:pt x="0" y="4572"/>
                </a:lnTo>
                <a:lnTo>
                  <a:pt x="7619" y="11430"/>
                </a:lnTo>
                <a:lnTo>
                  <a:pt x="13715" y="6858"/>
                </a:lnTo>
                <a:close/>
              </a:path>
            </a:pathLst>
          </a:custGeom>
          <a:solidFill>
            <a:srgbClr val="28166F"/>
          </a:solidFill>
          <a:ln w="9525">
            <a:noFill/>
            <a:round/>
          </a:ln>
        </p:spPr>
        <p:txBody>
          <a:bodyPr lIns="0" tIns="0" rIns="0" bIns="0"/>
          <a:lstStyle/>
          <a:p>
            <a:endParaRPr lang="el-GR"/>
          </a:p>
        </p:txBody>
      </p:sp>
      <p:sp>
        <p:nvSpPr>
          <p:cNvPr id="10605" name="object 366"/>
          <p:cNvSpPr/>
          <p:nvPr/>
        </p:nvSpPr>
        <p:spPr bwMode="auto">
          <a:xfrm>
            <a:off x="4084638" y="3159125"/>
            <a:ext cx="119062" cy="0"/>
          </a:xfrm>
          <a:custGeom>
            <a:avLst/>
            <a:gdLst>
              <a:gd name="T0" fmla="*/ 118872 w 118872"/>
              <a:gd name="T1" fmla="*/ 0 w 118872"/>
              <a:gd name="T2" fmla="*/ 0 60000 65536"/>
              <a:gd name="T3" fmla="*/ 0 60000 65536"/>
              <a:gd name="T4" fmla="*/ 0 w 118872"/>
              <a:gd name="T5" fmla="*/ 118872 w 118872"/>
            </a:gdLst>
            <a:ahLst/>
            <a:cxnLst>
              <a:cxn ang="T2">
                <a:pos x="T0" y="0"/>
              </a:cxn>
              <a:cxn ang="T3">
                <a:pos x="T1" y="0"/>
              </a:cxn>
            </a:cxnLst>
            <a:rect l="T4" t="0" r="T5" b="0"/>
            <a:pathLst>
              <a:path w="118872">
                <a:moveTo>
                  <a:pt x="118872" y="0"/>
                </a:moveTo>
                <a:lnTo>
                  <a:pt x="0" y="0"/>
                </a:lnTo>
              </a:path>
            </a:pathLst>
          </a:custGeom>
          <a:noFill/>
          <a:ln w="9651">
            <a:solidFill>
              <a:srgbClr val="28166F"/>
            </a:solidFill>
            <a:round/>
          </a:ln>
        </p:spPr>
        <p:txBody>
          <a:bodyPr lIns="0" tIns="0" rIns="0" bIns="0"/>
          <a:lstStyle/>
          <a:p>
            <a:endParaRPr lang="el-GR"/>
          </a:p>
        </p:txBody>
      </p:sp>
      <p:sp>
        <p:nvSpPr>
          <p:cNvPr id="10606" name="object 367"/>
          <p:cNvSpPr/>
          <p:nvPr/>
        </p:nvSpPr>
        <p:spPr bwMode="auto">
          <a:xfrm>
            <a:off x="4092575" y="3046413"/>
            <a:ext cx="104775" cy="0"/>
          </a:xfrm>
          <a:custGeom>
            <a:avLst/>
            <a:gdLst>
              <a:gd name="T0" fmla="*/ 105155 w 105155"/>
              <a:gd name="T1" fmla="*/ 0 w 105155"/>
              <a:gd name="T2" fmla="*/ 0 60000 65536"/>
              <a:gd name="T3" fmla="*/ 0 60000 65536"/>
              <a:gd name="T4" fmla="*/ 0 w 105155"/>
              <a:gd name="T5" fmla="*/ 105155 w 105155"/>
            </a:gdLst>
            <a:ahLst/>
            <a:cxnLst>
              <a:cxn ang="T2">
                <a:pos x="T0" y="0"/>
              </a:cxn>
              <a:cxn ang="T3">
                <a:pos x="T1" y="0"/>
              </a:cxn>
            </a:cxnLst>
            <a:rect l="T4" t="0" r="T5" b="0"/>
            <a:pathLst>
              <a:path w="105155">
                <a:moveTo>
                  <a:pt x="105155" y="0"/>
                </a:moveTo>
                <a:lnTo>
                  <a:pt x="0" y="0"/>
                </a:lnTo>
              </a:path>
            </a:pathLst>
          </a:custGeom>
          <a:noFill/>
          <a:ln w="21843">
            <a:solidFill>
              <a:srgbClr val="28166F"/>
            </a:solidFill>
            <a:round/>
          </a:ln>
        </p:spPr>
        <p:txBody>
          <a:bodyPr lIns="0" tIns="0" rIns="0" bIns="0"/>
          <a:lstStyle/>
          <a:p>
            <a:endParaRPr lang="el-GR"/>
          </a:p>
        </p:txBody>
      </p:sp>
      <p:sp>
        <p:nvSpPr>
          <p:cNvPr id="10607" name="object 368"/>
          <p:cNvSpPr/>
          <p:nvPr/>
        </p:nvSpPr>
        <p:spPr bwMode="auto">
          <a:xfrm>
            <a:off x="4081463" y="3155950"/>
            <a:ext cx="6350" cy="4763"/>
          </a:xfrm>
          <a:custGeom>
            <a:avLst/>
            <a:gdLst>
              <a:gd name="T0" fmla="*/ 6096 w 6096"/>
              <a:gd name="T1" fmla="*/ 1524 h 5334"/>
              <a:gd name="T2" fmla="*/ 5334 w 6096"/>
              <a:gd name="T3" fmla="*/ 0 h 5334"/>
              <a:gd name="T4" fmla="*/ 0 w 6096"/>
              <a:gd name="T5" fmla="*/ 3809 h 5334"/>
              <a:gd name="T6" fmla="*/ 762 w 6096"/>
              <a:gd name="T7" fmla="*/ 5333 h 5334"/>
              <a:gd name="T8" fmla="*/ 6096 w 6096"/>
              <a:gd name="T9" fmla="*/ 1524 h 5334"/>
              <a:gd name="T10" fmla="*/ 0 60000 65536"/>
              <a:gd name="T11" fmla="*/ 0 60000 65536"/>
              <a:gd name="T12" fmla="*/ 0 60000 65536"/>
              <a:gd name="T13" fmla="*/ 0 60000 65536"/>
              <a:gd name="T14" fmla="*/ 0 60000 65536"/>
              <a:gd name="T15" fmla="*/ 0 w 6096"/>
              <a:gd name="T16" fmla="*/ 0 h 5334"/>
              <a:gd name="T17" fmla="*/ 6096 w 6096"/>
              <a:gd name="T18" fmla="*/ 5334 h 5334"/>
            </a:gdLst>
            <a:ahLst/>
            <a:cxnLst>
              <a:cxn ang="T10">
                <a:pos x="T0" y="T1"/>
              </a:cxn>
              <a:cxn ang="T11">
                <a:pos x="T2" y="T3"/>
              </a:cxn>
              <a:cxn ang="T12">
                <a:pos x="T4" y="T5"/>
              </a:cxn>
              <a:cxn ang="T13">
                <a:pos x="T6" y="T7"/>
              </a:cxn>
              <a:cxn ang="T14">
                <a:pos x="T8" y="T9"/>
              </a:cxn>
            </a:cxnLst>
            <a:rect l="T15" t="T16" r="T17" b="T18"/>
            <a:pathLst>
              <a:path w="6096" h="5334">
                <a:moveTo>
                  <a:pt x="6096" y="1524"/>
                </a:moveTo>
                <a:lnTo>
                  <a:pt x="5334" y="0"/>
                </a:lnTo>
                <a:lnTo>
                  <a:pt x="0" y="3809"/>
                </a:lnTo>
                <a:lnTo>
                  <a:pt x="762" y="5333"/>
                </a:lnTo>
                <a:lnTo>
                  <a:pt x="6096" y="1524"/>
                </a:lnTo>
                <a:close/>
              </a:path>
            </a:pathLst>
          </a:custGeom>
          <a:solidFill>
            <a:srgbClr val="28166F"/>
          </a:solidFill>
          <a:ln w="9525">
            <a:noFill/>
            <a:round/>
          </a:ln>
        </p:spPr>
        <p:txBody>
          <a:bodyPr lIns="0" tIns="0" rIns="0" bIns="0"/>
          <a:lstStyle/>
          <a:p>
            <a:endParaRPr lang="el-GR"/>
          </a:p>
        </p:txBody>
      </p:sp>
      <p:sp>
        <p:nvSpPr>
          <p:cNvPr id="10608" name="object 369"/>
          <p:cNvSpPr/>
          <p:nvPr/>
        </p:nvSpPr>
        <p:spPr bwMode="auto">
          <a:xfrm>
            <a:off x="4083050" y="3155950"/>
            <a:ext cx="1588" cy="7938"/>
          </a:xfrm>
          <a:custGeom>
            <a:avLst/>
            <a:gdLst>
              <a:gd name="T0" fmla="*/ 762 w 1524"/>
              <a:gd name="T1" fmla="*/ 0 h 8382"/>
              <a:gd name="T2" fmla="*/ 762 w 1524"/>
              <a:gd name="T3" fmla="*/ 8381 h 8382"/>
              <a:gd name="T4" fmla="*/ 0 60000 65536"/>
              <a:gd name="T5" fmla="*/ 0 60000 65536"/>
              <a:gd name="T6" fmla="*/ 0 w 1524"/>
              <a:gd name="T7" fmla="*/ 0 h 8382"/>
              <a:gd name="T8" fmla="*/ 1524 w 1524"/>
              <a:gd name="T9" fmla="*/ 8382 h 8382"/>
            </a:gdLst>
            <a:ahLst/>
            <a:cxnLst>
              <a:cxn ang="T4">
                <a:pos x="T0" y="T1"/>
              </a:cxn>
              <a:cxn ang="T5">
                <a:pos x="T2" y="T3"/>
              </a:cxn>
            </a:cxnLst>
            <a:rect l="T6" t="T7" r="T8" b="T9"/>
            <a:pathLst>
              <a:path w="1524" h="8382">
                <a:moveTo>
                  <a:pt x="762" y="0"/>
                </a:moveTo>
                <a:lnTo>
                  <a:pt x="762" y="8381"/>
                </a:lnTo>
              </a:path>
            </a:pathLst>
          </a:custGeom>
          <a:noFill/>
          <a:ln w="3175">
            <a:solidFill>
              <a:srgbClr val="28166F"/>
            </a:solidFill>
            <a:round/>
          </a:ln>
        </p:spPr>
        <p:txBody>
          <a:bodyPr lIns="0" tIns="0" rIns="0" bIns="0"/>
          <a:lstStyle/>
          <a:p>
            <a:endParaRPr lang="el-GR"/>
          </a:p>
        </p:txBody>
      </p:sp>
      <p:sp>
        <p:nvSpPr>
          <p:cNvPr id="10609" name="object 370"/>
          <p:cNvSpPr/>
          <p:nvPr/>
        </p:nvSpPr>
        <p:spPr bwMode="auto">
          <a:xfrm>
            <a:off x="4087813" y="3041650"/>
            <a:ext cx="7937" cy="23813"/>
          </a:xfrm>
          <a:custGeom>
            <a:avLst/>
            <a:gdLst>
              <a:gd name="T0" fmla="*/ 4572 w 9144"/>
              <a:gd name="T1" fmla="*/ 0 h 23622"/>
              <a:gd name="T2" fmla="*/ 4572 w 9144"/>
              <a:gd name="T3" fmla="*/ 23622 h 23622"/>
              <a:gd name="T4" fmla="*/ 0 60000 65536"/>
              <a:gd name="T5" fmla="*/ 0 60000 65536"/>
              <a:gd name="T6" fmla="*/ 0 w 9144"/>
              <a:gd name="T7" fmla="*/ 0 h 23622"/>
              <a:gd name="T8" fmla="*/ 9144 w 9144"/>
              <a:gd name="T9" fmla="*/ 23622 h 23622"/>
            </a:gdLst>
            <a:ahLst/>
            <a:cxnLst>
              <a:cxn ang="T4">
                <a:pos x="T0" y="T1"/>
              </a:cxn>
              <a:cxn ang="T5">
                <a:pos x="T2" y="T3"/>
              </a:cxn>
            </a:cxnLst>
            <a:rect l="T6" t="T7" r="T8" b="T9"/>
            <a:pathLst>
              <a:path w="9144" h="23622">
                <a:moveTo>
                  <a:pt x="4572" y="0"/>
                </a:moveTo>
                <a:lnTo>
                  <a:pt x="4572" y="23622"/>
                </a:lnTo>
              </a:path>
            </a:pathLst>
          </a:custGeom>
          <a:noFill/>
          <a:ln w="10414">
            <a:solidFill>
              <a:srgbClr val="28166F"/>
            </a:solidFill>
            <a:round/>
          </a:ln>
        </p:spPr>
        <p:txBody>
          <a:bodyPr lIns="0" tIns="0" rIns="0" bIns="0"/>
          <a:lstStyle/>
          <a:p>
            <a:endParaRPr lang="el-GR"/>
          </a:p>
        </p:txBody>
      </p:sp>
      <p:sp>
        <p:nvSpPr>
          <p:cNvPr id="10610" name="object 371"/>
          <p:cNvSpPr/>
          <p:nvPr/>
        </p:nvSpPr>
        <p:spPr bwMode="auto">
          <a:xfrm>
            <a:off x="4029075" y="3003550"/>
            <a:ext cx="0" cy="282575"/>
          </a:xfrm>
          <a:custGeom>
            <a:avLst/>
            <a:gdLst>
              <a:gd name="T0" fmla="*/ 0 h 282702"/>
              <a:gd name="T1" fmla="*/ 282702 h 282702"/>
              <a:gd name="T2" fmla="*/ 0 60000 65536"/>
              <a:gd name="T3" fmla="*/ 0 60000 65536"/>
              <a:gd name="T4" fmla="*/ 0 h 282702"/>
              <a:gd name="T5" fmla="*/ 282702 h 282702"/>
            </a:gdLst>
            <a:ahLst/>
            <a:cxnLst>
              <a:cxn ang="T2">
                <a:pos x="0" y="T0"/>
              </a:cxn>
              <a:cxn ang="T3">
                <a:pos x="0" y="T1"/>
              </a:cxn>
            </a:cxnLst>
            <a:rect l="0" t="T4" r="0" b="T5"/>
            <a:pathLst>
              <a:path h="282702">
                <a:moveTo>
                  <a:pt x="0" y="0"/>
                </a:moveTo>
                <a:lnTo>
                  <a:pt x="0" y="282702"/>
                </a:lnTo>
              </a:path>
            </a:pathLst>
          </a:custGeom>
          <a:noFill/>
          <a:ln w="8128">
            <a:solidFill>
              <a:srgbClr val="28166F"/>
            </a:solidFill>
            <a:round/>
          </a:ln>
        </p:spPr>
        <p:txBody>
          <a:bodyPr lIns="0" tIns="0" rIns="0" bIns="0"/>
          <a:lstStyle/>
          <a:p>
            <a:endParaRPr lang="el-GR"/>
          </a:p>
        </p:txBody>
      </p:sp>
      <p:sp>
        <p:nvSpPr>
          <p:cNvPr id="10611" name="object 372"/>
          <p:cNvSpPr/>
          <p:nvPr/>
        </p:nvSpPr>
        <p:spPr bwMode="auto">
          <a:xfrm>
            <a:off x="3875088" y="3286125"/>
            <a:ext cx="11112" cy="1588"/>
          </a:xfrm>
          <a:custGeom>
            <a:avLst/>
            <a:gdLst>
              <a:gd name="T0" fmla="*/ 5334 w 10668"/>
              <a:gd name="T1" fmla="*/ 0 h 1524"/>
              <a:gd name="T2" fmla="*/ 5334 w 10668"/>
              <a:gd name="T3" fmla="*/ 1524 h 1524"/>
              <a:gd name="T4" fmla="*/ 0 60000 65536"/>
              <a:gd name="T5" fmla="*/ 0 60000 65536"/>
              <a:gd name="T6" fmla="*/ 0 w 10668"/>
              <a:gd name="T7" fmla="*/ 0 h 1524"/>
              <a:gd name="T8" fmla="*/ 10668 w 10668"/>
              <a:gd name="T9" fmla="*/ 1524 h 1524"/>
            </a:gdLst>
            <a:ahLst/>
            <a:cxnLst>
              <a:cxn ang="T4">
                <a:pos x="T0" y="T1"/>
              </a:cxn>
              <a:cxn ang="T5">
                <a:pos x="T2" y="T3"/>
              </a:cxn>
            </a:cxnLst>
            <a:rect l="T6" t="T7" r="T8" b="T9"/>
            <a:pathLst>
              <a:path w="10668" h="1524">
                <a:moveTo>
                  <a:pt x="5334" y="0"/>
                </a:moveTo>
                <a:lnTo>
                  <a:pt x="5334" y="1524"/>
                </a:lnTo>
              </a:path>
            </a:pathLst>
          </a:custGeom>
          <a:noFill/>
          <a:ln w="11938">
            <a:solidFill>
              <a:srgbClr val="28166F"/>
            </a:solidFill>
            <a:round/>
          </a:ln>
        </p:spPr>
        <p:txBody>
          <a:bodyPr lIns="0" tIns="0" rIns="0" bIns="0"/>
          <a:lstStyle/>
          <a:p>
            <a:endParaRPr lang="el-GR"/>
          </a:p>
        </p:txBody>
      </p:sp>
      <p:sp>
        <p:nvSpPr>
          <p:cNvPr id="10612" name="object 373"/>
          <p:cNvSpPr/>
          <p:nvPr/>
        </p:nvSpPr>
        <p:spPr bwMode="auto">
          <a:xfrm>
            <a:off x="3859213" y="2908300"/>
            <a:ext cx="195262" cy="0"/>
          </a:xfrm>
          <a:custGeom>
            <a:avLst/>
            <a:gdLst>
              <a:gd name="T0" fmla="*/ 195072 w 195072"/>
              <a:gd name="T1" fmla="*/ 0 w 195072"/>
              <a:gd name="T2" fmla="*/ 0 60000 65536"/>
              <a:gd name="T3" fmla="*/ 0 60000 65536"/>
              <a:gd name="T4" fmla="*/ 0 w 195072"/>
              <a:gd name="T5" fmla="*/ 195072 w 195072"/>
            </a:gdLst>
            <a:ahLst/>
            <a:cxnLst>
              <a:cxn ang="T2">
                <a:pos x="T0" y="0"/>
              </a:cxn>
              <a:cxn ang="T3">
                <a:pos x="T1" y="0"/>
              </a:cxn>
            </a:cxnLst>
            <a:rect l="T4" t="0" r="T5" b="0"/>
            <a:pathLst>
              <a:path w="195072">
                <a:moveTo>
                  <a:pt x="195072" y="0"/>
                </a:moveTo>
                <a:lnTo>
                  <a:pt x="0" y="0"/>
                </a:lnTo>
              </a:path>
            </a:pathLst>
          </a:custGeom>
          <a:noFill/>
          <a:ln w="8127">
            <a:solidFill>
              <a:srgbClr val="28166F"/>
            </a:solidFill>
            <a:round/>
          </a:ln>
        </p:spPr>
        <p:txBody>
          <a:bodyPr lIns="0" tIns="0" rIns="0" bIns="0"/>
          <a:lstStyle/>
          <a:p>
            <a:endParaRPr lang="el-GR"/>
          </a:p>
        </p:txBody>
      </p:sp>
      <p:sp>
        <p:nvSpPr>
          <p:cNvPr id="10613" name="object 374"/>
          <p:cNvSpPr/>
          <p:nvPr/>
        </p:nvSpPr>
        <p:spPr bwMode="auto">
          <a:xfrm>
            <a:off x="3859213" y="3003550"/>
            <a:ext cx="195262" cy="0"/>
          </a:xfrm>
          <a:custGeom>
            <a:avLst/>
            <a:gdLst>
              <a:gd name="T0" fmla="*/ 195072 w 195072"/>
              <a:gd name="T1" fmla="*/ 0 w 195072"/>
              <a:gd name="T2" fmla="*/ 0 60000 65536"/>
              <a:gd name="T3" fmla="*/ 0 60000 65536"/>
              <a:gd name="T4" fmla="*/ 0 w 195072"/>
              <a:gd name="T5" fmla="*/ 195072 w 195072"/>
            </a:gdLst>
            <a:ahLst/>
            <a:cxnLst>
              <a:cxn ang="T2">
                <a:pos x="T0" y="0"/>
              </a:cxn>
              <a:cxn ang="T3">
                <a:pos x="T1" y="0"/>
              </a:cxn>
            </a:cxnLst>
            <a:rect l="T4" t="0" r="T5" b="0"/>
            <a:pathLst>
              <a:path w="195072">
                <a:moveTo>
                  <a:pt x="195072" y="0"/>
                </a:moveTo>
                <a:lnTo>
                  <a:pt x="0" y="0"/>
                </a:lnTo>
              </a:path>
            </a:pathLst>
          </a:custGeom>
          <a:noFill/>
          <a:ln w="10413">
            <a:solidFill>
              <a:srgbClr val="28166F"/>
            </a:solidFill>
            <a:round/>
          </a:ln>
        </p:spPr>
        <p:txBody>
          <a:bodyPr lIns="0" tIns="0" rIns="0" bIns="0"/>
          <a:lstStyle/>
          <a:p>
            <a:endParaRPr lang="el-GR"/>
          </a:p>
        </p:txBody>
      </p:sp>
      <p:sp>
        <p:nvSpPr>
          <p:cNvPr id="10614" name="object 375"/>
          <p:cNvSpPr/>
          <p:nvPr/>
        </p:nvSpPr>
        <p:spPr bwMode="auto">
          <a:xfrm>
            <a:off x="4056063"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8128">
            <a:solidFill>
              <a:srgbClr val="28166F"/>
            </a:solidFill>
            <a:round/>
          </a:ln>
        </p:spPr>
        <p:txBody>
          <a:bodyPr lIns="0" tIns="0" rIns="0" bIns="0"/>
          <a:lstStyle/>
          <a:p>
            <a:endParaRPr lang="el-GR"/>
          </a:p>
        </p:txBody>
      </p:sp>
      <p:sp>
        <p:nvSpPr>
          <p:cNvPr id="10615" name="object 376"/>
          <p:cNvSpPr/>
          <p:nvPr/>
        </p:nvSpPr>
        <p:spPr bwMode="auto">
          <a:xfrm>
            <a:off x="3857625"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7366">
            <a:solidFill>
              <a:srgbClr val="28166F"/>
            </a:solidFill>
            <a:round/>
          </a:ln>
        </p:spPr>
        <p:txBody>
          <a:bodyPr lIns="0" tIns="0" rIns="0" bIns="0"/>
          <a:lstStyle/>
          <a:p>
            <a:endParaRPr lang="el-GR"/>
          </a:p>
        </p:txBody>
      </p:sp>
      <p:sp>
        <p:nvSpPr>
          <p:cNvPr id="10616" name="object 377"/>
          <p:cNvSpPr/>
          <p:nvPr/>
        </p:nvSpPr>
        <p:spPr bwMode="auto">
          <a:xfrm>
            <a:off x="3856038" y="2998788"/>
            <a:ext cx="6350" cy="7937"/>
          </a:xfrm>
          <a:custGeom>
            <a:avLst/>
            <a:gdLst>
              <a:gd name="T0" fmla="*/ 6857 w 6857"/>
              <a:gd name="T1" fmla="*/ 2286 h 6857"/>
              <a:gd name="T2" fmla="*/ 5334 w 6857"/>
              <a:gd name="T3" fmla="*/ 0 h 6857"/>
              <a:gd name="T4" fmla="*/ 0 w 6857"/>
              <a:gd name="T5" fmla="*/ 5334 h 6857"/>
              <a:gd name="T6" fmla="*/ 1524 w 6857"/>
              <a:gd name="T7" fmla="*/ 6857 h 6857"/>
              <a:gd name="T8" fmla="*/ 6857 w 6857"/>
              <a:gd name="T9" fmla="*/ 2286 h 6857"/>
              <a:gd name="T10" fmla="*/ 0 60000 65536"/>
              <a:gd name="T11" fmla="*/ 0 60000 65536"/>
              <a:gd name="T12" fmla="*/ 0 60000 65536"/>
              <a:gd name="T13" fmla="*/ 0 60000 65536"/>
              <a:gd name="T14" fmla="*/ 0 60000 65536"/>
              <a:gd name="T15" fmla="*/ 0 w 6857"/>
              <a:gd name="T16" fmla="*/ 0 h 6857"/>
              <a:gd name="T17" fmla="*/ 6857 w 6857"/>
              <a:gd name="T18" fmla="*/ 6857 h 6857"/>
            </a:gdLst>
            <a:ahLst/>
            <a:cxnLst>
              <a:cxn ang="T10">
                <a:pos x="T0" y="T1"/>
              </a:cxn>
              <a:cxn ang="T11">
                <a:pos x="T2" y="T3"/>
              </a:cxn>
              <a:cxn ang="T12">
                <a:pos x="T4" y="T5"/>
              </a:cxn>
              <a:cxn ang="T13">
                <a:pos x="T6" y="T7"/>
              </a:cxn>
              <a:cxn ang="T14">
                <a:pos x="T8" y="T9"/>
              </a:cxn>
            </a:cxnLst>
            <a:rect l="T15" t="T16" r="T17" b="T18"/>
            <a:pathLst>
              <a:path w="6857" h="6857">
                <a:moveTo>
                  <a:pt x="6857" y="2286"/>
                </a:moveTo>
                <a:lnTo>
                  <a:pt x="5334" y="0"/>
                </a:lnTo>
                <a:lnTo>
                  <a:pt x="0" y="5334"/>
                </a:lnTo>
                <a:lnTo>
                  <a:pt x="1524" y="6857"/>
                </a:lnTo>
                <a:lnTo>
                  <a:pt x="6857" y="2286"/>
                </a:lnTo>
                <a:close/>
              </a:path>
            </a:pathLst>
          </a:custGeom>
          <a:solidFill>
            <a:srgbClr val="28166F"/>
          </a:solidFill>
          <a:ln w="9525">
            <a:noFill/>
            <a:round/>
          </a:ln>
        </p:spPr>
        <p:txBody>
          <a:bodyPr lIns="0" tIns="0" rIns="0" bIns="0"/>
          <a:lstStyle/>
          <a:p>
            <a:endParaRPr lang="el-GR"/>
          </a:p>
        </p:txBody>
      </p:sp>
      <p:sp>
        <p:nvSpPr>
          <p:cNvPr id="10617" name="object 378"/>
          <p:cNvSpPr/>
          <p:nvPr/>
        </p:nvSpPr>
        <p:spPr bwMode="auto">
          <a:xfrm>
            <a:off x="3856038" y="2905125"/>
            <a:ext cx="6350" cy="6350"/>
          </a:xfrm>
          <a:custGeom>
            <a:avLst/>
            <a:gdLst>
              <a:gd name="T0" fmla="*/ 6857 w 6857"/>
              <a:gd name="T1" fmla="*/ 5333 h 6858"/>
              <a:gd name="T2" fmla="*/ 1524 w 6857"/>
              <a:gd name="T3" fmla="*/ 0 h 6858"/>
              <a:gd name="T4" fmla="*/ 0 w 6857"/>
              <a:gd name="T5" fmla="*/ 762 h 6858"/>
              <a:gd name="T6" fmla="*/ 5334 w 6857"/>
              <a:gd name="T7" fmla="*/ 6857 h 6858"/>
              <a:gd name="T8" fmla="*/ 6857 w 6857"/>
              <a:gd name="T9" fmla="*/ 5333 h 6858"/>
              <a:gd name="T10" fmla="*/ 0 60000 65536"/>
              <a:gd name="T11" fmla="*/ 0 60000 65536"/>
              <a:gd name="T12" fmla="*/ 0 60000 65536"/>
              <a:gd name="T13" fmla="*/ 0 60000 65536"/>
              <a:gd name="T14" fmla="*/ 0 60000 65536"/>
              <a:gd name="T15" fmla="*/ 0 w 6857"/>
              <a:gd name="T16" fmla="*/ 0 h 6858"/>
              <a:gd name="T17" fmla="*/ 6857 w 6857"/>
              <a:gd name="T18" fmla="*/ 6858 h 6858"/>
            </a:gdLst>
            <a:ahLst/>
            <a:cxnLst>
              <a:cxn ang="T10">
                <a:pos x="T0" y="T1"/>
              </a:cxn>
              <a:cxn ang="T11">
                <a:pos x="T2" y="T3"/>
              </a:cxn>
              <a:cxn ang="T12">
                <a:pos x="T4" y="T5"/>
              </a:cxn>
              <a:cxn ang="T13">
                <a:pos x="T6" y="T7"/>
              </a:cxn>
              <a:cxn ang="T14">
                <a:pos x="T8" y="T9"/>
              </a:cxn>
            </a:cxnLst>
            <a:rect l="T15" t="T16" r="T17" b="T18"/>
            <a:pathLst>
              <a:path w="6857" h="6858">
                <a:moveTo>
                  <a:pt x="6857" y="5333"/>
                </a:moveTo>
                <a:lnTo>
                  <a:pt x="1524" y="0"/>
                </a:lnTo>
                <a:lnTo>
                  <a:pt x="0" y="762"/>
                </a:lnTo>
                <a:lnTo>
                  <a:pt x="5334" y="6857"/>
                </a:lnTo>
                <a:lnTo>
                  <a:pt x="6857" y="5333"/>
                </a:lnTo>
                <a:close/>
              </a:path>
            </a:pathLst>
          </a:custGeom>
          <a:solidFill>
            <a:srgbClr val="28166F"/>
          </a:solidFill>
          <a:ln w="9525">
            <a:noFill/>
            <a:round/>
          </a:ln>
        </p:spPr>
        <p:txBody>
          <a:bodyPr lIns="0" tIns="0" rIns="0" bIns="0"/>
          <a:lstStyle/>
          <a:p>
            <a:endParaRPr lang="el-GR"/>
          </a:p>
        </p:txBody>
      </p:sp>
      <p:sp>
        <p:nvSpPr>
          <p:cNvPr id="10618" name="object 379"/>
          <p:cNvSpPr/>
          <p:nvPr/>
        </p:nvSpPr>
        <p:spPr bwMode="auto">
          <a:xfrm>
            <a:off x="4049713" y="2905125"/>
            <a:ext cx="6350" cy="6350"/>
          </a:xfrm>
          <a:custGeom>
            <a:avLst/>
            <a:gdLst>
              <a:gd name="T0" fmla="*/ 6857 w 6857"/>
              <a:gd name="T1" fmla="*/ 762 h 6858"/>
              <a:gd name="T2" fmla="*/ 6095 w 6857"/>
              <a:gd name="T3" fmla="*/ 0 h 6858"/>
              <a:gd name="T4" fmla="*/ 0 w 6857"/>
              <a:gd name="T5" fmla="*/ 5333 h 6858"/>
              <a:gd name="T6" fmla="*/ 1524 w 6857"/>
              <a:gd name="T7" fmla="*/ 6857 h 6858"/>
              <a:gd name="T8" fmla="*/ 6857 w 6857"/>
              <a:gd name="T9" fmla="*/ 762 h 6858"/>
              <a:gd name="T10" fmla="*/ 0 60000 65536"/>
              <a:gd name="T11" fmla="*/ 0 60000 65536"/>
              <a:gd name="T12" fmla="*/ 0 60000 65536"/>
              <a:gd name="T13" fmla="*/ 0 60000 65536"/>
              <a:gd name="T14" fmla="*/ 0 60000 65536"/>
              <a:gd name="T15" fmla="*/ 0 w 6857"/>
              <a:gd name="T16" fmla="*/ 0 h 6858"/>
              <a:gd name="T17" fmla="*/ 6857 w 6857"/>
              <a:gd name="T18" fmla="*/ 6858 h 6858"/>
            </a:gdLst>
            <a:ahLst/>
            <a:cxnLst>
              <a:cxn ang="T10">
                <a:pos x="T0" y="T1"/>
              </a:cxn>
              <a:cxn ang="T11">
                <a:pos x="T2" y="T3"/>
              </a:cxn>
              <a:cxn ang="T12">
                <a:pos x="T4" y="T5"/>
              </a:cxn>
              <a:cxn ang="T13">
                <a:pos x="T6" y="T7"/>
              </a:cxn>
              <a:cxn ang="T14">
                <a:pos x="T8" y="T9"/>
              </a:cxn>
            </a:cxnLst>
            <a:rect l="T15" t="T16" r="T17" b="T18"/>
            <a:pathLst>
              <a:path w="6857" h="6858">
                <a:moveTo>
                  <a:pt x="6857" y="762"/>
                </a:moveTo>
                <a:lnTo>
                  <a:pt x="6095" y="0"/>
                </a:lnTo>
                <a:lnTo>
                  <a:pt x="0" y="5333"/>
                </a:lnTo>
                <a:lnTo>
                  <a:pt x="1524" y="6857"/>
                </a:lnTo>
                <a:lnTo>
                  <a:pt x="6857" y="762"/>
                </a:lnTo>
                <a:close/>
              </a:path>
            </a:pathLst>
          </a:custGeom>
          <a:solidFill>
            <a:srgbClr val="28166F"/>
          </a:solidFill>
          <a:ln w="9525">
            <a:noFill/>
            <a:round/>
          </a:ln>
        </p:spPr>
        <p:txBody>
          <a:bodyPr lIns="0" tIns="0" rIns="0" bIns="0"/>
          <a:lstStyle/>
          <a:p>
            <a:endParaRPr lang="el-GR"/>
          </a:p>
        </p:txBody>
      </p:sp>
      <p:sp>
        <p:nvSpPr>
          <p:cNvPr id="10619" name="object 380"/>
          <p:cNvSpPr/>
          <p:nvPr/>
        </p:nvSpPr>
        <p:spPr bwMode="auto">
          <a:xfrm>
            <a:off x="4049713" y="2998788"/>
            <a:ext cx="6350" cy="7937"/>
          </a:xfrm>
          <a:custGeom>
            <a:avLst/>
            <a:gdLst>
              <a:gd name="T0" fmla="*/ 6857 w 6857"/>
              <a:gd name="T1" fmla="*/ 5334 h 6857"/>
              <a:gd name="T2" fmla="*/ 1524 w 6857"/>
              <a:gd name="T3" fmla="*/ 0 h 6857"/>
              <a:gd name="T4" fmla="*/ 0 w 6857"/>
              <a:gd name="T5" fmla="*/ 2286 h 6857"/>
              <a:gd name="T6" fmla="*/ 6095 w 6857"/>
              <a:gd name="T7" fmla="*/ 6857 h 6857"/>
              <a:gd name="T8" fmla="*/ 6857 w 6857"/>
              <a:gd name="T9" fmla="*/ 5334 h 6857"/>
              <a:gd name="T10" fmla="*/ 0 60000 65536"/>
              <a:gd name="T11" fmla="*/ 0 60000 65536"/>
              <a:gd name="T12" fmla="*/ 0 60000 65536"/>
              <a:gd name="T13" fmla="*/ 0 60000 65536"/>
              <a:gd name="T14" fmla="*/ 0 60000 65536"/>
              <a:gd name="T15" fmla="*/ 0 w 6857"/>
              <a:gd name="T16" fmla="*/ 0 h 6857"/>
              <a:gd name="T17" fmla="*/ 6857 w 6857"/>
              <a:gd name="T18" fmla="*/ 6857 h 6857"/>
            </a:gdLst>
            <a:ahLst/>
            <a:cxnLst>
              <a:cxn ang="T10">
                <a:pos x="T0" y="T1"/>
              </a:cxn>
              <a:cxn ang="T11">
                <a:pos x="T2" y="T3"/>
              </a:cxn>
              <a:cxn ang="T12">
                <a:pos x="T4" y="T5"/>
              </a:cxn>
              <a:cxn ang="T13">
                <a:pos x="T6" y="T7"/>
              </a:cxn>
              <a:cxn ang="T14">
                <a:pos x="T8" y="T9"/>
              </a:cxn>
            </a:cxnLst>
            <a:rect l="T15" t="T16" r="T17" b="T18"/>
            <a:pathLst>
              <a:path w="6857" h="6857">
                <a:moveTo>
                  <a:pt x="6857" y="5334"/>
                </a:moveTo>
                <a:lnTo>
                  <a:pt x="1524" y="0"/>
                </a:lnTo>
                <a:lnTo>
                  <a:pt x="0" y="2286"/>
                </a:lnTo>
                <a:lnTo>
                  <a:pt x="6095" y="6857"/>
                </a:lnTo>
                <a:lnTo>
                  <a:pt x="6857" y="5334"/>
                </a:lnTo>
                <a:close/>
              </a:path>
            </a:pathLst>
          </a:custGeom>
          <a:solidFill>
            <a:srgbClr val="28166F"/>
          </a:solidFill>
          <a:ln w="9525">
            <a:noFill/>
            <a:round/>
          </a:ln>
        </p:spPr>
        <p:txBody>
          <a:bodyPr lIns="0" tIns="0" rIns="0" bIns="0"/>
          <a:lstStyle/>
          <a:p>
            <a:endParaRPr lang="el-GR"/>
          </a:p>
        </p:txBody>
      </p:sp>
      <p:sp>
        <p:nvSpPr>
          <p:cNvPr id="10620" name="object 381"/>
          <p:cNvSpPr/>
          <p:nvPr/>
        </p:nvSpPr>
        <p:spPr bwMode="auto">
          <a:xfrm>
            <a:off x="3992563" y="3284538"/>
            <a:ext cx="38100" cy="6350"/>
          </a:xfrm>
          <a:custGeom>
            <a:avLst/>
            <a:gdLst>
              <a:gd name="T0" fmla="*/ 18668 w 37337"/>
              <a:gd name="T1" fmla="*/ 0 h 6858"/>
              <a:gd name="T2" fmla="*/ 18668 w 37337"/>
              <a:gd name="T3" fmla="*/ 6858 h 6858"/>
              <a:gd name="T4" fmla="*/ 0 60000 65536"/>
              <a:gd name="T5" fmla="*/ 0 60000 65536"/>
              <a:gd name="T6" fmla="*/ 0 w 37337"/>
              <a:gd name="T7" fmla="*/ 0 h 6858"/>
              <a:gd name="T8" fmla="*/ 37337 w 37337"/>
              <a:gd name="T9" fmla="*/ 6858 h 6858"/>
            </a:gdLst>
            <a:ahLst/>
            <a:cxnLst>
              <a:cxn ang="T4">
                <a:pos x="T0" y="T1"/>
              </a:cxn>
              <a:cxn ang="T5">
                <a:pos x="T2" y="T3"/>
              </a:cxn>
            </a:cxnLst>
            <a:rect l="T6" t="T7" r="T8" b="T9"/>
            <a:pathLst>
              <a:path w="37337" h="6858">
                <a:moveTo>
                  <a:pt x="18668" y="0"/>
                </a:moveTo>
                <a:lnTo>
                  <a:pt x="18668" y="6858"/>
                </a:lnTo>
              </a:path>
            </a:pathLst>
          </a:custGeom>
          <a:noFill/>
          <a:ln w="38607">
            <a:solidFill>
              <a:srgbClr val="28166F"/>
            </a:solidFill>
            <a:round/>
          </a:ln>
        </p:spPr>
        <p:txBody>
          <a:bodyPr lIns="0" tIns="0" rIns="0" bIns="0"/>
          <a:lstStyle/>
          <a:p>
            <a:endParaRPr lang="el-GR"/>
          </a:p>
        </p:txBody>
      </p:sp>
      <p:sp>
        <p:nvSpPr>
          <p:cNvPr id="10621" name="object 382"/>
          <p:cNvSpPr/>
          <p:nvPr/>
        </p:nvSpPr>
        <p:spPr bwMode="auto">
          <a:xfrm>
            <a:off x="3833813" y="3395663"/>
            <a:ext cx="39687" cy="9525"/>
          </a:xfrm>
          <a:custGeom>
            <a:avLst/>
            <a:gdLst>
              <a:gd name="T0" fmla="*/ 20193 w 40386"/>
              <a:gd name="T1" fmla="*/ 0 h 8382"/>
              <a:gd name="T2" fmla="*/ 20193 w 40386"/>
              <a:gd name="T3" fmla="*/ 8382 h 8382"/>
              <a:gd name="T4" fmla="*/ 0 60000 65536"/>
              <a:gd name="T5" fmla="*/ 0 60000 65536"/>
              <a:gd name="T6" fmla="*/ 0 w 40386"/>
              <a:gd name="T7" fmla="*/ 0 h 8382"/>
              <a:gd name="T8" fmla="*/ 40386 w 40386"/>
              <a:gd name="T9" fmla="*/ 8382 h 8382"/>
            </a:gdLst>
            <a:ahLst/>
            <a:cxnLst>
              <a:cxn ang="T4">
                <a:pos x="T0" y="T1"/>
              </a:cxn>
              <a:cxn ang="T5">
                <a:pos x="T2" y="T3"/>
              </a:cxn>
            </a:cxnLst>
            <a:rect l="T6" t="T7" r="T8" b="T9"/>
            <a:pathLst>
              <a:path w="40386" h="8382">
                <a:moveTo>
                  <a:pt x="20193" y="0"/>
                </a:moveTo>
                <a:lnTo>
                  <a:pt x="20193" y="8382"/>
                </a:lnTo>
              </a:path>
            </a:pathLst>
          </a:custGeom>
          <a:noFill/>
          <a:ln w="41656">
            <a:solidFill>
              <a:srgbClr val="28166F"/>
            </a:solidFill>
            <a:round/>
          </a:ln>
        </p:spPr>
        <p:txBody>
          <a:bodyPr lIns="0" tIns="0" rIns="0" bIns="0"/>
          <a:lstStyle/>
          <a:p>
            <a:endParaRPr lang="el-GR"/>
          </a:p>
        </p:txBody>
      </p:sp>
      <p:sp>
        <p:nvSpPr>
          <p:cNvPr id="10622" name="object 383"/>
          <p:cNvSpPr/>
          <p:nvPr/>
        </p:nvSpPr>
        <p:spPr bwMode="auto">
          <a:xfrm>
            <a:off x="3833813"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7">
            <a:solidFill>
              <a:srgbClr val="28166F"/>
            </a:solidFill>
            <a:round/>
          </a:ln>
        </p:spPr>
        <p:txBody>
          <a:bodyPr lIns="0" tIns="0" rIns="0" bIns="0"/>
          <a:lstStyle/>
          <a:p>
            <a:endParaRPr lang="el-GR"/>
          </a:p>
        </p:txBody>
      </p:sp>
      <p:sp>
        <p:nvSpPr>
          <p:cNvPr id="10623" name="object 384"/>
          <p:cNvSpPr/>
          <p:nvPr/>
        </p:nvSpPr>
        <p:spPr bwMode="auto">
          <a:xfrm>
            <a:off x="3833813" y="3498850"/>
            <a:ext cx="39687" cy="9525"/>
          </a:xfrm>
          <a:custGeom>
            <a:avLst/>
            <a:gdLst>
              <a:gd name="T0" fmla="*/ 20193 w 40386"/>
              <a:gd name="T1" fmla="*/ 0 h 9144"/>
              <a:gd name="T2" fmla="*/ 20193 w 40386"/>
              <a:gd name="T3" fmla="*/ 9144 h 9144"/>
              <a:gd name="T4" fmla="*/ 0 60000 65536"/>
              <a:gd name="T5" fmla="*/ 0 60000 65536"/>
              <a:gd name="T6" fmla="*/ 0 w 40386"/>
              <a:gd name="T7" fmla="*/ 0 h 9144"/>
              <a:gd name="T8" fmla="*/ 40386 w 40386"/>
              <a:gd name="T9" fmla="*/ 9144 h 9144"/>
            </a:gdLst>
            <a:ahLst/>
            <a:cxnLst>
              <a:cxn ang="T4">
                <a:pos x="T0" y="T1"/>
              </a:cxn>
              <a:cxn ang="T5">
                <a:pos x="T2" y="T3"/>
              </a:cxn>
            </a:cxnLst>
            <a:rect l="T6" t="T7" r="T8" b="T9"/>
            <a:pathLst>
              <a:path w="40386" h="9144">
                <a:moveTo>
                  <a:pt x="20193" y="0"/>
                </a:moveTo>
                <a:lnTo>
                  <a:pt x="20193" y="9144"/>
                </a:lnTo>
              </a:path>
            </a:pathLst>
          </a:custGeom>
          <a:noFill/>
          <a:ln w="41656">
            <a:solidFill>
              <a:srgbClr val="28166F"/>
            </a:solidFill>
            <a:round/>
          </a:ln>
        </p:spPr>
        <p:txBody>
          <a:bodyPr lIns="0" tIns="0" rIns="0" bIns="0"/>
          <a:lstStyle/>
          <a:p>
            <a:endParaRPr lang="el-GR"/>
          </a:p>
        </p:txBody>
      </p:sp>
      <p:sp>
        <p:nvSpPr>
          <p:cNvPr id="10624" name="object 385"/>
          <p:cNvSpPr/>
          <p:nvPr/>
        </p:nvSpPr>
        <p:spPr bwMode="auto">
          <a:xfrm>
            <a:off x="4098925" y="3055938"/>
            <a:ext cx="0" cy="242887"/>
          </a:xfrm>
          <a:custGeom>
            <a:avLst/>
            <a:gdLst>
              <a:gd name="T0" fmla="*/ 0 h 243459"/>
              <a:gd name="T1" fmla="*/ 243459 h 243459"/>
              <a:gd name="T2" fmla="*/ 0 60000 65536"/>
              <a:gd name="T3" fmla="*/ 0 60000 65536"/>
              <a:gd name="T4" fmla="*/ 0 h 243459"/>
              <a:gd name="T5" fmla="*/ 243459 h 243459"/>
            </a:gdLst>
            <a:ahLst/>
            <a:cxnLst>
              <a:cxn ang="T2">
                <a:pos x="0" y="T0"/>
              </a:cxn>
              <a:cxn ang="T3">
                <a:pos x="0" y="T1"/>
              </a:cxn>
            </a:cxnLst>
            <a:rect l="0" t="T4" r="0" b="T5"/>
            <a:pathLst>
              <a:path h="243459">
                <a:moveTo>
                  <a:pt x="0" y="0"/>
                </a:moveTo>
                <a:lnTo>
                  <a:pt x="0" y="243459"/>
                </a:lnTo>
              </a:path>
            </a:pathLst>
          </a:custGeom>
          <a:noFill/>
          <a:ln w="26225">
            <a:solidFill>
              <a:srgbClr val="28166F"/>
            </a:solidFill>
            <a:round/>
          </a:ln>
        </p:spPr>
        <p:txBody>
          <a:bodyPr lIns="0" tIns="0" rIns="0" bIns="0"/>
          <a:lstStyle/>
          <a:p>
            <a:endParaRPr lang="el-GR"/>
          </a:p>
        </p:txBody>
      </p:sp>
      <p:sp>
        <p:nvSpPr>
          <p:cNvPr id="10625" name="object 386"/>
          <p:cNvSpPr/>
          <p:nvPr/>
        </p:nvSpPr>
        <p:spPr bwMode="auto">
          <a:xfrm>
            <a:off x="4246563"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8128">
            <a:solidFill>
              <a:srgbClr val="28166F"/>
            </a:solidFill>
            <a:round/>
          </a:ln>
        </p:spPr>
        <p:txBody>
          <a:bodyPr lIns="0" tIns="0" rIns="0" bIns="0"/>
          <a:lstStyle/>
          <a:p>
            <a:endParaRPr lang="el-GR"/>
          </a:p>
        </p:txBody>
      </p:sp>
      <p:sp>
        <p:nvSpPr>
          <p:cNvPr id="10626" name="object 387"/>
          <p:cNvSpPr/>
          <p:nvPr/>
        </p:nvSpPr>
        <p:spPr bwMode="auto">
          <a:xfrm>
            <a:off x="3830638"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8128">
            <a:solidFill>
              <a:srgbClr val="28166F"/>
            </a:solidFill>
            <a:round/>
          </a:ln>
        </p:spPr>
        <p:txBody>
          <a:bodyPr lIns="0" tIns="0" rIns="0" bIns="0"/>
          <a:lstStyle/>
          <a:p>
            <a:endParaRPr lang="el-GR"/>
          </a:p>
        </p:txBody>
      </p:sp>
      <p:sp>
        <p:nvSpPr>
          <p:cNvPr id="10627" name="object 388"/>
          <p:cNvSpPr/>
          <p:nvPr/>
        </p:nvSpPr>
        <p:spPr bwMode="auto">
          <a:xfrm>
            <a:off x="3833813" y="3576638"/>
            <a:ext cx="409575" cy="0"/>
          </a:xfrm>
          <a:custGeom>
            <a:avLst/>
            <a:gdLst>
              <a:gd name="T0" fmla="*/ 409955 w 409955"/>
              <a:gd name="T1" fmla="*/ 0 w 409955"/>
              <a:gd name="T2" fmla="*/ 0 60000 65536"/>
              <a:gd name="T3" fmla="*/ 0 60000 65536"/>
              <a:gd name="T4" fmla="*/ 0 w 409955"/>
              <a:gd name="T5" fmla="*/ 409955 w 409955"/>
            </a:gdLst>
            <a:ahLst/>
            <a:cxnLst>
              <a:cxn ang="T2">
                <a:pos x="T0" y="0"/>
              </a:cxn>
              <a:cxn ang="T3">
                <a:pos x="T1" y="0"/>
              </a:cxn>
            </a:cxnLst>
            <a:rect l="T4" t="0" r="T5" b="0"/>
            <a:pathLst>
              <a:path w="409955">
                <a:moveTo>
                  <a:pt x="409955" y="0"/>
                </a:moveTo>
                <a:lnTo>
                  <a:pt x="0" y="0"/>
                </a:lnTo>
              </a:path>
            </a:pathLst>
          </a:custGeom>
          <a:noFill/>
          <a:ln w="9652">
            <a:solidFill>
              <a:srgbClr val="28166F"/>
            </a:solidFill>
            <a:round/>
          </a:ln>
        </p:spPr>
        <p:txBody>
          <a:bodyPr lIns="0" tIns="0" rIns="0" bIns="0"/>
          <a:lstStyle/>
          <a:p>
            <a:endParaRPr lang="el-GR"/>
          </a:p>
        </p:txBody>
      </p:sp>
      <p:sp>
        <p:nvSpPr>
          <p:cNvPr id="10628" name="object 389"/>
          <p:cNvSpPr/>
          <p:nvPr/>
        </p:nvSpPr>
        <p:spPr bwMode="auto">
          <a:xfrm>
            <a:off x="4241800" y="3571875"/>
            <a:ext cx="7938" cy="12700"/>
          </a:xfrm>
          <a:custGeom>
            <a:avLst/>
            <a:gdLst>
              <a:gd name="T0" fmla="*/ 8381 w 8381"/>
              <a:gd name="T1" fmla="*/ 6096 h 12192"/>
              <a:gd name="T2" fmla="*/ 5333 w 8381"/>
              <a:gd name="T3" fmla="*/ 0 h 12192"/>
              <a:gd name="T4" fmla="*/ 0 w 8381"/>
              <a:gd name="T5" fmla="*/ 6096 h 12192"/>
              <a:gd name="T6" fmla="*/ 3809 w 8381"/>
              <a:gd name="T7" fmla="*/ 12192 h 12192"/>
              <a:gd name="T8" fmla="*/ 8381 w 8381"/>
              <a:gd name="T9" fmla="*/ 6096 h 12192"/>
              <a:gd name="T10" fmla="*/ 0 60000 65536"/>
              <a:gd name="T11" fmla="*/ 0 60000 65536"/>
              <a:gd name="T12" fmla="*/ 0 60000 65536"/>
              <a:gd name="T13" fmla="*/ 0 60000 65536"/>
              <a:gd name="T14" fmla="*/ 0 60000 65536"/>
              <a:gd name="T15" fmla="*/ 0 w 8381"/>
              <a:gd name="T16" fmla="*/ 0 h 12192"/>
              <a:gd name="T17" fmla="*/ 8381 w 8381"/>
              <a:gd name="T18" fmla="*/ 12192 h 12192"/>
            </a:gdLst>
            <a:ahLst/>
            <a:cxnLst>
              <a:cxn ang="T10">
                <a:pos x="T0" y="T1"/>
              </a:cxn>
              <a:cxn ang="T11">
                <a:pos x="T2" y="T3"/>
              </a:cxn>
              <a:cxn ang="T12">
                <a:pos x="T4" y="T5"/>
              </a:cxn>
              <a:cxn ang="T13">
                <a:pos x="T6" y="T7"/>
              </a:cxn>
              <a:cxn ang="T14">
                <a:pos x="T8" y="T9"/>
              </a:cxn>
            </a:cxnLst>
            <a:rect l="T15" t="T16" r="T17" b="T18"/>
            <a:pathLst>
              <a:path w="8381" h="12192">
                <a:moveTo>
                  <a:pt x="8381" y="6096"/>
                </a:moveTo>
                <a:lnTo>
                  <a:pt x="5333" y="0"/>
                </a:lnTo>
                <a:lnTo>
                  <a:pt x="0" y="6096"/>
                </a:lnTo>
                <a:lnTo>
                  <a:pt x="3809" y="12192"/>
                </a:lnTo>
                <a:lnTo>
                  <a:pt x="8381" y="6096"/>
                </a:lnTo>
                <a:close/>
              </a:path>
            </a:pathLst>
          </a:custGeom>
          <a:solidFill>
            <a:srgbClr val="28166F"/>
          </a:solidFill>
          <a:ln w="9525">
            <a:noFill/>
            <a:round/>
          </a:ln>
        </p:spPr>
        <p:txBody>
          <a:bodyPr lIns="0" tIns="0" rIns="0" bIns="0"/>
          <a:lstStyle/>
          <a:p>
            <a:endParaRPr lang="el-GR"/>
          </a:p>
        </p:txBody>
      </p:sp>
      <p:sp>
        <p:nvSpPr>
          <p:cNvPr id="10629" name="object 390"/>
          <p:cNvSpPr/>
          <p:nvPr/>
        </p:nvSpPr>
        <p:spPr bwMode="auto">
          <a:xfrm>
            <a:off x="4203700" y="3543300"/>
            <a:ext cx="14288" cy="33338"/>
          </a:xfrm>
          <a:custGeom>
            <a:avLst/>
            <a:gdLst>
              <a:gd name="T0" fmla="*/ 15239 w 15239"/>
              <a:gd name="T1" fmla="*/ 31241 h 32765"/>
              <a:gd name="T2" fmla="*/ 6857 w 15239"/>
              <a:gd name="T3" fmla="*/ 0 h 32765"/>
              <a:gd name="T4" fmla="*/ 0 w 15239"/>
              <a:gd name="T5" fmla="*/ 1524 h 32765"/>
              <a:gd name="T6" fmla="*/ 7619 w 15239"/>
              <a:gd name="T7" fmla="*/ 32765 h 32765"/>
              <a:gd name="T8" fmla="*/ 15239 w 15239"/>
              <a:gd name="T9" fmla="*/ 31241 h 32765"/>
              <a:gd name="T10" fmla="*/ 0 60000 65536"/>
              <a:gd name="T11" fmla="*/ 0 60000 65536"/>
              <a:gd name="T12" fmla="*/ 0 60000 65536"/>
              <a:gd name="T13" fmla="*/ 0 60000 65536"/>
              <a:gd name="T14" fmla="*/ 0 60000 65536"/>
              <a:gd name="T15" fmla="*/ 0 w 15239"/>
              <a:gd name="T16" fmla="*/ 0 h 32765"/>
              <a:gd name="T17" fmla="*/ 15239 w 15239"/>
              <a:gd name="T18" fmla="*/ 32765 h 32765"/>
            </a:gdLst>
            <a:ahLst/>
            <a:cxnLst>
              <a:cxn ang="T10">
                <a:pos x="T0" y="T1"/>
              </a:cxn>
              <a:cxn ang="T11">
                <a:pos x="T2" y="T3"/>
              </a:cxn>
              <a:cxn ang="T12">
                <a:pos x="T4" y="T5"/>
              </a:cxn>
              <a:cxn ang="T13">
                <a:pos x="T6" y="T7"/>
              </a:cxn>
              <a:cxn ang="T14">
                <a:pos x="T8" y="T9"/>
              </a:cxn>
            </a:cxnLst>
            <a:rect l="T15" t="T16" r="T17" b="T18"/>
            <a:pathLst>
              <a:path w="15239" h="32765">
                <a:moveTo>
                  <a:pt x="15239" y="31241"/>
                </a:moveTo>
                <a:lnTo>
                  <a:pt x="6857" y="0"/>
                </a:lnTo>
                <a:lnTo>
                  <a:pt x="0" y="1524"/>
                </a:lnTo>
                <a:lnTo>
                  <a:pt x="7619" y="32765"/>
                </a:lnTo>
                <a:lnTo>
                  <a:pt x="15239" y="31241"/>
                </a:lnTo>
                <a:close/>
              </a:path>
            </a:pathLst>
          </a:custGeom>
          <a:solidFill>
            <a:srgbClr val="28166F"/>
          </a:solidFill>
          <a:ln w="9525">
            <a:noFill/>
            <a:round/>
          </a:ln>
        </p:spPr>
        <p:txBody>
          <a:bodyPr lIns="0" tIns="0" rIns="0" bIns="0"/>
          <a:lstStyle/>
          <a:p>
            <a:endParaRPr lang="el-GR"/>
          </a:p>
        </p:txBody>
      </p:sp>
      <p:sp>
        <p:nvSpPr>
          <p:cNvPr id="10630" name="object 391"/>
          <p:cNvSpPr/>
          <p:nvPr/>
        </p:nvSpPr>
        <p:spPr bwMode="auto">
          <a:xfrm>
            <a:off x="3860800" y="3543300"/>
            <a:ext cx="12700" cy="33338"/>
          </a:xfrm>
          <a:custGeom>
            <a:avLst/>
            <a:gdLst>
              <a:gd name="T0" fmla="*/ 13715 w 13715"/>
              <a:gd name="T1" fmla="*/ 1524 h 32765"/>
              <a:gd name="T2" fmla="*/ 6857 w 13715"/>
              <a:gd name="T3" fmla="*/ 0 h 32765"/>
              <a:gd name="T4" fmla="*/ 0 w 13715"/>
              <a:gd name="T5" fmla="*/ 31241 h 32765"/>
              <a:gd name="T6" fmla="*/ 6857 w 13715"/>
              <a:gd name="T7" fmla="*/ 32765 h 32765"/>
              <a:gd name="T8" fmla="*/ 13715 w 13715"/>
              <a:gd name="T9" fmla="*/ 1524 h 32765"/>
              <a:gd name="T10" fmla="*/ 0 60000 65536"/>
              <a:gd name="T11" fmla="*/ 0 60000 65536"/>
              <a:gd name="T12" fmla="*/ 0 60000 65536"/>
              <a:gd name="T13" fmla="*/ 0 60000 65536"/>
              <a:gd name="T14" fmla="*/ 0 60000 65536"/>
              <a:gd name="T15" fmla="*/ 0 w 13715"/>
              <a:gd name="T16" fmla="*/ 0 h 32765"/>
              <a:gd name="T17" fmla="*/ 13715 w 13715"/>
              <a:gd name="T18" fmla="*/ 32765 h 32765"/>
            </a:gdLst>
            <a:ahLst/>
            <a:cxnLst>
              <a:cxn ang="T10">
                <a:pos x="T0" y="T1"/>
              </a:cxn>
              <a:cxn ang="T11">
                <a:pos x="T2" y="T3"/>
              </a:cxn>
              <a:cxn ang="T12">
                <a:pos x="T4" y="T5"/>
              </a:cxn>
              <a:cxn ang="T13">
                <a:pos x="T6" y="T7"/>
              </a:cxn>
              <a:cxn ang="T14">
                <a:pos x="T8" y="T9"/>
              </a:cxn>
            </a:cxnLst>
            <a:rect l="T15" t="T16" r="T17" b="T18"/>
            <a:pathLst>
              <a:path w="13715" h="32765">
                <a:moveTo>
                  <a:pt x="13715" y="1524"/>
                </a:moveTo>
                <a:lnTo>
                  <a:pt x="6857" y="0"/>
                </a:lnTo>
                <a:lnTo>
                  <a:pt x="0" y="31241"/>
                </a:lnTo>
                <a:lnTo>
                  <a:pt x="6857" y="32765"/>
                </a:lnTo>
                <a:lnTo>
                  <a:pt x="13715" y="1524"/>
                </a:lnTo>
                <a:close/>
              </a:path>
            </a:pathLst>
          </a:custGeom>
          <a:solidFill>
            <a:srgbClr val="28166F"/>
          </a:solidFill>
          <a:ln w="9525">
            <a:noFill/>
            <a:round/>
          </a:ln>
        </p:spPr>
        <p:txBody>
          <a:bodyPr lIns="0" tIns="0" rIns="0" bIns="0"/>
          <a:lstStyle/>
          <a:p>
            <a:endParaRPr lang="el-GR"/>
          </a:p>
        </p:txBody>
      </p:sp>
      <p:sp>
        <p:nvSpPr>
          <p:cNvPr id="10631" name="object 392"/>
          <p:cNvSpPr/>
          <p:nvPr/>
        </p:nvSpPr>
        <p:spPr bwMode="auto">
          <a:xfrm>
            <a:off x="3825875" y="3571875"/>
            <a:ext cx="11113" cy="12700"/>
          </a:xfrm>
          <a:custGeom>
            <a:avLst/>
            <a:gdLst>
              <a:gd name="T0" fmla="*/ 9906 w 9906"/>
              <a:gd name="T1" fmla="*/ 6096 h 12192"/>
              <a:gd name="T2" fmla="*/ 5334 w 9906"/>
              <a:gd name="T3" fmla="*/ 0 h 12192"/>
              <a:gd name="T4" fmla="*/ 0 w 9906"/>
              <a:gd name="T5" fmla="*/ 6096 h 12192"/>
              <a:gd name="T6" fmla="*/ 5334 w 9906"/>
              <a:gd name="T7" fmla="*/ 12192 h 12192"/>
              <a:gd name="T8" fmla="*/ 9906 w 9906"/>
              <a:gd name="T9" fmla="*/ 6096 h 12192"/>
              <a:gd name="T10" fmla="*/ 0 60000 65536"/>
              <a:gd name="T11" fmla="*/ 0 60000 65536"/>
              <a:gd name="T12" fmla="*/ 0 60000 65536"/>
              <a:gd name="T13" fmla="*/ 0 60000 65536"/>
              <a:gd name="T14" fmla="*/ 0 60000 65536"/>
              <a:gd name="T15" fmla="*/ 0 w 9906"/>
              <a:gd name="T16" fmla="*/ 0 h 12192"/>
              <a:gd name="T17" fmla="*/ 9906 w 9906"/>
              <a:gd name="T18" fmla="*/ 12192 h 12192"/>
            </a:gdLst>
            <a:ahLst/>
            <a:cxnLst>
              <a:cxn ang="T10">
                <a:pos x="T0" y="T1"/>
              </a:cxn>
              <a:cxn ang="T11">
                <a:pos x="T2" y="T3"/>
              </a:cxn>
              <a:cxn ang="T12">
                <a:pos x="T4" y="T5"/>
              </a:cxn>
              <a:cxn ang="T13">
                <a:pos x="T6" y="T7"/>
              </a:cxn>
              <a:cxn ang="T14">
                <a:pos x="T8" y="T9"/>
              </a:cxn>
            </a:cxnLst>
            <a:rect l="T15" t="T16" r="T17" b="T18"/>
            <a:pathLst>
              <a:path w="9906" h="12192">
                <a:moveTo>
                  <a:pt x="9906" y="6096"/>
                </a:moveTo>
                <a:lnTo>
                  <a:pt x="5334" y="0"/>
                </a:lnTo>
                <a:lnTo>
                  <a:pt x="0" y="6096"/>
                </a:lnTo>
                <a:lnTo>
                  <a:pt x="5334" y="12192"/>
                </a:lnTo>
                <a:lnTo>
                  <a:pt x="9906" y="6096"/>
                </a:lnTo>
                <a:close/>
              </a:path>
            </a:pathLst>
          </a:custGeom>
          <a:solidFill>
            <a:srgbClr val="28166F"/>
          </a:solidFill>
          <a:ln w="9525">
            <a:noFill/>
            <a:round/>
          </a:ln>
        </p:spPr>
        <p:txBody>
          <a:bodyPr lIns="0" tIns="0" rIns="0" bIns="0"/>
          <a:lstStyle/>
          <a:p>
            <a:endParaRPr lang="el-GR"/>
          </a:p>
        </p:txBody>
      </p:sp>
      <p:sp>
        <p:nvSpPr>
          <p:cNvPr id="10632" name="object 393"/>
          <p:cNvSpPr/>
          <p:nvPr/>
        </p:nvSpPr>
        <p:spPr bwMode="auto">
          <a:xfrm>
            <a:off x="3871913" y="3543300"/>
            <a:ext cx="334962" cy="0"/>
          </a:xfrm>
          <a:custGeom>
            <a:avLst/>
            <a:gdLst>
              <a:gd name="T0" fmla="*/ 333756 w 333756"/>
              <a:gd name="T1" fmla="*/ 0 w 333756"/>
              <a:gd name="T2" fmla="*/ 0 60000 65536"/>
              <a:gd name="T3" fmla="*/ 0 60000 65536"/>
              <a:gd name="T4" fmla="*/ 0 w 333756"/>
              <a:gd name="T5" fmla="*/ 333756 w 333756"/>
            </a:gdLst>
            <a:ahLst/>
            <a:cxnLst>
              <a:cxn ang="T2">
                <a:pos x="T0" y="0"/>
              </a:cxn>
              <a:cxn ang="T3">
                <a:pos x="T1" y="0"/>
              </a:cxn>
            </a:cxnLst>
            <a:rect l="T4" t="0" r="T5" b="0"/>
            <a:pathLst>
              <a:path w="333756">
                <a:moveTo>
                  <a:pt x="333756" y="0"/>
                </a:moveTo>
                <a:lnTo>
                  <a:pt x="0" y="0"/>
                </a:lnTo>
              </a:path>
            </a:pathLst>
          </a:custGeom>
          <a:noFill/>
          <a:ln w="9651">
            <a:solidFill>
              <a:srgbClr val="28166F"/>
            </a:solidFill>
            <a:round/>
          </a:ln>
        </p:spPr>
        <p:txBody>
          <a:bodyPr lIns="0" tIns="0" rIns="0" bIns="0"/>
          <a:lstStyle/>
          <a:p>
            <a:endParaRPr lang="el-GR"/>
          </a:p>
        </p:txBody>
      </p:sp>
      <p:sp>
        <p:nvSpPr>
          <p:cNvPr id="10633" name="object 394"/>
          <p:cNvSpPr/>
          <p:nvPr/>
        </p:nvSpPr>
        <p:spPr bwMode="auto">
          <a:xfrm>
            <a:off x="3848100" y="3521075"/>
            <a:ext cx="12700" cy="0"/>
          </a:xfrm>
          <a:custGeom>
            <a:avLst/>
            <a:gdLst>
              <a:gd name="T0" fmla="*/ 11430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8508">
            <a:solidFill>
              <a:srgbClr val="28166F"/>
            </a:solidFill>
            <a:round/>
          </a:ln>
        </p:spPr>
        <p:txBody>
          <a:bodyPr lIns="0" tIns="0" rIns="0" bIns="0"/>
          <a:lstStyle/>
          <a:p>
            <a:endParaRPr lang="el-GR"/>
          </a:p>
        </p:txBody>
      </p:sp>
      <p:sp>
        <p:nvSpPr>
          <p:cNvPr id="10634" name="object 395"/>
          <p:cNvSpPr/>
          <p:nvPr/>
        </p:nvSpPr>
        <p:spPr bwMode="auto">
          <a:xfrm>
            <a:off x="3854450" y="3508375"/>
            <a:ext cx="3175" cy="7938"/>
          </a:xfrm>
          <a:custGeom>
            <a:avLst/>
            <a:gdLst>
              <a:gd name="T0" fmla="*/ 1523 w 3047"/>
              <a:gd name="T1" fmla="*/ 0 h 8381"/>
              <a:gd name="T2" fmla="*/ 1523 w 3047"/>
              <a:gd name="T3" fmla="*/ 8381 h 8381"/>
              <a:gd name="T4" fmla="*/ 0 60000 65536"/>
              <a:gd name="T5" fmla="*/ 0 60000 65536"/>
              <a:gd name="T6" fmla="*/ 0 w 3047"/>
              <a:gd name="T7" fmla="*/ 0 h 8381"/>
              <a:gd name="T8" fmla="*/ 3047 w 3047"/>
              <a:gd name="T9" fmla="*/ 8381 h 8381"/>
            </a:gdLst>
            <a:ahLst/>
            <a:cxnLst>
              <a:cxn ang="T4">
                <a:pos x="T0" y="T1"/>
              </a:cxn>
              <a:cxn ang="T5">
                <a:pos x="T2" y="T3"/>
              </a:cxn>
            </a:cxnLst>
            <a:rect l="T6" t="T7" r="T8" b="T9"/>
            <a:pathLst>
              <a:path w="3047" h="8381">
                <a:moveTo>
                  <a:pt x="1523" y="0"/>
                </a:moveTo>
                <a:lnTo>
                  <a:pt x="1523" y="8381"/>
                </a:lnTo>
              </a:path>
            </a:pathLst>
          </a:custGeom>
          <a:noFill/>
          <a:ln w="4317">
            <a:solidFill>
              <a:srgbClr val="28166F"/>
            </a:solidFill>
            <a:round/>
          </a:ln>
        </p:spPr>
        <p:txBody>
          <a:bodyPr lIns="0" tIns="0" rIns="0" bIns="0"/>
          <a:lstStyle/>
          <a:p>
            <a:endParaRPr lang="el-GR"/>
          </a:p>
        </p:txBody>
      </p:sp>
      <p:sp>
        <p:nvSpPr>
          <p:cNvPr id="10635" name="object 396"/>
          <p:cNvSpPr/>
          <p:nvPr/>
        </p:nvSpPr>
        <p:spPr bwMode="auto">
          <a:xfrm>
            <a:off x="3854450" y="3524250"/>
            <a:ext cx="3175" cy="7938"/>
          </a:xfrm>
          <a:custGeom>
            <a:avLst/>
            <a:gdLst>
              <a:gd name="T0" fmla="*/ 1523 w 3047"/>
              <a:gd name="T1" fmla="*/ 0 h 6858"/>
              <a:gd name="T2" fmla="*/ 1523 w 3047"/>
              <a:gd name="T3" fmla="*/ 6858 h 6858"/>
              <a:gd name="T4" fmla="*/ 0 60000 65536"/>
              <a:gd name="T5" fmla="*/ 0 60000 65536"/>
              <a:gd name="T6" fmla="*/ 0 w 3047"/>
              <a:gd name="T7" fmla="*/ 0 h 6858"/>
              <a:gd name="T8" fmla="*/ 3047 w 3047"/>
              <a:gd name="T9" fmla="*/ 6858 h 6858"/>
            </a:gdLst>
            <a:ahLst/>
            <a:cxnLst>
              <a:cxn ang="T4">
                <a:pos x="T0" y="T1"/>
              </a:cxn>
              <a:cxn ang="T5">
                <a:pos x="T2" y="T3"/>
              </a:cxn>
            </a:cxnLst>
            <a:rect l="T6" t="T7" r="T8" b="T9"/>
            <a:pathLst>
              <a:path w="3047" h="6858">
                <a:moveTo>
                  <a:pt x="1523" y="0"/>
                </a:moveTo>
                <a:lnTo>
                  <a:pt x="1523" y="6858"/>
                </a:lnTo>
              </a:path>
            </a:pathLst>
          </a:custGeom>
          <a:noFill/>
          <a:ln w="4317">
            <a:solidFill>
              <a:srgbClr val="28166F"/>
            </a:solidFill>
            <a:round/>
          </a:ln>
        </p:spPr>
        <p:txBody>
          <a:bodyPr lIns="0" tIns="0" rIns="0" bIns="0"/>
          <a:lstStyle/>
          <a:p>
            <a:endParaRPr lang="el-GR"/>
          </a:p>
        </p:txBody>
      </p:sp>
      <p:sp>
        <p:nvSpPr>
          <p:cNvPr id="10636" name="object 397"/>
          <p:cNvSpPr/>
          <p:nvPr/>
        </p:nvSpPr>
        <p:spPr bwMode="auto">
          <a:xfrm>
            <a:off x="3857625" y="3530600"/>
            <a:ext cx="15875"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637" name="object 398"/>
          <p:cNvSpPr/>
          <p:nvPr/>
        </p:nvSpPr>
        <p:spPr bwMode="auto">
          <a:xfrm>
            <a:off x="3857625" y="3505200"/>
            <a:ext cx="15875"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638" name="object 399"/>
          <p:cNvSpPr/>
          <p:nvPr/>
        </p:nvSpPr>
        <p:spPr bwMode="auto">
          <a:xfrm>
            <a:off x="3871913" y="3508375"/>
            <a:ext cx="7937" cy="25400"/>
          </a:xfrm>
          <a:custGeom>
            <a:avLst/>
            <a:gdLst>
              <a:gd name="T0" fmla="*/ 3429 w 6858"/>
              <a:gd name="T1" fmla="*/ 0 h 25146"/>
              <a:gd name="T2" fmla="*/ 3429 w 6858"/>
              <a:gd name="T3" fmla="*/ 25146 h 25146"/>
              <a:gd name="T4" fmla="*/ 0 60000 65536"/>
              <a:gd name="T5" fmla="*/ 0 60000 65536"/>
              <a:gd name="T6" fmla="*/ 0 w 6858"/>
              <a:gd name="T7" fmla="*/ 0 h 25146"/>
              <a:gd name="T8" fmla="*/ 6858 w 6858"/>
              <a:gd name="T9" fmla="*/ 25146 h 25146"/>
            </a:gdLst>
            <a:ahLst/>
            <a:cxnLst>
              <a:cxn ang="T4">
                <a:pos x="T0" y="T1"/>
              </a:cxn>
              <a:cxn ang="T5">
                <a:pos x="T2" y="T3"/>
              </a:cxn>
            </a:cxnLst>
            <a:rect l="T6" t="T7" r="T8" b="T9"/>
            <a:pathLst>
              <a:path w="6858" h="25146">
                <a:moveTo>
                  <a:pt x="3429" y="0"/>
                </a:moveTo>
                <a:lnTo>
                  <a:pt x="3429" y="25146"/>
                </a:lnTo>
              </a:path>
            </a:pathLst>
          </a:custGeom>
          <a:noFill/>
          <a:ln w="8128">
            <a:solidFill>
              <a:srgbClr val="28166F"/>
            </a:solidFill>
            <a:round/>
          </a:ln>
        </p:spPr>
        <p:txBody>
          <a:bodyPr lIns="0" tIns="0" rIns="0" bIns="0"/>
          <a:lstStyle/>
          <a:p>
            <a:endParaRPr lang="el-GR"/>
          </a:p>
        </p:txBody>
      </p:sp>
      <p:sp>
        <p:nvSpPr>
          <p:cNvPr id="10639" name="object 400"/>
          <p:cNvSpPr/>
          <p:nvPr/>
        </p:nvSpPr>
        <p:spPr bwMode="auto">
          <a:xfrm>
            <a:off x="4441825" y="3454400"/>
            <a:ext cx="88900" cy="0"/>
          </a:xfrm>
          <a:custGeom>
            <a:avLst/>
            <a:gdLst>
              <a:gd name="T0" fmla="*/ 88391 w 88391"/>
              <a:gd name="T1" fmla="*/ 0 w 88391"/>
              <a:gd name="T2" fmla="*/ 0 60000 65536"/>
              <a:gd name="T3" fmla="*/ 0 60000 65536"/>
              <a:gd name="T4" fmla="*/ 0 w 88391"/>
              <a:gd name="T5" fmla="*/ 88391 w 88391"/>
            </a:gdLst>
            <a:ahLst/>
            <a:cxnLst>
              <a:cxn ang="T2">
                <a:pos x="T0" y="0"/>
              </a:cxn>
              <a:cxn ang="T3">
                <a:pos x="T1" y="0"/>
              </a:cxn>
            </a:cxnLst>
            <a:rect l="T4" t="0" r="T5" b="0"/>
            <a:pathLst>
              <a:path w="88391">
                <a:moveTo>
                  <a:pt x="88391" y="0"/>
                </a:moveTo>
                <a:lnTo>
                  <a:pt x="0" y="0"/>
                </a:lnTo>
              </a:path>
            </a:pathLst>
          </a:custGeom>
          <a:noFill/>
          <a:ln w="8128">
            <a:solidFill>
              <a:srgbClr val="1F1A17"/>
            </a:solidFill>
            <a:round/>
          </a:ln>
        </p:spPr>
        <p:txBody>
          <a:bodyPr lIns="0" tIns="0" rIns="0" bIns="0"/>
          <a:lstStyle/>
          <a:p>
            <a:endParaRPr lang="el-GR"/>
          </a:p>
        </p:txBody>
      </p:sp>
      <p:sp>
        <p:nvSpPr>
          <p:cNvPr id="10640" name="object 401"/>
          <p:cNvSpPr/>
          <p:nvPr/>
        </p:nvSpPr>
        <p:spPr bwMode="auto">
          <a:xfrm>
            <a:off x="4332288" y="3454400"/>
            <a:ext cx="66675" cy="0"/>
          </a:xfrm>
          <a:custGeom>
            <a:avLst/>
            <a:gdLst>
              <a:gd name="T0" fmla="*/ 67817 w 67817"/>
              <a:gd name="T1" fmla="*/ 0 w 67817"/>
              <a:gd name="T2" fmla="*/ 0 60000 65536"/>
              <a:gd name="T3" fmla="*/ 0 60000 65536"/>
              <a:gd name="T4" fmla="*/ 0 w 67817"/>
              <a:gd name="T5" fmla="*/ 67817 w 67817"/>
            </a:gdLst>
            <a:ahLst/>
            <a:cxnLst>
              <a:cxn ang="T2">
                <a:pos x="T0" y="0"/>
              </a:cxn>
              <a:cxn ang="T3">
                <a:pos x="T1" y="0"/>
              </a:cxn>
            </a:cxnLst>
            <a:rect l="T4" t="0" r="T5" b="0"/>
            <a:pathLst>
              <a:path w="67817">
                <a:moveTo>
                  <a:pt x="67817" y="0"/>
                </a:moveTo>
                <a:lnTo>
                  <a:pt x="0" y="0"/>
                </a:lnTo>
              </a:path>
            </a:pathLst>
          </a:custGeom>
          <a:noFill/>
          <a:ln w="8128">
            <a:solidFill>
              <a:srgbClr val="1F1A17"/>
            </a:solidFill>
            <a:round/>
          </a:ln>
        </p:spPr>
        <p:txBody>
          <a:bodyPr lIns="0" tIns="0" rIns="0" bIns="0"/>
          <a:lstStyle/>
          <a:p>
            <a:endParaRPr lang="el-GR"/>
          </a:p>
        </p:txBody>
      </p:sp>
      <p:sp>
        <p:nvSpPr>
          <p:cNvPr id="10641" name="object 402"/>
          <p:cNvSpPr/>
          <p:nvPr/>
        </p:nvSpPr>
        <p:spPr bwMode="auto">
          <a:xfrm>
            <a:off x="4203700" y="3454400"/>
            <a:ext cx="85725" cy="0"/>
          </a:xfrm>
          <a:custGeom>
            <a:avLst/>
            <a:gdLst>
              <a:gd name="T0" fmla="*/ 86105 w 86105"/>
              <a:gd name="T1" fmla="*/ 0 w 86105"/>
              <a:gd name="T2" fmla="*/ 0 60000 65536"/>
              <a:gd name="T3" fmla="*/ 0 60000 65536"/>
              <a:gd name="T4" fmla="*/ 0 w 86105"/>
              <a:gd name="T5" fmla="*/ 86105 w 86105"/>
            </a:gdLst>
            <a:ahLst/>
            <a:cxnLst>
              <a:cxn ang="T2">
                <a:pos x="T0" y="0"/>
              </a:cxn>
              <a:cxn ang="T3">
                <a:pos x="T1" y="0"/>
              </a:cxn>
            </a:cxnLst>
            <a:rect l="T4" t="0" r="T5" b="0"/>
            <a:pathLst>
              <a:path w="86105">
                <a:moveTo>
                  <a:pt x="86105" y="0"/>
                </a:moveTo>
                <a:lnTo>
                  <a:pt x="0" y="0"/>
                </a:lnTo>
              </a:path>
            </a:pathLst>
          </a:custGeom>
          <a:noFill/>
          <a:ln w="8128">
            <a:solidFill>
              <a:srgbClr val="1F1A17"/>
            </a:solidFill>
            <a:round/>
          </a:ln>
        </p:spPr>
        <p:txBody>
          <a:bodyPr lIns="0" tIns="0" rIns="0" bIns="0"/>
          <a:lstStyle/>
          <a:p>
            <a:endParaRPr lang="el-GR"/>
          </a:p>
        </p:txBody>
      </p:sp>
      <p:sp>
        <p:nvSpPr>
          <p:cNvPr id="10642" name="object 403"/>
          <p:cNvSpPr/>
          <p:nvPr/>
        </p:nvSpPr>
        <p:spPr bwMode="auto">
          <a:xfrm>
            <a:off x="4203700" y="3395663"/>
            <a:ext cx="39688" cy="9525"/>
          </a:xfrm>
          <a:custGeom>
            <a:avLst/>
            <a:gdLst>
              <a:gd name="T0" fmla="*/ 20193 w 40386"/>
              <a:gd name="T1" fmla="*/ 0 h 8382"/>
              <a:gd name="T2" fmla="*/ 20193 w 40386"/>
              <a:gd name="T3" fmla="*/ 8382 h 8382"/>
              <a:gd name="T4" fmla="*/ 0 60000 65536"/>
              <a:gd name="T5" fmla="*/ 0 60000 65536"/>
              <a:gd name="T6" fmla="*/ 0 w 40386"/>
              <a:gd name="T7" fmla="*/ 0 h 8382"/>
              <a:gd name="T8" fmla="*/ 40386 w 40386"/>
              <a:gd name="T9" fmla="*/ 8382 h 8382"/>
            </a:gdLst>
            <a:ahLst/>
            <a:cxnLst>
              <a:cxn ang="T4">
                <a:pos x="T0" y="T1"/>
              </a:cxn>
              <a:cxn ang="T5">
                <a:pos x="T2" y="T3"/>
              </a:cxn>
            </a:cxnLst>
            <a:rect l="T6" t="T7" r="T8" b="T9"/>
            <a:pathLst>
              <a:path w="40386" h="8382">
                <a:moveTo>
                  <a:pt x="20193" y="0"/>
                </a:moveTo>
                <a:lnTo>
                  <a:pt x="20193" y="8382"/>
                </a:lnTo>
              </a:path>
            </a:pathLst>
          </a:custGeom>
          <a:noFill/>
          <a:ln w="41656">
            <a:solidFill>
              <a:srgbClr val="28166F"/>
            </a:solidFill>
            <a:round/>
          </a:ln>
        </p:spPr>
        <p:txBody>
          <a:bodyPr lIns="0" tIns="0" rIns="0" bIns="0"/>
          <a:lstStyle/>
          <a:p>
            <a:endParaRPr lang="el-GR"/>
          </a:p>
        </p:txBody>
      </p:sp>
      <p:sp>
        <p:nvSpPr>
          <p:cNvPr id="10643" name="object 404"/>
          <p:cNvSpPr/>
          <p:nvPr/>
        </p:nvSpPr>
        <p:spPr bwMode="auto">
          <a:xfrm>
            <a:off x="4244975"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9652">
            <a:solidFill>
              <a:srgbClr val="28166F"/>
            </a:solidFill>
            <a:round/>
          </a:ln>
        </p:spPr>
        <p:txBody>
          <a:bodyPr lIns="0" tIns="0" rIns="0" bIns="0"/>
          <a:lstStyle/>
          <a:p>
            <a:endParaRPr lang="el-GR"/>
          </a:p>
        </p:txBody>
      </p:sp>
      <p:sp>
        <p:nvSpPr>
          <p:cNvPr id="10644" name="object 405"/>
          <p:cNvSpPr/>
          <p:nvPr/>
        </p:nvSpPr>
        <p:spPr bwMode="auto">
          <a:xfrm>
            <a:off x="4203700" y="3498850"/>
            <a:ext cx="39688" cy="9525"/>
          </a:xfrm>
          <a:custGeom>
            <a:avLst/>
            <a:gdLst>
              <a:gd name="T0" fmla="*/ 20193 w 40386"/>
              <a:gd name="T1" fmla="*/ 0 h 9144"/>
              <a:gd name="T2" fmla="*/ 20193 w 40386"/>
              <a:gd name="T3" fmla="*/ 9144 h 9144"/>
              <a:gd name="T4" fmla="*/ 0 60000 65536"/>
              <a:gd name="T5" fmla="*/ 0 60000 65536"/>
              <a:gd name="T6" fmla="*/ 0 w 40386"/>
              <a:gd name="T7" fmla="*/ 0 h 9144"/>
              <a:gd name="T8" fmla="*/ 40386 w 40386"/>
              <a:gd name="T9" fmla="*/ 9144 h 9144"/>
            </a:gdLst>
            <a:ahLst/>
            <a:cxnLst>
              <a:cxn ang="T4">
                <a:pos x="T0" y="T1"/>
              </a:cxn>
              <a:cxn ang="T5">
                <a:pos x="T2" y="T3"/>
              </a:cxn>
            </a:cxnLst>
            <a:rect l="T6" t="T7" r="T8" b="T9"/>
            <a:pathLst>
              <a:path w="40386" h="9144">
                <a:moveTo>
                  <a:pt x="20193" y="0"/>
                </a:moveTo>
                <a:lnTo>
                  <a:pt x="20193" y="9144"/>
                </a:lnTo>
              </a:path>
            </a:pathLst>
          </a:custGeom>
          <a:noFill/>
          <a:ln w="41656">
            <a:solidFill>
              <a:srgbClr val="28166F"/>
            </a:solidFill>
            <a:round/>
          </a:ln>
        </p:spPr>
        <p:txBody>
          <a:bodyPr lIns="0" tIns="0" rIns="0" bIns="0"/>
          <a:lstStyle/>
          <a:p>
            <a:endParaRPr lang="el-GR"/>
          </a:p>
        </p:txBody>
      </p:sp>
      <p:sp>
        <p:nvSpPr>
          <p:cNvPr id="10645" name="object 406"/>
          <p:cNvSpPr/>
          <p:nvPr/>
        </p:nvSpPr>
        <p:spPr bwMode="auto">
          <a:xfrm>
            <a:off x="4216400" y="3521075"/>
            <a:ext cx="11113" cy="0"/>
          </a:xfrm>
          <a:custGeom>
            <a:avLst/>
            <a:gdLst>
              <a:gd name="T0" fmla="*/ 12192 w 12192"/>
              <a:gd name="T1" fmla="*/ 0 w 12192"/>
              <a:gd name="T2" fmla="*/ 0 60000 65536"/>
              <a:gd name="T3" fmla="*/ 0 60000 65536"/>
              <a:gd name="T4" fmla="*/ 0 w 12192"/>
              <a:gd name="T5" fmla="*/ 12192 w 12192"/>
            </a:gdLst>
            <a:ahLst/>
            <a:cxnLst>
              <a:cxn ang="T2">
                <a:pos x="T0" y="0"/>
              </a:cxn>
              <a:cxn ang="T3">
                <a:pos x="T1" y="0"/>
              </a:cxn>
            </a:cxnLst>
            <a:rect l="T4" t="0" r="T5" b="0"/>
            <a:pathLst>
              <a:path w="12192">
                <a:moveTo>
                  <a:pt x="12192" y="0"/>
                </a:moveTo>
                <a:lnTo>
                  <a:pt x="0" y="0"/>
                </a:lnTo>
              </a:path>
            </a:pathLst>
          </a:custGeom>
          <a:noFill/>
          <a:ln w="8890">
            <a:solidFill>
              <a:srgbClr val="28166F"/>
            </a:solidFill>
            <a:round/>
          </a:ln>
        </p:spPr>
        <p:txBody>
          <a:bodyPr lIns="0" tIns="0" rIns="0" bIns="0"/>
          <a:lstStyle/>
          <a:p>
            <a:endParaRPr lang="el-GR"/>
          </a:p>
        </p:txBody>
      </p:sp>
      <p:sp>
        <p:nvSpPr>
          <p:cNvPr id="10646" name="object 407"/>
          <p:cNvSpPr/>
          <p:nvPr/>
        </p:nvSpPr>
        <p:spPr bwMode="auto">
          <a:xfrm>
            <a:off x="4219575" y="3508375"/>
            <a:ext cx="3175" cy="7938"/>
          </a:xfrm>
          <a:custGeom>
            <a:avLst/>
            <a:gdLst>
              <a:gd name="T0" fmla="*/ 1524 w 3048"/>
              <a:gd name="T1" fmla="*/ 0 h 8381"/>
              <a:gd name="T2" fmla="*/ 1524 w 3048"/>
              <a:gd name="T3" fmla="*/ 8381 h 8381"/>
              <a:gd name="T4" fmla="*/ 0 60000 65536"/>
              <a:gd name="T5" fmla="*/ 0 60000 65536"/>
              <a:gd name="T6" fmla="*/ 0 w 3048"/>
              <a:gd name="T7" fmla="*/ 0 h 8381"/>
              <a:gd name="T8" fmla="*/ 3048 w 3048"/>
              <a:gd name="T9" fmla="*/ 8381 h 8381"/>
            </a:gdLst>
            <a:ahLst/>
            <a:cxnLst>
              <a:cxn ang="T4">
                <a:pos x="T0" y="T1"/>
              </a:cxn>
              <a:cxn ang="T5">
                <a:pos x="T2" y="T3"/>
              </a:cxn>
            </a:cxnLst>
            <a:rect l="T6" t="T7" r="T8" b="T9"/>
            <a:pathLst>
              <a:path w="3048" h="8381">
                <a:moveTo>
                  <a:pt x="1524" y="0"/>
                </a:moveTo>
                <a:lnTo>
                  <a:pt x="1524" y="8381"/>
                </a:lnTo>
              </a:path>
            </a:pathLst>
          </a:custGeom>
          <a:noFill/>
          <a:ln w="4318">
            <a:solidFill>
              <a:srgbClr val="28166F"/>
            </a:solidFill>
            <a:round/>
          </a:ln>
        </p:spPr>
        <p:txBody>
          <a:bodyPr lIns="0" tIns="0" rIns="0" bIns="0"/>
          <a:lstStyle/>
          <a:p>
            <a:endParaRPr lang="el-GR"/>
          </a:p>
        </p:txBody>
      </p:sp>
      <p:sp>
        <p:nvSpPr>
          <p:cNvPr id="10647" name="object 408"/>
          <p:cNvSpPr/>
          <p:nvPr/>
        </p:nvSpPr>
        <p:spPr bwMode="auto">
          <a:xfrm>
            <a:off x="4219575" y="3524250"/>
            <a:ext cx="3175" cy="7938"/>
          </a:xfrm>
          <a:custGeom>
            <a:avLst/>
            <a:gdLst>
              <a:gd name="T0" fmla="*/ 1524 w 3048"/>
              <a:gd name="T1" fmla="*/ 0 h 6858"/>
              <a:gd name="T2" fmla="*/ 1524 w 3048"/>
              <a:gd name="T3" fmla="*/ 6858 h 6858"/>
              <a:gd name="T4" fmla="*/ 0 60000 65536"/>
              <a:gd name="T5" fmla="*/ 0 60000 65536"/>
              <a:gd name="T6" fmla="*/ 0 w 3048"/>
              <a:gd name="T7" fmla="*/ 0 h 6858"/>
              <a:gd name="T8" fmla="*/ 3048 w 3048"/>
              <a:gd name="T9" fmla="*/ 6858 h 6858"/>
            </a:gdLst>
            <a:ahLst/>
            <a:cxnLst>
              <a:cxn ang="T4">
                <a:pos x="T0" y="T1"/>
              </a:cxn>
              <a:cxn ang="T5">
                <a:pos x="T2" y="T3"/>
              </a:cxn>
            </a:cxnLst>
            <a:rect l="T6" t="T7" r="T8" b="T9"/>
            <a:pathLst>
              <a:path w="3048" h="6858">
                <a:moveTo>
                  <a:pt x="1524" y="0"/>
                </a:moveTo>
                <a:lnTo>
                  <a:pt x="1524" y="6858"/>
                </a:lnTo>
              </a:path>
            </a:pathLst>
          </a:custGeom>
          <a:noFill/>
          <a:ln w="4318">
            <a:solidFill>
              <a:srgbClr val="28166F"/>
            </a:solidFill>
            <a:round/>
          </a:ln>
        </p:spPr>
        <p:txBody>
          <a:bodyPr lIns="0" tIns="0" rIns="0" bIns="0"/>
          <a:lstStyle/>
          <a:p>
            <a:endParaRPr lang="el-GR"/>
          </a:p>
        </p:txBody>
      </p:sp>
      <p:sp>
        <p:nvSpPr>
          <p:cNvPr id="10648" name="object 409"/>
          <p:cNvSpPr/>
          <p:nvPr/>
        </p:nvSpPr>
        <p:spPr bwMode="auto">
          <a:xfrm>
            <a:off x="4203700" y="3530600"/>
            <a:ext cx="15875"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649" name="object 410"/>
          <p:cNvSpPr/>
          <p:nvPr/>
        </p:nvSpPr>
        <p:spPr bwMode="auto">
          <a:xfrm>
            <a:off x="4203700" y="3505200"/>
            <a:ext cx="15875" cy="7938"/>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650" name="object 411"/>
          <p:cNvSpPr/>
          <p:nvPr/>
        </p:nvSpPr>
        <p:spPr bwMode="auto">
          <a:xfrm>
            <a:off x="4243388" y="3478213"/>
            <a:ext cx="246062" cy="0"/>
          </a:xfrm>
          <a:custGeom>
            <a:avLst/>
            <a:gdLst>
              <a:gd name="T0" fmla="*/ 246125 w 246125"/>
              <a:gd name="T1" fmla="*/ 0 w 246125"/>
              <a:gd name="T2" fmla="*/ 0 60000 65536"/>
              <a:gd name="T3" fmla="*/ 0 60000 65536"/>
              <a:gd name="T4" fmla="*/ 0 w 246125"/>
              <a:gd name="T5" fmla="*/ 246125 w 246125"/>
            </a:gdLst>
            <a:ahLst/>
            <a:cxnLst>
              <a:cxn ang="T2">
                <a:pos x="T0" y="0"/>
              </a:cxn>
              <a:cxn ang="T3">
                <a:pos x="T1" y="0"/>
              </a:cxn>
            </a:cxnLst>
            <a:rect l="T4" t="0" r="T5" b="0"/>
            <a:pathLst>
              <a:path w="246125">
                <a:moveTo>
                  <a:pt x="246125" y="0"/>
                </a:moveTo>
                <a:lnTo>
                  <a:pt x="0" y="0"/>
                </a:lnTo>
              </a:path>
            </a:pathLst>
          </a:custGeom>
          <a:noFill/>
          <a:ln w="9652">
            <a:solidFill>
              <a:srgbClr val="28166F"/>
            </a:solidFill>
            <a:round/>
          </a:ln>
        </p:spPr>
        <p:txBody>
          <a:bodyPr lIns="0" tIns="0" rIns="0" bIns="0"/>
          <a:lstStyle/>
          <a:p>
            <a:endParaRPr lang="el-GR"/>
          </a:p>
        </p:txBody>
      </p:sp>
      <p:sp>
        <p:nvSpPr>
          <p:cNvPr id="10651" name="object 412"/>
          <p:cNvSpPr/>
          <p:nvPr/>
        </p:nvSpPr>
        <p:spPr bwMode="auto">
          <a:xfrm>
            <a:off x="4243388" y="3429000"/>
            <a:ext cx="246062" cy="0"/>
          </a:xfrm>
          <a:custGeom>
            <a:avLst/>
            <a:gdLst>
              <a:gd name="T0" fmla="*/ 246125 w 246125"/>
              <a:gd name="T1" fmla="*/ 0 w 246125"/>
              <a:gd name="T2" fmla="*/ 0 60000 65536"/>
              <a:gd name="T3" fmla="*/ 0 60000 65536"/>
              <a:gd name="T4" fmla="*/ 0 w 246125"/>
              <a:gd name="T5" fmla="*/ 246125 w 246125"/>
            </a:gdLst>
            <a:ahLst/>
            <a:cxnLst>
              <a:cxn ang="T2">
                <a:pos x="T0" y="0"/>
              </a:cxn>
              <a:cxn ang="T3">
                <a:pos x="T1" y="0"/>
              </a:cxn>
            </a:cxnLst>
            <a:rect l="T4" t="0" r="T5" b="0"/>
            <a:pathLst>
              <a:path w="246125">
                <a:moveTo>
                  <a:pt x="246125" y="0"/>
                </a:moveTo>
                <a:lnTo>
                  <a:pt x="0" y="0"/>
                </a:lnTo>
              </a:path>
            </a:pathLst>
          </a:custGeom>
          <a:noFill/>
          <a:ln w="8128">
            <a:solidFill>
              <a:srgbClr val="28166F"/>
            </a:solidFill>
            <a:round/>
          </a:ln>
        </p:spPr>
        <p:txBody>
          <a:bodyPr lIns="0" tIns="0" rIns="0" bIns="0"/>
          <a:lstStyle/>
          <a:p>
            <a:endParaRPr lang="el-GR"/>
          </a:p>
        </p:txBody>
      </p:sp>
      <p:sp>
        <p:nvSpPr>
          <p:cNvPr id="10652" name="object 413"/>
          <p:cNvSpPr/>
          <p:nvPr/>
        </p:nvSpPr>
        <p:spPr bwMode="auto">
          <a:xfrm>
            <a:off x="4532313" y="3003550"/>
            <a:ext cx="0" cy="539750"/>
          </a:xfrm>
          <a:custGeom>
            <a:avLst/>
            <a:gdLst>
              <a:gd name="T0" fmla="*/ 0 h 540258"/>
              <a:gd name="T1" fmla="*/ 540258 h 540258"/>
              <a:gd name="T2" fmla="*/ 0 60000 65536"/>
              <a:gd name="T3" fmla="*/ 0 60000 65536"/>
              <a:gd name="T4" fmla="*/ 0 h 540258"/>
              <a:gd name="T5" fmla="*/ 540258 h 540258"/>
            </a:gdLst>
            <a:ahLst/>
            <a:cxnLst>
              <a:cxn ang="T2">
                <a:pos x="0" y="T0"/>
              </a:cxn>
              <a:cxn ang="T3">
                <a:pos x="0" y="T1"/>
              </a:cxn>
            </a:cxnLst>
            <a:rect l="0" t="T4" r="0" b="T5"/>
            <a:pathLst>
              <a:path h="540258">
                <a:moveTo>
                  <a:pt x="0" y="0"/>
                </a:moveTo>
                <a:lnTo>
                  <a:pt x="0" y="540258"/>
                </a:lnTo>
              </a:path>
            </a:pathLst>
          </a:custGeom>
          <a:noFill/>
          <a:ln w="18033">
            <a:solidFill>
              <a:srgbClr val="28166F"/>
            </a:solidFill>
            <a:round/>
          </a:ln>
        </p:spPr>
        <p:txBody>
          <a:bodyPr lIns="0" tIns="0" rIns="0" bIns="0"/>
          <a:lstStyle/>
          <a:p>
            <a:endParaRPr lang="el-GR"/>
          </a:p>
        </p:txBody>
      </p:sp>
      <p:sp>
        <p:nvSpPr>
          <p:cNvPr id="10653" name="object 414"/>
          <p:cNvSpPr/>
          <p:nvPr/>
        </p:nvSpPr>
        <p:spPr bwMode="auto">
          <a:xfrm>
            <a:off x="4857750" y="3065463"/>
            <a:ext cx="0" cy="477837"/>
          </a:xfrm>
          <a:custGeom>
            <a:avLst/>
            <a:gdLst>
              <a:gd name="T0" fmla="*/ 0 h 477774"/>
              <a:gd name="T1" fmla="*/ 477774 h 477774"/>
              <a:gd name="T2" fmla="*/ 0 60000 65536"/>
              <a:gd name="T3" fmla="*/ 0 60000 65536"/>
              <a:gd name="T4" fmla="*/ 0 h 477774"/>
              <a:gd name="T5" fmla="*/ 477774 h 477774"/>
            </a:gdLst>
            <a:ahLst/>
            <a:cxnLst>
              <a:cxn ang="T2">
                <a:pos x="0" y="T0"/>
              </a:cxn>
              <a:cxn ang="T3">
                <a:pos x="0" y="T1"/>
              </a:cxn>
            </a:cxnLst>
            <a:rect l="0" t="T4" r="0" b="T5"/>
            <a:pathLst>
              <a:path h="477774">
                <a:moveTo>
                  <a:pt x="0" y="0"/>
                </a:moveTo>
                <a:lnTo>
                  <a:pt x="0" y="477774"/>
                </a:lnTo>
              </a:path>
            </a:pathLst>
          </a:custGeom>
          <a:noFill/>
          <a:ln w="8128">
            <a:solidFill>
              <a:srgbClr val="28166F"/>
            </a:solidFill>
            <a:round/>
          </a:ln>
        </p:spPr>
        <p:txBody>
          <a:bodyPr lIns="0" tIns="0" rIns="0" bIns="0"/>
          <a:lstStyle/>
          <a:p>
            <a:endParaRPr lang="el-GR"/>
          </a:p>
        </p:txBody>
      </p:sp>
      <p:sp>
        <p:nvSpPr>
          <p:cNvPr id="10654" name="object 415"/>
          <p:cNvSpPr/>
          <p:nvPr/>
        </p:nvSpPr>
        <p:spPr bwMode="auto">
          <a:xfrm>
            <a:off x="4530725" y="3284538"/>
            <a:ext cx="44450" cy="6350"/>
          </a:xfrm>
          <a:custGeom>
            <a:avLst/>
            <a:gdLst>
              <a:gd name="T0" fmla="*/ 22860 w 45720"/>
              <a:gd name="T1" fmla="*/ 0 h 6858"/>
              <a:gd name="T2" fmla="*/ 22860 w 45720"/>
              <a:gd name="T3" fmla="*/ 6858 h 6858"/>
              <a:gd name="T4" fmla="*/ 0 60000 65536"/>
              <a:gd name="T5" fmla="*/ 0 60000 65536"/>
              <a:gd name="T6" fmla="*/ 0 w 45720"/>
              <a:gd name="T7" fmla="*/ 0 h 6858"/>
              <a:gd name="T8" fmla="*/ 45720 w 45720"/>
              <a:gd name="T9" fmla="*/ 6858 h 6858"/>
            </a:gdLst>
            <a:ahLst/>
            <a:cxnLst>
              <a:cxn ang="T4">
                <a:pos x="T0" y="T1"/>
              </a:cxn>
              <a:cxn ang="T5">
                <a:pos x="T2" y="T3"/>
              </a:cxn>
            </a:cxnLst>
            <a:rect l="T6" t="T7" r="T8" b="T9"/>
            <a:pathLst>
              <a:path w="45720" h="6858">
                <a:moveTo>
                  <a:pt x="22860" y="0"/>
                </a:moveTo>
                <a:lnTo>
                  <a:pt x="22860" y="6858"/>
                </a:lnTo>
              </a:path>
            </a:pathLst>
          </a:custGeom>
          <a:noFill/>
          <a:ln w="46990">
            <a:solidFill>
              <a:srgbClr val="28166F"/>
            </a:solidFill>
            <a:round/>
          </a:ln>
        </p:spPr>
        <p:txBody>
          <a:bodyPr lIns="0" tIns="0" rIns="0" bIns="0"/>
          <a:lstStyle/>
          <a:p>
            <a:endParaRPr lang="el-GR"/>
          </a:p>
        </p:txBody>
      </p:sp>
      <p:sp>
        <p:nvSpPr>
          <p:cNvPr id="10655" name="object 416"/>
          <p:cNvSpPr/>
          <p:nvPr/>
        </p:nvSpPr>
        <p:spPr bwMode="auto">
          <a:xfrm>
            <a:off x="4556125"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9651">
            <a:solidFill>
              <a:srgbClr val="28166F"/>
            </a:solidFill>
            <a:round/>
          </a:ln>
        </p:spPr>
        <p:txBody>
          <a:bodyPr lIns="0" tIns="0" rIns="0" bIns="0"/>
          <a:lstStyle/>
          <a:p>
            <a:endParaRPr lang="el-GR"/>
          </a:p>
        </p:txBody>
      </p:sp>
      <p:sp>
        <p:nvSpPr>
          <p:cNvPr id="10656" name="object 417"/>
          <p:cNvSpPr/>
          <p:nvPr/>
        </p:nvSpPr>
        <p:spPr bwMode="auto">
          <a:xfrm>
            <a:off x="4665663" y="3287713"/>
            <a:ext cx="0" cy="123825"/>
          </a:xfrm>
          <a:custGeom>
            <a:avLst/>
            <a:gdLst>
              <a:gd name="T0" fmla="*/ 0 h 124205"/>
              <a:gd name="T1" fmla="*/ 124205 h 124205"/>
              <a:gd name="T2" fmla="*/ 0 60000 65536"/>
              <a:gd name="T3" fmla="*/ 0 60000 65536"/>
              <a:gd name="T4" fmla="*/ 0 h 124205"/>
              <a:gd name="T5" fmla="*/ 124205 h 124205"/>
            </a:gdLst>
            <a:ahLst/>
            <a:cxnLst>
              <a:cxn ang="T2">
                <a:pos x="0" y="T0"/>
              </a:cxn>
              <a:cxn ang="T3">
                <a:pos x="0" y="T1"/>
              </a:cxn>
            </a:cxnLst>
            <a:rect l="0" t="T4" r="0" b="T5"/>
            <a:pathLst>
              <a:path h="124205">
                <a:moveTo>
                  <a:pt x="0" y="0"/>
                </a:moveTo>
                <a:lnTo>
                  <a:pt x="0" y="124205"/>
                </a:lnTo>
              </a:path>
            </a:pathLst>
          </a:custGeom>
          <a:noFill/>
          <a:ln w="9652">
            <a:solidFill>
              <a:srgbClr val="28166F"/>
            </a:solidFill>
            <a:round/>
          </a:ln>
        </p:spPr>
        <p:txBody>
          <a:bodyPr lIns="0" tIns="0" rIns="0" bIns="0"/>
          <a:lstStyle/>
          <a:p>
            <a:endParaRPr lang="el-GR"/>
          </a:p>
        </p:txBody>
      </p:sp>
      <p:sp>
        <p:nvSpPr>
          <p:cNvPr id="10657" name="object 418"/>
          <p:cNvSpPr/>
          <p:nvPr/>
        </p:nvSpPr>
        <p:spPr bwMode="auto">
          <a:xfrm>
            <a:off x="4554538" y="3411538"/>
            <a:ext cx="111125" cy="0"/>
          </a:xfrm>
          <a:custGeom>
            <a:avLst/>
            <a:gdLst>
              <a:gd name="T0" fmla="*/ 110489 w 110489"/>
              <a:gd name="T1" fmla="*/ 0 w 110489"/>
              <a:gd name="T2" fmla="*/ 0 60000 65536"/>
              <a:gd name="T3" fmla="*/ 0 60000 65536"/>
              <a:gd name="T4" fmla="*/ 0 w 110489"/>
              <a:gd name="T5" fmla="*/ 110489 w 110489"/>
            </a:gdLst>
            <a:ahLst/>
            <a:cxnLst>
              <a:cxn ang="T2">
                <a:pos x="T0" y="0"/>
              </a:cxn>
              <a:cxn ang="T3">
                <a:pos x="T1" y="0"/>
              </a:cxn>
            </a:cxnLst>
            <a:rect l="T4" t="0" r="T5" b="0"/>
            <a:pathLst>
              <a:path w="110489">
                <a:moveTo>
                  <a:pt x="110489" y="0"/>
                </a:moveTo>
                <a:lnTo>
                  <a:pt x="0" y="0"/>
                </a:lnTo>
              </a:path>
            </a:pathLst>
          </a:custGeom>
          <a:noFill/>
          <a:ln w="8128">
            <a:solidFill>
              <a:srgbClr val="28166F"/>
            </a:solidFill>
            <a:round/>
          </a:ln>
        </p:spPr>
        <p:txBody>
          <a:bodyPr lIns="0" tIns="0" rIns="0" bIns="0"/>
          <a:lstStyle/>
          <a:p>
            <a:endParaRPr lang="el-GR"/>
          </a:p>
        </p:txBody>
      </p:sp>
      <p:sp>
        <p:nvSpPr>
          <p:cNvPr id="10658" name="object 419"/>
          <p:cNvSpPr/>
          <p:nvPr/>
        </p:nvSpPr>
        <p:spPr bwMode="auto">
          <a:xfrm>
            <a:off x="4554538" y="3287713"/>
            <a:ext cx="211137" cy="0"/>
          </a:xfrm>
          <a:custGeom>
            <a:avLst/>
            <a:gdLst>
              <a:gd name="T0" fmla="*/ 210312 w 210312"/>
              <a:gd name="T1" fmla="*/ 0 w 210312"/>
              <a:gd name="T2" fmla="*/ 0 60000 65536"/>
              <a:gd name="T3" fmla="*/ 0 60000 65536"/>
              <a:gd name="T4" fmla="*/ 0 w 210312"/>
              <a:gd name="T5" fmla="*/ 210312 w 210312"/>
            </a:gdLst>
            <a:ahLst/>
            <a:cxnLst>
              <a:cxn ang="T2">
                <a:pos x="T0" y="0"/>
              </a:cxn>
              <a:cxn ang="T3">
                <a:pos x="T1" y="0"/>
              </a:cxn>
            </a:cxnLst>
            <a:rect l="T4" t="0" r="T5" b="0"/>
            <a:pathLst>
              <a:path w="210312">
                <a:moveTo>
                  <a:pt x="210312" y="0"/>
                </a:moveTo>
                <a:lnTo>
                  <a:pt x="0" y="0"/>
                </a:lnTo>
              </a:path>
            </a:pathLst>
          </a:custGeom>
          <a:noFill/>
          <a:ln w="9271">
            <a:solidFill>
              <a:srgbClr val="28166F"/>
            </a:solidFill>
            <a:round/>
          </a:ln>
        </p:spPr>
        <p:txBody>
          <a:bodyPr lIns="0" tIns="0" rIns="0" bIns="0"/>
          <a:lstStyle/>
          <a:p>
            <a:endParaRPr lang="el-GR"/>
          </a:p>
        </p:txBody>
      </p:sp>
      <p:sp>
        <p:nvSpPr>
          <p:cNvPr id="10659" name="object 420"/>
          <p:cNvSpPr/>
          <p:nvPr/>
        </p:nvSpPr>
        <p:spPr bwMode="auto">
          <a:xfrm>
            <a:off x="4575175" y="3155950"/>
            <a:ext cx="0" cy="131763"/>
          </a:xfrm>
          <a:custGeom>
            <a:avLst/>
            <a:gdLst>
              <a:gd name="T0" fmla="*/ 0 h 131826"/>
              <a:gd name="T1" fmla="*/ 131826 h 131826"/>
              <a:gd name="T2" fmla="*/ 0 60000 65536"/>
              <a:gd name="T3" fmla="*/ 0 60000 65536"/>
              <a:gd name="T4" fmla="*/ 0 h 131826"/>
              <a:gd name="T5" fmla="*/ 131826 h 131826"/>
            </a:gdLst>
            <a:ahLst/>
            <a:cxnLst>
              <a:cxn ang="T2">
                <a:pos x="0" y="T0"/>
              </a:cxn>
              <a:cxn ang="T3">
                <a:pos x="0" y="T1"/>
              </a:cxn>
            </a:cxnLst>
            <a:rect l="0" t="T4" r="0" b="T5"/>
            <a:pathLst>
              <a:path h="131826">
                <a:moveTo>
                  <a:pt x="0" y="0"/>
                </a:moveTo>
                <a:lnTo>
                  <a:pt x="0" y="131826"/>
                </a:lnTo>
              </a:path>
            </a:pathLst>
          </a:custGeom>
          <a:noFill/>
          <a:ln w="8127">
            <a:solidFill>
              <a:srgbClr val="28166F"/>
            </a:solidFill>
            <a:round/>
          </a:ln>
        </p:spPr>
        <p:txBody>
          <a:bodyPr lIns="0" tIns="0" rIns="0" bIns="0"/>
          <a:lstStyle/>
          <a:p>
            <a:endParaRPr lang="el-GR"/>
          </a:p>
        </p:txBody>
      </p:sp>
      <p:sp>
        <p:nvSpPr>
          <p:cNvPr id="10660" name="object 421"/>
          <p:cNvSpPr/>
          <p:nvPr/>
        </p:nvSpPr>
        <p:spPr bwMode="auto">
          <a:xfrm>
            <a:off x="4648200" y="3155950"/>
            <a:ext cx="0" cy="131763"/>
          </a:xfrm>
          <a:custGeom>
            <a:avLst/>
            <a:gdLst>
              <a:gd name="T0" fmla="*/ 0 h 131826"/>
              <a:gd name="T1" fmla="*/ 131826 h 131826"/>
              <a:gd name="T2" fmla="*/ 0 60000 65536"/>
              <a:gd name="T3" fmla="*/ 0 60000 65536"/>
              <a:gd name="T4" fmla="*/ 0 h 131826"/>
              <a:gd name="T5" fmla="*/ 131826 h 131826"/>
            </a:gdLst>
            <a:ahLst/>
            <a:cxnLst>
              <a:cxn ang="T2">
                <a:pos x="0" y="T0"/>
              </a:cxn>
              <a:cxn ang="T3">
                <a:pos x="0" y="T1"/>
              </a:cxn>
            </a:cxnLst>
            <a:rect l="0" t="T4" r="0" b="T5"/>
            <a:pathLst>
              <a:path h="131826">
                <a:moveTo>
                  <a:pt x="0" y="0"/>
                </a:moveTo>
                <a:lnTo>
                  <a:pt x="0" y="131826"/>
                </a:lnTo>
              </a:path>
            </a:pathLst>
          </a:custGeom>
          <a:noFill/>
          <a:ln w="8128">
            <a:solidFill>
              <a:srgbClr val="28166F"/>
            </a:solidFill>
            <a:round/>
          </a:ln>
        </p:spPr>
        <p:txBody>
          <a:bodyPr lIns="0" tIns="0" rIns="0" bIns="0"/>
          <a:lstStyle/>
          <a:p>
            <a:endParaRPr lang="el-GR"/>
          </a:p>
        </p:txBody>
      </p:sp>
      <p:sp>
        <p:nvSpPr>
          <p:cNvPr id="10661" name="object 422"/>
          <p:cNvSpPr/>
          <p:nvPr/>
        </p:nvSpPr>
        <p:spPr bwMode="auto">
          <a:xfrm>
            <a:off x="4575175" y="3155950"/>
            <a:ext cx="73025" cy="0"/>
          </a:xfrm>
          <a:custGeom>
            <a:avLst/>
            <a:gdLst>
              <a:gd name="T0" fmla="*/ 73151 w 73151"/>
              <a:gd name="T1" fmla="*/ 0 w 73151"/>
              <a:gd name="T2" fmla="*/ 0 60000 65536"/>
              <a:gd name="T3" fmla="*/ 0 60000 65536"/>
              <a:gd name="T4" fmla="*/ 0 w 73151"/>
              <a:gd name="T5" fmla="*/ 73151 w 73151"/>
            </a:gdLst>
            <a:ahLst/>
            <a:cxnLst>
              <a:cxn ang="T2">
                <a:pos x="T0" y="0"/>
              </a:cxn>
              <a:cxn ang="T3">
                <a:pos x="T1" y="0"/>
              </a:cxn>
            </a:cxnLst>
            <a:rect l="T4" t="0" r="T5" b="0"/>
            <a:pathLst>
              <a:path w="73151">
                <a:moveTo>
                  <a:pt x="73151" y="0"/>
                </a:moveTo>
                <a:lnTo>
                  <a:pt x="0" y="0"/>
                </a:lnTo>
              </a:path>
            </a:pathLst>
          </a:custGeom>
          <a:noFill/>
          <a:ln w="7366">
            <a:solidFill>
              <a:srgbClr val="28166F"/>
            </a:solidFill>
            <a:round/>
          </a:ln>
        </p:spPr>
        <p:txBody>
          <a:bodyPr lIns="0" tIns="0" rIns="0" bIns="0"/>
          <a:lstStyle/>
          <a:p>
            <a:endParaRPr lang="el-GR"/>
          </a:p>
        </p:txBody>
      </p:sp>
      <p:sp>
        <p:nvSpPr>
          <p:cNvPr id="10662" name="object 423"/>
          <p:cNvSpPr/>
          <p:nvPr/>
        </p:nvSpPr>
        <p:spPr bwMode="auto">
          <a:xfrm>
            <a:off x="4575175" y="3429000"/>
            <a:ext cx="71438" cy="0"/>
          </a:xfrm>
          <a:custGeom>
            <a:avLst/>
            <a:gdLst>
              <a:gd name="T0" fmla="*/ 70865 w 70865"/>
              <a:gd name="T1" fmla="*/ 0 w 70865"/>
              <a:gd name="T2" fmla="*/ 0 60000 65536"/>
              <a:gd name="T3" fmla="*/ 0 60000 65536"/>
              <a:gd name="T4" fmla="*/ 0 w 70865"/>
              <a:gd name="T5" fmla="*/ 70865 w 70865"/>
            </a:gdLst>
            <a:ahLst/>
            <a:cxnLst>
              <a:cxn ang="T2">
                <a:pos x="T0" y="0"/>
              </a:cxn>
              <a:cxn ang="T3">
                <a:pos x="T1" y="0"/>
              </a:cxn>
            </a:cxnLst>
            <a:rect l="T4" t="0" r="T5" b="0"/>
            <a:pathLst>
              <a:path w="70865">
                <a:moveTo>
                  <a:pt x="70865" y="0"/>
                </a:moveTo>
                <a:lnTo>
                  <a:pt x="0" y="0"/>
                </a:lnTo>
              </a:path>
            </a:pathLst>
          </a:custGeom>
          <a:noFill/>
          <a:ln w="8128">
            <a:solidFill>
              <a:srgbClr val="28166F"/>
            </a:solidFill>
            <a:round/>
          </a:ln>
        </p:spPr>
        <p:txBody>
          <a:bodyPr lIns="0" tIns="0" rIns="0" bIns="0"/>
          <a:lstStyle/>
          <a:p>
            <a:endParaRPr lang="el-GR"/>
          </a:p>
        </p:txBody>
      </p:sp>
      <p:sp>
        <p:nvSpPr>
          <p:cNvPr id="10663" name="object 424"/>
          <p:cNvSpPr/>
          <p:nvPr/>
        </p:nvSpPr>
        <p:spPr bwMode="auto">
          <a:xfrm>
            <a:off x="4572000" y="3411538"/>
            <a:ext cx="6350" cy="17462"/>
          </a:xfrm>
          <a:custGeom>
            <a:avLst/>
            <a:gdLst>
              <a:gd name="T0" fmla="*/ 3428 w 6857"/>
              <a:gd name="T1" fmla="*/ 0 h 16763"/>
              <a:gd name="T2" fmla="*/ 3428 w 6857"/>
              <a:gd name="T3" fmla="*/ 16763 h 16763"/>
              <a:gd name="T4" fmla="*/ 0 60000 65536"/>
              <a:gd name="T5" fmla="*/ 0 60000 65536"/>
              <a:gd name="T6" fmla="*/ 0 w 6857"/>
              <a:gd name="T7" fmla="*/ 0 h 16763"/>
              <a:gd name="T8" fmla="*/ 6857 w 6857"/>
              <a:gd name="T9" fmla="*/ 16763 h 16763"/>
            </a:gdLst>
            <a:ahLst/>
            <a:cxnLst>
              <a:cxn ang="T4">
                <a:pos x="T0" y="T1"/>
              </a:cxn>
              <a:cxn ang="T5">
                <a:pos x="T2" y="T3"/>
              </a:cxn>
            </a:cxnLst>
            <a:rect l="T6" t="T7" r="T8" b="T9"/>
            <a:pathLst>
              <a:path w="6857" h="16763">
                <a:moveTo>
                  <a:pt x="3428" y="0"/>
                </a:moveTo>
                <a:lnTo>
                  <a:pt x="3428" y="16763"/>
                </a:lnTo>
              </a:path>
            </a:pathLst>
          </a:custGeom>
          <a:noFill/>
          <a:ln w="8127">
            <a:solidFill>
              <a:srgbClr val="28166F"/>
            </a:solidFill>
            <a:round/>
          </a:ln>
        </p:spPr>
        <p:txBody>
          <a:bodyPr lIns="0" tIns="0" rIns="0" bIns="0"/>
          <a:lstStyle/>
          <a:p>
            <a:endParaRPr lang="el-GR"/>
          </a:p>
        </p:txBody>
      </p:sp>
      <p:sp>
        <p:nvSpPr>
          <p:cNvPr id="10664" name="object 425"/>
          <p:cNvSpPr/>
          <p:nvPr/>
        </p:nvSpPr>
        <p:spPr bwMode="auto">
          <a:xfrm>
            <a:off x="4643438" y="3411538"/>
            <a:ext cx="6350" cy="17462"/>
          </a:xfrm>
          <a:custGeom>
            <a:avLst/>
            <a:gdLst>
              <a:gd name="T0" fmla="*/ 3429 w 6858"/>
              <a:gd name="T1" fmla="*/ 0 h 16763"/>
              <a:gd name="T2" fmla="*/ 3429 w 6858"/>
              <a:gd name="T3" fmla="*/ 16763 h 16763"/>
              <a:gd name="T4" fmla="*/ 0 60000 65536"/>
              <a:gd name="T5" fmla="*/ 0 60000 65536"/>
              <a:gd name="T6" fmla="*/ 0 w 6858"/>
              <a:gd name="T7" fmla="*/ 0 h 16763"/>
              <a:gd name="T8" fmla="*/ 6858 w 6858"/>
              <a:gd name="T9" fmla="*/ 16763 h 16763"/>
            </a:gdLst>
            <a:ahLst/>
            <a:cxnLst>
              <a:cxn ang="T4">
                <a:pos x="T0" y="T1"/>
              </a:cxn>
              <a:cxn ang="T5">
                <a:pos x="T2" y="T3"/>
              </a:cxn>
            </a:cxnLst>
            <a:rect l="T6" t="T7" r="T8" b="T9"/>
            <a:pathLst>
              <a:path w="6858" h="16763">
                <a:moveTo>
                  <a:pt x="3429" y="0"/>
                </a:moveTo>
                <a:lnTo>
                  <a:pt x="3429" y="16763"/>
                </a:lnTo>
              </a:path>
            </a:pathLst>
          </a:custGeom>
          <a:noFill/>
          <a:ln w="8128">
            <a:solidFill>
              <a:srgbClr val="28166F"/>
            </a:solidFill>
            <a:round/>
          </a:ln>
        </p:spPr>
        <p:txBody>
          <a:bodyPr lIns="0" tIns="0" rIns="0" bIns="0"/>
          <a:lstStyle/>
          <a:p>
            <a:endParaRPr lang="el-GR"/>
          </a:p>
        </p:txBody>
      </p:sp>
      <p:sp>
        <p:nvSpPr>
          <p:cNvPr id="10665" name="object 426"/>
          <p:cNvSpPr/>
          <p:nvPr/>
        </p:nvSpPr>
        <p:spPr bwMode="auto">
          <a:xfrm>
            <a:off x="4714875" y="3176588"/>
            <a:ext cx="0" cy="111125"/>
          </a:xfrm>
          <a:custGeom>
            <a:avLst/>
            <a:gdLst>
              <a:gd name="T0" fmla="*/ 0 h 110109"/>
              <a:gd name="T1" fmla="*/ 110109 h 110109"/>
              <a:gd name="T2" fmla="*/ 0 60000 65536"/>
              <a:gd name="T3" fmla="*/ 0 60000 65536"/>
              <a:gd name="T4" fmla="*/ 0 h 110109"/>
              <a:gd name="T5" fmla="*/ 110109 h 110109"/>
            </a:gdLst>
            <a:ahLst/>
            <a:cxnLst>
              <a:cxn ang="T2">
                <a:pos x="0" y="T0"/>
              </a:cxn>
              <a:cxn ang="T3">
                <a:pos x="0" y="T1"/>
              </a:cxn>
            </a:cxnLst>
            <a:rect l="0" t="T4" r="0" b="T5"/>
            <a:pathLst>
              <a:path h="110109">
                <a:moveTo>
                  <a:pt x="0" y="0"/>
                </a:moveTo>
                <a:lnTo>
                  <a:pt x="0" y="110109"/>
                </a:lnTo>
              </a:path>
            </a:pathLst>
          </a:custGeom>
          <a:noFill/>
          <a:ln w="42545">
            <a:solidFill>
              <a:srgbClr val="28166F"/>
            </a:solidFill>
            <a:round/>
          </a:ln>
        </p:spPr>
        <p:txBody>
          <a:bodyPr lIns="0" tIns="0" rIns="0" bIns="0"/>
          <a:lstStyle/>
          <a:p>
            <a:endParaRPr lang="el-GR"/>
          </a:p>
        </p:txBody>
      </p:sp>
      <p:sp>
        <p:nvSpPr>
          <p:cNvPr id="10666" name="object 427"/>
          <p:cNvSpPr/>
          <p:nvPr/>
        </p:nvSpPr>
        <p:spPr bwMode="auto">
          <a:xfrm>
            <a:off x="4697413" y="3217863"/>
            <a:ext cx="52387" cy="0"/>
          </a:xfrm>
          <a:custGeom>
            <a:avLst/>
            <a:gdLst>
              <a:gd name="T0" fmla="*/ 52577 w 52577"/>
              <a:gd name="T1" fmla="*/ 0 w 52577"/>
              <a:gd name="T2" fmla="*/ 0 60000 65536"/>
              <a:gd name="T3" fmla="*/ 0 60000 65536"/>
              <a:gd name="T4" fmla="*/ 0 w 52577"/>
              <a:gd name="T5" fmla="*/ 52577 w 52577"/>
            </a:gdLst>
            <a:ahLst/>
            <a:cxnLst>
              <a:cxn ang="T2">
                <a:pos x="T0" y="0"/>
              </a:cxn>
              <a:cxn ang="T3">
                <a:pos x="T1" y="0"/>
              </a:cxn>
            </a:cxnLst>
            <a:rect l="T4" t="0" r="T5" b="0"/>
            <a:pathLst>
              <a:path w="52577">
                <a:moveTo>
                  <a:pt x="52577" y="0"/>
                </a:moveTo>
                <a:lnTo>
                  <a:pt x="0" y="0"/>
                </a:lnTo>
              </a:path>
            </a:pathLst>
          </a:custGeom>
          <a:noFill/>
          <a:ln w="9651">
            <a:solidFill>
              <a:srgbClr val="28166F"/>
            </a:solidFill>
            <a:round/>
          </a:ln>
        </p:spPr>
        <p:txBody>
          <a:bodyPr lIns="0" tIns="0" rIns="0" bIns="0"/>
          <a:lstStyle/>
          <a:p>
            <a:endParaRPr lang="el-GR"/>
          </a:p>
        </p:txBody>
      </p:sp>
      <p:sp>
        <p:nvSpPr>
          <p:cNvPr id="10667" name="object 428"/>
          <p:cNvSpPr/>
          <p:nvPr/>
        </p:nvSpPr>
        <p:spPr bwMode="auto">
          <a:xfrm>
            <a:off x="4695825" y="3206750"/>
            <a:ext cx="11113" cy="11113"/>
          </a:xfrm>
          <a:custGeom>
            <a:avLst/>
            <a:gdLst>
              <a:gd name="T0" fmla="*/ 11429 w 11429"/>
              <a:gd name="T1" fmla="*/ 4572 h 11430"/>
              <a:gd name="T2" fmla="*/ 6857 w 11429"/>
              <a:gd name="T3" fmla="*/ 0 h 11430"/>
              <a:gd name="T4" fmla="*/ 0 w 11429"/>
              <a:gd name="T5" fmla="*/ 6858 h 11430"/>
              <a:gd name="T6" fmla="*/ 6095 w 11429"/>
              <a:gd name="T7" fmla="*/ 11430 h 11430"/>
              <a:gd name="T8" fmla="*/ 11429 w 11429"/>
              <a:gd name="T9" fmla="*/ 4572 h 11430"/>
              <a:gd name="T10" fmla="*/ 0 60000 65536"/>
              <a:gd name="T11" fmla="*/ 0 60000 65536"/>
              <a:gd name="T12" fmla="*/ 0 60000 65536"/>
              <a:gd name="T13" fmla="*/ 0 60000 65536"/>
              <a:gd name="T14" fmla="*/ 0 60000 65536"/>
              <a:gd name="T15" fmla="*/ 0 w 11429"/>
              <a:gd name="T16" fmla="*/ 0 h 11430"/>
              <a:gd name="T17" fmla="*/ 11429 w 11429"/>
              <a:gd name="T18" fmla="*/ 11430 h 11430"/>
            </a:gdLst>
            <a:ahLst/>
            <a:cxnLst>
              <a:cxn ang="T10">
                <a:pos x="T0" y="T1"/>
              </a:cxn>
              <a:cxn ang="T11">
                <a:pos x="T2" y="T3"/>
              </a:cxn>
              <a:cxn ang="T12">
                <a:pos x="T4" y="T5"/>
              </a:cxn>
              <a:cxn ang="T13">
                <a:pos x="T6" y="T7"/>
              </a:cxn>
              <a:cxn ang="T14">
                <a:pos x="T8" y="T9"/>
              </a:cxn>
            </a:cxnLst>
            <a:rect l="T15" t="T16" r="T17" b="T18"/>
            <a:pathLst>
              <a:path w="11429" h="11430">
                <a:moveTo>
                  <a:pt x="11429" y="4572"/>
                </a:moveTo>
                <a:lnTo>
                  <a:pt x="6857" y="0"/>
                </a:lnTo>
                <a:lnTo>
                  <a:pt x="0" y="6858"/>
                </a:lnTo>
                <a:lnTo>
                  <a:pt x="6095" y="11430"/>
                </a:lnTo>
                <a:lnTo>
                  <a:pt x="11429" y="4572"/>
                </a:lnTo>
                <a:close/>
              </a:path>
            </a:pathLst>
          </a:custGeom>
          <a:solidFill>
            <a:srgbClr val="28166F"/>
          </a:solidFill>
          <a:ln w="9525">
            <a:noFill/>
            <a:round/>
          </a:ln>
        </p:spPr>
        <p:txBody>
          <a:bodyPr lIns="0" tIns="0" rIns="0" bIns="0"/>
          <a:lstStyle/>
          <a:p>
            <a:endParaRPr lang="el-GR"/>
          </a:p>
        </p:txBody>
      </p:sp>
      <p:sp>
        <p:nvSpPr>
          <p:cNvPr id="10668" name="object 429"/>
          <p:cNvSpPr/>
          <p:nvPr/>
        </p:nvSpPr>
        <p:spPr bwMode="auto">
          <a:xfrm>
            <a:off x="4733925" y="3194050"/>
            <a:ext cx="6350" cy="12700"/>
          </a:xfrm>
          <a:custGeom>
            <a:avLst/>
            <a:gdLst>
              <a:gd name="T0" fmla="*/ 3429 w 6858"/>
              <a:gd name="T1" fmla="*/ 0 h 12192"/>
              <a:gd name="T2" fmla="*/ 3429 w 6858"/>
              <a:gd name="T3" fmla="*/ 12192 h 12192"/>
              <a:gd name="T4" fmla="*/ 0 60000 65536"/>
              <a:gd name="T5" fmla="*/ 0 60000 65536"/>
              <a:gd name="T6" fmla="*/ 0 w 6858"/>
              <a:gd name="T7" fmla="*/ 0 h 12192"/>
              <a:gd name="T8" fmla="*/ 6858 w 6858"/>
              <a:gd name="T9" fmla="*/ 12192 h 12192"/>
            </a:gdLst>
            <a:ahLst/>
            <a:cxnLst>
              <a:cxn ang="T4">
                <a:pos x="T0" y="T1"/>
              </a:cxn>
              <a:cxn ang="T5">
                <a:pos x="T2" y="T3"/>
              </a:cxn>
            </a:cxnLst>
            <a:rect l="T6" t="T7" r="T8" b="T9"/>
            <a:pathLst>
              <a:path w="6858" h="12192">
                <a:moveTo>
                  <a:pt x="3429" y="0"/>
                </a:moveTo>
                <a:lnTo>
                  <a:pt x="3429" y="12192"/>
                </a:lnTo>
              </a:path>
            </a:pathLst>
          </a:custGeom>
          <a:noFill/>
          <a:ln w="8128">
            <a:solidFill>
              <a:srgbClr val="28166F"/>
            </a:solidFill>
            <a:round/>
          </a:ln>
        </p:spPr>
        <p:txBody>
          <a:bodyPr lIns="0" tIns="0" rIns="0" bIns="0"/>
          <a:lstStyle/>
          <a:p>
            <a:endParaRPr lang="el-GR"/>
          </a:p>
        </p:txBody>
      </p:sp>
      <p:sp>
        <p:nvSpPr>
          <p:cNvPr id="10669" name="object 430"/>
          <p:cNvSpPr/>
          <p:nvPr/>
        </p:nvSpPr>
        <p:spPr bwMode="auto">
          <a:xfrm>
            <a:off x="4705350" y="3201988"/>
            <a:ext cx="36513" cy="9525"/>
          </a:xfrm>
          <a:custGeom>
            <a:avLst/>
            <a:gdLst>
              <a:gd name="T0" fmla="*/ 17907 w 35813"/>
              <a:gd name="T1" fmla="*/ 0 h 8381"/>
              <a:gd name="T2" fmla="*/ 17907 w 35813"/>
              <a:gd name="T3" fmla="*/ 8381 h 8381"/>
              <a:gd name="T4" fmla="*/ 0 60000 65536"/>
              <a:gd name="T5" fmla="*/ 0 60000 65536"/>
              <a:gd name="T6" fmla="*/ 0 w 35813"/>
              <a:gd name="T7" fmla="*/ 0 h 8381"/>
              <a:gd name="T8" fmla="*/ 35813 w 35813"/>
              <a:gd name="T9" fmla="*/ 8381 h 8381"/>
            </a:gdLst>
            <a:ahLst/>
            <a:cxnLst>
              <a:cxn ang="T4">
                <a:pos x="T0" y="T1"/>
              </a:cxn>
              <a:cxn ang="T5">
                <a:pos x="T2" y="T3"/>
              </a:cxn>
            </a:cxnLst>
            <a:rect l="T6" t="T7" r="T8" b="T9"/>
            <a:pathLst>
              <a:path w="35813" h="8381">
                <a:moveTo>
                  <a:pt x="17907" y="0"/>
                </a:moveTo>
                <a:lnTo>
                  <a:pt x="17907" y="8381"/>
                </a:lnTo>
              </a:path>
            </a:pathLst>
          </a:custGeom>
          <a:noFill/>
          <a:ln w="37083">
            <a:solidFill>
              <a:srgbClr val="28166F"/>
            </a:solidFill>
            <a:round/>
          </a:ln>
        </p:spPr>
        <p:txBody>
          <a:bodyPr lIns="0" tIns="0" rIns="0" bIns="0"/>
          <a:lstStyle/>
          <a:p>
            <a:endParaRPr lang="el-GR"/>
          </a:p>
        </p:txBody>
      </p:sp>
      <p:sp>
        <p:nvSpPr>
          <p:cNvPr id="10670" name="object 431"/>
          <p:cNvSpPr/>
          <p:nvPr/>
        </p:nvSpPr>
        <p:spPr bwMode="auto">
          <a:xfrm>
            <a:off x="4740275" y="3206750"/>
            <a:ext cx="12700" cy="11113"/>
          </a:xfrm>
          <a:custGeom>
            <a:avLst/>
            <a:gdLst>
              <a:gd name="T0" fmla="*/ 12954 w 12954"/>
              <a:gd name="T1" fmla="*/ 6858 h 11430"/>
              <a:gd name="T2" fmla="*/ 5334 w 12954"/>
              <a:gd name="T3" fmla="*/ 0 h 11430"/>
              <a:gd name="T4" fmla="*/ 0 w 12954"/>
              <a:gd name="T5" fmla="*/ 4572 h 11430"/>
              <a:gd name="T6" fmla="*/ 7620 w 12954"/>
              <a:gd name="T7" fmla="*/ 11430 h 11430"/>
              <a:gd name="T8" fmla="*/ 12954 w 12954"/>
              <a:gd name="T9" fmla="*/ 6858 h 11430"/>
              <a:gd name="T10" fmla="*/ 0 60000 65536"/>
              <a:gd name="T11" fmla="*/ 0 60000 65536"/>
              <a:gd name="T12" fmla="*/ 0 60000 65536"/>
              <a:gd name="T13" fmla="*/ 0 60000 65536"/>
              <a:gd name="T14" fmla="*/ 0 60000 65536"/>
              <a:gd name="T15" fmla="*/ 0 w 12954"/>
              <a:gd name="T16" fmla="*/ 0 h 11430"/>
              <a:gd name="T17" fmla="*/ 12954 w 12954"/>
              <a:gd name="T18" fmla="*/ 11430 h 11430"/>
            </a:gdLst>
            <a:ahLst/>
            <a:cxnLst>
              <a:cxn ang="T10">
                <a:pos x="T0" y="T1"/>
              </a:cxn>
              <a:cxn ang="T11">
                <a:pos x="T2" y="T3"/>
              </a:cxn>
              <a:cxn ang="T12">
                <a:pos x="T4" y="T5"/>
              </a:cxn>
              <a:cxn ang="T13">
                <a:pos x="T6" y="T7"/>
              </a:cxn>
              <a:cxn ang="T14">
                <a:pos x="T8" y="T9"/>
              </a:cxn>
            </a:cxnLst>
            <a:rect l="T15" t="T16" r="T17" b="T18"/>
            <a:pathLst>
              <a:path w="12954" h="11430">
                <a:moveTo>
                  <a:pt x="12954" y="6858"/>
                </a:moveTo>
                <a:lnTo>
                  <a:pt x="5334" y="0"/>
                </a:lnTo>
                <a:lnTo>
                  <a:pt x="0" y="4572"/>
                </a:lnTo>
                <a:lnTo>
                  <a:pt x="7620" y="11430"/>
                </a:lnTo>
                <a:lnTo>
                  <a:pt x="12954" y="6858"/>
                </a:lnTo>
                <a:close/>
              </a:path>
            </a:pathLst>
          </a:custGeom>
          <a:solidFill>
            <a:srgbClr val="28166F"/>
          </a:solidFill>
          <a:ln w="9525">
            <a:noFill/>
            <a:round/>
          </a:ln>
        </p:spPr>
        <p:txBody>
          <a:bodyPr lIns="0" tIns="0" rIns="0" bIns="0"/>
          <a:lstStyle/>
          <a:p>
            <a:endParaRPr lang="el-GR"/>
          </a:p>
        </p:txBody>
      </p:sp>
      <p:sp>
        <p:nvSpPr>
          <p:cNvPr id="10671" name="object 432"/>
          <p:cNvSpPr/>
          <p:nvPr/>
        </p:nvSpPr>
        <p:spPr bwMode="auto">
          <a:xfrm>
            <a:off x="4740275" y="3159125"/>
            <a:ext cx="115888" cy="0"/>
          </a:xfrm>
          <a:custGeom>
            <a:avLst/>
            <a:gdLst>
              <a:gd name="T0" fmla="*/ 116586 w 116586"/>
              <a:gd name="T1" fmla="*/ 0 w 116586"/>
              <a:gd name="T2" fmla="*/ 0 60000 65536"/>
              <a:gd name="T3" fmla="*/ 0 60000 65536"/>
              <a:gd name="T4" fmla="*/ 0 w 116586"/>
              <a:gd name="T5" fmla="*/ 116586 w 116586"/>
            </a:gdLst>
            <a:ahLst/>
            <a:cxnLst>
              <a:cxn ang="T2">
                <a:pos x="T0" y="0"/>
              </a:cxn>
              <a:cxn ang="T3">
                <a:pos x="T1" y="0"/>
              </a:cxn>
            </a:cxnLst>
            <a:rect l="T4" t="0" r="T5" b="0"/>
            <a:pathLst>
              <a:path w="116586">
                <a:moveTo>
                  <a:pt x="116586" y="0"/>
                </a:moveTo>
                <a:lnTo>
                  <a:pt x="0" y="0"/>
                </a:lnTo>
              </a:path>
            </a:pathLst>
          </a:custGeom>
          <a:noFill/>
          <a:ln w="9651">
            <a:solidFill>
              <a:srgbClr val="28166F"/>
            </a:solidFill>
            <a:round/>
          </a:ln>
        </p:spPr>
        <p:txBody>
          <a:bodyPr lIns="0" tIns="0" rIns="0" bIns="0"/>
          <a:lstStyle/>
          <a:p>
            <a:endParaRPr lang="el-GR"/>
          </a:p>
        </p:txBody>
      </p:sp>
      <p:sp>
        <p:nvSpPr>
          <p:cNvPr id="10672" name="object 433"/>
          <p:cNvSpPr/>
          <p:nvPr/>
        </p:nvSpPr>
        <p:spPr bwMode="auto">
          <a:xfrm>
            <a:off x="4745038" y="3046413"/>
            <a:ext cx="109537" cy="0"/>
          </a:xfrm>
          <a:custGeom>
            <a:avLst/>
            <a:gdLst>
              <a:gd name="T0" fmla="*/ 110489 w 110489"/>
              <a:gd name="T1" fmla="*/ 0 w 110489"/>
              <a:gd name="T2" fmla="*/ 0 60000 65536"/>
              <a:gd name="T3" fmla="*/ 0 60000 65536"/>
              <a:gd name="T4" fmla="*/ 0 w 110489"/>
              <a:gd name="T5" fmla="*/ 110489 w 110489"/>
            </a:gdLst>
            <a:ahLst/>
            <a:cxnLst>
              <a:cxn ang="T2">
                <a:pos x="T0" y="0"/>
              </a:cxn>
              <a:cxn ang="T3">
                <a:pos x="T1" y="0"/>
              </a:cxn>
            </a:cxnLst>
            <a:rect l="T4" t="0" r="T5" b="0"/>
            <a:pathLst>
              <a:path w="110489">
                <a:moveTo>
                  <a:pt x="110489" y="0"/>
                </a:moveTo>
                <a:lnTo>
                  <a:pt x="0" y="0"/>
                </a:lnTo>
              </a:path>
            </a:pathLst>
          </a:custGeom>
          <a:noFill/>
          <a:ln w="21843">
            <a:solidFill>
              <a:srgbClr val="28166F"/>
            </a:solidFill>
            <a:round/>
          </a:ln>
        </p:spPr>
        <p:txBody>
          <a:bodyPr lIns="0" tIns="0" rIns="0" bIns="0"/>
          <a:lstStyle/>
          <a:p>
            <a:endParaRPr lang="el-GR"/>
          </a:p>
        </p:txBody>
      </p:sp>
      <p:sp>
        <p:nvSpPr>
          <p:cNvPr id="10673" name="object 434"/>
          <p:cNvSpPr/>
          <p:nvPr/>
        </p:nvSpPr>
        <p:spPr bwMode="auto">
          <a:xfrm>
            <a:off x="4740275" y="3060700"/>
            <a:ext cx="4763" cy="7938"/>
          </a:xfrm>
          <a:custGeom>
            <a:avLst/>
            <a:gdLst>
              <a:gd name="T0" fmla="*/ 2286 w 4572"/>
              <a:gd name="T1" fmla="*/ 0 h 9143"/>
              <a:gd name="T2" fmla="*/ 2286 w 4572"/>
              <a:gd name="T3" fmla="*/ 9143 h 9143"/>
              <a:gd name="T4" fmla="*/ 0 60000 65536"/>
              <a:gd name="T5" fmla="*/ 0 60000 65536"/>
              <a:gd name="T6" fmla="*/ 0 w 4572"/>
              <a:gd name="T7" fmla="*/ 0 h 9143"/>
              <a:gd name="T8" fmla="*/ 4572 w 4572"/>
              <a:gd name="T9" fmla="*/ 9143 h 9143"/>
            </a:gdLst>
            <a:ahLst/>
            <a:cxnLst>
              <a:cxn ang="T4">
                <a:pos x="T0" y="T1"/>
              </a:cxn>
              <a:cxn ang="T5">
                <a:pos x="T2" y="T3"/>
              </a:cxn>
            </a:cxnLst>
            <a:rect l="T6" t="T7" r="T8" b="T9"/>
            <a:pathLst>
              <a:path w="4572" h="9143">
                <a:moveTo>
                  <a:pt x="2286" y="0"/>
                </a:moveTo>
                <a:lnTo>
                  <a:pt x="2286" y="9143"/>
                </a:lnTo>
              </a:path>
            </a:pathLst>
          </a:custGeom>
          <a:noFill/>
          <a:ln w="5842">
            <a:solidFill>
              <a:srgbClr val="28166F"/>
            </a:solidFill>
            <a:round/>
          </a:ln>
        </p:spPr>
        <p:txBody>
          <a:bodyPr lIns="0" tIns="0" rIns="0" bIns="0"/>
          <a:lstStyle/>
          <a:p>
            <a:endParaRPr lang="el-GR"/>
          </a:p>
        </p:txBody>
      </p:sp>
      <p:sp>
        <p:nvSpPr>
          <p:cNvPr id="10674" name="object 435"/>
          <p:cNvSpPr/>
          <p:nvPr/>
        </p:nvSpPr>
        <p:spPr bwMode="auto">
          <a:xfrm>
            <a:off x="4743450" y="3036888"/>
            <a:ext cx="0" cy="122237"/>
          </a:xfrm>
          <a:custGeom>
            <a:avLst/>
            <a:gdLst>
              <a:gd name="T0" fmla="*/ 0 h 121538"/>
              <a:gd name="T1" fmla="*/ 121538 h 121538"/>
              <a:gd name="T2" fmla="*/ 0 60000 65536"/>
              <a:gd name="T3" fmla="*/ 0 60000 65536"/>
              <a:gd name="T4" fmla="*/ 0 h 121538"/>
              <a:gd name="T5" fmla="*/ 121538 h 121538"/>
            </a:gdLst>
            <a:ahLst/>
            <a:cxnLst>
              <a:cxn ang="T2">
                <a:pos x="0" y="T0"/>
              </a:cxn>
              <a:cxn ang="T3">
                <a:pos x="0" y="T1"/>
              </a:cxn>
            </a:cxnLst>
            <a:rect l="0" t="T4" r="0" b="T5"/>
            <a:pathLst>
              <a:path h="121538">
                <a:moveTo>
                  <a:pt x="0" y="0"/>
                </a:moveTo>
                <a:lnTo>
                  <a:pt x="0" y="121538"/>
                </a:lnTo>
              </a:path>
            </a:pathLst>
          </a:custGeom>
          <a:noFill/>
          <a:ln w="14350">
            <a:solidFill>
              <a:srgbClr val="28166F"/>
            </a:solidFill>
            <a:round/>
          </a:ln>
        </p:spPr>
        <p:txBody>
          <a:bodyPr lIns="0" tIns="0" rIns="0" bIns="0"/>
          <a:lstStyle/>
          <a:p>
            <a:endParaRPr lang="el-GR"/>
          </a:p>
        </p:txBody>
      </p:sp>
      <p:sp>
        <p:nvSpPr>
          <p:cNvPr id="10675" name="object 436"/>
          <p:cNvSpPr/>
          <p:nvPr/>
        </p:nvSpPr>
        <p:spPr bwMode="auto">
          <a:xfrm>
            <a:off x="4540250" y="3284538"/>
            <a:ext cx="34925" cy="6350"/>
          </a:xfrm>
          <a:custGeom>
            <a:avLst/>
            <a:gdLst>
              <a:gd name="T0" fmla="*/ 17906 w 35813"/>
              <a:gd name="T1" fmla="*/ 0 h 6858"/>
              <a:gd name="T2" fmla="*/ 17906 w 35813"/>
              <a:gd name="T3" fmla="*/ 6858 h 6858"/>
              <a:gd name="T4" fmla="*/ 0 60000 65536"/>
              <a:gd name="T5" fmla="*/ 0 60000 65536"/>
              <a:gd name="T6" fmla="*/ 0 w 35813"/>
              <a:gd name="T7" fmla="*/ 0 h 6858"/>
              <a:gd name="T8" fmla="*/ 35813 w 35813"/>
              <a:gd name="T9" fmla="*/ 6858 h 6858"/>
            </a:gdLst>
            <a:ahLst/>
            <a:cxnLst>
              <a:cxn ang="T4">
                <a:pos x="T0" y="T1"/>
              </a:cxn>
              <a:cxn ang="T5">
                <a:pos x="T2" y="T3"/>
              </a:cxn>
            </a:cxnLst>
            <a:rect l="T6" t="T7" r="T8" b="T9"/>
            <a:pathLst>
              <a:path w="35813" h="6858">
                <a:moveTo>
                  <a:pt x="17906" y="0"/>
                </a:moveTo>
                <a:lnTo>
                  <a:pt x="17906" y="6858"/>
                </a:lnTo>
              </a:path>
            </a:pathLst>
          </a:custGeom>
          <a:noFill/>
          <a:ln w="37083">
            <a:solidFill>
              <a:srgbClr val="28166F"/>
            </a:solidFill>
            <a:round/>
          </a:ln>
        </p:spPr>
        <p:txBody>
          <a:bodyPr lIns="0" tIns="0" rIns="0" bIns="0"/>
          <a:lstStyle/>
          <a:p>
            <a:endParaRPr lang="el-GR"/>
          </a:p>
        </p:txBody>
      </p:sp>
      <p:sp>
        <p:nvSpPr>
          <p:cNvPr id="10676" name="object 437"/>
          <p:cNvSpPr/>
          <p:nvPr/>
        </p:nvSpPr>
        <p:spPr bwMode="auto">
          <a:xfrm>
            <a:off x="4686300" y="3003550"/>
            <a:ext cx="0" cy="282575"/>
          </a:xfrm>
          <a:custGeom>
            <a:avLst/>
            <a:gdLst>
              <a:gd name="T0" fmla="*/ 0 h 282702"/>
              <a:gd name="T1" fmla="*/ 282702 h 282702"/>
              <a:gd name="T2" fmla="*/ 0 60000 65536"/>
              <a:gd name="T3" fmla="*/ 0 60000 65536"/>
              <a:gd name="T4" fmla="*/ 0 h 282702"/>
              <a:gd name="T5" fmla="*/ 282702 h 282702"/>
            </a:gdLst>
            <a:ahLst/>
            <a:cxnLst>
              <a:cxn ang="T2">
                <a:pos x="0" y="T0"/>
              </a:cxn>
              <a:cxn ang="T3">
                <a:pos x="0" y="T1"/>
              </a:cxn>
            </a:cxnLst>
            <a:rect l="0" t="T4" r="0" b="T5"/>
            <a:pathLst>
              <a:path h="282702">
                <a:moveTo>
                  <a:pt x="0" y="0"/>
                </a:moveTo>
                <a:lnTo>
                  <a:pt x="0" y="282702"/>
                </a:lnTo>
              </a:path>
            </a:pathLst>
          </a:custGeom>
          <a:noFill/>
          <a:ln w="8128">
            <a:solidFill>
              <a:srgbClr val="28166F"/>
            </a:solidFill>
            <a:round/>
          </a:ln>
        </p:spPr>
        <p:txBody>
          <a:bodyPr lIns="0" tIns="0" rIns="0" bIns="0"/>
          <a:lstStyle/>
          <a:p>
            <a:endParaRPr lang="el-GR"/>
          </a:p>
        </p:txBody>
      </p:sp>
      <p:sp>
        <p:nvSpPr>
          <p:cNvPr id="10677" name="object 438"/>
          <p:cNvSpPr/>
          <p:nvPr/>
        </p:nvSpPr>
        <p:spPr bwMode="auto">
          <a:xfrm>
            <a:off x="4535488" y="3282950"/>
            <a:ext cx="6350" cy="7938"/>
          </a:xfrm>
          <a:custGeom>
            <a:avLst/>
            <a:gdLst>
              <a:gd name="T0" fmla="*/ 6096 w 6096"/>
              <a:gd name="T1" fmla="*/ 3048 h 8381"/>
              <a:gd name="T2" fmla="*/ 5334 w 6096"/>
              <a:gd name="T3" fmla="*/ 0 h 8381"/>
              <a:gd name="T4" fmla="*/ 0 w 6096"/>
              <a:gd name="T5" fmla="*/ 5333 h 8381"/>
              <a:gd name="T6" fmla="*/ 762 w 6096"/>
              <a:gd name="T7" fmla="*/ 8381 h 8381"/>
              <a:gd name="T8" fmla="*/ 6096 w 6096"/>
              <a:gd name="T9" fmla="*/ 3048 h 8381"/>
              <a:gd name="T10" fmla="*/ 0 60000 65536"/>
              <a:gd name="T11" fmla="*/ 0 60000 65536"/>
              <a:gd name="T12" fmla="*/ 0 60000 65536"/>
              <a:gd name="T13" fmla="*/ 0 60000 65536"/>
              <a:gd name="T14" fmla="*/ 0 60000 65536"/>
              <a:gd name="T15" fmla="*/ 0 w 6096"/>
              <a:gd name="T16" fmla="*/ 0 h 8381"/>
              <a:gd name="T17" fmla="*/ 6096 w 6096"/>
              <a:gd name="T18" fmla="*/ 8381 h 8381"/>
            </a:gdLst>
            <a:ahLst/>
            <a:cxnLst>
              <a:cxn ang="T10">
                <a:pos x="T0" y="T1"/>
              </a:cxn>
              <a:cxn ang="T11">
                <a:pos x="T2" y="T3"/>
              </a:cxn>
              <a:cxn ang="T12">
                <a:pos x="T4" y="T5"/>
              </a:cxn>
              <a:cxn ang="T13">
                <a:pos x="T6" y="T7"/>
              </a:cxn>
              <a:cxn ang="T14">
                <a:pos x="T8" y="T9"/>
              </a:cxn>
            </a:cxnLst>
            <a:rect l="T15" t="T16" r="T17" b="T18"/>
            <a:pathLst>
              <a:path w="6096" h="8381">
                <a:moveTo>
                  <a:pt x="6096" y="3048"/>
                </a:moveTo>
                <a:lnTo>
                  <a:pt x="5334" y="0"/>
                </a:lnTo>
                <a:lnTo>
                  <a:pt x="0" y="5333"/>
                </a:lnTo>
                <a:lnTo>
                  <a:pt x="762" y="8381"/>
                </a:lnTo>
                <a:lnTo>
                  <a:pt x="6096" y="3048"/>
                </a:lnTo>
                <a:close/>
              </a:path>
            </a:pathLst>
          </a:custGeom>
          <a:solidFill>
            <a:srgbClr val="28166F"/>
          </a:solidFill>
          <a:ln w="9525">
            <a:noFill/>
            <a:round/>
          </a:ln>
        </p:spPr>
        <p:txBody>
          <a:bodyPr lIns="0" tIns="0" rIns="0" bIns="0"/>
          <a:lstStyle/>
          <a:p>
            <a:endParaRPr lang="el-GR"/>
          </a:p>
        </p:txBody>
      </p:sp>
      <p:sp>
        <p:nvSpPr>
          <p:cNvPr id="10678" name="object 439"/>
          <p:cNvSpPr/>
          <p:nvPr/>
        </p:nvSpPr>
        <p:spPr bwMode="auto">
          <a:xfrm>
            <a:off x="4511675" y="2908300"/>
            <a:ext cx="203200" cy="0"/>
          </a:xfrm>
          <a:custGeom>
            <a:avLst/>
            <a:gdLst>
              <a:gd name="T0" fmla="*/ 203453 w 203453"/>
              <a:gd name="T1" fmla="*/ 0 w 203453"/>
              <a:gd name="T2" fmla="*/ 0 60000 65536"/>
              <a:gd name="T3" fmla="*/ 0 60000 65536"/>
              <a:gd name="T4" fmla="*/ 0 w 203453"/>
              <a:gd name="T5" fmla="*/ 203453 w 203453"/>
            </a:gdLst>
            <a:ahLst/>
            <a:cxnLst>
              <a:cxn ang="T2">
                <a:pos x="T0" y="0"/>
              </a:cxn>
              <a:cxn ang="T3">
                <a:pos x="T1" y="0"/>
              </a:cxn>
            </a:cxnLst>
            <a:rect l="T4" t="0" r="T5" b="0"/>
            <a:pathLst>
              <a:path w="203453">
                <a:moveTo>
                  <a:pt x="203453" y="0"/>
                </a:moveTo>
                <a:lnTo>
                  <a:pt x="0" y="0"/>
                </a:lnTo>
              </a:path>
            </a:pathLst>
          </a:custGeom>
          <a:noFill/>
          <a:ln w="8889">
            <a:solidFill>
              <a:srgbClr val="28166F"/>
            </a:solidFill>
            <a:round/>
          </a:ln>
        </p:spPr>
        <p:txBody>
          <a:bodyPr lIns="0" tIns="0" rIns="0" bIns="0"/>
          <a:lstStyle/>
          <a:p>
            <a:endParaRPr lang="el-GR"/>
          </a:p>
        </p:txBody>
      </p:sp>
      <p:sp>
        <p:nvSpPr>
          <p:cNvPr id="10679" name="object 440"/>
          <p:cNvSpPr/>
          <p:nvPr/>
        </p:nvSpPr>
        <p:spPr bwMode="auto">
          <a:xfrm>
            <a:off x="4511675" y="3003550"/>
            <a:ext cx="203200" cy="0"/>
          </a:xfrm>
          <a:custGeom>
            <a:avLst/>
            <a:gdLst>
              <a:gd name="T0" fmla="*/ 203453 w 203453"/>
              <a:gd name="T1" fmla="*/ 0 w 203453"/>
              <a:gd name="T2" fmla="*/ 0 60000 65536"/>
              <a:gd name="T3" fmla="*/ 0 60000 65536"/>
              <a:gd name="T4" fmla="*/ 0 w 203453"/>
              <a:gd name="T5" fmla="*/ 203453 w 203453"/>
            </a:gdLst>
            <a:ahLst/>
            <a:cxnLst>
              <a:cxn ang="T2">
                <a:pos x="T0" y="0"/>
              </a:cxn>
              <a:cxn ang="T3">
                <a:pos x="T1" y="0"/>
              </a:cxn>
            </a:cxnLst>
            <a:rect l="T4" t="0" r="T5" b="0"/>
            <a:pathLst>
              <a:path w="203453">
                <a:moveTo>
                  <a:pt x="203453" y="0"/>
                </a:moveTo>
                <a:lnTo>
                  <a:pt x="0" y="0"/>
                </a:lnTo>
              </a:path>
            </a:pathLst>
          </a:custGeom>
          <a:noFill/>
          <a:ln w="10794">
            <a:solidFill>
              <a:srgbClr val="28166F"/>
            </a:solidFill>
            <a:round/>
          </a:ln>
        </p:spPr>
        <p:txBody>
          <a:bodyPr lIns="0" tIns="0" rIns="0" bIns="0"/>
          <a:lstStyle/>
          <a:p>
            <a:endParaRPr lang="el-GR"/>
          </a:p>
        </p:txBody>
      </p:sp>
      <p:sp>
        <p:nvSpPr>
          <p:cNvPr id="10680" name="object 441"/>
          <p:cNvSpPr/>
          <p:nvPr/>
        </p:nvSpPr>
        <p:spPr bwMode="auto">
          <a:xfrm>
            <a:off x="4711700"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8127">
            <a:solidFill>
              <a:srgbClr val="28166F"/>
            </a:solidFill>
            <a:round/>
          </a:ln>
        </p:spPr>
        <p:txBody>
          <a:bodyPr lIns="0" tIns="0" rIns="0" bIns="0"/>
          <a:lstStyle/>
          <a:p>
            <a:endParaRPr lang="el-GR"/>
          </a:p>
        </p:txBody>
      </p:sp>
      <p:sp>
        <p:nvSpPr>
          <p:cNvPr id="10681" name="object 442"/>
          <p:cNvSpPr/>
          <p:nvPr/>
        </p:nvSpPr>
        <p:spPr bwMode="auto">
          <a:xfrm>
            <a:off x="4511675" y="2909888"/>
            <a:ext cx="0" cy="92075"/>
          </a:xfrm>
          <a:custGeom>
            <a:avLst/>
            <a:gdLst>
              <a:gd name="T0" fmla="*/ 0 h 91439"/>
              <a:gd name="T1" fmla="*/ 91439 h 91439"/>
              <a:gd name="T2" fmla="*/ 0 60000 65536"/>
              <a:gd name="T3" fmla="*/ 0 60000 65536"/>
              <a:gd name="T4" fmla="*/ 0 h 91439"/>
              <a:gd name="T5" fmla="*/ 91439 h 91439"/>
            </a:gdLst>
            <a:ahLst/>
            <a:cxnLst>
              <a:cxn ang="T2">
                <a:pos x="0" y="T0"/>
              </a:cxn>
              <a:cxn ang="T3">
                <a:pos x="0" y="T1"/>
              </a:cxn>
            </a:cxnLst>
            <a:rect l="0" t="T4" r="0" b="T5"/>
            <a:pathLst>
              <a:path h="91439">
                <a:moveTo>
                  <a:pt x="0" y="0"/>
                </a:moveTo>
                <a:lnTo>
                  <a:pt x="0" y="91439"/>
                </a:lnTo>
              </a:path>
            </a:pathLst>
          </a:custGeom>
          <a:noFill/>
          <a:ln w="8128">
            <a:solidFill>
              <a:srgbClr val="28166F"/>
            </a:solidFill>
            <a:round/>
          </a:ln>
        </p:spPr>
        <p:txBody>
          <a:bodyPr lIns="0" tIns="0" rIns="0" bIns="0"/>
          <a:lstStyle/>
          <a:p>
            <a:endParaRPr lang="el-GR"/>
          </a:p>
        </p:txBody>
      </p:sp>
      <p:sp>
        <p:nvSpPr>
          <p:cNvPr id="10682" name="object 443"/>
          <p:cNvSpPr/>
          <p:nvPr/>
        </p:nvSpPr>
        <p:spPr bwMode="auto">
          <a:xfrm>
            <a:off x="4510088" y="2998788"/>
            <a:ext cx="6350" cy="7937"/>
          </a:xfrm>
          <a:custGeom>
            <a:avLst/>
            <a:gdLst>
              <a:gd name="T0" fmla="*/ 6857 w 6857"/>
              <a:gd name="T1" fmla="*/ 2286 h 6857"/>
              <a:gd name="T2" fmla="*/ 5333 w 6857"/>
              <a:gd name="T3" fmla="*/ 0 h 6857"/>
              <a:gd name="T4" fmla="*/ 0 w 6857"/>
              <a:gd name="T5" fmla="*/ 5334 h 6857"/>
              <a:gd name="T6" fmla="*/ 761 w 6857"/>
              <a:gd name="T7" fmla="*/ 6857 h 6857"/>
              <a:gd name="T8" fmla="*/ 6857 w 6857"/>
              <a:gd name="T9" fmla="*/ 2286 h 6857"/>
              <a:gd name="T10" fmla="*/ 0 60000 65536"/>
              <a:gd name="T11" fmla="*/ 0 60000 65536"/>
              <a:gd name="T12" fmla="*/ 0 60000 65536"/>
              <a:gd name="T13" fmla="*/ 0 60000 65536"/>
              <a:gd name="T14" fmla="*/ 0 60000 65536"/>
              <a:gd name="T15" fmla="*/ 0 w 6857"/>
              <a:gd name="T16" fmla="*/ 0 h 6857"/>
              <a:gd name="T17" fmla="*/ 6857 w 6857"/>
              <a:gd name="T18" fmla="*/ 6857 h 6857"/>
            </a:gdLst>
            <a:ahLst/>
            <a:cxnLst>
              <a:cxn ang="T10">
                <a:pos x="T0" y="T1"/>
              </a:cxn>
              <a:cxn ang="T11">
                <a:pos x="T2" y="T3"/>
              </a:cxn>
              <a:cxn ang="T12">
                <a:pos x="T4" y="T5"/>
              </a:cxn>
              <a:cxn ang="T13">
                <a:pos x="T6" y="T7"/>
              </a:cxn>
              <a:cxn ang="T14">
                <a:pos x="T8" y="T9"/>
              </a:cxn>
            </a:cxnLst>
            <a:rect l="T15" t="T16" r="T17" b="T18"/>
            <a:pathLst>
              <a:path w="6857" h="6857">
                <a:moveTo>
                  <a:pt x="6857" y="2286"/>
                </a:moveTo>
                <a:lnTo>
                  <a:pt x="5333" y="0"/>
                </a:lnTo>
                <a:lnTo>
                  <a:pt x="0" y="5334"/>
                </a:lnTo>
                <a:lnTo>
                  <a:pt x="761" y="6857"/>
                </a:lnTo>
                <a:lnTo>
                  <a:pt x="6857" y="2286"/>
                </a:lnTo>
                <a:close/>
              </a:path>
            </a:pathLst>
          </a:custGeom>
          <a:solidFill>
            <a:srgbClr val="28166F"/>
          </a:solidFill>
          <a:ln w="9525">
            <a:noFill/>
            <a:round/>
          </a:ln>
        </p:spPr>
        <p:txBody>
          <a:bodyPr lIns="0" tIns="0" rIns="0" bIns="0"/>
          <a:lstStyle/>
          <a:p>
            <a:endParaRPr lang="el-GR"/>
          </a:p>
        </p:txBody>
      </p:sp>
      <p:sp>
        <p:nvSpPr>
          <p:cNvPr id="10683" name="object 444"/>
          <p:cNvSpPr/>
          <p:nvPr/>
        </p:nvSpPr>
        <p:spPr bwMode="auto">
          <a:xfrm>
            <a:off x="4510088" y="2905125"/>
            <a:ext cx="6350" cy="6350"/>
          </a:xfrm>
          <a:custGeom>
            <a:avLst/>
            <a:gdLst>
              <a:gd name="T0" fmla="*/ 6857 w 6857"/>
              <a:gd name="T1" fmla="*/ 5333 h 6858"/>
              <a:gd name="T2" fmla="*/ 761 w 6857"/>
              <a:gd name="T3" fmla="*/ 0 h 6858"/>
              <a:gd name="T4" fmla="*/ 0 w 6857"/>
              <a:gd name="T5" fmla="*/ 762 h 6858"/>
              <a:gd name="T6" fmla="*/ 5333 w 6857"/>
              <a:gd name="T7" fmla="*/ 6857 h 6858"/>
              <a:gd name="T8" fmla="*/ 6857 w 6857"/>
              <a:gd name="T9" fmla="*/ 5333 h 6858"/>
              <a:gd name="T10" fmla="*/ 0 60000 65536"/>
              <a:gd name="T11" fmla="*/ 0 60000 65536"/>
              <a:gd name="T12" fmla="*/ 0 60000 65536"/>
              <a:gd name="T13" fmla="*/ 0 60000 65536"/>
              <a:gd name="T14" fmla="*/ 0 60000 65536"/>
              <a:gd name="T15" fmla="*/ 0 w 6857"/>
              <a:gd name="T16" fmla="*/ 0 h 6858"/>
              <a:gd name="T17" fmla="*/ 6857 w 6857"/>
              <a:gd name="T18" fmla="*/ 6858 h 6858"/>
            </a:gdLst>
            <a:ahLst/>
            <a:cxnLst>
              <a:cxn ang="T10">
                <a:pos x="T0" y="T1"/>
              </a:cxn>
              <a:cxn ang="T11">
                <a:pos x="T2" y="T3"/>
              </a:cxn>
              <a:cxn ang="T12">
                <a:pos x="T4" y="T5"/>
              </a:cxn>
              <a:cxn ang="T13">
                <a:pos x="T6" y="T7"/>
              </a:cxn>
              <a:cxn ang="T14">
                <a:pos x="T8" y="T9"/>
              </a:cxn>
            </a:cxnLst>
            <a:rect l="T15" t="T16" r="T17" b="T18"/>
            <a:pathLst>
              <a:path w="6857" h="6858">
                <a:moveTo>
                  <a:pt x="6857" y="5333"/>
                </a:moveTo>
                <a:lnTo>
                  <a:pt x="761" y="0"/>
                </a:lnTo>
                <a:lnTo>
                  <a:pt x="0" y="762"/>
                </a:lnTo>
                <a:lnTo>
                  <a:pt x="5333" y="6857"/>
                </a:lnTo>
                <a:lnTo>
                  <a:pt x="6857" y="5333"/>
                </a:lnTo>
                <a:close/>
              </a:path>
            </a:pathLst>
          </a:custGeom>
          <a:solidFill>
            <a:srgbClr val="28166F"/>
          </a:solidFill>
          <a:ln w="9525">
            <a:noFill/>
            <a:round/>
          </a:ln>
        </p:spPr>
        <p:txBody>
          <a:bodyPr lIns="0" tIns="0" rIns="0" bIns="0"/>
          <a:lstStyle/>
          <a:p>
            <a:endParaRPr lang="el-GR"/>
          </a:p>
        </p:txBody>
      </p:sp>
      <p:sp>
        <p:nvSpPr>
          <p:cNvPr id="10684" name="object 445"/>
          <p:cNvSpPr/>
          <p:nvPr/>
        </p:nvSpPr>
        <p:spPr bwMode="auto">
          <a:xfrm>
            <a:off x="4648200" y="3284538"/>
            <a:ext cx="36513" cy="6350"/>
          </a:xfrm>
          <a:custGeom>
            <a:avLst/>
            <a:gdLst>
              <a:gd name="T0" fmla="*/ 18287 w 36575"/>
              <a:gd name="T1" fmla="*/ 0 h 6858"/>
              <a:gd name="T2" fmla="*/ 18287 w 36575"/>
              <a:gd name="T3" fmla="*/ 6858 h 6858"/>
              <a:gd name="T4" fmla="*/ 0 60000 65536"/>
              <a:gd name="T5" fmla="*/ 0 60000 65536"/>
              <a:gd name="T6" fmla="*/ 0 w 36575"/>
              <a:gd name="T7" fmla="*/ 0 h 6858"/>
              <a:gd name="T8" fmla="*/ 36575 w 36575"/>
              <a:gd name="T9" fmla="*/ 6858 h 6858"/>
            </a:gdLst>
            <a:ahLst/>
            <a:cxnLst>
              <a:cxn ang="T4">
                <a:pos x="T0" y="T1"/>
              </a:cxn>
              <a:cxn ang="T5">
                <a:pos x="T2" y="T3"/>
              </a:cxn>
            </a:cxnLst>
            <a:rect l="T6" t="T7" r="T8" b="T9"/>
            <a:pathLst>
              <a:path w="36575" h="6858">
                <a:moveTo>
                  <a:pt x="18287" y="0"/>
                </a:moveTo>
                <a:lnTo>
                  <a:pt x="18287" y="6858"/>
                </a:lnTo>
              </a:path>
            </a:pathLst>
          </a:custGeom>
          <a:noFill/>
          <a:ln w="37845">
            <a:solidFill>
              <a:srgbClr val="28166F"/>
            </a:solidFill>
            <a:round/>
          </a:ln>
        </p:spPr>
        <p:txBody>
          <a:bodyPr lIns="0" tIns="0" rIns="0" bIns="0"/>
          <a:lstStyle/>
          <a:p>
            <a:endParaRPr lang="el-GR"/>
          </a:p>
        </p:txBody>
      </p:sp>
      <p:sp>
        <p:nvSpPr>
          <p:cNvPr id="10685" name="object 446"/>
          <p:cNvSpPr/>
          <p:nvPr/>
        </p:nvSpPr>
        <p:spPr bwMode="auto">
          <a:xfrm>
            <a:off x="4489450" y="3395663"/>
            <a:ext cx="41275" cy="9525"/>
          </a:xfrm>
          <a:custGeom>
            <a:avLst/>
            <a:gdLst>
              <a:gd name="T0" fmla="*/ 20192 w 40386"/>
              <a:gd name="T1" fmla="*/ 0 h 8382"/>
              <a:gd name="T2" fmla="*/ 20192 w 40386"/>
              <a:gd name="T3" fmla="*/ 8382 h 8382"/>
              <a:gd name="T4" fmla="*/ 0 60000 65536"/>
              <a:gd name="T5" fmla="*/ 0 60000 65536"/>
              <a:gd name="T6" fmla="*/ 0 w 40386"/>
              <a:gd name="T7" fmla="*/ 0 h 8382"/>
              <a:gd name="T8" fmla="*/ 40386 w 40386"/>
              <a:gd name="T9" fmla="*/ 8382 h 8382"/>
            </a:gdLst>
            <a:ahLst/>
            <a:cxnLst>
              <a:cxn ang="T4">
                <a:pos x="T0" y="T1"/>
              </a:cxn>
              <a:cxn ang="T5">
                <a:pos x="T2" y="T3"/>
              </a:cxn>
            </a:cxnLst>
            <a:rect l="T6" t="T7" r="T8" b="T9"/>
            <a:pathLst>
              <a:path w="40386" h="8382">
                <a:moveTo>
                  <a:pt x="20192" y="0"/>
                </a:moveTo>
                <a:lnTo>
                  <a:pt x="20192" y="8382"/>
                </a:lnTo>
              </a:path>
            </a:pathLst>
          </a:custGeom>
          <a:noFill/>
          <a:ln w="41656">
            <a:solidFill>
              <a:srgbClr val="28166F"/>
            </a:solidFill>
            <a:round/>
          </a:ln>
        </p:spPr>
        <p:txBody>
          <a:bodyPr lIns="0" tIns="0" rIns="0" bIns="0"/>
          <a:lstStyle/>
          <a:p>
            <a:endParaRPr lang="el-GR"/>
          </a:p>
        </p:txBody>
      </p:sp>
      <p:sp>
        <p:nvSpPr>
          <p:cNvPr id="10686" name="object 447"/>
          <p:cNvSpPr/>
          <p:nvPr/>
        </p:nvSpPr>
        <p:spPr bwMode="auto">
          <a:xfrm>
            <a:off x="4489450" y="3398838"/>
            <a:ext cx="0" cy="104775"/>
          </a:xfrm>
          <a:custGeom>
            <a:avLst/>
            <a:gdLst>
              <a:gd name="T0" fmla="*/ 0 h 103632"/>
              <a:gd name="T1" fmla="*/ 103632 h 103632"/>
              <a:gd name="T2" fmla="*/ 0 60000 65536"/>
              <a:gd name="T3" fmla="*/ 0 60000 65536"/>
              <a:gd name="T4" fmla="*/ 0 h 103632"/>
              <a:gd name="T5" fmla="*/ 103632 h 103632"/>
            </a:gdLst>
            <a:ahLst/>
            <a:cxnLst>
              <a:cxn ang="T2">
                <a:pos x="0" y="T0"/>
              </a:cxn>
              <a:cxn ang="T3">
                <a:pos x="0" y="T1"/>
              </a:cxn>
            </a:cxnLst>
            <a:rect l="0" t="T4" r="0" b="T5"/>
            <a:pathLst>
              <a:path h="103632">
                <a:moveTo>
                  <a:pt x="0" y="0"/>
                </a:moveTo>
                <a:lnTo>
                  <a:pt x="0" y="103632"/>
                </a:lnTo>
              </a:path>
            </a:pathLst>
          </a:custGeom>
          <a:noFill/>
          <a:ln w="8128">
            <a:solidFill>
              <a:srgbClr val="28166F"/>
            </a:solidFill>
            <a:round/>
          </a:ln>
        </p:spPr>
        <p:txBody>
          <a:bodyPr lIns="0" tIns="0" rIns="0" bIns="0"/>
          <a:lstStyle/>
          <a:p>
            <a:endParaRPr lang="el-GR"/>
          </a:p>
        </p:txBody>
      </p:sp>
      <p:sp>
        <p:nvSpPr>
          <p:cNvPr id="10687" name="object 448"/>
          <p:cNvSpPr/>
          <p:nvPr/>
        </p:nvSpPr>
        <p:spPr bwMode="auto">
          <a:xfrm>
            <a:off x="4489450" y="3498850"/>
            <a:ext cx="41275" cy="9525"/>
          </a:xfrm>
          <a:custGeom>
            <a:avLst/>
            <a:gdLst>
              <a:gd name="T0" fmla="*/ 20192 w 40386"/>
              <a:gd name="T1" fmla="*/ 0 h 9144"/>
              <a:gd name="T2" fmla="*/ 20192 w 40386"/>
              <a:gd name="T3" fmla="*/ 9144 h 9144"/>
              <a:gd name="T4" fmla="*/ 0 60000 65536"/>
              <a:gd name="T5" fmla="*/ 0 60000 65536"/>
              <a:gd name="T6" fmla="*/ 0 w 40386"/>
              <a:gd name="T7" fmla="*/ 0 h 9144"/>
              <a:gd name="T8" fmla="*/ 40386 w 40386"/>
              <a:gd name="T9" fmla="*/ 9144 h 9144"/>
            </a:gdLst>
            <a:ahLst/>
            <a:cxnLst>
              <a:cxn ang="T4">
                <a:pos x="T0" y="T1"/>
              </a:cxn>
              <a:cxn ang="T5">
                <a:pos x="T2" y="T3"/>
              </a:cxn>
            </a:cxnLst>
            <a:rect l="T6" t="T7" r="T8" b="T9"/>
            <a:pathLst>
              <a:path w="40386" h="9144">
                <a:moveTo>
                  <a:pt x="20192" y="0"/>
                </a:moveTo>
                <a:lnTo>
                  <a:pt x="20192" y="9144"/>
                </a:lnTo>
              </a:path>
            </a:pathLst>
          </a:custGeom>
          <a:noFill/>
          <a:ln w="41656">
            <a:solidFill>
              <a:srgbClr val="28166F"/>
            </a:solidFill>
            <a:round/>
          </a:ln>
        </p:spPr>
        <p:txBody>
          <a:bodyPr lIns="0" tIns="0" rIns="0" bIns="0"/>
          <a:lstStyle/>
          <a:p>
            <a:endParaRPr lang="el-GR"/>
          </a:p>
        </p:txBody>
      </p:sp>
      <p:sp>
        <p:nvSpPr>
          <p:cNvPr id="10688" name="object 449"/>
          <p:cNvSpPr/>
          <p:nvPr/>
        </p:nvSpPr>
        <p:spPr bwMode="auto">
          <a:xfrm>
            <a:off x="4751388" y="3154363"/>
            <a:ext cx="0" cy="144462"/>
          </a:xfrm>
          <a:custGeom>
            <a:avLst/>
            <a:gdLst>
              <a:gd name="T0" fmla="*/ 0 h 143637"/>
              <a:gd name="T1" fmla="*/ 143637 h 143637"/>
              <a:gd name="T2" fmla="*/ 0 60000 65536"/>
              <a:gd name="T3" fmla="*/ 0 60000 65536"/>
              <a:gd name="T4" fmla="*/ 0 h 143637"/>
              <a:gd name="T5" fmla="*/ 143637 h 143637"/>
            </a:gdLst>
            <a:ahLst/>
            <a:cxnLst>
              <a:cxn ang="T2">
                <a:pos x="0" y="T0"/>
              </a:cxn>
              <a:cxn ang="T3">
                <a:pos x="0" y="T1"/>
              </a:cxn>
            </a:cxnLst>
            <a:rect l="0" t="T4" r="0" b="T5"/>
            <a:pathLst>
              <a:path h="143637">
                <a:moveTo>
                  <a:pt x="0" y="0"/>
                </a:moveTo>
                <a:lnTo>
                  <a:pt x="0" y="143637"/>
                </a:lnTo>
              </a:path>
            </a:pathLst>
          </a:custGeom>
          <a:noFill/>
          <a:ln w="28956">
            <a:solidFill>
              <a:srgbClr val="28166F"/>
            </a:solidFill>
            <a:round/>
          </a:ln>
        </p:spPr>
        <p:txBody>
          <a:bodyPr lIns="0" tIns="0" rIns="0" bIns="0"/>
          <a:lstStyle/>
          <a:p>
            <a:endParaRPr lang="el-GR"/>
          </a:p>
        </p:txBody>
      </p:sp>
      <p:sp>
        <p:nvSpPr>
          <p:cNvPr id="10689" name="object 450"/>
          <p:cNvSpPr/>
          <p:nvPr/>
        </p:nvSpPr>
        <p:spPr bwMode="auto">
          <a:xfrm>
            <a:off x="4900613" y="3360738"/>
            <a:ext cx="0" cy="277812"/>
          </a:xfrm>
          <a:custGeom>
            <a:avLst/>
            <a:gdLst>
              <a:gd name="T0" fmla="*/ 0 h 278129"/>
              <a:gd name="T1" fmla="*/ 278129 h 278129"/>
              <a:gd name="T2" fmla="*/ 0 60000 65536"/>
              <a:gd name="T3" fmla="*/ 0 60000 65536"/>
              <a:gd name="T4" fmla="*/ 0 h 278129"/>
              <a:gd name="T5" fmla="*/ 278129 h 278129"/>
            </a:gdLst>
            <a:ahLst/>
            <a:cxnLst>
              <a:cxn ang="T2">
                <a:pos x="0" y="T0"/>
              </a:cxn>
              <a:cxn ang="T3">
                <a:pos x="0" y="T1"/>
              </a:cxn>
            </a:cxnLst>
            <a:rect l="0" t="T4" r="0" b="T5"/>
            <a:pathLst>
              <a:path h="278129">
                <a:moveTo>
                  <a:pt x="0" y="0"/>
                </a:moveTo>
                <a:lnTo>
                  <a:pt x="0" y="278129"/>
                </a:lnTo>
              </a:path>
            </a:pathLst>
          </a:custGeom>
          <a:noFill/>
          <a:ln w="8127">
            <a:solidFill>
              <a:srgbClr val="28166F"/>
            </a:solidFill>
            <a:round/>
          </a:ln>
        </p:spPr>
        <p:txBody>
          <a:bodyPr lIns="0" tIns="0" rIns="0" bIns="0"/>
          <a:lstStyle/>
          <a:p>
            <a:endParaRPr lang="el-GR"/>
          </a:p>
        </p:txBody>
      </p:sp>
      <p:sp>
        <p:nvSpPr>
          <p:cNvPr id="10690" name="object 451"/>
          <p:cNvSpPr/>
          <p:nvPr/>
        </p:nvSpPr>
        <p:spPr bwMode="auto">
          <a:xfrm>
            <a:off x="4484688" y="3581400"/>
            <a:ext cx="0" cy="57150"/>
          </a:xfrm>
          <a:custGeom>
            <a:avLst/>
            <a:gdLst>
              <a:gd name="T0" fmla="*/ 0 h 57912"/>
              <a:gd name="T1" fmla="*/ 57912 h 57912"/>
              <a:gd name="T2" fmla="*/ 0 60000 65536"/>
              <a:gd name="T3" fmla="*/ 0 60000 65536"/>
              <a:gd name="T4" fmla="*/ 0 h 57912"/>
              <a:gd name="T5" fmla="*/ 57912 h 57912"/>
            </a:gdLst>
            <a:ahLst/>
            <a:cxnLst>
              <a:cxn ang="T2">
                <a:pos x="0" y="T0"/>
              </a:cxn>
              <a:cxn ang="T3">
                <a:pos x="0" y="T1"/>
              </a:cxn>
            </a:cxnLst>
            <a:rect l="0" t="T4" r="0" b="T5"/>
            <a:pathLst>
              <a:path h="57912">
                <a:moveTo>
                  <a:pt x="0" y="0"/>
                </a:moveTo>
                <a:lnTo>
                  <a:pt x="0" y="57912"/>
                </a:lnTo>
              </a:path>
            </a:pathLst>
          </a:custGeom>
          <a:noFill/>
          <a:ln w="10414">
            <a:solidFill>
              <a:srgbClr val="28166F"/>
            </a:solidFill>
            <a:round/>
          </a:ln>
        </p:spPr>
        <p:txBody>
          <a:bodyPr lIns="0" tIns="0" rIns="0" bIns="0"/>
          <a:lstStyle/>
          <a:p>
            <a:endParaRPr lang="el-GR"/>
          </a:p>
        </p:txBody>
      </p:sp>
      <p:sp>
        <p:nvSpPr>
          <p:cNvPr id="10691" name="object 452"/>
          <p:cNvSpPr/>
          <p:nvPr/>
        </p:nvSpPr>
        <p:spPr bwMode="auto">
          <a:xfrm>
            <a:off x="4489450" y="3576638"/>
            <a:ext cx="407988" cy="0"/>
          </a:xfrm>
          <a:custGeom>
            <a:avLst/>
            <a:gdLst>
              <a:gd name="T0" fmla="*/ 407670 w 407670"/>
              <a:gd name="T1" fmla="*/ 0 w 407670"/>
              <a:gd name="T2" fmla="*/ 0 60000 65536"/>
              <a:gd name="T3" fmla="*/ 0 60000 65536"/>
              <a:gd name="T4" fmla="*/ 0 w 407670"/>
              <a:gd name="T5" fmla="*/ 407670 w 407670"/>
            </a:gdLst>
            <a:ahLst/>
            <a:cxnLst>
              <a:cxn ang="T2">
                <a:pos x="T0" y="0"/>
              </a:cxn>
              <a:cxn ang="T3">
                <a:pos x="T1" y="0"/>
              </a:cxn>
            </a:cxnLst>
            <a:rect l="T4" t="0" r="T5" b="0"/>
            <a:pathLst>
              <a:path w="407670">
                <a:moveTo>
                  <a:pt x="407670" y="0"/>
                </a:moveTo>
                <a:lnTo>
                  <a:pt x="0" y="0"/>
                </a:lnTo>
              </a:path>
            </a:pathLst>
          </a:custGeom>
          <a:noFill/>
          <a:ln w="9652">
            <a:solidFill>
              <a:srgbClr val="28166F"/>
            </a:solidFill>
            <a:round/>
          </a:ln>
        </p:spPr>
        <p:txBody>
          <a:bodyPr lIns="0" tIns="0" rIns="0" bIns="0"/>
          <a:lstStyle/>
          <a:p>
            <a:endParaRPr lang="el-GR"/>
          </a:p>
        </p:txBody>
      </p:sp>
      <p:sp>
        <p:nvSpPr>
          <p:cNvPr id="10692" name="object 453"/>
          <p:cNvSpPr/>
          <p:nvPr/>
        </p:nvSpPr>
        <p:spPr bwMode="auto">
          <a:xfrm>
            <a:off x="4894263" y="3571875"/>
            <a:ext cx="9525" cy="12700"/>
          </a:xfrm>
          <a:custGeom>
            <a:avLst/>
            <a:gdLst>
              <a:gd name="T0" fmla="*/ 9906 w 9906"/>
              <a:gd name="T1" fmla="*/ 6096 h 12192"/>
              <a:gd name="T2" fmla="*/ 5334 w 9906"/>
              <a:gd name="T3" fmla="*/ 0 h 12192"/>
              <a:gd name="T4" fmla="*/ 0 w 9906"/>
              <a:gd name="T5" fmla="*/ 6096 h 12192"/>
              <a:gd name="T6" fmla="*/ 5334 w 9906"/>
              <a:gd name="T7" fmla="*/ 12192 h 12192"/>
              <a:gd name="T8" fmla="*/ 9906 w 9906"/>
              <a:gd name="T9" fmla="*/ 6096 h 12192"/>
              <a:gd name="T10" fmla="*/ 0 60000 65536"/>
              <a:gd name="T11" fmla="*/ 0 60000 65536"/>
              <a:gd name="T12" fmla="*/ 0 60000 65536"/>
              <a:gd name="T13" fmla="*/ 0 60000 65536"/>
              <a:gd name="T14" fmla="*/ 0 60000 65536"/>
              <a:gd name="T15" fmla="*/ 0 w 9906"/>
              <a:gd name="T16" fmla="*/ 0 h 12192"/>
              <a:gd name="T17" fmla="*/ 9906 w 9906"/>
              <a:gd name="T18" fmla="*/ 12192 h 12192"/>
            </a:gdLst>
            <a:ahLst/>
            <a:cxnLst>
              <a:cxn ang="T10">
                <a:pos x="T0" y="T1"/>
              </a:cxn>
              <a:cxn ang="T11">
                <a:pos x="T2" y="T3"/>
              </a:cxn>
              <a:cxn ang="T12">
                <a:pos x="T4" y="T5"/>
              </a:cxn>
              <a:cxn ang="T13">
                <a:pos x="T6" y="T7"/>
              </a:cxn>
              <a:cxn ang="T14">
                <a:pos x="T8" y="T9"/>
              </a:cxn>
            </a:cxnLst>
            <a:rect l="T15" t="T16" r="T17" b="T18"/>
            <a:pathLst>
              <a:path w="9906" h="12192">
                <a:moveTo>
                  <a:pt x="9906" y="6096"/>
                </a:moveTo>
                <a:lnTo>
                  <a:pt x="5334" y="0"/>
                </a:lnTo>
                <a:lnTo>
                  <a:pt x="0" y="6096"/>
                </a:lnTo>
                <a:lnTo>
                  <a:pt x="5334" y="12192"/>
                </a:lnTo>
                <a:lnTo>
                  <a:pt x="9906" y="6096"/>
                </a:lnTo>
                <a:close/>
              </a:path>
            </a:pathLst>
          </a:custGeom>
          <a:solidFill>
            <a:srgbClr val="28166F"/>
          </a:solidFill>
          <a:ln w="9525">
            <a:noFill/>
            <a:round/>
          </a:ln>
        </p:spPr>
        <p:txBody>
          <a:bodyPr lIns="0" tIns="0" rIns="0" bIns="0"/>
          <a:lstStyle/>
          <a:p>
            <a:endParaRPr lang="el-GR"/>
          </a:p>
        </p:txBody>
      </p:sp>
      <p:sp>
        <p:nvSpPr>
          <p:cNvPr id="10693" name="object 454"/>
          <p:cNvSpPr/>
          <p:nvPr/>
        </p:nvSpPr>
        <p:spPr bwMode="auto">
          <a:xfrm>
            <a:off x="4856163" y="3543300"/>
            <a:ext cx="15875" cy="33338"/>
          </a:xfrm>
          <a:custGeom>
            <a:avLst/>
            <a:gdLst>
              <a:gd name="T0" fmla="*/ 15239 w 15239"/>
              <a:gd name="T1" fmla="*/ 32765 h 32765"/>
              <a:gd name="T2" fmla="*/ 8382 w 15239"/>
              <a:gd name="T3" fmla="*/ 0 h 32765"/>
              <a:gd name="T4" fmla="*/ 0 w 15239"/>
              <a:gd name="T5" fmla="*/ 1524 h 32765"/>
              <a:gd name="T6" fmla="*/ 6096 w 15239"/>
              <a:gd name="T7" fmla="*/ 32765 h 32765"/>
              <a:gd name="T8" fmla="*/ 15239 w 15239"/>
              <a:gd name="T9" fmla="*/ 32765 h 32765"/>
              <a:gd name="T10" fmla="*/ 0 60000 65536"/>
              <a:gd name="T11" fmla="*/ 0 60000 65536"/>
              <a:gd name="T12" fmla="*/ 0 60000 65536"/>
              <a:gd name="T13" fmla="*/ 0 60000 65536"/>
              <a:gd name="T14" fmla="*/ 0 60000 65536"/>
              <a:gd name="T15" fmla="*/ 0 w 15239"/>
              <a:gd name="T16" fmla="*/ 0 h 32765"/>
              <a:gd name="T17" fmla="*/ 15239 w 15239"/>
              <a:gd name="T18" fmla="*/ 32765 h 32765"/>
            </a:gdLst>
            <a:ahLst/>
            <a:cxnLst>
              <a:cxn ang="T10">
                <a:pos x="T0" y="T1"/>
              </a:cxn>
              <a:cxn ang="T11">
                <a:pos x="T2" y="T3"/>
              </a:cxn>
              <a:cxn ang="T12">
                <a:pos x="T4" y="T5"/>
              </a:cxn>
              <a:cxn ang="T13">
                <a:pos x="T6" y="T7"/>
              </a:cxn>
              <a:cxn ang="T14">
                <a:pos x="T8" y="T9"/>
              </a:cxn>
            </a:cxnLst>
            <a:rect l="T15" t="T16" r="T17" b="T18"/>
            <a:pathLst>
              <a:path w="15239" h="32765">
                <a:moveTo>
                  <a:pt x="15239" y="32765"/>
                </a:moveTo>
                <a:lnTo>
                  <a:pt x="8382" y="0"/>
                </a:lnTo>
                <a:lnTo>
                  <a:pt x="0" y="1524"/>
                </a:lnTo>
                <a:lnTo>
                  <a:pt x="6096" y="32765"/>
                </a:lnTo>
                <a:lnTo>
                  <a:pt x="15239" y="32765"/>
                </a:lnTo>
                <a:close/>
              </a:path>
            </a:pathLst>
          </a:custGeom>
          <a:solidFill>
            <a:srgbClr val="28166F"/>
          </a:solidFill>
          <a:ln w="9525">
            <a:noFill/>
            <a:round/>
          </a:ln>
        </p:spPr>
        <p:txBody>
          <a:bodyPr lIns="0" tIns="0" rIns="0" bIns="0"/>
          <a:lstStyle/>
          <a:p>
            <a:endParaRPr lang="el-GR"/>
          </a:p>
        </p:txBody>
      </p:sp>
      <p:sp>
        <p:nvSpPr>
          <p:cNvPr id="10694" name="object 455"/>
          <p:cNvSpPr/>
          <p:nvPr/>
        </p:nvSpPr>
        <p:spPr bwMode="auto">
          <a:xfrm>
            <a:off x="4511675" y="3543300"/>
            <a:ext cx="19050" cy="33338"/>
          </a:xfrm>
          <a:custGeom>
            <a:avLst/>
            <a:gdLst>
              <a:gd name="T0" fmla="*/ 19050 w 19050"/>
              <a:gd name="T1" fmla="*/ 1524 h 32765"/>
              <a:gd name="T2" fmla="*/ 10668 w 19050"/>
              <a:gd name="T3" fmla="*/ 0 h 32765"/>
              <a:gd name="T4" fmla="*/ 0 w 19050"/>
              <a:gd name="T5" fmla="*/ 31241 h 32765"/>
              <a:gd name="T6" fmla="*/ 8382 w 19050"/>
              <a:gd name="T7" fmla="*/ 32765 h 32765"/>
              <a:gd name="T8" fmla="*/ 19050 w 19050"/>
              <a:gd name="T9" fmla="*/ 1524 h 32765"/>
              <a:gd name="T10" fmla="*/ 0 60000 65536"/>
              <a:gd name="T11" fmla="*/ 0 60000 65536"/>
              <a:gd name="T12" fmla="*/ 0 60000 65536"/>
              <a:gd name="T13" fmla="*/ 0 60000 65536"/>
              <a:gd name="T14" fmla="*/ 0 60000 65536"/>
              <a:gd name="T15" fmla="*/ 0 w 19050"/>
              <a:gd name="T16" fmla="*/ 0 h 32765"/>
              <a:gd name="T17" fmla="*/ 19050 w 19050"/>
              <a:gd name="T18" fmla="*/ 32765 h 32765"/>
            </a:gdLst>
            <a:ahLst/>
            <a:cxnLst>
              <a:cxn ang="T10">
                <a:pos x="T0" y="T1"/>
              </a:cxn>
              <a:cxn ang="T11">
                <a:pos x="T2" y="T3"/>
              </a:cxn>
              <a:cxn ang="T12">
                <a:pos x="T4" y="T5"/>
              </a:cxn>
              <a:cxn ang="T13">
                <a:pos x="T6" y="T7"/>
              </a:cxn>
              <a:cxn ang="T14">
                <a:pos x="T8" y="T9"/>
              </a:cxn>
            </a:cxnLst>
            <a:rect l="T15" t="T16" r="T17" b="T18"/>
            <a:pathLst>
              <a:path w="19050" h="32765">
                <a:moveTo>
                  <a:pt x="19050" y="1524"/>
                </a:moveTo>
                <a:lnTo>
                  <a:pt x="10668" y="0"/>
                </a:lnTo>
                <a:lnTo>
                  <a:pt x="0" y="31241"/>
                </a:lnTo>
                <a:lnTo>
                  <a:pt x="8382" y="32765"/>
                </a:lnTo>
                <a:lnTo>
                  <a:pt x="19050" y="1524"/>
                </a:lnTo>
                <a:close/>
              </a:path>
            </a:pathLst>
          </a:custGeom>
          <a:solidFill>
            <a:srgbClr val="28166F"/>
          </a:solidFill>
          <a:ln w="9525">
            <a:noFill/>
            <a:round/>
          </a:ln>
        </p:spPr>
        <p:txBody>
          <a:bodyPr lIns="0" tIns="0" rIns="0" bIns="0"/>
          <a:lstStyle/>
          <a:p>
            <a:endParaRPr lang="el-GR"/>
          </a:p>
        </p:txBody>
      </p:sp>
      <p:sp>
        <p:nvSpPr>
          <p:cNvPr id="10695" name="object 456"/>
          <p:cNvSpPr/>
          <p:nvPr/>
        </p:nvSpPr>
        <p:spPr bwMode="auto">
          <a:xfrm>
            <a:off x="4479925" y="3571875"/>
            <a:ext cx="12700" cy="12700"/>
          </a:xfrm>
          <a:custGeom>
            <a:avLst/>
            <a:gdLst>
              <a:gd name="T0" fmla="*/ 12191 w 12191"/>
              <a:gd name="T1" fmla="*/ 6096 h 12192"/>
              <a:gd name="T2" fmla="*/ 6096 w 12191"/>
              <a:gd name="T3" fmla="*/ 0 h 12192"/>
              <a:gd name="T4" fmla="*/ 0 w 12191"/>
              <a:gd name="T5" fmla="*/ 6096 h 12192"/>
              <a:gd name="T6" fmla="*/ 6096 w 12191"/>
              <a:gd name="T7" fmla="*/ 12192 h 12192"/>
              <a:gd name="T8" fmla="*/ 12191 w 12191"/>
              <a:gd name="T9" fmla="*/ 6096 h 12192"/>
              <a:gd name="T10" fmla="*/ 0 60000 65536"/>
              <a:gd name="T11" fmla="*/ 0 60000 65536"/>
              <a:gd name="T12" fmla="*/ 0 60000 65536"/>
              <a:gd name="T13" fmla="*/ 0 60000 65536"/>
              <a:gd name="T14" fmla="*/ 0 60000 65536"/>
              <a:gd name="T15" fmla="*/ 0 w 12191"/>
              <a:gd name="T16" fmla="*/ 0 h 12192"/>
              <a:gd name="T17" fmla="*/ 12191 w 12191"/>
              <a:gd name="T18" fmla="*/ 12192 h 12192"/>
            </a:gdLst>
            <a:ahLst/>
            <a:cxnLst>
              <a:cxn ang="T10">
                <a:pos x="T0" y="T1"/>
              </a:cxn>
              <a:cxn ang="T11">
                <a:pos x="T2" y="T3"/>
              </a:cxn>
              <a:cxn ang="T12">
                <a:pos x="T4" y="T5"/>
              </a:cxn>
              <a:cxn ang="T13">
                <a:pos x="T6" y="T7"/>
              </a:cxn>
              <a:cxn ang="T14">
                <a:pos x="T8" y="T9"/>
              </a:cxn>
            </a:cxnLst>
            <a:rect l="T15" t="T16" r="T17" b="T18"/>
            <a:pathLst>
              <a:path w="12191" h="12192">
                <a:moveTo>
                  <a:pt x="12191" y="6096"/>
                </a:moveTo>
                <a:lnTo>
                  <a:pt x="6096" y="0"/>
                </a:lnTo>
                <a:lnTo>
                  <a:pt x="0" y="6096"/>
                </a:lnTo>
                <a:lnTo>
                  <a:pt x="6096" y="12192"/>
                </a:lnTo>
                <a:lnTo>
                  <a:pt x="12191" y="6096"/>
                </a:lnTo>
                <a:close/>
              </a:path>
            </a:pathLst>
          </a:custGeom>
          <a:solidFill>
            <a:srgbClr val="28166F"/>
          </a:solidFill>
          <a:ln w="9525">
            <a:noFill/>
            <a:round/>
          </a:ln>
        </p:spPr>
        <p:txBody>
          <a:bodyPr lIns="0" tIns="0" rIns="0" bIns="0"/>
          <a:lstStyle/>
          <a:p>
            <a:endParaRPr lang="el-GR"/>
          </a:p>
        </p:txBody>
      </p:sp>
      <p:sp>
        <p:nvSpPr>
          <p:cNvPr id="10696" name="object 457"/>
          <p:cNvSpPr/>
          <p:nvPr/>
        </p:nvSpPr>
        <p:spPr bwMode="auto">
          <a:xfrm>
            <a:off x="4524375" y="3543300"/>
            <a:ext cx="336550" cy="0"/>
          </a:xfrm>
          <a:custGeom>
            <a:avLst/>
            <a:gdLst>
              <a:gd name="T0" fmla="*/ 336041 w 336041"/>
              <a:gd name="T1" fmla="*/ 0 w 336041"/>
              <a:gd name="T2" fmla="*/ 0 60000 65536"/>
              <a:gd name="T3" fmla="*/ 0 60000 65536"/>
              <a:gd name="T4" fmla="*/ 0 w 336041"/>
              <a:gd name="T5" fmla="*/ 336041 w 336041"/>
            </a:gdLst>
            <a:ahLst/>
            <a:cxnLst>
              <a:cxn ang="T2">
                <a:pos x="T0" y="0"/>
              </a:cxn>
              <a:cxn ang="T3">
                <a:pos x="T1" y="0"/>
              </a:cxn>
            </a:cxnLst>
            <a:rect l="T4" t="0" r="T5" b="0"/>
            <a:pathLst>
              <a:path w="336041">
                <a:moveTo>
                  <a:pt x="336041" y="0"/>
                </a:moveTo>
                <a:lnTo>
                  <a:pt x="0" y="0"/>
                </a:lnTo>
              </a:path>
            </a:pathLst>
          </a:custGeom>
          <a:noFill/>
          <a:ln w="9652">
            <a:solidFill>
              <a:srgbClr val="28166F"/>
            </a:solidFill>
            <a:round/>
          </a:ln>
        </p:spPr>
        <p:txBody>
          <a:bodyPr lIns="0" tIns="0" rIns="0" bIns="0"/>
          <a:lstStyle/>
          <a:p>
            <a:endParaRPr lang="el-GR"/>
          </a:p>
        </p:txBody>
      </p:sp>
      <p:sp>
        <p:nvSpPr>
          <p:cNvPr id="10697" name="object 458"/>
          <p:cNvSpPr/>
          <p:nvPr/>
        </p:nvSpPr>
        <p:spPr bwMode="auto">
          <a:xfrm>
            <a:off x="1044575" y="3638550"/>
            <a:ext cx="4076700" cy="0"/>
          </a:xfrm>
          <a:custGeom>
            <a:avLst/>
            <a:gdLst>
              <a:gd name="T0" fmla="*/ 4077461 w 4077461"/>
              <a:gd name="T1" fmla="*/ 0 w 4077461"/>
              <a:gd name="T2" fmla="*/ 0 60000 65536"/>
              <a:gd name="T3" fmla="*/ 0 60000 65536"/>
              <a:gd name="T4" fmla="*/ 0 w 4077461"/>
              <a:gd name="T5" fmla="*/ 4077461 w 4077461"/>
            </a:gdLst>
            <a:ahLst/>
            <a:cxnLst>
              <a:cxn ang="T2">
                <a:pos x="T0" y="0"/>
              </a:cxn>
              <a:cxn ang="T3">
                <a:pos x="T1" y="0"/>
              </a:cxn>
            </a:cxnLst>
            <a:rect l="T4" t="0" r="T5" b="0"/>
            <a:pathLst>
              <a:path w="4077461">
                <a:moveTo>
                  <a:pt x="4077461" y="0"/>
                </a:moveTo>
                <a:lnTo>
                  <a:pt x="0" y="0"/>
                </a:lnTo>
              </a:path>
            </a:pathLst>
          </a:custGeom>
          <a:noFill/>
          <a:ln w="8128">
            <a:solidFill>
              <a:srgbClr val="28166F"/>
            </a:solidFill>
            <a:round/>
          </a:ln>
        </p:spPr>
        <p:txBody>
          <a:bodyPr lIns="0" tIns="0" rIns="0" bIns="0"/>
          <a:lstStyle/>
          <a:p>
            <a:endParaRPr lang="el-GR"/>
          </a:p>
        </p:txBody>
      </p:sp>
      <p:sp>
        <p:nvSpPr>
          <p:cNvPr id="10698" name="object 459"/>
          <p:cNvSpPr/>
          <p:nvPr/>
        </p:nvSpPr>
        <p:spPr bwMode="auto">
          <a:xfrm>
            <a:off x="4851400" y="3060700"/>
            <a:ext cx="4763" cy="7938"/>
          </a:xfrm>
          <a:custGeom>
            <a:avLst/>
            <a:gdLst>
              <a:gd name="T0" fmla="*/ 2667 w 5334"/>
              <a:gd name="T1" fmla="*/ 0 h 9143"/>
              <a:gd name="T2" fmla="*/ 2667 w 5334"/>
              <a:gd name="T3" fmla="*/ 9143 h 9143"/>
              <a:gd name="T4" fmla="*/ 0 60000 65536"/>
              <a:gd name="T5" fmla="*/ 0 60000 65536"/>
              <a:gd name="T6" fmla="*/ 0 w 5334"/>
              <a:gd name="T7" fmla="*/ 0 h 9143"/>
              <a:gd name="T8" fmla="*/ 5334 w 5334"/>
              <a:gd name="T9" fmla="*/ 9143 h 9143"/>
            </a:gdLst>
            <a:ahLst/>
            <a:cxnLst>
              <a:cxn ang="T4">
                <a:pos x="T0" y="T1"/>
              </a:cxn>
              <a:cxn ang="T5">
                <a:pos x="T2" y="T3"/>
              </a:cxn>
            </a:cxnLst>
            <a:rect l="T6" t="T7" r="T8" b="T9"/>
            <a:pathLst>
              <a:path w="5334" h="9143">
                <a:moveTo>
                  <a:pt x="2667" y="0"/>
                </a:moveTo>
                <a:lnTo>
                  <a:pt x="2667" y="9143"/>
                </a:lnTo>
              </a:path>
            </a:pathLst>
          </a:custGeom>
          <a:noFill/>
          <a:ln w="6604">
            <a:solidFill>
              <a:srgbClr val="28166F"/>
            </a:solidFill>
            <a:round/>
          </a:ln>
        </p:spPr>
        <p:txBody>
          <a:bodyPr lIns="0" tIns="0" rIns="0" bIns="0"/>
          <a:lstStyle/>
          <a:p>
            <a:endParaRPr lang="el-GR"/>
          </a:p>
        </p:txBody>
      </p:sp>
      <p:sp>
        <p:nvSpPr>
          <p:cNvPr id="10699" name="object 460"/>
          <p:cNvSpPr/>
          <p:nvPr/>
        </p:nvSpPr>
        <p:spPr bwMode="auto">
          <a:xfrm>
            <a:off x="4505325" y="3521075"/>
            <a:ext cx="11113" cy="0"/>
          </a:xfrm>
          <a:custGeom>
            <a:avLst/>
            <a:gdLst>
              <a:gd name="T0" fmla="*/ 11430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8509">
            <a:solidFill>
              <a:srgbClr val="28166F"/>
            </a:solidFill>
            <a:round/>
          </a:ln>
        </p:spPr>
        <p:txBody>
          <a:bodyPr lIns="0" tIns="0" rIns="0" bIns="0"/>
          <a:lstStyle/>
          <a:p>
            <a:endParaRPr lang="el-GR"/>
          </a:p>
        </p:txBody>
      </p:sp>
      <p:sp>
        <p:nvSpPr>
          <p:cNvPr id="10700" name="object 461"/>
          <p:cNvSpPr/>
          <p:nvPr/>
        </p:nvSpPr>
        <p:spPr bwMode="auto">
          <a:xfrm>
            <a:off x="4508500" y="3508375"/>
            <a:ext cx="3175" cy="7938"/>
          </a:xfrm>
          <a:custGeom>
            <a:avLst/>
            <a:gdLst>
              <a:gd name="T0" fmla="*/ 1523 w 3047"/>
              <a:gd name="T1" fmla="*/ 0 h 8381"/>
              <a:gd name="T2" fmla="*/ 1523 w 3047"/>
              <a:gd name="T3" fmla="*/ 8381 h 8381"/>
              <a:gd name="T4" fmla="*/ 0 60000 65536"/>
              <a:gd name="T5" fmla="*/ 0 60000 65536"/>
              <a:gd name="T6" fmla="*/ 0 w 3047"/>
              <a:gd name="T7" fmla="*/ 0 h 8381"/>
              <a:gd name="T8" fmla="*/ 3047 w 3047"/>
              <a:gd name="T9" fmla="*/ 8381 h 8381"/>
            </a:gdLst>
            <a:ahLst/>
            <a:cxnLst>
              <a:cxn ang="T4">
                <a:pos x="T0" y="T1"/>
              </a:cxn>
              <a:cxn ang="T5">
                <a:pos x="T2" y="T3"/>
              </a:cxn>
            </a:cxnLst>
            <a:rect l="T6" t="T7" r="T8" b="T9"/>
            <a:pathLst>
              <a:path w="3047" h="8381">
                <a:moveTo>
                  <a:pt x="1523" y="0"/>
                </a:moveTo>
                <a:lnTo>
                  <a:pt x="1523" y="8381"/>
                </a:lnTo>
              </a:path>
            </a:pathLst>
          </a:custGeom>
          <a:noFill/>
          <a:ln w="4317">
            <a:solidFill>
              <a:srgbClr val="28166F"/>
            </a:solidFill>
            <a:round/>
          </a:ln>
        </p:spPr>
        <p:txBody>
          <a:bodyPr lIns="0" tIns="0" rIns="0" bIns="0"/>
          <a:lstStyle/>
          <a:p>
            <a:endParaRPr lang="el-GR"/>
          </a:p>
        </p:txBody>
      </p:sp>
      <p:sp>
        <p:nvSpPr>
          <p:cNvPr id="10701" name="object 462"/>
          <p:cNvSpPr/>
          <p:nvPr/>
        </p:nvSpPr>
        <p:spPr bwMode="auto">
          <a:xfrm>
            <a:off x="4508500" y="3524250"/>
            <a:ext cx="3175" cy="7938"/>
          </a:xfrm>
          <a:custGeom>
            <a:avLst/>
            <a:gdLst>
              <a:gd name="T0" fmla="*/ 1523 w 3047"/>
              <a:gd name="T1" fmla="*/ 0 h 6858"/>
              <a:gd name="T2" fmla="*/ 1523 w 3047"/>
              <a:gd name="T3" fmla="*/ 6858 h 6858"/>
              <a:gd name="T4" fmla="*/ 0 60000 65536"/>
              <a:gd name="T5" fmla="*/ 0 60000 65536"/>
              <a:gd name="T6" fmla="*/ 0 w 3047"/>
              <a:gd name="T7" fmla="*/ 0 h 6858"/>
              <a:gd name="T8" fmla="*/ 3047 w 3047"/>
              <a:gd name="T9" fmla="*/ 6858 h 6858"/>
            </a:gdLst>
            <a:ahLst/>
            <a:cxnLst>
              <a:cxn ang="T4">
                <a:pos x="T0" y="T1"/>
              </a:cxn>
              <a:cxn ang="T5">
                <a:pos x="T2" y="T3"/>
              </a:cxn>
            </a:cxnLst>
            <a:rect l="T6" t="T7" r="T8" b="T9"/>
            <a:pathLst>
              <a:path w="3047" h="6858">
                <a:moveTo>
                  <a:pt x="1523" y="0"/>
                </a:moveTo>
                <a:lnTo>
                  <a:pt x="1523" y="6858"/>
                </a:lnTo>
              </a:path>
            </a:pathLst>
          </a:custGeom>
          <a:noFill/>
          <a:ln w="4317">
            <a:solidFill>
              <a:srgbClr val="28166F"/>
            </a:solidFill>
            <a:round/>
          </a:ln>
        </p:spPr>
        <p:txBody>
          <a:bodyPr lIns="0" tIns="0" rIns="0" bIns="0"/>
          <a:lstStyle/>
          <a:p>
            <a:endParaRPr lang="el-GR"/>
          </a:p>
        </p:txBody>
      </p:sp>
      <p:sp>
        <p:nvSpPr>
          <p:cNvPr id="10702" name="object 463"/>
          <p:cNvSpPr/>
          <p:nvPr/>
        </p:nvSpPr>
        <p:spPr bwMode="auto">
          <a:xfrm>
            <a:off x="4511675" y="3530600"/>
            <a:ext cx="19050" cy="7938"/>
          </a:xfrm>
          <a:custGeom>
            <a:avLst/>
            <a:gdLst>
              <a:gd name="T0" fmla="*/ 9525 w 19050"/>
              <a:gd name="T1" fmla="*/ 0 h 8382"/>
              <a:gd name="T2" fmla="*/ 9525 w 19050"/>
              <a:gd name="T3" fmla="*/ 8382 h 8382"/>
              <a:gd name="T4" fmla="*/ 0 60000 65536"/>
              <a:gd name="T5" fmla="*/ 0 60000 65536"/>
              <a:gd name="T6" fmla="*/ 0 w 19050"/>
              <a:gd name="T7" fmla="*/ 0 h 8382"/>
              <a:gd name="T8" fmla="*/ 19050 w 19050"/>
              <a:gd name="T9" fmla="*/ 8382 h 8382"/>
            </a:gdLst>
            <a:ahLst/>
            <a:cxnLst>
              <a:cxn ang="T4">
                <a:pos x="T0" y="T1"/>
              </a:cxn>
              <a:cxn ang="T5">
                <a:pos x="T2" y="T3"/>
              </a:cxn>
            </a:cxnLst>
            <a:rect l="T6" t="T7" r="T8" b="T9"/>
            <a:pathLst>
              <a:path w="19050" h="8382">
                <a:moveTo>
                  <a:pt x="9525" y="0"/>
                </a:moveTo>
                <a:lnTo>
                  <a:pt x="9525" y="8382"/>
                </a:lnTo>
              </a:path>
            </a:pathLst>
          </a:custGeom>
          <a:noFill/>
          <a:ln w="20320">
            <a:solidFill>
              <a:srgbClr val="28166F"/>
            </a:solidFill>
            <a:round/>
          </a:ln>
        </p:spPr>
        <p:txBody>
          <a:bodyPr lIns="0" tIns="0" rIns="0" bIns="0"/>
          <a:lstStyle/>
          <a:p>
            <a:endParaRPr lang="el-GR"/>
          </a:p>
        </p:txBody>
      </p:sp>
      <p:sp>
        <p:nvSpPr>
          <p:cNvPr id="10703" name="object 464"/>
          <p:cNvSpPr/>
          <p:nvPr/>
        </p:nvSpPr>
        <p:spPr bwMode="auto">
          <a:xfrm>
            <a:off x="4511675" y="3505200"/>
            <a:ext cx="19050" cy="7938"/>
          </a:xfrm>
          <a:custGeom>
            <a:avLst/>
            <a:gdLst>
              <a:gd name="T0" fmla="*/ 9525 w 19050"/>
              <a:gd name="T1" fmla="*/ 0 h 8382"/>
              <a:gd name="T2" fmla="*/ 9525 w 19050"/>
              <a:gd name="T3" fmla="*/ 8382 h 8382"/>
              <a:gd name="T4" fmla="*/ 0 60000 65536"/>
              <a:gd name="T5" fmla="*/ 0 60000 65536"/>
              <a:gd name="T6" fmla="*/ 0 w 19050"/>
              <a:gd name="T7" fmla="*/ 0 h 8382"/>
              <a:gd name="T8" fmla="*/ 19050 w 19050"/>
              <a:gd name="T9" fmla="*/ 8382 h 8382"/>
            </a:gdLst>
            <a:ahLst/>
            <a:cxnLst>
              <a:cxn ang="T4">
                <a:pos x="T0" y="T1"/>
              </a:cxn>
              <a:cxn ang="T5">
                <a:pos x="T2" y="T3"/>
              </a:cxn>
            </a:cxnLst>
            <a:rect l="T6" t="T7" r="T8" b="T9"/>
            <a:pathLst>
              <a:path w="19050" h="8382">
                <a:moveTo>
                  <a:pt x="9525" y="0"/>
                </a:moveTo>
                <a:lnTo>
                  <a:pt x="9525" y="8382"/>
                </a:lnTo>
              </a:path>
            </a:pathLst>
          </a:custGeom>
          <a:noFill/>
          <a:ln w="20320">
            <a:solidFill>
              <a:srgbClr val="28166F"/>
            </a:solidFill>
            <a:round/>
          </a:ln>
        </p:spPr>
        <p:txBody>
          <a:bodyPr lIns="0" tIns="0" rIns="0" bIns="0"/>
          <a:lstStyle/>
          <a:p>
            <a:endParaRPr lang="el-GR"/>
          </a:p>
        </p:txBody>
      </p:sp>
      <p:sp>
        <p:nvSpPr>
          <p:cNvPr id="10704" name="object 465"/>
          <p:cNvSpPr/>
          <p:nvPr/>
        </p:nvSpPr>
        <p:spPr bwMode="auto">
          <a:xfrm>
            <a:off x="4524375" y="3509963"/>
            <a:ext cx="6350" cy="25400"/>
          </a:xfrm>
          <a:custGeom>
            <a:avLst/>
            <a:gdLst>
              <a:gd name="T0" fmla="*/ 3429 w 6858"/>
              <a:gd name="T1" fmla="*/ 0 h 25146"/>
              <a:gd name="T2" fmla="*/ 3429 w 6858"/>
              <a:gd name="T3" fmla="*/ 25146 h 25146"/>
              <a:gd name="T4" fmla="*/ 0 60000 65536"/>
              <a:gd name="T5" fmla="*/ 0 60000 65536"/>
              <a:gd name="T6" fmla="*/ 0 w 6858"/>
              <a:gd name="T7" fmla="*/ 0 h 25146"/>
              <a:gd name="T8" fmla="*/ 6858 w 6858"/>
              <a:gd name="T9" fmla="*/ 25146 h 25146"/>
            </a:gdLst>
            <a:ahLst/>
            <a:cxnLst>
              <a:cxn ang="T4">
                <a:pos x="T0" y="T1"/>
              </a:cxn>
              <a:cxn ang="T5">
                <a:pos x="T2" y="T3"/>
              </a:cxn>
            </a:cxnLst>
            <a:rect l="T6" t="T7" r="T8" b="T9"/>
            <a:pathLst>
              <a:path w="6858" h="25146">
                <a:moveTo>
                  <a:pt x="3429" y="0"/>
                </a:moveTo>
                <a:lnTo>
                  <a:pt x="3429" y="25146"/>
                </a:lnTo>
              </a:path>
            </a:pathLst>
          </a:custGeom>
          <a:noFill/>
          <a:ln w="8128">
            <a:solidFill>
              <a:srgbClr val="28166F"/>
            </a:solidFill>
            <a:round/>
          </a:ln>
        </p:spPr>
        <p:txBody>
          <a:bodyPr lIns="0" tIns="0" rIns="0" bIns="0"/>
          <a:lstStyle/>
          <a:p>
            <a:endParaRPr lang="el-GR"/>
          </a:p>
        </p:txBody>
      </p:sp>
      <p:sp>
        <p:nvSpPr>
          <p:cNvPr id="10705" name="object 466"/>
          <p:cNvSpPr/>
          <p:nvPr/>
        </p:nvSpPr>
        <p:spPr bwMode="auto">
          <a:xfrm>
            <a:off x="4856163" y="3395663"/>
            <a:ext cx="42862" cy="11112"/>
          </a:xfrm>
          <a:custGeom>
            <a:avLst/>
            <a:gdLst>
              <a:gd name="T0" fmla="*/ 21336 w 42672"/>
              <a:gd name="T1" fmla="*/ 0 h 9905"/>
              <a:gd name="T2" fmla="*/ 21336 w 42672"/>
              <a:gd name="T3" fmla="*/ 9905 h 9905"/>
              <a:gd name="T4" fmla="*/ 0 60000 65536"/>
              <a:gd name="T5" fmla="*/ 0 60000 65536"/>
              <a:gd name="T6" fmla="*/ 0 w 42672"/>
              <a:gd name="T7" fmla="*/ 0 h 9905"/>
              <a:gd name="T8" fmla="*/ 42672 w 42672"/>
              <a:gd name="T9" fmla="*/ 9905 h 9905"/>
            </a:gdLst>
            <a:ahLst/>
            <a:cxnLst>
              <a:cxn ang="T4">
                <a:pos x="T0" y="T1"/>
              </a:cxn>
              <a:cxn ang="T5">
                <a:pos x="T2" y="T3"/>
              </a:cxn>
            </a:cxnLst>
            <a:rect l="T6" t="T7" r="T8" b="T9"/>
            <a:pathLst>
              <a:path w="42672" h="9905">
                <a:moveTo>
                  <a:pt x="21336" y="0"/>
                </a:moveTo>
                <a:lnTo>
                  <a:pt x="21336" y="9905"/>
                </a:lnTo>
              </a:path>
            </a:pathLst>
          </a:custGeom>
          <a:noFill/>
          <a:ln w="43942">
            <a:solidFill>
              <a:srgbClr val="28166F"/>
            </a:solidFill>
            <a:round/>
          </a:ln>
        </p:spPr>
        <p:txBody>
          <a:bodyPr lIns="0" tIns="0" rIns="0" bIns="0"/>
          <a:lstStyle/>
          <a:p>
            <a:endParaRPr lang="el-GR"/>
          </a:p>
        </p:txBody>
      </p:sp>
      <p:sp>
        <p:nvSpPr>
          <p:cNvPr id="10706" name="object 467"/>
          <p:cNvSpPr/>
          <p:nvPr/>
        </p:nvSpPr>
        <p:spPr bwMode="auto">
          <a:xfrm>
            <a:off x="4856163" y="3502025"/>
            <a:ext cx="42862" cy="7938"/>
          </a:xfrm>
          <a:custGeom>
            <a:avLst/>
            <a:gdLst>
              <a:gd name="T0" fmla="*/ 21336 w 42672"/>
              <a:gd name="T1" fmla="*/ 0 h 8382"/>
              <a:gd name="T2" fmla="*/ 21336 w 42672"/>
              <a:gd name="T3" fmla="*/ 8382 h 8382"/>
              <a:gd name="T4" fmla="*/ 0 60000 65536"/>
              <a:gd name="T5" fmla="*/ 0 60000 65536"/>
              <a:gd name="T6" fmla="*/ 0 w 42672"/>
              <a:gd name="T7" fmla="*/ 0 h 8382"/>
              <a:gd name="T8" fmla="*/ 42672 w 42672"/>
              <a:gd name="T9" fmla="*/ 8382 h 8382"/>
            </a:gdLst>
            <a:ahLst/>
            <a:cxnLst>
              <a:cxn ang="T4">
                <a:pos x="T0" y="T1"/>
              </a:cxn>
              <a:cxn ang="T5">
                <a:pos x="T2" y="T3"/>
              </a:cxn>
            </a:cxnLst>
            <a:rect l="T6" t="T7" r="T8" b="T9"/>
            <a:pathLst>
              <a:path w="42672" h="8382">
                <a:moveTo>
                  <a:pt x="21336" y="0"/>
                </a:moveTo>
                <a:lnTo>
                  <a:pt x="21336" y="8382"/>
                </a:lnTo>
              </a:path>
            </a:pathLst>
          </a:custGeom>
          <a:noFill/>
          <a:ln w="43942">
            <a:solidFill>
              <a:srgbClr val="28166F"/>
            </a:solidFill>
            <a:round/>
          </a:ln>
        </p:spPr>
        <p:txBody>
          <a:bodyPr lIns="0" tIns="0" rIns="0" bIns="0"/>
          <a:lstStyle/>
          <a:p>
            <a:endParaRPr lang="el-GR"/>
          </a:p>
        </p:txBody>
      </p:sp>
      <p:sp>
        <p:nvSpPr>
          <p:cNvPr id="10707" name="object 468"/>
          <p:cNvSpPr/>
          <p:nvPr/>
        </p:nvSpPr>
        <p:spPr bwMode="auto">
          <a:xfrm>
            <a:off x="4868863" y="3522663"/>
            <a:ext cx="12700" cy="0"/>
          </a:xfrm>
          <a:custGeom>
            <a:avLst/>
            <a:gdLst>
              <a:gd name="T0" fmla="*/ 12953 w 12953"/>
              <a:gd name="T1" fmla="*/ 0 w 12953"/>
              <a:gd name="T2" fmla="*/ 0 60000 65536"/>
              <a:gd name="T3" fmla="*/ 0 60000 65536"/>
              <a:gd name="T4" fmla="*/ 0 w 12953"/>
              <a:gd name="T5" fmla="*/ 12953 w 12953"/>
            </a:gdLst>
            <a:ahLst/>
            <a:cxnLst>
              <a:cxn ang="T2">
                <a:pos x="T0" y="0"/>
              </a:cxn>
              <a:cxn ang="T3">
                <a:pos x="T1" y="0"/>
              </a:cxn>
            </a:cxnLst>
            <a:rect l="T4" t="0" r="T5" b="0"/>
            <a:pathLst>
              <a:path w="12953">
                <a:moveTo>
                  <a:pt x="12953" y="0"/>
                </a:moveTo>
                <a:lnTo>
                  <a:pt x="0" y="0"/>
                </a:lnTo>
              </a:path>
            </a:pathLst>
          </a:custGeom>
          <a:noFill/>
          <a:ln w="9651">
            <a:solidFill>
              <a:srgbClr val="28166F"/>
            </a:solidFill>
            <a:round/>
          </a:ln>
        </p:spPr>
        <p:txBody>
          <a:bodyPr lIns="0" tIns="0" rIns="0" bIns="0"/>
          <a:lstStyle/>
          <a:p>
            <a:endParaRPr lang="el-GR"/>
          </a:p>
        </p:txBody>
      </p:sp>
      <p:sp>
        <p:nvSpPr>
          <p:cNvPr id="10708" name="object 469"/>
          <p:cNvSpPr/>
          <p:nvPr/>
        </p:nvSpPr>
        <p:spPr bwMode="auto">
          <a:xfrm>
            <a:off x="4872038" y="3509963"/>
            <a:ext cx="4762" cy="6350"/>
          </a:xfrm>
          <a:custGeom>
            <a:avLst/>
            <a:gdLst>
              <a:gd name="T0" fmla="*/ 2667 w 5334"/>
              <a:gd name="T1" fmla="*/ 0 h 6857"/>
              <a:gd name="T2" fmla="*/ 2667 w 5334"/>
              <a:gd name="T3" fmla="*/ 6857 h 6857"/>
              <a:gd name="T4" fmla="*/ 0 60000 65536"/>
              <a:gd name="T5" fmla="*/ 0 60000 65536"/>
              <a:gd name="T6" fmla="*/ 0 w 5334"/>
              <a:gd name="T7" fmla="*/ 0 h 6857"/>
              <a:gd name="T8" fmla="*/ 5334 w 5334"/>
              <a:gd name="T9" fmla="*/ 6857 h 6857"/>
            </a:gdLst>
            <a:ahLst/>
            <a:cxnLst>
              <a:cxn ang="T4">
                <a:pos x="T0" y="T1"/>
              </a:cxn>
              <a:cxn ang="T5">
                <a:pos x="T2" y="T3"/>
              </a:cxn>
            </a:cxnLst>
            <a:rect l="T6" t="T7" r="T8" b="T9"/>
            <a:pathLst>
              <a:path w="5334" h="6857">
                <a:moveTo>
                  <a:pt x="2667" y="0"/>
                </a:moveTo>
                <a:lnTo>
                  <a:pt x="2667" y="6857"/>
                </a:lnTo>
              </a:path>
            </a:pathLst>
          </a:custGeom>
          <a:noFill/>
          <a:ln w="6604">
            <a:solidFill>
              <a:srgbClr val="28166F"/>
            </a:solidFill>
            <a:round/>
          </a:ln>
        </p:spPr>
        <p:txBody>
          <a:bodyPr lIns="0" tIns="0" rIns="0" bIns="0"/>
          <a:lstStyle/>
          <a:p>
            <a:endParaRPr lang="el-GR"/>
          </a:p>
        </p:txBody>
      </p:sp>
      <p:sp>
        <p:nvSpPr>
          <p:cNvPr id="10709" name="object 470"/>
          <p:cNvSpPr/>
          <p:nvPr/>
        </p:nvSpPr>
        <p:spPr bwMode="auto">
          <a:xfrm>
            <a:off x="4872038" y="3525838"/>
            <a:ext cx="4762" cy="7937"/>
          </a:xfrm>
          <a:custGeom>
            <a:avLst/>
            <a:gdLst>
              <a:gd name="T0" fmla="*/ 2667 w 5334"/>
              <a:gd name="T1" fmla="*/ 0 h 6858"/>
              <a:gd name="T2" fmla="*/ 2667 w 5334"/>
              <a:gd name="T3" fmla="*/ 6858 h 6858"/>
              <a:gd name="T4" fmla="*/ 0 60000 65536"/>
              <a:gd name="T5" fmla="*/ 0 60000 65536"/>
              <a:gd name="T6" fmla="*/ 0 w 5334"/>
              <a:gd name="T7" fmla="*/ 0 h 6858"/>
              <a:gd name="T8" fmla="*/ 5334 w 5334"/>
              <a:gd name="T9" fmla="*/ 6858 h 6858"/>
            </a:gdLst>
            <a:ahLst/>
            <a:cxnLst>
              <a:cxn ang="T4">
                <a:pos x="T0" y="T1"/>
              </a:cxn>
              <a:cxn ang="T5">
                <a:pos x="T2" y="T3"/>
              </a:cxn>
            </a:cxnLst>
            <a:rect l="T6" t="T7" r="T8" b="T9"/>
            <a:pathLst>
              <a:path w="5334" h="6858">
                <a:moveTo>
                  <a:pt x="2667" y="0"/>
                </a:moveTo>
                <a:lnTo>
                  <a:pt x="2667" y="6858"/>
                </a:lnTo>
              </a:path>
            </a:pathLst>
          </a:custGeom>
          <a:noFill/>
          <a:ln w="6604">
            <a:solidFill>
              <a:srgbClr val="28166F"/>
            </a:solidFill>
            <a:round/>
          </a:ln>
        </p:spPr>
        <p:txBody>
          <a:bodyPr lIns="0" tIns="0" rIns="0" bIns="0"/>
          <a:lstStyle/>
          <a:p>
            <a:endParaRPr lang="el-GR"/>
          </a:p>
        </p:txBody>
      </p:sp>
      <p:sp>
        <p:nvSpPr>
          <p:cNvPr id="10710" name="object 471"/>
          <p:cNvSpPr/>
          <p:nvPr/>
        </p:nvSpPr>
        <p:spPr bwMode="auto">
          <a:xfrm>
            <a:off x="4856163" y="3532188"/>
            <a:ext cx="15875" cy="6350"/>
          </a:xfrm>
          <a:custGeom>
            <a:avLst/>
            <a:gdLst>
              <a:gd name="T0" fmla="*/ 7619 w 15239"/>
              <a:gd name="T1" fmla="*/ 0 h 6858"/>
              <a:gd name="T2" fmla="*/ 7619 w 15239"/>
              <a:gd name="T3" fmla="*/ 6858 h 6858"/>
              <a:gd name="T4" fmla="*/ 0 60000 65536"/>
              <a:gd name="T5" fmla="*/ 0 60000 65536"/>
              <a:gd name="T6" fmla="*/ 0 w 15239"/>
              <a:gd name="T7" fmla="*/ 0 h 6858"/>
              <a:gd name="T8" fmla="*/ 15239 w 15239"/>
              <a:gd name="T9" fmla="*/ 6858 h 6858"/>
            </a:gdLst>
            <a:ahLst/>
            <a:cxnLst>
              <a:cxn ang="T4">
                <a:pos x="T0" y="T1"/>
              </a:cxn>
              <a:cxn ang="T5">
                <a:pos x="T2" y="T3"/>
              </a:cxn>
            </a:cxnLst>
            <a:rect l="T6" t="T7" r="T8" b="T9"/>
            <a:pathLst>
              <a:path w="15239" h="6858">
                <a:moveTo>
                  <a:pt x="7619" y="0"/>
                </a:moveTo>
                <a:lnTo>
                  <a:pt x="7619" y="6858"/>
                </a:lnTo>
              </a:path>
            </a:pathLst>
          </a:custGeom>
          <a:noFill/>
          <a:ln w="16509">
            <a:solidFill>
              <a:srgbClr val="28166F"/>
            </a:solidFill>
            <a:round/>
          </a:ln>
        </p:spPr>
        <p:txBody>
          <a:bodyPr lIns="0" tIns="0" rIns="0" bIns="0"/>
          <a:lstStyle/>
          <a:p>
            <a:endParaRPr lang="el-GR"/>
          </a:p>
        </p:txBody>
      </p:sp>
      <p:sp>
        <p:nvSpPr>
          <p:cNvPr id="10711" name="object 472"/>
          <p:cNvSpPr/>
          <p:nvPr/>
        </p:nvSpPr>
        <p:spPr bwMode="auto">
          <a:xfrm>
            <a:off x="4856163" y="3505200"/>
            <a:ext cx="15875" cy="7938"/>
          </a:xfrm>
          <a:custGeom>
            <a:avLst/>
            <a:gdLst>
              <a:gd name="T0" fmla="*/ 7619 w 15239"/>
              <a:gd name="T1" fmla="*/ 0 h 6858"/>
              <a:gd name="T2" fmla="*/ 7619 w 15239"/>
              <a:gd name="T3" fmla="*/ 6858 h 6858"/>
              <a:gd name="T4" fmla="*/ 0 60000 65536"/>
              <a:gd name="T5" fmla="*/ 0 60000 65536"/>
              <a:gd name="T6" fmla="*/ 0 w 15239"/>
              <a:gd name="T7" fmla="*/ 0 h 6858"/>
              <a:gd name="T8" fmla="*/ 15239 w 15239"/>
              <a:gd name="T9" fmla="*/ 6858 h 6858"/>
            </a:gdLst>
            <a:ahLst/>
            <a:cxnLst>
              <a:cxn ang="T4">
                <a:pos x="T0" y="T1"/>
              </a:cxn>
              <a:cxn ang="T5">
                <a:pos x="T2" y="T3"/>
              </a:cxn>
            </a:cxnLst>
            <a:rect l="T6" t="T7" r="T8" b="T9"/>
            <a:pathLst>
              <a:path w="15239" h="6858">
                <a:moveTo>
                  <a:pt x="7619" y="0"/>
                </a:moveTo>
                <a:lnTo>
                  <a:pt x="7619" y="6858"/>
                </a:lnTo>
              </a:path>
            </a:pathLst>
          </a:custGeom>
          <a:noFill/>
          <a:ln w="16509">
            <a:solidFill>
              <a:srgbClr val="28166F"/>
            </a:solidFill>
            <a:round/>
          </a:ln>
        </p:spPr>
        <p:txBody>
          <a:bodyPr lIns="0" tIns="0" rIns="0" bIns="0"/>
          <a:lstStyle/>
          <a:p>
            <a:endParaRPr lang="el-GR"/>
          </a:p>
        </p:txBody>
      </p:sp>
      <p:sp>
        <p:nvSpPr>
          <p:cNvPr id="10712" name="object 473"/>
          <p:cNvSpPr/>
          <p:nvPr/>
        </p:nvSpPr>
        <p:spPr bwMode="auto">
          <a:xfrm>
            <a:off x="1676400" y="3476625"/>
            <a:ext cx="0" cy="161925"/>
          </a:xfrm>
          <a:custGeom>
            <a:avLst/>
            <a:gdLst>
              <a:gd name="T0" fmla="*/ 0 h 162687"/>
              <a:gd name="T1" fmla="*/ 162687 h 162687"/>
              <a:gd name="T2" fmla="*/ 0 60000 65536"/>
              <a:gd name="T3" fmla="*/ 0 60000 65536"/>
              <a:gd name="T4" fmla="*/ 0 h 162687"/>
              <a:gd name="T5" fmla="*/ 162687 h 162687"/>
            </a:gdLst>
            <a:ahLst/>
            <a:cxnLst>
              <a:cxn ang="T2">
                <a:pos x="0" y="T0"/>
              </a:cxn>
              <a:cxn ang="T3">
                <a:pos x="0" y="T1"/>
              </a:cxn>
            </a:cxnLst>
            <a:rect l="0" t="T4" r="0" b="T5"/>
            <a:pathLst>
              <a:path h="162687">
                <a:moveTo>
                  <a:pt x="0" y="0"/>
                </a:moveTo>
                <a:lnTo>
                  <a:pt x="0" y="162687"/>
                </a:lnTo>
              </a:path>
            </a:pathLst>
          </a:custGeom>
          <a:noFill/>
          <a:ln w="8128">
            <a:solidFill>
              <a:srgbClr val="28166F"/>
            </a:solidFill>
            <a:round/>
          </a:ln>
        </p:spPr>
        <p:txBody>
          <a:bodyPr lIns="0" tIns="0" rIns="0" bIns="0"/>
          <a:lstStyle/>
          <a:p>
            <a:endParaRPr lang="el-GR"/>
          </a:p>
        </p:txBody>
      </p:sp>
      <p:sp>
        <p:nvSpPr>
          <p:cNvPr id="10713" name="object 474"/>
          <p:cNvSpPr/>
          <p:nvPr/>
        </p:nvSpPr>
        <p:spPr bwMode="auto">
          <a:xfrm>
            <a:off x="2330450" y="3476625"/>
            <a:ext cx="0" cy="161925"/>
          </a:xfrm>
          <a:custGeom>
            <a:avLst/>
            <a:gdLst>
              <a:gd name="T0" fmla="*/ 0 h 162687"/>
              <a:gd name="T1" fmla="*/ 162687 h 162687"/>
              <a:gd name="T2" fmla="*/ 0 60000 65536"/>
              <a:gd name="T3" fmla="*/ 0 60000 65536"/>
              <a:gd name="T4" fmla="*/ 0 h 162687"/>
              <a:gd name="T5" fmla="*/ 162687 h 162687"/>
            </a:gdLst>
            <a:ahLst/>
            <a:cxnLst>
              <a:cxn ang="T2">
                <a:pos x="0" y="T0"/>
              </a:cxn>
              <a:cxn ang="T3">
                <a:pos x="0" y="T1"/>
              </a:cxn>
            </a:cxnLst>
            <a:rect l="0" t="T4" r="0" b="T5"/>
            <a:pathLst>
              <a:path h="162687">
                <a:moveTo>
                  <a:pt x="0" y="0"/>
                </a:moveTo>
                <a:lnTo>
                  <a:pt x="0" y="162687"/>
                </a:lnTo>
              </a:path>
            </a:pathLst>
          </a:custGeom>
          <a:noFill/>
          <a:ln w="8128">
            <a:solidFill>
              <a:srgbClr val="28166F"/>
            </a:solidFill>
            <a:round/>
          </a:ln>
        </p:spPr>
        <p:txBody>
          <a:bodyPr lIns="0" tIns="0" rIns="0" bIns="0"/>
          <a:lstStyle/>
          <a:p>
            <a:endParaRPr lang="el-GR"/>
          </a:p>
        </p:txBody>
      </p:sp>
      <p:sp>
        <p:nvSpPr>
          <p:cNvPr id="10714" name="object 475"/>
          <p:cNvSpPr/>
          <p:nvPr/>
        </p:nvSpPr>
        <p:spPr bwMode="auto">
          <a:xfrm>
            <a:off x="2982913" y="3479800"/>
            <a:ext cx="6350" cy="33338"/>
          </a:xfrm>
          <a:custGeom>
            <a:avLst/>
            <a:gdLst>
              <a:gd name="T0" fmla="*/ 3428 w 6857"/>
              <a:gd name="T1" fmla="*/ 0 h 33527"/>
              <a:gd name="T2" fmla="*/ 3428 w 6857"/>
              <a:gd name="T3" fmla="*/ 33527 h 33527"/>
              <a:gd name="T4" fmla="*/ 0 60000 65536"/>
              <a:gd name="T5" fmla="*/ 0 60000 65536"/>
              <a:gd name="T6" fmla="*/ 0 w 6857"/>
              <a:gd name="T7" fmla="*/ 0 h 33527"/>
              <a:gd name="T8" fmla="*/ 6857 w 6857"/>
              <a:gd name="T9" fmla="*/ 33527 h 33527"/>
            </a:gdLst>
            <a:ahLst/>
            <a:cxnLst>
              <a:cxn ang="T4">
                <a:pos x="T0" y="T1"/>
              </a:cxn>
              <a:cxn ang="T5">
                <a:pos x="T2" y="T3"/>
              </a:cxn>
            </a:cxnLst>
            <a:rect l="T6" t="T7" r="T8" b="T9"/>
            <a:pathLst>
              <a:path w="6857" h="33527">
                <a:moveTo>
                  <a:pt x="3428" y="0"/>
                </a:moveTo>
                <a:lnTo>
                  <a:pt x="3428" y="33527"/>
                </a:lnTo>
              </a:path>
            </a:pathLst>
          </a:custGeom>
          <a:noFill/>
          <a:ln w="8127">
            <a:solidFill>
              <a:srgbClr val="28166F"/>
            </a:solidFill>
            <a:round/>
          </a:ln>
        </p:spPr>
        <p:txBody>
          <a:bodyPr lIns="0" tIns="0" rIns="0" bIns="0"/>
          <a:lstStyle/>
          <a:p>
            <a:endParaRPr lang="el-GR"/>
          </a:p>
        </p:txBody>
      </p:sp>
      <p:sp>
        <p:nvSpPr>
          <p:cNvPr id="10715" name="object 476"/>
          <p:cNvSpPr/>
          <p:nvPr/>
        </p:nvSpPr>
        <p:spPr bwMode="auto">
          <a:xfrm>
            <a:off x="1149350" y="3744913"/>
            <a:ext cx="550863" cy="0"/>
          </a:xfrm>
          <a:custGeom>
            <a:avLst/>
            <a:gdLst>
              <a:gd name="T0" fmla="*/ 550926 w 550926"/>
              <a:gd name="T1" fmla="*/ 0 w 550926"/>
              <a:gd name="T2" fmla="*/ 0 60000 65536"/>
              <a:gd name="T3" fmla="*/ 0 60000 65536"/>
              <a:gd name="T4" fmla="*/ 0 w 550926"/>
              <a:gd name="T5" fmla="*/ 550926 w 550926"/>
            </a:gdLst>
            <a:ahLst/>
            <a:cxnLst>
              <a:cxn ang="T2">
                <a:pos x="T0" y="0"/>
              </a:cxn>
              <a:cxn ang="T3">
                <a:pos x="T1" y="0"/>
              </a:cxn>
            </a:cxnLst>
            <a:rect l="T4" t="0" r="T5" b="0"/>
            <a:pathLst>
              <a:path w="550926">
                <a:moveTo>
                  <a:pt x="550926" y="0"/>
                </a:moveTo>
                <a:lnTo>
                  <a:pt x="0" y="0"/>
                </a:lnTo>
              </a:path>
            </a:pathLst>
          </a:custGeom>
          <a:noFill/>
          <a:ln w="16510">
            <a:solidFill>
              <a:srgbClr val="28166F"/>
            </a:solidFill>
            <a:round/>
          </a:ln>
        </p:spPr>
        <p:txBody>
          <a:bodyPr lIns="0" tIns="0" rIns="0" bIns="0"/>
          <a:lstStyle/>
          <a:p>
            <a:endParaRPr lang="el-GR"/>
          </a:p>
        </p:txBody>
      </p:sp>
      <p:sp>
        <p:nvSpPr>
          <p:cNvPr id="10716" name="object 477"/>
          <p:cNvSpPr/>
          <p:nvPr/>
        </p:nvSpPr>
        <p:spPr bwMode="auto">
          <a:xfrm>
            <a:off x="1476375" y="3813175"/>
            <a:ext cx="0" cy="187325"/>
          </a:xfrm>
          <a:custGeom>
            <a:avLst/>
            <a:gdLst>
              <a:gd name="T0" fmla="*/ 0 h 186689"/>
              <a:gd name="T1" fmla="*/ 186689 h 186689"/>
              <a:gd name="T2" fmla="*/ 0 60000 65536"/>
              <a:gd name="T3" fmla="*/ 0 60000 65536"/>
              <a:gd name="T4" fmla="*/ 0 h 186689"/>
              <a:gd name="T5" fmla="*/ 186689 h 186689"/>
            </a:gdLst>
            <a:ahLst/>
            <a:cxnLst>
              <a:cxn ang="T2">
                <a:pos x="0" y="T0"/>
              </a:cxn>
              <a:cxn ang="T3">
                <a:pos x="0" y="T1"/>
              </a:cxn>
            </a:cxnLst>
            <a:rect l="0" t="T4" r="0" b="T5"/>
            <a:pathLst>
              <a:path h="186689">
                <a:moveTo>
                  <a:pt x="0" y="0"/>
                </a:moveTo>
                <a:lnTo>
                  <a:pt x="0" y="186689"/>
                </a:lnTo>
              </a:path>
            </a:pathLst>
          </a:custGeom>
          <a:noFill/>
          <a:ln w="8128">
            <a:solidFill>
              <a:srgbClr val="28166F"/>
            </a:solidFill>
            <a:round/>
          </a:ln>
        </p:spPr>
        <p:txBody>
          <a:bodyPr lIns="0" tIns="0" rIns="0" bIns="0"/>
          <a:lstStyle/>
          <a:p>
            <a:endParaRPr lang="el-GR"/>
          </a:p>
        </p:txBody>
      </p:sp>
      <p:sp>
        <p:nvSpPr>
          <p:cNvPr id="10717" name="object 478"/>
          <p:cNvSpPr/>
          <p:nvPr/>
        </p:nvSpPr>
        <p:spPr bwMode="auto">
          <a:xfrm>
            <a:off x="1482725" y="3806825"/>
            <a:ext cx="242888" cy="0"/>
          </a:xfrm>
          <a:custGeom>
            <a:avLst/>
            <a:gdLst>
              <a:gd name="T0" fmla="*/ 242316 w 242316"/>
              <a:gd name="T1" fmla="*/ 0 w 242316"/>
              <a:gd name="T2" fmla="*/ 0 60000 65536"/>
              <a:gd name="T3" fmla="*/ 0 60000 65536"/>
              <a:gd name="T4" fmla="*/ 0 w 242316"/>
              <a:gd name="T5" fmla="*/ 242316 w 242316"/>
            </a:gdLst>
            <a:ahLst/>
            <a:cxnLst>
              <a:cxn ang="T2">
                <a:pos x="T0" y="0"/>
              </a:cxn>
              <a:cxn ang="T3">
                <a:pos x="T1" y="0"/>
              </a:cxn>
            </a:cxnLst>
            <a:rect l="T4" t="0" r="T5" b="0"/>
            <a:pathLst>
              <a:path w="242316">
                <a:moveTo>
                  <a:pt x="242316" y="0"/>
                </a:moveTo>
                <a:lnTo>
                  <a:pt x="0" y="0"/>
                </a:lnTo>
              </a:path>
            </a:pathLst>
          </a:custGeom>
          <a:noFill/>
          <a:ln w="7365">
            <a:solidFill>
              <a:srgbClr val="28166F"/>
            </a:solidFill>
            <a:round/>
          </a:ln>
        </p:spPr>
        <p:txBody>
          <a:bodyPr lIns="0" tIns="0" rIns="0" bIns="0"/>
          <a:lstStyle/>
          <a:p>
            <a:endParaRPr lang="el-GR"/>
          </a:p>
        </p:txBody>
      </p:sp>
      <p:sp>
        <p:nvSpPr>
          <p:cNvPr id="10718" name="object 479"/>
          <p:cNvSpPr/>
          <p:nvPr/>
        </p:nvSpPr>
        <p:spPr bwMode="auto">
          <a:xfrm>
            <a:off x="1474788" y="3803650"/>
            <a:ext cx="9525" cy="11113"/>
          </a:xfrm>
          <a:custGeom>
            <a:avLst/>
            <a:gdLst>
              <a:gd name="T0" fmla="*/ 9906 w 9906"/>
              <a:gd name="T1" fmla="*/ 4572 h 11430"/>
              <a:gd name="T2" fmla="*/ 5334 w 9906"/>
              <a:gd name="T3" fmla="*/ 0 h 11430"/>
              <a:gd name="T4" fmla="*/ 0 w 9906"/>
              <a:gd name="T5" fmla="*/ 6858 h 11430"/>
              <a:gd name="T6" fmla="*/ 5334 w 9906"/>
              <a:gd name="T7" fmla="*/ 11430 h 11430"/>
              <a:gd name="T8" fmla="*/ 9906 w 9906"/>
              <a:gd name="T9" fmla="*/ 4572 h 11430"/>
              <a:gd name="T10" fmla="*/ 0 60000 65536"/>
              <a:gd name="T11" fmla="*/ 0 60000 65536"/>
              <a:gd name="T12" fmla="*/ 0 60000 65536"/>
              <a:gd name="T13" fmla="*/ 0 60000 65536"/>
              <a:gd name="T14" fmla="*/ 0 60000 65536"/>
              <a:gd name="T15" fmla="*/ 0 w 9906"/>
              <a:gd name="T16" fmla="*/ 0 h 11430"/>
              <a:gd name="T17" fmla="*/ 9906 w 9906"/>
              <a:gd name="T18" fmla="*/ 11430 h 11430"/>
            </a:gdLst>
            <a:ahLst/>
            <a:cxnLst>
              <a:cxn ang="T10">
                <a:pos x="T0" y="T1"/>
              </a:cxn>
              <a:cxn ang="T11">
                <a:pos x="T2" y="T3"/>
              </a:cxn>
              <a:cxn ang="T12">
                <a:pos x="T4" y="T5"/>
              </a:cxn>
              <a:cxn ang="T13">
                <a:pos x="T6" y="T7"/>
              </a:cxn>
              <a:cxn ang="T14">
                <a:pos x="T8" y="T9"/>
              </a:cxn>
            </a:cxnLst>
            <a:rect l="T15" t="T16" r="T17" b="T18"/>
            <a:pathLst>
              <a:path w="9906" h="11430">
                <a:moveTo>
                  <a:pt x="9906" y="4572"/>
                </a:moveTo>
                <a:lnTo>
                  <a:pt x="5334" y="0"/>
                </a:lnTo>
                <a:lnTo>
                  <a:pt x="0" y="6858"/>
                </a:lnTo>
                <a:lnTo>
                  <a:pt x="5334" y="11430"/>
                </a:lnTo>
                <a:lnTo>
                  <a:pt x="9906" y="4572"/>
                </a:lnTo>
                <a:close/>
              </a:path>
            </a:pathLst>
          </a:custGeom>
          <a:solidFill>
            <a:srgbClr val="28166F"/>
          </a:solidFill>
          <a:ln w="9525">
            <a:noFill/>
            <a:round/>
          </a:ln>
        </p:spPr>
        <p:txBody>
          <a:bodyPr lIns="0" tIns="0" rIns="0" bIns="0"/>
          <a:lstStyle/>
          <a:p>
            <a:endParaRPr lang="el-GR"/>
          </a:p>
        </p:txBody>
      </p:sp>
      <p:sp>
        <p:nvSpPr>
          <p:cNvPr id="10719" name="object 480"/>
          <p:cNvSpPr/>
          <p:nvPr/>
        </p:nvSpPr>
        <p:spPr bwMode="auto">
          <a:xfrm>
            <a:off x="1474788" y="4000500"/>
            <a:ext cx="9525" cy="9525"/>
          </a:xfrm>
          <a:custGeom>
            <a:avLst/>
            <a:gdLst>
              <a:gd name="T0" fmla="*/ 9906 w 9906"/>
              <a:gd name="T1" fmla="*/ 4572 h 9906"/>
              <a:gd name="T2" fmla="*/ 5334 w 9906"/>
              <a:gd name="T3" fmla="*/ 0 h 9906"/>
              <a:gd name="T4" fmla="*/ 0 w 9906"/>
              <a:gd name="T5" fmla="*/ 4572 h 9906"/>
              <a:gd name="T6" fmla="*/ 5334 w 9906"/>
              <a:gd name="T7" fmla="*/ 9906 h 9906"/>
              <a:gd name="T8" fmla="*/ 9906 w 9906"/>
              <a:gd name="T9" fmla="*/ 4572 h 9906"/>
              <a:gd name="T10" fmla="*/ 0 60000 65536"/>
              <a:gd name="T11" fmla="*/ 0 60000 65536"/>
              <a:gd name="T12" fmla="*/ 0 60000 65536"/>
              <a:gd name="T13" fmla="*/ 0 60000 65536"/>
              <a:gd name="T14" fmla="*/ 0 60000 65536"/>
              <a:gd name="T15" fmla="*/ 0 w 9906"/>
              <a:gd name="T16" fmla="*/ 0 h 9906"/>
              <a:gd name="T17" fmla="*/ 9906 w 9906"/>
              <a:gd name="T18" fmla="*/ 9906 h 9906"/>
            </a:gdLst>
            <a:ahLst/>
            <a:cxnLst>
              <a:cxn ang="T10">
                <a:pos x="T0" y="T1"/>
              </a:cxn>
              <a:cxn ang="T11">
                <a:pos x="T2" y="T3"/>
              </a:cxn>
              <a:cxn ang="T12">
                <a:pos x="T4" y="T5"/>
              </a:cxn>
              <a:cxn ang="T13">
                <a:pos x="T6" y="T7"/>
              </a:cxn>
              <a:cxn ang="T14">
                <a:pos x="T8" y="T9"/>
              </a:cxn>
            </a:cxnLst>
            <a:rect l="T15" t="T16" r="T17" b="T18"/>
            <a:pathLst>
              <a:path w="9906" h="9906">
                <a:moveTo>
                  <a:pt x="9906" y="4572"/>
                </a:moveTo>
                <a:lnTo>
                  <a:pt x="5334" y="0"/>
                </a:lnTo>
                <a:lnTo>
                  <a:pt x="0" y="4572"/>
                </a:lnTo>
                <a:lnTo>
                  <a:pt x="5334" y="9906"/>
                </a:lnTo>
                <a:lnTo>
                  <a:pt x="9906" y="4572"/>
                </a:lnTo>
                <a:close/>
              </a:path>
            </a:pathLst>
          </a:custGeom>
          <a:solidFill>
            <a:srgbClr val="28166F"/>
          </a:solidFill>
          <a:ln w="9525">
            <a:noFill/>
            <a:round/>
          </a:ln>
        </p:spPr>
        <p:txBody>
          <a:bodyPr lIns="0" tIns="0" rIns="0" bIns="0"/>
          <a:lstStyle/>
          <a:p>
            <a:endParaRPr lang="el-GR"/>
          </a:p>
        </p:txBody>
      </p:sp>
      <p:sp>
        <p:nvSpPr>
          <p:cNvPr id="10720" name="object 481"/>
          <p:cNvSpPr/>
          <p:nvPr/>
        </p:nvSpPr>
        <p:spPr bwMode="auto">
          <a:xfrm>
            <a:off x="1724025" y="3803650"/>
            <a:ext cx="11113" cy="11113"/>
          </a:xfrm>
          <a:custGeom>
            <a:avLst/>
            <a:gdLst>
              <a:gd name="T0" fmla="*/ 12191 w 12191"/>
              <a:gd name="T1" fmla="*/ 6858 h 11430"/>
              <a:gd name="T2" fmla="*/ 6095 w 12191"/>
              <a:gd name="T3" fmla="*/ 0 h 11430"/>
              <a:gd name="T4" fmla="*/ 0 w 12191"/>
              <a:gd name="T5" fmla="*/ 6858 h 11430"/>
              <a:gd name="T6" fmla="*/ 9143 w 12191"/>
              <a:gd name="T7" fmla="*/ 11430 h 11430"/>
              <a:gd name="T8" fmla="*/ 12191 w 12191"/>
              <a:gd name="T9" fmla="*/ 6858 h 11430"/>
              <a:gd name="T10" fmla="*/ 0 60000 65536"/>
              <a:gd name="T11" fmla="*/ 0 60000 65536"/>
              <a:gd name="T12" fmla="*/ 0 60000 65536"/>
              <a:gd name="T13" fmla="*/ 0 60000 65536"/>
              <a:gd name="T14" fmla="*/ 0 60000 65536"/>
              <a:gd name="T15" fmla="*/ 0 w 12191"/>
              <a:gd name="T16" fmla="*/ 0 h 11430"/>
              <a:gd name="T17" fmla="*/ 12191 w 12191"/>
              <a:gd name="T18" fmla="*/ 11430 h 11430"/>
            </a:gdLst>
            <a:ahLst/>
            <a:cxnLst>
              <a:cxn ang="T10">
                <a:pos x="T0" y="T1"/>
              </a:cxn>
              <a:cxn ang="T11">
                <a:pos x="T2" y="T3"/>
              </a:cxn>
              <a:cxn ang="T12">
                <a:pos x="T4" y="T5"/>
              </a:cxn>
              <a:cxn ang="T13">
                <a:pos x="T6" y="T7"/>
              </a:cxn>
              <a:cxn ang="T14">
                <a:pos x="T8" y="T9"/>
              </a:cxn>
            </a:cxnLst>
            <a:rect l="T15" t="T16" r="T17" b="T18"/>
            <a:pathLst>
              <a:path w="12191" h="11430">
                <a:moveTo>
                  <a:pt x="12191" y="6858"/>
                </a:moveTo>
                <a:lnTo>
                  <a:pt x="6095" y="0"/>
                </a:lnTo>
                <a:lnTo>
                  <a:pt x="0" y="6858"/>
                </a:lnTo>
                <a:lnTo>
                  <a:pt x="9143" y="11430"/>
                </a:lnTo>
                <a:lnTo>
                  <a:pt x="12191" y="6858"/>
                </a:lnTo>
                <a:close/>
              </a:path>
            </a:pathLst>
          </a:custGeom>
          <a:solidFill>
            <a:srgbClr val="28166F"/>
          </a:solidFill>
          <a:ln w="9525">
            <a:noFill/>
            <a:round/>
          </a:ln>
        </p:spPr>
        <p:txBody>
          <a:bodyPr lIns="0" tIns="0" rIns="0" bIns="0"/>
          <a:lstStyle/>
          <a:p>
            <a:endParaRPr lang="el-GR"/>
          </a:p>
        </p:txBody>
      </p:sp>
      <p:sp>
        <p:nvSpPr>
          <p:cNvPr id="10721" name="object 482"/>
          <p:cNvSpPr/>
          <p:nvPr/>
        </p:nvSpPr>
        <p:spPr bwMode="auto">
          <a:xfrm>
            <a:off x="1724025" y="4000500"/>
            <a:ext cx="11113" cy="9525"/>
          </a:xfrm>
          <a:custGeom>
            <a:avLst/>
            <a:gdLst>
              <a:gd name="T0" fmla="*/ 12191 w 12191"/>
              <a:gd name="T1" fmla="*/ 4572 h 9906"/>
              <a:gd name="T2" fmla="*/ 9143 w 12191"/>
              <a:gd name="T3" fmla="*/ 0 h 9906"/>
              <a:gd name="T4" fmla="*/ 0 w 12191"/>
              <a:gd name="T5" fmla="*/ 4572 h 9906"/>
              <a:gd name="T6" fmla="*/ 6095 w 12191"/>
              <a:gd name="T7" fmla="*/ 9906 h 9906"/>
              <a:gd name="T8" fmla="*/ 12191 w 12191"/>
              <a:gd name="T9" fmla="*/ 4572 h 9906"/>
              <a:gd name="T10" fmla="*/ 0 60000 65536"/>
              <a:gd name="T11" fmla="*/ 0 60000 65536"/>
              <a:gd name="T12" fmla="*/ 0 60000 65536"/>
              <a:gd name="T13" fmla="*/ 0 60000 65536"/>
              <a:gd name="T14" fmla="*/ 0 60000 65536"/>
              <a:gd name="T15" fmla="*/ 0 w 12191"/>
              <a:gd name="T16" fmla="*/ 0 h 9906"/>
              <a:gd name="T17" fmla="*/ 12191 w 12191"/>
              <a:gd name="T18" fmla="*/ 9906 h 9906"/>
            </a:gdLst>
            <a:ahLst/>
            <a:cxnLst>
              <a:cxn ang="T10">
                <a:pos x="T0" y="T1"/>
              </a:cxn>
              <a:cxn ang="T11">
                <a:pos x="T2" y="T3"/>
              </a:cxn>
              <a:cxn ang="T12">
                <a:pos x="T4" y="T5"/>
              </a:cxn>
              <a:cxn ang="T13">
                <a:pos x="T6" y="T7"/>
              </a:cxn>
              <a:cxn ang="T14">
                <a:pos x="T8" y="T9"/>
              </a:cxn>
            </a:cxnLst>
            <a:rect l="T15" t="T16" r="T17" b="T18"/>
            <a:pathLst>
              <a:path w="12191" h="9906">
                <a:moveTo>
                  <a:pt x="12191" y="4572"/>
                </a:moveTo>
                <a:lnTo>
                  <a:pt x="9143" y="0"/>
                </a:lnTo>
                <a:lnTo>
                  <a:pt x="0" y="4572"/>
                </a:lnTo>
                <a:lnTo>
                  <a:pt x="6095" y="9906"/>
                </a:lnTo>
                <a:lnTo>
                  <a:pt x="12191" y="4572"/>
                </a:lnTo>
                <a:close/>
              </a:path>
            </a:pathLst>
          </a:custGeom>
          <a:solidFill>
            <a:srgbClr val="28166F"/>
          </a:solidFill>
          <a:ln w="9525">
            <a:noFill/>
            <a:round/>
          </a:ln>
        </p:spPr>
        <p:txBody>
          <a:bodyPr lIns="0" tIns="0" rIns="0" bIns="0"/>
          <a:lstStyle/>
          <a:p>
            <a:endParaRPr lang="el-GR"/>
          </a:p>
        </p:txBody>
      </p:sp>
      <p:sp>
        <p:nvSpPr>
          <p:cNvPr id="10722" name="object 483"/>
          <p:cNvSpPr/>
          <p:nvPr/>
        </p:nvSpPr>
        <p:spPr bwMode="auto">
          <a:xfrm>
            <a:off x="1500188" y="4010025"/>
            <a:ext cx="209550" cy="0"/>
          </a:xfrm>
          <a:custGeom>
            <a:avLst/>
            <a:gdLst>
              <a:gd name="T0" fmla="*/ 210312 w 210312"/>
              <a:gd name="T1" fmla="*/ 0 w 210312"/>
              <a:gd name="T2" fmla="*/ 0 60000 65536"/>
              <a:gd name="T3" fmla="*/ 0 60000 65536"/>
              <a:gd name="T4" fmla="*/ 0 w 210312"/>
              <a:gd name="T5" fmla="*/ 210312 w 210312"/>
            </a:gdLst>
            <a:ahLst/>
            <a:cxnLst>
              <a:cxn ang="T2">
                <a:pos x="T0" y="0"/>
              </a:cxn>
              <a:cxn ang="T3">
                <a:pos x="T1" y="0"/>
              </a:cxn>
            </a:cxnLst>
            <a:rect l="T4" t="0" r="T5" b="0"/>
            <a:pathLst>
              <a:path w="210312">
                <a:moveTo>
                  <a:pt x="210312" y="0"/>
                </a:moveTo>
                <a:lnTo>
                  <a:pt x="0" y="0"/>
                </a:lnTo>
              </a:path>
            </a:pathLst>
          </a:custGeom>
          <a:noFill/>
          <a:ln w="11176">
            <a:solidFill>
              <a:srgbClr val="1F1A17"/>
            </a:solidFill>
            <a:round/>
          </a:ln>
        </p:spPr>
        <p:txBody>
          <a:bodyPr lIns="0" tIns="0" rIns="0" bIns="0"/>
          <a:lstStyle/>
          <a:p>
            <a:endParaRPr lang="el-GR"/>
          </a:p>
        </p:txBody>
      </p:sp>
      <p:sp>
        <p:nvSpPr>
          <p:cNvPr id="10723" name="object 484"/>
          <p:cNvSpPr/>
          <p:nvPr/>
        </p:nvSpPr>
        <p:spPr bwMode="auto">
          <a:xfrm>
            <a:off x="1495425" y="4003675"/>
            <a:ext cx="6350" cy="7938"/>
          </a:xfrm>
          <a:custGeom>
            <a:avLst/>
            <a:gdLst>
              <a:gd name="T0" fmla="*/ 6858 w 6858"/>
              <a:gd name="T1" fmla="*/ 762 h 6857"/>
              <a:gd name="T2" fmla="*/ 4571 w 6858"/>
              <a:gd name="T3" fmla="*/ 0 h 6857"/>
              <a:gd name="T4" fmla="*/ 0 w 6858"/>
              <a:gd name="T5" fmla="*/ 5334 h 6857"/>
              <a:gd name="T6" fmla="*/ 1524 w 6858"/>
              <a:gd name="T7" fmla="*/ 6857 h 6857"/>
              <a:gd name="T8" fmla="*/ 6858 w 6858"/>
              <a:gd name="T9" fmla="*/ 762 h 6857"/>
              <a:gd name="T10" fmla="*/ 0 60000 65536"/>
              <a:gd name="T11" fmla="*/ 0 60000 65536"/>
              <a:gd name="T12" fmla="*/ 0 60000 65536"/>
              <a:gd name="T13" fmla="*/ 0 60000 65536"/>
              <a:gd name="T14" fmla="*/ 0 60000 65536"/>
              <a:gd name="T15" fmla="*/ 0 w 6858"/>
              <a:gd name="T16" fmla="*/ 0 h 6857"/>
              <a:gd name="T17" fmla="*/ 6858 w 6858"/>
              <a:gd name="T18" fmla="*/ 6857 h 6857"/>
            </a:gdLst>
            <a:ahLst/>
            <a:cxnLst>
              <a:cxn ang="T10">
                <a:pos x="T0" y="T1"/>
              </a:cxn>
              <a:cxn ang="T11">
                <a:pos x="T2" y="T3"/>
              </a:cxn>
              <a:cxn ang="T12">
                <a:pos x="T4" y="T5"/>
              </a:cxn>
              <a:cxn ang="T13">
                <a:pos x="T6" y="T7"/>
              </a:cxn>
              <a:cxn ang="T14">
                <a:pos x="T8" y="T9"/>
              </a:cxn>
            </a:cxnLst>
            <a:rect l="T15" t="T16" r="T17" b="T18"/>
            <a:pathLst>
              <a:path w="6858" h="6857">
                <a:moveTo>
                  <a:pt x="6858" y="762"/>
                </a:moveTo>
                <a:lnTo>
                  <a:pt x="4571" y="0"/>
                </a:lnTo>
                <a:lnTo>
                  <a:pt x="0" y="5334"/>
                </a:lnTo>
                <a:lnTo>
                  <a:pt x="1524" y="6857"/>
                </a:lnTo>
                <a:lnTo>
                  <a:pt x="6858" y="762"/>
                </a:lnTo>
                <a:close/>
              </a:path>
            </a:pathLst>
          </a:custGeom>
          <a:solidFill>
            <a:srgbClr val="28166F"/>
          </a:solidFill>
          <a:ln w="9525">
            <a:noFill/>
            <a:round/>
          </a:ln>
        </p:spPr>
        <p:txBody>
          <a:bodyPr lIns="0" tIns="0" rIns="0" bIns="0"/>
          <a:lstStyle/>
          <a:p>
            <a:endParaRPr lang="el-GR"/>
          </a:p>
        </p:txBody>
      </p:sp>
      <p:sp>
        <p:nvSpPr>
          <p:cNvPr id="10724" name="object 485"/>
          <p:cNvSpPr/>
          <p:nvPr/>
        </p:nvSpPr>
        <p:spPr bwMode="auto">
          <a:xfrm>
            <a:off x="1508125" y="4003675"/>
            <a:ext cx="4763" cy="7938"/>
          </a:xfrm>
          <a:custGeom>
            <a:avLst/>
            <a:gdLst>
              <a:gd name="T0" fmla="*/ 4571 w 4571"/>
              <a:gd name="T1" fmla="*/ 5334 h 6857"/>
              <a:gd name="T2" fmla="*/ 0 w 4571"/>
              <a:gd name="T3" fmla="*/ 0 h 6857"/>
              <a:gd name="T4" fmla="*/ 0 w 4571"/>
              <a:gd name="T5" fmla="*/ 762 h 6857"/>
              <a:gd name="T6" fmla="*/ 3048 w 4571"/>
              <a:gd name="T7" fmla="*/ 6857 h 6857"/>
              <a:gd name="T8" fmla="*/ 4571 w 4571"/>
              <a:gd name="T9" fmla="*/ 5334 h 6857"/>
              <a:gd name="T10" fmla="*/ 0 60000 65536"/>
              <a:gd name="T11" fmla="*/ 0 60000 65536"/>
              <a:gd name="T12" fmla="*/ 0 60000 65536"/>
              <a:gd name="T13" fmla="*/ 0 60000 65536"/>
              <a:gd name="T14" fmla="*/ 0 60000 65536"/>
              <a:gd name="T15" fmla="*/ 0 w 4571"/>
              <a:gd name="T16" fmla="*/ 0 h 6857"/>
              <a:gd name="T17" fmla="*/ 4571 w 4571"/>
              <a:gd name="T18" fmla="*/ 6857 h 6857"/>
            </a:gdLst>
            <a:ahLst/>
            <a:cxnLst>
              <a:cxn ang="T10">
                <a:pos x="T0" y="T1"/>
              </a:cxn>
              <a:cxn ang="T11">
                <a:pos x="T2" y="T3"/>
              </a:cxn>
              <a:cxn ang="T12">
                <a:pos x="T4" y="T5"/>
              </a:cxn>
              <a:cxn ang="T13">
                <a:pos x="T6" y="T7"/>
              </a:cxn>
              <a:cxn ang="T14">
                <a:pos x="T8" y="T9"/>
              </a:cxn>
            </a:cxnLst>
            <a:rect l="T15" t="T16" r="T17" b="T18"/>
            <a:pathLst>
              <a:path w="4571" h="6857">
                <a:moveTo>
                  <a:pt x="4571" y="5334"/>
                </a:moveTo>
                <a:lnTo>
                  <a:pt x="0" y="0"/>
                </a:lnTo>
                <a:lnTo>
                  <a:pt x="0" y="762"/>
                </a:lnTo>
                <a:lnTo>
                  <a:pt x="3048" y="6857"/>
                </a:lnTo>
                <a:lnTo>
                  <a:pt x="4571" y="5334"/>
                </a:lnTo>
                <a:close/>
              </a:path>
            </a:pathLst>
          </a:custGeom>
          <a:solidFill>
            <a:srgbClr val="28166F"/>
          </a:solidFill>
          <a:ln w="9525">
            <a:noFill/>
            <a:round/>
          </a:ln>
        </p:spPr>
        <p:txBody>
          <a:bodyPr lIns="0" tIns="0" rIns="0" bIns="0"/>
          <a:lstStyle/>
          <a:p>
            <a:endParaRPr lang="el-GR"/>
          </a:p>
        </p:txBody>
      </p:sp>
      <p:sp>
        <p:nvSpPr>
          <p:cNvPr id="10725" name="object 486"/>
          <p:cNvSpPr/>
          <p:nvPr/>
        </p:nvSpPr>
        <p:spPr bwMode="auto">
          <a:xfrm>
            <a:off x="1528763" y="4010025"/>
            <a:ext cx="6350" cy="4763"/>
          </a:xfrm>
          <a:custGeom>
            <a:avLst/>
            <a:gdLst>
              <a:gd name="T0" fmla="*/ 3428 w 6857"/>
              <a:gd name="T1" fmla="*/ 0 h 5334"/>
              <a:gd name="T2" fmla="*/ 3428 w 6857"/>
              <a:gd name="T3" fmla="*/ 5334 h 5334"/>
              <a:gd name="T4" fmla="*/ 0 60000 65536"/>
              <a:gd name="T5" fmla="*/ 0 60000 65536"/>
              <a:gd name="T6" fmla="*/ 0 w 6857"/>
              <a:gd name="T7" fmla="*/ 0 h 5334"/>
              <a:gd name="T8" fmla="*/ 6857 w 6857"/>
              <a:gd name="T9" fmla="*/ 5334 h 5334"/>
            </a:gdLst>
            <a:ahLst/>
            <a:cxnLst>
              <a:cxn ang="T4">
                <a:pos x="T0" y="T1"/>
              </a:cxn>
              <a:cxn ang="T5">
                <a:pos x="T2" y="T3"/>
              </a:cxn>
            </a:cxnLst>
            <a:rect l="T6" t="T7" r="T8" b="T9"/>
            <a:pathLst>
              <a:path w="6857" h="5334">
                <a:moveTo>
                  <a:pt x="3428" y="0"/>
                </a:moveTo>
                <a:lnTo>
                  <a:pt x="3428" y="5334"/>
                </a:lnTo>
              </a:path>
            </a:pathLst>
          </a:custGeom>
          <a:noFill/>
          <a:ln w="8127">
            <a:solidFill>
              <a:srgbClr val="28166F"/>
            </a:solidFill>
            <a:round/>
          </a:ln>
        </p:spPr>
        <p:txBody>
          <a:bodyPr lIns="0" tIns="0" rIns="0" bIns="0"/>
          <a:lstStyle/>
          <a:p>
            <a:endParaRPr lang="el-GR"/>
          </a:p>
        </p:txBody>
      </p:sp>
      <p:sp>
        <p:nvSpPr>
          <p:cNvPr id="10726" name="object 487"/>
          <p:cNvSpPr/>
          <p:nvPr/>
        </p:nvSpPr>
        <p:spPr bwMode="auto">
          <a:xfrm>
            <a:off x="1517650" y="4011613"/>
            <a:ext cx="14288" cy="0"/>
          </a:xfrm>
          <a:custGeom>
            <a:avLst/>
            <a:gdLst>
              <a:gd name="T0" fmla="*/ 15240 w 15240"/>
              <a:gd name="T1" fmla="*/ 0 w 15240"/>
              <a:gd name="T2" fmla="*/ 0 60000 65536"/>
              <a:gd name="T3" fmla="*/ 0 60000 65536"/>
              <a:gd name="T4" fmla="*/ 0 w 15240"/>
              <a:gd name="T5" fmla="*/ 15240 w 15240"/>
            </a:gdLst>
            <a:ahLst/>
            <a:cxnLst>
              <a:cxn ang="T2">
                <a:pos x="T0" y="0"/>
              </a:cxn>
              <a:cxn ang="T3">
                <a:pos x="T1" y="0"/>
              </a:cxn>
            </a:cxnLst>
            <a:rect l="T4" t="0" r="T5" b="0"/>
            <a:pathLst>
              <a:path w="15240">
                <a:moveTo>
                  <a:pt x="15240" y="0"/>
                </a:moveTo>
                <a:lnTo>
                  <a:pt x="0" y="0"/>
                </a:lnTo>
              </a:path>
            </a:pathLst>
          </a:custGeom>
          <a:noFill/>
          <a:ln w="25654">
            <a:solidFill>
              <a:srgbClr val="28166F"/>
            </a:solidFill>
            <a:round/>
          </a:ln>
        </p:spPr>
        <p:txBody>
          <a:bodyPr lIns="0" tIns="0" rIns="0" bIns="0"/>
          <a:lstStyle/>
          <a:p>
            <a:endParaRPr lang="el-GR"/>
          </a:p>
        </p:txBody>
      </p:sp>
      <p:sp>
        <p:nvSpPr>
          <p:cNvPr id="10727" name="object 488"/>
          <p:cNvSpPr/>
          <p:nvPr/>
        </p:nvSpPr>
        <p:spPr bwMode="auto">
          <a:xfrm>
            <a:off x="1514475" y="4003675"/>
            <a:ext cx="9525" cy="7938"/>
          </a:xfrm>
          <a:custGeom>
            <a:avLst/>
            <a:gdLst>
              <a:gd name="T0" fmla="*/ 9143 w 9143"/>
              <a:gd name="T1" fmla="*/ 762 h 6857"/>
              <a:gd name="T2" fmla="*/ 6096 w 9143"/>
              <a:gd name="T3" fmla="*/ 0 h 6857"/>
              <a:gd name="T4" fmla="*/ 0 w 9143"/>
              <a:gd name="T5" fmla="*/ 5334 h 6857"/>
              <a:gd name="T6" fmla="*/ 3047 w 9143"/>
              <a:gd name="T7" fmla="*/ 6857 h 6857"/>
              <a:gd name="T8" fmla="*/ 9143 w 9143"/>
              <a:gd name="T9" fmla="*/ 762 h 6857"/>
              <a:gd name="T10" fmla="*/ 0 60000 65536"/>
              <a:gd name="T11" fmla="*/ 0 60000 65536"/>
              <a:gd name="T12" fmla="*/ 0 60000 65536"/>
              <a:gd name="T13" fmla="*/ 0 60000 65536"/>
              <a:gd name="T14" fmla="*/ 0 60000 65536"/>
              <a:gd name="T15" fmla="*/ 0 w 9143"/>
              <a:gd name="T16" fmla="*/ 0 h 6857"/>
              <a:gd name="T17" fmla="*/ 9143 w 9143"/>
              <a:gd name="T18" fmla="*/ 6857 h 6857"/>
            </a:gdLst>
            <a:ahLst/>
            <a:cxnLst>
              <a:cxn ang="T10">
                <a:pos x="T0" y="T1"/>
              </a:cxn>
              <a:cxn ang="T11">
                <a:pos x="T2" y="T3"/>
              </a:cxn>
              <a:cxn ang="T12">
                <a:pos x="T4" y="T5"/>
              </a:cxn>
              <a:cxn ang="T13">
                <a:pos x="T6" y="T7"/>
              </a:cxn>
              <a:cxn ang="T14">
                <a:pos x="T8" y="T9"/>
              </a:cxn>
            </a:cxnLst>
            <a:rect l="T15" t="T16" r="T17" b="T18"/>
            <a:pathLst>
              <a:path w="9143" h="6857">
                <a:moveTo>
                  <a:pt x="9143" y="762"/>
                </a:moveTo>
                <a:lnTo>
                  <a:pt x="6096" y="0"/>
                </a:lnTo>
                <a:lnTo>
                  <a:pt x="0" y="5334"/>
                </a:lnTo>
                <a:lnTo>
                  <a:pt x="3047" y="6857"/>
                </a:lnTo>
                <a:lnTo>
                  <a:pt x="9143" y="762"/>
                </a:lnTo>
                <a:close/>
              </a:path>
            </a:pathLst>
          </a:custGeom>
          <a:solidFill>
            <a:srgbClr val="28166F"/>
          </a:solidFill>
          <a:ln w="9525">
            <a:noFill/>
            <a:round/>
          </a:ln>
        </p:spPr>
        <p:txBody>
          <a:bodyPr lIns="0" tIns="0" rIns="0" bIns="0"/>
          <a:lstStyle/>
          <a:p>
            <a:endParaRPr lang="el-GR"/>
          </a:p>
        </p:txBody>
      </p:sp>
      <p:sp>
        <p:nvSpPr>
          <p:cNvPr id="10728" name="object 489"/>
          <p:cNvSpPr/>
          <p:nvPr/>
        </p:nvSpPr>
        <p:spPr bwMode="auto">
          <a:xfrm>
            <a:off x="1539875" y="4014788"/>
            <a:ext cx="7938" cy="1587"/>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729" name="object 490"/>
          <p:cNvSpPr/>
          <p:nvPr/>
        </p:nvSpPr>
        <p:spPr bwMode="auto">
          <a:xfrm>
            <a:off x="1539875" y="4003675"/>
            <a:ext cx="4763" cy="7938"/>
          </a:xfrm>
          <a:custGeom>
            <a:avLst/>
            <a:gdLst>
              <a:gd name="T0" fmla="*/ 6096 w 6096"/>
              <a:gd name="T1" fmla="*/ 762 h 6857"/>
              <a:gd name="T2" fmla="*/ 4571 w 6096"/>
              <a:gd name="T3" fmla="*/ 0 h 6857"/>
              <a:gd name="T4" fmla="*/ 0 w 6096"/>
              <a:gd name="T5" fmla="*/ 5334 h 6857"/>
              <a:gd name="T6" fmla="*/ 762 w 6096"/>
              <a:gd name="T7" fmla="*/ 6857 h 6857"/>
              <a:gd name="T8" fmla="*/ 6096 w 6096"/>
              <a:gd name="T9" fmla="*/ 762 h 6857"/>
              <a:gd name="T10" fmla="*/ 0 60000 65536"/>
              <a:gd name="T11" fmla="*/ 0 60000 65536"/>
              <a:gd name="T12" fmla="*/ 0 60000 65536"/>
              <a:gd name="T13" fmla="*/ 0 60000 65536"/>
              <a:gd name="T14" fmla="*/ 0 60000 65536"/>
              <a:gd name="T15" fmla="*/ 0 w 6096"/>
              <a:gd name="T16" fmla="*/ 0 h 6857"/>
              <a:gd name="T17" fmla="*/ 6096 w 6096"/>
              <a:gd name="T18" fmla="*/ 6857 h 6857"/>
            </a:gdLst>
            <a:ahLst/>
            <a:cxnLst>
              <a:cxn ang="T10">
                <a:pos x="T0" y="T1"/>
              </a:cxn>
              <a:cxn ang="T11">
                <a:pos x="T2" y="T3"/>
              </a:cxn>
              <a:cxn ang="T12">
                <a:pos x="T4" y="T5"/>
              </a:cxn>
              <a:cxn ang="T13">
                <a:pos x="T6" y="T7"/>
              </a:cxn>
              <a:cxn ang="T14">
                <a:pos x="T8" y="T9"/>
              </a:cxn>
            </a:cxnLst>
            <a:rect l="T15" t="T16" r="T17" b="T18"/>
            <a:pathLst>
              <a:path w="6096" h="6857">
                <a:moveTo>
                  <a:pt x="6096" y="762"/>
                </a:moveTo>
                <a:lnTo>
                  <a:pt x="4571" y="0"/>
                </a:lnTo>
                <a:lnTo>
                  <a:pt x="0" y="5334"/>
                </a:lnTo>
                <a:lnTo>
                  <a:pt x="762" y="6857"/>
                </a:lnTo>
                <a:lnTo>
                  <a:pt x="6096" y="762"/>
                </a:lnTo>
                <a:close/>
              </a:path>
            </a:pathLst>
          </a:custGeom>
          <a:solidFill>
            <a:srgbClr val="28166F"/>
          </a:solidFill>
          <a:ln w="9525">
            <a:noFill/>
            <a:round/>
          </a:ln>
        </p:spPr>
        <p:txBody>
          <a:bodyPr lIns="0" tIns="0" rIns="0" bIns="0"/>
          <a:lstStyle/>
          <a:p>
            <a:endParaRPr lang="el-GR"/>
          </a:p>
        </p:txBody>
      </p:sp>
      <p:sp>
        <p:nvSpPr>
          <p:cNvPr id="10730" name="object 491"/>
          <p:cNvSpPr/>
          <p:nvPr/>
        </p:nvSpPr>
        <p:spPr bwMode="auto">
          <a:xfrm>
            <a:off x="1550988" y="4003675"/>
            <a:ext cx="7937" cy="7938"/>
          </a:xfrm>
          <a:custGeom>
            <a:avLst/>
            <a:gdLst>
              <a:gd name="T0" fmla="*/ 8382 w 8382"/>
              <a:gd name="T1" fmla="*/ 5334 h 6857"/>
              <a:gd name="T2" fmla="*/ 2286 w 8382"/>
              <a:gd name="T3" fmla="*/ 0 h 6857"/>
              <a:gd name="T4" fmla="*/ 0 w 8382"/>
              <a:gd name="T5" fmla="*/ 762 h 6857"/>
              <a:gd name="T6" fmla="*/ 4571 w 8382"/>
              <a:gd name="T7" fmla="*/ 6857 h 6857"/>
              <a:gd name="T8" fmla="*/ 8382 w 8382"/>
              <a:gd name="T9" fmla="*/ 5334 h 6857"/>
              <a:gd name="T10" fmla="*/ 0 60000 65536"/>
              <a:gd name="T11" fmla="*/ 0 60000 65536"/>
              <a:gd name="T12" fmla="*/ 0 60000 65536"/>
              <a:gd name="T13" fmla="*/ 0 60000 65536"/>
              <a:gd name="T14" fmla="*/ 0 60000 65536"/>
              <a:gd name="T15" fmla="*/ 0 w 8382"/>
              <a:gd name="T16" fmla="*/ 0 h 6857"/>
              <a:gd name="T17" fmla="*/ 8382 w 8382"/>
              <a:gd name="T18" fmla="*/ 6857 h 6857"/>
            </a:gdLst>
            <a:ahLst/>
            <a:cxnLst>
              <a:cxn ang="T10">
                <a:pos x="T0" y="T1"/>
              </a:cxn>
              <a:cxn ang="T11">
                <a:pos x="T2" y="T3"/>
              </a:cxn>
              <a:cxn ang="T12">
                <a:pos x="T4" y="T5"/>
              </a:cxn>
              <a:cxn ang="T13">
                <a:pos x="T6" y="T7"/>
              </a:cxn>
              <a:cxn ang="T14">
                <a:pos x="T8" y="T9"/>
              </a:cxn>
            </a:cxnLst>
            <a:rect l="T15" t="T16" r="T17" b="T18"/>
            <a:pathLst>
              <a:path w="8382" h="6857">
                <a:moveTo>
                  <a:pt x="8382" y="5334"/>
                </a:moveTo>
                <a:lnTo>
                  <a:pt x="2286" y="0"/>
                </a:lnTo>
                <a:lnTo>
                  <a:pt x="0" y="762"/>
                </a:lnTo>
                <a:lnTo>
                  <a:pt x="4571" y="6857"/>
                </a:lnTo>
                <a:lnTo>
                  <a:pt x="8382" y="5334"/>
                </a:lnTo>
                <a:close/>
              </a:path>
            </a:pathLst>
          </a:custGeom>
          <a:solidFill>
            <a:srgbClr val="28166F"/>
          </a:solidFill>
          <a:ln w="9525">
            <a:noFill/>
            <a:round/>
          </a:ln>
        </p:spPr>
        <p:txBody>
          <a:bodyPr lIns="0" tIns="0" rIns="0" bIns="0"/>
          <a:lstStyle/>
          <a:p>
            <a:endParaRPr lang="el-GR"/>
          </a:p>
        </p:txBody>
      </p:sp>
      <p:sp>
        <p:nvSpPr>
          <p:cNvPr id="10731" name="object 492"/>
          <p:cNvSpPr/>
          <p:nvPr/>
        </p:nvSpPr>
        <p:spPr bwMode="auto">
          <a:xfrm>
            <a:off x="1539875" y="4014788"/>
            <a:ext cx="0" cy="6350"/>
          </a:xfrm>
          <a:custGeom>
            <a:avLst/>
            <a:gdLst>
              <a:gd name="T0" fmla="*/ 762 w 1524"/>
              <a:gd name="T1" fmla="*/ 0 h 6095"/>
              <a:gd name="T2" fmla="*/ 762 w 1524"/>
              <a:gd name="T3" fmla="*/ 6095 h 6095"/>
              <a:gd name="T4" fmla="*/ 0 60000 65536"/>
              <a:gd name="T5" fmla="*/ 0 60000 65536"/>
              <a:gd name="T6" fmla="*/ 0 w 1524"/>
              <a:gd name="T7" fmla="*/ 0 h 6095"/>
              <a:gd name="T8" fmla="*/ 0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732" name="object 493"/>
          <p:cNvSpPr/>
          <p:nvPr/>
        </p:nvSpPr>
        <p:spPr bwMode="auto">
          <a:xfrm>
            <a:off x="155416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733" name="object 494"/>
          <p:cNvSpPr/>
          <p:nvPr/>
        </p:nvSpPr>
        <p:spPr bwMode="auto">
          <a:xfrm>
            <a:off x="1490663" y="4016375"/>
            <a:ext cx="88900" cy="0"/>
          </a:xfrm>
          <a:custGeom>
            <a:avLst/>
            <a:gdLst>
              <a:gd name="T0" fmla="*/ 88392 w 88392"/>
              <a:gd name="T1" fmla="*/ 0 w 88392"/>
              <a:gd name="T2" fmla="*/ 0 60000 65536"/>
              <a:gd name="T3" fmla="*/ 0 60000 65536"/>
              <a:gd name="T4" fmla="*/ 0 w 88392"/>
              <a:gd name="T5" fmla="*/ 88392 w 88392"/>
            </a:gdLst>
            <a:ahLst/>
            <a:cxnLst>
              <a:cxn ang="T2">
                <a:pos x="T0" y="0"/>
              </a:cxn>
              <a:cxn ang="T3">
                <a:pos x="T1" y="0"/>
              </a:cxn>
            </a:cxnLst>
            <a:rect l="T4" t="0" r="T5" b="0"/>
            <a:pathLst>
              <a:path w="88392">
                <a:moveTo>
                  <a:pt x="88392" y="0"/>
                </a:moveTo>
                <a:lnTo>
                  <a:pt x="0" y="0"/>
                </a:lnTo>
              </a:path>
            </a:pathLst>
          </a:custGeom>
          <a:noFill/>
          <a:ln w="9651">
            <a:solidFill>
              <a:srgbClr val="28166F"/>
            </a:solidFill>
            <a:round/>
          </a:ln>
        </p:spPr>
        <p:txBody>
          <a:bodyPr lIns="0" tIns="0" rIns="0" bIns="0"/>
          <a:lstStyle/>
          <a:p>
            <a:endParaRPr lang="el-GR"/>
          </a:p>
        </p:txBody>
      </p:sp>
      <p:sp>
        <p:nvSpPr>
          <p:cNvPr id="10734" name="object 495"/>
          <p:cNvSpPr/>
          <p:nvPr/>
        </p:nvSpPr>
        <p:spPr bwMode="auto">
          <a:xfrm>
            <a:off x="1482725" y="4006850"/>
            <a:ext cx="242888" cy="0"/>
          </a:xfrm>
          <a:custGeom>
            <a:avLst/>
            <a:gdLst>
              <a:gd name="T0" fmla="*/ 242316 w 242316"/>
              <a:gd name="T1" fmla="*/ 0 w 242316"/>
              <a:gd name="T2" fmla="*/ 0 60000 65536"/>
              <a:gd name="T3" fmla="*/ 0 60000 65536"/>
              <a:gd name="T4" fmla="*/ 0 w 242316"/>
              <a:gd name="T5" fmla="*/ 242316 w 242316"/>
            </a:gdLst>
            <a:ahLst/>
            <a:cxnLst>
              <a:cxn ang="T2">
                <a:pos x="T0" y="0"/>
              </a:cxn>
              <a:cxn ang="T3">
                <a:pos x="T1" y="0"/>
              </a:cxn>
            </a:cxnLst>
            <a:rect l="T4" t="0" r="T5" b="0"/>
            <a:pathLst>
              <a:path w="242316">
                <a:moveTo>
                  <a:pt x="242316" y="0"/>
                </a:moveTo>
                <a:lnTo>
                  <a:pt x="0" y="0"/>
                </a:lnTo>
              </a:path>
            </a:pathLst>
          </a:custGeom>
          <a:noFill/>
          <a:ln w="18795">
            <a:solidFill>
              <a:srgbClr val="28166F"/>
            </a:solidFill>
            <a:round/>
          </a:ln>
        </p:spPr>
        <p:txBody>
          <a:bodyPr lIns="0" tIns="0" rIns="0" bIns="0"/>
          <a:lstStyle/>
          <a:p>
            <a:endParaRPr lang="el-GR"/>
          </a:p>
        </p:txBody>
      </p:sp>
      <p:sp>
        <p:nvSpPr>
          <p:cNvPr id="10735" name="object 496"/>
          <p:cNvSpPr/>
          <p:nvPr/>
        </p:nvSpPr>
        <p:spPr bwMode="auto">
          <a:xfrm>
            <a:off x="1576388" y="4003675"/>
            <a:ext cx="6350" cy="7938"/>
          </a:xfrm>
          <a:custGeom>
            <a:avLst/>
            <a:gdLst>
              <a:gd name="T0" fmla="*/ 6858 w 6858"/>
              <a:gd name="T1" fmla="*/ 5334 h 6857"/>
              <a:gd name="T2" fmla="*/ 1524 w 6858"/>
              <a:gd name="T3" fmla="*/ 0 h 6857"/>
              <a:gd name="T4" fmla="*/ 0 w 6858"/>
              <a:gd name="T5" fmla="*/ 762 h 6857"/>
              <a:gd name="T6" fmla="*/ 6096 w 6858"/>
              <a:gd name="T7" fmla="*/ 6857 h 6857"/>
              <a:gd name="T8" fmla="*/ 6858 w 6858"/>
              <a:gd name="T9" fmla="*/ 5334 h 6857"/>
              <a:gd name="T10" fmla="*/ 0 60000 65536"/>
              <a:gd name="T11" fmla="*/ 0 60000 65536"/>
              <a:gd name="T12" fmla="*/ 0 60000 65536"/>
              <a:gd name="T13" fmla="*/ 0 60000 65536"/>
              <a:gd name="T14" fmla="*/ 0 60000 65536"/>
              <a:gd name="T15" fmla="*/ 0 w 6858"/>
              <a:gd name="T16" fmla="*/ 0 h 6857"/>
              <a:gd name="T17" fmla="*/ 6858 w 6858"/>
              <a:gd name="T18" fmla="*/ 6857 h 6857"/>
            </a:gdLst>
            <a:ahLst/>
            <a:cxnLst>
              <a:cxn ang="T10">
                <a:pos x="T0" y="T1"/>
              </a:cxn>
              <a:cxn ang="T11">
                <a:pos x="T2" y="T3"/>
              </a:cxn>
              <a:cxn ang="T12">
                <a:pos x="T4" y="T5"/>
              </a:cxn>
              <a:cxn ang="T13">
                <a:pos x="T6" y="T7"/>
              </a:cxn>
              <a:cxn ang="T14">
                <a:pos x="T8" y="T9"/>
              </a:cxn>
            </a:cxnLst>
            <a:rect l="T15" t="T16" r="T17" b="T18"/>
            <a:pathLst>
              <a:path w="6858" h="6857">
                <a:moveTo>
                  <a:pt x="6858" y="5334"/>
                </a:moveTo>
                <a:lnTo>
                  <a:pt x="1524" y="0"/>
                </a:lnTo>
                <a:lnTo>
                  <a:pt x="0" y="762"/>
                </a:lnTo>
                <a:lnTo>
                  <a:pt x="6096" y="6857"/>
                </a:lnTo>
                <a:lnTo>
                  <a:pt x="6858" y="5334"/>
                </a:lnTo>
                <a:close/>
              </a:path>
            </a:pathLst>
          </a:custGeom>
          <a:solidFill>
            <a:srgbClr val="28166F"/>
          </a:solidFill>
          <a:ln w="9525">
            <a:noFill/>
            <a:round/>
          </a:ln>
        </p:spPr>
        <p:txBody>
          <a:bodyPr lIns="0" tIns="0" rIns="0" bIns="0"/>
          <a:lstStyle/>
          <a:p>
            <a:endParaRPr lang="el-GR"/>
          </a:p>
        </p:txBody>
      </p:sp>
      <p:sp>
        <p:nvSpPr>
          <p:cNvPr id="10736" name="object 497"/>
          <p:cNvSpPr/>
          <p:nvPr/>
        </p:nvSpPr>
        <p:spPr bwMode="auto">
          <a:xfrm>
            <a:off x="1562100" y="4016375"/>
            <a:ext cx="17463" cy="0"/>
          </a:xfrm>
          <a:custGeom>
            <a:avLst/>
            <a:gdLst>
              <a:gd name="T0" fmla="*/ 16764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19939">
            <a:solidFill>
              <a:srgbClr val="28166F"/>
            </a:solidFill>
            <a:round/>
          </a:ln>
        </p:spPr>
        <p:txBody>
          <a:bodyPr lIns="0" tIns="0" rIns="0" bIns="0"/>
          <a:lstStyle/>
          <a:p>
            <a:endParaRPr lang="el-GR"/>
          </a:p>
        </p:txBody>
      </p:sp>
      <p:sp>
        <p:nvSpPr>
          <p:cNvPr id="10737" name="object 498"/>
          <p:cNvSpPr/>
          <p:nvPr/>
        </p:nvSpPr>
        <p:spPr bwMode="auto">
          <a:xfrm>
            <a:off x="1517650" y="4017963"/>
            <a:ext cx="65088" cy="0"/>
          </a:xfrm>
          <a:custGeom>
            <a:avLst/>
            <a:gdLst>
              <a:gd name="T0" fmla="*/ 65531 w 65531"/>
              <a:gd name="T1" fmla="*/ 0 w 65531"/>
              <a:gd name="T2" fmla="*/ 0 60000 65536"/>
              <a:gd name="T3" fmla="*/ 0 60000 65536"/>
              <a:gd name="T4" fmla="*/ 0 w 65531"/>
              <a:gd name="T5" fmla="*/ 65531 w 65531"/>
            </a:gdLst>
            <a:ahLst/>
            <a:cxnLst>
              <a:cxn ang="T2">
                <a:pos x="T0" y="0"/>
              </a:cxn>
              <a:cxn ang="T3">
                <a:pos x="T1" y="0"/>
              </a:cxn>
            </a:cxnLst>
            <a:rect l="T4" t="0" r="T5" b="0"/>
            <a:pathLst>
              <a:path w="65531">
                <a:moveTo>
                  <a:pt x="65531" y="0"/>
                </a:moveTo>
                <a:lnTo>
                  <a:pt x="0" y="0"/>
                </a:lnTo>
              </a:path>
            </a:pathLst>
          </a:custGeom>
          <a:noFill/>
          <a:ln w="7365">
            <a:solidFill>
              <a:srgbClr val="28166F"/>
            </a:solidFill>
            <a:round/>
          </a:ln>
        </p:spPr>
        <p:txBody>
          <a:bodyPr lIns="0" tIns="0" rIns="0" bIns="0"/>
          <a:lstStyle/>
          <a:p>
            <a:endParaRPr lang="el-GR"/>
          </a:p>
        </p:txBody>
      </p:sp>
      <p:sp>
        <p:nvSpPr>
          <p:cNvPr id="10738" name="object 499"/>
          <p:cNvSpPr/>
          <p:nvPr/>
        </p:nvSpPr>
        <p:spPr bwMode="auto">
          <a:xfrm>
            <a:off x="1574800" y="4014788"/>
            <a:ext cx="26988" cy="0"/>
          </a:xfrm>
          <a:custGeom>
            <a:avLst/>
            <a:gdLst>
              <a:gd name="T0" fmla="*/ 27431 w 27431"/>
              <a:gd name="T1" fmla="*/ 0 w 27431"/>
              <a:gd name="T2" fmla="*/ 0 60000 65536"/>
              <a:gd name="T3" fmla="*/ 0 60000 65536"/>
              <a:gd name="T4" fmla="*/ 0 w 27431"/>
              <a:gd name="T5" fmla="*/ 27431 w 27431"/>
            </a:gdLst>
            <a:ahLst/>
            <a:cxnLst>
              <a:cxn ang="T2">
                <a:pos x="T0" y="0"/>
              </a:cxn>
              <a:cxn ang="T3">
                <a:pos x="T1" y="0"/>
              </a:cxn>
            </a:cxnLst>
            <a:rect l="T4" t="0" r="T5" b="0"/>
            <a:pathLst>
              <a:path w="27431">
                <a:moveTo>
                  <a:pt x="27431" y="0"/>
                </a:moveTo>
                <a:lnTo>
                  <a:pt x="0" y="0"/>
                </a:lnTo>
              </a:path>
            </a:pathLst>
          </a:custGeom>
          <a:noFill/>
          <a:ln w="11556">
            <a:solidFill>
              <a:srgbClr val="28166F"/>
            </a:solidFill>
            <a:round/>
          </a:ln>
        </p:spPr>
        <p:txBody>
          <a:bodyPr lIns="0" tIns="0" rIns="0" bIns="0"/>
          <a:lstStyle/>
          <a:p>
            <a:endParaRPr lang="el-GR"/>
          </a:p>
        </p:txBody>
      </p:sp>
      <p:sp>
        <p:nvSpPr>
          <p:cNvPr id="10739" name="object 500"/>
          <p:cNvSpPr/>
          <p:nvPr/>
        </p:nvSpPr>
        <p:spPr bwMode="auto">
          <a:xfrm>
            <a:off x="1582738" y="4003675"/>
            <a:ext cx="6350" cy="7938"/>
          </a:xfrm>
          <a:custGeom>
            <a:avLst/>
            <a:gdLst>
              <a:gd name="T0" fmla="*/ 6857 w 6857"/>
              <a:gd name="T1" fmla="*/ 762 h 6857"/>
              <a:gd name="T2" fmla="*/ 5334 w 6857"/>
              <a:gd name="T3" fmla="*/ 0 h 6857"/>
              <a:gd name="T4" fmla="*/ 0 w 6857"/>
              <a:gd name="T5" fmla="*/ 5334 h 6857"/>
              <a:gd name="T6" fmla="*/ 2285 w 6857"/>
              <a:gd name="T7" fmla="*/ 6857 h 6857"/>
              <a:gd name="T8" fmla="*/ 6857 w 6857"/>
              <a:gd name="T9" fmla="*/ 762 h 6857"/>
              <a:gd name="T10" fmla="*/ 0 60000 65536"/>
              <a:gd name="T11" fmla="*/ 0 60000 65536"/>
              <a:gd name="T12" fmla="*/ 0 60000 65536"/>
              <a:gd name="T13" fmla="*/ 0 60000 65536"/>
              <a:gd name="T14" fmla="*/ 0 60000 65536"/>
              <a:gd name="T15" fmla="*/ 0 w 6857"/>
              <a:gd name="T16" fmla="*/ 0 h 6857"/>
              <a:gd name="T17" fmla="*/ 6857 w 6857"/>
              <a:gd name="T18" fmla="*/ 6857 h 6857"/>
            </a:gdLst>
            <a:ahLst/>
            <a:cxnLst>
              <a:cxn ang="T10">
                <a:pos x="T0" y="T1"/>
              </a:cxn>
              <a:cxn ang="T11">
                <a:pos x="T2" y="T3"/>
              </a:cxn>
              <a:cxn ang="T12">
                <a:pos x="T4" y="T5"/>
              </a:cxn>
              <a:cxn ang="T13">
                <a:pos x="T6" y="T7"/>
              </a:cxn>
              <a:cxn ang="T14">
                <a:pos x="T8" y="T9"/>
              </a:cxn>
            </a:cxnLst>
            <a:rect l="T15" t="T16" r="T17" b="T18"/>
            <a:pathLst>
              <a:path w="6857" h="6857">
                <a:moveTo>
                  <a:pt x="6857" y="762"/>
                </a:moveTo>
                <a:lnTo>
                  <a:pt x="5334" y="0"/>
                </a:lnTo>
                <a:lnTo>
                  <a:pt x="0" y="5334"/>
                </a:lnTo>
                <a:lnTo>
                  <a:pt x="2285" y="6857"/>
                </a:lnTo>
                <a:lnTo>
                  <a:pt x="6857" y="762"/>
                </a:lnTo>
                <a:close/>
              </a:path>
            </a:pathLst>
          </a:custGeom>
          <a:solidFill>
            <a:srgbClr val="28166F"/>
          </a:solidFill>
          <a:ln w="9525">
            <a:noFill/>
            <a:round/>
          </a:ln>
        </p:spPr>
        <p:txBody>
          <a:bodyPr lIns="0" tIns="0" rIns="0" bIns="0"/>
          <a:lstStyle/>
          <a:p>
            <a:endParaRPr lang="el-GR"/>
          </a:p>
        </p:txBody>
      </p:sp>
      <p:sp>
        <p:nvSpPr>
          <p:cNvPr id="10740" name="object 501"/>
          <p:cNvSpPr/>
          <p:nvPr/>
        </p:nvSpPr>
        <p:spPr bwMode="auto">
          <a:xfrm>
            <a:off x="1597025" y="4003675"/>
            <a:ext cx="7938" cy="7938"/>
          </a:xfrm>
          <a:custGeom>
            <a:avLst/>
            <a:gdLst>
              <a:gd name="T0" fmla="*/ 8381 w 8381"/>
              <a:gd name="T1" fmla="*/ 5334 h 6857"/>
              <a:gd name="T2" fmla="*/ 2285 w 8381"/>
              <a:gd name="T3" fmla="*/ 0 h 6857"/>
              <a:gd name="T4" fmla="*/ 0 w 8381"/>
              <a:gd name="T5" fmla="*/ 762 h 6857"/>
              <a:gd name="T6" fmla="*/ 6096 w 8381"/>
              <a:gd name="T7" fmla="*/ 6857 h 6857"/>
              <a:gd name="T8" fmla="*/ 8381 w 8381"/>
              <a:gd name="T9" fmla="*/ 5334 h 6857"/>
              <a:gd name="T10" fmla="*/ 0 60000 65536"/>
              <a:gd name="T11" fmla="*/ 0 60000 65536"/>
              <a:gd name="T12" fmla="*/ 0 60000 65536"/>
              <a:gd name="T13" fmla="*/ 0 60000 65536"/>
              <a:gd name="T14" fmla="*/ 0 60000 65536"/>
              <a:gd name="T15" fmla="*/ 0 w 8381"/>
              <a:gd name="T16" fmla="*/ 0 h 6857"/>
              <a:gd name="T17" fmla="*/ 8381 w 8381"/>
              <a:gd name="T18" fmla="*/ 6857 h 6857"/>
            </a:gdLst>
            <a:ahLst/>
            <a:cxnLst>
              <a:cxn ang="T10">
                <a:pos x="T0" y="T1"/>
              </a:cxn>
              <a:cxn ang="T11">
                <a:pos x="T2" y="T3"/>
              </a:cxn>
              <a:cxn ang="T12">
                <a:pos x="T4" y="T5"/>
              </a:cxn>
              <a:cxn ang="T13">
                <a:pos x="T6" y="T7"/>
              </a:cxn>
              <a:cxn ang="T14">
                <a:pos x="T8" y="T9"/>
              </a:cxn>
            </a:cxnLst>
            <a:rect l="T15" t="T16" r="T17" b="T18"/>
            <a:pathLst>
              <a:path w="8381" h="6857">
                <a:moveTo>
                  <a:pt x="8381" y="5334"/>
                </a:moveTo>
                <a:lnTo>
                  <a:pt x="2285" y="0"/>
                </a:lnTo>
                <a:lnTo>
                  <a:pt x="0" y="762"/>
                </a:lnTo>
                <a:lnTo>
                  <a:pt x="6096" y="6857"/>
                </a:lnTo>
                <a:lnTo>
                  <a:pt x="8381" y="5334"/>
                </a:lnTo>
                <a:close/>
              </a:path>
            </a:pathLst>
          </a:custGeom>
          <a:solidFill>
            <a:srgbClr val="28166F"/>
          </a:solidFill>
          <a:ln w="9525">
            <a:noFill/>
            <a:round/>
          </a:ln>
        </p:spPr>
        <p:txBody>
          <a:bodyPr lIns="0" tIns="0" rIns="0" bIns="0"/>
          <a:lstStyle/>
          <a:p>
            <a:endParaRPr lang="el-GR"/>
          </a:p>
        </p:txBody>
      </p:sp>
      <p:sp>
        <p:nvSpPr>
          <p:cNvPr id="10741" name="object 502"/>
          <p:cNvSpPr/>
          <p:nvPr/>
        </p:nvSpPr>
        <p:spPr bwMode="auto">
          <a:xfrm>
            <a:off x="1585913" y="4016375"/>
            <a:ext cx="19050"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6129">
            <a:solidFill>
              <a:srgbClr val="28166F"/>
            </a:solidFill>
            <a:round/>
          </a:ln>
        </p:spPr>
        <p:txBody>
          <a:bodyPr lIns="0" tIns="0" rIns="0" bIns="0"/>
          <a:lstStyle/>
          <a:p>
            <a:endParaRPr lang="el-GR"/>
          </a:p>
        </p:txBody>
      </p:sp>
      <p:sp>
        <p:nvSpPr>
          <p:cNvPr id="10742" name="object 503"/>
          <p:cNvSpPr/>
          <p:nvPr/>
        </p:nvSpPr>
        <p:spPr bwMode="auto">
          <a:xfrm>
            <a:off x="1585913" y="4014788"/>
            <a:ext cx="14287" cy="6350"/>
          </a:xfrm>
          <a:custGeom>
            <a:avLst/>
            <a:gdLst>
              <a:gd name="T0" fmla="*/ 6857 w 13715"/>
              <a:gd name="T1" fmla="*/ 0 h 6095"/>
              <a:gd name="T2" fmla="*/ 6857 w 13715"/>
              <a:gd name="T3" fmla="*/ 6095 h 6095"/>
              <a:gd name="T4" fmla="*/ 0 60000 65536"/>
              <a:gd name="T5" fmla="*/ 0 60000 65536"/>
              <a:gd name="T6" fmla="*/ 0 w 13715"/>
              <a:gd name="T7" fmla="*/ 0 h 6095"/>
              <a:gd name="T8" fmla="*/ 13715 w 13715"/>
              <a:gd name="T9" fmla="*/ 6095 h 6095"/>
            </a:gdLst>
            <a:ahLst/>
            <a:cxnLst>
              <a:cxn ang="T4">
                <a:pos x="T0" y="T1"/>
              </a:cxn>
              <a:cxn ang="T5">
                <a:pos x="T2" y="T3"/>
              </a:cxn>
            </a:cxnLst>
            <a:rect l="T6" t="T7" r="T8" b="T9"/>
            <a:pathLst>
              <a:path w="13715" h="6095">
                <a:moveTo>
                  <a:pt x="6857" y="0"/>
                </a:moveTo>
                <a:lnTo>
                  <a:pt x="6857" y="6095"/>
                </a:lnTo>
              </a:path>
            </a:pathLst>
          </a:custGeom>
          <a:noFill/>
          <a:ln w="14985">
            <a:solidFill>
              <a:srgbClr val="28166F"/>
            </a:solidFill>
            <a:round/>
          </a:ln>
        </p:spPr>
        <p:txBody>
          <a:bodyPr lIns="0" tIns="0" rIns="0" bIns="0"/>
          <a:lstStyle/>
          <a:p>
            <a:endParaRPr lang="el-GR"/>
          </a:p>
        </p:txBody>
      </p:sp>
      <p:sp>
        <p:nvSpPr>
          <p:cNvPr id="10743" name="object 504"/>
          <p:cNvSpPr/>
          <p:nvPr/>
        </p:nvSpPr>
        <p:spPr bwMode="auto">
          <a:xfrm>
            <a:off x="1606550" y="4011613"/>
            <a:ext cx="19050" cy="0"/>
          </a:xfrm>
          <a:custGeom>
            <a:avLst/>
            <a:gdLst>
              <a:gd name="T0" fmla="*/ 18288 w 18288"/>
              <a:gd name="T1" fmla="*/ 0 w 18288"/>
              <a:gd name="T2" fmla="*/ 0 60000 65536"/>
              <a:gd name="T3" fmla="*/ 0 60000 65536"/>
              <a:gd name="T4" fmla="*/ 0 w 18288"/>
              <a:gd name="T5" fmla="*/ 18288 w 18288"/>
            </a:gdLst>
            <a:ahLst/>
            <a:cxnLst>
              <a:cxn ang="T2">
                <a:pos x="T0" y="0"/>
              </a:cxn>
              <a:cxn ang="T3">
                <a:pos x="T1" y="0"/>
              </a:cxn>
            </a:cxnLst>
            <a:rect l="T4" t="0" r="T5" b="0"/>
            <a:pathLst>
              <a:path w="18288">
                <a:moveTo>
                  <a:pt x="18288" y="0"/>
                </a:moveTo>
                <a:lnTo>
                  <a:pt x="0" y="0"/>
                </a:lnTo>
              </a:path>
            </a:pathLst>
          </a:custGeom>
          <a:noFill/>
          <a:ln w="8128">
            <a:solidFill>
              <a:srgbClr val="28166F"/>
            </a:solidFill>
            <a:round/>
          </a:ln>
        </p:spPr>
        <p:txBody>
          <a:bodyPr lIns="0" tIns="0" rIns="0" bIns="0"/>
          <a:lstStyle/>
          <a:p>
            <a:endParaRPr lang="el-GR"/>
          </a:p>
        </p:txBody>
      </p:sp>
      <p:sp>
        <p:nvSpPr>
          <p:cNvPr id="10744" name="object 505"/>
          <p:cNvSpPr/>
          <p:nvPr/>
        </p:nvSpPr>
        <p:spPr bwMode="auto">
          <a:xfrm>
            <a:off x="1617663" y="4014788"/>
            <a:ext cx="7937"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745" name="object 506"/>
          <p:cNvSpPr/>
          <p:nvPr/>
        </p:nvSpPr>
        <p:spPr bwMode="auto">
          <a:xfrm>
            <a:off x="1608138" y="4014788"/>
            <a:ext cx="7937"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746" name="object 507"/>
          <p:cNvSpPr/>
          <p:nvPr/>
        </p:nvSpPr>
        <p:spPr bwMode="auto">
          <a:xfrm>
            <a:off x="1619250" y="4003675"/>
            <a:ext cx="7938" cy="7938"/>
          </a:xfrm>
          <a:custGeom>
            <a:avLst/>
            <a:gdLst>
              <a:gd name="T0" fmla="*/ 6858 w 6858"/>
              <a:gd name="T1" fmla="*/ 5334 h 6857"/>
              <a:gd name="T2" fmla="*/ 2285 w 6858"/>
              <a:gd name="T3" fmla="*/ 0 h 6857"/>
              <a:gd name="T4" fmla="*/ 0 w 6858"/>
              <a:gd name="T5" fmla="*/ 762 h 6857"/>
              <a:gd name="T6" fmla="*/ 5334 w 6858"/>
              <a:gd name="T7" fmla="*/ 6857 h 6857"/>
              <a:gd name="T8" fmla="*/ 6858 w 6858"/>
              <a:gd name="T9" fmla="*/ 5334 h 6857"/>
              <a:gd name="T10" fmla="*/ 0 60000 65536"/>
              <a:gd name="T11" fmla="*/ 0 60000 65536"/>
              <a:gd name="T12" fmla="*/ 0 60000 65536"/>
              <a:gd name="T13" fmla="*/ 0 60000 65536"/>
              <a:gd name="T14" fmla="*/ 0 60000 65536"/>
              <a:gd name="T15" fmla="*/ 0 w 6858"/>
              <a:gd name="T16" fmla="*/ 0 h 6857"/>
              <a:gd name="T17" fmla="*/ 6858 w 6858"/>
              <a:gd name="T18" fmla="*/ 6857 h 6857"/>
            </a:gdLst>
            <a:ahLst/>
            <a:cxnLst>
              <a:cxn ang="T10">
                <a:pos x="T0" y="T1"/>
              </a:cxn>
              <a:cxn ang="T11">
                <a:pos x="T2" y="T3"/>
              </a:cxn>
              <a:cxn ang="T12">
                <a:pos x="T4" y="T5"/>
              </a:cxn>
              <a:cxn ang="T13">
                <a:pos x="T6" y="T7"/>
              </a:cxn>
              <a:cxn ang="T14">
                <a:pos x="T8" y="T9"/>
              </a:cxn>
            </a:cxnLst>
            <a:rect l="T15" t="T16" r="T17" b="T18"/>
            <a:pathLst>
              <a:path w="6858" h="6857">
                <a:moveTo>
                  <a:pt x="6858" y="5334"/>
                </a:moveTo>
                <a:lnTo>
                  <a:pt x="2285" y="0"/>
                </a:lnTo>
                <a:lnTo>
                  <a:pt x="0" y="762"/>
                </a:lnTo>
                <a:lnTo>
                  <a:pt x="5334" y="6857"/>
                </a:lnTo>
                <a:lnTo>
                  <a:pt x="6858" y="5334"/>
                </a:lnTo>
                <a:close/>
              </a:path>
            </a:pathLst>
          </a:custGeom>
          <a:solidFill>
            <a:srgbClr val="28166F"/>
          </a:solidFill>
          <a:ln w="9525">
            <a:noFill/>
            <a:round/>
          </a:ln>
        </p:spPr>
        <p:txBody>
          <a:bodyPr lIns="0" tIns="0" rIns="0" bIns="0"/>
          <a:lstStyle/>
          <a:p>
            <a:endParaRPr lang="el-GR"/>
          </a:p>
        </p:txBody>
      </p:sp>
      <p:sp>
        <p:nvSpPr>
          <p:cNvPr id="10747" name="object 508"/>
          <p:cNvSpPr/>
          <p:nvPr/>
        </p:nvSpPr>
        <p:spPr bwMode="auto">
          <a:xfrm>
            <a:off x="1609725" y="4016375"/>
            <a:ext cx="38100" cy="0"/>
          </a:xfrm>
          <a:custGeom>
            <a:avLst/>
            <a:gdLst>
              <a:gd name="T0" fmla="*/ 37338 w 37338"/>
              <a:gd name="T1" fmla="*/ 0 w 37338"/>
              <a:gd name="T2" fmla="*/ 0 60000 65536"/>
              <a:gd name="T3" fmla="*/ 0 60000 65536"/>
              <a:gd name="T4" fmla="*/ 0 w 37338"/>
              <a:gd name="T5" fmla="*/ 37338 w 37338"/>
            </a:gdLst>
            <a:ahLst/>
            <a:cxnLst>
              <a:cxn ang="T2">
                <a:pos x="T0" y="0"/>
              </a:cxn>
              <a:cxn ang="T3">
                <a:pos x="T1" y="0"/>
              </a:cxn>
            </a:cxnLst>
            <a:rect l="T4" t="0" r="T5" b="0"/>
            <a:pathLst>
              <a:path w="37338">
                <a:moveTo>
                  <a:pt x="37338" y="0"/>
                </a:moveTo>
                <a:lnTo>
                  <a:pt x="0" y="0"/>
                </a:lnTo>
              </a:path>
            </a:pathLst>
          </a:custGeom>
          <a:noFill/>
          <a:ln w="18415">
            <a:solidFill>
              <a:srgbClr val="28166F"/>
            </a:solidFill>
            <a:round/>
          </a:ln>
        </p:spPr>
        <p:txBody>
          <a:bodyPr lIns="0" tIns="0" rIns="0" bIns="0"/>
          <a:lstStyle/>
          <a:p>
            <a:endParaRPr lang="el-GR"/>
          </a:p>
        </p:txBody>
      </p:sp>
      <p:sp>
        <p:nvSpPr>
          <p:cNvPr id="10748" name="object 509"/>
          <p:cNvSpPr/>
          <p:nvPr/>
        </p:nvSpPr>
        <p:spPr bwMode="auto">
          <a:xfrm>
            <a:off x="1609725" y="4014788"/>
            <a:ext cx="14288" cy="6350"/>
          </a:xfrm>
          <a:custGeom>
            <a:avLst/>
            <a:gdLst>
              <a:gd name="T0" fmla="*/ 6858 w 13715"/>
              <a:gd name="T1" fmla="*/ 0 h 6095"/>
              <a:gd name="T2" fmla="*/ 6858 w 13715"/>
              <a:gd name="T3" fmla="*/ 6095 h 6095"/>
              <a:gd name="T4" fmla="*/ 0 60000 65536"/>
              <a:gd name="T5" fmla="*/ 0 60000 65536"/>
              <a:gd name="T6" fmla="*/ 0 w 13715"/>
              <a:gd name="T7" fmla="*/ 0 h 6095"/>
              <a:gd name="T8" fmla="*/ 13715 w 13715"/>
              <a:gd name="T9" fmla="*/ 6095 h 6095"/>
            </a:gdLst>
            <a:ahLst/>
            <a:cxnLst>
              <a:cxn ang="T4">
                <a:pos x="T0" y="T1"/>
              </a:cxn>
              <a:cxn ang="T5">
                <a:pos x="T2" y="T3"/>
              </a:cxn>
            </a:cxnLst>
            <a:rect l="T6" t="T7" r="T8" b="T9"/>
            <a:pathLst>
              <a:path w="13715" h="6095">
                <a:moveTo>
                  <a:pt x="6858" y="0"/>
                </a:moveTo>
                <a:lnTo>
                  <a:pt x="6858" y="6095"/>
                </a:lnTo>
              </a:path>
            </a:pathLst>
          </a:custGeom>
          <a:noFill/>
          <a:ln w="14985">
            <a:solidFill>
              <a:srgbClr val="28166F"/>
            </a:solidFill>
            <a:round/>
          </a:ln>
        </p:spPr>
        <p:txBody>
          <a:bodyPr lIns="0" tIns="0" rIns="0" bIns="0"/>
          <a:lstStyle/>
          <a:p>
            <a:endParaRPr lang="el-GR"/>
          </a:p>
        </p:txBody>
      </p:sp>
      <p:sp>
        <p:nvSpPr>
          <p:cNvPr id="10749" name="object 510"/>
          <p:cNvSpPr/>
          <p:nvPr/>
        </p:nvSpPr>
        <p:spPr bwMode="auto">
          <a:xfrm>
            <a:off x="1622425"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750" name="object 511"/>
          <p:cNvSpPr/>
          <p:nvPr/>
        </p:nvSpPr>
        <p:spPr bwMode="auto">
          <a:xfrm>
            <a:off x="1631950" y="4011613"/>
            <a:ext cx="23813" cy="0"/>
          </a:xfrm>
          <a:custGeom>
            <a:avLst/>
            <a:gdLst>
              <a:gd name="T0" fmla="*/ 23622 w 23622"/>
              <a:gd name="T1" fmla="*/ 0 w 23622"/>
              <a:gd name="T2" fmla="*/ 0 60000 65536"/>
              <a:gd name="T3" fmla="*/ 0 60000 65536"/>
              <a:gd name="T4" fmla="*/ 0 w 23622"/>
              <a:gd name="T5" fmla="*/ 23622 w 23622"/>
            </a:gdLst>
            <a:ahLst/>
            <a:cxnLst>
              <a:cxn ang="T2">
                <a:pos x="T0" y="0"/>
              </a:cxn>
              <a:cxn ang="T3">
                <a:pos x="T1" y="0"/>
              </a:cxn>
            </a:cxnLst>
            <a:rect l="T4" t="0" r="T5" b="0"/>
            <a:pathLst>
              <a:path w="23622">
                <a:moveTo>
                  <a:pt x="23622" y="0"/>
                </a:moveTo>
                <a:lnTo>
                  <a:pt x="0" y="0"/>
                </a:lnTo>
              </a:path>
            </a:pathLst>
          </a:custGeom>
          <a:noFill/>
          <a:ln w="9652">
            <a:solidFill>
              <a:srgbClr val="28166F"/>
            </a:solidFill>
            <a:round/>
          </a:ln>
        </p:spPr>
        <p:txBody>
          <a:bodyPr lIns="0" tIns="0" rIns="0" bIns="0"/>
          <a:lstStyle/>
          <a:p>
            <a:endParaRPr lang="el-GR"/>
          </a:p>
        </p:txBody>
      </p:sp>
      <p:sp>
        <p:nvSpPr>
          <p:cNvPr id="10751" name="object 512"/>
          <p:cNvSpPr/>
          <p:nvPr/>
        </p:nvSpPr>
        <p:spPr bwMode="auto">
          <a:xfrm>
            <a:off x="1630363" y="4014788"/>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1557">
            <a:solidFill>
              <a:srgbClr val="28166F"/>
            </a:solidFill>
            <a:round/>
          </a:ln>
        </p:spPr>
        <p:txBody>
          <a:bodyPr lIns="0" tIns="0" rIns="0" bIns="0"/>
          <a:lstStyle/>
          <a:p>
            <a:endParaRPr lang="el-GR"/>
          </a:p>
        </p:txBody>
      </p:sp>
      <p:sp>
        <p:nvSpPr>
          <p:cNvPr id="10752" name="object 513"/>
          <p:cNvSpPr/>
          <p:nvPr/>
        </p:nvSpPr>
        <p:spPr bwMode="auto">
          <a:xfrm>
            <a:off x="1639888" y="4011613"/>
            <a:ext cx="15875" cy="0"/>
          </a:xfrm>
          <a:custGeom>
            <a:avLst/>
            <a:gdLst>
              <a:gd name="T0" fmla="*/ 15240 w 15240"/>
              <a:gd name="T1" fmla="*/ 0 w 15240"/>
              <a:gd name="T2" fmla="*/ 0 60000 65536"/>
              <a:gd name="T3" fmla="*/ 0 60000 65536"/>
              <a:gd name="T4" fmla="*/ 0 w 15240"/>
              <a:gd name="T5" fmla="*/ 15240 w 15240"/>
            </a:gdLst>
            <a:ahLst/>
            <a:cxnLst>
              <a:cxn ang="T2">
                <a:pos x="T0" y="0"/>
              </a:cxn>
              <a:cxn ang="T3">
                <a:pos x="T1" y="0"/>
              </a:cxn>
            </a:cxnLst>
            <a:rect l="T4" t="0" r="T5" b="0"/>
            <a:pathLst>
              <a:path w="15240">
                <a:moveTo>
                  <a:pt x="15240" y="0"/>
                </a:moveTo>
                <a:lnTo>
                  <a:pt x="0" y="0"/>
                </a:lnTo>
              </a:path>
            </a:pathLst>
          </a:custGeom>
          <a:noFill/>
          <a:ln w="17653">
            <a:solidFill>
              <a:srgbClr val="28166F"/>
            </a:solidFill>
            <a:round/>
          </a:ln>
        </p:spPr>
        <p:txBody>
          <a:bodyPr lIns="0" tIns="0" rIns="0" bIns="0"/>
          <a:lstStyle/>
          <a:p>
            <a:endParaRPr lang="el-GR"/>
          </a:p>
        </p:txBody>
      </p:sp>
      <p:sp>
        <p:nvSpPr>
          <p:cNvPr id="10753" name="object 514"/>
          <p:cNvSpPr/>
          <p:nvPr/>
        </p:nvSpPr>
        <p:spPr bwMode="auto">
          <a:xfrm>
            <a:off x="1627188" y="4003675"/>
            <a:ext cx="7937" cy="7938"/>
          </a:xfrm>
          <a:custGeom>
            <a:avLst/>
            <a:gdLst>
              <a:gd name="T0" fmla="*/ 8381 w 8381"/>
              <a:gd name="T1" fmla="*/ 762 h 6857"/>
              <a:gd name="T2" fmla="*/ 6095 w 8381"/>
              <a:gd name="T3" fmla="*/ 0 h 6857"/>
              <a:gd name="T4" fmla="*/ 0 w 8381"/>
              <a:gd name="T5" fmla="*/ 5334 h 6857"/>
              <a:gd name="T6" fmla="*/ 2285 w 8381"/>
              <a:gd name="T7" fmla="*/ 6857 h 6857"/>
              <a:gd name="T8" fmla="*/ 8381 w 8381"/>
              <a:gd name="T9" fmla="*/ 762 h 6857"/>
              <a:gd name="T10" fmla="*/ 0 60000 65536"/>
              <a:gd name="T11" fmla="*/ 0 60000 65536"/>
              <a:gd name="T12" fmla="*/ 0 60000 65536"/>
              <a:gd name="T13" fmla="*/ 0 60000 65536"/>
              <a:gd name="T14" fmla="*/ 0 60000 65536"/>
              <a:gd name="T15" fmla="*/ 0 w 8381"/>
              <a:gd name="T16" fmla="*/ 0 h 6857"/>
              <a:gd name="T17" fmla="*/ 8381 w 8381"/>
              <a:gd name="T18" fmla="*/ 6857 h 6857"/>
            </a:gdLst>
            <a:ahLst/>
            <a:cxnLst>
              <a:cxn ang="T10">
                <a:pos x="T0" y="T1"/>
              </a:cxn>
              <a:cxn ang="T11">
                <a:pos x="T2" y="T3"/>
              </a:cxn>
              <a:cxn ang="T12">
                <a:pos x="T4" y="T5"/>
              </a:cxn>
              <a:cxn ang="T13">
                <a:pos x="T6" y="T7"/>
              </a:cxn>
              <a:cxn ang="T14">
                <a:pos x="T8" y="T9"/>
              </a:cxn>
            </a:cxnLst>
            <a:rect l="T15" t="T16" r="T17" b="T18"/>
            <a:pathLst>
              <a:path w="8381" h="6857">
                <a:moveTo>
                  <a:pt x="8381" y="762"/>
                </a:moveTo>
                <a:lnTo>
                  <a:pt x="6095" y="0"/>
                </a:lnTo>
                <a:lnTo>
                  <a:pt x="0" y="5334"/>
                </a:lnTo>
                <a:lnTo>
                  <a:pt x="2285" y="6857"/>
                </a:lnTo>
                <a:lnTo>
                  <a:pt x="8381" y="762"/>
                </a:lnTo>
                <a:close/>
              </a:path>
            </a:pathLst>
          </a:custGeom>
          <a:solidFill>
            <a:srgbClr val="28166F"/>
          </a:solidFill>
          <a:ln w="9525">
            <a:noFill/>
            <a:round/>
          </a:ln>
        </p:spPr>
        <p:txBody>
          <a:bodyPr lIns="0" tIns="0" rIns="0" bIns="0"/>
          <a:lstStyle/>
          <a:p>
            <a:endParaRPr lang="el-GR"/>
          </a:p>
        </p:txBody>
      </p:sp>
      <p:sp>
        <p:nvSpPr>
          <p:cNvPr id="10754" name="object 515"/>
          <p:cNvSpPr/>
          <p:nvPr/>
        </p:nvSpPr>
        <p:spPr bwMode="auto">
          <a:xfrm>
            <a:off x="1641475" y="4003675"/>
            <a:ext cx="7938" cy="7938"/>
          </a:xfrm>
          <a:custGeom>
            <a:avLst/>
            <a:gdLst>
              <a:gd name="T0" fmla="*/ 6857 w 6857"/>
              <a:gd name="T1" fmla="*/ 5334 h 6857"/>
              <a:gd name="T2" fmla="*/ 1524 w 6857"/>
              <a:gd name="T3" fmla="*/ 0 h 6857"/>
              <a:gd name="T4" fmla="*/ 0 w 6857"/>
              <a:gd name="T5" fmla="*/ 762 h 6857"/>
              <a:gd name="T6" fmla="*/ 6095 w 6857"/>
              <a:gd name="T7" fmla="*/ 6857 h 6857"/>
              <a:gd name="T8" fmla="*/ 6857 w 6857"/>
              <a:gd name="T9" fmla="*/ 5334 h 6857"/>
              <a:gd name="T10" fmla="*/ 0 60000 65536"/>
              <a:gd name="T11" fmla="*/ 0 60000 65536"/>
              <a:gd name="T12" fmla="*/ 0 60000 65536"/>
              <a:gd name="T13" fmla="*/ 0 60000 65536"/>
              <a:gd name="T14" fmla="*/ 0 60000 65536"/>
              <a:gd name="T15" fmla="*/ 0 w 6857"/>
              <a:gd name="T16" fmla="*/ 0 h 6857"/>
              <a:gd name="T17" fmla="*/ 6857 w 6857"/>
              <a:gd name="T18" fmla="*/ 6857 h 6857"/>
            </a:gdLst>
            <a:ahLst/>
            <a:cxnLst>
              <a:cxn ang="T10">
                <a:pos x="T0" y="T1"/>
              </a:cxn>
              <a:cxn ang="T11">
                <a:pos x="T2" y="T3"/>
              </a:cxn>
              <a:cxn ang="T12">
                <a:pos x="T4" y="T5"/>
              </a:cxn>
              <a:cxn ang="T13">
                <a:pos x="T6" y="T7"/>
              </a:cxn>
              <a:cxn ang="T14">
                <a:pos x="T8" y="T9"/>
              </a:cxn>
            </a:cxnLst>
            <a:rect l="T15" t="T16" r="T17" b="T18"/>
            <a:pathLst>
              <a:path w="6857" h="6857">
                <a:moveTo>
                  <a:pt x="6857" y="5334"/>
                </a:moveTo>
                <a:lnTo>
                  <a:pt x="1524" y="0"/>
                </a:lnTo>
                <a:lnTo>
                  <a:pt x="0" y="762"/>
                </a:lnTo>
                <a:lnTo>
                  <a:pt x="6095" y="6857"/>
                </a:lnTo>
                <a:lnTo>
                  <a:pt x="6857" y="5334"/>
                </a:lnTo>
                <a:close/>
              </a:path>
            </a:pathLst>
          </a:custGeom>
          <a:solidFill>
            <a:srgbClr val="28166F"/>
          </a:solidFill>
          <a:ln w="9525">
            <a:noFill/>
            <a:round/>
          </a:ln>
        </p:spPr>
        <p:txBody>
          <a:bodyPr lIns="0" tIns="0" rIns="0" bIns="0"/>
          <a:lstStyle/>
          <a:p>
            <a:endParaRPr lang="el-GR"/>
          </a:p>
        </p:txBody>
      </p:sp>
      <p:sp>
        <p:nvSpPr>
          <p:cNvPr id="10755" name="object 516"/>
          <p:cNvSpPr/>
          <p:nvPr/>
        </p:nvSpPr>
        <p:spPr bwMode="auto">
          <a:xfrm>
            <a:off x="1627188" y="4017963"/>
            <a:ext cx="23812" cy="0"/>
          </a:xfrm>
          <a:custGeom>
            <a:avLst/>
            <a:gdLst>
              <a:gd name="T0" fmla="*/ 23622 w 23622"/>
              <a:gd name="T1" fmla="*/ 0 w 23622"/>
              <a:gd name="T2" fmla="*/ 0 60000 65536"/>
              <a:gd name="T3" fmla="*/ 0 60000 65536"/>
              <a:gd name="T4" fmla="*/ 0 w 23622"/>
              <a:gd name="T5" fmla="*/ 23622 w 23622"/>
            </a:gdLst>
            <a:ahLst/>
            <a:cxnLst>
              <a:cxn ang="T2">
                <a:pos x="T0" y="0"/>
              </a:cxn>
              <a:cxn ang="T3">
                <a:pos x="T1" y="0"/>
              </a:cxn>
            </a:cxnLst>
            <a:rect l="T4" t="0" r="T5" b="0"/>
            <a:pathLst>
              <a:path w="23622">
                <a:moveTo>
                  <a:pt x="23622" y="0"/>
                </a:moveTo>
                <a:lnTo>
                  <a:pt x="0" y="0"/>
                </a:lnTo>
              </a:path>
            </a:pathLst>
          </a:custGeom>
          <a:noFill/>
          <a:ln w="18033">
            <a:solidFill>
              <a:srgbClr val="28166F"/>
            </a:solidFill>
            <a:round/>
          </a:ln>
        </p:spPr>
        <p:txBody>
          <a:bodyPr lIns="0" tIns="0" rIns="0" bIns="0"/>
          <a:lstStyle/>
          <a:p>
            <a:endParaRPr lang="el-GR"/>
          </a:p>
        </p:txBody>
      </p:sp>
      <p:sp>
        <p:nvSpPr>
          <p:cNvPr id="10756" name="object 517"/>
          <p:cNvSpPr/>
          <p:nvPr/>
        </p:nvSpPr>
        <p:spPr bwMode="auto">
          <a:xfrm>
            <a:off x="163036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757" name="object 518"/>
          <p:cNvSpPr/>
          <p:nvPr/>
        </p:nvSpPr>
        <p:spPr bwMode="auto">
          <a:xfrm>
            <a:off x="1643063" y="4014788"/>
            <a:ext cx="4762" cy="6350"/>
          </a:xfrm>
          <a:custGeom>
            <a:avLst/>
            <a:gdLst>
              <a:gd name="T0" fmla="*/ 1904 w 3809"/>
              <a:gd name="T1" fmla="*/ 0 h 6095"/>
              <a:gd name="T2" fmla="*/ 1904 w 3809"/>
              <a:gd name="T3" fmla="*/ 6095 h 6095"/>
              <a:gd name="T4" fmla="*/ 0 60000 65536"/>
              <a:gd name="T5" fmla="*/ 0 60000 65536"/>
              <a:gd name="T6" fmla="*/ 0 w 3809"/>
              <a:gd name="T7" fmla="*/ 0 h 6095"/>
              <a:gd name="T8" fmla="*/ 3809 w 3809"/>
              <a:gd name="T9" fmla="*/ 6095 h 6095"/>
            </a:gdLst>
            <a:ahLst/>
            <a:cxnLst>
              <a:cxn ang="T4">
                <a:pos x="T0" y="T1"/>
              </a:cxn>
              <a:cxn ang="T5">
                <a:pos x="T2" y="T3"/>
              </a:cxn>
            </a:cxnLst>
            <a:rect l="T6" t="T7" r="T8" b="T9"/>
            <a:pathLst>
              <a:path w="3809" h="6095">
                <a:moveTo>
                  <a:pt x="1904" y="0"/>
                </a:moveTo>
                <a:lnTo>
                  <a:pt x="1904" y="6095"/>
                </a:lnTo>
              </a:path>
            </a:pathLst>
          </a:custGeom>
          <a:noFill/>
          <a:ln w="5079">
            <a:solidFill>
              <a:srgbClr val="28166F"/>
            </a:solidFill>
            <a:round/>
          </a:ln>
        </p:spPr>
        <p:txBody>
          <a:bodyPr lIns="0" tIns="0" rIns="0" bIns="0"/>
          <a:lstStyle/>
          <a:p>
            <a:endParaRPr lang="el-GR"/>
          </a:p>
        </p:txBody>
      </p:sp>
      <p:sp>
        <p:nvSpPr>
          <p:cNvPr id="10758" name="object 519"/>
          <p:cNvSpPr/>
          <p:nvPr/>
        </p:nvSpPr>
        <p:spPr bwMode="auto">
          <a:xfrm>
            <a:off x="1654175" y="4010025"/>
            <a:ext cx="17463"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2699">
            <a:solidFill>
              <a:srgbClr val="28166F"/>
            </a:solidFill>
            <a:round/>
          </a:ln>
        </p:spPr>
        <p:txBody>
          <a:bodyPr lIns="0" tIns="0" rIns="0" bIns="0"/>
          <a:lstStyle/>
          <a:p>
            <a:endParaRPr lang="el-GR"/>
          </a:p>
        </p:txBody>
      </p:sp>
      <p:sp>
        <p:nvSpPr>
          <p:cNvPr id="10759" name="object 520"/>
          <p:cNvSpPr/>
          <p:nvPr/>
        </p:nvSpPr>
        <p:spPr bwMode="auto">
          <a:xfrm>
            <a:off x="1662113" y="4014788"/>
            <a:ext cx="9525" cy="1587"/>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760" name="object 521"/>
          <p:cNvSpPr/>
          <p:nvPr/>
        </p:nvSpPr>
        <p:spPr bwMode="auto">
          <a:xfrm>
            <a:off x="1651000" y="4014788"/>
            <a:ext cx="7938" cy="1587"/>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761" name="object 522"/>
          <p:cNvSpPr/>
          <p:nvPr/>
        </p:nvSpPr>
        <p:spPr bwMode="auto">
          <a:xfrm>
            <a:off x="1663700" y="4002088"/>
            <a:ext cx="7938" cy="9525"/>
          </a:xfrm>
          <a:custGeom>
            <a:avLst/>
            <a:gdLst>
              <a:gd name="T0" fmla="*/ 6857 w 6857"/>
              <a:gd name="T1" fmla="*/ 6096 h 8381"/>
              <a:gd name="T2" fmla="*/ 2286 w 6857"/>
              <a:gd name="T3" fmla="*/ 0 h 8381"/>
              <a:gd name="T4" fmla="*/ 0 w 6857"/>
              <a:gd name="T5" fmla="*/ 1524 h 8381"/>
              <a:gd name="T6" fmla="*/ 4571 w 6857"/>
              <a:gd name="T7" fmla="*/ 8381 h 8381"/>
              <a:gd name="T8" fmla="*/ 6857 w 6857"/>
              <a:gd name="T9" fmla="*/ 6096 h 8381"/>
              <a:gd name="T10" fmla="*/ 0 60000 65536"/>
              <a:gd name="T11" fmla="*/ 0 60000 65536"/>
              <a:gd name="T12" fmla="*/ 0 60000 65536"/>
              <a:gd name="T13" fmla="*/ 0 60000 65536"/>
              <a:gd name="T14" fmla="*/ 0 60000 65536"/>
              <a:gd name="T15" fmla="*/ 0 w 6857"/>
              <a:gd name="T16" fmla="*/ 0 h 8381"/>
              <a:gd name="T17" fmla="*/ 6857 w 6857"/>
              <a:gd name="T18" fmla="*/ 8381 h 8381"/>
            </a:gdLst>
            <a:ahLst/>
            <a:cxnLst>
              <a:cxn ang="T10">
                <a:pos x="T0" y="T1"/>
              </a:cxn>
              <a:cxn ang="T11">
                <a:pos x="T2" y="T3"/>
              </a:cxn>
              <a:cxn ang="T12">
                <a:pos x="T4" y="T5"/>
              </a:cxn>
              <a:cxn ang="T13">
                <a:pos x="T6" y="T7"/>
              </a:cxn>
              <a:cxn ang="T14">
                <a:pos x="T8" y="T9"/>
              </a:cxn>
            </a:cxnLst>
            <a:rect l="T15" t="T16" r="T17" b="T18"/>
            <a:pathLst>
              <a:path w="6857" h="8381">
                <a:moveTo>
                  <a:pt x="6857" y="6096"/>
                </a:moveTo>
                <a:lnTo>
                  <a:pt x="2286" y="0"/>
                </a:lnTo>
                <a:lnTo>
                  <a:pt x="0" y="1524"/>
                </a:lnTo>
                <a:lnTo>
                  <a:pt x="4571" y="8381"/>
                </a:lnTo>
                <a:lnTo>
                  <a:pt x="6857" y="6096"/>
                </a:lnTo>
                <a:close/>
              </a:path>
            </a:pathLst>
          </a:custGeom>
          <a:solidFill>
            <a:srgbClr val="28166F"/>
          </a:solidFill>
          <a:ln w="9525">
            <a:noFill/>
            <a:round/>
          </a:ln>
        </p:spPr>
        <p:txBody>
          <a:bodyPr lIns="0" tIns="0" rIns="0" bIns="0"/>
          <a:lstStyle/>
          <a:p>
            <a:endParaRPr lang="el-GR"/>
          </a:p>
        </p:txBody>
      </p:sp>
      <p:sp>
        <p:nvSpPr>
          <p:cNvPr id="10762" name="object 523"/>
          <p:cNvSpPr/>
          <p:nvPr/>
        </p:nvSpPr>
        <p:spPr bwMode="auto">
          <a:xfrm>
            <a:off x="1654175" y="4014788"/>
            <a:ext cx="15875" cy="0"/>
          </a:xfrm>
          <a:custGeom>
            <a:avLst/>
            <a:gdLst>
              <a:gd name="T0" fmla="*/ 15240 w 15240"/>
              <a:gd name="T1" fmla="*/ 0 w 15240"/>
              <a:gd name="T2" fmla="*/ 0 60000 65536"/>
              <a:gd name="T3" fmla="*/ 0 60000 65536"/>
              <a:gd name="T4" fmla="*/ 0 w 15240"/>
              <a:gd name="T5" fmla="*/ 15240 w 15240"/>
            </a:gdLst>
            <a:ahLst/>
            <a:cxnLst>
              <a:cxn ang="T2">
                <a:pos x="T0" y="0"/>
              </a:cxn>
              <a:cxn ang="T3">
                <a:pos x="T1" y="0"/>
              </a:cxn>
            </a:cxnLst>
            <a:rect l="T4" t="0" r="T5" b="0"/>
            <a:pathLst>
              <a:path w="15240">
                <a:moveTo>
                  <a:pt x="15240" y="0"/>
                </a:moveTo>
                <a:lnTo>
                  <a:pt x="0" y="0"/>
                </a:lnTo>
              </a:path>
            </a:pathLst>
          </a:custGeom>
          <a:noFill/>
          <a:ln w="16509">
            <a:solidFill>
              <a:srgbClr val="28166F"/>
            </a:solidFill>
            <a:round/>
          </a:ln>
        </p:spPr>
        <p:txBody>
          <a:bodyPr lIns="0" tIns="0" rIns="0" bIns="0"/>
          <a:lstStyle/>
          <a:p>
            <a:endParaRPr lang="el-GR"/>
          </a:p>
        </p:txBody>
      </p:sp>
      <p:sp>
        <p:nvSpPr>
          <p:cNvPr id="10763" name="object 524"/>
          <p:cNvSpPr/>
          <p:nvPr/>
        </p:nvSpPr>
        <p:spPr bwMode="auto">
          <a:xfrm>
            <a:off x="1665288" y="4014788"/>
            <a:ext cx="4762" cy="6350"/>
          </a:xfrm>
          <a:custGeom>
            <a:avLst/>
            <a:gdLst>
              <a:gd name="T0" fmla="*/ 1905 w 3810"/>
              <a:gd name="T1" fmla="*/ 0 h 6095"/>
              <a:gd name="T2" fmla="*/ 1905 w 3810"/>
              <a:gd name="T3" fmla="*/ 6095 h 6095"/>
              <a:gd name="T4" fmla="*/ 0 60000 65536"/>
              <a:gd name="T5" fmla="*/ 0 60000 65536"/>
              <a:gd name="T6" fmla="*/ 0 w 3810"/>
              <a:gd name="T7" fmla="*/ 0 h 6095"/>
              <a:gd name="T8" fmla="*/ 3810 w 3810"/>
              <a:gd name="T9" fmla="*/ 6095 h 6095"/>
            </a:gdLst>
            <a:ahLst/>
            <a:cxnLst>
              <a:cxn ang="T4">
                <a:pos x="T0" y="T1"/>
              </a:cxn>
              <a:cxn ang="T5">
                <a:pos x="T2" y="T3"/>
              </a:cxn>
            </a:cxnLst>
            <a:rect l="T6" t="T7" r="T8" b="T9"/>
            <a:pathLst>
              <a:path w="3810" h="6095">
                <a:moveTo>
                  <a:pt x="1905" y="0"/>
                </a:moveTo>
                <a:lnTo>
                  <a:pt x="1905" y="6095"/>
                </a:lnTo>
              </a:path>
            </a:pathLst>
          </a:custGeom>
          <a:noFill/>
          <a:ln w="5080">
            <a:solidFill>
              <a:srgbClr val="28166F"/>
            </a:solidFill>
            <a:round/>
          </a:ln>
        </p:spPr>
        <p:txBody>
          <a:bodyPr lIns="0" tIns="0" rIns="0" bIns="0"/>
          <a:lstStyle/>
          <a:p>
            <a:endParaRPr lang="el-GR"/>
          </a:p>
        </p:txBody>
      </p:sp>
      <p:sp>
        <p:nvSpPr>
          <p:cNvPr id="10764" name="object 525"/>
          <p:cNvSpPr/>
          <p:nvPr/>
        </p:nvSpPr>
        <p:spPr bwMode="auto">
          <a:xfrm>
            <a:off x="1684338" y="4013200"/>
            <a:ext cx="7937"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13842">
            <a:solidFill>
              <a:srgbClr val="28166F"/>
            </a:solidFill>
            <a:round/>
          </a:ln>
        </p:spPr>
        <p:txBody>
          <a:bodyPr lIns="0" tIns="0" rIns="0" bIns="0"/>
          <a:lstStyle/>
          <a:p>
            <a:endParaRPr lang="el-GR"/>
          </a:p>
        </p:txBody>
      </p:sp>
      <p:sp>
        <p:nvSpPr>
          <p:cNvPr id="10765" name="object 526"/>
          <p:cNvSpPr/>
          <p:nvPr/>
        </p:nvSpPr>
        <p:spPr bwMode="auto">
          <a:xfrm>
            <a:off x="1673225" y="4013200"/>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2319">
            <a:solidFill>
              <a:srgbClr val="28166F"/>
            </a:solidFill>
            <a:round/>
          </a:ln>
        </p:spPr>
        <p:txBody>
          <a:bodyPr lIns="0" tIns="0" rIns="0" bIns="0"/>
          <a:lstStyle/>
          <a:p>
            <a:endParaRPr lang="el-GR"/>
          </a:p>
        </p:txBody>
      </p:sp>
      <p:sp>
        <p:nvSpPr>
          <p:cNvPr id="10766" name="object 527"/>
          <p:cNvSpPr/>
          <p:nvPr/>
        </p:nvSpPr>
        <p:spPr bwMode="auto">
          <a:xfrm>
            <a:off x="1676400" y="4011613"/>
            <a:ext cx="14288" cy="4762"/>
          </a:xfrm>
          <a:custGeom>
            <a:avLst/>
            <a:gdLst>
              <a:gd name="T0" fmla="*/ 6857 w 13716"/>
              <a:gd name="T1" fmla="*/ 0 h 5334"/>
              <a:gd name="T2" fmla="*/ 6857 w 13716"/>
              <a:gd name="T3" fmla="*/ 5334 h 5334"/>
              <a:gd name="T4" fmla="*/ 0 60000 65536"/>
              <a:gd name="T5" fmla="*/ 0 60000 65536"/>
              <a:gd name="T6" fmla="*/ 0 w 13716"/>
              <a:gd name="T7" fmla="*/ 0 h 5334"/>
              <a:gd name="T8" fmla="*/ 13716 w 13716"/>
              <a:gd name="T9" fmla="*/ 5334 h 5334"/>
            </a:gdLst>
            <a:ahLst/>
            <a:cxnLst>
              <a:cxn ang="T4">
                <a:pos x="T0" y="T1"/>
              </a:cxn>
              <a:cxn ang="T5">
                <a:pos x="T2" y="T3"/>
              </a:cxn>
            </a:cxnLst>
            <a:rect l="T6" t="T7" r="T8" b="T9"/>
            <a:pathLst>
              <a:path w="13716" h="5334">
                <a:moveTo>
                  <a:pt x="6857" y="0"/>
                </a:moveTo>
                <a:lnTo>
                  <a:pt x="6857" y="5334"/>
                </a:lnTo>
              </a:path>
            </a:pathLst>
          </a:custGeom>
          <a:noFill/>
          <a:ln w="14986">
            <a:solidFill>
              <a:srgbClr val="28166F"/>
            </a:solidFill>
            <a:round/>
          </a:ln>
        </p:spPr>
        <p:txBody>
          <a:bodyPr lIns="0" tIns="0" rIns="0" bIns="0"/>
          <a:lstStyle/>
          <a:p>
            <a:endParaRPr lang="el-GR"/>
          </a:p>
        </p:txBody>
      </p:sp>
      <p:sp>
        <p:nvSpPr>
          <p:cNvPr id="10767" name="object 528"/>
          <p:cNvSpPr/>
          <p:nvPr/>
        </p:nvSpPr>
        <p:spPr bwMode="auto">
          <a:xfrm>
            <a:off x="1671638" y="4002088"/>
            <a:ext cx="7937" cy="9525"/>
          </a:xfrm>
          <a:custGeom>
            <a:avLst/>
            <a:gdLst>
              <a:gd name="T0" fmla="*/ 8381 w 8381"/>
              <a:gd name="T1" fmla="*/ 1524 h 8381"/>
              <a:gd name="T2" fmla="*/ 6095 w 8381"/>
              <a:gd name="T3" fmla="*/ 0 h 8381"/>
              <a:gd name="T4" fmla="*/ 0 w 8381"/>
              <a:gd name="T5" fmla="*/ 6096 h 8381"/>
              <a:gd name="T6" fmla="*/ 2286 w 8381"/>
              <a:gd name="T7" fmla="*/ 8381 h 8381"/>
              <a:gd name="T8" fmla="*/ 8381 w 8381"/>
              <a:gd name="T9" fmla="*/ 1524 h 8381"/>
              <a:gd name="T10" fmla="*/ 0 60000 65536"/>
              <a:gd name="T11" fmla="*/ 0 60000 65536"/>
              <a:gd name="T12" fmla="*/ 0 60000 65536"/>
              <a:gd name="T13" fmla="*/ 0 60000 65536"/>
              <a:gd name="T14" fmla="*/ 0 60000 65536"/>
              <a:gd name="T15" fmla="*/ 0 w 8381"/>
              <a:gd name="T16" fmla="*/ 0 h 8381"/>
              <a:gd name="T17" fmla="*/ 8381 w 8381"/>
              <a:gd name="T18" fmla="*/ 8381 h 8381"/>
            </a:gdLst>
            <a:ahLst/>
            <a:cxnLst>
              <a:cxn ang="T10">
                <a:pos x="T0" y="T1"/>
              </a:cxn>
              <a:cxn ang="T11">
                <a:pos x="T2" y="T3"/>
              </a:cxn>
              <a:cxn ang="T12">
                <a:pos x="T4" y="T5"/>
              </a:cxn>
              <a:cxn ang="T13">
                <a:pos x="T6" y="T7"/>
              </a:cxn>
              <a:cxn ang="T14">
                <a:pos x="T8" y="T9"/>
              </a:cxn>
            </a:cxnLst>
            <a:rect l="T15" t="T16" r="T17" b="T18"/>
            <a:pathLst>
              <a:path w="8381" h="8381">
                <a:moveTo>
                  <a:pt x="8381" y="1524"/>
                </a:moveTo>
                <a:lnTo>
                  <a:pt x="6095" y="0"/>
                </a:lnTo>
                <a:lnTo>
                  <a:pt x="0" y="6096"/>
                </a:lnTo>
                <a:lnTo>
                  <a:pt x="2286" y="8381"/>
                </a:lnTo>
                <a:lnTo>
                  <a:pt x="8381" y="1524"/>
                </a:lnTo>
                <a:close/>
              </a:path>
            </a:pathLst>
          </a:custGeom>
          <a:solidFill>
            <a:srgbClr val="28166F"/>
          </a:solidFill>
          <a:ln w="9525">
            <a:noFill/>
            <a:round/>
          </a:ln>
        </p:spPr>
        <p:txBody>
          <a:bodyPr lIns="0" tIns="0" rIns="0" bIns="0"/>
          <a:lstStyle/>
          <a:p>
            <a:endParaRPr lang="el-GR"/>
          </a:p>
        </p:txBody>
      </p:sp>
      <p:sp>
        <p:nvSpPr>
          <p:cNvPr id="10768" name="object 529"/>
          <p:cNvSpPr/>
          <p:nvPr/>
        </p:nvSpPr>
        <p:spPr bwMode="auto">
          <a:xfrm>
            <a:off x="1687513" y="4006850"/>
            <a:ext cx="14287"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8128">
            <a:solidFill>
              <a:srgbClr val="28166F"/>
            </a:solidFill>
            <a:round/>
          </a:ln>
        </p:spPr>
        <p:txBody>
          <a:bodyPr lIns="0" tIns="0" rIns="0" bIns="0"/>
          <a:lstStyle/>
          <a:p>
            <a:endParaRPr lang="el-GR"/>
          </a:p>
        </p:txBody>
      </p:sp>
      <p:sp>
        <p:nvSpPr>
          <p:cNvPr id="10769" name="object 530"/>
          <p:cNvSpPr/>
          <p:nvPr/>
        </p:nvSpPr>
        <p:spPr bwMode="auto">
          <a:xfrm>
            <a:off x="1676400" y="4014788"/>
            <a:ext cx="15875" cy="6350"/>
          </a:xfrm>
          <a:custGeom>
            <a:avLst/>
            <a:gdLst>
              <a:gd name="T0" fmla="*/ 7619 w 15239"/>
              <a:gd name="T1" fmla="*/ 0 h 6095"/>
              <a:gd name="T2" fmla="*/ 7619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19" y="0"/>
                </a:moveTo>
                <a:lnTo>
                  <a:pt x="7619" y="6095"/>
                </a:lnTo>
              </a:path>
            </a:pathLst>
          </a:custGeom>
          <a:noFill/>
          <a:ln w="16509">
            <a:solidFill>
              <a:srgbClr val="28166F"/>
            </a:solidFill>
            <a:round/>
          </a:ln>
        </p:spPr>
        <p:txBody>
          <a:bodyPr lIns="0" tIns="0" rIns="0" bIns="0"/>
          <a:lstStyle/>
          <a:p>
            <a:endParaRPr lang="el-GR"/>
          </a:p>
        </p:txBody>
      </p:sp>
      <p:sp>
        <p:nvSpPr>
          <p:cNvPr id="10770" name="object 531"/>
          <p:cNvSpPr/>
          <p:nvPr/>
        </p:nvSpPr>
        <p:spPr bwMode="auto">
          <a:xfrm>
            <a:off x="1674813" y="4016375"/>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0700">
            <a:solidFill>
              <a:srgbClr val="28166F"/>
            </a:solidFill>
            <a:round/>
          </a:ln>
        </p:spPr>
        <p:txBody>
          <a:bodyPr lIns="0" tIns="0" rIns="0" bIns="0"/>
          <a:lstStyle/>
          <a:p>
            <a:endParaRPr lang="el-GR"/>
          </a:p>
        </p:txBody>
      </p:sp>
      <p:sp>
        <p:nvSpPr>
          <p:cNvPr id="10771" name="object 532"/>
          <p:cNvSpPr/>
          <p:nvPr/>
        </p:nvSpPr>
        <p:spPr bwMode="auto">
          <a:xfrm>
            <a:off x="167481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772" name="object 533"/>
          <p:cNvSpPr/>
          <p:nvPr/>
        </p:nvSpPr>
        <p:spPr bwMode="auto">
          <a:xfrm>
            <a:off x="1698625" y="4013200"/>
            <a:ext cx="17463"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2318">
            <a:solidFill>
              <a:srgbClr val="28166F"/>
            </a:solidFill>
            <a:round/>
          </a:ln>
        </p:spPr>
        <p:txBody>
          <a:bodyPr lIns="0" tIns="0" rIns="0" bIns="0"/>
          <a:lstStyle/>
          <a:p>
            <a:endParaRPr lang="el-GR"/>
          </a:p>
        </p:txBody>
      </p:sp>
      <p:sp>
        <p:nvSpPr>
          <p:cNvPr id="10773" name="object 534"/>
          <p:cNvSpPr/>
          <p:nvPr/>
        </p:nvSpPr>
        <p:spPr bwMode="auto">
          <a:xfrm>
            <a:off x="1693863" y="4008438"/>
            <a:ext cx="7937" cy="6350"/>
          </a:xfrm>
          <a:custGeom>
            <a:avLst/>
            <a:gdLst>
              <a:gd name="T0" fmla="*/ 3429 w 6858"/>
              <a:gd name="T1" fmla="*/ 0 h 6858"/>
              <a:gd name="T2" fmla="*/ 3429 w 6858"/>
              <a:gd name="T3" fmla="*/ 6858 h 6858"/>
              <a:gd name="T4" fmla="*/ 0 60000 65536"/>
              <a:gd name="T5" fmla="*/ 0 60000 65536"/>
              <a:gd name="T6" fmla="*/ 0 w 6858"/>
              <a:gd name="T7" fmla="*/ 0 h 6858"/>
              <a:gd name="T8" fmla="*/ 6858 w 6858"/>
              <a:gd name="T9" fmla="*/ 6858 h 6858"/>
            </a:gdLst>
            <a:ahLst/>
            <a:cxnLst>
              <a:cxn ang="T4">
                <a:pos x="T0" y="T1"/>
              </a:cxn>
              <a:cxn ang="T5">
                <a:pos x="T2" y="T3"/>
              </a:cxn>
            </a:cxnLst>
            <a:rect l="T6" t="T7" r="T8" b="T9"/>
            <a:pathLst>
              <a:path w="6858" h="6858">
                <a:moveTo>
                  <a:pt x="3429" y="0"/>
                </a:moveTo>
                <a:lnTo>
                  <a:pt x="3429" y="6858"/>
                </a:lnTo>
              </a:path>
            </a:pathLst>
          </a:custGeom>
          <a:noFill/>
          <a:ln w="8128">
            <a:solidFill>
              <a:srgbClr val="28166F"/>
            </a:solidFill>
            <a:round/>
          </a:ln>
        </p:spPr>
        <p:txBody>
          <a:bodyPr lIns="0" tIns="0" rIns="0" bIns="0"/>
          <a:lstStyle/>
          <a:p>
            <a:endParaRPr lang="el-GR"/>
          </a:p>
        </p:txBody>
      </p:sp>
      <p:sp>
        <p:nvSpPr>
          <p:cNvPr id="10774" name="object 535"/>
          <p:cNvSpPr/>
          <p:nvPr/>
        </p:nvSpPr>
        <p:spPr bwMode="auto">
          <a:xfrm>
            <a:off x="1695450" y="4014788"/>
            <a:ext cx="9525" cy="1587"/>
          </a:xfrm>
          <a:custGeom>
            <a:avLst/>
            <a:gdLst>
              <a:gd name="T0" fmla="*/ 4572 w 9143"/>
              <a:gd name="T1" fmla="*/ 0 h 1524"/>
              <a:gd name="T2" fmla="*/ 4572 w 9143"/>
              <a:gd name="T3" fmla="*/ 1524 h 1524"/>
              <a:gd name="T4" fmla="*/ 0 60000 65536"/>
              <a:gd name="T5" fmla="*/ 0 60000 65536"/>
              <a:gd name="T6" fmla="*/ 0 w 9143"/>
              <a:gd name="T7" fmla="*/ 0 h 1524"/>
              <a:gd name="T8" fmla="*/ 9143 w 9143"/>
              <a:gd name="T9" fmla="*/ 1524 h 1524"/>
            </a:gdLst>
            <a:ahLst/>
            <a:cxnLst>
              <a:cxn ang="T4">
                <a:pos x="T0" y="T1"/>
              </a:cxn>
              <a:cxn ang="T5">
                <a:pos x="T2" y="T3"/>
              </a:cxn>
            </a:cxnLst>
            <a:rect l="T6" t="T7" r="T8" b="T9"/>
            <a:pathLst>
              <a:path w="9143" h="1524">
                <a:moveTo>
                  <a:pt x="4572" y="0"/>
                </a:moveTo>
                <a:lnTo>
                  <a:pt x="4572" y="1524"/>
                </a:lnTo>
              </a:path>
            </a:pathLst>
          </a:custGeom>
          <a:noFill/>
          <a:ln w="10413">
            <a:solidFill>
              <a:srgbClr val="28166F"/>
            </a:solidFill>
            <a:round/>
          </a:ln>
        </p:spPr>
        <p:txBody>
          <a:bodyPr lIns="0" tIns="0" rIns="0" bIns="0"/>
          <a:lstStyle/>
          <a:p>
            <a:endParaRPr lang="el-GR"/>
          </a:p>
        </p:txBody>
      </p:sp>
      <p:sp>
        <p:nvSpPr>
          <p:cNvPr id="10775" name="object 536"/>
          <p:cNvSpPr/>
          <p:nvPr/>
        </p:nvSpPr>
        <p:spPr bwMode="auto">
          <a:xfrm>
            <a:off x="1709738" y="4002088"/>
            <a:ext cx="6350" cy="9525"/>
          </a:xfrm>
          <a:custGeom>
            <a:avLst/>
            <a:gdLst>
              <a:gd name="T0" fmla="*/ 6857 w 6857"/>
              <a:gd name="T1" fmla="*/ 6096 h 8381"/>
              <a:gd name="T2" fmla="*/ 762 w 6857"/>
              <a:gd name="T3" fmla="*/ 0 h 8381"/>
              <a:gd name="T4" fmla="*/ 0 w 6857"/>
              <a:gd name="T5" fmla="*/ 1524 h 8381"/>
              <a:gd name="T6" fmla="*/ 5333 w 6857"/>
              <a:gd name="T7" fmla="*/ 8381 h 8381"/>
              <a:gd name="T8" fmla="*/ 6857 w 6857"/>
              <a:gd name="T9" fmla="*/ 6096 h 8381"/>
              <a:gd name="T10" fmla="*/ 0 60000 65536"/>
              <a:gd name="T11" fmla="*/ 0 60000 65536"/>
              <a:gd name="T12" fmla="*/ 0 60000 65536"/>
              <a:gd name="T13" fmla="*/ 0 60000 65536"/>
              <a:gd name="T14" fmla="*/ 0 60000 65536"/>
              <a:gd name="T15" fmla="*/ 0 w 6857"/>
              <a:gd name="T16" fmla="*/ 0 h 8381"/>
              <a:gd name="T17" fmla="*/ 6857 w 6857"/>
              <a:gd name="T18" fmla="*/ 8381 h 8381"/>
            </a:gdLst>
            <a:ahLst/>
            <a:cxnLst>
              <a:cxn ang="T10">
                <a:pos x="T0" y="T1"/>
              </a:cxn>
              <a:cxn ang="T11">
                <a:pos x="T2" y="T3"/>
              </a:cxn>
              <a:cxn ang="T12">
                <a:pos x="T4" y="T5"/>
              </a:cxn>
              <a:cxn ang="T13">
                <a:pos x="T6" y="T7"/>
              </a:cxn>
              <a:cxn ang="T14">
                <a:pos x="T8" y="T9"/>
              </a:cxn>
            </a:cxnLst>
            <a:rect l="T15" t="T16" r="T17" b="T18"/>
            <a:pathLst>
              <a:path w="6857" h="8381">
                <a:moveTo>
                  <a:pt x="6857" y="6096"/>
                </a:moveTo>
                <a:lnTo>
                  <a:pt x="762" y="0"/>
                </a:lnTo>
                <a:lnTo>
                  <a:pt x="0" y="1524"/>
                </a:lnTo>
                <a:lnTo>
                  <a:pt x="5333" y="8381"/>
                </a:lnTo>
                <a:lnTo>
                  <a:pt x="6857" y="6096"/>
                </a:lnTo>
                <a:close/>
              </a:path>
            </a:pathLst>
          </a:custGeom>
          <a:solidFill>
            <a:srgbClr val="28166F"/>
          </a:solidFill>
          <a:ln w="9525">
            <a:noFill/>
            <a:round/>
          </a:ln>
        </p:spPr>
        <p:txBody>
          <a:bodyPr lIns="0" tIns="0" rIns="0" bIns="0"/>
          <a:lstStyle/>
          <a:p>
            <a:endParaRPr lang="el-GR"/>
          </a:p>
        </p:txBody>
      </p:sp>
      <p:sp>
        <p:nvSpPr>
          <p:cNvPr id="10776" name="object 537"/>
          <p:cNvSpPr/>
          <p:nvPr/>
        </p:nvSpPr>
        <p:spPr bwMode="auto">
          <a:xfrm>
            <a:off x="1698625" y="4016375"/>
            <a:ext cx="15875"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0700">
            <a:solidFill>
              <a:srgbClr val="28166F"/>
            </a:solidFill>
            <a:round/>
          </a:ln>
        </p:spPr>
        <p:txBody>
          <a:bodyPr lIns="0" tIns="0" rIns="0" bIns="0"/>
          <a:lstStyle/>
          <a:p>
            <a:endParaRPr lang="el-GR"/>
          </a:p>
        </p:txBody>
      </p:sp>
      <p:sp>
        <p:nvSpPr>
          <p:cNvPr id="10777" name="object 538"/>
          <p:cNvSpPr/>
          <p:nvPr/>
        </p:nvSpPr>
        <p:spPr bwMode="auto">
          <a:xfrm>
            <a:off x="171291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778" name="object 539"/>
          <p:cNvSpPr/>
          <p:nvPr/>
        </p:nvSpPr>
        <p:spPr bwMode="auto">
          <a:xfrm>
            <a:off x="1803400" y="3744913"/>
            <a:ext cx="552450" cy="0"/>
          </a:xfrm>
          <a:custGeom>
            <a:avLst/>
            <a:gdLst>
              <a:gd name="T0" fmla="*/ 552450 w 552450"/>
              <a:gd name="T1" fmla="*/ 0 w 552450"/>
              <a:gd name="T2" fmla="*/ 0 60000 65536"/>
              <a:gd name="T3" fmla="*/ 0 60000 65536"/>
              <a:gd name="T4" fmla="*/ 0 w 552450"/>
              <a:gd name="T5" fmla="*/ 552450 w 552450"/>
            </a:gdLst>
            <a:ahLst/>
            <a:cxnLst>
              <a:cxn ang="T2">
                <a:pos x="T0" y="0"/>
              </a:cxn>
              <a:cxn ang="T3">
                <a:pos x="T1" y="0"/>
              </a:cxn>
            </a:cxnLst>
            <a:rect l="T4" t="0" r="T5" b="0"/>
            <a:pathLst>
              <a:path w="552450">
                <a:moveTo>
                  <a:pt x="552450" y="0"/>
                </a:moveTo>
                <a:lnTo>
                  <a:pt x="0" y="0"/>
                </a:lnTo>
              </a:path>
            </a:pathLst>
          </a:custGeom>
          <a:noFill/>
          <a:ln w="16510">
            <a:solidFill>
              <a:srgbClr val="28166F"/>
            </a:solidFill>
            <a:round/>
          </a:ln>
        </p:spPr>
        <p:txBody>
          <a:bodyPr lIns="0" tIns="0" rIns="0" bIns="0"/>
          <a:lstStyle/>
          <a:p>
            <a:endParaRPr lang="el-GR"/>
          </a:p>
        </p:txBody>
      </p:sp>
      <p:sp>
        <p:nvSpPr>
          <p:cNvPr id="10779" name="object 540"/>
          <p:cNvSpPr/>
          <p:nvPr/>
        </p:nvSpPr>
        <p:spPr bwMode="auto">
          <a:xfrm>
            <a:off x="2132013" y="3813175"/>
            <a:ext cx="0" cy="187325"/>
          </a:xfrm>
          <a:custGeom>
            <a:avLst/>
            <a:gdLst>
              <a:gd name="T0" fmla="*/ 0 h 186689"/>
              <a:gd name="T1" fmla="*/ 186689 h 186689"/>
              <a:gd name="T2" fmla="*/ 0 60000 65536"/>
              <a:gd name="T3" fmla="*/ 0 60000 65536"/>
              <a:gd name="T4" fmla="*/ 0 h 186689"/>
              <a:gd name="T5" fmla="*/ 186689 h 186689"/>
            </a:gdLst>
            <a:ahLst/>
            <a:cxnLst>
              <a:cxn ang="T2">
                <a:pos x="0" y="T0"/>
              </a:cxn>
              <a:cxn ang="T3">
                <a:pos x="0" y="T1"/>
              </a:cxn>
            </a:cxnLst>
            <a:rect l="0" t="T4" r="0" b="T5"/>
            <a:pathLst>
              <a:path h="186689">
                <a:moveTo>
                  <a:pt x="0" y="0"/>
                </a:moveTo>
                <a:lnTo>
                  <a:pt x="0" y="186689"/>
                </a:lnTo>
              </a:path>
            </a:pathLst>
          </a:custGeom>
          <a:noFill/>
          <a:ln w="7365">
            <a:solidFill>
              <a:srgbClr val="28166F"/>
            </a:solidFill>
            <a:round/>
          </a:ln>
        </p:spPr>
        <p:txBody>
          <a:bodyPr lIns="0" tIns="0" rIns="0" bIns="0"/>
          <a:lstStyle/>
          <a:p>
            <a:endParaRPr lang="el-GR"/>
          </a:p>
        </p:txBody>
      </p:sp>
      <p:sp>
        <p:nvSpPr>
          <p:cNvPr id="10780" name="object 541"/>
          <p:cNvSpPr/>
          <p:nvPr/>
        </p:nvSpPr>
        <p:spPr bwMode="auto">
          <a:xfrm>
            <a:off x="2138363" y="3806825"/>
            <a:ext cx="246062" cy="0"/>
          </a:xfrm>
          <a:custGeom>
            <a:avLst/>
            <a:gdLst>
              <a:gd name="T0" fmla="*/ 245363 w 245363"/>
              <a:gd name="T1" fmla="*/ 0 w 245363"/>
              <a:gd name="T2" fmla="*/ 0 60000 65536"/>
              <a:gd name="T3" fmla="*/ 0 60000 65536"/>
              <a:gd name="T4" fmla="*/ 0 w 245363"/>
              <a:gd name="T5" fmla="*/ 245363 w 245363"/>
            </a:gdLst>
            <a:ahLst/>
            <a:cxnLst>
              <a:cxn ang="T2">
                <a:pos x="T0" y="0"/>
              </a:cxn>
              <a:cxn ang="T3">
                <a:pos x="T1" y="0"/>
              </a:cxn>
            </a:cxnLst>
            <a:rect l="T4" t="0" r="T5" b="0"/>
            <a:pathLst>
              <a:path w="245363">
                <a:moveTo>
                  <a:pt x="245363" y="0"/>
                </a:moveTo>
                <a:lnTo>
                  <a:pt x="0" y="0"/>
                </a:lnTo>
              </a:path>
            </a:pathLst>
          </a:custGeom>
          <a:noFill/>
          <a:ln w="9651">
            <a:solidFill>
              <a:srgbClr val="28166F"/>
            </a:solidFill>
            <a:round/>
          </a:ln>
        </p:spPr>
        <p:txBody>
          <a:bodyPr lIns="0" tIns="0" rIns="0" bIns="0"/>
          <a:lstStyle/>
          <a:p>
            <a:endParaRPr lang="el-GR"/>
          </a:p>
        </p:txBody>
      </p:sp>
      <p:sp>
        <p:nvSpPr>
          <p:cNvPr id="10781" name="object 542"/>
          <p:cNvSpPr/>
          <p:nvPr/>
        </p:nvSpPr>
        <p:spPr bwMode="auto">
          <a:xfrm>
            <a:off x="2130425" y="3803650"/>
            <a:ext cx="9525" cy="12700"/>
          </a:xfrm>
          <a:custGeom>
            <a:avLst/>
            <a:gdLst>
              <a:gd name="T0" fmla="*/ 9906 w 9906"/>
              <a:gd name="T1" fmla="*/ 5334 h 12954"/>
              <a:gd name="T2" fmla="*/ 4571 w 9906"/>
              <a:gd name="T3" fmla="*/ 0 h 12954"/>
              <a:gd name="T4" fmla="*/ 0 w 9906"/>
              <a:gd name="T5" fmla="*/ 7620 h 12954"/>
              <a:gd name="T6" fmla="*/ 4571 w 9906"/>
              <a:gd name="T7" fmla="*/ 12954 h 12954"/>
              <a:gd name="T8" fmla="*/ 9906 w 9906"/>
              <a:gd name="T9" fmla="*/ 5334 h 12954"/>
              <a:gd name="T10" fmla="*/ 0 60000 65536"/>
              <a:gd name="T11" fmla="*/ 0 60000 65536"/>
              <a:gd name="T12" fmla="*/ 0 60000 65536"/>
              <a:gd name="T13" fmla="*/ 0 60000 65536"/>
              <a:gd name="T14" fmla="*/ 0 60000 65536"/>
              <a:gd name="T15" fmla="*/ 0 w 9906"/>
              <a:gd name="T16" fmla="*/ 0 h 12954"/>
              <a:gd name="T17" fmla="*/ 9906 w 9906"/>
              <a:gd name="T18" fmla="*/ 12954 h 12954"/>
            </a:gdLst>
            <a:ahLst/>
            <a:cxnLst>
              <a:cxn ang="T10">
                <a:pos x="T0" y="T1"/>
              </a:cxn>
              <a:cxn ang="T11">
                <a:pos x="T2" y="T3"/>
              </a:cxn>
              <a:cxn ang="T12">
                <a:pos x="T4" y="T5"/>
              </a:cxn>
              <a:cxn ang="T13">
                <a:pos x="T6" y="T7"/>
              </a:cxn>
              <a:cxn ang="T14">
                <a:pos x="T8" y="T9"/>
              </a:cxn>
            </a:cxnLst>
            <a:rect l="T15" t="T16" r="T17" b="T18"/>
            <a:pathLst>
              <a:path w="9906" h="12954">
                <a:moveTo>
                  <a:pt x="9906" y="5334"/>
                </a:moveTo>
                <a:lnTo>
                  <a:pt x="4571" y="0"/>
                </a:lnTo>
                <a:lnTo>
                  <a:pt x="0" y="7620"/>
                </a:lnTo>
                <a:lnTo>
                  <a:pt x="4571" y="12954"/>
                </a:lnTo>
                <a:lnTo>
                  <a:pt x="9906" y="5334"/>
                </a:lnTo>
                <a:close/>
              </a:path>
            </a:pathLst>
          </a:custGeom>
          <a:solidFill>
            <a:srgbClr val="28166F"/>
          </a:solidFill>
          <a:ln w="9525">
            <a:noFill/>
            <a:round/>
          </a:ln>
        </p:spPr>
        <p:txBody>
          <a:bodyPr lIns="0" tIns="0" rIns="0" bIns="0"/>
          <a:lstStyle/>
          <a:p>
            <a:endParaRPr lang="el-GR"/>
          </a:p>
        </p:txBody>
      </p:sp>
      <p:sp>
        <p:nvSpPr>
          <p:cNvPr id="10782" name="object 543"/>
          <p:cNvSpPr/>
          <p:nvPr/>
        </p:nvSpPr>
        <p:spPr bwMode="auto">
          <a:xfrm>
            <a:off x="2130425" y="3997325"/>
            <a:ext cx="9525" cy="11113"/>
          </a:xfrm>
          <a:custGeom>
            <a:avLst/>
            <a:gdLst>
              <a:gd name="T0" fmla="*/ 9906 w 9906"/>
              <a:gd name="T1" fmla="*/ 5334 h 10668"/>
              <a:gd name="T2" fmla="*/ 4571 w 9906"/>
              <a:gd name="T3" fmla="*/ 0 h 10668"/>
              <a:gd name="T4" fmla="*/ 0 w 9906"/>
              <a:gd name="T5" fmla="*/ 5334 h 10668"/>
              <a:gd name="T6" fmla="*/ 4571 w 9906"/>
              <a:gd name="T7" fmla="*/ 10668 h 10668"/>
              <a:gd name="T8" fmla="*/ 9906 w 9906"/>
              <a:gd name="T9" fmla="*/ 5334 h 10668"/>
              <a:gd name="T10" fmla="*/ 0 60000 65536"/>
              <a:gd name="T11" fmla="*/ 0 60000 65536"/>
              <a:gd name="T12" fmla="*/ 0 60000 65536"/>
              <a:gd name="T13" fmla="*/ 0 60000 65536"/>
              <a:gd name="T14" fmla="*/ 0 60000 65536"/>
              <a:gd name="T15" fmla="*/ 0 w 9906"/>
              <a:gd name="T16" fmla="*/ 0 h 10668"/>
              <a:gd name="T17" fmla="*/ 9906 w 9906"/>
              <a:gd name="T18" fmla="*/ 10668 h 10668"/>
            </a:gdLst>
            <a:ahLst/>
            <a:cxnLst>
              <a:cxn ang="T10">
                <a:pos x="T0" y="T1"/>
              </a:cxn>
              <a:cxn ang="T11">
                <a:pos x="T2" y="T3"/>
              </a:cxn>
              <a:cxn ang="T12">
                <a:pos x="T4" y="T5"/>
              </a:cxn>
              <a:cxn ang="T13">
                <a:pos x="T6" y="T7"/>
              </a:cxn>
              <a:cxn ang="T14">
                <a:pos x="T8" y="T9"/>
              </a:cxn>
            </a:cxnLst>
            <a:rect l="T15" t="T16" r="T17" b="T18"/>
            <a:pathLst>
              <a:path w="9906" h="10668">
                <a:moveTo>
                  <a:pt x="9906" y="5334"/>
                </a:moveTo>
                <a:lnTo>
                  <a:pt x="4571" y="0"/>
                </a:lnTo>
                <a:lnTo>
                  <a:pt x="0" y="5334"/>
                </a:lnTo>
                <a:lnTo>
                  <a:pt x="4571" y="10668"/>
                </a:lnTo>
                <a:lnTo>
                  <a:pt x="9906" y="5334"/>
                </a:lnTo>
                <a:close/>
              </a:path>
            </a:pathLst>
          </a:custGeom>
          <a:solidFill>
            <a:srgbClr val="28166F"/>
          </a:solidFill>
          <a:ln w="9525">
            <a:noFill/>
            <a:round/>
          </a:ln>
        </p:spPr>
        <p:txBody>
          <a:bodyPr lIns="0" tIns="0" rIns="0" bIns="0"/>
          <a:lstStyle/>
          <a:p>
            <a:endParaRPr lang="el-GR"/>
          </a:p>
        </p:txBody>
      </p:sp>
      <p:sp>
        <p:nvSpPr>
          <p:cNvPr id="10783" name="object 544"/>
          <p:cNvSpPr/>
          <p:nvPr/>
        </p:nvSpPr>
        <p:spPr bwMode="auto">
          <a:xfrm>
            <a:off x="2381250" y="3803650"/>
            <a:ext cx="11113" cy="12700"/>
          </a:xfrm>
          <a:custGeom>
            <a:avLst/>
            <a:gdLst>
              <a:gd name="T0" fmla="*/ 11429 w 11429"/>
              <a:gd name="T1" fmla="*/ 7620 h 12954"/>
              <a:gd name="T2" fmla="*/ 6095 w 11429"/>
              <a:gd name="T3" fmla="*/ 0 h 12954"/>
              <a:gd name="T4" fmla="*/ 0 w 11429"/>
              <a:gd name="T5" fmla="*/ 5334 h 12954"/>
              <a:gd name="T6" fmla="*/ 6095 w 11429"/>
              <a:gd name="T7" fmla="*/ 12954 h 12954"/>
              <a:gd name="T8" fmla="*/ 11429 w 11429"/>
              <a:gd name="T9" fmla="*/ 7620 h 12954"/>
              <a:gd name="T10" fmla="*/ 0 60000 65536"/>
              <a:gd name="T11" fmla="*/ 0 60000 65536"/>
              <a:gd name="T12" fmla="*/ 0 60000 65536"/>
              <a:gd name="T13" fmla="*/ 0 60000 65536"/>
              <a:gd name="T14" fmla="*/ 0 60000 65536"/>
              <a:gd name="T15" fmla="*/ 0 w 11429"/>
              <a:gd name="T16" fmla="*/ 0 h 12954"/>
              <a:gd name="T17" fmla="*/ 11429 w 11429"/>
              <a:gd name="T18" fmla="*/ 12954 h 12954"/>
            </a:gdLst>
            <a:ahLst/>
            <a:cxnLst>
              <a:cxn ang="T10">
                <a:pos x="T0" y="T1"/>
              </a:cxn>
              <a:cxn ang="T11">
                <a:pos x="T2" y="T3"/>
              </a:cxn>
              <a:cxn ang="T12">
                <a:pos x="T4" y="T5"/>
              </a:cxn>
              <a:cxn ang="T13">
                <a:pos x="T6" y="T7"/>
              </a:cxn>
              <a:cxn ang="T14">
                <a:pos x="T8" y="T9"/>
              </a:cxn>
            </a:cxnLst>
            <a:rect l="T15" t="T16" r="T17" b="T18"/>
            <a:pathLst>
              <a:path w="11429" h="12954">
                <a:moveTo>
                  <a:pt x="11429" y="7620"/>
                </a:moveTo>
                <a:lnTo>
                  <a:pt x="6095" y="0"/>
                </a:lnTo>
                <a:lnTo>
                  <a:pt x="0" y="5334"/>
                </a:lnTo>
                <a:lnTo>
                  <a:pt x="6095" y="12954"/>
                </a:lnTo>
                <a:lnTo>
                  <a:pt x="11429" y="7620"/>
                </a:lnTo>
                <a:close/>
              </a:path>
            </a:pathLst>
          </a:custGeom>
          <a:solidFill>
            <a:srgbClr val="28166F"/>
          </a:solidFill>
          <a:ln w="9525">
            <a:noFill/>
            <a:round/>
          </a:ln>
        </p:spPr>
        <p:txBody>
          <a:bodyPr lIns="0" tIns="0" rIns="0" bIns="0"/>
          <a:lstStyle/>
          <a:p>
            <a:endParaRPr lang="el-GR"/>
          </a:p>
        </p:txBody>
      </p:sp>
      <p:sp>
        <p:nvSpPr>
          <p:cNvPr id="10784" name="object 545"/>
          <p:cNvSpPr/>
          <p:nvPr/>
        </p:nvSpPr>
        <p:spPr bwMode="auto">
          <a:xfrm>
            <a:off x="2381250" y="3997325"/>
            <a:ext cx="11113" cy="11113"/>
          </a:xfrm>
          <a:custGeom>
            <a:avLst/>
            <a:gdLst>
              <a:gd name="T0" fmla="*/ 11429 w 11429"/>
              <a:gd name="T1" fmla="*/ 5334 h 10668"/>
              <a:gd name="T2" fmla="*/ 6095 w 11429"/>
              <a:gd name="T3" fmla="*/ 0 h 10668"/>
              <a:gd name="T4" fmla="*/ 0 w 11429"/>
              <a:gd name="T5" fmla="*/ 5334 h 10668"/>
              <a:gd name="T6" fmla="*/ 6095 w 11429"/>
              <a:gd name="T7" fmla="*/ 10668 h 10668"/>
              <a:gd name="T8" fmla="*/ 11429 w 11429"/>
              <a:gd name="T9" fmla="*/ 5334 h 10668"/>
              <a:gd name="T10" fmla="*/ 0 60000 65536"/>
              <a:gd name="T11" fmla="*/ 0 60000 65536"/>
              <a:gd name="T12" fmla="*/ 0 60000 65536"/>
              <a:gd name="T13" fmla="*/ 0 60000 65536"/>
              <a:gd name="T14" fmla="*/ 0 60000 65536"/>
              <a:gd name="T15" fmla="*/ 0 w 11429"/>
              <a:gd name="T16" fmla="*/ 0 h 10668"/>
              <a:gd name="T17" fmla="*/ 11429 w 11429"/>
              <a:gd name="T18" fmla="*/ 10668 h 10668"/>
            </a:gdLst>
            <a:ahLst/>
            <a:cxnLst>
              <a:cxn ang="T10">
                <a:pos x="T0" y="T1"/>
              </a:cxn>
              <a:cxn ang="T11">
                <a:pos x="T2" y="T3"/>
              </a:cxn>
              <a:cxn ang="T12">
                <a:pos x="T4" y="T5"/>
              </a:cxn>
              <a:cxn ang="T13">
                <a:pos x="T6" y="T7"/>
              </a:cxn>
              <a:cxn ang="T14">
                <a:pos x="T8" y="T9"/>
              </a:cxn>
            </a:cxnLst>
            <a:rect l="T15" t="T16" r="T17" b="T18"/>
            <a:pathLst>
              <a:path w="11429" h="10668">
                <a:moveTo>
                  <a:pt x="11429" y="5334"/>
                </a:moveTo>
                <a:lnTo>
                  <a:pt x="6095" y="0"/>
                </a:lnTo>
                <a:lnTo>
                  <a:pt x="0" y="5334"/>
                </a:lnTo>
                <a:lnTo>
                  <a:pt x="6095" y="10668"/>
                </a:lnTo>
                <a:lnTo>
                  <a:pt x="11429" y="5334"/>
                </a:lnTo>
                <a:close/>
              </a:path>
            </a:pathLst>
          </a:custGeom>
          <a:solidFill>
            <a:srgbClr val="28166F"/>
          </a:solidFill>
          <a:ln w="9525">
            <a:noFill/>
            <a:round/>
          </a:ln>
        </p:spPr>
        <p:txBody>
          <a:bodyPr lIns="0" tIns="0" rIns="0" bIns="0"/>
          <a:lstStyle/>
          <a:p>
            <a:endParaRPr lang="el-GR"/>
          </a:p>
        </p:txBody>
      </p:sp>
      <p:sp>
        <p:nvSpPr>
          <p:cNvPr id="10785" name="object 546"/>
          <p:cNvSpPr/>
          <p:nvPr/>
        </p:nvSpPr>
        <p:spPr bwMode="auto">
          <a:xfrm>
            <a:off x="2154238" y="3997325"/>
            <a:ext cx="9525" cy="23813"/>
          </a:xfrm>
          <a:custGeom>
            <a:avLst/>
            <a:gdLst>
              <a:gd name="T0" fmla="*/ 4952 w 9906"/>
              <a:gd name="T1" fmla="*/ 0 h 23622"/>
              <a:gd name="T2" fmla="*/ 4952 w 9906"/>
              <a:gd name="T3" fmla="*/ 23622 h 23622"/>
              <a:gd name="T4" fmla="*/ 0 60000 65536"/>
              <a:gd name="T5" fmla="*/ 0 60000 65536"/>
              <a:gd name="T6" fmla="*/ 0 w 9906"/>
              <a:gd name="T7" fmla="*/ 0 h 23622"/>
              <a:gd name="T8" fmla="*/ 9906 w 9906"/>
              <a:gd name="T9" fmla="*/ 23622 h 23622"/>
            </a:gdLst>
            <a:ahLst/>
            <a:cxnLst>
              <a:cxn ang="T4">
                <a:pos x="T0" y="T1"/>
              </a:cxn>
              <a:cxn ang="T5">
                <a:pos x="T2" y="T3"/>
              </a:cxn>
            </a:cxnLst>
            <a:rect l="T6" t="T7" r="T8" b="T9"/>
            <a:pathLst>
              <a:path w="9906" h="23622">
                <a:moveTo>
                  <a:pt x="4952" y="0"/>
                </a:moveTo>
                <a:lnTo>
                  <a:pt x="4952" y="23622"/>
                </a:lnTo>
              </a:path>
            </a:pathLst>
          </a:custGeom>
          <a:noFill/>
          <a:ln w="11176">
            <a:solidFill>
              <a:srgbClr val="1F1A17"/>
            </a:solidFill>
            <a:round/>
          </a:ln>
        </p:spPr>
        <p:txBody>
          <a:bodyPr lIns="0" tIns="0" rIns="0" bIns="0"/>
          <a:lstStyle/>
          <a:p>
            <a:endParaRPr lang="el-GR"/>
          </a:p>
        </p:txBody>
      </p:sp>
      <p:sp>
        <p:nvSpPr>
          <p:cNvPr id="10786" name="object 547"/>
          <p:cNvSpPr/>
          <p:nvPr/>
        </p:nvSpPr>
        <p:spPr bwMode="auto">
          <a:xfrm>
            <a:off x="2149475" y="4011613"/>
            <a:ext cx="19050" cy="0"/>
          </a:xfrm>
          <a:custGeom>
            <a:avLst/>
            <a:gdLst>
              <a:gd name="T0" fmla="*/ 20573 w 20573"/>
              <a:gd name="T1" fmla="*/ 0 w 20573"/>
              <a:gd name="T2" fmla="*/ 0 60000 65536"/>
              <a:gd name="T3" fmla="*/ 0 60000 65536"/>
              <a:gd name="T4" fmla="*/ 0 w 20573"/>
              <a:gd name="T5" fmla="*/ 20573 w 20573"/>
            </a:gdLst>
            <a:ahLst/>
            <a:cxnLst>
              <a:cxn ang="T2">
                <a:pos x="T0" y="0"/>
              </a:cxn>
              <a:cxn ang="T3">
                <a:pos x="T1" y="0"/>
              </a:cxn>
            </a:cxnLst>
            <a:rect l="T4" t="0" r="T5" b="0"/>
            <a:pathLst>
              <a:path w="20573">
                <a:moveTo>
                  <a:pt x="20573" y="0"/>
                </a:moveTo>
                <a:lnTo>
                  <a:pt x="0" y="0"/>
                </a:lnTo>
              </a:path>
            </a:pathLst>
          </a:custGeom>
          <a:noFill/>
          <a:ln w="9651">
            <a:solidFill>
              <a:srgbClr val="28166F"/>
            </a:solidFill>
            <a:round/>
          </a:ln>
        </p:spPr>
        <p:txBody>
          <a:bodyPr lIns="0" tIns="0" rIns="0" bIns="0"/>
          <a:lstStyle/>
          <a:p>
            <a:endParaRPr lang="el-GR"/>
          </a:p>
        </p:txBody>
      </p:sp>
      <p:sp>
        <p:nvSpPr>
          <p:cNvPr id="10787" name="object 548"/>
          <p:cNvSpPr/>
          <p:nvPr/>
        </p:nvSpPr>
        <p:spPr bwMode="auto">
          <a:xfrm>
            <a:off x="2160588" y="4014788"/>
            <a:ext cx="7937" cy="1587"/>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788" name="object 549"/>
          <p:cNvSpPr/>
          <p:nvPr/>
        </p:nvSpPr>
        <p:spPr bwMode="auto">
          <a:xfrm>
            <a:off x="2149475" y="4014788"/>
            <a:ext cx="6350"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0789" name="object 550"/>
          <p:cNvSpPr/>
          <p:nvPr/>
        </p:nvSpPr>
        <p:spPr bwMode="auto">
          <a:xfrm>
            <a:off x="2149475" y="4003675"/>
            <a:ext cx="3175" cy="7938"/>
          </a:xfrm>
          <a:custGeom>
            <a:avLst/>
            <a:gdLst>
              <a:gd name="T0" fmla="*/ 1143 w 2286"/>
              <a:gd name="T1" fmla="*/ 0 h 6857"/>
              <a:gd name="T2" fmla="*/ 1143 w 2286"/>
              <a:gd name="T3" fmla="*/ 6857 h 6857"/>
              <a:gd name="T4" fmla="*/ 0 60000 65536"/>
              <a:gd name="T5" fmla="*/ 0 60000 65536"/>
              <a:gd name="T6" fmla="*/ 0 w 2286"/>
              <a:gd name="T7" fmla="*/ 0 h 6857"/>
              <a:gd name="T8" fmla="*/ 2286 w 2286"/>
              <a:gd name="T9" fmla="*/ 6857 h 6857"/>
            </a:gdLst>
            <a:ahLst/>
            <a:cxnLst>
              <a:cxn ang="T4">
                <a:pos x="T0" y="T1"/>
              </a:cxn>
              <a:cxn ang="T5">
                <a:pos x="T2" y="T3"/>
              </a:cxn>
            </a:cxnLst>
            <a:rect l="T6" t="T7" r="T8" b="T9"/>
            <a:pathLst>
              <a:path w="2286" h="6857">
                <a:moveTo>
                  <a:pt x="1143" y="0"/>
                </a:moveTo>
                <a:lnTo>
                  <a:pt x="1143" y="6857"/>
                </a:lnTo>
              </a:path>
            </a:pathLst>
          </a:custGeom>
          <a:noFill/>
          <a:ln w="3556">
            <a:solidFill>
              <a:srgbClr val="28166F"/>
            </a:solidFill>
            <a:round/>
          </a:ln>
        </p:spPr>
        <p:txBody>
          <a:bodyPr lIns="0" tIns="0" rIns="0" bIns="0"/>
          <a:lstStyle/>
          <a:p>
            <a:endParaRPr lang="el-GR"/>
          </a:p>
        </p:txBody>
      </p:sp>
      <p:sp>
        <p:nvSpPr>
          <p:cNvPr id="10790" name="object 551"/>
          <p:cNvSpPr/>
          <p:nvPr/>
        </p:nvSpPr>
        <p:spPr bwMode="auto">
          <a:xfrm>
            <a:off x="2163763" y="4003675"/>
            <a:ext cx="1587"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0791" name="object 552"/>
          <p:cNvSpPr/>
          <p:nvPr/>
        </p:nvSpPr>
        <p:spPr bwMode="auto">
          <a:xfrm>
            <a:off x="2152650" y="4014788"/>
            <a:ext cx="11113" cy="6350"/>
          </a:xfrm>
          <a:custGeom>
            <a:avLst/>
            <a:gdLst>
              <a:gd name="T0" fmla="*/ 5714 w 11429"/>
              <a:gd name="T1" fmla="*/ 0 h 6095"/>
              <a:gd name="T2" fmla="*/ 5714 w 11429"/>
              <a:gd name="T3" fmla="*/ 6095 h 6095"/>
              <a:gd name="T4" fmla="*/ 0 60000 65536"/>
              <a:gd name="T5" fmla="*/ 0 60000 65536"/>
              <a:gd name="T6" fmla="*/ 0 w 11429"/>
              <a:gd name="T7" fmla="*/ 0 h 6095"/>
              <a:gd name="T8" fmla="*/ 11429 w 11429"/>
              <a:gd name="T9" fmla="*/ 6095 h 6095"/>
            </a:gdLst>
            <a:ahLst/>
            <a:cxnLst>
              <a:cxn ang="T4">
                <a:pos x="T0" y="T1"/>
              </a:cxn>
              <a:cxn ang="T5">
                <a:pos x="T2" y="T3"/>
              </a:cxn>
            </a:cxnLst>
            <a:rect l="T6" t="T7" r="T8" b="T9"/>
            <a:pathLst>
              <a:path w="11429" h="6095">
                <a:moveTo>
                  <a:pt x="5714" y="0"/>
                </a:moveTo>
                <a:lnTo>
                  <a:pt x="5714" y="6095"/>
                </a:lnTo>
              </a:path>
            </a:pathLst>
          </a:custGeom>
          <a:noFill/>
          <a:ln w="12699">
            <a:solidFill>
              <a:srgbClr val="28166F"/>
            </a:solidFill>
            <a:round/>
          </a:ln>
        </p:spPr>
        <p:txBody>
          <a:bodyPr lIns="0" tIns="0" rIns="0" bIns="0"/>
          <a:lstStyle/>
          <a:p>
            <a:endParaRPr lang="el-GR"/>
          </a:p>
        </p:txBody>
      </p:sp>
      <p:sp>
        <p:nvSpPr>
          <p:cNvPr id="10792" name="object 553"/>
          <p:cNvSpPr/>
          <p:nvPr/>
        </p:nvSpPr>
        <p:spPr bwMode="auto">
          <a:xfrm>
            <a:off x="2149475" y="4016375"/>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9176">
            <a:solidFill>
              <a:srgbClr val="28166F"/>
            </a:solidFill>
            <a:round/>
          </a:ln>
        </p:spPr>
        <p:txBody>
          <a:bodyPr lIns="0" tIns="0" rIns="0" bIns="0"/>
          <a:lstStyle/>
          <a:p>
            <a:endParaRPr lang="el-GR"/>
          </a:p>
        </p:txBody>
      </p:sp>
      <p:sp>
        <p:nvSpPr>
          <p:cNvPr id="10793" name="object 554"/>
          <p:cNvSpPr/>
          <p:nvPr/>
        </p:nvSpPr>
        <p:spPr bwMode="auto">
          <a:xfrm>
            <a:off x="2149475" y="4014788"/>
            <a:ext cx="3175" cy="6350"/>
          </a:xfrm>
          <a:custGeom>
            <a:avLst/>
            <a:gdLst>
              <a:gd name="T0" fmla="*/ 1143 w 2286"/>
              <a:gd name="T1" fmla="*/ 0 h 6095"/>
              <a:gd name="T2" fmla="*/ 1143 w 2286"/>
              <a:gd name="T3" fmla="*/ 6095 h 6095"/>
              <a:gd name="T4" fmla="*/ 0 60000 65536"/>
              <a:gd name="T5" fmla="*/ 0 60000 65536"/>
              <a:gd name="T6" fmla="*/ 0 w 2286"/>
              <a:gd name="T7" fmla="*/ 0 h 6095"/>
              <a:gd name="T8" fmla="*/ 2286 w 2286"/>
              <a:gd name="T9" fmla="*/ 6095 h 6095"/>
            </a:gdLst>
            <a:ahLst/>
            <a:cxnLst>
              <a:cxn ang="T4">
                <a:pos x="T0" y="T1"/>
              </a:cxn>
              <a:cxn ang="T5">
                <a:pos x="T2" y="T3"/>
              </a:cxn>
            </a:cxnLst>
            <a:rect l="T6" t="T7" r="T8" b="T9"/>
            <a:pathLst>
              <a:path w="2286" h="6095">
                <a:moveTo>
                  <a:pt x="1143" y="0"/>
                </a:moveTo>
                <a:lnTo>
                  <a:pt x="1143" y="6095"/>
                </a:lnTo>
              </a:path>
            </a:pathLst>
          </a:custGeom>
          <a:noFill/>
          <a:ln w="3556">
            <a:solidFill>
              <a:srgbClr val="28166F"/>
            </a:solidFill>
            <a:round/>
          </a:ln>
        </p:spPr>
        <p:txBody>
          <a:bodyPr lIns="0" tIns="0" rIns="0" bIns="0"/>
          <a:lstStyle/>
          <a:p>
            <a:endParaRPr lang="el-GR"/>
          </a:p>
        </p:txBody>
      </p:sp>
      <p:sp>
        <p:nvSpPr>
          <p:cNvPr id="10794" name="object 555"/>
          <p:cNvSpPr/>
          <p:nvPr/>
        </p:nvSpPr>
        <p:spPr bwMode="auto">
          <a:xfrm>
            <a:off x="216376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795" name="object 556"/>
          <p:cNvSpPr/>
          <p:nvPr/>
        </p:nvSpPr>
        <p:spPr bwMode="auto">
          <a:xfrm>
            <a:off x="2178050" y="3997325"/>
            <a:ext cx="7938" cy="23813"/>
          </a:xfrm>
          <a:custGeom>
            <a:avLst/>
            <a:gdLst>
              <a:gd name="T0" fmla="*/ 4190 w 8381"/>
              <a:gd name="T1" fmla="*/ 0 h 23622"/>
              <a:gd name="T2" fmla="*/ 4190 w 8381"/>
              <a:gd name="T3" fmla="*/ 23622 h 23622"/>
              <a:gd name="T4" fmla="*/ 0 60000 65536"/>
              <a:gd name="T5" fmla="*/ 0 60000 65536"/>
              <a:gd name="T6" fmla="*/ 0 w 8381"/>
              <a:gd name="T7" fmla="*/ 0 h 23622"/>
              <a:gd name="T8" fmla="*/ 8381 w 8381"/>
              <a:gd name="T9" fmla="*/ 23622 h 23622"/>
            </a:gdLst>
            <a:ahLst/>
            <a:cxnLst>
              <a:cxn ang="T4">
                <a:pos x="T0" y="T1"/>
              </a:cxn>
              <a:cxn ang="T5">
                <a:pos x="T2" y="T3"/>
              </a:cxn>
            </a:cxnLst>
            <a:rect l="T6" t="T7" r="T8" b="T9"/>
            <a:pathLst>
              <a:path w="8381" h="23622">
                <a:moveTo>
                  <a:pt x="4190" y="0"/>
                </a:moveTo>
                <a:lnTo>
                  <a:pt x="4190" y="23622"/>
                </a:lnTo>
              </a:path>
            </a:pathLst>
          </a:custGeom>
          <a:noFill/>
          <a:ln w="9651">
            <a:solidFill>
              <a:srgbClr val="1F1A17"/>
            </a:solidFill>
            <a:round/>
          </a:ln>
        </p:spPr>
        <p:txBody>
          <a:bodyPr lIns="0" tIns="0" rIns="0" bIns="0"/>
          <a:lstStyle/>
          <a:p>
            <a:endParaRPr lang="el-GR"/>
          </a:p>
        </p:txBody>
      </p:sp>
      <p:sp>
        <p:nvSpPr>
          <p:cNvPr id="10796" name="object 557"/>
          <p:cNvSpPr/>
          <p:nvPr/>
        </p:nvSpPr>
        <p:spPr bwMode="auto">
          <a:xfrm>
            <a:off x="2174875" y="4013200"/>
            <a:ext cx="15875" cy="0"/>
          </a:xfrm>
          <a:custGeom>
            <a:avLst/>
            <a:gdLst>
              <a:gd name="T0" fmla="*/ 16764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12319">
            <a:solidFill>
              <a:srgbClr val="28166F"/>
            </a:solidFill>
            <a:round/>
          </a:ln>
        </p:spPr>
        <p:txBody>
          <a:bodyPr lIns="0" tIns="0" rIns="0" bIns="0"/>
          <a:lstStyle/>
          <a:p>
            <a:endParaRPr lang="el-GR"/>
          </a:p>
        </p:txBody>
      </p:sp>
      <p:sp>
        <p:nvSpPr>
          <p:cNvPr id="10797" name="object 558"/>
          <p:cNvSpPr/>
          <p:nvPr/>
        </p:nvSpPr>
        <p:spPr bwMode="auto">
          <a:xfrm>
            <a:off x="2170113" y="4010025"/>
            <a:ext cx="7937"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2700">
            <a:solidFill>
              <a:srgbClr val="28166F"/>
            </a:solidFill>
            <a:round/>
          </a:ln>
        </p:spPr>
        <p:txBody>
          <a:bodyPr lIns="0" tIns="0" rIns="0" bIns="0"/>
          <a:lstStyle/>
          <a:p>
            <a:endParaRPr lang="el-GR"/>
          </a:p>
        </p:txBody>
      </p:sp>
      <p:sp>
        <p:nvSpPr>
          <p:cNvPr id="10798" name="object 559"/>
          <p:cNvSpPr/>
          <p:nvPr/>
        </p:nvSpPr>
        <p:spPr bwMode="auto">
          <a:xfrm>
            <a:off x="2171700" y="4014788"/>
            <a:ext cx="7938"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0799" name="object 560"/>
          <p:cNvSpPr/>
          <p:nvPr/>
        </p:nvSpPr>
        <p:spPr bwMode="auto">
          <a:xfrm>
            <a:off x="2185988" y="4006850"/>
            <a:ext cx="14287" cy="0"/>
          </a:xfrm>
          <a:custGeom>
            <a:avLst/>
            <a:gdLst>
              <a:gd name="T0" fmla="*/ 13715 w 13715"/>
              <a:gd name="T1" fmla="*/ 0 w 13715"/>
              <a:gd name="T2" fmla="*/ 0 60000 65536"/>
              <a:gd name="T3" fmla="*/ 0 60000 65536"/>
              <a:gd name="T4" fmla="*/ 0 w 13715"/>
              <a:gd name="T5" fmla="*/ 13715 w 13715"/>
            </a:gdLst>
            <a:ahLst/>
            <a:cxnLst>
              <a:cxn ang="T2">
                <a:pos x="T0" y="0"/>
              </a:cxn>
              <a:cxn ang="T3">
                <a:pos x="T1" y="0"/>
              </a:cxn>
            </a:cxnLst>
            <a:rect l="T4" t="0" r="T5" b="0"/>
            <a:pathLst>
              <a:path w="13715">
                <a:moveTo>
                  <a:pt x="13715" y="0"/>
                </a:moveTo>
                <a:lnTo>
                  <a:pt x="0" y="0"/>
                </a:lnTo>
              </a:path>
            </a:pathLst>
          </a:custGeom>
          <a:noFill/>
          <a:ln w="9651">
            <a:solidFill>
              <a:srgbClr val="28166F"/>
            </a:solidFill>
            <a:round/>
          </a:ln>
        </p:spPr>
        <p:txBody>
          <a:bodyPr lIns="0" tIns="0" rIns="0" bIns="0"/>
          <a:lstStyle/>
          <a:p>
            <a:endParaRPr lang="el-GR"/>
          </a:p>
        </p:txBody>
      </p:sp>
      <p:sp>
        <p:nvSpPr>
          <p:cNvPr id="10800" name="object 561"/>
          <p:cNvSpPr/>
          <p:nvPr/>
        </p:nvSpPr>
        <p:spPr bwMode="auto">
          <a:xfrm>
            <a:off x="2174875" y="4016375"/>
            <a:ext cx="14288"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9176">
            <a:solidFill>
              <a:srgbClr val="28166F"/>
            </a:solidFill>
            <a:round/>
          </a:ln>
        </p:spPr>
        <p:txBody>
          <a:bodyPr lIns="0" tIns="0" rIns="0" bIns="0"/>
          <a:lstStyle/>
          <a:p>
            <a:endParaRPr lang="el-GR"/>
          </a:p>
        </p:txBody>
      </p:sp>
      <p:sp>
        <p:nvSpPr>
          <p:cNvPr id="10801" name="object 562"/>
          <p:cNvSpPr/>
          <p:nvPr/>
        </p:nvSpPr>
        <p:spPr bwMode="auto">
          <a:xfrm>
            <a:off x="2201863" y="3997325"/>
            <a:ext cx="6350" cy="23813"/>
          </a:xfrm>
          <a:custGeom>
            <a:avLst/>
            <a:gdLst>
              <a:gd name="T0" fmla="*/ 3428 w 6857"/>
              <a:gd name="T1" fmla="*/ 0 h 23622"/>
              <a:gd name="T2" fmla="*/ 3428 w 6857"/>
              <a:gd name="T3" fmla="*/ 23622 h 23622"/>
              <a:gd name="T4" fmla="*/ 0 60000 65536"/>
              <a:gd name="T5" fmla="*/ 0 60000 65536"/>
              <a:gd name="T6" fmla="*/ 0 w 6857"/>
              <a:gd name="T7" fmla="*/ 0 h 23622"/>
              <a:gd name="T8" fmla="*/ 6857 w 6857"/>
              <a:gd name="T9" fmla="*/ 23622 h 23622"/>
            </a:gdLst>
            <a:ahLst/>
            <a:cxnLst>
              <a:cxn ang="T4">
                <a:pos x="T0" y="T1"/>
              </a:cxn>
              <a:cxn ang="T5">
                <a:pos x="T2" y="T3"/>
              </a:cxn>
            </a:cxnLst>
            <a:rect l="T6" t="T7" r="T8" b="T9"/>
            <a:pathLst>
              <a:path w="6857" h="23622">
                <a:moveTo>
                  <a:pt x="3428" y="0"/>
                </a:moveTo>
                <a:lnTo>
                  <a:pt x="3428" y="23622"/>
                </a:lnTo>
              </a:path>
            </a:pathLst>
          </a:custGeom>
          <a:noFill/>
          <a:ln w="8127">
            <a:solidFill>
              <a:srgbClr val="1F1A17"/>
            </a:solidFill>
            <a:round/>
          </a:ln>
        </p:spPr>
        <p:txBody>
          <a:bodyPr lIns="0" tIns="0" rIns="0" bIns="0"/>
          <a:lstStyle/>
          <a:p>
            <a:endParaRPr lang="el-GR"/>
          </a:p>
        </p:txBody>
      </p:sp>
      <p:sp>
        <p:nvSpPr>
          <p:cNvPr id="10802" name="object 563"/>
          <p:cNvSpPr/>
          <p:nvPr/>
        </p:nvSpPr>
        <p:spPr bwMode="auto">
          <a:xfrm>
            <a:off x="2193925" y="4011613"/>
            <a:ext cx="19050" cy="0"/>
          </a:xfrm>
          <a:custGeom>
            <a:avLst/>
            <a:gdLst>
              <a:gd name="T0" fmla="*/ 19049 w 19049"/>
              <a:gd name="T1" fmla="*/ 0 w 19049"/>
              <a:gd name="T2" fmla="*/ 0 60000 65536"/>
              <a:gd name="T3" fmla="*/ 0 60000 65536"/>
              <a:gd name="T4" fmla="*/ 0 w 19049"/>
              <a:gd name="T5" fmla="*/ 19049 w 19049"/>
            </a:gdLst>
            <a:ahLst/>
            <a:cxnLst>
              <a:cxn ang="T2">
                <a:pos x="T0" y="0"/>
              </a:cxn>
              <a:cxn ang="T3">
                <a:pos x="T1" y="0"/>
              </a:cxn>
            </a:cxnLst>
            <a:rect l="T4" t="0" r="T5" b="0"/>
            <a:pathLst>
              <a:path w="19049">
                <a:moveTo>
                  <a:pt x="19049" y="0"/>
                </a:moveTo>
                <a:lnTo>
                  <a:pt x="0" y="0"/>
                </a:lnTo>
              </a:path>
            </a:pathLst>
          </a:custGeom>
          <a:noFill/>
          <a:ln w="8127">
            <a:solidFill>
              <a:srgbClr val="28166F"/>
            </a:solidFill>
            <a:round/>
          </a:ln>
        </p:spPr>
        <p:txBody>
          <a:bodyPr lIns="0" tIns="0" rIns="0" bIns="0"/>
          <a:lstStyle/>
          <a:p>
            <a:endParaRPr lang="el-GR"/>
          </a:p>
        </p:txBody>
      </p:sp>
      <p:sp>
        <p:nvSpPr>
          <p:cNvPr id="10803" name="object 564"/>
          <p:cNvSpPr/>
          <p:nvPr/>
        </p:nvSpPr>
        <p:spPr bwMode="auto">
          <a:xfrm>
            <a:off x="2206625" y="4014788"/>
            <a:ext cx="6350"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0804" name="object 565"/>
          <p:cNvSpPr/>
          <p:nvPr/>
        </p:nvSpPr>
        <p:spPr bwMode="auto">
          <a:xfrm>
            <a:off x="2193925" y="4014788"/>
            <a:ext cx="7938"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805" name="object 566"/>
          <p:cNvSpPr/>
          <p:nvPr/>
        </p:nvSpPr>
        <p:spPr bwMode="auto">
          <a:xfrm>
            <a:off x="2198688" y="4014788"/>
            <a:ext cx="11112" cy="6350"/>
          </a:xfrm>
          <a:custGeom>
            <a:avLst/>
            <a:gdLst>
              <a:gd name="T0" fmla="*/ 5715 w 11430"/>
              <a:gd name="T1" fmla="*/ 0 h 6095"/>
              <a:gd name="T2" fmla="*/ 5715 w 11430"/>
              <a:gd name="T3" fmla="*/ 6095 h 6095"/>
              <a:gd name="T4" fmla="*/ 0 60000 65536"/>
              <a:gd name="T5" fmla="*/ 0 60000 65536"/>
              <a:gd name="T6" fmla="*/ 0 w 11430"/>
              <a:gd name="T7" fmla="*/ 0 h 6095"/>
              <a:gd name="T8" fmla="*/ 11430 w 11430"/>
              <a:gd name="T9" fmla="*/ 6095 h 6095"/>
            </a:gdLst>
            <a:ahLst/>
            <a:cxnLst>
              <a:cxn ang="T4">
                <a:pos x="T0" y="T1"/>
              </a:cxn>
              <a:cxn ang="T5">
                <a:pos x="T2" y="T3"/>
              </a:cxn>
            </a:cxnLst>
            <a:rect l="T6" t="T7" r="T8" b="T9"/>
            <a:pathLst>
              <a:path w="11430" h="6095">
                <a:moveTo>
                  <a:pt x="5715" y="0"/>
                </a:moveTo>
                <a:lnTo>
                  <a:pt x="5715" y="6095"/>
                </a:lnTo>
              </a:path>
            </a:pathLst>
          </a:custGeom>
          <a:noFill/>
          <a:ln w="12700">
            <a:solidFill>
              <a:srgbClr val="28166F"/>
            </a:solidFill>
            <a:round/>
          </a:ln>
        </p:spPr>
        <p:txBody>
          <a:bodyPr lIns="0" tIns="0" rIns="0" bIns="0"/>
          <a:lstStyle/>
          <a:p>
            <a:endParaRPr lang="el-GR"/>
          </a:p>
        </p:txBody>
      </p:sp>
      <p:sp>
        <p:nvSpPr>
          <p:cNvPr id="10806" name="object 567"/>
          <p:cNvSpPr/>
          <p:nvPr/>
        </p:nvSpPr>
        <p:spPr bwMode="auto">
          <a:xfrm>
            <a:off x="2193925" y="4016375"/>
            <a:ext cx="17463"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0700">
            <a:solidFill>
              <a:srgbClr val="28166F"/>
            </a:solidFill>
            <a:round/>
          </a:ln>
        </p:spPr>
        <p:txBody>
          <a:bodyPr lIns="0" tIns="0" rIns="0" bIns="0"/>
          <a:lstStyle/>
          <a:p>
            <a:endParaRPr lang="el-GR"/>
          </a:p>
        </p:txBody>
      </p:sp>
      <p:sp>
        <p:nvSpPr>
          <p:cNvPr id="10807" name="object 568"/>
          <p:cNvSpPr/>
          <p:nvPr/>
        </p:nvSpPr>
        <p:spPr bwMode="auto">
          <a:xfrm>
            <a:off x="2193925" y="4014788"/>
            <a:ext cx="4763" cy="6350"/>
          </a:xfrm>
          <a:custGeom>
            <a:avLst/>
            <a:gdLst>
              <a:gd name="T0" fmla="*/ 1905 w 3810"/>
              <a:gd name="T1" fmla="*/ 0 h 6095"/>
              <a:gd name="T2" fmla="*/ 1905 w 3810"/>
              <a:gd name="T3" fmla="*/ 6095 h 6095"/>
              <a:gd name="T4" fmla="*/ 0 60000 65536"/>
              <a:gd name="T5" fmla="*/ 0 60000 65536"/>
              <a:gd name="T6" fmla="*/ 0 w 3810"/>
              <a:gd name="T7" fmla="*/ 0 h 6095"/>
              <a:gd name="T8" fmla="*/ 3810 w 3810"/>
              <a:gd name="T9" fmla="*/ 6095 h 6095"/>
            </a:gdLst>
            <a:ahLst/>
            <a:cxnLst>
              <a:cxn ang="T4">
                <a:pos x="T0" y="T1"/>
              </a:cxn>
              <a:cxn ang="T5">
                <a:pos x="T2" y="T3"/>
              </a:cxn>
            </a:cxnLst>
            <a:rect l="T6" t="T7" r="T8" b="T9"/>
            <a:pathLst>
              <a:path w="3810" h="6095">
                <a:moveTo>
                  <a:pt x="1905" y="0"/>
                </a:moveTo>
                <a:lnTo>
                  <a:pt x="1905" y="6095"/>
                </a:lnTo>
              </a:path>
            </a:pathLst>
          </a:custGeom>
          <a:noFill/>
          <a:ln w="5080">
            <a:solidFill>
              <a:srgbClr val="28166F"/>
            </a:solidFill>
            <a:round/>
          </a:ln>
        </p:spPr>
        <p:txBody>
          <a:bodyPr lIns="0" tIns="0" rIns="0" bIns="0"/>
          <a:lstStyle/>
          <a:p>
            <a:endParaRPr lang="el-GR"/>
          </a:p>
        </p:txBody>
      </p:sp>
      <p:sp>
        <p:nvSpPr>
          <p:cNvPr id="10808" name="object 569"/>
          <p:cNvSpPr/>
          <p:nvPr/>
        </p:nvSpPr>
        <p:spPr bwMode="auto">
          <a:xfrm>
            <a:off x="220980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809" name="object 570"/>
          <p:cNvSpPr/>
          <p:nvPr/>
        </p:nvSpPr>
        <p:spPr bwMode="auto">
          <a:xfrm>
            <a:off x="2225675" y="3997325"/>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0810" name="object 571"/>
          <p:cNvSpPr/>
          <p:nvPr/>
        </p:nvSpPr>
        <p:spPr bwMode="auto">
          <a:xfrm>
            <a:off x="2214563" y="4011613"/>
            <a:ext cx="22225" cy="0"/>
          </a:xfrm>
          <a:custGeom>
            <a:avLst/>
            <a:gdLst>
              <a:gd name="T0" fmla="*/ 22097 w 22097"/>
              <a:gd name="T1" fmla="*/ 0 w 22097"/>
              <a:gd name="T2" fmla="*/ 0 60000 65536"/>
              <a:gd name="T3" fmla="*/ 0 60000 65536"/>
              <a:gd name="T4" fmla="*/ 0 w 22097"/>
              <a:gd name="T5" fmla="*/ 22097 w 22097"/>
            </a:gdLst>
            <a:ahLst/>
            <a:cxnLst>
              <a:cxn ang="T2">
                <a:pos x="T0" y="0"/>
              </a:cxn>
              <a:cxn ang="T3">
                <a:pos x="T1" y="0"/>
              </a:cxn>
            </a:cxnLst>
            <a:rect l="T4" t="0" r="T5" b="0"/>
            <a:pathLst>
              <a:path w="22097">
                <a:moveTo>
                  <a:pt x="22097" y="0"/>
                </a:moveTo>
                <a:lnTo>
                  <a:pt x="0" y="0"/>
                </a:lnTo>
              </a:path>
            </a:pathLst>
          </a:custGeom>
          <a:noFill/>
          <a:ln w="8127">
            <a:solidFill>
              <a:srgbClr val="28166F"/>
            </a:solidFill>
            <a:round/>
          </a:ln>
        </p:spPr>
        <p:txBody>
          <a:bodyPr lIns="0" tIns="0" rIns="0" bIns="0"/>
          <a:lstStyle/>
          <a:p>
            <a:endParaRPr lang="el-GR"/>
          </a:p>
        </p:txBody>
      </p:sp>
      <p:sp>
        <p:nvSpPr>
          <p:cNvPr id="10811" name="object 572"/>
          <p:cNvSpPr/>
          <p:nvPr/>
        </p:nvSpPr>
        <p:spPr bwMode="auto">
          <a:xfrm>
            <a:off x="2230438" y="4014788"/>
            <a:ext cx="6350"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0812" name="object 573"/>
          <p:cNvSpPr/>
          <p:nvPr/>
        </p:nvSpPr>
        <p:spPr bwMode="auto">
          <a:xfrm>
            <a:off x="2216150" y="4014788"/>
            <a:ext cx="9525" cy="1587"/>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813" name="object 574"/>
          <p:cNvSpPr/>
          <p:nvPr/>
        </p:nvSpPr>
        <p:spPr bwMode="auto">
          <a:xfrm>
            <a:off x="2220913" y="4014788"/>
            <a:ext cx="14287" cy="0"/>
          </a:xfrm>
          <a:custGeom>
            <a:avLst/>
            <a:gdLst>
              <a:gd name="T0" fmla="*/ 15240 w 15240"/>
              <a:gd name="T1" fmla="*/ 0 w 15240"/>
              <a:gd name="T2" fmla="*/ 0 60000 65536"/>
              <a:gd name="T3" fmla="*/ 0 60000 65536"/>
              <a:gd name="T4" fmla="*/ 0 w 15240"/>
              <a:gd name="T5" fmla="*/ 15240 w 15240"/>
            </a:gdLst>
            <a:ahLst/>
            <a:cxnLst>
              <a:cxn ang="T2">
                <a:pos x="T0" y="0"/>
              </a:cxn>
              <a:cxn ang="T3">
                <a:pos x="T1" y="0"/>
              </a:cxn>
            </a:cxnLst>
            <a:rect l="T4" t="0" r="T5" b="0"/>
            <a:pathLst>
              <a:path w="15240">
                <a:moveTo>
                  <a:pt x="15240" y="0"/>
                </a:moveTo>
                <a:lnTo>
                  <a:pt x="0" y="0"/>
                </a:lnTo>
              </a:path>
            </a:pathLst>
          </a:custGeom>
          <a:noFill/>
          <a:ln w="16509">
            <a:solidFill>
              <a:srgbClr val="28166F"/>
            </a:solidFill>
            <a:round/>
          </a:ln>
        </p:spPr>
        <p:txBody>
          <a:bodyPr lIns="0" tIns="0" rIns="0" bIns="0"/>
          <a:lstStyle/>
          <a:p>
            <a:endParaRPr lang="el-GR"/>
          </a:p>
        </p:txBody>
      </p:sp>
      <p:sp>
        <p:nvSpPr>
          <p:cNvPr id="10814" name="object 575"/>
          <p:cNvSpPr/>
          <p:nvPr/>
        </p:nvSpPr>
        <p:spPr bwMode="auto">
          <a:xfrm>
            <a:off x="2233613" y="4014788"/>
            <a:ext cx="1587" cy="6350"/>
          </a:xfrm>
          <a:custGeom>
            <a:avLst/>
            <a:gdLst>
              <a:gd name="T0" fmla="*/ 1143 w 2286"/>
              <a:gd name="T1" fmla="*/ 0 h 6095"/>
              <a:gd name="T2" fmla="*/ 1143 w 2286"/>
              <a:gd name="T3" fmla="*/ 6095 h 6095"/>
              <a:gd name="T4" fmla="*/ 0 60000 65536"/>
              <a:gd name="T5" fmla="*/ 0 60000 65536"/>
              <a:gd name="T6" fmla="*/ 0 w 2286"/>
              <a:gd name="T7" fmla="*/ 0 h 6095"/>
              <a:gd name="T8" fmla="*/ 2286 w 2286"/>
              <a:gd name="T9" fmla="*/ 6095 h 6095"/>
            </a:gdLst>
            <a:ahLst/>
            <a:cxnLst>
              <a:cxn ang="T4">
                <a:pos x="T0" y="T1"/>
              </a:cxn>
              <a:cxn ang="T5">
                <a:pos x="T2" y="T3"/>
              </a:cxn>
            </a:cxnLst>
            <a:rect l="T6" t="T7" r="T8" b="T9"/>
            <a:pathLst>
              <a:path w="2286" h="6095">
                <a:moveTo>
                  <a:pt x="1143" y="0"/>
                </a:moveTo>
                <a:lnTo>
                  <a:pt x="1143" y="6095"/>
                </a:lnTo>
              </a:path>
            </a:pathLst>
          </a:custGeom>
          <a:noFill/>
          <a:ln w="3556">
            <a:solidFill>
              <a:srgbClr val="28166F"/>
            </a:solidFill>
            <a:round/>
          </a:ln>
        </p:spPr>
        <p:txBody>
          <a:bodyPr lIns="0" tIns="0" rIns="0" bIns="0"/>
          <a:lstStyle/>
          <a:p>
            <a:endParaRPr lang="el-GR"/>
          </a:p>
        </p:txBody>
      </p:sp>
      <p:sp>
        <p:nvSpPr>
          <p:cNvPr id="10815" name="object 576"/>
          <p:cNvSpPr/>
          <p:nvPr/>
        </p:nvSpPr>
        <p:spPr bwMode="auto">
          <a:xfrm>
            <a:off x="2244725" y="3997325"/>
            <a:ext cx="9525" cy="23813"/>
          </a:xfrm>
          <a:custGeom>
            <a:avLst/>
            <a:gdLst>
              <a:gd name="T0" fmla="*/ 4191 w 8381"/>
              <a:gd name="T1" fmla="*/ 0 h 23622"/>
              <a:gd name="T2" fmla="*/ 4191 w 8381"/>
              <a:gd name="T3" fmla="*/ 23622 h 23622"/>
              <a:gd name="T4" fmla="*/ 0 60000 65536"/>
              <a:gd name="T5" fmla="*/ 0 60000 65536"/>
              <a:gd name="T6" fmla="*/ 0 w 8381"/>
              <a:gd name="T7" fmla="*/ 0 h 23622"/>
              <a:gd name="T8" fmla="*/ 8381 w 8381"/>
              <a:gd name="T9" fmla="*/ 23622 h 23622"/>
            </a:gdLst>
            <a:ahLst/>
            <a:cxnLst>
              <a:cxn ang="T4">
                <a:pos x="T0" y="T1"/>
              </a:cxn>
              <a:cxn ang="T5">
                <a:pos x="T2" y="T3"/>
              </a:cxn>
            </a:cxnLst>
            <a:rect l="T6" t="T7" r="T8" b="T9"/>
            <a:pathLst>
              <a:path w="8381" h="23622">
                <a:moveTo>
                  <a:pt x="4191" y="0"/>
                </a:moveTo>
                <a:lnTo>
                  <a:pt x="4191" y="23622"/>
                </a:lnTo>
              </a:path>
            </a:pathLst>
          </a:custGeom>
          <a:noFill/>
          <a:ln w="9651">
            <a:solidFill>
              <a:srgbClr val="1F1A17"/>
            </a:solidFill>
            <a:round/>
          </a:ln>
        </p:spPr>
        <p:txBody>
          <a:bodyPr lIns="0" tIns="0" rIns="0" bIns="0"/>
          <a:lstStyle/>
          <a:p>
            <a:endParaRPr lang="el-GR"/>
          </a:p>
        </p:txBody>
      </p:sp>
      <p:sp>
        <p:nvSpPr>
          <p:cNvPr id="10816" name="object 577"/>
          <p:cNvSpPr/>
          <p:nvPr/>
        </p:nvSpPr>
        <p:spPr bwMode="auto">
          <a:xfrm>
            <a:off x="2238375" y="4013200"/>
            <a:ext cx="20638" cy="0"/>
          </a:xfrm>
          <a:custGeom>
            <a:avLst/>
            <a:gdLst>
              <a:gd name="T0" fmla="*/ 20574 w 20574"/>
              <a:gd name="T1" fmla="*/ 0 w 20574"/>
              <a:gd name="T2" fmla="*/ 0 60000 65536"/>
              <a:gd name="T3" fmla="*/ 0 60000 65536"/>
              <a:gd name="T4" fmla="*/ 0 w 20574"/>
              <a:gd name="T5" fmla="*/ 20574 w 20574"/>
            </a:gdLst>
            <a:ahLst/>
            <a:cxnLst>
              <a:cxn ang="T2">
                <a:pos x="T0" y="0"/>
              </a:cxn>
              <a:cxn ang="T3">
                <a:pos x="T1" y="0"/>
              </a:cxn>
            </a:cxnLst>
            <a:rect l="T4" t="0" r="T5" b="0"/>
            <a:pathLst>
              <a:path w="20574">
                <a:moveTo>
                  <a:pt x="20574" y="0"/>
                </a:moveTo>
                <a:lnTo>
                  <a:pt x="0" y="0"/>
                </a:lnTo>
              </a:path>
            </a:pathLst>
          </a:custGeom>
          <a:noFill/>
          <a:ln w="12319">
            <a:solidFill>
              <a:srgbClr val="28166F"/>
            </a:solidFill>
            <a:round/>
          </a:ln>
        </p:spPr>
        <p:txBody>
          <a:bodyPr lIns="0" tIns="0" rIns="0" bIns="0"/>
          <a:lstStyle/>
          <a:p>
            <a:endParaRPr lang="el-GR"/>
          </a:p>
        </p:txBody>
      </p:sp>
      <p:sp>
        <p:nvSpPr>
          <p:cNvPr id="10817" name="object 578"/>
          <p:cNvSpPr/>
          <p:nvPr/>
        </p:nvSpPr>
        <p:spPr bwMode="auto">
          <a:xfrm>
            <a:off x="2138363" y="4006850"/>
            <a:ext cx="246062" cy="0"/>
          </a:xfrm>
          <a:custGeom>
            <a:avLst/>
            <a:gdLst>
              <a:gd name="T0" fmla="*/ 245363 w 245363"/>
              <a:gd name="T1" fmla="*/ 0 w 245363"/>
              <a:gd name="T2" fmla="*/ 0 60000 65536"/>
              <a:gd name="T3" fmla="*/ 0 60000 65536"/>
              <a:gd name="T4" fmla="*/ 0 w 245363"/>
              <a:gd name="T5" fmla="*/ 245363 w 245363"/>
            </a:gdLst>
            <a:ahLst/>
            <a:cxnLst>
              <a:cxn ang="T2">
                <a:pos x="T0" y="0"/>
              </a:cxn>
              <a:cxn ang="T3">
                <a:pos x="T1" y="0"/>
              </a:cxn>
            </a:cxnLst>
            <a:rect l="T4" t="0" r="T5" b="0"/>
            <a:pathLst>
              <a:path w="245363">
                <a:moveTo>
                  <a:pt x="245363" y="0"/>
                </a:moveTo>
                <a:lnTo>
                  <a:pt x="0" y="0"/>
                </a:lnTo>
              </a:path>
            </a:pathLst>
          </a:custGeom>
          <a:noFill/>
          <a:ln w="18796">
            <a:solidFill>
              <a:srgbClr val="28166F"/>
            </a:solidFill>
            <a:round/>
          </a:ln>
        </p:spPr>
        <p:txBody>
          <a:bodyPr lIns="0" tIns="0" rIns="0" bIns="0"/>
          <a:lstStyle/>
          <a:p>
            <a:endParaRPr lang="el-GR"/>
          </a:p>
        </p:txBody>
      </p:sp>
      <p:sp>
        <p:nvSpPr>
          <p:cNvPr id="10818" name="object 579"/>
          <p:cNvSpPr/>
          <p:nvPr/>
        </p:nvSpPr>
        <p:spPr bwMode="auto">
          <a:xfrm>
            <a:off x="2239963" y="3997325"/>
            <a:ext cx="17462" cy="26988"/>
          </a:xfrm>
          <a:custGeom>
            <a:avLst/>
            <a:gdLst>
              <a:gd name="T0" fmla="*/ 0 w 17525"/>
              <a:gd name="T1" fmla="*/ 0 h 27940"/>
              <a:gd name="T2" fmla="*/ 0 w 17525"/>
              <a:gd name="T3" fmla="*/ 27940 h 27940"/>
              <a:gd name="T4" fmla="*/ 17525 w 17525"/>
              <a:gd name="T5" fmla="*/ 27940 h 27940"/>
              <a:gd name="T6" fmla="*/ 17525 w 17525"/>
              <a:gd name="T7" fmla="*/ 0 h 27940"/>
              <a:gd name="T8" fmla="*/ 0 w 17525"/>
              <a:gd name="T9" fmla="*/ 0 h 27940"/>
              <a:gd name="T10" fmla="*/ 0 60000 65536"/>
              <a:gd name="T11" fmla="*/ 0 60000 65536"/>
              <a:gd name="T12" fmla="*/ 0 60000 65536"/>
              <a:gd name="T13" fmla="*/ 0 60000 65536"/>
              <a:gd name="T14" fmla="*/ 0 60000 65536"/>
              <a:gd name="T15" fmla="*/ 0 w 17525"/>
              <a:gd name="T16" fmla="*/ 0 h 27940"/>
              <a:gd name="T17" fmla="*/ 17525 w 17525"/>
              <a:gd name="T18" fmla="*/ 27940 h 27940"/>
            </a:gdLst>
            <a:ahLst/>
            <a:cxnLst>
              <a:cxn ang="T10">
                <a:pos x="T0" y="T1"/>
              </a:cxn>
              <a:cxn ang="T11">
                <a:pos x="T2" y="T3"/>
              </a:cxn>
              <a:cxn ang="T12">
                <a:pos x="T4" y="T5"/>
              </a:cxn>
              <a:cxn ang="T13">
                <a:pos x="T6" y="T7"/>
              </a:cxn>
              <a:cxn ang="T14">
                <a:pos x="T8" y="T9"/>
              </a:cxn>
            </a:cxnLst>
            <a:rect l="T15" t="T16" r="T17" b="T18"/>
            <a:pathLst>
              <a:path w="17525" h="27940">
                <a:moveTo>
                  <a:pt x="0" y="0"/>
                </a:moveTo>
                <a:lnTo>
                  <a:pt x="0" y="27940"/>
                </a:lnTo>
                <a:lnTo>
                  <a:pt x="17525" y="27940"/>
                </a:lnTo>
                <a:lnTo>
                  <a:pt x="17525" y="0"/>
                </a:lnTo>
                <a:lnTo>
                  <a:pt x="0" y="0"/>
                </a:lnTo>
                <a:close/>
              </a:path>
            </a:pathLst>
          </a:custGeom>
          <a:solidFill>
            <a:srgbClr val="28166F"/>
          </a:solidFill>
          <a:ln w="9525">
            <a:noFill/>
            <a:round/>
          </a:ln>
        </p:spPr>
        <p:txBody>
          <a:bodyPr lIns="0" tIns="0" rIns="0" bIns="0"/>
          <a:lstStyle/>
          <a:p>
            <a:endParaRPr lang="el-GR"/>
          </a:p>
        </p:txBody>
      </p:sp>
      <p:sp>
        <p:nvSpPr>
          <p:cNvPr id="10819" name="object 580"/>
          <p:cNvSpPr/>
          <p:nvPr/>
        </p:nvSpPr>
        <p:spPr bwMode="auto">
          <a:xfrm>
            <a:off x="2239963" y="4008438"/>
            <a:ext cx="17462" cy="19050"/>
          </a:xfrm>
          <a:custGeom>
            <a:avLst/>
            <a:gdLst>
              <a:gd name="T0" fmla="*/ 0 w 17526"/>
              <a:gd name="T1" fmla="*/ 0 h 18796"/>
              <a:gd name="T2" fmla="*/ 0 w 17526"/>
              <a:gd name="T3" fmla="*/ 18796 h 18796"/>
              <a:gd name="T4" fmla="*/ 17526 w 17526"/>
              <a:gd name="T5" fmla="*/ 18796 h 18796"/>
              <a:gd name="T6" fmla="*/ 17526 w 17526"/>
              <a:gd name="T7" fmla="*/ 0 h 18796"/>
              <a:gd name="T8" fmla="*/ 0 w 17526"/>
              <a:gd name="T9" fmla="*/ 0 h 18796"/>
              <a:gd name="T10" fmla="*/ 0 60000 65536"/>
              <a:gd name="T11" fmla="*/ 0 60000 65536"/>
              <a:gd name="T12" fmla="*/ 0 60000 65536"/>
              <a:gd name="T13" fmla="*/ 0 60000 65536"/>
              <a:gd name="T14" fmla="*/ 0 60000 65536"/>
              <a:gd name="T15" fmla="*/ 0 w 17526"/>
              <a:gd name="T16" fmla="*/ 0 h 18796"/>
              <a:gd name="T17" fmla="*/ 17526 w 17526"/>
              <a:gd name="T18" fmla="*/ 18796 h 18796"/>
            </a:gdLst>
            <a:ahLst/>
            <a:cxnLst>
              <a:cxn ang="T10">
                <a:pos x="T0" y="T1"/>
              </a:cxn>
              <a:cxn ang="T11">
                <a:pos x="T2" y="T3"/>
              </a:cxn>
              <a:cxn ang="T12">
                <a:pos x="T4" y="T5"/>
              </a:cxn>
              <a:cxn ang="T13">
                <a:pos x="T6" y="T7"/>
              </a:cxn>
              <a:cxn ang="T14">
                <a:pos x="T8" y="T9"/>
              </a:cxn>
            </a:cxnLst>
            <a:rect l="T15" t="T16" r="T17" b="T18"/>
            <a:pathLst>
              <a:path w="17526" h="18796">
                <a:moveTo>
                  <a:pt x="0" y="0"/>
                </a:moveTo>
                <a:lnTo>
                  <a:pt x="0" y="18796"/>
                </a:lnTo>
                <a:lnTo>
                  <a:pt x="17526" y="18796"/>
                </a:lnTo>
                <a:lnTo>
                  <a:pt x="17526" y="0"/>
                </a:lnTo>
                <a:lnTo>
                  <a:pt x="0" y="0"/>
                </a:lnTo>
                <a:close/>
              </a:path>
            </a:pathLst>
          </a:custGeom>
          <a:solidFill>
            <a:srgbClr val="28166F"/>
          </a:solidFill>
          <a:ln w="9525">
            <a:noFill/>
            <a:round/>
          </a:ln>
        </p:spPr>
        <p:txBody>
          <a:bodyPr lIns="0" tIns="0" rIns="0" bIns="0"/>
          <a:lstStyle/>
          <a:p>
            <a:endParaRPr lang="el-GR"/>
          </a:p>
        </p:txBody>
      </p:sp>
      <p:sp>
        <p:nvSpPr>
          <p:cNvPr id="10820" name="object 581"/>
          <p:cNvSpPr/>
          <p:nvPr/>
        </p:nvSpPr>
        <p:spPr bwMode="auto">
          <a:xfrm>
            <a:off x="2239963" y="4014788"/>
            <a:ext cx="4762" cy="6350"/>
          </a:xfrm>
          <a:custGeom>
            <a:avLst/>
            <a:gdLst>
              <a:gd name="T0" fmla="*/ 1905 w 3810"/>
              <a:gd name="T1" fmla="*/ 0 h 6095"/>
              <a:gd name="T2" fmla="*/ 1905 w 3810"/>
              <a:gd name="T3" fmla="*/ 6095 h 6095"/>
              <a:gd name="T4" fmla="*/ 0 60000 65536"/>
              <a:gd name="T5" fmla="*/ 0 60000 65536"/>
              <a:gd name="T6" fmla="*/ 0 w 3810"/>
              <a:gd name="T7" fmla="*/ 0 h 6095"/>
              <a:gd name="T8" fmla="*/ 3810 w 3810"/>
              <a:gd name="T9" fmla="*/ 6095 h 6095"/>
            </a:gdLst>
            <a:ahLst/>
            <a:cxnLst>
              <a:cxn ang="T4">
                <a:pos x="T0" y="T1"/>
              </a:cxn>
              <a:cxn ang="T5">
                <a:pos x="T2" y="T3"/>
              </a:cxn>
            </a:cxnLst>
            <a:rect l="T6" t="T7" r="T8" b="T9"/>
            <a:pathLst>
              <a:path w="3810" h="6095">
                <a:moveTo>
                  <a:pt x="1905" y="0"/>
                </a:moveTo>
                <a:lnTo>
                  <a:pt x="1905" y="6095"/>
                </a:lnTo>
              </a:path>
            </a:pathLst>
          </a:custGeom>
          <a:noFill/>
          <a:ln w="5080">
            <a:solidFill>
              <a:srgbClr val="28166F"/>
            </a:solidFill>
            <a:round/>
          </a:ln>
        </p:spPr>
        <p:txBody>
          <a:bodyPr lIns="0" tIns="0" rIns="0" bIns="0"/>
          <a:lstStyle/>
          <a:p>
            <a:endParaRPr lang="el-GR"/>
          </a:p>
        </p:txBody>
      </p:sp>
      <p:sp>
        <p:nvSpPr>
          <p:cNvPr id="10821" name="object 582"/>
          <p:cNvSpPr/>
          <p:nvPr/>
        </p:nvSpPr>
        <p:spPr bwMode="auto">
          <a:xfrm>
            <a:off x="2268538" y="3997325"/>
            <a:ext cx="6350" cy="23813"/>
          </a:xfrm>
          <a:custGeom>
            <a:avLst/>
            <a:gdLst>
              <a:gd name="T0" fmla="*/ 2666 w 5333"/>
              <a:gd name="T1" fmla="*/ 0 h 23622"/>
              <a:gd name="T2" fmla="*/ 2666 w 5333"/>
              <a:gd name="T3" fmla="*/ 23622 h 23622"/>
              <a:gd name="T4" fmla="*/ 0 60000 65536"/>
              <a:gd name="T5" fmla="*/ 0 60000 65536"/>
              <a:gd name="T6" fmla="*/ 0 w 5333"/>
              <a:gd name="T7" fmla="*/ 0 h 23622"/>
              <a:gd name="T8" fmla="*/ 5333 w 5333"/>
              <a:gd name="T9" fmla="*/ 23622 h 23622"/>
            </a:gdLst>
            <a:ahLst/>
            <a:cxnLst>
              <a:cxn ang="T4">
                <a:pos x="T0" y="T1"/>
              </a:cxn>
              <a:cxn ang="T5">
                <a:pos x="T2" y="T3"/>
              </a:cxn>
            </a:cxnLst>
            <a:rect l="T6" t="T7" r="T8" b="T9"/>
            <a:pathLst>
              <a:path w="5333" h="23622">
                <a:moveTo>
                  <a:pt x="2666" y="0"/>
                </a:moveTo>
                <a:lnTo>
                  <a:pt x="2666" y="23622"/>
                </a:lnTo>
              </a:path>
            </a:pathLst>
          </a:custGeom>
          <a:noFill/>
          <a:ln w="6603">
            <a:solidFill>
              <a:srgbClr val="1F1A17"/>
            </a:solidFill>
            <a:round/>
          </a:ln>
        </p:spPr>
        <p:txBody>
          <a:bodyPr lIns="0" tIns="0" rIns="0" bIns="0"/>
          <a:lstStyle/>
          <a:p>
            <a:endParaRPr lang="el-GR"/>
          </a:p>
        </p:txBody>
      </p:sp>
      <p:sp>
        <p:nvSpPr>
          <p:cNvPr id="10822" name="object 583"/>
          <p:cNvSpPr/>
          <p:nvPr/>
        </p:nvSpPr>
        <p:spPr bwMode="auto">
          <a:xfrm>
            <a:off x="2262188" y="4011613"/>
            <a:ext cx="19050" cy="0"/>
          </a:xfrm>
          <a:custGeom>
            <a:avLst/>
            <a:gdLst>
              <a:gd name="T0" fmla="*/ 19050 w 19050"/>
              <a:gd name="T1" fmla="*/ 0 w 19050"/>
              <a:gd name="T2" fmla="*/ 0 60000 65536"/>
              <a:gd name="T3" fmla="*/ 0 60000 65536"/>
              <a:gd name="T4" fmla="*/ 0 w 19050"/>
              <a:gd name="T5" fmla="*/ 19050 w 19050"/>
            </a:gdLst>
            <a:ahLst/>
            <a:cxnLst>
              <a:cxn ang="T2">
                <a:pos x="T0" y="0"/>
              </a:cxn>
              <a:cxn ang="T3">
                <a:pos x="T1" y="0"/>
              </a:cxn>
            </a:cxnLst>
            <a:rect l="T4" t="0" r="T5" b="0"/>
            <a:pathLst>
              <a:path w="19050">
                <a:moveTo>
                  <a:pt x="19050" y="0"/>
                </a:moveTo>
                <a:lnTo>
                  <a:pt x="0" y="0"/>
                </a:lnTo>
              </a:path>
            </a:pathLst>
          </a:custGeom>
          <a:noFill/>
          <a:ln w="8128">
            <a:solidFill>
              <a:srgbClr val="28166F"/>
            </a:solidFill>
            <a:round/>
          </a:ln>
        </p:spPr>
        <p:txBody>
          <a:bodyPr lIns="0" tIns="0" rIns="0" bIns="0"/>
          <a:lstStyle/>
          <a:p>
            <a:endParaRPr lang="el-GR"/>
          </a:p>
        </p:txBody>
      </p:sp>
      <p:sp>
        <p:nvSpPr>
          <p:cNvPr id="10823" name="object 584"/>
          <p:cNvSpPr/>
          <p:nvPr/>
        </p:nvSpPr>
        <p:spPr bwMode="auto">
          <a:xfrm>
            <a:off x="2263775" y="4016375"/>
            <a:ext cx="17463" cy="0"/>
          </a:xfrm>
          <a:custGeom>
            <a:avLst/>
            <a:gdLst>
              <a:gd name="T0" fmla="*/ 17525 w 17525"/>
              <a:gd name="T1" fmla="*/ 0 w 17525"/>
              <a:gd name="T2" fmla="*/ 0 60000 65536"/>
              <a:gd name="T3" fmla="*/ 0 60000 65536"/>
              <a:gd name="T4" fmla="*/ 0 w 17525"/>
              <a:gd name="T5" fmla="*/ 17525 w 17525"/>
            </a:gdLst>
            <a:ahLst/>
            <a:cxnLst>
              <a:cxn ang="T2">
                <a:pos x="T0" y="0"/>
              </a:cxn>
              <a:cxn ang="T3">
                <a:pos x="T1" y="0"/>
              </a:cxn>
            </a:cxnLst>
            <a:rect l="T4" t="0" r="T5" b="0"/>
            <a:pathLst>
              <a:path w="17525">
                <a:moveTo>
                  <a:pt x="17525" y="0"/>
                </a:moveTo>
                <a:lnTo>
                  <a:pt x="0" y="0"/>
                </a:lnTo>
              </a:path>
            </a:pathLst>
          </a:custGeom>
          <a:noFill/>
          <a:ln w="9651">
            <a:solidFill>
              <a:srgbClr val="28166F"/>
            </a:solidFill>
            <a:round/>
          </a:ln>
        </p:spPr>
        <p:txBody>
          <a:bodyPr lIns="0" tIns="0" rIns="0" bIns="0"/>
          <a:lstStyle/>
          <a:p>
            <a:endParaRPr lang="el-GR"/>
          </a:p>
        </p:txBody>
      </p:sp>
      <p:sp>
        <p:nvSpPr>
          <p:cNvPr id="10824" name="object 585"/>
          <p:cNvSpPr/>
          <p:nvPr/>
        </p:nvSpPr>
        <p:spPr bwMode="auto">
          <a:xfrm>
            <a:off x="2276475" y="4003675"/>
            <a:ext cx="1588"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0825" name="object 586"/>
          <p:cNvSpPr/>
          <p:nvPr/>
        </p:nvSpPr>
        <p:spPr bwMode="auto">
          <a:xfrm>
            <a:off x="2265363" y="4017963"/>
            <a:ext cx="12700" cy="0"/>
          </a:xfrm>
          <a:custGeom>
            <a:avLst/>
            <a:gdLst>
              <a:gd name="T0" fmla="*/ 11430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12700">
            <a:solidFill>
              <a:srgbClr val="28166F"/>
            </a:solidFill>
            <a:round/>
          </a:ln>
        </p:spPr>
        <p:txBody>
          <a:bodyPr lIns="0" tIns="0" rIns="0" bIns="0"/>
          <a:lstStyle/>
          <a:p>
            <a:endParaRPr lang="el-GR"/>
          </a:p>
        </p:txBody>
      </p:sp>
      <p:sp>
        <p:nvSpPr>
          <p:cNvPr id="10826" name="object 587"/>
          <p:cNvSpPr/>
          <p:nvPr/>
        </p:nvSpPr>
        <p:spPr bwMode="auto">
          <a:xfrm>
            <a:off x="2276475"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827" name="object 588"/>
          <p:cNvSpPr/>
          <p:nvPr/>
        </p:nvSpPr>
        <p:spPr bwMode="auto">
          <a:xfrm>
            <a:off x="2289175" y="3997325"/>
            <a:ext cx="7938"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0828" name="object 589"/>
          <p:cNvSpPr/>
          <p:nvPr/>
        </p:nvSpPr>
        <p:spPr bwMode="auto">
          <a:xfrm>
            <a:off x="2297113" y="4008438"/>
            <a:ext cx="6350" cy="6350"/>
          </a:xfrm>
          <a:custGeom>
            <a:avLst/>
            <a:gdLst>
              <a:gd name="T0" fmla="*/ 3428 w 6857"/>
              <a:gd name="T1" fmla="*/ 0 h 6858"/>
              <a:gd name="T2" fmla="*/ 3428 w 6857"/>
              <a:gd name="T3" fmla="*/ 6858 h 6858"/>
              <a:gd name="T4" fmla="*/ 0 60000 65536"/>
              <a:gd name="T5" fmla="*/ 0 60000 65536"/>
              <a:gd name="T6" fmla="*/ 0 w 6857"/>
              <a:gd name="T7" fmla="*/ 0 h 6858"/>
              <a:gd name="T8" fmla="*/ 6857 w 6857"/>
              <a:gd name="T9" fmla="*/ 6858 h 6858"/>
            </a:gdLst>
            <a:ahLst/>
            <a:cxnLst>
              <a:cxn ang="T4">
                <a:pos x="T0" y="T1"/>
              </a:cxn>
              <a:cxn ang="T5">
                <a:pos x="T2" y="T3"/>
              </a:cxn>
            </a:cxnLst>
            <a:rect l="T6" t="T7" r="T8" b="T9"/>
            <a:pathLst>
              <a:path w="6857" h="6858">
                <a:moveTo>
                  <a:pt x="3428" y="0"/>
                </a:moveTo>
                <a:lnTo>
                  <a:pt x="3428" y="6858"/>
                </a:lnTo>
              </a:path>
            </a:pathLst>
          </a:custGeom>
          <a:noFill/>
          <a:ln w="8127">
            <a:solidFill>
              <a:srgbClr val="28166F"/>
            </a:solidFill>
            <a:round/>
          </a:ln>
        </p:spPr>
        <p:txBody>
          <a:bodyPr lIns="0" tIns="0" rIns="0" bIns="0"/>
          <a:lstStyle/>
          <a:p>
            <a:endParaRPr lang="el-GR"/>
          </a:p>
        </p:txBody>
      </p:sp>
      <p:sp>
        <p:nvSpPr>
          <p:cNvPr id="10829" name="object 590"/>
          <p:cNvSpPr/>
          <p:nvPr/>
        </p:nvSpPr>
        <p:spPr bwMode="auto">
          <a:xfrm>
            <a:off x="2282825" y="4010025"/>
            <a:ext cx="17463" cy="0"/>
          </a:xfrm>
          <a:custGeom>
            <a:avLst/>
            <a:gdLst>
              <a:gd name="T0" fmla="*/ 16764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14986">
            <a:solidFill>
              <a:srgbClr val="28166F"/>
            </a:solidFill>
            <a:round/>
          </a:ln>
        </p:spPr>
        <p:txBody>
          <a:bodyPr lIns="0" tIns="0" rIns="0" bIns="0"/>
          <a:lstStyle/>
          <a:p>
            <a:endParaRPr lang="el-GR"/>
          </a:p>
        </p:txBody>
      </p:sp>
      <p:sp>
        <p:nvSpPr>
          <p:cNvPr id="10830" name="object 591"/>
          <p:cNvSpPr/>
          <p:nvPr/>
        </p:nvSpPr>
        <p:spPr bwMode="auto">
          <a:xfrm>
            <a:off x="2293938" y="4014788"/>
            <a:ext cx="7937"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831" name="object 592"/>
          <p:cNvSpPr/>
          <p:nvPr/>
        </p:nvSpPr>
        <p:spPr bwMode="auto">
          <a:xfrm>
            <a:off x="2286000" y="4017963"/>
            <a:ext cx="14288"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14986">
            <a:solidFill>
              <a:srgbClr val="28166F"/>
            </a:solidFill>
            <a:round/>
          </a:ln>
        </p:spPr>
        <p:txBody>
          <a:bodyPr lIns="0" tIns="0" rIns="0" bIns="0"/>
          <a:lstStyle/>
          <a:p>
            <a:endParaRPr lang="el-GR"/>
          </a:p>
        </p:txBody>
      </p:sp>
      <p:sp>
        <p:nvSpPr>
          <p:cNvPr id="10832" name="object 593"/>
          <p:cNvSpPr/>
          <p:nvPr/>
        </p:nvSpPr>
        <p:spPr bwMode="auto">
          <a:xfrm>
            <a:off x="2311400" y="3997325"/>
            <a:ext cx="9525" cy="23813"/>
          </a:xfrm>
          <a:custGeom>
            <a:avLst/>
            <a:gdLst>
              <a:gd name="T0" fmla="*/ 4190 w 8381"/>
              <a:gd name="T1" fmla="*/ 0 h 23622"/>
              <a:gd name="T2" fmla="*/ 4190 w 8381"/>
              <a:gd name="T3" fmla="*/ 23622 h 23622"/>
              <a:gd name="T4" fmla="*/ 0 60000 65536"/>
              <a:gd name="T5" fmla="*/ 0 60000 65536"/>
              <a:gd name="T6" fmla="*/ 0 w 8381"/>
              <a:gd name="T7" fmla="*/ 0 h 23622"/>
              <a:gd name="T8" fmla="*/ 8381 w 8381"/>
              <a:gd name="T9" fmla="*/ 23622 h 23622"/>
            </a:gdLst>
            <a:ahLst/>
            <a:cxnLst>
              <a:cxn ang="T4">
                <a:pos x="T0" y="T1"/>
              </a:cxn>
              <a:cxn ang="T5">
                <a:pos x="T2" y="T3"/>
              </a:cxn>
            </a:cxnLst>
            <a:rect l="T6" t="T7" r="T8" b="T9"/>
            <a:pathLst>
              <a:path w="8381" h="23622">
                <a:moveTo>
                  <a:pt x="4190" y="0"/>
                </a:moveTo>
                <a:lnTo>
                  <a:pt x="4190" y="23622"/>
                </a:lnTo>
              </a:path>
            </a:pathLst>
          </a:custGeom>
          <a:noFill/>
          <a:ln w="9651">
            <a:solidFill>
              <a:srgbClr val="1F1A17"/>
            </a:solidFill>
            <a:round/>
          </a:ln>
        </p:spPr>
        <p:txBody>
          <a:bodyPr lIns="0" tIns="0" rIns="0" bIns="0"/>
          <a:lstStyle/>
          <a:p>
            <a:endParaRPr lang="el-GR"/>
          </a:p>
        </p:txBody>
      </p:sp>
      <p:sp>
        <p:nvSpPr>
          <p:cNvPr id="10833" name="object 594"/>
          <p:cNvSpPr/>
          <p:nvPr/>
        </p:nvSpPr>
        <p:spPr bwMode="auto">
          <a:xfrm>
            <a:off x="2306638" y="4013200"/>
            <a:ext cx="20637" cy="0"/>
          </a:xfrm>
          <a:custGeom>
            <a:avLst/>
            <a:gdLst>
              <a:gd name="T0" fmla="*/ 20573 w 20573"/>
              <a:gd name="T1" fmla="*/ 0 w 20573"/>
              <a:gd name="T2" fmla="*/ 0 60000 65536"/>
              <a:gd name="T3" fmla="*/ 0 60000 65536"/>
              <a:gd name="T4" fmla="*/ 0 w 20573"/>
              <a:gd name="T5" fmla="*/ 20573 w 20573"/>
            </a:gdLst>
            <a:ahLst/>
            <a:cxnLst>
              <a:cxn ang="T2">
                <a:pos x="T0" y="0"/>
              </a:cxn>
              <a:cxn ang="T3">
                <a:pos x="T1" y="0"/>
              </a:cxn>
            </a:cxnLst>
            <a:rect l="T4" t="0" r="T5" b="0"/>
            <a:pathLst>
              <a:path w="20573">
                <a:moveTo>
                  <a:pt x="20573" y="0"/>
                </a:moveTo>
                <a:lnTo>
                  <a:pt x="0" y="0"/>
                </a:lnTo>
              </a:path>
            </a:pathLst>
          </a:custGeom>
          <a:noFill/>
          <a:ln w="16128">
            <a:solidFill>
              <a:srgbClr val="28166F"/>
            </a:solidFill>
            <a:round/>
          </a:ln>
        </p:spPr>
        <p:txBody>
          <a:bodyPr lIns="0" tIns="0" rIns="0" bIns="0"/>
          <a:lstStyle/>
          <a:p>
            <a:endParaRPr lang="el-GR"/>
          </a:p>
        </p:txBody>
      </p:sp>
      <p:sp>
        <p:nvSpPr>
          <p:cNvPr id="10834" name="object 595"/>
          <p:cNvSpPr/>
          <p:nvPr/>
        </p:nvSpPr>
        <p:spPr bwMode="auto">
          <a:xfrm>
            <a:off x="2305050" y="4005263"/>
            <a:ext cx="6350" cy="3175"/>
          </a:xfrm>
          <a:custGeom>
            <a:avLst/>
            <a:gdLst>
              <a:gd name="T0" fmla="*/ 3428 w 6857"/>
              <a:gd name="T1" fmla="*/ 0 h 2285"/>
              <a:gd name="T2" fmla="*/ 3428 w 6857"/>
              <a:gd name="T3" fmla="*/ 2285 h 2285"/>
              <a:gd name="T4" fmla="*/ 0 60000 65536"/>
              <a:gd name="T5" fmla="*/ 0 60000 65536"/>
              <a:gd name="T6" fmla="*/ 0 w 6857"/>
              <a:gd name="T7" fmla="*/ 0 h 2285"/>
              <a:gd name="T8" fmla="*/ 6857 w 6857"/>
              <a:gd name="T9" fmla="*/ 2285 h 2285"/>
            </a:gdLst>
            <a:ahLst/>
            <a:cxnLst>
              <a:cxn ang="T4">
                <a:pos x="T0" y="T1"/>
              </a:cxn>
              <a:cxn ang="T5">
                <a:pos x="T2" y="T3"/>
              </a:cxn>
            </a:cxnLst>
            <a:rect l="T6" t="T7" r="T8" b="T9"/>
            <a:pathLst>
              <a:path w="6857" h="2285">
                <a:moveTo>
                  <a:pt x="3428" y="0"/>
                </a:moveTo>
                <a:lnTo>
                  <a:pt x="3428" y="2285"/>
                </a:lnTo>
              </a:path>
            </a:pathLst>
          </a:custGeom>
          <a:noFill/>
          <a:ln w="8127">
            <a:solidFill>
              <a:srgbClr val="28166F"/>
            </a:solidFill>
            <a:round/>
          </a:ln>
        </p:spPr>
        <p:txBody>
          <a:bodyPr lIns="0" tIns="0" rIns="0" bIns="0"/>
          <a:lstStyle/>
          <a:p>
            <a:endParaRPr lang="el-GR"/>
          </a:p>
        </p:txBody>
      </p:sp>
      <p:sp>
        <p:nvSpPr>
          <p:cNvPr id="10835" name="object 596"/>
          <p:cNvSpPr/>
          <p:nvPr/>
        </p:nvSpPr>
        <p:spPr bwMode="auto">
          <a:xfrm>
            <a:off x="2320925" y="4013200"/>
            <a:ext cx="4763" cy="0"/>
          </a:xfrm>
          <a:custGeom>
            <a:avLst/>
            <a:gdLst>
              <a:gd name="T0" fmla="*/ 3810 w 3810"/>
              <a:gd name="T1" fmla="*/ 0 w 3810"/>
              <a:gd name="T2" fmla="*/ 0 60000 65536"/>
              <a:gd name="T3" fmla="*/ 0 60000 65536"/>
              <a:gd name="T4" fmla="*/ 0 w 3810"/>
              <a:gd name="T5" fmla="*/ 3810 w 3810"/>
            </a:gdLst>
            <a:ahLst/>
            <a:cxnLst>
              <a:cxn ang="T2">
                <a:pos x="T0" y="0"/>
              </a:cxn>
              <a:cxn ang="T3">
                <a:pos x="T1" y="0"/>
              </a:cxn>
            </a:cxnLst>
            <a:rect l="T4" t="0" r="T5" b="0"/>
            <a:pathLst>
              <a:path w="3810">
                <a:moveTo>
                  <a:pt x="3810" y="0"/>
                </a:moveTo>
                <a:lnTo>
                  <a:pt x="0" y="0"/>
                </a:lnTo>
              </a:path>
            </a:pathLst>
          </a:custGeom>
          <a:noFill/>
          <a:ln w="15366">
            <a:solidFill>
              <a:srgbClr val="28166F"/>
            </a:solidFill>
            <a:round/>
          </a:ln>
        </p:spPr>
        <p:txBody>
          <a:bodyPr lIns="0" tIns="0" rIns="0" bIns="0"/>
          <a:lstStyle/>
          <a:p>
            <a:endParaRPr lang="el-GR"/>
          </a:p>
        </p:txBody>
      </p:sp>
      <p:sp>
        <p:nvSpPr>
          <p:cNvPr id="10836" name="object 597"/>
          <p:cNvSpPr/>
          <p:nvPr/>
        </p:nvSpPr>
        <p:spPr bwMode="auto">
          <a:xfrm>
            <a:off x="2308225" y="4016375"/>
            <a:ext cx="17463" cy="0"/>
          </a:xfrm>
          <a:custGeom>
            <a:avLst/>
            <a:gdLst>
              <a:gd name="T0" fmla="*/ 17525 w 17525"/>
              <a:gd name="T1" fmla="*/ 0 w 17525"/>
              <a:gd name="T2" fmla="*/ 0 60000 65536"/>
              <a:gd name="T3" fmla="*/ 0 60000 65536"/>
              <a:gd name="T4" fmla="*/ 0 w 17525"/>
              <a:gd name="T5" fmla="*/ 17525 w 17525"/>
            </a:gdLst>
            <a:ahLst/>
            <a:cxnLst>
              <a:cxn ang="T2">
                <a:pos x="T0" y="0"/>
              </a:cxn>
              <a:cxn ang="T3">
                <a:pos x="T1" y="0"/>
              </a:cxn>
            </a:cxnLst>
            <a:rect l="T4" t="0" r="T5" b="0"/>
            <a:pathLst>
              <a:path w="17525">
                <a:moveTo>
                  <a:pt x="17525" y="0"/>
                </a:moveTo>
                <a:lnTo>
                  <a:pt x="0" y="0"/>
                </a:lnTo>
              </a:path>
            </a:pathLst>
          </a:custGeom>
          <a:noFill/>
          <a:ln w="21462">
            <a:solidFill>
              <a:srgbClr val="28166F"/>
            </a:solidFill>
            <a:round/>
          </a:ln>
        </p:spPr>
        <p:txBody>
          <a:bodyPr lIns="0" tIns="0" rIns="0" bIns="0"/>
          <a:lstStyle/>
          <a:p>
            <a:endParaRPr lang="el-GR"/>
          </a:p>
        </p:txBody>
      </p:sp>
      <p:sp>
        <p:nvSpPr>
          <p:cNvPr id="10837" name="object 598"/>
          <p:cNvSpPr/>
          <p:nvPr/>
        </p:nvSpPr>
        <p:spPr bwMode="auto">
          <a:xfrm>
            <a:off x="2333625" y="3997325"/>
            <a:ext cx="7938" cy="23813"/>
          </a:xfrm>
          <a:custGeom>
            <a:avLst/>
            <a:gdLst>
              <a:gd name="T0" fmla="*/ 4190 w 8381"/>
              <a:gd name="T1" fmla="*/ 0 h 23622"/>
              <a:gd name="T2" fmla="*/ 4190 w 8381"/>
              <a:gd name="T3" fmla="*/ 23622 h 23622"/>
              <a:gd name="T4" fmla="*/ 0 60000 65536"/>
              <a:gd name="T5" fmla="*/ 0 60000 65536"/>
              <a:gd name="T6" fmla="*/ 0 w 8381"/>
              <a:gd name="T7" fmla="*/ 0 h 23622"/>
              <a:gd name="T8" fmla="*/ 8381 w 8381"/>
              <a:gd name="T9" fmla="*/ 23622 h 23622"/>
            </a:gdLst>
            <a:ahLst/>
            <a:cxnLst>
              <a:cxn ang="T4">
                <a:pos x="T0" y="T1"/>
              </a:cxn>
              <a:cxn ang="T5">
                <a:pos x="T2" y="T3"/>
              </a:cxn>
            </a:cxnLst>
            <a:rect l="T6" t="T7" r="T8" b="T9"/>
            <a:pathLst>
              <a:path w="8381" h="23622">
                <a:moveTo>
                  <a:pt x="4190" y="0"/>
                </a:moveTo>
                <a:lnTo>
                  <a:pt x="4190" y="23622"/>
                </a:lnTo>
              </a:path>
            </a:pathLst>
          </a:custGeom>
          <a:noFill/>
          <a:ln w="9651">
            <a:solidFill>
              <a:srgbClr val="1F1A17"/>
            </a:solidFill>
            <a:round/>
          </a:ln>
        </p:spPr>
        <p:txBody>
          <a:bodyPr lIns="0" tIns="0" rIns="0" bIns="0"/>
          <a:lstStyle/>
          <a:p>
            <a:endParaRPr lang="el-GR"/>
          </a:p>
        </p:txBody>
      </p:sp>
      <p:sp>
        <p:nvSpPr>
          <p:cNvPr id="10838" name="object 599"/>
          <p:cNvSpPr/>
          <p:nvPr/>
        </p:nvSpPr>
        <p:spPr bwMode="auto">
          <a:xfrm>
            <a:off x="2341563" y="4010025"/>
            <a:ext cx="9525"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14224">
            <a:solidFill>
              <a:srgbClr val="28166F"/>
            </a:solidFill>
            <a:round/>
          </a:ln>
        </p:spPr>
        <p:txBody>
          <a:bodyPr lIns="0" tIns="0" rIns="0" bIns="0"/>
          <a:lstStyle/>
          <a:p>
            <a:endParaRPr lang="el-GR"/>
          </a:p>
        </p:txBody>
      </p:sp>
      <p:sp>
        <p:nvSpPr>
          <p:cNvPr id="10839" name="object 600"/>
          <p:cNvSpPr/>
          <p:nvPr/>
        </p:nvSpPr>
        <p:spPr bwMode="auto">
          <a:xfrm>
            <a:off x="2328863" y="4013200"/>
            <a:ext cx="6350" cy="0"/>
          </a:xfrm>
          <a:custGeom>
            <a:avLst/>
            <a:gdLst>
              <a:gd name="T0" fmla="*/ 6857 w 6857"/>
              <a:gd name="T1" fmla="*/ 0 w 6857"/>
              <a:gd name="T2" fmla="*/ 0 60000 65536"/>
              <a:gd name="T3" fmla="*/ 0 60000 65536"/>
              <a:gd name="T4" fmla="*/ 0 w 6857"/>
              <a:gd name="T5" fmla="*/ 6857 w 6857"/>
            </a:gdLst>
            <a:ahLst/>
            <a:cxnLst>
              <a:cxn ang="T2">
                <a:pos x="T0" y="0"/>
              </a:cxn>
              <a:cxn ang="T3">
                <a:pos x="T1" y="0"/>
              </a:cxn>
            </a:cxnLst>
            <a:rect l="T4" t="0" r="T5" b="0"/>
            <a:pathLst>
              <a:path w="6857">
                <a:moveTo>
                  <a:pt x="6857" y="0"/>
                </a:moveTo>
                <a:lnTo>
                  <a:pt x="0" y="0"/>
                </a:lnTo>
              </a:path>
            </a:pathLst>
          </a:custGeom>
          <a:noFill/>
          <a:ln w="12318">
            <a:solidFill>
              <a:srgbClr val="28166F"/>
            </a:solidFill>
            <a:round/>
          </a:ln>
        </p:spPr>
        <p:txBody>
          <a:bodyPr lIns="0" tIns="0" rIns="0" bIns="0"/>
          <a:lstStyle/>
          <a:p>
            <a:endParaRPr lang="el-GR"/>
          </a:p>
        </p:txBody>
      </p:sp>
      <p:sp>
        <p:nvSpPr>
          <p:cNvPr id="10840" name="object 601"/>
          <p:cNvSpPr/>
          <p:nvPr/>
        </p:nvSpPr>
        <p:spPr bwMode="auto">
          <a:xfrm>
            <a:off x="2330450" y="4014788"/>
            <a:ext cx="15875" cy="0"/>
          </a:xfrm>
          <a:custGeom>
            <a:avLst/>
            <a:gdLst>
              <a:gd name="T0" fmla="*/ 16764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24129">
            <a:solidFill>
              <a:srgbClr val="28166F"/>
            </a:solidFill>
            <a:round/>
          </a:ln>
        </p:spPr>
        <p:txBody>
          <a:bodyPr lIns="0" tIns="0" rIns="0" bIns="0"/>
          <a:lstStyle/>
          <a:p>
            <a:endParaRPr lang="el-GR"/>
          </a:p>
        </p:txBody>
      </p:sp>
      <p:sp>
        <p:nvSpPr>
          <p:cNvPr id="10841" name="object 602"/>
          <p:cNvSpPr/>
          <p:nvPr/>
        </p:nvSpPr>
        <p:spPr bwMode="auto">
          <a:xfrm>
            <a:off x="2339975" y="4014788"/>
            <a:ext cx="9525" cy="1587"/>
          </a:xfrm>
          <a:custGeom>
            <a:avLst/>
            <a:gdLst>
              <a:gd name="T0" fmla="*/ 4191 w 8381"/>
              <a:gd name="T1" fmla="*/ 0 h 1524"/>
              <a:gd name="T2" fmla="*/ 4191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1" y="0"/>
                </a:moveTo>
                <a:lnTo>
                  <a:pt x="4191" y="1524"/>
                </a:lnTo>
              </a:path>
            </a:pathLst>
          </a:custGeom>
          <a:noFill/>
          <a:ln w="9651">
            <a:solidFill>
              <a:srgbClr val="28166F"/>
            </a:solidFill>
            <a:round/>
          </a:ln>
        </p:spPr>
        <p:txBody>
          <a:bodyPr lIns="0" tIns="0" rIns="0" bIns="0"/>
          <a:lstStyle/>
          <a:p>
            <a:endParaRPr lang="el-GR"/>
          </a:p>
        </p:txBody>
      </p:sp>
      <p:sp>
        <p:nvSpPr>
          <p:cNvPr id="10842" name="object 603"/>
          <p:cNvSpPr/>
          <p:nvPr/>
        </p:nvSpPr>
        <p:spPr bwMode="auto">
          <a:xfrm>
            <a:off x="2327275" y="4006850"/>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8128">
            <a:solidFill>
              <a:srgbClr val="28166F"/>
            </a:solidFill>
            <a:round/>
          </a:ln>
        </p:spPr>
        <p:txBody>
          <a:bodyPr lIns="0" tIns="0" rIns="0" bIns="0"/>
          <a:lstStyle/>
          <a:p>
            <a:endParaRPr lang="el-GR"/>
          </a:p>
        </p:txBody>
      </p:sp>
      <p:sp>
        <p:nvSpPr>
          <p:cNvPr id="10843" name="object 604"/>
          <p:cNvSpPr/>
          <p:nvPr/>
        </p:nvSpPr>
        <p:spPr bwMode="auto">
          <a:xfrm>
            <a:off x="2330450" y="4014788"/>
            <a:ext cx="15875" cy="6350"/>
          </a:xfrm>
          <a:custGeom>
            <a:avLst/>
            <a:gdLst>
              <a:gd name="T0" fmla="*/ 8381 w 16763"/>
              <a:gd name="T1" fmla="*/ 0 h 6095"/>
              <a:gd name="T2" fmla="*/ 8381 w 16763"/>
              <a:gd name="T3" fmla="*/ 6095 h 6095"/>
              <a:gd name="T4" fmla="*/ 0 60000 65536"/>
              <a:gd name="T5" fmla="*/ 0 60000 65536"/>
              <a:gd name="T6" fmla="*/ 0 w 16763"/>
              <a:gd name="T7" fmla="*/ 0 h 6095"/>
              <a:gd name="T8" fmla="*/ 16763 w 16763"/>
              <a:gd name="T9" fmla="*/ 6095 h 6095"/>
            </a:gdLst>
            <a:ahLst/>
            <a:cxnLst>
              <a:cxn ang="T4">
                <a:pos x="T0" y="T1"/>
              </a:cxn>
              <a:cxn ang="T5">
                <a:pos x="T2" y="T3"/>
              </a:cxn>
            </a:cxnLst>
            <a:rect l="T6" t="T7" r="T8" b="T9"/>
            <a:pathLst>
              <a:path w="16763" h="6095">
                <a:moveTo>
                  <a:pt x="8381" y="0"/>
                </a:moveTo>
                <a:lnTo>
                  <a:pt x="8381" y="6095"/>
                </a:lnTo>
              </a:path>
            </a:pathLst>
          </a:custGeom>
          <a:noFill/>
          <a:ln w="18033">
            <a:solidFill>
              <a:srgbClr val="28166F"/>
            </a:solidFill>
            <a:round/>
          </a:ln>
        </p:spPr>
        <p:txBody>
          <a:bodyPr lIns="0" tIns="0" rIns="0" bIns="0"/>
          <a:lstStyle/>
          <a:p>
            <a:endParaRPr lang="el-GR"/>
          </a:p>
        </p:txBody>
      </p:sp>
      <p:sp>
        <p:nvSpPr>
          <p:cNvPr id="10844" name="object 605"/>
          <p:cNvSpPr/>
          <p:nvPr/>
        </p:nvSpPr>
        <p:spPr bwMode="auto">
          <a:xfrm>
            <a:off x="233045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845" name="object 606"/>
          <p:cNvSpPr/>
          <p:nvPr/>
        </p:nvSpPr>
        <p:spPr bwMode="auto">
          <a:xfrm>
            <a:off x="2357438" y="3997325"/>
            <a:ext cx="7937" cy="23813"/>
          </a:xfrm>
          <a:custGeom>
            <a:avLst/>
            <a:gdLst>
              <a:gd name="T0" fmla="*/ 4190 w 8381"/>
              <a:gd name="T1" fmla="*/ 0 h 23622"/>
              <a:gd name="T2" fmla="*/ 4190 w 8381"/>
              <a:gd name="T3" fmla="*/ 23622 h 23622"/>
              <a:gd name="T4" fmla="*/ 0 60000 65536"/>
              <a:gd name="T5" fmla="*/ 0 60000 65536"/>
              <a:gd name="T6" fmla="*/ 0 w 8381"/>
              <a:gd name="T7" fmla="*/ 0 h 23622"/>
              <a:gd name="T8" fmla="*/ 8381 w 8381"/>
              <a:gd name="T9" fmla="*/ 23622 h 23622"/>
            </a:gdLst>
            <a:ahLst/>
            <a:cxnLst>
              <a:cxn ang="T4">
                <a:pos x="T0" y="T1"/>
              </a:cxn>
              <a:cxn ang="T5">
                <a:pos x="T2" y="T3"/>
              </a:cxn>
            </a:cxnLst>
            <a:rect l="T6" t="T7" r="T8" b="T9"/>
            <a:pathLst>
              <a:path w="8381" h="23622">
                <a:moveTo>
                  <a:pt x="4190" y="0"/>
                </a:moveTo>
                <a:lnTo>
                  <a:pt x="4190" y="23622"/>
                </a:lnTo>
              </a:path>
            </a:pathLst>
          </a:custGeom>
          <a:noFill/>
          <a:ln w="9651">
            <a:solidFill>
              <a:srgbClr val="1F1A17"/>
            </a:solidFill>
            <a:round/>
          </a:ln>
        </p:spPr>
        <p:txBody>
          <a:bodyPr lIns="0" tIns="0" rIns="0" bIns="0"/>
          <a:lstStyle/>
          <a:p>
            <a:endParaRPr lang="el-GR"/>
          </a:p>
        </p:txBody>
      </p:sp>
      <p:sp>
        <p:nvSpPr>
          <p:cNvPr id="10846" name="object 607"/>
          <p:cNvSpPr/>
          <p:nvPr/>
        </p:nvSpPr>
        <p:spPr bwMode="auto">
          <a:xfrm>
            <a:off x="2352675" y="4011613"/>
            <a:ext cx="20638" cy="0"/>
          </a:xfrm>
          <a:custGeom>
            <a:avLst/>
            <a:gdLst>
              <a:gd name="T0" fmla="*/ 20574 w 20574"/>
              <a:gd name="T1" fmla="*/ 0 w 20574"/>
              <a:gd name="T2" fmla="*/ 0 60000 65536"/>
              <a:gd name="T3" fmla="*/ 0 60000 65536"/>
              <a:gd name="T4" fmla="*/ 0 w 20574"/>
              <a:gd name="T5" fmla="*/ 20574 w 20574"/>
            </a:gdLst>
            <a:ahLst/>
            <a:cxnLst>
              <a:cxn ang="T2">
                <a:pos x="T0" y="0"/>
              </a:cxn>
              <a:cxn ang="T3">
                <a:pos x="T1" y="0"/>
              </a:cxn>
            </a:cxnLst>
            <a:rect l="T4" t="0" r="T5" b="0"/>
            <a:pathLst>
              <a:path w="20574">
                <a:moveTo>
                  <a:pt x="20574" y="0"/>
                </a:moveTo>
                <a:lnTo>
                  <a:pt x="0" y="0"/>
                </a:lnTo>
              </a:path>
            </a:pathLst>
          </a:custGeom>
          <a:noFill/>
          <a:ln w="8128">
            <a:solidFill>
              <a:srgbClr val="28166F"/>
            </a:solidFill>
            <a:round/>
          </a:ln>
        </p:spPr>
        <p:txBody>
          <a:bodyPr lIns="0" tIns="0" rIns="0" bIns="0"/>
          <a:lstStyle/>
          <a:p>
            <a:endParaRPr lang="el-GR"/>
          </a:p>
        </p:txBody>
      </p:sp>
      <p:sp>
        <p:nvSpPr>
          <p:cNvPr id="10847" name="object 608"/>
          <p:cNvSpPr/>
          <p:nvPr/>
        </p:nvSpPr>
        <p:spPr bwMode="auto">
          <a:xfrm>
            <a:off x="2365375" y="4014788"/>
            <a:ext cx="7938"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848" name="object 609"/>
          <p:cNvSpPr/>
          <p:nvPr/>
        </p:nvSpPr>
        <p:spPr bwMode="auto">
          <a:xfrm>
            <a:off x="2352675" y="4014788"/>
            <a:ext cx="6350"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849" name="object 610"/>
          <p:cNvSpPr/>
          <p:nvPr/>
        </p:nvSpPr>
        <p:spPr bwMode="auto">
          <a:xfrm>
            <a:off x="2365375" y="4006850"/>
            <a:ext cx="9525"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9651">
            <a:solidFill>
              <a:srgbClr val="28166F"/>
            </a:solidFill>
            <a:round/>
          </a:ln>
        </p:spPr>
        <p:txBody>
          <a:bodyPr lIns="0" tIns="0" rIns="0" bIns="0"/>
          <a:lstStyle/>
          <a:p>
            <a:endParaRPr lang="el-GR"/>
          </a:p>
        </p:txBody>
      </p:sp>
      <p:sp>
        <p:nvSpPr>
          <p:cNvPr id="10850" name="object 611"/>
          <p:cNvSpPr/>
          <p:nvPr/>
        </p:nvSpPr>
        <p:spPr bwMode="auto">
          <a:xfrm>
            <a:off x="2351088" y="4006850"/>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8128">
            <a:solidFill>
              <a:srgbClr val="28166F"/>
            </a:solidFill>
            <a:round/>
          </a:ln>
        </p:spPr>
        <p:txBody>
          <a:bodyPr lIns="0" tIns="0" rIns="0" bIns="0"/>
          <a:lstStyle/>
          <a:p>
            <a:endParaRPr lang="el-GR"/>
          </a:p>
        </p:txBody>
      </p:sp>
      <p:sp>
        <p:nvSpPr>
          <p:cNvPr id="10851" name="object 612"/>
          <p:cNvSpPr/>
          <p:nvPr/>
        </p:nvSpPr>
        <p:spPr bwMode="auto">
          <a:xfrm>
            <a:off x="2355850" y="4014788"/>
            <a:ext cx="11113" cy="6350"/>
          </a:xfrm>
          <a:custGeom>
            <a:avLst/>
            <a:gdLst>
              <a:gd name="T0" fmla="*/ 5715 w 11430"/>
              <a:gd name="T1" fmla="*/ 0 h 6095"/>
              <a:gd name="T2" fmla="*/ 5715 w 11430"/>
              <a:gd name="T3" fmla="*/ 6095 h 6095"/>
              <a:gd name="T4" fmla="*/ 0 60000 65536"/>
              <a:gd name="T5" fmla="*/ 0 60000 65536"/>
              <a:gd name="T6" fmla="*/ 0 w 11430"/>
              <a:gd name="T7" fmla="*/ 0 h 6095"/>
              <a:gd name="T8" fmla="*/ 11430 w 11430"/>
              <a:gd name="T9" fmla="*/ 6095 h 6095"/>
            </a:gdLst>
            <a:ahLst/>
            <a:cxnLst>
              <a:cxn ang="T4">
                <a:pos x="T0" y="T1"/>
              </a:cxn>
              <a:cxn ang="T5">
                <a:pos x="T2" y="T3"/>
              </a:cxn>
            </a:cxnLst>
            <a:rect l="T6" t="T7" r="T8" b="T9"/>
            <a:pathLst>
              <a:path w="11430" h="6095">
                <a:moveTo>
                  <a:pt x="5715" y="0"/>
                </a:moveTo>
                <a:lnTo>
                  <a:pt x="5715" y="6095"/>
                </a:lnTo>
              </a:path>
            </a:pathLst>
          </a:custGeom>
          <a:noFill/>
          <a:ln w="12700">
            <a:solidFill>
              <a:srgbClr val="28166F"/>
            </a:solidFill>
            <a:round/>
          </a:ln>
        </p:spPr>
        <p:txBody>
          <a:bodyPr lIns="0" tIns="0" rIns="0" bIns="0"/>
          <a:lstStyle/>
          <a:p>
            <a:endParaRPr lang="el-GR"/>
          </a:p>
        </p:txBody>
      </p:sp>
      <p:sp>
        <p:nvSpPr>
          <p:cNvPr id="10852" name="object 613"/>
          <p:cNvSpPr/>
          <p:nvPr/>
        </p:nvSpPr>
        <p:spPr bwMode="auto">
          <a:xfrm>
            <a:off x="2354263" y="4016375"/>
            <a:ext cx="17462" cy="0"/>
          </a:xfrm>
          <a:custGeom>
            <a:avLst/>
            <a:gdLst>
              <a:gd name="T0" fmla="*/ 17525 w 17525"/>
              <a:gd name="T1" fmla="*/ 0 w 17525"/>
              <a:gd name="T2" fmla="*/ 0 60000 65536"/>
              <a:gd name="T3" fmla="*/ 0 60000 65536"/>
              <a:gd name="T4" fmla="*/ 0 w 17525"/>
              <a:gd name="T5" fmla="*/ 17525 w 17525"/>
            </a:gdLst>
            <a:ahLst/>
            <a:cxnLst>
              <a:cxn ang="T2">
                <a:pos x="T0" y="0"/>
              </a:cxn>
              <a:cxn ang="T3">
                <a:pos x="T1" y="0"/>
              </a:cxn>
            </a:cxnLst>
            <a:rect l="T4" t="0" r="T5" b="0"/>
            <a:pathLst>
              <a:path w="17525">
                <a:moveTo>
                  <a:pt x="17525" y="0"/>
                </a:moveTo>
                <a:lnTo>
                  <a:pt x="0" y="0"/>
                </a:lnTo>
              </a:path>
            </a:pathLst>
          </a:custGeom>
          <a:noFill/>
          <a:ln w="21462">
            <a:solidFill>
              <a:srgbClr val="28166F"/>
            </a:solidFill>
            <a:round/>
          </a:ln>
        </p:spPr>
        <p:txBody>
          <a:bodyPr lIns="0" tIns="0" rIns="0" bIns="0"/>
          <a:lstStyle/>
          <a:p>
            <a:endParaRPr lang="el-GR"/>
          </a:p>
        </p:txBody>
      </p:sp>
      <p:sp>
        <p:nvSpPr>
          <p:cNvPr id="10853" name="object 614"/>
          <p:cNvSpPr/>
          <p:nvPr/>
        </p:nvSpPr>
        <p:spPr bwMode="auto">
          <a:xfrm>
            <a:off x="2354263" y="4014788"/>
            <a:ext cx="1587" cy="6350"/>
          </a:xfrm>
          <a:custGeom>
            <a:avLst/>
            <a:gdLst>
              <a:gd name="T0" fmla="*/ 1142 w 2285"/>
              <a:gd name="T1" fmla="*/ 0 h 6095"/>
              <a:gd name="T2" fmla="*/ 1142 w 2285"/>
              <a:gd name="T3" fmla="*/ 6095 h 6095"/>
              <a:gd name="T4" fmla="*/ 0 60000 65536"/>
              <a:gd name="T5" fmla="*/ 0 60000 65536"/>
              <a:gd name="T6" fmla="*/ 0 w 2285"/>
              <a:gd name="T7" fmla="*/ 0 h 6095"/>
              <a:gd name="T8" fmla="*/ 2285 w 2285"/>
              <a:gd name="T9" fmla="*/ 6095 h 6095"/>
            </a:gdLst>
            <a:ahLst/>
            <a:cxnLst>
              <a:cxn ang="T4">
                <a:pos x="T0" y="T1"/>
              </a:cxn>
              <a:cxn ang="T5">
                <a:pos x="T2" y="T3"/>
              </a:cxn>
            </a:cxnLst>
            <a:rect l="T6" t="T7" r="T8" b="T9"/>
            <a:pathLst>
              <a:path w="2285" h="6095">
                <a:moveTo>
                  <a:pt x="1142" y="0"/>
                </a:moveTo>
                <a:lnTo>
                  <a:pt x="1142" y="6095"/>
                </a:lnTo>
              </a:path>
            </a:pathLst>
          </a:custGeom>
          <a:noFill/>
          <a:ln w="3555">
            <a:solidFill>
              <a:srgbClr val="28166F"/>
            </a:solidFill>
            <a:round/>
          </a:ln>
        </p:spPr>
        <p:txBody>
          <a:bodyPr lIns="0" tIns="0" rIns="0" bIns="0"/>
          <a:lstStyle/>
          <a:p>
            <a:endParaRPr lang="el-GR"/>
          </a:p>
        </p:txBody>
      </p:sp>
      <p:sp>
        <p:nvSpPr>
          <p:cNvPr id="10854" name="object 615"/>
          <p:cNvSpPr/>
          <p:nvPr/>
        </p:nvSpPr>
        <p:spPr bwMode="auto">
          <a:xfrm>
            <a:off x="2366963" y="4014788"/>
            <a:ext cx="4762" cy="6350"/>
          </a:xfrm>
          <a:custGeom>
            <a:avLst/>
            <a:gdLst>
              <a:gd name="T0" fmla="*/ 1904 w 3809"/>
              <a:gd name="T1" fmla="*/ 0 h 6095"/>
              <a:gd name="T2" fmla="*/ 1904 w 3809"/>
              <a:gd name="T3" fmla="*/ 6095 h 6095"/>
              <a:gd name="T4" fmla="*/ 0 60000 65536"/>
              <a:gd name="T5" fmla="*/ 0 60000 65536"/>
              <a:gd name="T6" fmla="*/ 0 w 3809"/>
              <a:gd name="T7" fmla="*/ 0 h 6095"/>
              <a:gd name="T8" fmla="*/ 3809 w 3809"/>
              <a:gd name="T9" fmla="*/ 6095 h 6095"/>
            </a:gdLst>
            <a:ahLst/>
            <a:cxnLst>
              <a:cxn ang="T4">
                <a:pos x="T0" y="T1"/>
              </a:cxn>
              <a:cxn ang="T5">
                <a:pos x="T2" y="T3"/>
              </a:cxn>
            </a:cxnLst>
            <a:rect l="T6" t="T7" r="T8" b="T9"/>
            <a:pathLst>
              <a:path w="3809" h="6095">
                <a:moveTo>
                  <a:pt x="1904" y="0"/>
                </a:moveTo>
                <a:lnTo>
                  <a:pt x="1904" y="6095"/>
                </a:lnTo>
              </a:path>
            </a:pathLst>
          </a:custGeom>
          <a:noFill/>
          <a:ln w="5079">
            <a:solidFill>
              <a:srgbClr val="28166F"/>
            </a:solidFill>
            <a:round/>
          </a:ln>
        </p:spPr>
        <p:txBody>
          <a:bodyPr lIns="0" tIns="0" rIns="0" bIns="0"/>
          <a:lstStyle/>
          <a:p>
            <a:endParaRPr lang="el-GR"/>
          </a:p>
        </p:txBody>
      </p:sp>
      <p:sp>
        <p:nvSpPr>
          <p:cNvPr id="10855" name="object 616"/>
          <p:cNvSpPr/>
          <p:nvPr/>
        </p:nvSpPr>
        <p:spPr bwMode="auto">
          <a:xfrm>
            <a:off x="2459038" y="3744913"/>
            <a:ext cx="552450" cy="0"/>
          </a:xfrm>
          <a:custGeom>
            <a:avLst/>
            <a:gdLst>
              <a:gd name="T0" fmla="*/ 552450 w 552450"/>
              <a:gd name="T1" fmla="*/ 0 w 552450"/>
              <a:gd name="T2" fmla="*/ 0 60000 65536"/>
              <a:gd name="T3" fmla="*/ 0 60000 65536"/>
              <a:gd name="T4" fmla="*/ 0 w 552450"/>
              <a:gd name="T5" fmla="*/ 552450 w 552450"/>
            </a:gdLst>
            <a:ahLst/>
            <a:cxnLst>
              <a:cxn ang="T2">
                <a:pos x="T0" y="0"/>
              </a:cxn>
              <a:cxn ang="T3">
                <a:pos x="T1" y="0"/>
              </a:cxn>
            </a:cxnLst>
            <a:rect l="T4" t="0" r="T5" b="0"/>
            <a:pathLst>
              <a:path w="552450">
                <a:moveTo>
                  <a:pt x="552450" y="0"/>
                </a:moveTo>
                <a:lnTo>
                  <a:pt x="0" y="0"/>
                </a:lnTo>
              </a:path>
            </a:pathLst>
          </a:custGeom>
          <a:noFill/>
          <a:ln w="16510">
            <a:solidFill>
              <a:srgbClr val="28166F"/>
            </a:solidFill>
            <a:round/>
          </a:ln>
        </p:spPr>
        <p:txBody>
          <a:bodyPr lIns="0" tIns="0" rIns="0" bIns="0"/>
          <a:lstStyle/>
          <a:p>
            <a:endParaRPr lang="el-GR"/>
          </a:p>
        </p:txBody>
      </p:sp>
      <p:sp>
        <p:nvSpPr>
          <p:cNvPr id="10856" name="object 617"/>
          <p:cNvSpPr/>
          <p:nvPr/>
        </p:nvSpPr>
        <p:spPr bwMode="auto">
          <a:xfrm>
            <a:off x="2786063" y="3813175"/>
            <a:ext cx="0" cy="187325"/>
          </a:xfrm>
          <a:custGeom>
            <a:avLst/>
            <a:gdLst>
              <a:gd name="T0" fmla="*/ 0 h 186689"/>
              <a:gd name="T1" fmla="*/ 186689 h 186689"/>
              <a:gd name="T2" fmla="*/ 0 60000 65536"/>
              <a:gd name="T3" fmla="*/ 0 60000 65536"/>
              <a:gd name="T4" fmla="*/ 0 h 186689"/>
              <a:gd name="T5" fmla="*/ 186689 h 186689"/>
            </a:gdLst>
            <a:ahLst/>
            <a:cxnLst>
              <a:cxn ang="T2">
                <a:pos x="0" y="T0"/>
              </a:cxn>
              <a:cxn ang="T3">
                <a:pos x="0" y="T1"/>
              </a:cxn>
            </a:cxnLst>
            <a:rect l="0" t="T4" r="0" b="T5"/>
            <a:pathLst>
              <a:path h="186689">
                <a:moveTo>
                  <a:pt x="0" y="0"/>
                </a:moveTo>
                <a:lnTo>
                  <a:pt x="0" y="186689"/>
                </a:lnTo>
              </a:path>
            </a:pathLst>
          </a:custGeom>
          <a:noFill/>
          <a:ln w="8127">
            <a:solidFill>
              <a:srgbClr val="28166F"/>
            </a:solidFill>
            <a:round/>
          </a:ln>
        </p:spPr>
        <p:txBody>
          <a:bodyPr lIns="0" tIns="0" rIns="0" bIns="0"/>
          <a:lstStyle/>
          <a:p>
            <a:endParaRPr lang="el-GR"/>
          </a:p>
        </p:txBody>
      </p:sp>
      <p:sp>
        <p:nvSpPr>
          <p:cNvPr id="10857" name="object 618"/>
          <p:cNvSpPr/>
          <p:nvPr/>
        </p:nvSpPr>
        <p:spPr bwMode="auto">
          <a:xfrm>
            <a:off x="2790825" y="3806825"/>
            <a:ext cx="246063" cy="0"/>
          </a:xfrm>
          <a:custGeom>
            <a:avLst/>
            <a:gdLst>
              <a:gd name="T0" fmla="*/ 246125 w 246125"/>
              <a:gd name="T1" fmla="*/ 0 w 246125"/>
              <a:gd name="T2" fmla="*/ 0 60000 65536"/>
              <a:gd name="T3" fmla="*/ 0 60000 65536"/>
              <a:gd name="T4" fmla="*/ 0 w 246125"/>
              <a:gd name="T5" fmla="*/ 246125 w 246125"/>
            </a:gdLst>
            <a:ahLst/>
            <a:cxnLst>
              <a:cxn ang="T2">
                <a:pos x="T0" y="0"/>
              </a:cxn>
              <a:cxn ang="T3">
                <a:pos x="T1" y="0"/>
              </a:cxn>
            </a:cxnLst>
            <a:rect l="T4" t="0" r="T5" b="0"/>
            <a:pathLst>
              <a:path w="246125">
                <a:moveTo>
                  <a:pt x="246125" y="0"/>
                </a:moveTo>
                <a:lnTo>
                  <a:pt x="0" y="0"/>
                </a:lnTo>
              </a:path>
            </a:pathLst>
          </a:custGeom>
          <a:noFill/>
          <a:ln w="9651">
            <a:solidFill>
              <a:srgbClr val="28166F"/>
            </a:solidFill>
            <a:round/>
          </a:ln>
        </p:spPr>
        <p:txBody>
          <a:bodyPr lIns="0" tIns="0" rIns="0" bIns="0"/>
          <a:lstStyle/>
          <a:p>
            <a:endParaRPr lang="el-GR"/>
          </a:p>
        </p:txBody>
      </p:sp>
      <p:sp>
        <p:nvSpPr>
          <p:cNvPr id="10858" name="object 619"/>
          <p:cNvSpPr/>
          <p:nvPr/>
        </p:nvSpPr>
        <p:spPr bwMode="auto">
          <a:xfrm>
            <a:off x="2782888" y="3803650"/>
            <a:ext cx="12700" cy="12700"/>
          </a:xfrm>
          <a:custGeom>
            <a:avLst/>
            <a:gdLst>
              <a:gd name="T0" fmla="*/ 12192 w 12192"/>
              <a:gd name="T1" fmla="*/ 5334 h 12954"/>
              <a:gd name="T2" fmla="*/ 5334 w 12192"/>
              <a:gd name="T3" fmla="*/ 0 h 12954"/>
              <a:gd name="T4" fmla="*/ 0 w 12192"/>
              <a:gd name="T5" fmla="*/ 7620 h 12954"/>
              <a:gd name="T6" fmla="*/ 5334 w 12192"/>
              <a:gd name="T7" fmla="*/ 12954 h 12954"/>
              <a:gd name="T8" fmla="*/ 12192 w 12192"/>
              <a:gd name="T9" fmla="*/ 5334 h 12954"/>
              <a:gd name="T10" fmla="*/ 0 60000 65536"/>
              <a:gd name="T11" fmla="*/ 0 60000 65536"/>
              <a:gd name="T12" fmla="*/ 0 60000 65536"/>
              <a:gd name="T13" fmla="*/ 0 60000 65536"/>
              <a:gd name="T14" fmla="*/ 0 60000 65536"/>
              <a:gd name="T15" fmla="*/ 0 w 12192"/>
              <a:gd name="T16" fmla="*/ 0 h 12954"/>
              <a:gd name="T17" fmla="*/ 12192 w 12192"/>
              <a:gd name="T18" fmla="*/ 12954 h 12954"/>
            </a:gdLst>
            <a:ahLst/>
            <a:cxnLst>
              <a:cxn ang="T10">
                <a:pos x="T0" y="T1"/>
              </a:cxn>
              <a:cxn ang="T11">
                <a:pos x="T2" y="T3"/>
              </a:cxn>
              <a:cxn ang="T12">
                <a:pos x="T4" y="T5"/>
              </a:cxn>
              <a:cxn ang="T13">
                <a:pos x="T6" y="T7"/>
              </a:cxn>
              <a:cxn ang="T14">
                <a:pos x="T8" y="T9"/>
              </a:cxn>
            </a:cxnLst>
            <a:rect l="T15" t="T16" r="T17" b="T18"/>
            <a:pathLst>
              <a:path w="12192" h="12954">
                <a:moveTo>
                  <a:pt x="12192" y="5334"/>
                </a:moveTo>
                <a:lnTo>
                  <a:pt x="5334" y="0"/>
                </a:lnTo>
                <a:lnTo>
                  <a:pt x="0" y="7620"/>
                </a:lnTo>
                <a:lnTo>
                  <a:pt x="5334" y="12954"/>
                </a:lnTo>
                <a:lnTo>
                  <a:pt x="12192" y="5334"/>
                </a:lnTo>
                <a:close/>
              </a:path>
            </a:pathLst>
          </a:custGeom>
          <a:solidFill>
            <a:srgbClr val="28166F"/>
          </a:solidFill>
          <a:ln w="9525">
            <a:noFill/>
            <a:round/>
          </a:ln>
        </p:spPr>
        <p:txBody>
          <a:bodyPr lIns="0" tIns="0" rIns="0" bIns="0"/>
          <a:lstStyle/>
          <a:p>
            <a:endParaRPr lang="el-GR"/>
          </a:p>
        </p:txBody>
      </p:sp>
      <p:sp>
        <p:nvSpPr>
          <p:cNvPr id="10859" name="object 620"/>
          <p:cNvSpPr/>
          <p:nvPr/>
        </p:nvSpPr>
        <p:spPr bwMode="auto">
          <a:xfrm>
            <a:off x="2782888" y="3997325"/>
            <a:ext cx="12700" cy="11113"/>
          </a:xfrm>
          <a:custGeom>
            <a:avLst/>
            <a:gdLst>
              <a:gd name="T0" fmla="*/ 12192 w 12192"/>
              <a:gd name="T1" fmla="*/ 5334 h 10668"/>
              <a:gd name="T2" fmla="*/ 5334 w 12192"/>
              <a:gd name="T3" fmla="*/ 0 h 10668"/>
              <a:gd name="T4" fmla="*/ 0 w 12192"/>
              <a:gd name="T5" fmla="*/ 5334 h 10668"/>
              <a:gd name="T6" fmla="*/ 5334 w 12192"/>
              <a:gd name="T7" fmla="*/ 10668 h 10668"/>
              <a:gd name="T8" fmla="*/ 12192 w 12192"/>
              <a:gd name="T9" fmla="*/ 5334 h 10668"/>
              <a:gd name="T10" fmla="*/ 0 60000 65536"/>
              <a:gd name="T11" fmla="*/ 0 60000 65536"/>
              <a:gd name="T12" fmla="*/ 0 60000 65536"/>
              <a:gd name="T13" fmla="*/ 0 60000 65536"/>
              <a:gd name="T14" fmla="*/ 0 60000 65536"/>
              <a:gd name="T15" fmla="*/ 0 w 12192"/>
              <a:gd name="T16" fmla="*/ 0 h 10668"/>
              <a:gd name="T17" fmla="*/ 12192 w 12192"/>
              <a:gd name="T18" fmla="*/ 10668 h 10668"/>
            </a:gdLst>
            <a:ahLst/>
            <a:cxnLst>
              <a:cxn ang="T10">
                <a:pos x="T0" y="T1"/>
              </a:cxn>
              <a:cxn ang="T11">
                <a:pos x="T2" y="T3"/>
              </a:cxn>
              <a:cxn ang="T12">
                <a:pos x="T4" y="T5"/>
              </a:cxn>
              <a:cxn ang="T13">
                <a:pos x="T6" y="T7"/>
              </a:cxn>
              <a:cxn ang="T14">
                <a:pos x="T8" y="T9"/>
              </a:cxn>
            </a:cxnLst>
            <a:rect l="T15" t="T16" r="T17" b="T18"/>
            <a:pathLst>
              <a:path w="12192" h="10668">
                <a:moveTo>
                  <a:pt x="12192" y="5334"/>
                </a:moveTo>
                <a:lnTo>
                  <a:pt x="5334" y="0"/>
                </a:lnTo>
                <a:lnTo>
                  <a:pt x="0" y="5334"/>
                </a:lnTo>
                <a:lnTo>
                  <a:pt x="5334" y="10668"/>
                </a:lnTo>
                <a:lnTo>
                  <a:pt x="12192" y="5334"/>
                </a:lnTo>
                <a:close/>
              </a:path>
            </a:pathLst>
          </a:custGeom>
          <a:solidFill>
            <a:srgbClr val="28166F"/>
          </a:solidFill>
          <a:ln w="9525">
            <a:noFill/>
            <a:round/>
          </a:ln>
        </p:spPr>
        <p:txBody>
          <a:bodyPr lIns="0" tIns="0" rIns="0" bIns="0"/>
          <a:lstStyle/>
          <a:p>
            <a:endParaRPr lang="el-GR"/>
          </a:p>
        </p:txBody>
      </p:sp>
      <p:sp>
        <p:nvSpPr>
          <p:cNvPr id="10860" name="object 621"/>
          <p:cNvSpPr/>
          <p:nvPr/>
        </p:nvSpPr>
        <p:spPr bwMode="auto">
          <a:xfrm>
            <a:off x="3035300" y="3803650"/>
            <a:ext cx="9525" cy="12700"/>
          </a:xfrm>
          <a:custGeom>
            <a:avLst/>
            <a:gdLst>
              <a:gd name="T0" fmla="*/ 10668 w 10668"/>
              <a:gd name="T1" fmla="*/ 7620 h 12954"/>
              <a:gd name="T2" fmla="*/ 4571 w 10668"/>
              <a:gd name="T3" fmla="*/ 0 h 12954"/>
              <a:gd name="T4" fmla="*/ 0 w 10668"/>
              <a:gd name="T5" fmla="*/ 5334 h 12954"/>
              <a:gd name="T6" fmla="*/ 4571 w 10668"/>
              <a:gd name="T7" fmla="*/ 12954 h 12954"/>
              <a:gd name="T8" fmla="*/ 10668 w 10668"/>
              <a:gd name="T9" fmla="*/ 7620 h 12954"/>
              <a:gd name="T10" fmla="*/ 0 60000 65536"/>
              <a:gd name="T11" fmla="*/ 0 60000 65536"/>
              <a:gd name="T12" fmla="*/ 0 60000 65536"/>
              <a:gd name="T13" fmla="*/ 0 60000 65536"/>
              <a:gd name="T14" fmla="*/ 0 60000 65536"/>
              <a:gd name="T15" fmla="*/ 0 w 10668"/>
              <a:gd name="T16" fmla="*/ 0 h 12954"/>
              <a:gd name="T17" fmla="*/ 10668 w 10668"/>
              <a:gd name="T18" fmla="*/ 12954 h 12954"/>
            </a:gdLst>
            <a:ahLst/>
            <a:cxnLst>
              <a:cxn ang="T10">
                <a:pos x="T0" y="T1"/>
              </a:cxn>
              <a:cxn ang="T11">
                <a:pos x="T2" y="T3"/>
              </a:cxn>
              <a:cxn ang="T12">
                <a:pos x="T4" y="T5"/>
              </a:cxn>
              <a:cxn ang="T13">
                <a:pos x="T6" y="T7"/>
              </a:cxn>
              <a:cxn ang="T14">
                <a:pos x="T8" y="T9"/>
              </a:cxn>
            </a:cxnLst>
            <a:rect l="T15" t="T16" r="T17" b="T18"/>
            <a:pathLst>
              <a:path w="10668" h="12954">
                <a:moveTo>
                  <a:pt x="10668" y="7620"/>
                </a:moveTo>
                <a:lnTo>
                  <a:pt x="4571" y="0"/>
                </a:lnTo>
                <a:lnTo>
                  <a:pt x="0" y="5334"/>
                </a:lnTo>
                <a:lnTo>
                  <a:pt x="4571" y="12954"/>
                </a:lnTo>
                <a:lnTo>
                  <a:pt x="10668" y="7620"/>
                </a:lnTo>
                <a:close/>
              </a:path>
            </a:pathLst>
          </a:custGeom>
          <a:solidFill>
            <a:srgbClr val="28166F"/>
          </a:solidFill>
          <a:ln w="9525">
            <a:noFill/>
            <a:round/>
          </a:ln>
        </p:spPr>
        <p:txBody>
          <a:bodyPr lIns="0" tIns="0" rIns="0" bIns="0"/>
          <a:lstStyle/>
          <a:p>
            <a:endParaRPr lang="el-GR"/>
          </a:p>
        </p:txBody>
      </p:sp>
      <p:sp>
        <p:nvSpPr>
          <p:cNvPr id="10861" name="object 622"/>
          <p:cNvSpPr/>
          <p:nvPr/>
        </p:nvSpPr>
        <p:spPr bwMode="auto">
          <a:xfrm>
            <a:off x="3035300" y="3997325"/>
            <a:ext cx="9525" cy="11113"/>
          </a:xfrm>
          <a:custGeom>
            <a:avLst/>
            <a:gdLst>
              <a:gd name="T0" fmla="*/ 10668 w 10668"/>
              <a:gd name="T1" fmla="*/ 5334 h 10668"/>
              <a:gd name="T2" fmla="*/ 4571 w 10668"/>
              <a:gd name="T3" fmla="*/ 0 h 10668"/>
              <a:gd name="T4" fmla="*/ 0 w 10668"/>
              <a:gd name="T5" fmla="*/ 5334 h 10668"/>
              <a:gd name="T6" fmla="*/ 4571 w 10668"/>
              <a:gd name="T7" fmla="*/ 10668 h 10668"/>
              <a:gd name="T8" fmla="*/ 10668 w 10668"/>
              <a:gd name="T9" fmla="*/ 5334 h 10668"/>
              <a:gd name="T10" fmla="*/ 0 60000 65536"/>
              <a:gd name="T11" fmla="*/ 0 60000 65536"/>
              <a:gd name="T12" fmla="*/ 0 60000 65536"/>
              <a:gd name="T13" fmla="*/ 0 60000 65536"/>
              <a:gd name="T14" fmla="*/ 0 60000 65536"/>
              <a:gd name="T15" fmla="*/ 0 w 10668"/>
              <a:gd name="T16" fmla="*/ 0 h 10668"/>
              <a:gd name="T17" fmla="*/ 10668 w 10668"/>
              <a:gd name="T18" fmla="*/ 10668 h 10668"/>
            </a:gdLst>
            <a:ahLst/>
            <a:cxnLst>
              <a:cxn ang="T10">
                <a:pos x="T0" y="T1"/>
              </a:cxn>
              <a:cxn ang="T11">
                <a:pos x="T2" y="T3"/>
              </a:cxn>
              <a:cxn ang="T12">
                <a:pos x="T4" y="T5"/>
              </a:cxn>
              <a:cxn ang="T13">
                <a:pos x="T6" y="T7"/>
              </a:cxn>
              <a:cxn ang="T14">
                <a:pos x="T8" y="T9"/>
              </a:cxn>
            </a:cxnLst>
            <a:rect l="T15" t="T16" r="T17" b="T18"/>
            <a:pathLst>
              <a:path w="10668" h="10668">
                <a:moveTo>
                  <a:pt x="10668" y="5334"/>
                </a:moveTo>
                <a:lnTo>
                  <a:pt x="4571" y="0"/>
                </a:lnTo>
                <a:lnTo>
                  <a:pt x="0" y="5334"/>
                </a:lnTo>
                <a:lnTo>
                  <a:pt x="4571" y="10668"/>
                </a:lnTo>
                <a:lnTo>
                  <a:pt x="10668" y="5334"/>
                </a:lnTo>
                <a:close/>
              </a:path>
            </a:pathLst>
          </a:custGeom>
          <a:solidFill>
            <a:srgbClr val="28166F"/>
          </a:solidFill>
          <a:ln w="9525">
            <a:noFill/>
            <a:round/>
          </a:ln>
        </p:spPr>
        <p:txBody>
          <a:bodyPr lIns="0" tIns="0" rIns="0" bIns="0"/>
          <a:lstStyle/>
          <a:p>
            <a:endParaRPr lang="el-GR"/>
          </a:p>
        </p:txBody>
      </p:sp>
      <p:sp>
        <p:nvSpPr>
          <p:cNvPr id="10862" name="object 623"/>
          <p:cNvSpPr/>
          <p:nvPr/>
        </p:nvSpPr>
        <p:spPr bwMode="auto">
          <a:xfrm>
            <a:off x="2808288" y="3997325"/>
            <a:ext cx="9525" cy="23813"/>
          </a:xfrm>
          <a:custGeom>
            <a:avLst/>
            <a:gdLst>
              <a:gd name="T0" fmla="*/ 5334 w 10668"/>
              <a:gd name="T1" fmla="*/ 0 h 23622"/>
              <a:gd name="T2" fmla="*/ 5334 w 10668"/>
              <a:gd name="T3" fmla="*/ 23622 h 23622"/>
              <a:gd name="T4" fmla="*/ 0 60000 65536"/>
              <a:gd name="T5" fmla="*/ 0 60000 65536"/>
              <a:gd name="T6" fmla="*/ 0 w 10668"/>
              <a:gd name="T7" fmla="*/ 0 h 23622"/>
              <a:gd name="T8" fmla="*/ 10668 w 10668"/>
              <a:gd name="T9" fmla="*/ 23622 h 23622"/>
            </a:gdLst>
            <a:ahLst/>
            <a:cxnLst>
              <a:cxn ang="T4">
                <a:pos x="T0" y="T1"/>
              </a:cxn>
              <a:cxn ang="T5">
                <a:pos x="T2" y="T3"/>
              </a:cxn>
            </a:cxnLst>
            <a:rect l="T6" t="T7" r="T8" b="T9"/>
            <a:pathLst>
              <a:path w="10668" h="23622">
                <a:moveTo>
                  <a:pt x="5334" y="0"/>
                </a:moveTo>
                <a:lnTo>
                  <a:pt x="5334" y="23622"/>
                </a:lnTo>
              </a:path>
            </a:pathLst>
          </a:custGeom>
          <a:noFill/>
          <a:ln w="11938">
            <a:solidFill>
              <a:srgbClr val="1F1A17"/>
            </a:solidFill>
            <a:round/>
          </a:ln>
        </p:spPr>
        <p:txBody>
          <a:bodyPr lIns="0" tIns="0" rIns="0" bIns="0"/>
          <a:lstStyle/>
          <a:p>
            <a:endParaRPr lang="el-GR"/>
          </a:p>
        </p:txBody>
      </p:sp>
      <p:sp>
        <p:nvSpPr>
          <p:cNvPr id="10863" name="object 624"/>
          <p:cNvSpPr/>
          <p:nvPr/>
        </p:nvSpPr>
        <p:spPr bwMode="auto">
          <a:xfrm>
            <a:off x="2803525" y="4013200"/>
            <a:ext cx="19050" cy="0"/>
          </a:xfrm>
          <a:custGeom>
            <a:avLst/>
            <a:gdLst>
              <a:gd name="T0" fmla="*/ 19811 w 19811"/>
              <a:gd name="T1" fmla="*/ 0 w 19811"/>
              <a:gd name="T2" fmla="*/ 0 60000 65536"/>
              <a:gd name="T3" fmla="*/ 0 60000 65536"/>
              <a:gd name="T4" fmla="*/ 0 w 19811"/>
              <a:gd name="T5" fmla="*/ 19811 w 19811"/>
            </a:gdLst>
            <a:ahLst/>
            <a:cxnLst>
              <a:cxn ang="T2">
                <a:pos x="T0" y="0"/>
              </a:cxn>
              <a:cxn ang="T3">
                <a:pos x="T1" y="0"/>
              </a:cxn>
            </a:cxnLst>
            <a:rect l="T4" t="0" r="T5" b="0"/>
            <a:pathLst>
              <a:path w="19811">
                <a:moveTo>
                  <a:pt x="19811" y="0"/>
                </a:moveTo>
                <a:lnTo>
                  <a:pt x="0" y="0"/>
                </a:lnTo>
              </a:path>
            </a:pathLst>
          </a:custGeom>
          <a:noFill/>
          <a:ln w="12318">
            <a:solidFill>
              <a:srgbClr val="28166F"/>
            </a:solidFill>
            <a:round/>
          </a:ln>
        </p:spPr>
        <p:txBody>
          <a:bodyPr lIns="0" tIns="0" rIns="0" bIns="0"/>
          <a:lstStyle/>
          <a:p>
            <a:endParaRPr lang="el-GR"/>
          </a:p>
        </p:txBody>
      </p:sp>
      <p:sp>
        <p:nvSpPr>
          <p:cNvPr id="10864" name="object 625"/>
          <p:cNvSpPr/>
          <p:nvPr/>
        </p:nvSpPr>
        <p:spPr bwMode="auto">
          <a:xfrm>
            <a:off x="2806700" y="4016375"/>
            <a:ext cx="14288"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9176">
            <a:solidFill>
              <a:srgbClr val="28166F"/>
            </a:solidFill>
            <a:round/>
          </a:ln>
        </p:spPr>
        <p:txBody>
          <a:bodyPr lIns="0" tIns="0" rIns="0" bIns="0"/>
          <a:lstStyle/>
          <a:p>
            <a:endParaRPr lang="el-GR"/>
          </a:p>
        </p:txBody>
      </p:sp>
      <p:sp>
        <p:nvSpPr>
          <p:cNvPr id="10865" name="object 626"/>
          <p:cNvSpPr/>
          <p:nvPr/>
        </p:nvSpPr>
        <p:spPr bwMode="auto">
          <a:xfrm>
            <a:off x="2806700" y="4014788"/>
            <a:ext cx="14288" cy="6350"/>
          </a:xfrm>
          <a:custGeom>
            <a:avLst/>
            <a:gdLst>
              <a:gd name="T0" fmla="*/ 7619 w 15239"/>
              <a:gd name="T1" fmla="*/ 0 h 6095"/>
              <a:gd name="T2" fmla="*/ 7619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19" y="0"/>
                </a:moveTo>
                <a:lnTo>
                  <a:pt x="7619" y="6095"/>
                </a:lnTo>
              </a:path>
            </a:pathLst>
          </a:custGeom>
          <a:noFill/>
          <a:ln w="16509">
            <a:solidFill>
              <a:srgbClr val="28166F"/>
            </a:solidFill>
            <a:round/>
          </a:ln>
        </p:spPr>
        <p:txBody>
          <a:bodyPr lIns="0" tIns="0" rIns="0" bIns="0"/>
          <a:lstStyle/>
          <a:p>
            <a:endParaRPr lang="el-GR"/>
          </a:p>
        </p:txBody>
      </p:sp>
      <p:sp>
        <p:nvSpPr>
          <p:cNvPr id="10866" name="object 627"/>
          <p:cNvSpPr/>
          <p:nvPr/>
        </p:nvSpPr>
        <p:spPr bwMode="auto">
          <a:xfrm>
            <a:off x="2832100" y="3997325"/>
            <a:ext cx="9525" cy="23813"/>
          </a:xfrm>
          <a:custGeom>
            <a:avLst/>
            <a:gdLst>
              <a:gd name="T0" fmla="*/ 5333 w 10668"/>
              <a:gd name="T1" fmla="*/ 0 h 23622"/>
              <a:gd name="T2" fmla="*/ 5333 w 10668"/>
              <a:gd name="T3" fmla="*/ 23622 h 23622"/>
              <a:gd name="T4" fmla="*/ 0 60000 65536"/>
              <a:gd name="T5" fmla="*/ 0 60000 65536"/>
              <a:gd name="T6" fmla="*/ 0 w 10668"/>
              <a:gd name="T7" fmla="*/ 0 h 23622"/>
              <a:gd name="T8" fmla="*/ 10668 w 10668"/>
              <a:gd name="T9" fmla="*/ 23622 h 23622"/>
            </a:gdLst>
            <a:ahLst/>
            <a:cxnLst>
              <a:cxn ang="T4">
                <a:pos x="T0" y="T1"/>
              </a:cxn>
              <a:cxn ang="T5">
                <a:pos x="T2" y="T3"/>
              </a:cxn>
            </a:cxnLst>
            <a:rect l="T6" t="T7" r="T8" b="T9"/>
            <a:pathLst>
              <a:path w="10668" h="23622">
                <a:moveTo>
                  <a:pt x="5333" y="0"/>
                </a:moveTo>
                <a:lnTo>
                  <a:pt x="5333" y="23622"/>
                </a:lnTo>
              </a:path>
            </a:pathLst>
          </a:custGeom>
          <a:noFill/>
          <a:ln w="11938">
            <a:solidFill>
              <a:srgbClr val="1F1A17"/>
            </a:solidFill>
            <a:round/>
          </a:ln>
        </p:spPr>
        <p:txBody>
          <a:bodyPr lIns="0" tIns="0" rIns="0" bIns="0"/>
          <a:lstStyle/>
          <a:p>
            <a:endParaRPr lang="el-GR"/>
          </a:p>
        </p:txBody>
      </p:sp>
      <p:sp>
        <p:nvSpPr>
          <p:cNvPr id="10867" name="object 628"/>
          <p:cNvSpPr/>
          <p:nvPr/>
        </p:nvSpPr>
        <p:spPr bwMode="auto">
          <a:xfrm>
            <a:off x="2827338" y="4013200"/>
            <a:ext cx="19050" cy="0"/>
          </a:xfrm>
          <a:custGeom>
            <a:avLst/>
            <a:gdLst>
              <a:gd name="T0" fmla="*/ 19811 w 19811"/>
              <a:gd name="T1" fmla="*/ 0 w 19811"/>
              <a:gd name="T2" fmla="*/ 0 60000 65536"/>
              <a:gd name="T3" fmla="*/ 0 60000 65536"/>
              <a:gd name="T4" fmla="*/ 0 w 19811"/>
              <a:gd name="T5" fmla="*/ 19811 w 19811"/>
            </a:gdLst>
            <a:ahLst/>
            <a:cxnLst>
              <a:cxn ang="T2">
                <a:pos x="T0" y="0"/>
              </a:cxn>
              <a:cxn ang="T3">
                <a:pos x="T1" y="0"/>
              </a:cxn>
            </a:cxnLst>
            <a:rect l="T4" t="0" r="T5" b="0"/>
            <a:pathLst>
              <a:path w="19811">
                <a:moveTo>
                  <a:pt x="19811" y="0"/>
                </a:moveTo>
                <a:lnTo>
                  <a:pt x="0" y="0"/>
                </a:lnTo>
              </a:path>
            </a:pathLst>
          </a:custGeom>
          <a:noFill/>
          <a:ln w="11556">
            <a:solidFill>
              <a:srgbClr val="28166F"/>
            </a:solidFill>
            <a:round/>
          </a:ln>
        </p:spPr>
        <p:txBody>
          <a:bodyPr lIns="0" tIns="0" rIns="0" bIns="0"/>
          <a:lstStyle/>
          <a:p>
            <a:endParaRPr lang="el-GR"/>
          </a:p>
        </p:txBody>
      </p:sp>
      <p:sp>
        <p:nvSpPr>
          <p:cNvPr id="10868" name="object 629"/>
          <p:cNvSpPr/>
          <p:nvPr/>
        </p:nvSpPr>
        <p:spPr bwMode="auto">
          <a:xfrm>
            <a:off x="2841625" y="4006850"/>
            <a:ext cx="12700" cy="0"/>
          </a:xfrm>
          <a:custGeom>
            <a:avLst/>
            <a:gdLst>
              <a:gd name="T0" fmla="*/ 11430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8128">
            <a:solidFill>
              <a:srgbClr val="28166F"/>
            </a:solidFill>
            <a:round/>
          </a:ln>
        </p:spPr>
        <p:txBody>
          <a:bodyPr lIns="0" tIns="0" rIns="0" bIns="0"/>
          <a:lstStyle/>
          <a:p>
            <a:endParaRPr lang="el-GR"/>
          </a:p>
        </p:txBody>
      </p:sp>
      <p:sp>
        <p:nvSpPr>
          <p:cNvPr id="10869" name="object 630"/>
          <p:cNvSpPr/>
          <p:nvPr/>
        </p:nvSpPr>
        <p:spPr bwMode="auto">
          <a:xfrm>
            <a:off x="2825750" y="4005263"/>
            <a:ext cx="6350" cy="3175"/>
          </a:xfrm>
          <a:custGeom>
            <a:avLst/>
            <a:gdLst>
              <a:gd name="T0" fmla="*/ 3048 w 6095"/>
              <a:gd name="T1" fmla="*/ 0 h 2285"/>
              <a:gd name="T2" fmla="*/ 3048 w 6095"/>
              <a:gd name="T3" fmla="*/ 2285 h 2285"/>
              <a:gd name="T4" fmla="*/ 0 60000 65536"/>
              <a:gd name="T5" fmla="*/ 0 60000 65536"/>
              <a:gd name="T6" fmla="*/ 0 w 6095"/>
              <a:gd name="T7" fmla="*/ 0 h 2285"/>
              <a:gd name="T8" fmla="*/ 6095 w 6095"/>
              <a:gd name="T9" fmla="*/ 2285 h 2285"/>
            </a:gdLst>
            <a:ahLst/>
            <a:cxnLst>
              <a:cxn ang="T4">
                <a:pos x="T0" y="T1"/>
              </a:cxn>
              <a:cxn ang="T5">
                <a:pos x="T2" y="T3"/>
              </a:cxn>
            </a:cxnLst>
            <a:rect l="T6" t="T7" r="T8" b="T9"/>
            <a:pathLst>
              <a:path w="6095" h="2285">
                <a:moveTo>
                  <a:pt x="3048" y="0"/>
                </a:moveTo>
                <a:lnTo>
                  <a:pt x="3048" y="2285"/>
                </a:lnTo>
              </a:path>
            </a:pathLst>
          </a:custGeom>
          <a:noFill/>
          <a:ln w="7365">
            <a:solidFill>
              <a:srgbClr val="28166F"/>
            </a:solidFill>
            <a:round/>
          </a:ln>
        </p:spPr>
        <p:txBody>
          <a:bodyPr lIns="0" tIns="0" rIns="0" bIns="0"/>
          <a:lstStyle/>
          <a:p>
            <a:endParaRPr lang="el-GR"/>
          </a:p>
        </p:txBody>
      </p:sp>
      <p:sp>
        <p:nvSpPr>
          <p:cNvPr id="10870" name="object 631"/>
          <p:cNvSpPr/>
          <p:nvPr/>
        </p:nvSpPr>
        <p:spPr bwMode="auto">
          <a:xfrm>
            <a:off x="2828925" y="4017963"/>
            <a:ext cx="15875"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8033">
            <a:solidFill>
              <a:srgbClr val="28166F"/>
            </a:solidFill>
            <a:round/>
          </a:ln>
        </p:spPr>
        <p:txBody>
          <a:bodyPr lIns="0" tIns="0" rIns="0" bIns="0"/>
          <a:lstStyle/>
          <a:p>
            <a:endParaRPr lang="el-GR"/>
          </a:p>
        </p:txBody>
      </p:sp>
      <p:sp>
        <p:nvSpPr>
          <p:cNvPr id="10871" name="object 632"/>
          <p:cNvSpPr/>
          <p:nvPr/>
        </p:nvSpPr>
        <p:spPr bwMode="auto">
          <a:xfrm>
            <a:off x="2828925" y="4011613"/>
            <a:ext cx="15875" cy="7937"/>
          </a:xfrm>
          <a:custGeom>
            <a:avLst/>
            <a:gdLst>
              <a:gd name="T0" fmla="*/ 8381 w 16763"/>
              <a:gd name="T1" fmla="*/ 0 h 8382"/>
              <a:gd name="T2" fmla="*/ 8381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1" y="0"/>
                </a:moveTo>
                <a:lnTo>
                  <a:pt x="8381" y="8382"/>
                </a:lnTo>
              </a:path>
            </a:pathLst>
          </a:custGeom>
          <a:noFill/>
          <a:ln w="18033">
            <a:solidFill>
              <a:srgbClr val="28166F"/>
            </a:solidFill>
            <a:round/>
          </a:ln>
        </p:spPr>
        <p:txBody>
          <a:bodyPr lIns="0" tIns="0" rIns="0" bIns="0"/>
          <a:lstStyle/>
          <a:p>
            <a:endParaRPr lang="el-GR"/>
          </a:p>
        </p:txBody>
      </p:sp>
      <p:sp>
        <p:nvSpPr>
          <p:cNvPr id="10872" name="object 633"/>
          <p:cNvSpPr/>
          <p:nvPr/>
        </p:nvSpPr>
        <p:spPr bwMode="auto">
          <a:xfrm>
            <a:off x="284321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873" name="object 634"/>
          <p:cNvSpPr/>
          <p:nvPr/>
        </p:nvSpPr>
        <p:spPr bwMode="auto">
          <a:xfrm>
            <a:off x="2857500" y="3997325"/>
            <a:ext cx="4763" cy="23813"/>
          </a:xfrm>
          <a:custGeom>
            <a:avLst/>
            <a:gdLst>
              <a:gd name="T0" fmla="*/ 2667 w 5333"/>
              <a:gd name="T1" fmla="*/ 0 h 23622"/>
              <a:gd name="T2" fmla="*/ 2667 w 5333"/>
              <a:gd name="T3" fmla="*/ 23622 h 23622"/>
              <a:gd name="T4" fmla="*/ 0 60000 65536"/>
              <a:gd name="T5" fmla="*/ 0 60000 65536"/>
              <a:gd name="T6" fmla="*/ 0 w 5333"/>
              <a:gd name="T7" fmla="*/ 0 h 23622"/>
              <a:gd name="T8" fmla="*/ 5333 w 5333"/>
              <a:gd name="T9" fmla="*/ 23622 h 23622"/>
            </a:gdLst>
            <a:ahLst/>
            <a:cxnLst>
              <a:cxn ang="T4">
                <a:pos x="T0" y="T1"/>
              </a:cxn>
              <a:cxn ang="T5">
                <a:pos x="T2" y="T3"/>
              </a:cxn>
            </a:cxnLst>
            <a:rect l="T6" t="T7" r="T8" b="T9"/>
            <a:pathLst>
              <a:path w="5333" h="23622">
                <a:moveTo>
                  <a:pt x="2667" y="0"/>
                </a:moveTo>
                <a:lnTo>
                  <a:pt x="2667" y="23622"/>
                </a:lnTo>
              </a:path>
            </a:pathLst>
          </a:custGeom>
          <a:noFill/>
          <a:ln w="6603">
            <a:solidFill>
              <a:srgbClr val="1F1A17"/>
            </a:solidFill>
            <a:round/>
          </a:ln>
        </p:spPr>
        <p:txBody>
          <a:bodyPr lIns="0" tIns="0" rIns="0" bIns="0"/>
          <a:lstStyle/>
          <a:p>
            <a:endParaRPr lang="el-GR"/>
          </a:p>
        </p:txBody>
      </p:sp>
      <p:sp>
        <p:nvSpPr>
          <p:cNvPr id="10874" name="object 635"/>
          <p:cNvSpPr/>
          <p:nvPr/>
        </p:nvSpPr>
        <p:spPr bwMode="auto">
          <a:xfrm>
            <a:off x="2862263" y="4010025"/>
            <a:ext cx="9525"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14224">
            <a:solidFill>
              <a:srgbClr val="28166F"/>
            </a:solidFill>
            <a:round/>
          </a:ln>
        </p:spPr>
        <p:txBody>
          <a:bodyPr lIns="0" tIns="0" rIns="0" bIns="0"/>
          <a:lstStyle/>
          <a:p>
            <a:endParaRPr lang="el-GR"/>
          </a:p>
        </p:txBody>
      </p:sp>
      <p:sp>
        <p:nvSpPr>
          <p:cNvPr id="10875" name="object 636"/>
          <p:cNvSpPr/>
          <p:nvPr/>
        </p:nvSpPr>
        <p:spPr bwMode="auto">
          <a:xfrm>
            <a:off x="2849563" y="4013200"/>
            <a:ext cx="7937"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13842">
            <a:solidFill>
              <a:srgbClr val="28166F"/>
            </a:solidFill>
            <a:round/>
          </a:ln>
        </p:spPr>
        <p:txBody>
          <a:bodyPr lIns="0" tIns="0" rIns="0" bIns="0"/>
          <a:lstStyle/>
          <a:p>
            <a:endParaRPr lang="el-GR"/>
          </a:p>
        </p:txBody>
      </p:sp>
      <p:sp>
        <p:nvSpPr>
          <p:cNvPr id="10876" name="object 637"/>
          <p:cNvSpPr/>
          <p:nvPr/>
        </p:nvSpPr>
        <p:spPr bwMode="auto">
          <a:xfrm>
            <a:off x="2851150" y="4014788"/>
            <a:ext cx="15875" cy="0"/>
          </a:xfrm>
          <a:custGeom>
            <a:avLst/>
            <a:gdLst>
              <a:gd name="T0" fmla="*/ 16764 w 16764"/>
              <a:gd name="T1" fmla="*/ 0 w 16764"/>
              <a:gd name="T2" fmla="*/ 0 60000 65536"/>
              <a:gd name="T3" fmla="*/ 0 60000 65536"/>
              <a:gd name="T4" fmla="*/ 0 w 16764"/>
              <a:gd name="T5" fmla="*/ 16764 w 16764"/>
            </a:gdLst>
            <a:ahLst/>
            <a:cxnLst>
              <a:cxn ang="T2">
                <a:pos x="T0" y="0"/>
              </a:cxn>
              <a:cxn ang="T3">
                <a:pos x="T1" y="0"/>
              </a:cxn>
            </a:cxnLst>
            <a:rect l="T4" t="0" r="T5" b="0"/>
            <a:pathLst>
              <a:path w="16764">
                <a:moveTo>
                  <a:pt x="16764" y="0"/>
                </a:moveTo>
                <a:lnTo>
                  <a:pt x="0" y="0"/>
                </a:lnTo>
              </a:path>
            </a:pathLst>
          </a:custGeom>
          <a:noFill/>
          <a:ln w="24129">
            <a:solidFill>
              <a:srgbClr val="28166F"/>
            </a:solidFill>
            <a:round/>
          </a:ln>
        </p:spPr>
        <p:txBody>
          <a:bodyPr lIns="0" tIns="0" rIns="0" bIns="0"/>
          <a:lstStyle/>
          <a:p>
            <a:endParaRPr lang="el-GR"/>
          </a:p>
        </p:txBody>
      </p:sp>
      <p:sp>
        <p:nvSpPr>
          <p:cNvPr id="10877" name="object 638"/>
          <p:cNvSpPr/>
          <p:nvPr/>
        </p:nvSpPr>
        <p:spPr bwMode="auto">
          <a:xfrm>
            <a:off x="2862263" y="4014788"/>
            <a:ext cx="4762" cy="1587"/>
          </a:xfrm>
          <a:custGeom>
            <a:avLst/>
            <a:gdLst>
              <a:gd name="T0" fmla="*/ 2286 w 4572"/>
              <a:gd name="T1" fmla="*/ 0 h 1524"/>
              <a:gd name="T2" fmla="*/ 2286 w 4572"/>
              <a:gd name="T3" fmla="*/ 1524 h 1524"/>
              <a:gd name="T4" fmla="*/ 0 60000 65536"/>
              <a:gd name="T5" fmla="*/ 0 60000 65536"/>
              <a:gd name="T6" fmla="*/ 0 w 4572"/>
              <a:gd name="T7" fmla="*/ 0 h 1524"/>
              <a:gd name="T8" fmla="*/ 4572 w 4572"/>
              <a:gd name="T9" fmla="*/ 1524 h 1524"/>
            </a:gdLst>
            <a:ahLst/>
            <a:cxnLst>
              <a:cxn ang="T4">
                <a:pos x="T0" y="T1"/>
              </a:cxn>
              <a:cxn ang="T5">
                <a:pos x="T2" y="T3"/>
              </a:cxn>
            </a:cxnLst>
            <a:rect l="T6" t="T7" r="T8" b="T9"/>
            <a:pathLst>
              <a:path w="4572" h="1524">
                <a:moveTo>
                  <a:pt x="2286" y="0"/>
                </a:moveTo>
                <a:lnTo>
                  <a:pt x="2286" y="1524"/>
                </a:lnTo>
              </a:path>
            </a:pathLst>
          </a:custGeom>
          <a:noFill/>
          <a:ln w="5842">
            <a:solidFill>
              <a:srgbClr val="28166F"/>
            </a:solidFill>
            <a:round/>
          </a:ln>
        </p:spPr>
        <p:txBody>
          <a:bodyPr lIns="0" tIns="0" rIns="0" bIns="0"/>
          <a:lstStyle/>
          <a:p>
            <a:endParaRPr lang="el-GR"/>
          </a:p>
        </p:txBody>
      </p:sp>
      <p:sp>
        <p:nvSpPr>
          <p:cNvPr id="10878" name="object 639"/>
          <p:cNvSpPr/>
          <p:nvPr/>
        </p:nvSpPr>
        <p:spPr bwMode="auto">
          <a:xfrm>
            <a:off x="2851150" y="4014788"/>
            <a:ext cx="15875" cy="6350"/>
          </a:xfrm>
          <a:custGeom>
            <a:avLst/>
            <a:gdLst>
              <a:gd name="T0" fmla="*/ 8381 w 16763"/>
              <a:gd name="T1" fmla="*/ 0 h 6095"/>
              <a:gd name="T2" fmla="*/ 8381 w 16763"/>
              <a:gd name="T3" fmla="*/ 6095 h 6095"/>
              <a:gd name="T4" fmla="*/ 0 60000 65536"/>
              <a:gd name="T5" fmla="*/ 0 60000 65536"/>
              <a:gd name="T6" fmla="*/ 0 w 16763"/>
              <a:gd name="T7" fmla="*/ 0 h 6095"/>
              <a:gd name="T8" fmla="*/ 16763 w 16763"/>
              <a:gd name="T9" fmla="*/ 6095 h 6095"/>
            </a:gdLst>
            <a:ahLst/>
            <a:cxnLst>
              <a:cxn ang="T4">
                <a:pos x="T0" y="T1"/>
              </a:cxn>
              <a:cxn ang="T5">
                <a:pos x="T2" y="T3"/>
              </a:cxn>
            </a:cxnLst>
            <a:rect l="T6" t="T7" r="T8" b="T9"/>
            <a:pathLst>
              <a:path w="16763" h="6095">
                <a:moveTo>
                  <a:pt x="8381" y="0"/>
                </a:moveTo>
                <a:lnTo>
                  <a:pt x="8381" y="6095"/>
                </a:lnTo>
              </a:path>
            </a:pathLst>
          </a:custGeom>
          <a:noFill/>
          <a:ln w="18033">
            <a:solidFill>
              <a:srgbClr val="28166F"/>
            </a:solidFill>
            <a:round/>
          </a:ln>
        </p:spPr>
        <p:txBody>
          <a:bodyPr lIns="0" tIns="0" rIns="0" bIns="0"/>
          <a:lstStyle/>
          <a:p>
            <a:endParaRPr lang="el-GR"/>
          </a:p>
        </p:txBody>
      </p:sp>
      <p:sp>
        <p:nvSpPr>
          <p:cNvPr id="10879" name="object 640"/>
          <p:cNvSpPr/>
          <p:nvPr/>
        </p:nvSpPr>
        <p:spPr bwMode="auto">
          <a:xfrm>
            <a:off x="285115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880" name="object 641"/>
          <p:cNvSpPr/>
          <p:nvPr/>
        </p:nvSpPr>
        <p:spPr bwMode="auto">
          <a:xfrm>
            <a:off x="2879725" y="3997325"/>
            <a:ext cx="7938" cy="23813"/>
          </a:xfrm>
          <a:custGeom>
            <a:avLst/>
            <a:gdLst>
              <a:gd name="T0" fmla="*/ 4190 w 8381"/>
              <a:gd name="T1" fmla="*/ 0 h 23622"/>
              <a:gd name="T2" fmla="*/ 4190 w 8381"/>
              <a:gd name="T3" fmla="*/ 23622 h 23622"/>
              <a:gd name="T4" fmla="*/ 0 60000 65536"/>
              <a:gd name="T5" fmla="*/ 0 60000 65536"/>
              <a:gd name="T6" fmla="*/ 0 w 8381"/>
              <a:gd name="T7" fmla="*/ 0 h 23622"/>
              <a:gd name="T8" fmla="*/ 8381 w 8381"/>
              <a:gd name="T9" fmla="*/ 23622 h 23622"/>
            </a:gdLst>
            <a:ahLst/>
            <a:cxnLst>
              <a:cxn ang="T4">
                <a:pos x="T0" y="T1"/>
              </a:cxn>
              <a:cxn ang="T5">
                <a:pos x="T2" y="T3"/>
              </a:cxn>
            </a:cxnLst>
            <a:rect l="T6" t="T7" r="T8" b="T9"/>
            <a:pathLst>
              <a:path w="8381" h="23622">
                <a:moveTo>
                  <a:pt x="4190" y="0"/>
                </a:moveTo>
                <a:lnTo>
                  <a:pt x="4190" y="23622"/>
                </a:lnTo>
              </a:path>
            </a:pathLst>
          </a:custGeom>
          <a:noFill/>
          <a:ln w="9651">
            <a:solidFill>
              <a:srgbClr val="1F1A17"/>
            </a:solidFill>
            <a:round/>
          </a:ln>
        </p:spPr>
        <p:txBody>
          <a:bodyPr lIns="0" tIns="0" rIns="0" bIns="0"/>
          <a:lstStyle/>
          <a:p>
            <a:endParaRPr lang="el-GR"/>
          </a:p>
        </p:txBody>
      </p:sp>
      <p:sp>
        <p:nvSpPr>
          <p:cNvPr id="10881" name="object 642"/>
          <p:cNvSpPr/>
          <p:nvPr/>
        </p:nvSpPr>
        <p:spPr bwMode="auto">
          <a:xfrm>
            <a:off x="2873375" y="4013200"/>
            <a:ext cx="17463"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3842">
            <a:solidFill>
              <a:srgbClr val="28166F"/>
            </a:solidFill>
            <a:round/>
          </a:ln>
        </p:spPr>
        <p:txBody>
          <a:bodyPr lIns="0" tIns="0" rIns="0" bIns="0"/>
          <a:lstStyle/>
          <a:p>
            <a:endParaRPr lang="el-GR"/>
          </a:p>
        </p:txBody>
      </p:sp>
      <p:sp>
        <p:nvSpPr>
          <p:cNvPr id="10882" name="object 643"/>
          <p:cNvSpPr/>
          <p:nvPr/>
        </p:nvSpPr>
        <p:spPr bwMode="auto">
          <a:xfrm>
            <a:off x="2871788" y="4008438"/>
            <a:ext cx="25400" cy="0"/>
          </a:xfrm>
          <a:custGeom>
            <a:avLst/>
            <a:gdLst>
              <a:gd name="T0" fmla="*/ 26669 w 26669"/>
              <a:gd name="T1" fmla="*/ 0 w 26669"/>
              <a:gd name="T2" fmla="*/ 0 60000 65536"/>
              <a:gd name="T3" fmla="*/ 0 60000 65536"/>
              <a:gd name="T4" fmla="*/ 0 w 26669"/>
              <a:gd name="T5" fmla="*/ 26669 w 26669"/>
            </a:gdLst>
            <a:ahLst/>
            <a:cxnLst>
              <a:cxn ang="T2">
                <a:pos x="T0" y="0"/>
              </a:cxn>
              <a:cxn ang="T3">
                <a:pos x="T1" y="0"/>
              </a:cxn>
            </a:cxnLst>
            <a:rect l="T4" t="0" r="T5" b="0"/>
            <a:pathLst>
              <a:path w="26669">
                <a:moveTo>
                  <a:pt x="26669" y="0"/>
                </a:moveTo>
                <a:lnTo>
                  <a:pt x="0" y="0"/>
                </a:lnTo>
              </a:path>
            </a:pathLst>
          </a:custGeom>
          <a:noFill/>
          <a:ln w="3175">
            <a:solidFill>
              <a:srgbClr val="28166F"/>
            </a:solidFill>
            <a:round/>
          </a:ln>
        </p:spPr>
        <p:txBody>
          <a:bodyPr lIns="0" tIns="0" rIns="0" bIns="0"/>
          <a:lstStyle/>
          <a:p>
            <a:endParaRPr lang="el-GR"/>
          </a:p>
        </p:txBody>
      </p:sp>
      <p:sp>
        <p:nvSpPr>
          <p:cNvPr id="10883" name="object 644"/>
          <p:cNvSpPr/>
          <p:nvPr/>
        </p:nvSpPr>
        <p:spPr bwMode="auto">
          <a:xfrm>
            <a:off x="2873375" y="4017963"/>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6509">
            <a:solidFill>
              <a:srgbClr val="28166F"/>
            </a:solidFill>
            <a:round/>
          </a:ln>
        </p:spPr>
        <p:txBody>
          <a:bodyPr lIns="0" tIns="0" rIns="0" bIns="0"/>
          <a:lstStyle/>
          <a:p>
            <a:endParaRPr lang="el-GR"/>
          </a:p>
        </p:txBody>
      </p:sp>
      <p:sp>
        <p:nvSpPr>
          <p:cNvPr id="10884" name="object 645"/>
          <p:cNvSpPr/>
          <p:nvPr/>
        </p:nvSpPr>
        <p:spPr bwMode="auto">
          <a:xfrm>
            <a:off x="2873375" y="4011613"/>
            <a:ext cx="15875" cy="7937"/>
          </a:xfrm>
          <a:custGeom>
            <a:avLst/>
            <a:gdLst>
              <a:gd name="T0" fmla="*/ 7619 w 15239"/>
              <a:gd name="T1" fmla="*/ 0 h 8382"/>
              <a:gd name="T2" fmla="*/ 7619 w 15239"/>
              <a:gd name="T3" fmla="*/ 8382 h 8382"/>
              <a:gd name="T4" fmla="*/ 0 60000 65536"/>
              <a:gd name="T5" fmla="*/ 0 60000 65536"/>
              <a:gd name="T6" fmla="*/ 0 w 15239"/>
              <a:gd name="T7" fmla="*/ 0 h 8382"/>
              <a:gd name="T8" fmla="*/ 15239 w 15239"/>
              <a:gd name="T9" fmla="*/ 8382 h 8382"/>
            </a:gdLst>
            <a:ahLst/>
            <a:cxnLst>
              <a:cxn ang="T4">
                <a:pos x="T0" y="T1"/>
              </a:cxn>
              <a:cxn ang="T5">
                <a:pos x="T2" y="T3"/>
              </a:cxn>
            </a:cxnLst>
            <a:rect l="T6" t="T7" r="T8" b="T9"/>
            <a:pathLst>
              <a:path w="15239" h="8382">
                <a:moveTo>
                  <a:pt x="7619" y="0"/>
                </a:moveTo>
                <a:lnTo>
                  <a:pt x="7619" y="8382"/>
                </a:lnTo>
              </a:path>
            </a:pathLst>
          </a:custGeom>
          <a:noFill/>
          <a:ln w="16509">
            <a:solidFill>
              <a:srgbClr val="28166F"/>
            </a:solidFill>
            <a:round/>
          </a:ln>
        </p:spPr>
        <p:txBody>
          <a:bodyPr lIns="0" tIns="0" rIns="0" bIns="0"/>
          <a:lstStyle/>
          <a:p>
            <a:endParaRPr lang="el-GR"/>
          </a:p>
        </p:txBody>
      </p:sp>
      <p:sp>
        <p:nvSpPr>
          <p:cNvPr id="10885" name="object 646"/>
          <p:cNvSpPr/>
          <p:nvPr/>
        </p:nvSpPr>
        <p:spPr bwMode="auto">
          <a:xfrm>
            <a:off x="288766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886" name="object 647"/>
          <p:cNvSpPr/>
          <p:nvPr/>
        </p:nvSpPr>
        <p:spPr bwMode="auto">
          <a:xfrm>
            <a:off x="2898775" y="3997325"/>
            <a:ext cx="7938"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0887" name="object 648"/>
          <p:cNvSpPr/>
          <p:nvPr/>
        </p:nvSpPr>
        <p:spPr bwMode="auto">
          <a:xfrm>
            <a:off x="2906713" y="4008438"/>
            <a:ext cx="17462" cy="0"/>
          </a:xfrm>
          <a:custGeom>
            <a:avLst/>
            <a:gdLst>
              <a:gd name="T0" fmla="*/ 17525 w 17525"/>
              <a:gd name="T1" fmla="*/ 0 w 17525"/>
              <a:gd name="T2" fmla="*/ 0 60000 65536"/>
              <a:gd name="T3" fmla="*/ 0 60000 65536"/>
              <a:gd name="T4" fmla="*/ 0 w 17525"/>
              <a:gd name="T5" fmla="*/ 17525 w 17525"/>
            </a:gdLst>
            <a:ahLst/>
            <a:cxnLst>
              <a:cxn ang="T2">
                <a:pos x="T0" y="0"/>
              </a:cxn>
              <a:cxn ang="T3">
                <a:pos x="T1" y="0"/>
              </a:cxn>
            </a:cxnLst>
            <a:rect l="T4" t="0" r="T5" b="0"/>
            <a:pathLst>
              <a:path w="17525">
                <a:moveTo>
                  <a:pt x="17525" y="0"/>
                </a:moveTo>
                <a:lnTo>
                  <a:pt x="0" y="0"/>
                </a:lnTo>
              </a:path>
            </a:pathLst>
          </a:custGeom>
          <a:noFill/>
          <a:ln w="14605">
            <a:solidFill>
              <a:srgbClr val="28166F"/>
            </a:solidFill>
            <a:round/>
          </a:ln>
        </p:spPr>
        <p:txBody>
          <a:bodyPr lIns="0" tIns="0" rIns="0" bIns="0"/>
          <a:lstStyle/>
          <a:p>
            <a:endParaRPr lang="el-GR"/>
          </a:p>
        </p:txBody>
      </p:sp>
      <p:sp>
        <p:nvSpPr>
          <p:cNvPr id="10888" name="object 649"/>
          <p:cNvSpPr/>
          <p:nvPr/>
        </p:nvSpPr>
        <p:spPr bwMode="auto">
          <a:xfrm>
            <a:off x="2892425" y="4013200"/>
            <a:ext cx="9525"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13842">
            <a:solidFill>
              <a:srgbClr val="28166F"/>
            </a:solidFill>
            <a:round/>
          </a:ln>
        </p:spPr>
        <p:txBody>
          <a:bodyPr lIns="0" tIns="0" rIns="0" bIns="0"/>
          <a:lstStyle/>
          <a:p>
            <a:endParaRPr lang="el-GR"/>
          </a:p>
        </p:txBody>
      </p:sp>
      <p:sp>
        <p:nvSpPr>
          <p:cNvPr id="10889" name="object 650"/>
          <p:cNvSpPr/>
          <p:nvPr/>
        </p:nvSpPr>
        <p:spPr bwMode="auto">
          <a:xfrm>
            <a:off x="2894013" y="4014788"/>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4129">
            <a:solidFill>
              <a:srgbClr val="28166F"/>
            </a:solidFill>
            <a:round/>
          </a:ln>
        </p:spPr>
        <p:txBody>
          <a:bodyPr lIns="0" tIns="0" rIns="0" bIns="0"/>
          <a:lstStyle/>
          <a:p>
            <a:endParaRPr lang="el-GR"/>
          </a:p>
        </p:txBody>
      </p:sp>
      <p:sp>
        <p:nvSpPr>
          <p:cNvPr id="10890" name="object 651"/>
          <p:cNvSpPr/>
          <p:nvPr/>
        </p:nvSpPr>
        <p:spPr bwMode="auto">
          <a:xfrm>
            <a:off x="2906713" y="4014788"/>
            <a:ext cx="4762" cy="1587"/>
          </a:xfrm>
          <a:custGeom>
            <a:avLst/>
            <a:gdLst>
              <a:gd name="T0" fmla="*/ 2667 w 5333"/>
              <a:gd name="T1" fmla="*/ 0 h 1524"/>
              <a:gd name="T2" fmla="*/ 2667 w 5333"/>
              <a:gd name="T3" fmla="*/ 1524 h 1524"/>
              <a:gd name="T4" fmla="*/ 0 60000 65536"/>
              <a:gd name="T5" fmla="*/ 0 60000 65536"/>
              <a:gd name="T6" fmla="*/ 0 w 5333"/>
              <a:gd name="T7" fmla="*/ 0 h 1524"/>
              <a:gd name="T8" fmla="*/ 5333 w 5333"/>
              <a:gd name="T9" fmla="*/ 1524 h 1524"/>
            </a:gdLst>
            <a:ahLst/>
            <a:cxnLst>
              <a:cxn ang="T4">
                <a:pos x="T0" y="T1"/>
              </a:cxn>
              <a:cxn ang="T5">
                <a:pos x="T2" y="T3"/>
              </a:cxn>
            </a:cxnLst>
            <a:rect l="T6" t="T7" r="T8" b="T9"/>
            <a:pathLst>
              <a:path w="5333" h="1524">
                <a:moveTo>
                  <a:pt x="2667" y="0"/>
                </a:moveTo>
                <a:lnTo>
                  <a:pt x="2667" y="1524"/>
                </a:lnTo>
              </a:path>
            </a:pathLst>
          </a:custGeom>
          <a:noFill/>
          <a:ln w="6603">
            <a:solidFill>
              <a:srgbClr val="28166F"/>
            </a:solidFill>
            <a:round/>
          </a:ln>
        </p:spPr>
        <p:txBody>
          <a:bodyPr lIns="0" tIns="0" rIns="0" bIns="0"/>
          <a:lstStyle/>
          <a:p>
            <a:endParaRPr lang="el-GR"/>
          </a:p>
        </p:txBody>
      </p:sp>
      <p:sp>
        <p:nvSpPr>
          <p:cNvPr id="10891" name="object 652"/>
          <p:cNvSpPr/>
          <p:nvPr/>
        </p:nvSpPr>
        <p:spPr bwMode="auto">
          <a:xfrm>
            <a:off x="2894013" y="4014788"/>
            <a:ext cx="17462" cy="6350"/>
          </a:xfrm>
          <a:custGeom>
            <a:avLst/>
            <a:gdLst>
              <a:gd name="T0" fmla="*/ 8381 w 16763"/>
              <a:gd name="T1" fmla="*/ 0 h 6095"/>
              <a:gd name="T2" fmla="*/ 8381 w 16763"/>
              <a:gd name="T3" fmla="*/ 6095 h 6095"/>
              <a:gd name="T4" fmla="*/ 0 60000 65536"/>
              <a:gd name="T5" fmla="*/ 0 60000 65536"/>
              <a:gd name="T6" fmla="*/ 0 w 16763"/>
              <a:gd name="T7" fmla="*/ 0 h 6095"/>
              <a:gd name="T8" fmla="*/ 16763 w 16763"/>
              <a:gd name="T9" fmla="*/ 6095 h 6095"/>
            </a:gdLst>
            <a:ahLst/>
            <a:cxnLst>
              <a:cxn ang="T4">
                <a:pos x="T0" y="T1"/>
              </a:cxn>
              <a:cxn ang="T5">
                <a:pos x="T2" y="T3"/>
              </a:cxn>
            </a:cxnLst>
            <a:rect l="T6" t="T7" r="T8" b="T9"/>
            <a:pathLst>
              <a:path w="16763" h="6095">
                <a:moveTo>
                  <a:pt x="8381" y="0"/>
                </a:moveTo>
                <a:lnTo>
                  <a:pt x="8381" y="6095"/>
                </a:lnTo>
              </a:path>
            </a:pathLst>
          </a:custGeom>
          <a:noFill/>
          <a:ln w="18033">
            <a:solidFill>
              <a:srgbClr val="28166F"/>
            </a:solidFill>
            <a:round/>
          </a:ln>
        </p:spPr>
        <p:txBody>
          <a:bodyPr lIns="0" tIns="0" rIns="0" bIns="0"/>
          <a:lstStyle/>
          <a:p>
            <a:endParaRPr lang="el-GR"/>
          </a:p>
        </p:txBody>
      </p:sp>
      <p:sp>
        <p:nvSpPr>
          <p:cNvPr id="10892" name="object 653"/>
          <p:cNvSpPr/>
          <p:nvPr/>
        </p:nvSpPr>
        <p:spPr bwMode="auto">
          <a:xfrm>
            <a:off x="289401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893" name="object 654"/>
          <p:cNvSpPr/>
          <p:nvPr/>
        </p:nvSpPr>
        <p:spPr bwMode="auto">
          <a:xfrm>
            <a:off x="2924175" y="3997325"/>
            <a:ext cx="6350" cy="23813"/>
          </a:xfrm>
          <a:custGeom>
            <a:avLst/>
            <a:gdLst>
              <a:gd name="T0" fmla="*/ 3048 w 6095"/>
              <a:gd name="T1" fmla="*/ 0 h 23622"/>
              <a:gd name="T2" fmla="*/ 3048 w 6095"/>
              <a:gd name="T3" fmla="*/ 23622 h 23622"/>
              <a:gd name="T4" fmla="*/ 0 60000 65536"/>
              <a:gd name="T5" fmla="*/ 0 60000 65536"/>
              <a:gd name="T6" fmla="*/ 0 w 6095"/>
              <a:gd name="T7" fmla="*/ 0 h 23622"/>
              <a:gd name="T8" fmla="*/ 6095 w 6095"/>
              <a:gd name="T9" fmla="*/ 23622 h 23622"/>
            </a:gdLst>
            <a:ahLst/>
            <a:cxnLst>
              <a:cxn ang="T4">
                <a:pos x="T0" y="T1"/>
              </a:cxn>
              <a:cxn ang="T5">
                <a:pos x="T2" y="T3"/>
              </a:cxn>
            </a:cxnLst>
            <a:rect l="T6" t="T7" r="T8" b="T9"/>
            <a:pathLst>
              <a:path w="6095" h="23622">
                <a:moveTo>
                  <a:pt x="3048" y="0"/>
                </a:moveTo>
                <a:lnTo>
                  <a:pt x="3048" y="23622"/>
                </a:lnTo>
              </a:path>
            </a:pathLst>
          </a:custGeom>
          <a:noFill/>
          <a:ln w="7365">
            <a:solidFill>
              <a:srgbClr val="1F1A17"/>
            </a:solidFill>
            <a:round/>
          </a:ln>
        </p:spPr>
        <p:txBody>
          <a:bodyPr lIns="0" tIns="0" rIns="0" bIns="0"/>
          <a:lstStyle/>
          <a:p>
            <a:endParaRPr lang="el-GR"/>
          </a:p>
        </p:txBody>
      </p:sp>
      <p:sp>
        <p:nvSpPr>
          <p:cNvPr id="10894" name="object 655"/>
          <p:cNvSpPr/>
          <p:nvPr/>
        </p:nvSpPr>
        <p:spPr bwMode="auto">
          <a:xfrm>
            <a:off x="2917825" y="4011613"/>
            <a:ext cx="19050"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9651">
            <a:solidFill>
              <a:srgbClr val="28166F"/>
            </a:solidFill>
            <a:round/>
          </a:ln>
        </p:spPr>
        <p:txBody>
          <a:bodyPr lIns="0" tIns="0" rIns="0" bIns="0"/>
          <a:lstStyle/>
          <a:p>
            <a:endParaRPr lang="el-GR"/>
          </a:p>
        </p:txBody>
      </p:sp>
      <p:sp>
        <p:nvSpPr>
          <p:cNvPr id="10895" name="object 656"/>
          <p:cNvSpPr/>
          <p:nvPr/>
        </p:nvSpPr>
        <p:spPr bwMode="auto">
          <a:xfrm>
            <a:off x="2919413" y="4014788"/>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4986">
            <a:solidFill>
              <a:srgbClr val="28166F"/>
            </a:solidFill>
            <a:round/>
          </a:ln>
        </p:spPr>
        <p:txBody>
          <a:bodyPr lIns="0" tIns="0" rIns="0" bIns="0"/>
          <a:lstStyle/>
          <a:p>
            <a:endParaRPr lang="el-GR"/>
          </a:p>
        </p:txBody>
      </p:sp>
      <p:sp>
        <p:nvSpPr>
          <p:cNvPr id="10896" name="object 657"/>
          <p:cNvSpPr/>
          <p:nvPr/>
        </p:nvSpPr>
        <p:spPr bwMode="auto">
          <a:xfrm>
            <a:off x="2917825" y="4014788"/>
            <a:ext cx="7938"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897" name="object 658"/>
          <p:cNvSpPr/>
          <p:nvPr/>
        </p:nvSpPr>
        <p:spPr bwMode="auto">
          <a:xfrm>
            <a:off x="2930525" y="4006850"/>
            <a:ext cx="6350" cy="0"/>
          </a:xfrm>
          <a:custGeom>
            <a:avLst/>
            <a:gdLst>
              <a:gd name="T0" fmla="*/ 6857 w 6857"/>
              <a:gd name="T1" fmla="*/ 0 w 6857"/>
              <a:gd name="T2" fmla="*/ 0 60000 65536"/>
              <a:gd name="T3" fmla="*/ 0 60000 65536"/>
              <a:gd name="T4" fmla="*/ 0 w 6857"/>
              <a:gd name="T5" fmla="*/ 6857 w 6857"/>
            </a:gdLst>
            <a:ahLst/>
            <a:cxnLst>
              <a:cxn ang="T2">
                <a:pos x="T0" y="0"/>
              </a:cxn>
              <a:cxn ang="T3">
                <a:pos x="T1" y="0"/>
              </a:cxn>
            </a:cxnLst>
            <a:rect l="T4" t="0" r="T5" b="0"/>
            <a:pathLst>
              <a:path w="6857">
                <a:moveTo>
                  <a:pt x="6857" y="0"/>
                </a:moveTo>
                <a:lnTo>
                  <a:pt x="0" y="0"/>
                </a:lnTo>
              </a:path>
            </a:pathLst>
          </a:custGeom>
          <a:noFill/>
          <a:ln w="8127">
            <a:solidFill>
              <a:srgbClr val="28166F"/>
            </a:solidFill>
            <a:round/>
          </a:ln>
        </p:spPr>
        <p:txBody>
          <a:bodyPr lIns="0" tIns="0" rIns="0" bIns="0"/>
          <a:lstStyle/>
          <a:p>
            <a:endParaRPr lang="el-GR"/>
          </a:p>
        </p:txBody>
      </p:sp>
      <p:sp>
        <p:nvSpPr>
          <p:cNvPr id="10898" name="object 659"/>
          <p:cNvSpPr/>
          <p:nvPr/>
        </p:nvSpPr>
        <p:spPr bwMode="auto">
          <a:xfrm>
            <a:off x="2919413" y="4003675"/>
            <a:ext cx="1587"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0899" name="object 660"/>
          <p:cNvSpPr/>
          <p:nvPr/>
        </p:nvSpPr>
        <p:spPr bwMode="auto">
          <a:xfrm>
            <a:off x="2919413" y="4017963"/>
            <a:ext cx="14287"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14986">
            <a:solidFill>
              <a:srgbClr val="28166F"/>
            </a:solidFill>
            <a:round/>
          </a:ln>
        </p:spPr>
        <p:txBody>
          <a:bodyPr lIns="0" tIns="0" rIns="0" bIns="0"/>
          <a:lstStyle/>
          <a:p>
            <a:endParaRPr lang="el-GR"/>
          </a:p>
        </p:txBody>
      </p:sp>
      <p:sp>
        <p:nvSpPr>
          <p:cNvPr id="10900" name="object 661"/>
          <p:cNvSpPr/>
          <p:nvPr/>
        </p:nvSpPr>
        <p:spPr bwMode="auto">
          <a:xfrm>
            <a:off x="291941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901" name="object 662"/>
          <p:cNvSpPr/>
          <p:nvPr/>
        </p:nvSpPr>
        <p:spPr bwMode="auto">
          <a:xfrm>
            <a:off x="293211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902" name="object 663"/>
          <p:cNvSpPr/>
          <p:nvPr/>
        </p:nvSpPr>
        <p:spPr bwMode="auto">
          <a:xfrm>
            <a:off x="2944813" y="3997325"/>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0903" name="object 664"/>
          <p:cNvSpPr/>
          <p:nvPr/>
        </p:nvSpPr>
        <p:spPr bwMode="auto">
          <a:xfrm>
            <a:off x="2951163" y="4010025"/>
            <a:ext cx="7937" cy="0"/>
          </a:xfrm>
          <a:custGeom>
            <a:avLst/>
            <a:gdLst>
              <a:gd name="T0" fmla="*/ 6857 w 6857"/>
              <a:gd name="T1" fmla="*/ 0 w 6857"/>
              <a:gd name="T2" fmla="*/ 0 60000 65536"/>
              <a:gd name="T3" fmla="*/ 0 60000 65536"/>
              <a:gd name="T4" fmla="*/ 0 w 6857"/>
              <a:gd name="T5" fmla="*/ 6857 w 6857"/>
            </a:gdLst>
            <a:ahLst/>
            <a:cxnLst>
              <a:cxn ang="T2">
                <a:pos x="T0" y="0"/>
              </a:cxn>
              <a:cxn ang="T3">
                <a:pos x="T1" y="0"/>
              </a:cxn>
            </a:cxnLst>
            <a:rect l="T4" t="0" r="T5" b="0"/>
            <a:pathLst>
              <a:path w="6857">
                <a:moveTo>
                  <a:pt x="6857" y="0"/>
                </a:moveTo>
                <a:lnTo>
                  <a:pt x="0" y="0"/>
                </a:lnTo>
              </a:path>
            </a:pathLst>
          </a:custGeom>
          <a:noFill/>
          <a:ln w="12700">
            <a:solidFill>
              <a:srgbClr val="28166F"/>
            </a:solidFill>
            <a:round/>
          </a:ln>
        </p:spPr>
        <p:txBody>
          <a:bodyPr lIns="0" tIns="0" rIns="0" bIns="0"/>
          <a:lstStyle/>
          <a:p>
            <a:endParaRPr lang="el-GR"/>
          </a:p>
        </p:txBody>
      </p:sp>
      <p:sp>
        <p:nvSpPr>
          <p:cNvPr id="10904" name="object 665"/>
          <p:cNvSpPr/>
          <p:nvPr/>
        </p:nvSpPr>
        <p:spPr bwMode="auto">
          <a:xfrm>
            <a:off x="2940050" y="4008438"/>
            <a:ext cx="7938" cy="6350"/>
          </a:xfrm>
          <a:custGeom>
            <a:avLst/>
            <a:gdLst>
              <a:gd name="T0" fmla="*/ 3429 w 6858"/>
              <a:gd name="T1" fmla="*/ 0 h 6858"/>
              <a:gd name="T2" fmla="*/ 3429 w 6858"/>
              <a:gd name="T3" fmla="*/ 6858 h 6858"/>
              <a:gd name="T4" fmla="*/ 0 60000 65536"/>
              <a:gd name="T5" fmla="*/ 0 60000 65536"/>
              <a:gd name="T6" fmla="*/ 0 w 6858"/>
              <a:gd name="T7" fmla="*/ 0 h 6858"/>
              <a:gd name="T8" fmla="*/ 6858 w 6858"/>
              <a:gd name="T9" fmla="*/ 6858 h 6858"/>
            </a:gdLst>
            <a:ahLst/>
            <a:cxnLst>
              <a:cxn ang="T4">
                <a:pos x="T0" y="T1"/>
              </a:cxn>
              <a:cxn ang="T5">
                <a:pos x="T2" y="T3"/>
              </a:cxn>
            </a:cxnLst>
            <a:rect l="T6" t="T7" r="T8" b="T9"/>
            <a:pathLst>
              <a:path w="6858" h="6858">
                <a:moveTo>
                  <a:pt x="3429" y="0"/>
                </a:moveTo>
                <a:lnTo>
                  <a:pt x="3429" y="6858"/>
                </a:lnTo>
              </a:path>
            </a:pathLst>
          </a:custGeom>
          <a:noFill/>
          <a:ln w="8128">
            <a:solidFill>
              <a:srgbClr val="28166F"/>
            </a:solidFill>
            <a:round/>
          </a:ln>
        </p:spPr>
        <p:txBody>
          <a:bodyPr lIns="0" tIns="0" rIns="0" bIns="0"/>
          <a:lstStyle/>
          <a:p>
            <a:endParaRPr lang="el-GR"/>
          </a:p>
        </p:txBody>
      </p:sp>
      <p:sp>
        <p:nvSpPr>
          <p:cNvPr id="10905" name="object 666"/>
          <p:cNvSpPr/>
          <p:nvPr/>
        </p:nvSpPr>
        <p:spPr bwMode="auto">
          <a:xfrm>
            <a:off x="2941638" y="4014788"/>
            <a:ext cx="14287"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22605">
            <a:solidFill>
              <a:srgbClr val="28166F"/>
            </a:solidFill>
            <a:round/>
          </a:ln>
        </p:spPr>
        <p:txBody>
          <a:bodyPr lIns="0" tIns="0" rIns="0" bIns="0"/>
          <a:lstStyle/>
          <a:p>
            <a:endParaRPr lang="el-GR"/>
          </a:p>
        </p:txBody>
      </p:sp>
      <p:sp>
        <p:nvSpPr>
          <p:cNvPr id="10906" name="object 667"/>
          <p:cNvSpPr/>
          <p:nvPr/>
        </p:nvSpPr>
        <p:spPr bwMode="auto">
          <a:xfrm>
            <a:off x="2949575" y="4014788"/>
            <a:ext cx="7938"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907" name="object 668"/>
          <p:cNvSpPr/>
          <p:nvPr/>
        </p:nvSpPr>
        <p:spPr bwMode="auto">
          <a:xfrm>
            <a:off x="2941638" y="4014788"/>
            <a:ext cx="7937"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908" name="object 669"/>
          <p:cNvSpPr/>
          <p:nvPr/>
        </p:nvSpPr>
        <p:spPr bwMode="auto">
          <a:xfrm>
            <a:off x="2941638" y="4016375"/>
            <a:ext cx="14287"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17652">
            <a:solidFill>
              <a:srgbClr val="28166F"/>
            </a:solidFill>
            <a:round/>
          </a:ln>
        </p:spPr>
        <p:txBody>
          <a:bodyPr lIns="0" tIns="0" rIns="0" bIns="0"/>
          <a:lstStyle/>
          <a:p>
            <a:endParaRPr lang="el-GR"/>
          </a:p>
        </p:txBody>
      </p:sp>
      <p:sp>
        <p:nvSpPr>
          <p:cNvPr id="10909" name="object 670"/>
          <p:cNvSpPr/>
          <p:nvPr/>
        </p:nvSpPr>
        <p:spPr bwMode="auto">
          <a:xfrm>
            <a:off x="2967038" y="3997325"/>
            <a:ext cx="9525" cy="23813"/>
          </a:xfrm>
          <a:custGeom>
            <a:avLst/>
            <a:gdLst>
              <a:gd name="T0" fmla="*/ 4571 w 9143"/>
              <a:gd name="T1" fmla="*/ 0 h 23622"/>
              <a:gd name="T2" fmla="*/ 4571 w 9143"/>
              <a:gd name="T3" fmla="*/ 23622 h 23622"/>
              <a:gd name="T4" fmla="*/ 0 60000 65536"/>
              <a:gd name="T5" fmla="*/ 0 60000 65536"/>
              <a:gd name="T6" fmla="*/ 0 w 9143"/>
              <a:gd name="T7" fmla="*/ 0 h 23622"/>
              <a:gd name="T8" fmla="*/ 9143 w 9143"/>
              <a:gd name="T9" fmla="*/ 23622 h 23622"/>
            </a:gdLst>
            <a:ahLst/>
            <a:cxnLst>
              <a:cxn ang="T4">
                <a:pos x="T0" y="T1"/>
              </a:cxn>
              <a:cxn ang="T5">
                <a:pos x="T2" y="T3"/>
              </a:cxn>
            </a:cxnLst>
            <a:rect l="T6" t="T7" r="T8" b="T9"/>
            <a:pathLst>
              <a:path w="9143" h="23622">
                <a:moveTo>
                  <a:pt x="4571" y="0"/>
                </a:moveTo>
                <a:lnTo>
                  <a:pt x="4571" y="23622"/>
                </a:lnTo>
              </a:path>
            </a:pathLst>
          </a:custGeom>
          <a:noFill/>
          <a:ln w="10413">
            <a:solidFill>
              <a:srgbClr val="1F1A17"/>
            </a:solidFill>
            <a:round/>
          </a:ln>
        </p:spPr>
        <p:txBody>
          <a:bodyPr lIns="0" tIns="0" rIns="0" bIns="0"/>
          <a:lstStyle/>
          <a:p>
            <a:endParaRPr lang="el-GR"/>
          </a:p>
        </p:txBody>
      </p:sp>
      <p:sp>
        <p:nvSpPr>
          <p:cNvPr id="10910" name="object 671"/>
          <p:cNvSpPr/>
          <p:nvPr/>
        </p:nvSpPr>
        <p:spPr bwMode="auto">
          <a:xfrm>
            <a:off x="2962275" y="4011613"/>
            <a:ext cx="20638" cy="0"/>
          </a:xfrm>
          <a:custGeom>
            <a:avLst/>
            <a:gdLst>
              <a:gd name="T0" fmla="*/ 19811 w 19811"/>
              <a:gd name="T1" fmla="*/ 0 w 19811"/>
              <a:gd name="T2" fmla="*/ 0 60000 65536"/>
              <a:gd name="T3" fmla="*/ 0 60000 65536"/>
              <a:gd name="T4" fmla="*/ 0 w 19811"/>
              <a:gd name="T5" fmla="*/ 19811 w 19811"/>
            </a:gdLst>
            <a:ahLst/>
            <a:cxnLst>
              <a:cxn ang="T2">
                <a:pos x="T0" y="0"/>
              </a:cxn>
              <a:cxn ang="T3">
                <a:pos x="T1" y="0"/>
              </a:cxn>
            </a:cxnLst>
            <a:rect l="T4" t="0" r="T5" b="0"/>
            <a:pathLst>
              <a:path w="19811">
                <a:moveTo>
                  <a:pt x="19811" y="0"/>
                </a:moveTo>
                <a:lnTo>
                  <a:pt x="0" y="0"/>
                </a:lnTo>
              </a:path>
            </a:pathLst>
          </a:custGeom>
          <a:noFill/>
          <a:ln w="9651">
            <a:solidFill>
              <a:srgbClr val="28166F"/>
            </a:solidFill>
            <a:round/>
          </a:ln>
        </p:spPr>
        <p:txBody>
          <a:bodyPr lIns="0" tIns="0" rIns="0" bIns="0"/>
          <a:lstStyle/>
          <a:p>
            <a:endParaRPr lang="el-GR"/>
          </a:p>
        </p:txBody>
      </p:sp>
      <p:sp>
        <p:nvSpPr>
          <p:cNvPr id="10911" name="object 672"/>
          <p:cNvSpPr/>
          <p:nvPr/>
        </p:nvSpPr>
        <p:spPr bwMode="auto">
          <a:xfrm>
            <a:off x="2973388" y="4014788"/>
            <a:ext cx="9525" cy="1587"/>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912" name="object 673"/>
          <p:cNvSpPr/>
          <p:nvPr/>
        </p:nvSpPr>
        <p:spPr bwMode="auto">
          <a:xfrm>
            <a:off x="2962275" y="4014788"/>
            <a:ext cx="7938" cy="1587"/>
          </a:xfrm>
          <a:custGeom>
            <a:avLst/>
            <a:gdLst>
              <a:gd name="T0" fmla="*/ 4191 w 8381"/>
              <a:gd name="T1" fmla="*/ 0 h 1524"/>
              <a:gd name="T2" fmla="*/ 4191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1" y="0"/>
                </a:moveTo>
                <a:lnTo>
                  <a:pt x="4191" y="1524"/>
                </a:lnTo>
              </a:path>
            </a:pathLst>
          </a:custGeom>
          <a:noFill/>
          <a:ln w="9651">
            <a:solidFill>
              <a:srgbClr val="28166F"/>
            </a:solidFill>
            <a:round/>
          </a:ln>
        </p:spPr>
        <p:txBody>
          <a:bodyPr lIns="0" tIns="0" rIns="0" bIns="0"/>
          <a:lstStyle/>
          <a:p>
            <a:endParaRPr lang="el-GR"/>
          </a:p>
        </p:txBody>
      </p:sp>
      <p:sp>
        <p:nvSpPr>
          <p:cNvPr id="10913" name="object 674"/>
          <p:cNvSpPr/>
          <p:nvPr/>
        </p:nvSpPr>
        <p:spPr bwMode="auto">
          <a:xfrm>
            <a:off x="2978150" y="4013200"/>
            <a:ext cx="3175" cy="0"/>
          </a:xfrm>
          <a:custGeom>
            <a:avLst/>
            <a:gdLst>
              <a:gd name="T0" fmla="*/ 3048 w 3048"/>
              <a:gd name="T1" fmla="*/ 0 w 3048"/>
              <a:gd name="T2" fmla="*/ 0 60000 65536"/>
              <a:gd name="T3" fmla="*/ 0 60000 65536"/>
              <a:gd name="T4" fmla="*/ 0 w 3048"/>
              <a:gd name="T5" fmla="*/ 3048 w 3048"/>
            </a:gdLst>
            <a:ahLst/>
            <a:cxnLst>
              <a:cxn ang="T2">
                <a:pos x="T0" y="0"/>
              </a:cxn>
              <a:cxn ang="T3">
                <a:pos x="T1" y="0"/>
              </a:cxn>
            </a:cxnLst>
            <a:rect l="T4" t="0" r="T5" b="0"/>
            <a:pathLst>
              <a:path w="3048">
                <a:moveTo>
                  <a:pt x="3048" y="0"/>
                </a:moveTo>
                <a:lnTo>
                  <a:pt x="0" y="0"/>
                </a:lnTo>
              </a:path>
            </a:pathLst>
          </a:custGeom>
          <a:noFill/>
          <a:ln w="14605">
            <a:solidFill>
              <a:srgbClr val="28166F"/>
            </a:solidFill>
            <a:round/>
          </a:ln>
        </p:spPr>
        <p:txBody>
          <a:bodyPr lIns="0" tIns="0" rIns="0" bIns="0"/>
          <a:lstStyle/>
          <a:p>
            <a:endParaRPr lang="el-GR"/>
          </a:p>
        </p:txBody>
      </p:sp>
      <p:sp>
        <p:nvSpPr>
          <p:cNvPr id="10914" name="object 675"/>
          <p:cNvSpPr/>
          <p:nvPr/>
        </p:nvSpPr>
        <p:spPr bwMode="auto">
          <a:xfrm>
            <a:off x="2967038" y="4014788"/>
            <a:ext cx="11112" cy="6350"/>
          </a:xfrm>
          <a:custGeom>
            <a:avLst/>
            <a:gdLst>
              <a:gd name="T0" fmla="*/ 5333 w 10668"/>
              <a:gd name="T1" fmla="*/ 0 h 6095"/>
              <a:gd name="T2" fmla="*/ 5333 w 10668"/>
              <a:gd name="T3" fmla="*/ 6095 h 6095"/>
              <a:gd name="T4" fmla="*/ 0 60000 65536"/>
              <a:gd name="T5" fmla="*/ 0 60000 65536"/>
              <a:gd name="T6" fmla="*/ 0 w 10668"/>
              <a:gd name="T7" fmla="*/ 0 h 6095"/>
              <a:gd name="T8" fmla="*/ 10668 w 10668"/>
              <a:gd name="T9" fmla="*/ 6095 h 6095"/>
            </a:gdLst>
            <a:ahLst/>
            <a:cxnLst>
              <a:cxn ang="T4">
                <a:pos x="T0" y="T1"/>
              </a:cxn>
              <a:cxn ang="T5">
                <a:pos x="T2" y="T3"/>
              </a:cxn>
            </a:cxnLst>
            <a:rect l="T6" t="T7" r="T8" b="T9"/>
            <a:pathLst>
              <a:path w="10668" h="6095">
                <a:moveTo>
                  <a:pt x="5333" y="0"/>
                </a:moveTo>
                <a:lnTo>
                  <a:pt x="5333" y="6095"/>
                </a:lnTo>
              </a:path>
            </a:pathLst>
          </a:custGeom>
          <a:noFill/>
          <a:ln w="11938">
            <a:solidFill>
              <a:srgbClr val="28166F"/>
            </a:solidFill>
            <a:round/>
          </a:ln>
        </p:spPr>
        <p:txBody>
          <a:bodyPr lIns="0" tIns="0" rIns="0" bIns="0"/>
          <a:lstStyle/>
          <a:p>
            <a:endParaRPr lang="el-GR"/>
          </a:p>
        </p:txBody>
      </p:sp>
      <p:sp>
        <p:nvSpPr>
          <p:cNvPr id="10915" name="object 676"/>
          <p:cNvSpPr/>
          <p:nvPr/>
        </p:nvSpPr>
        <p:spPr bwMode="auto">
          <a:xfrm>
            <a:off x="2965450" y="4016375"/>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9176">
            <a:solidFill>
              <a:srgbClr val="28166F"/>
            </a:solidFill>
            <a:round/>
          </a:ln>
        </p:spPr>
        <p:txBody>
          <a:bodyPr lIns="0" tIns="0" rIns="0" bIns="0"/>
          <a:lstStyle/>
          <a:p>
            <a:endParaRPr lang="el-GR"/>
          </a:p>
        </p:txBody>
      </p:sp>
      <p:sp>
        <p:nvSpPr>
          <p:cNvPr id="10916" name="object 677"/>
          <p:cNvSpPr/>
          <p:nvPr/>
        </p:nvSpPr>
        <p:spPr bwMode="auto">
          <a:xfrm>
            <a:off x="296545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917" name="object 678"/>
          <p:cNvSpPr/>
          <p:nvPr/>
        </p:nvSpPr>
        <p:spPr bwMode="auto">
          <a:xfrm>
            <a:off x="2990850" y="3997325"/>
            <a:ext cx="6350" cy="23813"/>
          </a:xfrm>
          <a:custGeom>
            <a:avLst/>
            <a:gdLst>
              <a:gd name="T0" fmla="*/ 3048 w 6095"/>
              <a:gd name="T1" fmla="*/ 0 h 23622"/>
              <a:gd name="T2" fmla="*/ 3048 w 6095"/>
              <a:gd name="T3" fmla="*/ 23622 h 23622"/>
              <a:gd name="T4" fmla="*/ 0 60000 65536"/>
              <a:gd name="T5" fmla="*/ 0 60000 65536"/>
              <a:gd name="T6" fmla="*/ 0 w 6095"/>
              <a:gd name="T7" fmla="*/ 0 h 23622"/>
              <a:gd name="T8" fmla="*/ 6095 w 6095"/>
              <a:gd name="T9" fmla="*/ 23622 h 23622"/>
            </a:gdLst>
            <a:ahLst/>
            <a:cxnLst>
              <a:cxn ang="T4">
                <a:pos x="T0" y="T1"/>
              </a:cxn>
              <a:cxn ang="T5">
                <a:pos x="T2" y="T3"/>
              </a:cxn>
            </a:cxnLst>
            <a:rect l="T6" t="T7" r="T8" b="T9"/>
            <a:pathLst>
              <a:path w="6095" h="23622">
                <a:moveTo>
                  <a:pt x="3048" y="0"/>
                </a:moveTo>
                <a:lnTo>
                  <a:pt x="3048" y="23622"/>
                </a:lnTo>
              </a:path>
            </a:pathLst>
          </a:custGeom>
          <a:noFill/>
          <a:ln w="7365">
            <a:solidFill>
              <a:srgbClr val="1F1A17"/>
            </a:solidFill>
            <a:round/>
          </a:ln>
        </p:spPr>
        <p:txBody>
          <a:bodyPr lIns="0" tIns="0" rIns="0" bIns="0"/>
          <a:lstStyle/>
          <a:p>
            <a:endParaRPr lang="el-GR"/>
          </a:p>
        </p:txBody>
      </p:sp>
      <p:sp>
        <p:nvSpPr>
          <p:cNvPr id="10918" name="object 679"/>
          <p:cNvSpPr/>
          <p:nvPr/>
        </p:nvSpPr>
        <p:spPr bwMode="auto">
          <a:xfrm>
            <a:off x="2984500" y="4008438"/>
            <a:ext cx="6350" cy="6350"/>
          </a:xfrm>
          <a:custGeom>
            <a:avLst/>
            <a:gdLst>
              <a:gd name="T0" fmla="*/ 3429 w 6858"/>
              <a:gd name="T1" fmla="*/ 0 h 6858"/>
              <a:gd name="T2" fmla="*/ 3429 w 6858"/>
              <a:gd name="T3" fmla="*/ 6858 h 6858"/>
              <a:gd name="T4" fmla="*/ 0 60000 65536"/>
              <a:gd name="T5" fmla="*/ 0 60000 65536"/>
              <a:gd name="T6" fmla="*/ 0 w 6858"/>
              <a:gd name="T7" fmla="*/ 0 h 6858"/>
              <a:gd name="T8" fmla="*/ 6858 w 6858"/>
              <a:gd name="T9" fmla="*/ 6858 h 6858"/>
            </a:gdLst>
            <a:ahLst/>
            <a:cxnLst>
              <a:cxn ang="T4">
                <a:pos x="T0" y="T1"/>
              </a:cxn>
              <a:cxn ang="T5">
                <a:pos x="T2" y="T3"/>
              </a:cxn>
            </a:cxnLst>
            <a:rect l="T6" t="T7" r="T8" b="T9"/>
            <a:pathLst>
              <a:path w="6858" h="6858">
                <a:moveTo>
                  <a:pt x="3429" y="0"/>
                </a:moveTo>
                <a:lnTo>
                  <a:pt x="3429" y="6858"/>
                </a:lnTo>
              </a:path>
            </a:pathLst>
          </a:custGeom>
          <a:noFill/>
          <a:ln w="8128">
            <a:solidFill>
              <a:srgbClr val="28166F"/>
            </a:solidFill>
            <a:round/>
          </a:ln>
        </p:spPr>
        <p:txBody>
          <a:bodyPr lIns="0" tIns="0" rIns="0" bIns="0"/>
          <a:lstStyle/>
          <a:p>
            <a:endParaRPr lang="el-GR"/>
          </a:p>
        </p:txBody>
      </p:sp>
      <p:sp>
        <p:nvSpPr>
          <p:cNvPr id="10919" name="object 680"/>
          <p:cNvSpPr/>
          <p:nvPr/>
        </p:nvSpPr>
        <p:spPr bwMode="auto">
          <a:xfrm>
            <a:off x="2986088" y="4011613"/>
            <a:ext cx="20637" cy="0"/>
          </a:xfrm>
          <a:custGeom>
            <a:avLst/>
            <a:gdLst>
              <a:gd name="T0" fmla="*/ 20573 w 20573"/>
              <a:gd name="T1" fmla="*/ 0 w 20573"/>
              <a:gd name="T2" fmla="*/ 0 60000 65536"/>
              <a:gd name="T3" fmla="*/ 0 60000 65536"/>
              <a:gd name="T4" fmla="*/ 0 w 20573"/>
              <a:gd name="T5" fmla="*/ 20573 w 20573"/>
            </a:gdLst>
            <a:ahLst/>
            <a:cxnLst>
              <a:cxn ang="T2">
                <a:pos x="T0" y="0"/>
              </a:cxn>
              <a:cxn ang="T3">
                <a:pos x="T1" y="0"/>
              </a:cxn>
            </a:cxnLst>
            <a:rect l="T4" t="0" r="T5" b="0"/>
            <a:pathLst>
              <a:path w="20573">
                <a:moveTo>
                  <a:pt x="20573" y="0"/>
                </a:moveTo>
                <a:lnTo>
                  <a:pt x="0" y="0"/>
                </a:lnTo>
              </a:path>
            </a:pathLst>
          </a:custGeom>
          <a:noFill/>
          <a:ln w="18415">
            <a:solidFill>
              <a:srgbClr val="28166F"/>
            </a:solidFill>
            <a:round/>
          </a:ln>
        </p:spPr>
        <p:txBody>
          <a:bodyPr lIns="0" tIns="0" rIns="0" bIns="0"/>
          <a:lstStyle/>
          <a:p>
            <a:endParaRPr lang="el-GR"/>
          </a:p>
        </p:txBody>
      </p:sp>
      <p:sp>
        <p:nvSpPr>
          <p:cNvPr id="10920" name="object 681"/>
          <p:cNvSpPr/>
          <p:nvPr/>
        </p:nvSpPr>
        <p:spPr bwMode="auto">
          <a:xfrm>
            <a:off x="2790825" y="4006850"/>
            <a:ext cx="246063" cy="0"/>
          </a:xfrm>
          <a:custGeom>
            <a:avLst/>
            <a:gdLst>
              <a:gd name="T0" fmla="*/ 246125 w 246125"/>
              <a:gd name="T1" fmla="*/ 0 w 246125"/>
              <a:gd name="T2" fmla="*/ 0 60000 65536"/>
              <a:gd name="T3" fmla="*/ 0 60000 65536"/>
              <a:gd name="T4" fmla="*/ 0 w 246125"/>
              <a:gd name="T5" fmla="*/ 246125 w 246125"/>
            </a:gdLst>
            <a:ahLst/>
            <a:cxnLst>
              <a:cxn ang="T2">
                <a:pos x="T0" y="0"/>
              </a:cxn>
              <a:cxn ang="T3">
                <a:pos x="T1" y="0"/>
              </a:cxn>
            </a:cxnLst>
            <a:rect l="T4" t="0" r="T5" b="0"/>
            <a:pathLst>
              <a:path w="246125">
                <a:moveTo>
                  <a:pt x="246125" y="0"/>
                </a:moveTo>
                <a:lnTo>
                  <a:pt x="0" y="0"/>
                </a:lnTo>
              </a:path>
            </a:pathLst>
          </a:custGeom>
          <a:noFill/>
          <a:ln w="8127">
            <a:solidFill>
              <a:srgbClr val="28166F"/>
            </a:solidFill>
            <a:round/>
          </a:ln>
        </p:spPr>
        <p:txBody>
          <a:bodyPr lIns="0" tIns="0" rIns="0" bIns="0"/>
          <a:lstStyle/>
          <a:p>
            <a:endParaRPr lang="el-GR"/>
          </a:p>
        </p:txBody>
      </p:sp>
      <p:sp>
        <p:nvSpPr>
          <p:cNvPr id="10921" name="object 682"/>
          <p:cNvSpPr/>
          <p:nvPr/>
        </p:nvSpPr>
        <p:spPr bwMode="auto">
          <a:xfrm>
            <a:off x="2986088" y="4017963"/>
            <a:ext cx="19050"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9557">
            <a:solidFill>
              <a:srgbClr val="28166F"/>
            </a:solidFill>
            <a:round/>
          </a:ln>
        </p:spPr>
        <p:txBody>
          <a:bodyPr lIns="0" tIns="0" rIns="0" bIns="0"/>
          <a:lstStyle/>
          <a:p>
            <a:endParaRPr lang="el-GR"/>
          </a:p>
        </p:txBody>
      </p:sp>
      <p:sp>
        <p:nvSpPr>
          <p:cNvPr id="10922" name="object 683"/>
          <p:cNvSpPr/>
          <p:nvPr/>
        </p:nvSpPr>
        <p:spPr bwMode="auto">
          <a:xfrm>
            <a:off x="2986088"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923" name="object 684"/>
          <p:cNvSpPr/>
          <p:nvPr/>
        </p:nvSpPr>
        <p:spPr bwMode="auto">
          <a:xfrm>
            <a:off x="300355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0924" name="object 685"/>
          <p:cNvSpPr/>
          <p:nvPr/>
        </p:nvSpPr>
        <p:spPr bwMode="auto">
          <a:xfrm>
            <a:off x="3011488" y="3997325"/>
            <a:ext cx="6350" cy="23813"/>
          </a:xfrm>
          <a:custGeom>
            <a:avLst/>
            <a:gdLst>
              <a:gd name="T0" fmla="*/ 3428 w 6857"/>
              <a:gd name="T1" fmla="*/ 0 h 23622"/>
              <a:gd name="T2" fmla="*/ 3428 w 6857"/>
              <a:gd name="T3" fmla="*/ 23622 h 23622"/>
              <a:gd name="T4" fmla="*/ 0 60000 65536"/>
              <a:gd name="T5" fmla="*/ 0 60000 65536"/>
              <a:gd name="T6" fmla="*/ 0 w 6857"/>
              <a:gd name="T7" fmla="*/ 0 h 23622"/>
              <a:gd name="T8" fmla="*/ 6857 w 6857"/>
              <a:gd name="T9" fmla="*/ 23622 h 23622"/>
            </a:gdLst>
            <a:ahLst/>
            <a:cxnLst>
              <a:cxn ang="T4">
                <a:pos x="T0" y="T1"/>
              </a:cxn>
              <a:cxn ang="T5">
                <a:pos x="T2" y="T3"/>
              </a:cxn>
            </a:cxnLst>
            <a:rect l="T6" t="T7" r="T8" b="T9"/>
            <a:pathLst>
              <a:path w="6857" h="23622">
                <a:moveTo>
                  <a:pt x="3428" y="0"/>
                </a:moveTo>
                <a:lnTo>
                  <a:pt x="3428" y="23622"/>
                </a:lnTo>
              </a:path>
            </a:pathLst>
          </a:custGeom>
          <a:noFill/>
          <a:ln w="8127">
            <a:solidFill>
              <a:srgbClr val="1F1A17"/>
            </a:solidFill>
            <a:round/>
          </a:ln>
        </p:spPr>
        <p:txBody>
          <a:bodyPr lIns="0" tIns="0" rIns="0" bIns="0"/>
          <a:lstStyle/>
          <a:p>
            <a:endParaRPr lang="el-GR"/>
          </a:p>
        </p:txBody>
      </p:sp>
      <p:sp>
        <p:nvSpPr>
          <p:cNvPr id="10925" name="object 686"/>
          <p:cNvSpPr/>
          <p:nvPr/>
        </p:nvSpPr>
        <p:spPr bwMode="auto">
          <a:xfrm>
            <a:off x="3006725" y="4011613"/>
            <a:ext cx="19050" cy="0"/>
          </a:xfrm>
          <a:custGeom>
            <a:avLst/>
            <a:gdLst>
              <a:gd name="T0" fmla="*/ 19811 w 19811"/>
              <a:gd name="T1" fmla="*/ 0 w 19811"/>
              <a:gd name="T2" fmla="*/ 0 60000 65536"/>
              <a:gd name="T3" fmla="*/ 0 60000 65536"/>
              <a:gd name="T4" fmla="*/ 0 w 19811"/>
              <a:gd name="T5" fmla="*/ 19811 w 19811"/>
            </a:gdLst>
            <a:ahLst/>
            <a:cxnLst>
              <a:cxn ang="T2">
                <a:pos x="T0" y="0"/>
              </a:cxn>
              <a:cxn ang="T3">
                <a:pos x="T1" y="0"/>
              </a:cxn>
            </a:cxnLst>
            <a:rect l="T4" t="0" r="T5" b="0"/>
            <a:pathLst>
              <a:path w="19811">
                <a:moveTo>
                  <a:pt x="19811" y="0"/>
                </a:moveTo>
                <a:lnTo>
                  <a:pt x="0" y="0"/>
                </a:lnTo>
              </a:path>
            </a:pathLst>
          </a:custGeom>
          <a:noFill/>
          <a:ln w="11175">
            <a:solidFill>
              <a:srgbClr val="28166F"/>
            </a:solidFill>
            <a:round/>
          </a:ln>
        </p:spPr>
        <p:txBody>
          <a:bodyPr lIns="0" tIns="0" rIns="0" bIns="0"/>
          <a:lstStyle/>
          <a:p>
            <a:endParaRPr lang="el-GR"/>
          </a:p>
        </p:txBody>
      </p:sp>
      <p:sp>
        <p:nvSpPr>
          <p:cNvPr id="10926" name="object 687"/>
          <p:cNvSpPr/>
          <p:nvPr/>
        </p:nvSpPr>
        <p:spPr bwMode="auto">
          <a:xfrm>
            <a:off x="3009900" y="4014788"/>
            <a:ext cx="15875"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6509">
            <a:solidFill>
              <a:srgbClr val="28166F"/>
            </a:solidFill>
            <a:round/>
          </a:ln>
        </p:spPr>
        <p:txBody>
          <a:bodyPr lIns="0" tIns="0" rIns="0" bIns="0"/>
          <a:lstStyle/>
          <a:p>
            <a:endParaRPr lang="el-GR"/>
          </a:p>
        </p:txBody>
      </p:sp>
      <p:sp>
        <p:nvSpPr>
          <p:cNvPr id="10927" name="object 688"/>
          <p:cNvSpPr/>
          <p:nvPr/>
        </p:nvSpPr>
        <p:spPr bwMode="auto">
          <a:xfrm>
            <a:off x="3006725" y="4014788"/>
            <a:ext cx="6350" cy="1587"/>
          </a:xfrm>
          <a:custGeom>
            <a:avLst/>
            <a:gdLst>
              <a:gd name="T0" fmla="*/ 3047 w 6095"/>
              <a:gd name="T1" fmla="*/ 0 h 1524"/>
              <a:gd name="T2" fmla="*/ 3047 w 6095"/>
              <a:gd name="T3" fmla="*/ 1524 h 1524"/>
              <a:gd name="T4" fmla="*/ 0 60000 65536"/>
              <a:gd name="T5" fmla="*/ 0 60000 65536"/>
              <a:gd name="T6" fmla="*/ 0 w 6095"/>
              <a:gd name="T7" fmla="*/ 0 h 1524"/>
              <a:gd name="T8" fmla="*/ 6095 w 6095"/>
              <a:gd name="T9" fmla="*/ 1524 h 1524"/>
            </a:gdLst>
            <a:ahLst/>
            <a:cxnLst>
              <a:cxn ang="T4">
                <a:pos x="T0" y="T1"/>
              </a:cxn>
              <a:cxn ang="T5">
                <a:pos x="T2" y="T3"/>
              </a:cxn>
            </a:cxnLst>
            <a:rect l="T6" t="T7" r="T8" b="T9"/>
            <a:pathLst>
              <a:path w="6095" h="1524">
                <a:moveTo>
                  <a:pt x="3047" y="0"/>
                </a:moveTo>
                <a:lnTo>
                  <a:pt x="3047" y="1524"/>
                </a:lnTo>
              </a:path>
            </a:pathLst>
          </a:custGeom>
          <a:noFill/>
          <a:ln w="7365">
            <a:solidFill>
              <a:srgbClr val="28166F"/>
            </a:solidFill>
            <a:round/>
          </a:ln>
        </p:spPr>
        <p:txBody>
          <a:bodyPr lIns="0" tIns="0" rIns="0" bIns="0"/>
          <a:lstStyle/>
          <a:p>
            <a:endParaRPr lang="el-GR"/>
          </a:p>
        </p:txBody>
      </p:sp>
      <p:sp>
        <p:nvSpPr>
          <p:cNvPr id="10928" name="object 689"/>
          <p:cNvSpPr/>
          <p:nvPr/>
        </p:nvSpPr>
        <p:spPr bwMode="auto">
          <a:xfrm>
            <a:off x="3008313" y="4006850"/>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8033">
            <a:solidFill>
              <a:srgbClr val="28166F"/>
            </a:solidFill>
            <a:round/>
          </a:ln>
        </p:spPr>
        <p:txBody>
          <a:bodyPr lIns="0" tIns="0" rIns="0" bIns="0"/>
          <a:lstStyle/>
          <a:p>
            <a:endParaRPr lang="el-GR"/>
          </a:p>
        </p:txBody>
      </p:sp>
      <p:sp>
        <p:nvSpPr>
          <p:cNvPr id="10929" name="object 690"/>
          <p:cNvSpPr/>
          <p:nvPr/>
        </p:nvSpPr>
        <p:spPr bwMode="auto">
          <a:xfrm>
            <a:off x="3009900" y="4017963"/>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6509">
            <a:solidFill>
              <a:srgbClr val="28166F"/>
            </a:solidFill>
            <a:round/>
          </a:ln>
        </p:spPr>
        <p:txBody>
          <a:bodyPr lIns="0" tIns="0" rIns="0" bIns="0"/>
          <a:lstStyle/>
          <a:p>
            <a:endParaRPr lang="el-GR"/>
          </a:p>
        </p:txBody>
      </p:sp>
      <p:sp>
        <p:nvSpPr>
          <p:cNvPr id="10930" name="object 691"/>
          <p:cNvSpPr/>
          <p:nvPr/>
        </p:nvSpPr>
        <p:spPr bwMode="auto">
          <a:xfrm>
            <a:off x="3022600" y="4014788"/>
            <a:ext cx="3175" cy="6350"/>
          </a:xfrm>
          <a:custGeom>
            <a:avLst/>
            <a:gdLst>
              <a:gd name="T0" fmla="*/ 1524 w 3048"/>
              <a:gd name="T1" fmla="*/ 0 h 6095"/>
              <a:gd name="T2" fmla="*/ 1524 w 3048"/>
              <a:gd name="T3" fmla="*/ 6095 h 6095"/>
              <a:gd name="T4" fmla="*/ 0 60000 65536"/>
              <a:gd name="T5" fmla="*/ 0 60000 65536"/>
              <a:gd name="T6" fmla="*/ 0 w 3048"/>
              <a:gd name="T7" fmla="*/ 0 h 6095"/>
              <a:gd name="T8" fmla="*/ 3048 w 3048"/>
              <a:gd name="T9" fmla="*/ 6095 h 6095"/>
            </a:gdLst>
            <a:ahLst/>
            <a:cxnLst>
              <a:cxn ang="T4">
                <a:pos x="T0" y="T1"/>
              </a:cxn>
              <a:cxn ang="T5">
                <a:pos x="T2" y="T3"/>
              </a:cxn>
            </a:cxnLst>
            <a:rect l="T6" t="T7" r="T8" b="T9"/>
            <a:pathLst>
              <a:path w="3048" h="6095">
                <a:moveTo>
                  <a:pt x="1524" y="0"/>
                </a:moveTo>
                <a:lnTo>
                  <a:pt x="1524" y="6095"/>
                </a:lnTo>
              </a:path>
            </a:pathLst>
          </a:custGeom>
          <a:noFill/>
          <a:ln w="4318">
            <a:solidFill>
              <a:srgbClr val="28166F"/>
            </a:solidFill>
            <a:round/>
          </a:ln>
        </p:spPr>
        <p:txBody>
          <a:bodyPr lIns="0" tIns="0" rIns="0" bIns="0"/>
          <a:lstStyle/>
          <a:p>
            <a:endParaRPr lang="el-GR"/>
          </a:p>
        </p:txBody>
      </p:sp>
      <p:sp>
        <p:nvSpPr>
          <p:cNvPr id="10931" name="object 692"/>
          <p:cNvSpPr/>
          <p:nvPr/>
        </p:nvSpPr>
        <p:spPr bwMode="auto">
          <a:xfrm>
            <a:off x="3114675" y="3744913"/>
            <a:ext cx="552450" cy="0"/>
          </a:xfrm>
          <a:custGeom>
            <a:avLst/>
            <a:gdLst>
              <a:gd name="T0" fmla="*/ 552449 w 552449"/>
              <a:gd name="T1" fmla="*/ 0 w 552449"/>
              <a:gd name="T2" fmla="*/ 0 60000 65536"/>
              <a:gd name="T3" fmla="*/ 0 60000 65536"/>
              <a:gd name="T4" fmla="*/ 0 w 552449"/>
              <a:gd name="T5" fmla="*/ 552449 w 552449"/>
            </a:gdLst>
            <a:ahLst/>
            <a:cxnLst>
              <a:cxn ang="T2">
                <a:pos x="T0" y="0"/>
              </a:cxn>
              <a:cxn ang="T3">
                <a:pos x="T1" y="0"/>
              </a:cxn>
            </a:cxnLst>
            <a:rect l="T4" t="0" r="T5" b="0"/>
            <a:pathLst>
              <a:path w="552449">
                <a:moveTo>
                  <a:pt x="552449" y="0"/>
                </a:moveTo>
                <a:lnTo>
                  <a:pt x="0" y="0"/>
                </a:lnTo>
              </a:path>
            </a:pathLst>
          </a:custGeom>
          <a:noFill/>
          <a:ln w="16510">
            <a:solidFill>
              <a:srgbClr val="28166F"/>
            </a:solidFill>
            <a:round/>
          </a:ln>
        </p:spPr>
        <p:txBody>
          <a:bodyPr lIns="0" tIns="0" rIns="0" bIns="0"/>
          <a:lstStyle/>
          <a:p>
            <a:endParaRPr lang="el-GR"/>
          </a:p>
        </p:txBody>
      </p:sp>
      <p:sp>
        <p:nvSpPr>
          <p:cNvPr id="10932" name="object 693"/>
          <p:cNvSpPr/>
          <p:nvPr/>
        </p:nvSpPr>
        <p:spPr bwMode="auto">
          <a:xfrm>
            <a:off x="3441700" y="3813175"/>
            <a:ext cx="0" cy="187325"/>
          </a:xfrm>
          <a:custGeom>
            <a:avLst/>
            <a:gdLst>
              <a:gd name="T0" fmla="*/ 0 h 188213"/>
              <a:gd name="T1" fmla="*/ 188213 h 188213"/>
              <a:gd name="T2" fmla="*/ 0 60000 65536"/>
              <a:gd name="T3" fmla="*/ 0 60000 65536"/>
              <a:gd name="T4" fmla="*/ 0 h 188213"/>
              <a:gd name="T5" fmla="*/ 188213 h 188213"/>
            </a:gdLst>
            <a:ahLst/>
            <a:cxnLst>
              <a:cxn ang="T2">
                <a:pos x="0" y="T0"/>
              </a:cxn>
              <a:cxn ang="T3">
                <a:pos x="0" y="T1"/>
              </a:cxn>
            </a:cxnLst>
            <a:rect l="0" t="T4" r="0" b="T5"/>
            <a:pathLst>
              <a:path h="188213">
                <a:moveTo>
                  <a:pt x="0" y="0"/>
                </a:moveTo>
                <a:lnTo>
                  <a:pt x="0" y="188213"/>
                </a:lnTo>
              </a:path>
            </a:pathLst>
          </a:custGeom>
          <a:noFill/>
          <a:ln w="8128">
            <a:solidFill>
              <a:srgbClr val="28166F"/>
            </a:solidFill>
            <a:round/>
          </a:ln>
        </p:spPr>
        <p:txBody>
          <a:bodyPr lIns="0" tIns="0" rIns="0" bIns="0"/>
          <a:lstStyle/>
          <a:p>
            <a:endParaRPr lang="el-GR"/>
          </a:p>
        </p:txBody>
      </p:sp>
      <p:sp>
        <p:nvSpPr>
          <p:cNvPr id="10933" name="object 694"/>
          <p:cNvSpPr/>
          <p:nvPr/>
        </p:nvSpPr>
        <p:spPr bwMode="auto">
          <a:xfrm>
            <a:off x="3448050" y="3806825"/>
            <a:ext cx="244475"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9651">
            <a:solidFill>
              <a:srgbClr val="28166F"/>
            </a:solidFill>
            <a:round/>
          </a:ln>
        </p:spPr>
        <p:txBody>
          <a:bodyPr lIns="0" tIns="0" rIns="0" bIns="0"/>
          <a:lstStyle/>
          <a:p>
            <a:endParaRPr lang="el-GR"/>
          </a:p>
        </p:txBody>
      </p:sp>
      <p:sp>
        <p:nvSpPr>
          <p:cNvPr id="10934" name="object 695"/>
          <p:cNvSpPr/>
          <p:nvPr/>
        </p:nvSpPr>
        <p:spPr bwMode="auto">
          <a:xfrm>
            <a:off x="3438525" y="3803650"/>
            <a:ext cx="12700" cy="12700"/>
          </a:xfrm>
          <a:custGeom>
            <a:avLst/>
            <a:gdLst>
              <a:gd name="T0" fmla="*/ 12953 w 12953"/>
              <a:gd name="T1" fmla="*/ 7620 h 12954"/>
              <a:gd name="T2" fmla="*/ 7619 w 12953"/>
              <a:gd name="T3" fmla="*/ 0 h 12954"/>
              <a:gd name="T4" fmla="*/ 0 w 12953"/>
              <a:gd name="T5" fmla="*/ 7620 h 12954"/>
              <a:gd name="T6" fmla="*/ 4571 w 12953"/>
              <a:gd name="T7" fmla="*/ 12954 h 12954"/>
              <a:gd name="T8" fmla="*/ 12953 w 12953"/>
              <a:gd name="T9" fmla="*/ 7620 h 12954"/>
              <a:gd name="T10" fmla="*/ 0 60000 65536"/>
              <a:gd name="T11" fmla="*/ 0 60000 65536"/>
              <a:gd name="T12" fmla="*/ 0 60000 65536"/>
              <a:gd name="T13" fmla="*/ 0 60000 65536"/>
              <a:gd name="T14" fmla="*/ 0 60000 65536"/>
              <a:gd name="T15" fmla="*/ 0 w 12953"/>
              <a:gd name="T16" fmla="*/ 0 h 12954"/>
              <a:gd name="T17" fmla="*/ 12953 w 12953"/>
              <a:gd name="T18" fmla="*/ 12954 h 12954"/>
            </a:gdLst>
            <a:ahLst/>
            <a:cxnLst>
              <a:cxn ang="T10">
                <a:pos x="T0" y="T1"/>
              </a:cxn>
              <a:cxn ang="T11">
                <a:pos x="T2" y="T3"/>
              </a:cxn>
              <a:cxn ang="T12">
                <a:pos x="T4" y="T5"/>
              </a:cxn>
              <a:cxn ang="T13">
                <a:pos x="T6" y="T7"/>
              </a:cxn>
              <a:cxn ang="T14">
                <a:pos x="T8" y="T9"/>
              </a:cxn>
            </a:cxnLst>
            <a:rect l="T15" t="T16" r="T17" b="T18"/>
            <a:pathLst>
              <a:path w="12953" h="12954">
                <a:moveTo>
                  <a:pt x="12953" y="7620"/>
                </a:moveTo>
                <a:lnTo>
                  <a:pt x="7619" y="0"/>
                </a:lnTo>
                <a:lnTo>
                  <a:pt x="0" y="7620"/>
                </a:lnTo>
                <a:lnTo>
                  <a:pt x="4571" y="12954"/>
                </a:lnTo>
                <a:lnTo>
                  <a:pt x="12953" y="7620"/>
                </a:lnTo>
                <a:close/>
              </a:path>
            </a:pathLst>
          </a:custGeom>
          <a:solidFill>
            <a:srgbClr val="28166F"/>
          </a:solidFill>
          <a:ln w="9525">
            <a:noFill/>
            <a:round/>
          </a:ln>
        </p:spPr>
        <p:txBody>
          <a:bodyPr lIns="0" tIns="0" rIns="0" bIns="0"/>
          <a:lstStyle/>
          <a:p>
            <a:endParaRPr lang="el-GR"/>
          </a:p>
        </p:txBody>
      </p:sp>
      <p:sp>
        <p:nvSpPr>
          <p:cNvPr id="10935" name="object 696"/>
          <p:cNvSpPr/>
          <p:nvPr/>
        </p:nvSpPr>
        <p:spPr bwMode="auto">
          <a:xfrm>
            <a:off x="3438525" y="4000500"/>
            <a:ext cx="11113" cy="7938"/>
          </a:xfrm>
          <a:custGeom>
            <a:avLst/>
            <a:gdLst>
              <a:gd name="T0" fmla="*/ 11429 w 11429"/>
              <a:gd name="T1" fmla="*/ 3048 h 8382"/>
              <a:gd name="T2" fmla="*/ 3810 w 11429"/>
              <a:gd name="T3" fmla="*/ 0 h 8382"/>
              <a:gd name="T4" fmla="*/ 0 w 11429"/>
              <a:gd name="T5" fmla="*/ 4572 h 8382"/>
              <a:gd name="T6" fmla="*/ 7619 w 11429"/>
              <a:gd name="T7" fmla="*/ 8382 h 8382"/>
              <a:gd name="T8" fmla="*/ 11429 w 11429"/>
              <a:gd name="T9" fmla="*/ 3048 h 8382"/>
              <a:gd name="T10" fmla="*/ 0 60000 65536"/>
              <a:gd name="T11" fmla="*/ 0 60000 65536"/>
              <a:gd name="T12" fmla="*/ 0 60000 65536"/>
              <a:gd name="T13" fmla="*/ 0 60000 65536"/>
              <a:gd name="T14" fmla="*/ 0 60000 65536"/>
              <a:gd name="T15" fmla="*/ 0 w 11429"/>
              <a:gd name="T16" fmla="*/ 0 h 8382"/>
              <a:gd name="T17" fmla="*/ 11429 w 11429"/>
              <a:gd name="T18" fmla="*/ 8382 h 8382"/>
            </a:gdLst>
            <a:ahLst/>
            <a:cxnLst>
              <a:cxn ang="T10">
                <a:pos x="T0" y="T1"/>
              </a:cxn>
              <a:cxn ang="T11">
                <a:pos x="T2" y="T3"/>
              </a:cxn>
              <a:cxn ang="T12">
                <a:pos x="T4" y="T5"/>
              </a:cxn>
              <a:cxn ang="T13">
                <a:pos x="T6" y="T7"/>
              </a:cxn>
              <a:cxn ang="T14">
                <a:pos x="T8" y="T9"/>
              </a:cxn>
            </a:cxnLst>
            <a:rect l="T15" t="T16" r="T17" b="T18"/>
            <a:pathLst>
              <a:path w="11429" h="8382">
                <a:moveTo>
                  <a:pt x="11429" y="3048"/>
                </a:moveTo>
                <a:lnTo>
                  <a:pt x="3810" y="0"/>
                </a:lnTo>
                <a:lnTo>
                  <a:pt x="0" y="4572"/>
                </a:lnTo>
                <a:lnTo>
                  <a:pt x="7619" y="8382"/>
                </a:lnTo>
                <a:lnTo>
                  <a:pt x="11429" y="3048"/>
                </a:lnTo>
                <a:close/>
              </a:path>
            </a:pathLst>
          </a:custGeom>
          <a:solidFill>
            <a:srgbClr val="28166F"/>
          </a:solidFill>
          <a:ln w="9525">
            <a:noFill/>
            <a:round/>
          </a:ln>
        </p:spPr>
        <p:txBody>
          <a:bodyPr lIns="0" tIns="0" rIns="0" bIns="0"/>
          <a:lstStyle/>
          <a:p>
            <a:endParaRPr lang="el-GR"/>
          </a:p>
        </p:txBody>
      </p:sp>
      <p:sp>
        <p:nvSpPr>
          <p:cNvPr id="10936" name="object 697"/>
          <p:cNvSpPr/>
          <p:nvPr/>
        </p:nvSpPr>
        <p:spPr bwMode="auto">
          <a:xfrm>
            <a:off x="3690938" y="3803650"/>
            <a:ext cx="9525" cy="12700"/>
          </a:xfrm>
          <a:custGeom>
            <a:avLst/>
            <a:gdLst>
              <a:gd name="T0" fmla="*/ 9906 w 9906"/>
              <a:gd name="T1" fmla="*/ 7620 h 12954"/>
              <a:gd name="T2" fmla="*/ 4572 w 9906"/>
              <a:gd name="T3" fmla="*/ 0 h 12954"/>
              <a:gd name="T4" fmla="*/ 0 w 9906"/>
              <a:gd name="T5" fmla="*/ 5334 h 12954"/>
              <a:gd name="T6" fmla="*/ 4572 w 9906"/>
              <a:gd name="T7" fmla="*/ 12954 h 12954"/>
              <a:gd name="T8" fmla="*/ 9906 w 9906"/>
              <a:gd name="T9" fmla="*/ 7620 h 12954"/>
              <a:gd name="T10" fmla="*/ 0 60000 65536"/>
              <a:gd name="T11" fmla="*/ 0 60000 65536"/>
              <a:gd name="T12" fmla="*/ 0 60000 65536"/>
              <a:gd name="T13" fmla="*/ 0 60000 65536"/>
              <a:gd name="T14" fmla="*/ 0 60000 65536"/>
              <a:gd name="T15" fmla="*/ 0 w 9906"/>
              <a:gd name="T16" fmla="*/ 0 h 12954"/>
              <a:gd name="T17" fmla="*/ 9906 w 9906"/>
              <a:gd name="T18" fmla="*/ 12954 h 12954"/>
            </a:gdLst>
            <a:ahLst/>
            <a:cxnLst>
              <a:cxn ang="T10">
                <a:pos x="T0" y="T1"/>
              </a:cxn>
              <a:cxn ang="T11">
                <a:pos x="T2" y="T3"/>
              </a:cxn>
              <a:cxn ang="T12">
                <a:pos x="T4" y="T5"/>
              </a:cxn>
              <a:cxn ang="T13">
                <a:pos x="T6" y="T7"/>
              </a:cxn>
              <a:cxn ang="T14">
                <a:pos x="T8" y="T9"/>
              </a:cxn>
            </a:cxnLst>
            <a:rect l="T15" t="T16" r="T17" b="T18"/>
            <a:pathLst>
              <a:path w="9906" h="12954">
                <a:moveTo>
                  <a:pt x="9906" y="7620"/>
                </a:moveTo>
                <a:lnTo>
                  <a:pt x="4572" y="0"/>
                </a:lnTo>
                <a:lnTo>
                  <a:pt x="0" y="5334"/>
                </a:lnTo>
                <a:lnTo>
                  <a:pt x="4572" y="12954"/>
                </a:lnTo>
                <a:lnTo>
                  <a:pt x="9906" y="7620"/>
                </a:lnTo>
                <a:close/>
              </a:path>
            </a:pathLst>
          </a:custGeom>
          <a:solidFill>
            <a:srgbClr val="28166F"/>
          </a:solidFill>
          <a:ln w="9525">
            <a:noFill/>
            <a:round/>
          </a:ln>
        </p:spPr>
        <p:txBody>
          <a:bodyPr lIns="0" tIns="0" rIns="0" bIns="0"/>
          <a:lstStyle/>
          <a:p>
            <a:endParaRPr lang="el-GR"/>
          </a:p>
        </p:txBody>
      </p:sp>
      <p:sp>
        <p:nvSpPr>
          <p:cNvPr id="10937" name="object 698"/>
          <p:cNvSpPr/>
          <p:nvPr/>
        </p:nvSpPr>
        <p:spPr bwMode="auto">
          <a:xfrm>
            <a:off x="3690938" y="4000500"/>
            <a:ext cx="9525" cy="7938"/>
          </a:xfrm>
          <a:custGeom>
            <a:avLst/>
            <a:gdLst>
              <a:gd name="T0" fmla="*/ 9906 w 9906"/>
              <a:gd name="T1" fmla="*/ 4572 h 8382"/>
              <a:gd name="T2" fmla="*/ 4572 w 9906"/>
              <a:gd name="T3" fmla="*/ 0 h 8382"/>
              <a:gd name="T4" fmla="*/ 0 w 9906"/>
              <a:gd name="T5" fmla="*/ 3048 h 8382"/>
              <a:gd name="T6" fmla="*/ 3810 w 9906"/>
              <a:gd name="T7" fmla="*/ 8382 h 8382"/>
              <a:gd name="T8" fmla="*/ 9906 w 9906"/>
              <a:gd name="T9" fmla="*/ 4572 h 8382"/>
              <a:gd name="T10" fmla="*/ 0 60000 65536"/>
              <a:gd name="T11" fmla="*/ 0 60000 65536"/>
              <a:gd name="T12" fmla="*/ 0 60000 65536"/>
              <a:gd name="T13" fmla="*/ 0 60000 65536"/>
              <a:gd name="T14" fmla="*/ 0 60000 65536"/>
              <a:gd name="T15" fmla="*/ 0 w 9906"/>
              <a:gd name="T16" fmla="*/ 0 h 8382"/>
              <a:gd name="T17" fmla="*/ 9906 w 9906"/>
              <a:gd name="T18" fmla="*/ 8382 h 8382"/>
            </a:gdLst>
            <a:ahLst/>
            <a:cxnLst>
              <a:cxn ang="T10">
                <a:pos x="T0" y="T1"/>
              </a:cxn>
              <a:cxn ang="T11">
                <a:pos x="T2" y="T3"/>
              </a:cxn>
              <a:cxn ang="T12">
                <a:pos x="T4" y="T5"/>
              </a:cxn>
              <a:cxn ang="T13">
                <a:pos x="T6" y="T7"/>
              </a:cxn>
              <a:cxn ang="T14">
                <a:pos x="T8" y="T9"/>
              </a:cxn>
            </a:cxnLst>
            <a:rect l="T15" t="T16" r="T17" b="T18"/>
            <a:pathLst>
              <a:path w="9906" h="8382">
                <a:moveTo>
                  <a:pt x="9906" y="4572"/>
                </a:moveTo>
                <a:lnTo>
                  <a:pt x="4572" y="0"/>
                </a:lnTo>
                <a:lnTo>
                  <a:pt x="0" y="3048"/>
                </a:lnTo>
                <a:lnTo>
                  <a:pt x="3810" y="8382"/>
                </a:lnTo>
                <a:lnTo>
                  <a:pt x="9906" y="4572"/>
                </a:lnTo>
                <a:close/>
              </a:path>
            </a:pathLst>
          </a:custGeom>
          <a:solidFill>
            <a:srgbClr val="28166F"/>
          </a:solidFill>
          <a:ln w="9525">
            <a:noFill/>
            <a:round/>
          </a:ln>
        </p:spPr>
        <p:txBody>
          <a:bodyPr lIns="0" tIns="0" rIns="0" bIns="0"/>
          <a:lstStyle/>
          <a:p>
            <a:endParaRPr lang="el-GR"/>
          </a:p>
        </p:txBody>
      </p:sp>
      <p:sp>
        <p:nvSpPr>
          <p:cNvPr id="10938" name="object 699"/>
          <p:cNvSpPr/>
          <p:nvPr/>
        </p:nvSpPr>
        <p:spPr bwMode="auto">
          <a:xfrm>
            <a:off x="3463925" y="3997325"/>
            <a:ext cx="7938" cy="23813"/>
          </a:xfrm>
          <a:custGeom>
            <a:avLst/>
            <a:gdLst>
              <a:gd name="T0" fmla="*/ 4191 w 8382"/>
              <a:gd name="T1" fmla="*/ 0 h 23622"/>
              <a:gd name="T2" fmla="*/ 4191 w 8382"/>
              <a:gd name="T3" fmla="*/ 23622 h 23622"/>
              <a:gd name="T4" fmla="*/ 0 60000 65536"/>
              <a:gd name="T5" fmla="*/ 0 60000 65536"/>
              <a:gd name="T6" fmla="*/ 0 w 8382"/>
              <a:gd name="T7" fmla="*/ 0 h 23622"/>
              <a:gd name="T8" fmla="*/ 8382 w 8382"/>
              <a:gd name="T9" fmla="*/ 23622 h 23622"/>
            </a:gdLst>
            <a:ahLst/>
            <a:cxnLst>
              <a:cxn ang="T4">
                <a:pos x="T0" y="T1"/>
              </a:cxn>
              <a:cxn ang="T5">
                <a:pos x="T2" y="T3"/>
              </a:cxn>
            </a:cxnLst>
            <a:rect l="T6" t="T7" r="T8" b="T9"/>
            <a:pathLst>
              <a:path w="8382" h="23622">
                <a:moveTo>
                  <a:pt x="4191" y="0"/>
                </a:moveTo>
                <a:lnTo>
                  <a:pt x="4191" y="23622"/>
                </a:lnTo>
              </a:path>
            </a:pathLst>
          </a:custGeom>
          <a:noFill/>
          <a:ln w="9652">
            <a:solidFill>
              <a:srgbClr val="1F1A17"/>
            </a:solidFill>
            <a:round/>
          </a:ln>
        </p:spPr>
        <p:txBody>
          <a:bodyPr lIns="0" tIns="0" rIns="0" bIns="0"/>
          <a:lstStyle/>
          <a:p>
            <a:endParaRPr lang="el-GR"/>
          </a:p>
        </p:txBody>
      </p:sp>
      <p:sp>
        <p:nvSpPr>
          <p:cNvPr id="10939" name="object 700"/>
          <p:cNvSpPr/>
          <p:nvPr/>
        </p:nvSpPr>
        <p:spPr bwMode="auto">
          <a:xfrm>
            <a:off x="3460750" y="4011613"/>
            <a:ext cx="20638" cy="0"/>
          </a:xfrm>
          <a:custGeom>
            <a:avLst/>
            <a:gdLst>
              <a:gd name="T0" fmla="*/ 19812 w 19812"/>
              <a:gd name="T1" fmla="*/ 0 w 19812"/>
              <a:gd name="T2" fmla="*/ 0 60000 65536"/>
              <a:gd name="T3" fmla="*/ 0 60000 65536"/>
              <a:gd name="T4" fmla="*/ 0 w 19812"/>
              <a:gd name="T5" fmla="*/ 19812 w 19812"/>
            </a:gdLst>
            <a:ahLst/>
            <a:cxnLst>
              <a:cxn ang="T2">
                <a:pos x="T0" y="0"/>
              </a:cxn>
              <a:cxn ang="T3">
                <a:pos x="T1" y="0"/>
              </a:cxn>
            </a:cxnLst>
            <a:rect l="T4" t="0" r="T5" b="0"/>
            <a:pathLst>
              <a:path w="19812">
                <a:moveTo>
                  <a:pt x="19812" y="0"/>
                </a:moveTo>
                <a:lnTo>
                  <a:pt x="0" y="0"/>
                </a:lnTo>
              </a:path>
            </a:pathLst>
          </a:custGeom>
          <a:noFill/>
          <a:ln w="8128">
            <a:solidFill>
              <a:srgbClr val="28166F"/>
            </a:solidFill>
            <a:round/>
          </a:ln>
        </p:spPr>
        <p:txBody>
          <a:bodyPr lIns="0" tIns="0" rIns="0" bIns="0"/>
          <a:lstStyle/>
          <a:p>
            <a:endParaRPr lang="el-GR"/>
          </a:p>
        </p:txBody>
      </p:sp>
      <p:sp>
        <p:nvSpPr>
          <p:cNvPr id="10940" name="object 701"/>
          <p:cNvSpPr/>
          <p:nvPr/>
        </p:nvSpPr>
        <p:spPr bwMode="auto">
          <a:xfrm>
            <a:off x="3459163" y="4013200"/>
            <a:ext cx="7937" cy="0"/>
          </a:xfrm>
          <a:custGeom>
            <a:avLst/>
            <a:gdLst>
              <a:gd name="T0" fmla="*/ 8382 w 8382"/>
              <a:gd name="T1" fmla="*/ 0 w 8382"/>
              <a:gd name="T2" fmla="*/ 0 60000 65536"/>
              <a:gd name="T3" fmla="*/ 0 60000 65536"/>
              <a:gd name="T4" fmla="*/ 0 w 8382"/>
              <a:gd name="T5" fmla="*/ 8382 w 8382"/>
            </a:gdLst>
            <a:ahLst/>
            <a:cxnLst>
              <a:cxn ang="T2">
                <a:pos x="T0" y="0"/>
              </a:cxn>
              <a:cxn ang="T3">
                <a:pos x="T1" y="0"/>
              </a:cxn>
            </a:cxnLst>
            <a:rect l="T4" t="0" r="T5" b="0"/>
            <a:pathLst>
              <a:path w="8382">
                <a:moveTo>
                  <a:pt x="8382" y="0"/>
                </a:moveTo>
                <a:lnTo>
                  <a:pt x="0" y="0"/>
                </a:lnTo>
              </a:path>
            </a:pathLst>
          </a:custGeom>
          <a:noFill/>
          <a:ln w="13843">
            <a:solidFill>
              <a:srgbClr val="28166F"/>
            </a:solidFill>
            <a:round/>
          </a:ln>
        </p:spPr>
        <p:txBody>
          <a:bodyPr lIns="0" tIns="0" rIns="0" bIns="0"/>
          <a:lstStyle/>
          <a:p>
            <a:endParaRPr lang="el-GR"/>
          </a:p>
        </p:txBody>
      </p:sp>
      <p:sp>
        <p:nvSpPr>
          <p:cNvPr id="10941" name="object 702"/>
          <p:cNvSpPr/>
          <p:nvPr/>
        </p:nvSpPr>
        <p:spPr bwMode="auto">
          <a:xfrm>
            <a:off x="3471863" y="4014788"/>
            <a:ext cx="7937"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0942" name="object 703"/>
          <p:cNvSpPr/>
          <p:nvPr/>
        </p:nvSpPr>
        <p:spPr bwMode="auto">
          <a:xfrm>
            <a:off x="3473450" y="4003675"/>
            <a:ext cx="4763" cy="7938"/>
          </a:xfrm>
          <a:custGeom>
            <a:avLst/>
            <a:gdLst>
              <a:gd name="T0" fmla="*/ 1904 w 3809"/>
              <a:gd name="T1" fmla="*/ 0 h 6857"/>
              <a:gd name="T2" fmla="*/ 1904 w 3809"/>
              <a:gd name="T3" fmla="*/ 6857 h 6857"/>
              <a:gd name="T4" fmla="*/ 0 60000 65536"/>
              <a:gd name="T5" fmla="*/ 0 60000 65536"/>
              <a:gd name="T6" fmla="*/ 0 w 3809"/>
              <a:gd name="T7" fmla="*/ 0 h 6857"/>
              <a:gd name="T8" fmla="*/ 3809 w 3809"/>
              <a:gd name="T9" fmla="*/ 6857 h 6857"/>
            </a:gdLst>
            <a:ahLst/>
            <a:cxnLst>
              <a:cxn ang="T4">
                <a:pos x="T0" y="T1"/>
              </a:cxn>
              <a:cxn ang="T5">
                <a:pos x="T2" y="T3"/>
              </a:cxn>
            </a:cxnLst>
            <a:rect l="T6" t="T7" r="T8" b="T9"/>
            <a:pathLst>
              <a:path w="3809" h="6857">
                <a:moveTo>
                  <a:pt x="1904" y="0"/>
                </a:moveTo>
                <a:lnTo>
                  <a:pt x="1904" y="6857"/>
                </a:lnTo>
              </a:path>
            </a:pathLst>
          </a:custGeom>
          <a:noFill/>
          <a:ln w="5079">
            <a:solidFill>
              <a:srgbClr val="28166F"/>
            </a:solidFill>
            <a:round/>
          </a:ln>
        </p:spPr>
        <p:txBody>
          <a:bodyPr lIns="0" tIns="0" rIns="0" bIns="0"/>
          <a:lstStyle/>
          <a:p>
            <a:endParaRPr lang="el-GR"/>
          </a:p>
        </p:txBody>
      </p:sp>
      <p:sp>
        <p:nvSpPr>
          <p:cNvPr id="10943" name="object 704"/>
          <p:cNvSpPr/>
          <p:nvPr/>
        </p:nvSpPr>
        <p:spPr bwMode="auto">
          <a:xfrm>
            <a:off x="3460750" y="4005263"/>
            <a:ext cx="1588" cy="7937"/>
          </a:xfrm>
          <a:custGeom>
            <a:avLst/>
            <a:gdLst>
              <a:gd name="T0" fmla="*/ 762 w 1524"/>
              <a:gd name="T1" fmla="*/ 0 h 6858"/>
              <a:gd name="T2" fmla="*/ 762 w 1524"/>
              <a:gd name="T3" fmla="*/ 6858 h 6858"/>
              <a:gd name="T4" fmla="*/ 0 60000 65536"/>
              <a:gd name="T5" fmla="*/ 0 60000 65536"/>
              <a:gd name="T6" fmla="*/ 0 w 1524"/>
              <a:gd name="T7" fmla="*/ 0 h 6858"/>
              <a:gd name="T8" fmla="*/ 1524 w 1524"/>
              <a:gd name="T9" fmla="*/ 6858 h 6858"/>
            </a:gdLst>
            <a:ahLst/>
            <a:cxnLst>
              <a:cxn ang="T4">
                <a:pos x="T0" y="T1"/>
              </a:cxn>
              <a:cxn ang="T5">
                <a:pos x="T2" y="T3"/>
              </a:cxn>
            </a:cxnLst>
            <a:rect l="T6" t="T7" r="T8" b="T9"/>
            <a:pathLst>
              <a:path w="1524" h="6858">
                <a:moveTo>
                  <a:pt x="762" y="0"/>
                </a:moveTo>
                <a:lnTo>
                  <a:pt x="762" y="6858"/>
                </a:lnTo>
              </a:path>
            </a:pathLst>
          </a:custGeom>
          <a:noFill/>
          <a:ln w="3175">
            <a:solidFill>
              <a:srgbClr val="28166F"/>
            </a:solidFill>
            <a:round/>
          </a:ln>
        </p:spPr>
        <p:txBody>
          <a:bodyPr lIns="0" tIns="0" rIns="0" bIns="0"/>
          <a:lstStyle/>
          <a:p>
            <a:endParaRPr lang="el-GR"/>
          </a:p>
        </p:txBody>
      </p:sp>
      <p:sp>
        <p:nvSpPr>
          <p:cNvPr id="10944" name="object 705"/>
          <p:cNvSpPr/>
          <p:nvPr/>
        </p:nvSpPr>
        <p:spPr bwMode="auto">
          <a:xfrm>
            <a:off x="3460750" y="4017963"/>
            <a:ext cx="17463"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8033">
            <a:solidFill>
              <a:srgbClr val="28166F"/>
            </a:solidFill>
            <a:round/>
          </a:ln>
        </p:spPr>
        <p:txBody>
          <a:bodyPr lIns="0" tIns="0" rIns="0" bIns="0"/>
          <a:lstStyle/>
          <a:p>
            <a:endParaRPr lang="el-GR"/>
          </a:p>
        </p:txBody>
      </p:sp>
      <p:sp>
        <p:nvSpPr>
          <p:cNvPr id="10945" name="object 706"/>
          <p:cNvSpPr/>
          <p:nvPr/>
        </p:nvSpPr>
        <p:spPr bwMode="auto">
          <a:xfrm>
            <a:off x="3460750" y="4016375"/>
            <a:ext cx="17463"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9177">
            <a:solidFill>
              <a:srgbClr val="28166F"/>
            </a:solidFill>
            <a:round/>
          </a:ln>
        </p:spPr>
        <p:txBody>
          <a:bodyPr lIns="0" tIns="0" rIns="0" bIns="0"/>
          <a:lstStyle/>
          <a:p>
            <a:endParaRPr lang="el-GR"/>
          </a:p>
        </p:txBody>
      </p:sp>
      <p:sp>
        <p:nvSpPr>
          <p:cNvPr id="10946" name="object 707"/>
          <p:cNvSpPr/>
          <p:nvPr/>
        </p:nvSpPr>
        <p:spPr bwMode="auto">
          <a:xfrm>
            <a:off x="3473450" y="4017963"/>
            <a:ext cx="14288"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8128">
            <a:solidFill>
              <a:srgbClr val="28166F"/>
            </a:solidFill>
            <a:round/>
          </a:ln>
        </p:spPr>
        <p:txBody>
          <a:bodyPr lIns="0" tIns="0" rIns="0" bIns="0"/>
          <a:lstStyle/>
          <a:p>
            <a:endParaRPr lang="el-GR"/>
          </a:p>
        </p:txBody>
      </p:sp>
      <p:sp>
        <p:nvSpPr>
          <p:cNvPr id="10947" name="object 708"/>
          <p:cNvSpPr/>
          <p:nvPr/>
        </p:nvSpPr>
        <p:spPr bwMode="auto">
          <a:xfrm>
            <a:off x="3457575" y="4017963"/>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8128">
            <a:solidFill>
              <a:srgbClr val="28166F"/>
            </a:solidFill>
            <a:round/>
          </a:ln>
        </p:spPr>
        <p:txBody>
          <a:bodyPr lIns="0" tIns="0" rIns="0" bIns="0"/>
          <a:lstStyle/>
          <a:p>
            <a:endParaRPr lang="el-GR"/>
          </a:p>
        </p:txBody>
      </p:sp>
      <p:sp>
        <p:nvSpPr>
          <p:cNvPr id="10948" name="object 709"/>
          <p:cNvSpPr/>
          <p:nvPr/>
        </p:nvSpPr>
        <p:spPr bwMode="auto">
          <a:xfrm>
            <a:off x="3487738" y="4000500"/>
            <a:ext cx="9525" cy="20638"/>
          </a:xfrm>
          <a:custGeom>
            <a:avLst/>
            <a:gdLst>
              <a:gd name="T0" fmla="*/ 4952 w 9905"/>
              <a:gd name="T1" fmla="*/ 0 h 21336"/>
              <a:gd name="T2" fmla="*/ 4952 w 9905"/>
              <a:gd name="T3" fmla="*/ 21336 h 21336"/>
              <a:gd name="T4" fmla="*/ 0 60000 65536"/>
              <a:gd name="T5" fmla="*/ 0 60000 65536"/>
              <a:gd name="T6" fmla="*/ 0 w 9905"/>
              <a:gd name="T7" fmla="*/ 0 h 21336"/>
              <a:gd name="T8" fmla="*/ 9905 w 9905"/>
              <a:gd name="T9" fmla="*/ 21336 h 21336"/>
            </a:gdLst>
            <a:ahLst/>
            <a:cxnLst>
              <a:cxn ang="T4">
                <a:pos x="T0" y="T1"/>
              </a:cxn>
              <a:cxn ang="T5">
                <a:pos x="T2" y="T3"/>
              </a:cxn>
            </a:cxnLst>
            <a:rect l="T6" t="T7" r="T8" b="T9"/>
            <a:pathLst>
              <a:path w="9905" h="21336">
                <a:moveTo>
                  <a:pt x="4952" y="0"/>
                </a:moveTo>
                <a:lnTo>
                  <a:pt x="4952" y="21336"/>
                </a:lnTo>
              </a:path>
            </a:pathLst>
          </a:custGeom>
          <a:noFill/>
          <a:ln w="11175">
            <a:solidFill>
              <a:srgbClr val="1F1A17"/>
            </a:solidFill>
            <a:round/>
          </a:ln>
        </p:spPr>
        <p:txBody>
          <a:bodyPr lIns="0" tIns="0" rIns="0" bIns="0"/>
          <a:lstStyle/>
          <a:p>
            <a:endParaRPr lang="el-GR"/>
          </a:p>
        </p:txBody>
      </p:sp>
      <p:sp>
        <p:nvSpPr>
          <p:cNvPr id="10949" name="object 710"/>
          <p:cNvSpPr/>
          <p:nvPr/>
        </p:nvSpPr>
        <p:spPr bwMode="auto">
          <a:xfrm>
            <a:off x="3486150" y="4011613"/>
            <a:ext cx="23813" cy="0"/>
          </a:xfrm>
          <a:custGeom>
            <a:avLst/>
            <a:gdLst>
              <a:gd name="T0" fmla="*/ 23622 w 23622"/>
              <a:gd name="T1" fmla="*/ 0 w 23622"/>
              <a:gd name="T2" fmla="*/ 0 60000 65536"/>
              <a:gd name="T3" fmla="*/ 0 60000 65536"/>
              <a:gd name="T4" fmla="*/ 0 w 23622"/>
              <a:gd name="T5" fmla="*/ 23622 w 23622"/>
            </a:gdLst>
            <a:ahLst/>
            <a:cxnLst>
              <a:cxn ang="T2">
                <a:pos x="T0" y="0"/>
              </a:cxn>
              <a:cxn ang="T3">
                <a:pos x="T1" y="0"/>
              </a:cxn>
            </a:cxnLst>
            <a:rect l="T4" t="0" r="T5" b="0"/>
            <a:pathLst>
              <a:path w="23622">
                <a:moveTo>
                  <a:pt x="23622" y="0"/>
                </a:moveTo>
                <a:lnTo>
                  <a:pt x="0" y="0"/>
                </a:lnTo>
              </a:path>
            </a:pathLst>
          </a:custGeom>
          <a:noFill/>
          <a:ln w="9651">
            <a:solidFill>
              <a:srgbClr val="28166F"/>
            </a:solidFill>
            <a:round/>
          </a:ln>
        </p:spPr>
        <p:txBody>
          <a:bodyPr lIns="0" tIns="0" rIns="0" bIns="0"/>
          <a:lstStyle/>
          <a:p>
            <a:endParaRPr lang="el-GR"/>
          </a:p>
        </p:txBody>
      </p:sp>
      <p:sp>
        <p:nvSpPr>
          <p:cNvPr id="10950" name="object 711"/>
          <p:cNvSpPr/>
          <p:nvPr/>
        </p:nvSpPr>
        <p:spPr bwMode="auto">
          <a:xfrm>
            <a:off x="3482975" y="4014788"/>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1557">
            <a:solidFill>
              <a:srgbClr val="28166F"/>
            </a:solidFill>
            <a:round/>
          </a:ln>
        </p:spPr>
        <p:txBody>
          <a:bodyPr lIns="0" tIns="0" rIns="0" bIns="0"/>
          <a:lstStyle/>
          <a:p>
            <a:endParaRPr lang="el-GR"/>
          </a:p>
        </p:txBody>
      </p:sp>
      <p:sp>
        <p:nvSpPr>
          <p:cNvPr id="10951" name="object 712"/>
          <p:cNvSpPr/>
          <p:nvPr/>
        </p:nvSpPr>
        <p:spPr bwMode="auto">
          <a:xfrm>
            <a:off x="3494088" y="4014788"/>
            <a:ext cx="7937" cy="1587"/>
          </a:xfrm>
          <a:custGeom>
            <a:avLst/>
            <a:gdLst>
              <a:gd name="T0" fmla="*/ 4190 w 8382"/>
              <a:gd name="T1" fmla="*/ 0 h 1524"/>
              <a:gd name="T2" fmla="*/ 4190 w 8382"/>
              <a:gd name="T3" fmla="*/ 1524 h 1524"/>
              <a:gd name="T4" fmla="*/ 0 60000 65536"/>
              <a:gd name="T5" fmla="*/ 0 60000 65536"/>
              <a:gd name="T6" fmla="*/ 0 w 8382"/>
              <a:gd name="T7" fmla="*/ 0 h 1524"/>
              <a:gd name="T8" fmla="*/ 8382 w 8382"/>
              <a:gd name="T9" fmla="*/ 1524 h 1524"/>
            </a:gdLst>
            <a:ahLst/>
            <a:cxnLst>
              <a:cxn ang="T4">
                <a:pos x="T0" y="T1"/>
              </a:cxn>
              <a:cxn ang="T5">
                <a:pos x="T2" y="T3"/>
              </a:cxn>
            </a:cxnLst>
            <a:rect l="T6" t="T7" r="T8" b="T9"/>
            <a:pathLst>
              <a:path w="8382" h="1524">
                <a:moveTo>
                  <a:pt x="4190" y="0"/>
                </a:moveTo>
                <a:lnTo>
                  <a:pt x="4190" y="1524"/>
                </a:lnTo>
              </a:path>
            </a:pathLst>
          </a:custGeom>
          <a:noFill/>
          <a:ln w="9652">
            <a:solidFill>
              <a:srgbClr val="28166F"/>
            </a:solidFill>
            <a:round/>
          </a:ln>
        </p:spPr>
        <p:txBody>
          <a:bodyPr lIns="0" tIns="0" rIns="0" bIns="0"/>
          <a:lstStyle/>
          <a:p>
            <a:endParaRPr lang="el-GR"/>
          </a:p>
        </p:txBody>
      </p:sp>
      <p:sp>
        <p:nvSpPr>
          <p:cNvPr id="10952" name="object 713"/>
          <p:cNvSpPr/>
          <p:nvPr/>
        </p:nvSpPr>
        <p:spPr bwMode="auto">
          <a:xfrm>
            <a:off x="3497263" y="4008438"/>
            <a:ext cx="14287" cy="0"/>
          </a:xfrm>
          <a:custGeom>
            <a:avLst/>
            <a:gdLst>
              <a:gd name="T0" fmla="*/ 13715 w 13715"/>
              <a:gd name="T1" fmla="*/ 0 w 13715"/>
              <a:gd name="T2" fmla="*/ 0 60000 65536"/>
              <a:gd name="T3" fmla="*/ 0 60000 65536"/>
              <a:gd name="T4" fmla="*/ 0 w 13715"/>
              <a:gd name="T5" fmla="*/ 13715 w 13715"/>
            </a:gdLst>
            <a:ahLst/>
            <a:cxnLst>
              <a:cxn ang="T2">
                <a:pos x="T0" y="0"/>
              </a:cxn>
              <a:cxn ang="T3">
                <a:pos x="T1" y="0"/>
              </a:cxn>
            </a:cxnLst>
            <a:rect l="T4" t="0" r="T5" b="0"/>
            <a:pathLst>
              <a:path w="13715">
                <a:moveTo>
                  <a:pt x="13715" y="0"/>
                </a:moveTo>
                <a:lnTo>
                  <a:pt x="0" y="0"/>
                </a:lnTo>
              </a:path>
            </a:pathLst>
          </a:custGeom>
          <a:noFill/>
          <a:ln w="8128">
            <a:solidFill>
              <a:srgbClr val="28166F"/>
            </a:solidFill>
            <a:round/>
          </a:ln>
        </p:spPr>
        <p:txBody>
          <a:bodyPr lIns="0" tIns="0" rIns="0" bIns="0"/>
          <a:lstStyle/>
          <a:p>
            <a:endParaRPr lang="el-GR"/>
          </a:p>
        </p:txBody>
      </p:sp>
      <p:sp>
        <p:nvSpPr>
          <p:cNvPr id="10953" name="object 714"/>
          <p:cNvSpPr/>
          <p:nvPr/>
        </p:nvSpPr>
        <p:spPr bwMode="auto">
          <a:xfrm>
            <a:off x="3481388" y="4008438"/>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8128">
            <a:solidFill>
              <a:srgbClr val="28166F"/>
            </a:solidFill>
            <a:round/>
          </a:ln>
        </p:spPr>
        <p:txBody>
          <a:bodyPr lIns="0" tIns="0" rIns="0" bIns="0"/>
          <a:lstStyle/>
          <a:p>
            <a:endParaRPr lang="el-GR"/>
          </a:p>
        </p:txBody>
      </p:sp>
      <p:sp>
        <p:nvSpPr>
          <p:cNvPr id="10954" name="object 715"/>
          <p:cNvSpPr/>
          <p:nvPr/>
        </p:nvSpPr>
        <p:spPr bwMode="auto">
          <a:xfrm>
            <a:off x="3484563" y="4008438"/>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8415">
            <a:solidFill>
              <a:srgbClr val="28166F"/>
            </a:solidFill>
            <a:round/>
          </a:ln>
        </p:spPr>
        <p:txBody>
          <a:bodyPr lIns="0" tIns="0" rIns="0" bIns="0"/>
          <a:lstStyle/>
          <a:p>
            <a:endParaRPr lang="el-GR"/>
          </a:p>
        </p:txBody>
      </p:sp>
      <p:sp>
        <p:nvSpPr>
          <p:cNvPr id="10955" name="object 716"/>
          <p:cNvSpPr/>
          <p:nvPr/>
        </p:nvSpPr>
        <p:spPr bwMode="auto">
          <a:xfrm>
            <a:off x="3484563" y="4017963"/>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8033">
            <a:solidFill>
              <a:srgbClr val="28166F"/>
            </a:solidFill>
            <a:round/>
          </a:ln>
        </p:spPr>
        <p:txBody>
          <a:bodyPr lIns="0" tIns="0" rIns="0" bIns="0"/>
          <a:lstStyle/>
          <a:p>
            <a:endParaRPr lang="el-GR"/>
          </a:p>
        </p:txBody>
      </p:sp>
      <p:sp>
        <p:nvSpPr>
          <p:cNvPr id="10956" name="object 717"/>
          <p:cNvSpPr/>
          <p:nvPr/>
        </p:nvSpPr>
        <p:spPr bwMode="auto">
          <a:xfrm>
            <a:off x="3484563" y="4016375"/>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9177">
            <a:solidFill>
              <a:srgbClr val="28166F"/>
            </a:solidFill>
            <a:round/>
          </a:ln>
        </p:spPr>
        <p:txBody>
          <a:bodyPr lIns="0" tIns="0" rIns="0" bIns="0"/>
          <a:lstStyle/>
          <a:p>
            <a:endParaRPr lang="el-GR"/>
          </a:p>
        </p:txBody>
      </p:sp>
      <p:sp>
        <p:nvSpPr>
          <p:cNvPr id="10957" name="object 718"/>
          <p:cNvSpPr/>
          <p:nvPr/>
        </p:nvSpPr>
        <p:spPr bwMode="auto">
          <a:xfrm>
            <a:off x="3508375" y="4000500"/>
            <a:ext cx="9525" cy="20638"/>
          </a:xfrm>
          <a:custGeom>
            <a:avLst/>
            <a:gdLst>
              <a:gd name="T0" fmla="*/ 4952 w 9905"/>
              <a:gd name="T1" fmla="*/ 0 h 21336"/>
              <a:gd name="T2" fmla="*/ 4952 w 9905"/>
              <a:gd name="T3" fmla="*/ 21336 h 21336"/>
              <a:gd name="T4" fmla="*/ 0 60000 65536"/>
              <a:gd name="T5" fmla="*/ 0 60000 65536"/>
              <a:gd name="T6" fmla="*/ 0 w 9905"/>
              <a:gd name="T7" fmla="*/ 0 h 21336"/>
              <a:gd name="T8" fmla="*/ 9905 w 9905"/>
              <a:gd name="T9" fmla="*/ 21336 h 21336"/>
            </a:gdLst>
            <a:ahLst/>
            <a:cxnLst>
              <a:cxn ang="T4">
                <a:pos x="T0" y="T1"/>
              </a:cxn>
              <a:cxn ang="T5">
                <a:pos x="T2" y="T3"/>
              </a:cxn>
            </a:cxnLst>
            <a:rect l="T6" t="T7" r="T8" b="T9"/>
            <a:pathLst>
              <a:path w="9905" h="21336">
                <a:moveTo>
                  <a:pt x="4952" y="0"/>
                </a:moveTo>
                <a:lnTo>
                  <a:pt x="4952" y="21336"/>
                </a:lnTo>
              </a:path>
            </a:pathLst>
          </a:custGeom>
          <a:noFill/>
          <a:ln w="11175">
            <a:solidFill>
              <a:srgbClr val="1F1A17"/>
            </a:solidFill>
            <a:round/>
          </a:ln>
        </p:spPr>
        <p:txBody>
          <a:bodyPr lIns="0" tIns="0" rIns="0" bIns="0"/>
          <a:lstStyle/>
          <a:p>
            <a:endParaRPr lang="el-GR"/>
          </a:p>
        </p:txBody>
      </p:sp>
      <p:sp>
        <p:nvSpPr>
          <p:cNvPr id="10958" name="object 719"/>
          <p:cNvSpPr/>
          <p:nvPr/>
        </p:nvSpPr>
        <p:spPr bwMode="auto">
          <a:xfrm>
            <a:off x="3517900" y="4010025"/>
            <a:ext cx="4763" cy="0"/>
          </a:xfrm>
          <a:custGeom>
            <a:avLst/>
            <a:gdLst>
              <a:gd name="T0" fmla="*/ 5334 w 5334"/>
              <a:gd name="T1" fmla="*/ 0 w 5334"/>
              <a:gd name="T2" fmla="*/ 0 60000 65536"/>
              <a:gd name="T3" fmla="*/ 0 60000 65536"/>
              <a:gd name="T4" fmla="*/ 0 w 5334"/>
              <a:gd name="T5" fmla="*/ 5334 w 5334"/>
            </a:gdLst>
            <a:ahLst/>
            <a:cxnLst>
              <a:cxn ang="T2">
                <a:pos x="T0" y="0"/>
              </a:cxn>
              <a:cxn ang="T3">
                <a:pos x="T1" y="0"/>
              </a:cxn>
            </a:cxnLst>
            <a:rect l="T4" t="0" r="T5" b="0"/>
            <a:pathLst>
              <a:path w="5334">
                <a:moveTo>
                  <a:pt x="5334" y="0"/>
                </a:moveTo>
                <a:lnTo>
                  <a:pt x="0" y="0"/>
                </a:lnTo>
              </a:path>
            </a:pathLst>
          </a:custGeom>
          <a:noFill/>
          <a:ln w="10033">
            <a:solidFill>
              <a:srgbClr val="28166F"/>
            </a:solidFill>
            <a:round/>
          </a:ln>
        </p:spPr>
        <p:txBody>
          <a:bodyPr lIns="0" tIns="0" rIns="0" bIns="0"/>
          <a:lstStyle/>
          <a:p>
            <a:endParaRPr lang="el-GR"/>
          </a:p>
        </p:txBody>
      </p:sp>
      <p:sp>
        <p:nvSpPr>
          <p:cNvPr id="10959" name="object 720"/>
          <p:cNvSpPr/>
          <p:nvPr/>
        </p:nvSpPr>
        <p:spPr bwMode="auto">
          <a:xfrm>
            <a:off x="3503613" y="4011613"/>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9557">
            <a:solidFill>
              <a:srgbClr val="28166F"/>
            </a:solidFill>
            <a:round/>
          </a:ln>
        </p:spPr>
        <p:txBody>
          <a:bodyPr lIns="0" tIns="0" rIns="0" bIns="0"/>
          <a:lstStyle/>
          <a:p>
            <a:endParaRPr lang="el-GR"/>
          </a:p>
        </p:txBody>
      </p:sp>
      <p:sp>
        <p:nvSpPr>
          <p:cNvPr id="10960" name="object 721"/>
          <p:cNvSpPr/>
          <p:nvPr/>
        </p:nvSpPr>
        <p:spPr bwMode="auto">
          <a:xfrm>
            <a:off x="3514725" y="4014788"/>
            <a:ext cx="7938" cy="1587"/>
          </a:xfrm>
          <a:custGeom>
            <a:avLst/>
            <a:gdLst>
              <a:gd name="T0" fmla="*/ 4191 w 8382"/>
              <a:gd name="T1" fmla="*/ 0 h 1524"/>
              <a:gd name="T2" fmla="*/ 4191 w 8382"/>
              <a:gd name="T3" fmla="*/ 1524 h 1524"/>
              <a:gd name="T4" fmla="*/ 0 60000 65536"/>
              <a:gd name="T5" fmla="*/ 0 60000 65536"/>
              <a:gd name="T6" fmla="*/ 0 w 8382"/>
              <a:gd name="T7" fmla="*/ 0 h 1524"/>
              <a:gd name="T8" fmla="*/ 8382 w 8382"/>
              <a:gd name="T9" fmla="*/ 1524 h 1524"/>
            </a:gdLst>
            <a:ahLst/>
            <a:cxnLst>
              <a:cxn ang="T4">
                <a:pos x="T0" y="T1"/>
              </a:cxn>
              <a:cxn ang="T5">
                <a:pos x="T2" y="T3"/>
              </a:cxn>
            </a:cxnLst>
            <a:rect l="T6" t="T7" r="T8" b="T9"/>
            <a:pathLst>
              <a:path w="8382" h="1524">
                <a:moveTo>
                  <a:pt x="4191" y="0"/>
                </a:moveTo>
                <a:lnTo>
                  <a:pt x="4191" y="1524"/>
                </a:lnTo>
              </a:path>
            </a:pathLst>
          </a:custGeom>
          <a:noFill/>
          <a:ln w="9652">
            <a:solidFill>
              <a:srgbClr val="28166F"/>
            </a:solidFill>
            <a:round/>
          </a:ln>
        </p:spPr>
        <p:txBody>
          <a:bodyPr lIns="0" tIns="0" rIns="0" bIns="0"/>
          <a:lstStyle/>
          <a:p>
            <a:endParaRPr lang="el-GR"/>
          </a:p>
        </p:txBody>
      </p:sp>
      <p:sp>
        <p:nvSpPr>
          <p:cNvPr id="10961" name="object 722"/>
          <p:cNvSpPr/>
          <p:nvPr/>
        </p:nvSpPr>
        <p:spPr bwMode="auto">
          <a:xfrm>
            <a:off x="3513138" y="4013200"/>
            <a:ext cx="6350" cy="0"/>
          </a:xfrm>
          <a:custGeom>
            <a:avLst/>
            <a:gdLst>
              <a:gd name="T0" fmla="*/ 6096 w 6096"/>
              <a:gd name="T1" fmla="*/ 0 w 6096"/>
              <a:gd name="T2" fmla="*/ 0 60000 65536"/>
              <a:gd name="T3" fmla="*/ 0 60000 65536"/>
              <a:gd name="T4" fmla="*/ 0 w 6096"/>
              <a:gd name="T5" fmla="*/ 6096 w 6096"/>
            </a:gdLst>
            <a:ahLst/>
            <a:cxnLst>
              <a:cxn ang="T2">
                <a:pos x="T0" y="0"/>
              </a:cxn>
              <a:cxn ang="T3">
                <a:pos x="T1" y="0"/>
              </a:cxn>
            </a:cxnLst>
            <a:rect l="T4" t="0" r="T5" b="0"/>
            <a:pathLst>
              <a:path w="6096">
                <a:moveTo>
                  <a:pt x="6096" y="0"/>
                </a:moveTo>
                <a:lnTo>
                  <a:pt x="0" y="0"/>
                </a:lnTo>
              </a:path>
            </a:pathLst>
          </a:custGeom>
          <a:noFill/>
          <a:ln w="15748">
            <a:solidFill>
              <a:srgbClr val="28166F"/>
            </a:solidFill>
            <a:round/>
          </a:ln>
        </p:spPr>
        <p:txBody>
          <a:bodyPr lIns="0" tIns="0" rIns="0" bIns="0"/>
          <a:lstStyle/>
          <a:p>
            <a:endParaRPr lang="el-GR"/>
          </a:p>
        </p:txBody>
      </p:sp>
      <p:sp>
        <p:nvSpPr>
          <p:cNvPr id="10962" name="object 723"/>
          <p:cNvSpPr/>
          <p:nvPr/>
        </p:nvSpPr>
        <p:spPr bwMode="auto">
          <a:xfrm>
            <a:off x="3503613" y="4014788"/>
            <a:ext cx="15875" cy="6350"/>
          </a:xfrm>
          <a:custGeom>
            <a:avLst/>
            <a:gdLst>
              <a:gd name="T0" fmla="*/ 7619 w 15239"/>
              <a:gd name="T1" fmla="*/ 0 h 6095"/>
              <a:gd name="T2" fmla="*/ 7619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19" y="0"/>
                </a:moveTo>
                <a:lnTo>
                  <a:pt x="7619" y="6095"/>
                </a:lnTo>
              </a:path>
            </a:pathLst>
          </a:custGeom>
          <a:noFill/>
          <a:ln w="16509">
            <a:solidFill>
              <a:srgbClr val="28166F"/>
            </a:solidFill>
            <a:round/>
          </a:ln>
        </p:spPr>
        <p:txBody>
          <a:bodyPr lIns="0" tIns="0" rIns="0" bIns="0"/>
          <a:lstStyle/>
          <a:p>
            <a:endParaRPr lang="el-GR"/>
          </a:p>
        </p:txBody>
      </p:sp>
      <p:sp>
        <p:nvSpPr>
          <p:cNvPr id="10963" name="object 724"/>
          <p:cNvSpPr/>
          <p:nvPr/>
        </p:nvSpPr>
        <p:spPr bwMode="auto">
          <a:xfrm>
            <a:off x="3533775" y="4000500"/>
            <a:ext cx="6350" cy="20638"/>
          </a:xfrm>
          <a:custGeom>
            <a:avLst/>
            <a:gdLst>
              <a:gd name="T0" fmla="*/ 3429 w 6858"/>
              <a:gd name="T1" fmla="*/ 0 h 21336"/>
              <a:gd name="T2" fmla="*/ 3429 w 6858"/>
              <a:gd name="T3" fmla="*/ 21336 h 21336"/>
              <a:gd name="T4" fmla="*/ 0 60000 65536"/>
              <a:gd name="T5" fmla="*/ 0 60000 65536"/>
              <a:gd name="T6" fmla="*/ 0 w 6858"/>
              <a:gd name="T7" fmla="*/ 0 h 21336"/>
              <a:gd name="T8" fmla="*/ 6858 w 6858"/>
              <a:gd name="T9" fmla="*/ 21336 h 21336"/>
            </a:gdLst>
            <a:ahLst/>
            <a:cxnLst>
              <a:cxn ang="T4">
                <a:pos x="T0" y="T1"/>
              </a:cxn>
              <a:cxn ang="T5">
                <a:pos x="T2" y="T3"/>
              </a:cxn>
            </a:cxnLst>
            <a:rect l="T6" t="T7" r="T8" b="T9"/>
            <a:pathLst>
              <a:path w="6858" h="21336">
                <a:moveTo>
                  <a:pt x="3429" y="0"/>
                </a:moveTo>
                <a:lnTo>
                  <a:pt x="3429" y="21336"/>
                </a:lnTo>
              </a:path>
            </a:pathLst>
          </a:custGeom>
          <a:noFill/>
          <a:ln w="8128">
            <a:solidFill>
              <a:srgbClr val="1F1A17"/>
            </a:solidFill>
            <a:round/>
          </a:ln>
        </p:spPr>
        <p:txBody>
          <a:bodyPr lIns="0" tIns="0" rIns="0" bIns="0"/>
          <a:lstStyle/>
          <a:p>
            <a:endParaRPr lang="el-GR"/>
          </a:p>
        </p:txBody>
      </p:sp>
      <p:sp>
        <p:nvSpPr>
          <p:cNvPr id="10964" name="object 725"/>
          <p:cNvSpPr/>
          <p:nvPr/>
        </p:nvSpPr>
        <p:spPr bwMode="auto">
          <a:xfrm>
            <a:off x="3530600" y="4011613"/>
            <a:ext cx="14288" cy="0"/>
          </a:xfrm>
          <a:custGeom>
            <a:avLst/>
            <a:gdLst>
              <a:gd name="T0" fmla="*/ 15240 w 15240"/>
              <a:gd name="T1" fmla="*/ 0 w 15240"/>
              <a:gd name="T2" fmla="*/ 0 60000 65536"/>
              <a:gd name="T3" fmla="*/ 0 60000 65536"/>
              <a:gd name="T4" fmla="*/ 0 w 15240"/>
              <a:gd name="T5" fmla="*/ 15240 w 15240"/>
            </a:gdLst>
            <a:ahLst/>
            <a:cxnLst>
              <a:cxn ang="T2">
                <a:pos x="T0" y="0"/>
              </a:cxn>
              <a:cxn ang="T3">
                <a:pos x="T1" y="0"/>
              </a:cxn>
            </a:cxnLst>
            <a:rect l="T4" t="0" r="T5" b="0"/>
            <a:pathLst>
              <a:path w="15240">
                <a:moveTo>
                  <a:pt x="15240" y="0"/>
                </a:moveTo>
                <a:lnTo>
                  <a:pt x="0" y="0"/>
                </a:lnTo>
              </a:path>
            </a:pathLst>
          </a:custGeom>
          <a:noFill/>
          <a:ln w="8128">
            <a:solidFill>
              <a:srgbClr val="28166F"/>
            </a:solidFill>
            <a:round/>
          </a:ln>
        </p:spPr>
        <p:txBody>
          <a:bodyPr lIns="0" tIns="0" rIns="0" bIns="0"/>
          <a:lstStyle/>
          <a:p>
            <a:endParaRPr lang="el-GR"/>
          </a:p>
        </p:txBody>
      </p:sp>
      <p:sp>
        <p:nvSpPr>
          <p:cNvPr id="10965" name="object 726"/>
          <p:cNvSpPr/>
          <p:nvPr/>
        </p:nvSpPr>
        <p:spPr bwMode="auto">
          <a:xfrm>
            <a:off x="3524250" y="4014788"/>
            <a:ext cx="9525"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13080">
            <a:solidFill>
              <a:srgbClr val="28166F"/>
            </a:solidFill>
            <a:round/>
          </a:ln>
        </p:spPr>
        <p:txBody>
          <a:bodyPr lIns="0" tIns="0" rIns="0" bIns="0"/>
          <a:lstStyle/>
          <a:p>
            <a:endParaRPr lang="el-GR"/>
          </a:p>
        </p:txBody>
      </p:sp>
      <p:sp>
        <p:nvSpPr>
          <p:cNvPr id="10966" name="object 727"/>
          <p:cNvSpPr/>
          <p:nvPr/>
        </p:nvSpPr>
        <p:spPr bwMode="auto">
          <a:xfrm>
            <a:off x="3538538" y="4014788"/>
            <a:ext cx="6350"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967" name="object 728"/>
          <p:cNvSpPr/>
          <p:nvPr/>
        </p:nvSpPr>
        <p:spPr bwMode="auto">
          <a:xfrm>
            <a:off x="3522663" y="4008438"/>
            <a:ext cx="9525" cy="1587"/>
          </a:xfrm>
          <a:custGeom>
            <a:avLst/>
            <a:gdLst>
              <a:gd name="T0" fmla="*/ 4190 w 8381"/>
              <a:gd name="T1" fmla="*/ 0 h 1524"/>
              <a:gd name="T2" fmla="*/ 4190 w 8381"/>
              <a:gd name="T3" fmla="*/ 1524 h 1524"/>
              <a:gd name="T4" fmla="*/ 0 60000 65536"/>
              <a:gd name="T5" fmla="*/ 0 60000 65536"/>
              <a:gd name="T6" fmla="*/ 0 w 8381"/>
              <a:gd name="T7" fmla="*/ 0 h 1524"/>
              <a:gd name="T8" fmla="*/ 8381 w 8381"/>
              <a:gd name="T9" fmla="*/ 1524 h 1524"/>
            </a:gdLst>
            <a:ahLst/>
            <a:cxnLst>
              <a:cxn ang="T4">
                <a:pos x="T0" y="T1"/>
              </a:cxn>
              <a:cxn ang="T5">
                <a:pos x="T2" y="T3"/>
              </a:cxn>
            </a:cxnLst>
            <a:rect l="T6" t="T7" r="T8" b="T9"/>
            <a:pathLst>
              <a:path w="8381" h="1524">
                <a:moveTo>
                  <a:pt x="4190" y="0"/>
                </a:moveTo>
                <a:lnTo>
                  <a:pt x="4190" y="1524"/>
                </a:lnTo>
              </a:path>
            </a:pathLst>
          </a:custGeom>
          <a:noFill/>
          <a:ln w="9651">
            <a:solidFill>
              <a:srgbClr val="28166F"/>
            </a:solidFill>
            <a:round/>
          </a:ln>
        </p:spPr>
        <p:txBody>
          <a:bodyPr lIns="0" tIns="0" rIns="0" bIns="0"/>
          <a:lstStyle/>
          <a:p>
            <a:endParaRPr lang="el-GR"/>
          </a:p>
        </p:txBody>
      </p:sp>
      <p:sp>
        <p:nvSpPr>
          <p:cNvPr id="10968" name="object 729"/>
          <p:cNvSpPr/>
          <p:nvPr/>
        </p:nvSpPr>
        <p:spPr bwMode="auto">
          <a:xfrm>
            <a:off x="3529013" y="4008438"/>
            <a:ext cx="14287"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6891">
            <a:solidFill>
              <a:srgbClr val="28166F"/>
            </a:solidFill>
            <a:round/>
          </a:ln>
        </p:spPr>
        <p:txBody>
          <a:bodyPr lIns="0" tIns="0" rIns="0" bIns="0"/>
          <a:lstStyle/>
          <a:p>
            <a:endParaRPr lang="el-GR"/>
          </a:p>
        </p:txBody>
      </p:sp>
      <p:sp>
        <p:nvSpPr>
          <p:cNvPr id="10969" name="object 730"/>
          <p:cNvSpPr/>
          <p:nvPr/>
        </p:nvSpPr>
        <p:spPr bwMode="auto">
          <a:xfrm>
            <a:off x="3529013" y="4013200"/>
            <a:ext cx="1587" cy="0"/>
          </a:xfrm>
          <a:custGeom>
            <a:avLst/>
            <a:gdLst>
              <a:gd name="T0" fmla="*/ 1524 w 1524"/>
              <a:gd name="T1" fmla="*/ 0 w 1524"/>
              <a:gd name="T2" fmla="*/ 0 60000 65536"/>
              <a:gd name="T3" fmla="*/ 0 60000 65536"/>
              <a:gd name="T4" fmla="*/ 0 w 1524"/>
              <a:gd name="T5" fmla="*/ 1524 w 1524"/>
            </a:gdLst>
            <a:ahLst/>
            <a:cxnLst>
              <a:cxn ang="T2">
                <a:pos x="T0" y="0"/>
              </a:cxn>
              <a:cxn ang="T3">
                <a:pos x="T1" y="0"/>
              </a:cxn>
            </a:cxnLst>
            <a:rect l="T4" t="0" r="T5" b="0"/>
            <a:pathLst>
              <a:path w="1524">
                <a:moveTo>
                  <a:pt x="1524" y="0"/>
                </a:moveTo>
                <a:lnTo>
                  <a:pt x="0" y="0"/>
                </a:lnTo>
              </a:path>
            </a:pathLst>
          </a:custGeom>
          <a:noFill/>
          <a:ln w="11556">
            <a:solidFill>
              <a:srgbClr val="28166F"/>
            </a:solidFill>
            <a:round/>
          </a:ln>
        </p:spPr>
        <p:txBody>
          <a:bodyPr lIns="0" tIns="0" rIns="0" bIns="0"/>
          <a:lstStyle/>
          <a:p>
            <a:endParaRPr lang="el-GR"/>
          </a:p>
        </p:txBody>
      </p:sp>
      <p:sp>
        <p:nvSpPr>
          <p:cNvPr id="10970" name="object 731"/>
          <p:cNvSpPr/>
          <p:nvPr/>
        </p:nvSpPr>
        <p:spPr bwMode="auto">
          <a:xfrm>
            <a:off x="3497263" y="4017963"/>
            <a:ext cx="50800" cy="0"/>
          </a:xfrm>
          <a:custGeom>
            <a:avLst/>
            <a:gdLst>
              <a:gd name="T0" fmla="*/ 51054 w 51054"/>
              <a:gd name="T1" fmla="*/ 0 w 51054"/>
              <a:gd name="T2" fmla="*/ 0 60000 65536"/>
              <a:gd name="T3" fmla="*/ 0 60000 65536"/>
              <a:gd name="T4" fmla="*/ 0 w 51054"/>
              <a:gd name="T5" fmla="*/ 51054 w 51054"/>
            </a:gdLst>
            <a:ahLst/>
            <a:cxnLst>
              <a:cxn ang="T2">
                <a:pos x="T0" y="0"/>
              </a:cxn>
              <a:cxn ang="T3">
                <a:pos x="T1" y="0"/>
              </a:cxn>
            </a:cxnLst>
            <a:rect l="T4" t="0" r="T5" b="0"/>
            <a:pathLst>
              <a:path w="51054">
                <a:moveTo>
                  <a:pt x="51054" y="0"/>
                </a:moveTo>
                <a:lnTo>
                  <a:pt x="0" y="0"/>
                </a:lnTo>
              </a:path>
            </a:pathLst>
          </a:custGeom>
          <a:noFill/>
          <a:ln w="16509">
            <a:solidFill>
              <a:srgbClr val="28166F"/>
            </a:solidFill>
            <a:round/>
          </a:ln>
        </p:spPr>
        <p:txBody>
          <a:bodyPr lIns="0" tIns="0" rIns="0" bIns="0"/>
          <a:lstStyle/>
          <a:p>
            <a:endParaRPr lang="el-GR"/>
          </a:p>
        </p:txBody>
      </p:sp>
      <p:sp>
        <p:nvSpPr>
          <p:cNvPr id="10971" name="object 732"/>
          <p:cNvSpPr/>
          <p:nvPr/>
        </p:nvSpPr>
        <p:spPr bwMode="auto">
          <a:xfrm>
            <a:off x="3529013" y="4016375"/>
            <a:ext cx="14287"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7653">
            <a:solidFill>
              <a:srgbClr val="28166F"/>
            </a:solidFill>
            <a:round/>
          </a:ln>
        </p:spPr>
        <p:txBody>
          <a:bodyPr lIns="0" tIns="0" rIns="0" bIns="0"/>
          <a:lstStyle/>
          <a:p>
            <a:endParaRPr lang="el-GR"/>
          </a:p>
        </p:txBody>
      </p:sp>
      <p:sp>
        <p:nvSpPr>
          <p:cNvPr id="10972" name="object 733"/>
          <p:cNvSpPr/>
          <p:nvPr/>
        </p:nvSpPr>
        <p:spPr bwMode="auto">
          <a:xfrm>
            <a:off x="3541713" y="4014788"/>
            <a:ext cx="1587" cy="6350"/>
          </a:xfrm>
          <a:custGeom>
            <a:avLst/>
            <a:gdLst>
              <a:gd name="T0" fmla="*/ 1142 w 2285"/>
              <a:gd name="T1" fmla="*/ 0 h 6095"/>
              <a:gd name="T2" fmla="*/ 1142 w 2285"/>
              <a:gd name="T3" fmla="*/ 6095 h 6095"/>
              <a:gd name="T4" fmla="*/ 0 60000 65536"/>
              <a:gd name="T5" fmla="*/ 0 60000 65536"/>
              <a:gd name="T6" fmla="*/ 0 w 2285"/>
              <a:gd name="T7" fmla="*/ 0 h 6095"/>
              <a:gd name="T8" fmla="*/ 2285 w 2285"/>
              <a:gd name="T9" fmla="*/ 6095 h 6095"/>
            </a:gdLst>
            <a:ahLst/>
            <a:cxnLst>
              <a:cxn ang="T4">
                <a:pos x="T0" y="T1"/>
              </a:cxn>
              <a:cxn ang="T5">
                <a:pos x="T2" y="T3"/>
              </a:cxn>
            </a:cxnLst>
            <a:rect l="T6" t="T7" r="T8" b="T9"/>
            <a:pathLst>
              <a:path w="2285" h="6095">
                <a:moveTo>
                  <a:pt x="1142" y="0"/>
                </a:moveTo>
                <a:lnTo>
                  <a:pt x="1142" y="6095"/>
                </a:lnTo>
              </a:path>
            </a:pathLst>
          </a:custGeom>
          <a:noFill/>
          <a:ln w="3555">
            <a:solidFill>
              <a:srgbClr val="28166F"/>
            </a:solidFill>
            <a:round/>
          </a:ln>
        </p:spPr>
        <p:txBody>
          <a:bodyPr lIns="0" tIns="0" rIns="0" bIns="0"/>
          <a:lstStyle/>
          <a:p>
            <a:endParaRPr lang="el-GR"/>
          </a:p>
        </p:txBody>
      </p:sp>
      <p:sp>
        <p:nvSpPr>
          <p:cNvPr id="10973" name="object 734"/>
          <p:cNvSpPr/>
          <p:nvPr/>
        </p:nvSpPr>
        <p:spPr bwMode="auto">
          <a:xfrm>
            <a:off x="3557588" y="4000500"/>
            <a:ext cx="6350" cy="20638"/>
          </a:xfrm>
          <a:custGeom>
            <a:avLst/>
            <a:gdLst>
              <a:gd name="T0" fmla="*/ 3429 w 6858"/>
              <a:gd name="T1" fmla="*/ 0 h 21336"/>
              <a:gd name="T2" fmla="*/ 3429 w 6858"/>
              <a:gd name="T3" fmla="*/ 21336 h 21336"/>
              <a:gd name="T4" fmla="*/ 0 60000 65536"/>
              <a:gd name="T5" fmla="*/ 0 60000 65536"/>
              <a:gd name="T6" fmla="*/ 0 w 6858"/>
              <a:gd name="T7" fmla="*/ 0 h 21336"/>
              <a:gd name="T8" fmla="*/ 6858 w 6858"/>
              <a:gd name="T9" fmla="*/ 21336 h 21336"/>
            </a:gdLst>
            <a:ahLst/>
            <a:cxnLst>
              <a:cxn ang="T4">
                <a:pos x="T0" y="T1"/>
              </a:cxn>
              <a:cxn ang="T5">
                <a:pos x="T2" y="T3"/>
              </a:cxn>
            </a:cxnLst>
            <a:rect l="T6" t="T7" r="T8" b="T9"/>
            <a:pathLst>
              <a:path w="6858" h="21336">
                <a:moveTo>
                  <a:pt x="3429" y="0"/>
                </a:moveTo>
                <a:lnTo>
                  <a:pt x="3429" y="21336"/>
                </a:lnTo>
              </a:path>
            </a:pathLst>
          </a:custGeom>
          <a:noFill/>
          <a:ln w="8128">
            <a:solidFill>
              <a:srgbClr val="1F1A17"/>
            </a:solidFill>
            <a:round/>
          </a:ln>
        </p:spPr>
        <p:txBody>
          <a:bodyPr lIns="0" tIns="0" rIns="0" bIns="0"/>
          <a:lstStyle/>
          <a:p>
            <a:endParaRPr lang="el-GR"/>
          </a:p>
        </p:txBody>
      </p:sp>
      <p:sp>
        <p:nvSpPr>
          <p:cNvPr id="10974" name="object 735"/>
          <p:cNvSpPr/>
          <p:nvPr/>
        </p:nvSpPr>
        <p:spPr bwMode="auto">
          <a:xfrm>
            <a:off x="3560763" y="4011613"/>
            <a:ext cx="7937"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8127">
            <a:solidFill>
              <a:srgbClr val="28166F"/>
            </a:solidFill>
            <a:round/>
          </a:ln>
        </p:spPr>
        <p:txBody>
          <a:bodyPr lIns="0" tIns="0" rIns="0" bIns="0"/>
          <a:lstStyle/>
          <a:p>
            <a:endParaRPr lang="el-GR"/>
          </a:p>
        </p:txBody>
      </p:sp>
      <p:sp>
        <p:nvSpPr>
          <p:cNvPr id="10975" name="object 736"/>
          <p:cNvSpPr/>
          <p:nvPr/>
        </p:nvSpPr>
        <p:spPr bwMode="auto">
          <a:xfrm>
            <a:off x="3548063" y="4010025"/>
            <a:ext cx="9525" cy="4763"/>
          </a:xfrm>
          <a:custGeom>
            <a:avLst/>
            <a:gdLst>
              <a:gd name="T0" fmla="*/ 4190 w 8382"/>
              <a:gd name="T1" fmla="*/ 0 h 5334"/>
              <a:gd name="T2" fmla="*/ 4190 w 8382"/>
              <a:gd name="T3" fmla="*/ 5334 h 5334"/>
              <a:gd name="T4" fmla="*/ 0 60000 65536"/>
              <a:gd name="T5" fmla="*/ 0 60000 65536"/>
              <a:gd name="T6" fmla="*/ 0 w 8382"/>
              <a:gd name="T7" fmla="*/ 0 h 5334"/>
              <a:gd name="T8" fmla="*/ 8382 w 8382"/>
              <a:gd name="T9" fmla="*/ 5334 h 5334"/>
            </a:gdLst>
            <a:ahLst/>
            <a:cxnLst>
              <a:cxn ang="T4">
                <a:pos x="T0" y="T1"/>
              </a:cxn>
              <a:cxn ang="T5">
                <a:pos x="T2" y="T3"/>
              </a:cxn>
            </a:cxnLst>
            <a:rect l="T6" t="T7" r="T8" b="T9"/>
            <a:pathLst>
              <a:path w="8382" h="5334">
                <a:moveTo>
                  <a:pt x="4190" y="0"/>
                </a:moveTo>
                <a:lnTo>
                  <a:pt x="4190" y="5334"/>
                </a:lnTo>
              </a:path>
            </a:pathLst>
          </a:custGeom>
          <a:noFill/>
          <a:ln w="9652">
            <a:solidFill>
              <a:srgbClr val="28166F"/>
            </a:solidFill>
            <a:round/>
          </a:ln>
        </p:spPr>
        <p:txBody>
          <a:bodyPr lIns="0" tIns="0" rIns="0" bIns="0"/>
          <a:lstStyle/>
          <a:p>
            <a:endParaRPr lang="el-GR"/>
          </a:p>
        </p:txBody>
      </p:sp>
      <p:sp>
        <p:nvSpPr>
          <p:cNvPr id="10976" name="object 737"/>
          <p:cNvSpPr/>
          <p:nvPr/>
        </p:nvSpPr>
        <p:spPr bwMode="auto">
          <a:xfrm>
            <a:off x="3548063" y="4011613"/>
            <a:ext cx="19050" cy="0"/>
          </a:xfrm>
          <a:custGeom>
            <a:avLst/>
            <a:gdLst>
              <a:gd name="T0" fmla="*/ 19050 w 19050"/>
              <a:gd name="T1" fmla="*/ 0 w 19050"/>
              <a:gd name="T2" fmla="*/ 0 60000 65536"/>
              <a:gd name="T3" fmla="*/ 0 60000 65536"/>
              <a:gd name="T4" fmla="*/ 0 w 19050"/>
              <a:gd name="T5" fmla="*/ 19050 w 19050"/>
            </a:gdLst>
            <a:ahLst/>
            <a:cxnLst>
              <a:cxn ang="T2">
                <a:pos x="T0" y="0"/>
              </a:cxn>
              <a:cxn ang="T3">
                <a:pos x="T1" y="0"/>
              </a:cxn>
            </a:cxnLst>
            <a:rect l="T4" t="0" r="T5" b="0"/>
            <a:pathLst>
              <a:path w="19050">
                <a:moveTo>
                  <a:pt x="19050" y="0"/>
                </a:moveTo>
                <a:lnTo>
                  <a:pt x="0" y="0"/>
                </a:lnTo>
              </a:path>
            </a:pathLst>
          </a:custGeom>
          <a:noFill/>
          <a:ln w="21843">
            <a:solidFill>
              <a:srgbClr val="28166F"/>
            </a:solidFill>
            <a:round/>
          </a:ln>
        </p:spPr>
        <p:txBody>
          <a:bodyPr lIns="0" tIns="0" rIns="0" bIns="0"/>
          <a:lstStyle/>
          <a:p>
            <a:endParaRPr lang="el-GR"/>
          </a:p>
        </p:txBody>
      </p:sp>
      <p:sp>
        <p:nvSpPr>
          <p:cNvPr id="10977" name="object 738"/>
          <p:cNvSpPr/>
          <p:nvPr/>
        </p:nvSpPr>
        <p:spPr bwMode="auto">
          <a:xfrm>
            <a:off x="3548063" y="4014788"/>
            <a:ext cx="11112" cy="1587"/>
          </a:xfrm>
          <a:custGeom>
            <a:avLst/>
            <a:gdLst>
              <a:gd name="T0" fmla="*/ 5334 w 10667"/>
              <a:gd name="T1" fmla="*/ 0 h 1524"/>
              <a:gd name="T2" fmla="*/ 5334 w 10667"/>
              <a:gd name="T3" fmla="*/ 1524 h 1524"/>
              <a:gd name="T4" fmla="*/ 0 60000 65536"/>
              <a:gd name="T5" fmla="*/ 0 60000 65536"/>
              <a:gd name="T6" fmla="*/ 0 w 10667"/>
              <a:gd name="T7" fmla="*/ 0 h 1524"/>
              <a:gd name="T8" fmla="*/ 10667 w 10667"/>
              <a:gd name="T9" fmla="*/ 1524 h 1524"/>
            </a:gdLst>
            <a:ahLst/>
            <a:cxnLst>
              <a:cxn ang="T4">
                <a:pos x="T0" y="T1"/>
              </a:cxn>
              <a:cxn ang="T5">
                <a:pos x="T2" y="T3"/>
              </a:cxn>
            </a:cxnLst>
            <a:rect l="T6" t="T7" r="T8" b="T9"/>
            <a:pathLst>
              <a:path w="10667" h="1524">
                <a:moveTo>
                  <a:pt x="5334" y="0"/>
                </a:moveTo>
                <a:lnTo>
                  <a:pt x="5334" y="1524"/>
                </a:lnTo>
              </a:path>
            </a:pathLst>
          </a:custGeom>
          <a:noFill/>
          <a:ln w="11937">
            <a:solidFill>
              <a:srgbClr val="28166F"/>
            </a:solidFill>
            <a:round/>
          </a:ln>
        </p:spPr>
        <p:txBody>
          <a:bodyPr lIns="0" tIns="0" rIns="0" bIns="0"/>
          <a:lstStyle/>
          <a:p>
            <a:endParaRPr lang="el-GR"/>
          </a:p>
        </p:txBody>
      </p:sp>
      <p:sp>
        <p:nvSpPr>
          <p:cNvPr id="10978" name="object 739"/>
          <p:cNvSpPr/>
          <p:nvPr/>
        </p:nvSpPr>
        <p:spPr bwMode="auto">
          <a:xfrm>
            <a:off x="3548063" y="4013200"/>
            <a:ext cx="1587" cy="0"/>
          </a:xfrm>
          <a:custGeom>
            <a:avLst/>
            <a:gdLst>
              <a:gd name="T0" fmla="*/ 1524 w 1524"/>
              <a:gd name="T1" fmla="*/ 0 w 1524"/>
              <a:gd name="T2" fmla="*/ 0 60000 65536"/>
              <a:gd name="T3" fmla="*/ 0 60000 65536"/>
              <a:gd name="T4" fmla="*/ 0 w 1524"/>
              <a:gd name="T5" fmla="*/ 1524 w 1524"/>
            </a:gdLst>
            <a:ahLst/>
            <a:cxnLst>
              <a:cxn ang="T2">
                <a:pos x="T0" y="0"/>
              </a:cxn>
              <a:cxn ang="T3">
                <a:pos x="T1" y="0"/>
              </a:cxn>
            </a:cxnLst>
            <a:rect l="T4" t="0" r="T5" b="0"/>
            <a:pathLst>
              <a:path w="1524">
                <a:moveTo>
                  <a:pt x="1524" y="0"/>
                </a:moveTo>
                <a:lnTo>
                  <a:pt x="0" y="0"/>
                </a:lnTo>
              </a:path>
            </a:pathLst>
          </a:custGeom>
          <a:noFill/>
          <a:ln w="11556">
            <a:solidFill>
              <a:srgbClr val="28166F"/>
            </a:solidFill>
            <a:round/>
          </a:ln>
        </p:spPr>
        <p:txBody>
          <a:bodyPr lIns="0" tIns="0" rIns="0" bIns="0"/>
          <a:lstStyle/>
          <a:p>
            <a:endParaRPr lang="el-GR"/>
          </a:p>
        </p:txBody>
      </p:sp>
      <p:sp>
        <p:nvSpPr>
          <p:cNvPr id="10979" name="object 740"/>
          <p:cNvSpPr/>
          <p:nvPr/>
        </p:nvSpPr>
        <p:spPr bwMode="auto">
          <a:xfrm>
            <a:off x="3548063" y="4014788"/>
            <a:ext cx="19050" cy="6350"/>
          </a:xfrm>
          <a:custGeom>
            <a:avLst/>
            <a:gdLst>
              <a:gd name="T0" fmla="*/ 9525 w 19050"/>
              <a:gd name="T1" fmla="*/ 0 h 6095"/>
              <a:gd name="T2" fmla="*/ 9525 w 19050"/>
              <a:gd name="T3" fmla="*/ 6095 h 6095"/>
              <a:gd name="T4" fmla="*/ 0 60000 65536"/>
              <a:gd name="T5" fmla="*/ 0 60000 65536"/>
              <a:gd name="T6" fmla="*/ 0 w 19050"/>
              <a:gd name="T7" fmla="*/ 0 h 6095"/>
              <a:gd name="T8" fmla="*/ 19050 w 19050"/>
              <a:gd name="T9" fmla="*/ 6095 h 6095"/>
            </a:gdLst>
            <a:ahLst/>
            <a:cxnLst>
              <a:cxn ang="T4">
                <a:pos x="T0" y="T1"/>
              </a:cxn>
              <a:cxn ang="T5">
                <a:pos x="T2" y="T3"/>
              </a:cxn>
            </a:cxnLst>
            <a:rect l="T6" t="T7" r="T8" b="T9"/>
            <a:pathLst>
              <a:path w="19050" h="6095">
                <a:moveTo>
                  <a:pt x="9525" y="0"/>
                </a:moveTo>
                <a:lnTo>
                  <a:pt x="9525" y="6095"/>
                </a:lnTo>
              </a:path>
            </a:pathLst>
          </a:custGeom>
          <a:noFill/>
          <a:ln w="20320">
            <a:solidFill>
              <a:srgbClr val="28166F"/>
            </a:solidFill>
            <a:round/>
          </a:ln>
        </p:spPr>
        <p:txBody>
          <a:bodyPr lIns="0" tIns="0" rIns="0" bIns="0"/>
          <a:lstStyle/>
          <a:p>
            <a:endParaRPr lang="el-GR"/>
          </a:p>
        </p:txBody>
      </p:sp>
      <p:sp>
        <p:nvSpPr>
          <p:cNvPr id="10980" name="object 741"/>
          <p:cNvSpPr/>
          <p:nvPr/>
        </p:nvSpPr>
        <p:spPr bwMode="auto">
          <a:xfrm>
            <a:off x="3578225" y="4000500"/>
            <a:ext cx="6350" cy="20638"/>
          </a:xfrm>
          <a:custGeom>
            <a:avLst/>
            <a:gdLst>
              <a:gd name="T0" fmla="*/ 2667 w 5334"/>
              <a:gd name="T1" fmla="*/ 0 h 21336"/>
              <a:gd name="T2" fmla="*/ 2667 w 5334"/>
              <a:gd name="T3" fmla="*/ 21336 h 21336"/>
              <a:gd name="T4" fmla="*/ 0 60000 65536"/>
              <a:gd name="T5" fmla="*/ 0 60000 65536"/>
              <a:gd name="T6" fmla="*/ 0 w 5334"/>
              <a:gd name="T7" fmla="*/ 0 h 21336"/>
              <a:gd name="T8" fmla="*/ 5334 w 5334"/>
              <a:gd name="T9" fmla="*/ 21336 h 21336"/>
            </a:gdLst>
            <a:ahLst/>
            <a:cxnLst>
              <a:cxn ang="T4">
                <a:pos x="T0" y="T1"/>
              </a:cxn>
              <a:cxn ang="T5">
                <a:pos x="T2" y="T3"/>
              </a:cxn>
            </a:cxnLst>
            <a:rect l="T6" t="T7" r="T8" b="T9"/>
            <a:pathLst>
              <a:path w="5334" h="21336">
                <a:moveTo>
                  <a:pt x="2667" y="0"/>
                </a:moveTo>
                <a:lnTo>
                  <a:pt x="2667" y="21336"/>
                </a:lnTo>
              </a:path>
            </a:pathLst>
          </a:custGeom>
          <a:noFill/>
          <a:ln w="6604">
            <a:solidFill>
              <a:srgbClr val="1F1A17"/>
            </a:solidFill>
            <a:round/>
          </a:ln>
        </p:spPr>
        <p:txBody>
          <a:bodyPr lIns="0" tIns="0" rIns="0" bIns="0"/>
          <a:lstStyle/>
          <a:p>
            <a:endParaRPr lang="el-GR"/>
          </a:p>
        </p:txBody>
      </p:sp>
      <p:sp>
        <p:nvSpPr>
          <p:cNvPr id="10981" name="object 742"/>
          <p:cNvSpPr/>
          <p:nvPr/>
        </p:nvSpPr>
        <p:spPr bwMode="auto">
          <a:xfrm>
            <a:off x="3576638" y="4011613"/>
            <a:ext cx="14287"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8127">
            <a:solidFill>
              <a:srgbClr val="28166F"/>
            </a:solidFill>
            <a:round/>
          </a:ln>
        </p:spPr>
        <p:txBody>
          <a:bodyPr lIns="0" tIns="0" rIns="0" bIns="0"/>
          <a:lstStyle/>
          <a:p>
            <a:endParaRPr lang="el-GR"/>
          </a:p>
        </p:txBody>
      </p:sp>
      <p:sp>
        <p:nvSpPr>
          <p:cNvPr id="10982" name="object 743"/>
          <p:cNvSpPr/>
          <p:nvPr/>
        </p:nvSpPr>
        <p:spPr bwMode="auto">
          <a:xfrm>
            <a:off x="3570288" y="4014788"/>
            <a:ext cx="7937" cy="0"/>
          </a:xfrm>
          <a:custGeom>
            <a:avLst/>
            <a:gdLst>
              <a:gd name="T0" fmla="*/ 8382 w 8382"/>
              <a:gd name="T1" fmla="*/ 0 w 8382"/>
              <a:gd name="T2" fmla="*/ 0 60000 65536"/>
              <a:gd name="T3" fmla="*/ 0 60000 65536"/>
              <a:gd name="T4" fmla="*/ 0 w 8382"/>
              <a:gd name="T5" fmla="*/ 8382 w 8382"/>
            </a:gdLst>
            <a:ahLst/>
            <a:cxnLst>
              <a:cxn ang="T2">
                <a:pos x="T0" y="0"/>
              </a:cxn>
              <a:cxn ang="T3">
                <a:pos x="T1" y="0"/>
              </a:cxn>
            </a:cxnLst>
            <a:rect l="T4" t="0" r="T5" b="0"/>
            <a:pathLst>
              <a:path w="8382">
                <a:moveTo>
                  <a:pt x="8382" y="0"/>
                </a:moveTo>
                <a:lnTo>
                  <a:pt x="0" y="0"/>
                </a:lnTo>
              </a:path>
            </a:pathLst>
          </a:custGeom>
          <a:noFill/>
          <a:ln w="13080">
            <a:solidFill>
              <a:srgbClr val="28166F"/>
            </a:solidFill>
            <a:round/>
          </a:ln>
        </p:spPr>
        <p:txBody>
          <a:bodyPr lIns="0" tIns="0" rIns="0" bIns="0"/>
          <a:lstStyle/>
          <a:p>
            <a:endParaRPr lang="el-GR"/>
          </a:p>
        </p:txBody>
      </p:sp>
      <p:sp>
        <p:nvSpPr>
          <p:cNvPr id="10983" name="object 744"/>
          <p:cNvSpPr/>
          <p:nvPr/>
        </p:nvSpPr>
        <p:spPr bwMode="auto">
          <a:xfrm>
            <a:off x="3584575" y="4014788"/>
            <a:ext cx="6350"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0984" name="object 745"/>
          <p:cNvSpPr/>
          <p:nvPr/>
        </p:nvSpPr>
        <p:spPr bwMode="auto">
          <a:xfrm>
            <a:off x="3584575" y="4008438"/>
            <a:ext cx="7938" cy="0"/>
          </a:xfrm>
          <a:custGeom>
            <a:avLst/>
            <a:gdLst>
              <a:gd name="T0" fmla="*/ 8381 w 8381"/>
              <a:gd name="T1" fmla="*/ 0 w 8381"/>
              <a:gd name="T2" fmla="*/ 0 60000 65536"/>
              <a:gd name="T3" fmla="*/ 0 60000 65536"/>
              <a:gd name="T4" fmla="*/ 0 w 8381"/>
              <a:gd name="T5" fmla="*/ 8381 w 8381"/>
            </a:gdLst>
            <a:ahLst/>
            <a:cxnLst>
              <a:cxn ang="T2">
                <a:pos x="T0" y="0"/>
              </a:cxn>
              <a:cxn ang="T3">
                <a:pos x="T1" y="0"/>
              </a:cxn>
            </a:cxnLst>
            <a:rect l="T4" t="0" r="T5" b="0"/>
            <a:pathLst>
              <a:path w="8381">
                <a:moveTo>
                  <a:pt x="8381" y="0"/>
                </a:moveTo>
                <a:lnTo>
                  <a:pt x="0" y="0"/>
                </a:lnTo>
              </a:path>
            </a:pathLst>
          </a:custGeom>
          <a:noFill/>
          <a:ln w="9651">
            <a:solidFill>
              <a:srgbClr val="28166F"/>
            </a:solidFill>
            <a:round/>
          </a:ln>
        </p:spPr>
        <p:txBody>
          <a:bodyPr lIns="0" tIns="0" rIns="0" bIns="0"/>
          <a:lstStyle/>
          <a:p>
            <a:endParaRPr lang="el-GR"/>
          </a:p>
        </p:txBody>
      </p:sp>
      <p:sp>
        <p:nvSpPr>
          <p:cNvPr id="10985" name="object 746"/>
          <p:cNvSpPr/>
          <p:nvPr/>
        </p:nvSpPr>
        <p:spPr bwMode="auto">
          <a:xfrm>
            <a:off x="3571875" y="4013200"/>
            <a:ext cx="4763" cy="0"/>
          </a:xfrm>
          <a:custGeom>
            <a:avLst/>
            <a:gdLst>
              <a:gd name="T0" fmla="*/ 3810 w 3810"/>
              <a:gd name="T1" fmla="*/ 0 w 3810"/>
              <a:gd name="T2" fmla="*/ 0 60000 65536"/>
              <a:gd name="T3" fmla="*/ 0 60000 65536"/>
              <a:gd name="T4" fmla="*/ 0 w 3810"/>
              <a:gd name="T5" fmla="*/ 3810 w 3810"/>
            </a:gdLst>
            <a:ahLst/>
            <a:cxnLst>
              <a:cxn ang="T2">
                <a:pos x="T0" y="0"/>
              </a:cxn>
              <a:cxn ang="T3">
                <a:pos x="T1" y="0"/>
              </a:cxn>
            </a:cxnLst>
            <a:rect l="T4" t="0" r="T5" b="0"/>
            <a:pathLst>
              <a:path w="3810">
                <a:moveTo>
                  <a:pt x="3810" y="0"/>
                </a:moveTo>
                <a:lnTo>
                  <a:pt x="0" y="0"/>
                </a:lnTo>
              </a:path>
            </a:pathLst>
          </a:custGeom>
          <a:noFill/>
          <a:ln w="13843">
            <a:solidFill>
              <a:srgbClr val="28166F"/>
            </a:solidFill>
            <a:round/>
          </a:ln>
        </p:spPr>
        <p:txBody>
          <a:bodyPr lIns="0" tIns="0" rIns="0" bIns="0"/>
          <a:lstStyle/>
          <a:p>
            <a:endParaRPr lang="el-GR"/>
          </a:p>
        </p:txBody>
      </p:sp>
      <p:sp>
        <p:nvSpPr>
          <p:cNvPr id="10986" name="object 747"/>
          <p:cNvSpPr/>
          <p:nvPr/>
        </p:nvSpPr>
        <p:spPr bwMode="auto">
          <a:xfrm>
            <a:off x="3544888" y="4017963"/>
            <a:ext cx="47625" cy="0"/>
          </a:xfrm>
          <a:custGeom>
            <a:avLst/>
            <a:gdLst>
              <a:gd name="T0" fmla="*/ 47243 w 47243"/>
              <a:gd name="T1" fmla="*/ 0 w 47243"/>
              <a:gd name="T2" fmla="*/ 0 60000 65536"/>
              <a:gd name="T3" fmla="*/ 0 60000 65536"/>
              <a:gd name="T4" fmla="*/ 0 w 47243"/>
              <a:gd name="T5" fmla="*/ 47243 w 47243"/>
            </a:gdLst>
            <a:ahLst/>
            <a:cxnLst>
              <a:cxn ang="T2">
                <a:pos x="T0" y="0"/>
              </a:cxn>
              <a:cxn ang="T3">
                <a:pos x="T1" y="0"/>
              </a:cxn>
            </a:cxnLst>
            <a:rect l="T4" t="0" r="T5" b="0"/>
            <a:pathLst>
              <a:path w="47243">
                <a:moveTo>
                  <a:pt x="47243" y="0"/>
                </a:moveTo>
                <a:lnTo>
                  <a:pt x="0" y="0"/>
                </a:lnTo>
              </a:path>
            </a:pathLst>
          </a:custGeom>
          <a:noFill/>
          <a:ln w="18796">
            <a:solidFill>
              <a:srgbClr val="28166F"/>
            </a:solidFill>
            <a:round/>
          </a:ln>
        </p:spPr>
        <p:txBody>
          <a:bodyPr lIns="0" tIns="0" rIns="0" bIns="0"/>
          <a:lstStyle/>
          <a:p>
            <a:endParaRPr lang="el-GR"/>
          </a:p>
        </p:txBody>
      </p:sp>
      <p:sp>
        <p:nvSpPr>
          <p:cNvPr id="10987" name="object 748"/>
          <p:cNvSpPr/>
          <p:nvPr/>
        </p:nvSpPr>
        <p:spPr bwMode="auto">
          <a:xfrm>
            <a:off x="3571875" y="4016375"/>
            <a:ext cx="17463" cy="0"/>
          </a:xfrm>
          <a:custGeom>
            <a:avLst/>
            <a:gdLst>
              <a:gd name="T0" fmla="*/ 17525 w 17525"/>
              <a:gd name="T1" fmla="*/ 0 w 17525"/>
              <a:gd name="T2" fmla="*/ 0 60000 65536"/>
              <a:gd name="T3" fmla="*/ 0 60000 65536"/>
              <a:gd name="T4" fmla="*/ 0 w 17525"/>
              <a:gd name="T5" fmla="*/ 17525 w 17525"/>
            </a:gdLst>
            <a:ahLst/>
            <a:cxnLst>
              <a:cxn ang="T2">
                <a:pos x="T0" y="0"/>
              </a:cxn>
              <a:cxn ang="T3">
                <a:pos x="T1" y="0"/>
              </a:cxn>
            </a:cxnLst>
            <a:rect l="T4" t="0" r="T5" b="0"/>
            <a:pathLst>
              <a:path w="17525">
                <a:moveTo>
                  <a:pt x="17525" y="0"/>
                </a:moveTo>
                <a:lnTo>
                  <a:pt x="0" y="0"/>
                </a:lnTo>
              </a:path>
            </a:pathLst>
          </a:custGeom>
          <a:noFill/>
          <a:ln w="18796">
            <a:solidFill>
              <a:srgbClr val="28166F"/>
            </a:solidFill>
            <a:round/>
          </a:ln>
        </p:spPr>
        <p:txBody>
          <a:bodyPr lIns="0" tIns="0" rIns="0" bIns="0"/>
          <a:lstStyle/>
          <a:p>
            <a:endParaRPr lang="el-GR"/>
          </a:p>
        </p:txBody>
      </p:sp>
      <p:sp>
        <p:nvSpPr>
          <p:cNvPr id="10988" name="object 749"/>
          <p:cNvSpPr/>
          <p:nvPr/>
        </p:nvSpPr>
        <p:spPr bwMode="auto">
          <a:xfrm>
            <a:off x="3587750" y="4014788"/>
            <a:ext cx="1588" cy="6350"/>
          </a:xfrm>
          <a:custGeom>
            <a:avLst/>
            <a:gdLst>
              <a:gd name="T0" fmla="*/ 1142 w 2285"/>
              <a:gd name="T1" fmla="*/ 0 h 6095"/>
              <a:gd name="T2" fmla="*/ 1142 w 2285"/>
              <a:gd name="T3" fmla="*/ 6095 h 6095"/>
              <a:gd name="T4" fmla="*/ 0 60000 65536"/>
              <a:gd name="T5" fmla="*/ 0 60000 65536"/>
              <a:gd name="T6" fmla="*/ 0 w 2285"/>
              <a:gd name="T7" fmla="*/ 0 h 6095"/>
              <a:gd name="T8" fmla="*/ 2285 w 2285"/>
              <a:gd name="T9" fmla="*/ 6095 h 6095"/>
            </a:gdLst>
            <a:ahLst/>
            <a:cxnLst>
              <a:cxn ang="T4">
                <a:pos x="T0" y="T1"/>
              </a:cxn>
              <a:cxn ang="T5">
                <a:pos x="T2" y="T3"/>
              </a:cxn>
            </a:cxnLst>
            <a:rect l="T6" t="T7" r="T8" b="T9"/>
            <a:pathLst>
              <a:path w="2285" h="6095">
                <a:moveTo>
                  <a:pt x="1142" y="0"/>
                </a:moveTo>
                <a:lnTo>
                  <a:pt x="1142" y="6095"/>
                </a:lnTo>
              </a:path>
            </a:pathLst>
          </a:custGeom>
          <a:noFill/>
          <a:ln w="3555">
            <a:solidFill>
              <a:srgbClr val="28166F"/>
            </a:solidFill>
            <a:round/>
          </a:ln>
        </p:spPr>
        <p:txBody>
          <a:bodyPr lIns="0" tIns="0" rIns="0" bIns="0"/>
          <a:lstStyle/>
          <a:p>
            <a:endParaRPr lang="el-GR"/>
          </a:p>
        </p:txBody>
      </p:sp>
      <p:sp>
        <p:nvSpPr>
          <p:cNvPr id="10989" name="object 750"/>
          <p:cNvSpPr/>
          <p:nvPr/>
        </p:nvSpPr>
        <p:spPr bwMode="auto">
          <a:xfrm>
            <a:off x="3600450" y="4000500"/>
            <a:ext cx="9525" cy="20638"/>
          </a:xfrm>
          <a:custGeom>
            <a:avLst/>
            <a:gdLst>
              <a:gd name="T0" fmla="*/ 4190 w 8381"/>
              <a:gd name="T1" fmla="*/ 0 h 21336"/>
              <a:gd name="T2" fmla="*/ 4190 w 8381"/>
              <a:gd name="T3" fmla="*/ 21336 h 21336"/>
              <a:gd name="T4" fmla="*/ 0 60000 65536"/>
              <a:gd name="T5" fmla="*/ 0 60000 65536"/>
              <a:gd name="T6" fmla="*/ 0 w 8381"/>
              <a:gd name="T7" fmla="*/ 0 h 21336"/>
              <a:gd name="T8" fmla="*/ 8381 w 8381"/>
              <a:gd name="T9" fmla="*/ 21336 h 21336"/>
            </a:gdLst>
            <a:ahLst/>
            <a:cxnLst>
              <a:cxn ang="T4">
                <a:pos x="T0" y="T1"/>
              </a:cxn>
              <a:cxn ang="T5">
                <a:pos x="T2" y="T3"/>
              </a:cxn>
            </a:cxnLst>
            <a:rect l="T6" t="T7" r="T8" b="T9"/>
            <a:pathLst>
              <a:path w="8381" h="21336">
                <a:moveTo>
                  <a:pt x="4190" y="0"/>
                </a:moveTo>
                <a:lnTo>
                  <a:pt x="4190" y="21336"/>
                </a:lnTo>
              </a:path>
            </a:pathLst>
          </a:custGeom>
          <a:noFill/>
          <a:ln w="9651">
            <a:solidFill>
              <a:srgbClr val="1F1A17"/>
            </a:solidFill>
            <a:round/>
          </a:ln>
        </p:spPr>
        <p:txBody>
          <a:bodyPr lIns="0" tIns="0" rIns="0" bIns="0"/>
          <a:lstStyle/>
          <a:p>
            <a:endParaRPr lang="el-GR"/>
          </a:p>
        </p:txBody>
      </p:sp>
      <p:sp>
        <p:nvSpPr>
          <p:cNvPr id="10990" name="object 751"/>
          <p:cNvSpPr/>
          <p:nvPr/>
        </p:nvSpPr>
        <p:spPr bwMode="auto">
          <a:xfrm>
            <a:off x="3597275" y="4010025"/>
            <a:ext cx="25400" cy="0"/>
          </a:xfrm>
          <a:custGeom>
            <a:avLst/>
            <a:gdLst>
              <a:gd name="T0" fmla="*/ 25146 w 25146"/>
              <a:gd name="T1" fmla="*/ 0 w 25146"/>
              <a:gd name="T2" fmla="*/ 0 60000 65536"/>
              <a:gd name="T3" fmla="*/ 0 60000 65536"/>
              <a:gd name="T4" fmla="*/ 0 w 25146"/>
              <a:gd name="T5" fmla="*/ 25146 w 25146"/>
            </a:gdLst>
            <a:ahLst/>
            <a:cxnLst>
              <a:cxn ang="T2">
                <a:pos x="T0" y="0"/>
              </a:cxn>
              <a:cxn ang="T3">
                <a:pos x="T1" y="0"/>
              </a:cxn>
            </a:cxnLst>
            <a:rect l="T4" t="0" r="T5" b="0"/>
            <a:pathLst>
              <a:path w="25146">
                <a:moveTo>
                  <a:pt x="25146" y="0"/>
                </a:moveTo>
                <a:lnTo>
                  <a:pt x="0" y="0"/>
                </a:lnTo>
              </a:path>
            </a:pathLst>
          </a:custGeom>
          <a:noFill/>
          <a:ln w="13081">
            <a:solidFill>
              <a:srgbClr val="28166F"/>
            </a:solidFill>
            <a:round/>
          </a:ln>
        </p:spPr>
        <p:txBody>
          <a:bodyPr lIns="0" tIns="0" rIns="0" bIns="0"/>
          <a:lstStyle/>
          <a:p>
            <a:endParaRPr lang="el-GR"/>
          </a:p>
        </p:txBody>
      </p:sp>
      <p:sp>
        <p:nvSpPr>
          <p:cNvPr id="10991" name="object 752"/>
          <p:cNvSpPr/>
          <p:nvPr/>
        </p:nvSpPr>
        <p:spPr bwMode="auto">
          <a:xfrm>
            <a:off x="3594100" y="4010025"/>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1557">
            <a:solidFill>
              <a:srgbClr val="28166F"/>
            </a:solidFill>
            <a:round/>
          </a:ln>
        </p:spPr>
        <p:txBody>
          <a:bodyPr lIns="0" tIns="0" rIns="0" bIns="0"/>
          <a:lstStyle/>
          <a:p>
            <a:endParaRPr lang="el-GR"/>
          </a:p>
        </p:txBody>
      </p:sp>
      <p:sp>
        <p:nvSpPr>
          <p:cNvPr id="10992" name="object 753"/>
          <p:cNvSpPr/>
          <p:nvPr/>
        </p:nvSpPr>
        <p:spPr bwMode="auto">
          <a:xfrm>
            <a:off x="3605213" y="4014788"/>
            <a:ext cx="7937" cy="1587"/>
          </a:xfrm>
          <a:custGeom>
            <a:avLst/>
            <a:gdLst>
              <a:gd name="T0" fmla="*/ 4191 w 8382"/>
              <a:gd name="T1" fmla="*/ 0 h 1524"/>
              <a:gd name="T2" fmla="*/ 4191 w 8382"/>
              <a:gd name="T3" fmla="*/ 1524 h 1524"/>
              <a:gd name="T4" fmla="*/ 0 60000 65536"/>
              <a:gd name="T5" fmla="*/ 0 60000 65536"/>
              <a:gd name="T6" fmla="*/ 0 w 8382"/>
              <a:gd name="T7" fmla="*/ 0 h 1524"/>
              <a:gd name="T8" fmla="*/ 8382 w 8382"/>
              <a:gd name="T9" fmla="*/ 1524 h 1524"/>
            </a:gdLst>
            <a:ahLst/>
            <a:cxnLst>
              <a:cxn ang="T4">
                <a:pos x="T0" y="T1"/>
              </a:cxn>
              <a:cxn ang="T5">
                <a:pos x="T2" y="T3"/>
              </a:cxn>
            </a:cxnLst>
            <a:rect l="T6" t="T7" r="T8" b="T9"/>
            <a:pathLst>
              <a:path w="8382" h="1524">
                <a:moveTo>
                  <a:pt x="4191" y="0"/>
                </a:moveTo>
                <a:lnTo>
                  <a:pt x="4191" y="1524"/>
                </a:lnTo>
              </a:path>
            </a:pathLst>
          </a:custGeom>
          <a:noFill/>
          <a:ln w="9652">
            <a:solidFill>
              <a:srgbClr val="28166F"/>
            </a:solidFill>
            <a:round/>
          </a:ln>
        </p:spPr>
        <p:txBody>
          <a:bodyPr lIns="0" tIns="0" rIns="0" bIns="0"/>
          <a:lstStyle/>
          <a:p>
            <a:endParaRPr lang="el-GR"/>
          </a:p>
        </p:txBody>
      </p:sp>
      <p:sp>
        <p:nvSpPr>
          <p:cNvPr id="10993" name="object 754"/>
          <p:cNvSpPr/>
          <p:nvPr/>
        </p:nvSpPr>
        <p:spPr bwMode="auto">
          <a:xfrm>
            <a:off x="3595688" y="4014788"/>
            <a:ext cx="6350"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0994" name="object 755"/>
          <p:cNvSpPr/>
          <p:nvPr/>
        </p:nvSpPr>
        <p:spPr bwMode="auto">
          <a:xfrm>
            <a:off x="3609975" y="4008438"/>
            <a:ext cx="7938" cy="0"/>
          </a:xfrm>
          <a:custGeom>
            <a:avLst/>
            <a:gdLst>
              <a:gd name="T0" fmla="*/ 8382 w 8382"/>
              <a:gd name="T1" fmla="*/ 0 w 8382"/>
              <a:gd name="T2" fmla="*/ 0 60000 65536"/>
              <a:gd name="T3" fmla="*/ 0 60000 65536"/>
              <a:gd name="T4" fmla="*/ 0 w 8382"/>
              <a:gd name="T5" fmla="*/ 8382 w 8382"/>
            </a:gdLst>
            <a:ahLst/>
            <a:cxnLst>
              <a:cxn ang="T2">
                <a:pos x="T0" y="0"/>
              </a:cxn>
              <a:cxn ang="T3">
                <a:pos x="T1" y="0"/>
              </a:cxn>
            </a:cxnLst>
            <a:rect l="T4" t="0" r="T5" b="0"/>
            <a:pathLst>
              <a:path w="8382">
                <a:moveTo>
                  <a:pt x="8382" y="0"/>
                </a:moveTo>
                <a:lnTo>
                  <a:pt x="0" y="0"/>
                </a:lnTo>
              </a:path>
            </a:pathLst>
          </a:custGeom>
          <a:noFill/>
          <a:ln w="9652">
            <a:solidFill>
              <a:srgbClr val="28166F"/>
            </a:solidFill>
            <a:round/>
          </a:ln>
        </p:spPr>
        <p:txBody>
          <a:bodyPr lIns="0" tIns="0" rIns="0" bIns="0"/>
          <a:lstStyle/>
          <a:p>
            <a:endParaRPr lang="el-GR"/>
          </a:p>
        </p:txBody>
      </p:sp>
      <p:sp>
        <p:nvSpPr>
          <p:cNvPr id="10995" name="object 756"/>
          <p:cNvSpPr/>
          <p:nvPr/>
        </p:nvSpPr>
        <p:spPr bwMode="auto">
          <a:xfrm>
            <a:off x="3594100" y="4016375"/>
            <a:ext cx="19050" cy="0"/>
          </a:xfrm>
          <a:custGeom>
            <a:avLst/>
            <a:gdLst>
              <a:gd name="T0" fmla="*/ 19050 w 19050"/>
              <a:gd name="T1" fmla="*/ 0 w 19050"/>
              <a:gd name="T2" fmla="*/ 0 60000 65536"/>
              <a:gd name="T3" fmla="*/ 0 60000 65536"/>
              <a:gd name="T4" fmla="*/ 0 w 19050"/>
              <a:gd name="T5" fmla="*/ 19050 w 19050"/>
            </a:gdLst>
            <a:ahLst/>
            <a:cxnLst>
              <a:cxn ang="T2">
                <a:pos x="T0" y="0"/>
              </a:cxn>
              <a:cxn ang="T3">
                <a:pos x="T1" y="0"/>
              </a:cxn>
            </a:cxnLst>
            <a:rect l="T4" t="0" r="T5" b="0"/>
            <a:pathLst>
              <a:path w="19050">
                <a:moveTo>
                  <a:pt x="19050" y="0"/>
                </a:moveTo>
                <a:lnTo>
                  <a:pt x="0" y="0"/>
                </a:lnTo>
              </a:path>
            </a:pathLst>
          </a:custGeom>
          <a:noFill/>
          <a:ln w="16509">
            <a:solidFill>
              <a:srgbClr val="28166F"/>
            </a:solidFill>
            <a:round/>
          </a:ln>
        </p:spPr>
        <p:txBody>
          <a:bodyPr lIns="0" tIns="0" rIns="0" bIns="0"/>
          <a:lstStyle/>
          <a:p>
            <a:endParaRPr lang="el-GR"/>
          </a:p>
        </p:txBody>
      </p:sp>
      <p:sp>
        <p:nvSpPr>
          <p:cNvPr id="10996" name="object 757"/>
          <p:cNvSpPr/>
          <p:nvPr/>
        </p:nvSpPr>
        <p:spPr bwMode="auto">
          <a:xfrm>
            <a:off x="3597275" y="4014788"/>
            <a:ext cx="15875" cy="6350"/>
          </a:xfrm>
          <a:custGeom>
            <a:avLst/>
            <a:gdLst>
              <a:gd name="T0" fmla="*/ 7619 w 15239"/>
              <a:gd name="T1" fmla="*/ 0 h 6095"/>
              <a:gd name="T2" fmla="*/ 7619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19" y="0"/>
                </a:moveTo>
                <a:lnTo>
                  <a:pt x="7619" y="6095"/>
                </a:lnTo>
              </a:path>
            </a:pathLst>
          </a:custGeom>
          <a:noFill/>
          <a:ln w="16509">
            <a:solidFill>
              <a:srgbClr val="28166F"/>
            </a:solidFill>
            <a:round/>
          </a:ln>
        </p:spPr>
        <p:txBody>
          <a:bodyPr lIns="0" tIns="0" rIns="0" bIns="0"/>
          <a:lstStyle/>
          <a:p>
            <a:endParaRPr lang="el-GR"/>
          </a:p>
        </p:txBody>
      </p:sp>
      <p:sp>
        <p:nvSpPr>
          <p:cNvPr id="10997" name="object 758"/>
          <p:cNvSpPr/>
          <p:nvPr/>
        </p:nvSpPr>
        <p:spPr bwMode="auto">
          <a:xfrm>
            <a:off x="3622675" y="4000500"/>
            <a:ext cx="7938" cy="20638"/>
          </a:xfrm>
          <a:custGeom>
            <a:avLst/>
            <a:gdLst>
              <a:gd name="T0" fmla="*/ 3428 w 6857"/>
              <a:gd name="T1" fmla="*/ 0 h 21336"/>
              <a:gd name="T2" fmla="*/ 3428 w 6857"/>
              <a:gd name="T3" fmla="*/ 21336 h 21336"/>
              <a:gd name="T4" fmla="*/ 0 60000 65536"/>
              <a:gd name="T5" fmla="*/ 0 60000 65536"/>
              <a:gd name="T6" fmla="*/ 0 w 6857"/>
              <a:gd name="T7" fmla="*/ 0 h 21336"/>
              <a:gd name="T8" fmla="*/ 6857 w 6857"/>
              <a:gd name="T9" fmla="*/ 21336 h 21336"/>
            </a:gdLst>
            <a:ahLst/>
            <a:cxnLst>
              <a:cxn ang="T4">
                <a:pos x="T0" y="T1"/>
              </a:cxn>
              <a:cxn ang="T5">
                <a:pos x="T2" y="T3"/>
              </a:cxn>
            </a:cxnLst>
            <a:rect l="T6" t="T7" r="T8" b="T9"/>
            <a:pathLst>
              <a:path w="6857" h="21336">
                <a:moveTo>
                  <a:pt x="3428" y="0"/>
                </a:moveTo>
                <a:lnTo>
                  <a:pt x="3428" y="21336"/>
                </a:lnTo>
              </a:path>
            </a:pathLst>
          </a:custGeom>
          <a:noFill/>
          <a:ln w="8127">
            <a:solidFill>
              <a:srgbClr val="1F1A17"/>
            </a:solidFill>
            <a:round/>
          </a:ln>
        </p:spPr>
        <p:txBody>
          <a:bodyPr lIns="0" tIns="0" rIns="0" bIns="0"/>
          <a:lstStyle/>
          <a:p>
            <a:endParaRPr lang="el-GR"/>
          </a:p>
        </p:txBody>
      </p:sp>
      <p:sp>
        <p:nvSpPr>
          <p:cNvPr id="10998" name="object 759"/>
          <p:cNvSpPr/>
          <p:nvPr/>
        </p:nvSpPr>
        <p:spPr bwMode="auto">
          <a:xfrm>
            <a:off x="3621088" y="4011613"/>
            <a:ext cx="12700" cy="0"/>
          </a:xfrm>
          <a:custGeom>
            <a:avLst/>
            <a:gdLst>
              <a:gd name="T0" fmla="*/ 11430 w 11430"/>
              <a:gd name="T1" fmla="*/ 0 w 11430"/>
              <a:gd name="T2" fmla="*/ 0 60000 65536"/>
              <a:gd name="T3" fmla="*/ 0 60000 65536"/>
              <a:gd name="T4" fmla="*/ 0 w 11430"/>
              <a:gd name="T5" fmla="*/ 11430 w 11430"/>
            </a:gdLst>
            <a:ahLst/>
            <a:cxnLst>
              <a:cxn ang="T2">
                <a:pos x="T0" y="0"/>
              </a:cxn>
              <a:cxn ang="T3">
                <a:pos x="T1" y="0"/>
              </a:cxn>
            </a:cxnLst>
            <a:rect l="T4" t="0" r="T5" b="0"/>
            <a:pathLst>
              <a:path w="11430">
                <a:moveTo>
                  <a:pt x="11430" y="0"/>
                </a:moveTo>
                <a:lnTo>
                  <a:pt x="0" y="0"/>
                </a:lnTo>
              </a:path>
            </a:pathLst>
          </a:custGeom>
          <a:noFill/>
          <a:ln w="7366">
            <a:solidFill>
              <a:srgbClr val="28166F"/>
            </a:solidFill>
            <a:round/>
          </a:ln>
        </p:spPr>
        <p:txBody>
          <a:bodyPr lIns="0" tIns="0" rIns="0" bIns="0"/>
          <a:lstStyle/>
          <a:p>
            <a:endParaRPr lang="el-GR"/>
          </a:p>
        </p:txBody>
      </p:sp>
      <p:sp>
        <p:nvSpPr>
          <p:cNvPr id="10999" name="object 760"/>
          <p:cNvSpPr/>
          <p:nvPr/>
        </p:nvSpPr>
        <p:spPr bwMode="auto">
          <a:xfrm>
            <a:off x="3617913" y="4014788"/>
            <a:ext cx="6350" cy="0"/>
          </a:xfrm>
          <a:custGeom>
            <a:avLst/>
            <a:gdLst>
              <a:gd name="T0" fmla="*/ 6857 w 6857"/>
              <a:gd name="T1" fmla="*/ 0 w 6857"/>
              <a:gd name="T2" fmla="*/ 0 60000 65536"/>
              <a:gd name="T3" fmla="*/ 0 60000 65536"/>
              <a:gd name="T4" fmla="*/ 0 w 6857"/>
              <a:gd name="T5" fmla="*/ 6857 w 6857"/>
            </a:gdLst>
            <a:ahLst/>
            <a:cxnLst>
              <a:cxn ang="T2">
                <a:pos x="T0" y="0"/>
              </a:cxn>
              <a:cxn ang="T3">
                <a:pos x="T1" y="0"/>
              </a:cxn>
            </a:cxnLst>
            <a:rect l="T4" t="0" r="T5" b="0"/>
            <a:pathLst>
              <a:path w="6857">
                <a:moveTo>
                  <a:pt x="6857" y="0"/>
                </a:moveTo>
                <a:lnTo>
                  <a:pt x="0" y="0"/>
                </a:lnTo>
              </a:path>
            </a:pathLst>
          </a:custGeom>
          <a:noFill/>
          <a:ln w="11556">
            <a:solidFill>
              <a:srgbClr val="28166F"/>
            </a:solidFill>
            <a:round/>
          </a:ln>
        </p:spPr>
        <p:txBody>
          <a:bodyPr lIns="0" tIns="0" rIns="0" bIns="0"/>
          <a:lstStyle/>
          <a:p>
            <a:endParaRPr lang="el-GR"/>
          </a:p>
        </p:txBody>
      </p:sp>
      <p:sp>
        <p:nvSpPr>
          <p:cNvPr id="11000" name="object 761"/>
          <p:cNvSpPr/>
          <p:nvPr/>
        </p:nvSpPr>
        <p:spPr bwMode="auto">
          <a:xfrm>
            <a:off x="3609975" y="4016375"/>
            <a:ext cx="25400" cy="0"/>
          </a:xfrm>
          <a:custGeom>
            <a:avLst/>
            <a:gdLst>
              <a:gd name="T0" fmla="*/ 25908 w 25908"/>
              <a:gd name="T1" fmla="*/ 0 w 25908"/>
              <a:gd name="T2" fmla="*/ 0 60000 65536"/>
              <a:gd name="T3" fmla="*/ 0 60000 65536"/>
              <a:gd name="T4" fmla="*/ 0 w 25908"/>
              <a:gd name="T5" fmla="*/ 25908 w 25908"/>
            </a:gdLst>
            <a:ahLst/>
            <a:cxnLst>
              <a:cxn ang="T2">
                <a:pos x="T0" y="0"/>
              </a:cxn>
              <a:cxn ang="T3">
                <a:pos x="T1" y="0"/>
              </a:cxn>
            </a:cxnLst>
            <a:rect l="T4" t="0" r="T5" b="0"/>
            <a:pathLst>
              <a:path w="25908">
                <a:moveTo>
                  <a:pt x="25908" y="0"/>
                </a:moveTo>
                <a:lnTo>
                  <a:pt x="0" y="0"/>
                </a:lnTo>
              </a:path>
            </a:pathLst>
          </a:custGeom>
          <a:noFill/>
          <a:ln w="12699">
            <a:solidFill>
              <a:srgbClr val="28166F"/>
            </a:solidFill>
            <a:round/>
          </a:ln>
        </p:spPr>
        <p:txBody>
          <a:bodyPr lIns="0" tIns="0" rIns="0" bIns="0"/>
          <a:lstStyle/>
          <a:p>
            <a:endParaRPr lang="el-GR"/>
          </a:p>
        </p:txBody>
      </p:sp>
      <p:sp>
        <p:nvSpPr>
          <p:cNvPr id="11001" name="object 762"/>
          <p:cNvSpPr/>
          <p:nvPr/>
        </p:nvSpPr>
        <p:spPr bwMode="auto">
          <a:xfrm>
            <a:off x="3619500" y="4013200"/>
            <a:ext cx="1588" cy="0"/>
          </a:xfrm>
          <a:custGeom>
            <a:avLst/>
            <a:gdLst>
              <a:gd name="T0" fmla="*/ 1524 w 1524"/>
              <a:gd name="T1" fmla="*/ 0 w 1524"/>
              <a:gd name="T2" fmla="*/ 0 60000 65536"/>
              <a:gd name="T3" fmla="*/ 0 60000 65536"/>
              <a:gd name="T4" fmla="*/ 0 w 1524"/>
              <a:gd name="T5" fmla="*/ 1524 w 1524"/>
            </a:gdLst>
            <a:ahLst/>
            <a:cxnLst>
              <a:cxn ang="T2">
                <a:pos x="T0" y="0"/>
              </a:cxn>
              <a:cxn ang="T3">
                <a:pos x="T1" y="0"/>
              </a:cxn>
            </a:cxnLst>
            <a:rect l="T4" t="0" r="T5" b="0"/>
            <a:pathLst>
              <a:path w="1524">
                <a:moveTo>
                  <a:pt x="1524" y="0"/>
                </a:moveTo>
                <a:lnTo>
                  <a:pt x="0" y="0"/>
                </a:lnTo>
              </a:path>
            </a:pathLst>
          </a:custGeom>
          <a:noFill/>
          <a:ln w="11556">
            <a:solidFill>
              <a:srgbClr val="28166F"/>
            </a:solidFill>
            <a:round/>
          </a:ln>
        </p:spPr>
        <p:txBody>
          <a:bodyPr lIns="0" tIns="0" rIns="0" bIns="0"/>
          <a:lstStyle/>
          <a:p>
            <a:endParaRPr lang="el-GR"/>
          </a:p>
        </p:txBody>
      </p:sp>
      <p:sp>
        <p:nvSpPr>
          <p:cNvPr id="11002" name="object 763"/>
          <p:cNvSpPr/>
          <p:nvPr/>
        </p:nvSpPr>
        <p:spPr bwMode="auto">
          <a:xfrm>
            <a:off x="3630613" y="4013200"/>
            <a:ext cx="1587" cy="0"/>
          </a:xfrm>
          <a:custGeom>
            <a:avLst/>
            <a:gdLst>
              <a:gd name="T0" fmla="*/ 1524 w 1524"/>
              <a:gd name="T1" fmla="*/ 0 w 1524"/>
              <a:gd name="T2" fmla="*/ 0 60000 65536"/>
              <a:gd name="T3" fmla="*/ 0 60000 65536"/>
              <a:gd name="T4" fmla="*/ 0 w 1524"/>
              <a:gd name="T5" fmla="*/ 1524 w 1524"/>
            </a:gdLst>
            <a:ahLst/>
            <a:cxnLst>
              <a:cxn ang="T2">
                <a:pos x="T0" y="0"/>
              </a:cxn>
              <a:cxn ang="T3">
                <a:pos x="T1" y="0"/>
              </a:cxn>
            </a:cxnLst>
            <a:rect l="T4" t="0" r="T5" b="0"/>
            <a:pathLst>
              <a:path w="1524">
                <a:moveTo>
                  <a:pt x="1524" y="0"/>
                </a:moveTo>
                <a:lnTo>
                  <a:pt x="0" y="0"/>
                </a:lnTo>
              </a:path>
            </a:pathLst>
          </a:custGeom>
          <a:noFill/>
          <a:ln w="11556">
            <a:solidFill>
              <a:srgbClr val="28166F"/>
            </a:solidFill>
            <a:round/>
          </a:ln>
        </p:spPr>
        <p:txBody>
          <a:bodyPr lIns="0" tIns="0" rIns="0" bIns="0"/>
          <a:lstStyle/>
          <a:p>
            <a:endParaRPr lang="el-GR"/>
          </a:p>
        </p:txBody>
      </p:sp>
      <p:sp>
        <p:nvSpPr>
          <p:cNvPr id="11003" name="object 764"/>
          <p:cNvSpPr/>
          <p:nvPr/>
        </p:nvSpPr>
        <p:spPr bwMode="auto">
          <a:xfrm>
            <a:off x="3619500" y="4017963"/>
            <a:ext cx="12700" cy="0"/>
          </a:xfrm>
          <a:custGeom>
            <a:avLst/>
            <a:gdLst>
              <a:gd name="T0" fmla="*/ 11429 w 11429"/>
              <a:gd name="T1" fmla="*/ 0 w 11429"/>
              <a:gd name="T2" fmla="*/ 0 60000 65536"/>
              <a:gd name="T3" fmla="*/ 0 60000 65536"/>
              <a:gd name="T4" fmla="*/ 0 w 11429"/>
              <a:gd name="T5" fmla="*/ 11429 w 11429"/>
            </a:gdLst>
            <a:ahLst/>
            <a:cxnLst>
              <a:cxn ang="T2">
                <a:pos x="T0" y="0"/>
              </a:cxn>
              <a:cxn ang="T3">
                <a:pos x="T1" y="0"/>
              </a:cxn>
            </a:cxnLst>
            <a:rect l="T4" t="0" r="T5" b="0"/>
            <a:pathLst>
              <a:path w="11429">
                <a:moveTo>
                  <a:pt x="11429" y="0"/>
                </a:moveTo>
                <a:lnTo>
                  <a:pt x="0" y="0"/>
                </a:lnTo>
              </a:path>
            </a:pathLst>
          </a:custGeom>
          <a:noFill/>
          <a:ln w="12699">
            <a:solidFill>
              <a:srgbClr val="28166F"/>
            </a:solidFill>
            <a:round/>
          </a:ln>
        </p:spPr>
        <p:txBody>
          <a:bodyPr lIns="0" tIns="0" rIns="0" bIns="0"/>
          <a:lstStyle/>
          <a:p>
            <a:endParaRPr lang="el-GR"/>
          </a:p>
        </p:txBody>
      </p:sp>
      <p:sp>
        <p:nvSpPr>
          <p:cNvPr id="11004" name="object 765"/>
          <p:cNvSpPr/>
          <p:nvPr/>
        </p:nvSpPr>
        <p:spPr bwMode="auto">
          <a:xfrm>
            <a:off x="3644900" y="4000500"/>
            <a:ext cx="7938" cy="20638"/>
          </a:xfrm>
          <a:custGeom>
            <a:avLst/>
            <a:gdLst>
              <a:gd name="T0" fmla="*/ 3429 w 6858"/>
              <a:gd name="T1" fmla="*/ 0 h 21336"/>
              <a:gd name="T2" fmla="*/ 3429 w 6858"/>
              <a:gd name="T3" fmla="*/ 21336 h 21336"/>
              <a:gd name="T4" fmla="*/ 0 60000 65536"/>
              <a:gd name="T5" fmla="*/ 0 60000 65536"/>
              <a:gd name="T6" fmla="*/ 0 w 6858"/>
              <a:gd name="T7" fmla="*/ 0 h 21336"/>
              <a:gd name="T8" fmla="*/ 6858 w 6858"/>
              <a:gd name="T9" fmla="*/ 21336 h 21336"/>
            </a:gdLst>
            <a:ahLst/>
            <a:cxnLst>
              <a:cxn ang="T4">
                <a:pos x="T0" y="T1"/>
              </a:cxn>
              <a:cxn ang="T5">
                <a:pos x="T2" y="T3"/>
              </a:cxn>
            </a:cxnLst>
            <a:rect l="T6" t="T7" r="T8" b="T9"/>
            <a:pathLst>
              <a:path w="6858" h="21336">
                <a:moveTo>
                  <a:pt x="3429" y="0"/>
                </a:moveTo>
                <a:lnTo>
                  <a:pt x="3429" y="21336"/>
                </a:lnTo>
              </a:path>
            </a:pathLst>
          </a:custGeom>
          <a:noFill/>
          <a:ln w="8128">
            <a:solidFill>
              <a:srgbClr val="1F1A17"/>
            </a:solidFill>
            <a:round/>
          </a:ln>
        </p:spPr>
        <p:txBody>
          <a:bodyPr lIns="0" tIns="0" rIns="0" bIns="0"/>
          <a:lstStyle/>
          <a:p>
            <a:endParaRPr lang="el-GR"/>
          </a:p>
        </p:txBody>
      </p:sp>
      <p:sp>
        <p:nvSpPr>
          <p:cNvPr id="11005" name="object 766"/>
          <p:cNvSpPr/>
          <p:nvPr/>
        </p:nvSpPr>
        <p:spPr bwMode="auto">
          <a:xfrm>
            <a:off x="3651250" y="4010025"/>
            <a:ext cx="7938" cy="4763"/>
          </a:xfrm>
          <a:custGeom>
            <a:avLst/>
            <a:gdLst>
              <a:gd name="T0" fmla="*/ 4191 w 8382"/>
              <a:gd name="T1" fmla="*/ 0 h 5334"/>
              <a:gd name="T2" fmla="*/ 4191 w 8382"/>
              <a:gd name="T3" fmla="*/ 5334 h 5334"/>
              <a:gd name="T4" fmla="*/ 0 60000 65536"/>
              <a:gd name="T5" fmla="*/ 0 60000 65536"/>
              <a:gd name="T6" fmla="*/ 0 w 8382"/>
              <a:gd name="T7" fmla="*/ 0 h 5334"/>
              <a:gd name="T8" fmla="*/ 8382 w 8382"/>
              <a:gd name="T9" fmla="*/ 5334 h 5334"/>
            </a:gdLst>
            <a:ahLst/>
            <a:cxnLst>
              <a:cxn ang="T4">
                <a:pos x="T0" y="T1"/>
              </a:cxn>
              <a:cxn ang="T5">
                <a:pos x="T2" y="T3"/>
              </a:cxn>
            </a:cxnLst>
            <a:rect l="T6" t="T7" r="T8" b="T9"/>
            <a:pathLst>
              <a:path w="8382" h="5334">
                <a:moveTo>
                  <a:pt x="4191" y="0"/>
                </a:moveTo>
                <a:lnTo>
                  <a:pt x="4191" y="5334"/>
                </a:lnTo>
              </a:path>
            </a:pathLst>
          </a:custGeom>
          <a:noFill/>
          <a:ln w="9652">
            <a:solidFill>
              <a:srgbClr val="28166F"/>
            </a:solidFill>
            <a:round/>
          </a:ln>
        </p:spPr>
        <p:txBody>
          <a:bodyPr lIns="0" tIns="0" rIns="0" bIns="0"/>
          <a:lstStyle/>
          <a:p>
            <a:endParaRPr lang="el-GR"/>
          </a:p>
        </p:txBody>
      </p:sp>
      <p:sp>
        <p:nvSpPr>
          <p:cNvPr id="11006" name="object 767"/>
          <p:cNvSpPr/>
          <p:nvPr/>
        </p:nvSpPr>
        <p:spPr bwMode="auto">
          <a:xfrm>
            <a:off x="3448050" y="4010025"/>
            <a:ext cx="244475"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13081">
            <a:solidFill>
              <a:srgbClr val="28166F"/>
            </a:solidFill>
            <a:round/>
          </a:ln>
        </p:spPr>
        <p:txBody>
          <a:bodyPr lIns="0" tIns="0" rIns="0" bIns="0"/>
          <a:lstStyle/>
          <a:p>
            <a:endParaRPr lang="el-GR"/>
          </a:p>
        </p:txBody>
      </p:sp>
      <p:sp>
        <p:nvSpPr>
          <p:cNvPr id="11007" name="object 768"/>
          <p:cNvSpPr/>
          <p:nvPr/>
        </p:nvSpPr>
        <p:spPr bwMode="auto">
          <a:xfrm>
            <a:off x="3652838" y="4014788"/>
            <a:ext cx="7937" cy="1587"/>
          </a:xfrm>
          <a:custGeom>
            <a:avLst/>
            <a:gdLst>
              <a:gd name="T0" fmla="*/ 4191 w 8382"/>
              <a:gd name="T1" fmla="*/ 0 h 1524"/>
              <a:gd name="T2" fmla="*/ 4191 w 8382"/>
              <a:gd name="T3" fmla="*/ 1524 h 1524"/>
              <a:gd name="T4" fmla="*/ 0 60000 65536"/>
              <a:gd name="T5" fmla="*/ 0 60000 65536"/>
              <a:gd name="T6" fmla="*/ 0 w 8382"/>
              <a:gd name="T7" fmla="*/ 0 h 1524"/>
              <a:gd name="T8" fmla="*/ 8382 w 8382"/>
              <a:gd name="T9" fmla="*/ 1524 h 1524"/>
            </a:gdLst>
            <a:ahLst/>
            <a:cxnLst>
              <a:cxn ang="T4">
                <a:pos x="T0" y="T1"/>
              </a:cxn>
              <a:cxn ang="T5">
                <a:pos x="T2" y="T3"/>
              </a:cxn>
            </a:cxnLst>
            <a:rect l="T6" t="T7" r="T8" b="T9"/>
            <a:pathLst>
              <a:path w="8382" h="1524">
                <a:moveTo>
                  <a:pt x="4191" y="0"/>
                </a:moveTo>
                <a:lnTo>
                  <a:pt x="4191" y="1524"/>
                </a:lnTo>
              </a:path>
            </a:pathLst>
          </a:custGeom>
          <a:noFill/>
          <a:ln w="9652">
            <a:solidFill>
              <a:srgbClr val="28166F"/>
            </a:solidFill>
            <a:round/>
          </a:ln>
        </p:spPr>
        <p:txBody>
          <a:bodyPr lIns="0" tIns="0" rIns="0" bIns="0"/>
          <a:lstStyle/>
          <a:p>
            <a:endParaRPr lang="el-GR"/>
          </a:p>
        </p:txBody>
      </p:sp>
      <p:sp>
        <p:nvSpPr>
          <p:cNvPr id="11008" name="object 769"/>
          <p:cNvSpPr/>
          <p:nvPr/>
        </p:nvSpPr>
        <p:spPr bwMode="auto">
          <a:xfrm>
            <a:off x="3640138" y="4014788"/>
            <a:ext cx="6350"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1009" name="object 770"/>
          <p:cNvSpPr/>
          <p:nvPr/>
        </p:nvSpPr>
        <p:spPr bwMode="auto">
          <a:xfrm>
            <a:off x="3638550" y="4005263"/>
            <a:ext cx="6350" cy="3175"/>
          </a:xfrm>
          <a:custGeom>
            <a:avLst/>
            <a:gdLst>
              <a:gd name="T0" fmla="*/ 3428 w 6857"/>
              <a:gd name="T1" fmla="*/ 0 h 2285"/>
              <a:gd name="T2" fmla="*/ 3428 w 6857"/>
              <a:gd name="T3" fmla="*/ 2285 h 2285"/>
              <a:gd name="T4" fmla="*/ 0 60000 65536"/>
              <a:gd name="T5" fmla="*/ 0 60000 65536"/>
              <a:gd name="T6" fmla="*/ 0 w 6857"/>
              <a:gd name="T7" fmla="*/ 0 h 2285"/>
              <a:gd name="T8" fmla="*/ 6857 w 6857"/>
              <a:gd name="T9" fmla="*/ 2285 h 2285"/>
            </a:gdLst>
            <a:ahLst/>
            <a:cxnLst>
              <a:cxn ang="T4">
                <a:pos x="T0" y="T1"/>
              </a:cxn>
              <a:cxn ang="T5">
                <a:pos x="T2" y="T3"/>
              </a:cxn>
            </a:cxnLst>
            <a:rect l="T6" t="T7" r="T8" b="T9"/>
            <a:pathLst>
              <a:path w="6857" h="2285">
                <a:moveTo>
                  <a:pt x="3428" y="0"/>
                </a:moveTo>
                <a:lnTo>
                  <a:pt x="3428" y="2285"/>
                </a:lnTo>
              </a:path>
            </a:pathLst>
          </a:custGeom>
          <a:noFill/>
          <a:ln w="8127">
            <a:solidFill>
              <a:srgbClr val="28166F"/>
            </a:solidFill>
            <a:round/>
          </a:ln>
        </p:spPr>
        <p:txBody>
          <a:bodyPr lIns="0" tIns="0" rIns="0" bIns="0"/>
          <a:lstStyle/>
          <a:p>
            <a:endParaRPr lang="el-GR"/>
          </a:p>
        </p:txBody>
      </p:sp>
      <p:sp>
        <p:nvSpPr>
          <p:cNvPr id="11010" name="object 771"/>
          <p:cNvSpPr/>
          <p:nvPr/>
        </p:nvSpPr>
        <p:spPr bwMode="auto">
          <a:xfrm>
            <a:off x="3641725" y="4017963"/>
            <a:ext cx="17463"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8033">
            <a:solidFill>
              <a:srgbClr val="28166F"/>
            </a:solidFill>
            <a:round/>
          </a:ln>
        </p:spPr>
        <p:txBody>
          <a:bodyPr lIns="0" tIns="0" rIns="0" bIns="0"/>
          <a:lstStyle/>
          <a:p>
            <a:endParaRPr lang="el-GR"/>
          </a:p>
        </p:txBody>
      </p:sp>
      <p:sp>
        <p:nvSpPr>
          <p:cNvPr id="11011" name="object 772"/>
          <p:cNvSpPr/>
          <p:nvPr/>
        </p:nvSpPr>
        <p:spPr bwMode="auto">
          <a:xfrm>
            <a:off x="3641725" y="4011613"/>
            <a:ext cx="17463" cy="7937"/>
          </a:xfrm>
          <a:custGeom>
            <a:avLst/>
            <a:gdLst>
              <a:gd name="T0" fmla="*/ 8382 w 16763"/>
              <a:gd name="T1" fmla="*/ 0 h 8382"/>
              <a:gd name="T2" fmla="*/ 8382 w 16763"/>
              <a:gd name="T3" fmla="*/ 8382 h 8382"/>
              <a:gd name="T4" fmla="*/ 0 60000 65536"/>
              <a:gd name="T5" fmla="*/ 0 60000 65536"/>
              <a:gd name="T6" fmla="*/ 0 w 16763"/>
              <a:gd name="T7" fmla="*/ 0 h 8382"/>
              <a:gd name="T8" fmla="*/ 16763 w 16763"/>
              <a:gd name="T9" fmla="*/ 8382 h 8382"/>
            </a:gdLst>
            <a:ahLst/>
            <a:cxnLst>
              <a:cxn ang="T4">
                <a:pos x="T0" y="T1"/>
              </a:cxn>
              <a:cxn ang="T5">
                <a:pos x="T2" y="T3"/>
              </a:cxn>
            </a:cxnLst>
            <a:rect l="T6" t="T7" r="T8" b="T9"/>
            <a:pathLst>
              <a:path w="16763" h="8382">
                <a:moveTo>
                  <a:pt x="8382" y="0"/>
                </a:moveTo>
                <a:lnTo>
                  <a:pt x="8382" y="8382"/>
                </a:lnTo>
              </a:path>
            </a:pathLst>
          </a:custGeom>
          <a:noFill/>
          <a:ln w="18033">
            <a:solidFill>
              <a:srgbClr val="28166F"/>
            </a:solidFill>
            <a:round/>
          </a:ln>
        </p:spPr>
        <p:txBody>
          <a:bodyPr lIns="0" tIns="0" rIns="0" bIns="0"/>
          <a:lstStyle/>
          <a:p>
            <a:endParaRPr lang="el-GR"/>
          </a:p>
        </p:txBody>
      </p:sp>
      <p:sp>
        <p:nvSpPr>
          <p:cNvPr id="11012" name="object 773"/>
          <p:cNvSpPr/>
          <p:nvPr/>
        </p:nvSpPr>
        <p:spPr bwMode="auto">
          <a:xfrm>
            <a:off x="3654425" y="4014788"/>
            <a:ext cx="4763" cy="6350"/>
          </a:xfrm>
          <a:custGeom>
            <a:avLst/>
            <a:gdLst>
              <a:gd name="T0" fmla="*/ 2667 w 5334"/>
              <a:gd name="T1" fmla="*/ 0 h 6095"/>
              <a:gd name="T2" fmla="*/ 2667 w 5334"/>
              <a:gd name="T3" fmla="*/ 6095 h 6095"/>
              <a:gd name="T4" fmla="*/ 0 60000 65536"/>
              <a:gd name="T5" fmla="*/ 0 60000 65536"/>
              <a:gd name="T6" fmla="*/ 0 w 5334"/>
              <a:gd name="T7" fmla="*/ 0 h 6095"/>
              <a:gd name="T8" fmla="*/ 5334 w 5334"/>
              <a:gd name="T9" fmla="*/ 6095 h 6095"/>
            </a:gdLst>
            <a:ahLst/>
            <a:cxnLst>
              <a:cxn ang="T4">
                <a:pos x="T0" y="T1"/>
              </a:cxn>
              <a:cxn ang="T5">
                <a:pos x="T2" y="T3"/>
              </a:cxn>
            </a:cxnLst>
            <a:rect l="T6" t="T7" r="T8" b="T9"/>
            <a:pathLst>
              <a:path w="5334" h="6095">
                <a:moveTo>
                  <a:pt x="2667" y="0"/>
                </a:moveTo>
                <a:lnTo>
                  <a:pt x="2667" y="6095"/>
                </a:lnTo>
              </a:path>
            </a:pathLst>
          </a:custGeom>
          <a:noFill/>
          <a:ln w="6604">
            <a:solidFill>
              <a:srgbClr val="28166F"/>
            </a:solidFill>
            <a:round/>
          </a:ln>
        </p:spPr>
        <p:txBody>
          <a:bodyPr lIns="0" tIns="0" rIns="0" bIns="0"/>
          <a:lstStyle/>
          <a:p>
            <a:endParaRPr lang="el-GR"/>
          </a:p>
        </p:txBody>
      </p:sp>
      <p:sp>
        <p:nvSpPr>
          <p:cNvPr id="11013" name="object 774"/>
          <p:cNvSpPr/>
          <p:nvPr/>
        </p:nvSpPr>
        <p:spPr bwMode="auto">
          <a:xfrm>
            <a:off x="3667125" y="3997325"/>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1014" name="object 775"/>
          <p:cNvSpPr/>
          <p:nvPr/>
        </p:nvSpPr>
        <p:spPr bwMode="auto">
          <a:xfrm>
            <a:off x="3654425" y="4006850"/>
            <a:ext cx="28575" cy="0"/>
          </a:xfrm>
          <a:custGeom>
            <a:avLst/>
            <a:gdLst>
              <a:gd name="T0" fmla="*/ 28956 w 28956"/>
              <a:gd name="T1" fmla="*/ 0 w 28956"/>
              <a:gd name="T2" fmla="*/ 0 60000 65536"/>
              <a:gd name="T3" fmla="*/ 0 60000 65536"/>
              <a:gd name="T4" fmla="*/ 0 w 28956"/>
              <a:gd name="T5" fmla="*/ 28956 w 28956"/>
            </a:gdLst>
            <a:ahLst/>
            <a:cxnLst>
              <a:cxn ang="T2">
                <a:pos x="T0" y="0"/>
              </a:cxn>
              <a:cxn ang="T3">
                <a:pos x="T1" y="0"/>
              </a:cxn>
            </a:cxnLst>
            <a:rect l="T4" t="0" r="T5" b="0"/>
            <a:pathLst>
              <a:path w="28956">
                <a:moveTo>
                  <a:pt x="28956" y="0"/>
                </a:moveTo>
                <a:lnTo>
                  <a:pt x="0" y="0"/>
                </a:lnTo>
              </a:path>
            </a:pathLst>
          </a:custGeom>
          <a:noFill/>
          <a:ln w="17271">
            <a:solidFill>
              <a:srgbClr val="28166F"/>
            </a:solidFill>
            <a:round/>
          </a:ln>
        </p:spPr>
        <p:txBody>
          <a:bodyPr lIns="0" tIns="0" rIns="0" bIns="0"/>
          <a:lstStyle/>
          <a:p>
            <a:endParaRPr lang="el-GR"/>
          </a:p>
        </p:txBody>
      </p:sp>
      <p:sp>
        <p:nvSpPr>
          <p:cNvPr id="11015" name="object 776"/>
          <p:cNvSpPr/>
          <p:nvPr/>
        </p:nvSpPr>
        <p:spPr bwMode="auto">
          <a:xfrm>
            <a:off x="3665538" y="4011613"/>
            <a:ext cx="11112" cy="4762"/>
          </a:xfrm>
          <a:custGeom>
            <a:avLst/>
            <a:gdLst>
              <a:gd name="T0" fmla="*/ 5715 w 11430"/>
              <a:gd name="T1" fmla="*/ 0 h 5334"/>
              <a:gd name="T2" fmla="*/ 5715 w 11430"/>
              <a:gd name="T3" fmla="*/ 5334 h 5334"/>
              <a:gd name="T4" fmla="*/ 0 60000 65536"/>
              <a:gd name="T5" fmla="*/ 0 60000 65536"/>
              <a:gd name="T6" fmla="*/ 0 w 11430"/>
              <a:gd name="T7" fmla="*/ 0 h 5334"/>
              <a:gd name="T8" fmla="*/ 11430 w 11430"/>
              <a:gd name="T9" fmla="*/ 5334 h 5334"/>
            </a:gdLst>
            <a:ahLst/>
            <a:cxnLst>
              <a:cxn ang="T4">
                <a:pos x="T0" y="T1"/>
              </a:cxn>
              <a:cxn ang="T5">
                <a:pos x="T2" y="T3"/>
              </a:cxn>
            </a:cxnLst>
            <a:rect l="T6" t="T7" r="T8" b="T9"/>
            <a:pathLst>
              <a:path w="11430" h="5334">
                <a:moveTo>
                  <a:pt x="5715" y="0"/>
                </a:moveTo>
                <a:lnTo>
                  <a:pt x="5715" y="5334"/>
                </a:lnTo>
              </a:path>
            </a:pathLst>
          </a:custGeom>
          <a:noFill/>
          <a:ln w="12700">
            <a:solidFill>
              <a:srgbClr val="28166F"/>
            </a:solidFill>
            <a:round/>
          </a:ln>
        </p:spPr>
        <p:txBody>
          <a:bodyPr lIns="0" tIns="0" rIns="0" bIns="0"/>
          <a:lstStyle/>
          <a:p>
            <a:endParaRPr lang="el-GR"/>
          </a:p>
        </p:txBody>
      </p:sp>
      <p:sp>
        <p:nvSpPr>
          <p:cNvPr id="11016" name="object 777"/>
          <p:cNvSpPr/>
          <p:nvPr/>
        </p:nvSpPr>
        <p:spPr bwMode="auto">
          <a:xfrm>
            <a:off x="3663950" y="4014788"/>
            <a:ext cx="19050" cy="0"/>
          </a:xfrm>
          <a:custGeom>
            <a:avLst/>
            <a:gdLst>
              <a:gd name="T0" fmla="*/ 19049 w 19049"/>
              <a:gd name="T1" fmla="*/ 0 w 19049"/>
              <a:gd name="T2" fmla="*/ 0 60000 65536"/>
              <a:gd name="T3" fmla="*/ 0 60000 65536"/>
              <a:gd name="T4" fmla="*/ 0 w 19049"/>
              <a:gd name="T5" fmla="*/ 19049 w 19049"/>
            </a:gdLst>
            <a:ahLst/>
            <a:cxnLst>
              <a:cxn ang="T2">
                <a:pos x="T0" y="0"/>
              </a:cxn>
              <a:cxn ang="T3">
                <a:pos x="T1" y="0"/>
              </a:cxn>
            </a:cxnLst>
            <a:rect l="T4" t="0" r="T5" b="0"/>
            <a:pathLst>
              <a:path w="19049">
                <a:moveTo>
                  <a:pt x="19049" y="0"/>
                </a:moveTo>
                <a:lnTo>
                  <a:pt x="0" y="0"/>
                </a:lnTo>
              </a:path>
            </a:pathLst>
          </a:custGeom>
          <a:noFill/>
          <a:ln w="16509">
            <a:solidFill>
              <a:srgbClr val="28166F"/>
            </a:solidFill>
            <a:round/>
          </a:ln>
        </p:spPr>
        <p:txBody>
          <a:bodyPr lIns="0" tIns="0" rIns="0" bIns="0"/>
          <a:lstStyle/>
          <a:p>
            <a:endParaRPr lang="el-GR"/>
          </a:p>
        </p:txBody>
      </p:sp>
      <p:sp>
        <p:nvSpPr>
          <p:cNvPr id="11017" name="object 778"/>
          <p:cNvSpPr/>
          <p:nvPr/>
        </p:nvSpPr>
        <p:spPr bwMode="auto">
          <a:xfrm>
            <a:off x="3662363" y="4014788"/>
            <a:ext cx="6350"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1018" name="object 779"/>
          <p:cNvSpPr/>
          <p:nvPr/>
        </p:nvSpPr>
        <p:spPr bwMode="auto">
          <a:xfrm>
            <a:off x="3663950" y="4003675"/>
            <a:ext cx="1588" cy="7938"/>
          </a:xfrm>
          <a:custGeom>
            <a:avLst/>
            <a:gdLst>
              <a:gd name="T0" fmla="*/ 1142 w 2285"/>
              <a:gd name="T1" fmla="*/ 0 h 6857"/>
              <a:gd name="T2" fmla="*/ 1142 w 2285"/>
              <a:gd name="T3" fmla="*/ 6857 h 6857"/>
              <a:gd name="T4" fmla="*/ 0 60000 65536"/>
              <a:gd name="T5" fmla="*/ 0 60000 65536"/>
              <a:gd name="T6" fmla="*/ 0 w 2285"/>
              <a:gd name="T7" fmla="*/ 0 h 6857"/>
              <a:gd name="T8" fmla="*/ 2285 w 2285"/>
              <a:gd name="T9" fmla="*/ 6857 h 6857"/>
            </a:gdLst>
            <a:ahLst/>
            <a:cxnLst>
              <a:cxn ang="T4">
                <a:pos x="T0" y="T1"/>
              </a:cxn>
              <a:cxn ang="T5">
                <a:pos x="T2" y="T3"/>
              </a:cxn>
            </a:cxnLst>
            <a:rect l="T6" t="T7" r="T8" b="T9"/>
            <a:pathLst>
              <a:path w="2285" h="6857">
                <a:moveTo>
                  <a:pt x="1142" y="0"/>
                </a:moveTo>
                <a:lnTo>
                  <a:pt x="1142" y="6857"/>
                </a:lnTo>
              </a:path>
            </a:pathLst>
          </a:custGeom>
          <a:noFill/>
          <a:ln w="3555">
            <a:solidFill>
              <a:srgbClr val="28166F"/>
            </a:solidFill>
            <a:round/>
          </a:ln>
        </p:spPr>
        <p:txBody>
          <a:bodyPr lIns="0" tIns="0" rIns="0" bIns="0"/>
          <a:lstStyle/>
          <a:p>
            <a:endParaRPr lang="el-GR"/>
          </a:p>
        </p:txBody>
      </p:sp>
      <p:sp>
        <p:nvSpPr>
          <p:cNvPr id="11019" name="object 780"/>
          <p:cNvSpPr/>
          <p:nvPr/>
        </p:nvSpPr>
        <p:spPr bwMode="auto">
          <a:xfrm>
            <a:off x="3663950" y="4017963"/>
            <a:ext cx="14288"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6509">
            <a:solidFill>
              <a:srgbClr val="28166F"/>
            </a:solidFill>
            <a:round/>
          </a:ln>
        </p:spPr>
        <p:txBody>
          <a:bodyPr lIns="0" tIns="0" rIns="0" bIns="0"/>
          <a:lstStyle/>
          <a:p>
            <a:endParaRPr lang="el-GR"/>
          </a:p>
        </p:txBody>
      </p:sp>
      <p:sp>
        <p:nvSpPr>
          <p:cNvPr id="11020" name="object 781"/>
          <p:cNvSpPr/>
          <p:nvPr/>
        </p:nvSpPr>
        <p:spPr bwMode="auto">
          <a:xfrm>
            <a:off x="3663950" y="4014788"/>
            <a:ext cx="1588" cy="6350"/>
          </a:xfrm>
          <a:custGeom>
            <a:avLst/>
            <a:gdLst>
              <a:gd name="T0" fmla="*/ 1142 w 2285"/>
              <a:gd name="T1" fmla="*/ 0 h 6095"/>
              <a:gd name="T2" fmla="*/ 1142 w 2285"/>
              <a:gd name="T3" fmla="*/ 6095 h 6095"/>
              <a:gd name="T4" fmla="*/ 0 60000 65536"/>
              <a:gd name="T5" fmla="*/ 0 60000 65536"/>
              <a:gd name="T6" fmla="*/ 0 w 2285"/>
              <a:gd name="T7" fmla="*/ 0 h 6095"/>
              <a:gd name="T8" fmla="*/ 2285 w 2285"/>
              <a:gd name="T9" fmla="*/ 6095 h 6095"/>
            </a:gdLst>
            <a:ahLst/>
            <a:cxnLst>
              <a:cxn ang="T4">
                <a:pos x="T0" y="T1"/>
              </a:cxn>
              <a:cxn ang="T5">
                <a:pos x="T2" y="T3"/>
              </a:cxn>
            </a:cxnLst>
            <a:rect l="T6" t="T7" r="T8" b="T9"/>
            <a:pathLst>
              <a:path w="2285" h="6095">
                <a:moveTo>
                  <a:pt x="1142" y="0"/>
                </a:moveTo>
                <a:lnTo>
                  <a:pt x="1142" y="6095"/>
                </a:lnTo>
              </a:path>
            </a:pathLst>
          </a:custGeom>
          <a:noFill/>
          <a:ln w="3555">
            <a:solidFill>
              <a:srgbClr val="28166F"/>
            </a:solidFill>
            <a:round/>
          </a:ln>
        </p:spPr>
        <p:txBody>
          <a:bodyPr lIns="0" tIns="0" rIns="0" bIns="0"/>
          <a:lstStyle/>
          <a:p>
            <a:endParaRPr lang="el-GR"/>
          </a:p>
        </p:txBody>
      </p:sp>
      <p:sp>
        <p:nvSpPr>
          <p:cNvPr id="11021" name="object 782"/>
          <p:cNvSpPr/>
          <p:nvPr/>
        </p:nvSpPr>
        <p:spPr bwMode="auto">
          <a:xfrm>
            <a:off x="3768725" y="3744913"/>
            <a:ext cx="554038" cy="0"/>
          </a:xfrm>
          <a:custGeom>
            <a:avLst/>
            <a:gdLst>
              <a:gd name="T0" fmla="*/ 554736 w 554736"/>
              <a:gd name="T1" fmla="*/ 0 w 554736"/>
              <a:gd name="T2" fmla="*/ 0 60000 65536"/>
              <a:gd name="T3" fmla="*/ 0 60000 65536"/>
              <a:gd name="T4" fmla="*/ 0 w 554736"/>
              <a:gd name="T5" fmla="*/ 554736 w 554736"/>
            </a:gdLst>
            <a:ahLst/>
            <a:cxnLst>
              <a:cxn ang="T2">
                <a:pos x="T0" y="0"/>
              </a:cxn>
              <a:cxn ang="T3">
                <a:pos x="T1" y="0"/>
              </a:cxn>
            </a:cxnLst>
            <a:rect l="T4" t="0" r="T5" b="0"/>
            <a:pathLst>
              <a:path w="554736">
                <a:moveTo>
                  <a:pt x="554736" y="0"/>
                </a:moveTo>
                <a:lnTo>
                  <a:pt x="0" y="0"/>
                </a:lnTo>
              </a:path>
            </a:pathLst>
          </a:custGeom>
          <a:noFill/>
          <a:ln w="16510">
            <a:solidFill>
              <a:srgbClr val="28166F"/>
            </a:solidFill>
            <a:round/>
          </a:ln>
        </p:spPr>
        <p:txBody>
          <a:bodyPr lIns="0" tIns="0" rIns="0" bIns="0"/>
          <a:lstStyle/>
          <a:p>
            <a:endParaRPr lang="el-GR"/>
          </a:p>
        </p:txBody>
      </p:sp>
      <p:sp>
        <p:nvSpPr>
          <p:cNvPr id="11022" name="object 783"/>
          <p:cNvSpPr/>
          <p:nvPr/>
        </p:nvSpPr>
        <p:spPr bwMode="auto">
          <a:xfrm>
            <a:off x="4097338" y="3813175"/>
            <a:ext cx="0" cy="187325"/>
          </a:xfrm>
          <a:custGeom>
            <a:avLst/>
            <a:gdLst>
              <a:gd name="T0" fmla="*/ 0 h 188213"/>
              <a:gd name="T1" fmla="*/ 188213 h 188213"/>
              <a:gd name="T2" fmla="*/ 0 60000 65536"/>
              <a:gd name="T3" fmla="*/ 0 60000 65536"/>
              <a:gd name="T4" fmla="*/ 0 h 188213"/>
              <a:gd name="T5" fmla="*/ 188213 h 188213"/>
            </a:gdLst>
            <a:ahLst/>
            <a:cxnLst>
              <a:cxn ang="T2">
                <a:pos x="0" y="T0"/>
              </a:cxn>
              <a:cxn ang="T3">
                <a:pos x="0" y="T1"/>
              </a:cxn>
            </a:cxnLst>
            <a:rect l="0" t="T4" r="0" b="T5"/>
            <a:pathLst>
              <a:path h="188213">
                <a:moveTo>
                  <a:pt x="0" y="0"/>
                </a:moveTo>
                <a:lnTo>
                  <a:pt x="0" y="188213"/>
                </a:lnTo>
              </a:path>
            </a:pathLst>
          </a:custGeom>
          <a:noFill/>
          <a:ln w="8128">
            <a:solidFill>
              <a:srgbClr val="28166F"/>
            </a:solidFill>
            <a:round/>
          </a:ln>
        </p:spPr>
        <p:txBody>
          <a:bodyPr lIns="0" tIns="0" rIns="0" bIns="0"/>
          <a:lstStyle/>
          <a:p>
            <a:endParaRPr lang="el-GR"/>
          </a:p>
        </p:txBody>
      </p:sp>
      <p:sp>
        <p:nvSpPr>
          <p:cNvPr id="11023" name="object 784"/>
          <p:cNvSpPr/>
          <p:nvPr/>
        </p:nvSpPr>
        <p:spPr bwMode="auto">
          <a:xfrm>
            <a:off x="4105275" y="3806825"/>
            <a:ext cx="242888"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9651">
            <a:solidFill>
              <a:srgbClr val="28166F"/>
            </a:solidFill>
            <a:round/>
          </a:ln>
        </p:spPr>
        <p:txBody>
          <a:bodyPr lIns="0" tIns="0" rIns="0" bIns="0"/>
          <a:lstStyle/>
          <a:p>
            <a:endParaRPr lang="el-GR"/>
          </a:p>
        </p:txBody>
      </p:sp>
      <p:sp>
        <p:nvSpPr>
          <p:cNvPr id="11024" name="object 785"/>
          <p:cNvSpPr/>
          <p:nvPr/>
        </p:nvSpPr>
        <p:spPr bwMode="auto">
          <a:xfrm>
            <a:off x="4094163" y="3803650"/>
            <a:ext cx="14287" cy="12700"/>
          </a:xfrm>
          <a:custGeom>
            <a:avLst/>
            <a:gdLst>
              <a:gd name="T0" fmla="*/ 13716 w 13716"/>
              <a:gd name="T1" fmla="*/ 7620 h 12954"/>
              <a:gd name="T2" fmla="*/ 8382 w 13716"/>
              <a:gd name="T3" fmla="*/ 0 h 12954"/>
              <a:gd name="T4" fmla="*/ 0 w 13716"/>
              <a:gd name="T5" fmla="*/ 7620 h 12954"/>
              <a:gd name="T6" fmla="*/ 4572 w 13716"/>
              <a:gd name="T7" fmla="*/ 12954 h 12954"/>
              <a:gd name="T8" fmla="*/ 13716 w 13716"/>
              <a:gd name="T9" fmla="*/ 7620 h 12954"/>
              <a:gd name="T10" fmla="*/ 0 60000 65536"/>
              <a:gd name="T11" fmla="*/ 0 60000 65536"/>
              <a:gd name="T12" fmla="*/ 0 60000 65536"/>
              <a:gd name="T13" fmla="*/ 0 60000 65536"/>
              <a:gd name="T14" fmla="*/ 0 60000 65536"/>
              <a:gd name="T15" fmla="*/ 0 w 13716"/>
              <a:gd name="T16" fmla="*/ 0 h 12954"/>
              <a:gd name="T17" fmla="*/ 13716 w 13716"/>
              <a:gd name="T18" fmla="*/ 12954 h 12954"/>
            </a:gdLst>
            <a:ahLst/>
            <a:cxnLst>
              <a:cxn ang="T10">
                <a:pos x="T0" y="T1"/>
              </a:cxn>
              <a:cxn ang="T11">
                <a:pos x="T2" y="T3"/>
              </a:cxn>
              <a:cxn ang="T12">
                <a:pos x="T4" y="T5"/>
              </a:cxn>
              <a:cxn ang="T13">
                <a:pos x="T6" y="T7"/>
              </a:cxn>
              <a:cxn ang="T14">
                <a:pos x="T8" y="T9"/>
              </a:cxn>
            </a:cxnLst>
            <a:rect l="T15" t="T16" r="T17" b="T18"/>
            <a:pathLst>
              <a:path w="13716" h="12954">
                <a:moveTo>
                  <a:pt x="13716" y="7620"/>
                </a:moveTo>
                <a:lnTo>
                  <a:pt x="8382" y="0"/>
                </a:lnTo>
                <a:lnTo>
                  <a:pt x="0" y="7620"/>
                </a:lnTo>
                <a:lnTo>
                  <a:pt x="4572" y="12954"/>
                </a:lnTo>
                <a:lnTo>
                  <a:pt x="13716" y="7620"/>
                </a:lnTo>
                <a:close/>
              </a:path>
            </a:pathLst>
          </a:custGeom>
          <a:solidFill>
            <a:srgbClr val="28166F"/>
          </a:solidFill>
          <a:ln w="9525">
            <a:noFill/>
            <a:round/>
          </a:ln>
        </p:spPr>
        <p:txBody>
          <a:bodyPr lIns="0" tIns="0" rIns="0" bIns="0"/>
          <a:lstStyle/>
          <a:p>
            <a:endParaRPr lang="el-GR"/>
          </a:p>
        </p:txBody>
      </p:sp>
      <p:sp>
        <p:nvSpPr>
          <p:cNvPr id="11025" name="object 786"/>
          <p:cNvSpPr/>
          <p:nvPr/>
        </p:nvSpPr>
        <p:spPr bwMode="auto">
          <a:xfrm>
            <a:off x="4094163" y="4000500"/>
            <a:ext cx="12700" cy="7938"/>
          </a:xfrm>
          <a:custGeom>
            <a:avLst/>
            <a:gdLst>
              <a:gd name="T0" fmla="*/ 12192 w 12192"/>
              <a:gd name="T1" fmla="*/ 3048 h 8382"/>
              <a:gd name="T2" fmla="*/ 4572 w 12192"/>
              <a:gd name="T3" fmla="*/ 0 h 8382"/>
              <a:gd name="T4" fmla="*/ 0 w 12192"/>
              <a:gd name="T5" fmla="*/ 4572 h 8382"/>
              <a:gd name="T6" fmla="*/ 7620 w 12192"/>
              <a:gd name="T7" fmla="*/ 8382 h 8382"/>
              <a:gd name="T8" fmla="*/ 12192 w 12192"/>
              <a:gd name="T9" fmla="*/ 3048 h 8382"/>
              <a:gd name="T10" fmla="*/ 0 60000 65536"/>
              <a:gd name="T11" fmla="*/ 0 60000 65536"/>
              <a:gd name="T12" fmla="*/ 0 60000 65536"/>
              <a:gd name="T13" fmla="*/ 0 60000 65536"/>
              <a:gd name="T14" fmla="*/ 0 60000 65536"/>
              <a:gd name="T15" fmla="*/ 0 w 12192"/>
              <a:gd name="T16" fmla="*/ 0 h 8382"/>
              <a:gd name="T17" fmla="*/ 12192 w 12192"/>
              <a:gd name="T18" fmla="*/ 8382 h 8382"/>
            </a:gdLst>
            <a:ahLst/>
            <a:cxnLst>
              <a:cxn ang="T10">
                <a:pos x="T0" y="T1"/>
              </a:cxn>
              <a:cxn ang="T11">
                <a:pos x="T2" y="T3"/>
              </a:cxn>
              <a:cxn ang="T12">
                <a:pos x="T4" y="T5"/>
              </a:cxn>
              <a:cxn ang="T13">
                <a:pos x="T6" y="T7"/>
              </a:cxn>
              <a:cxn ang="T14">
                <a:pos x="T8" y="T9"/>
              </a:cxn>
            </a:cxnLst>
            <a:rect l="T15" t="T16" r="T17" b="T18"/>
            <a:pathLst>
              <a:path w="12192" h="8382">
                <a:moveTo>
                  <a:pt x="12192" y="3048"/>
                </a:moveTo>
                <a:lnTo>
                  <a:pt x="4572" y="0"/>
                </a:lnTo>
                <a:lnTo>
                  <a:pt x="0" y="4572"/>
                </a:lnTo>
                <a:lnTo>
                  <a:pt x="7620" y="8382"/>
                </a:lnTo>
                <a:lnTo>
                  <a:pt x="12192" y="3048"/>
                </a:lnTo>
                <a:close/>
              </a:path>
            </a:pathLst>
          </a:custGeom>
          <a:solidFill>
            <a:srgbClr val="28166F"/>
          </a:solidFill>
          <a:ln w="9525">
            <a:noFill/>
            <a:round/>
          </a:ln>
        </p:spPr>
        <p:txBody>
          <a:bodyPr lIns="0" tIns="0" rIns="0" bIns="0"/>
          <a:lstStyle/>
          <a:p>
            <a:endParaRPr lang="el-GR"/>
          </a:p>
        </p:txBody>
      </p:sp>
      <p:sp>
        <p:nvSpPr>
          <p:cNvPr id="11026" name="object 787"/>
          <p:cNvSpPr/>
          <p:nvPr/>
        </p:nvSpPr>
        <p:spPr bwMode="auto">
          <a:xfrm>
            <a:off x="4346575" y="3803650"/>
            <a:ext cx="11113" cy="12700"/>
          </a:xfrm>
          <a:custGeom>
            <a:avLst/>
            <a:gdLst>
              <a:gd name="T0" fmla="*/ 9906 w 9906"/>
              <a:gd name="T1" fmla="*/ 7620 h 12954"/>
              <a:gd name="T2" fmla="*/ 4572 w 9906"/>
              <a:gd name="T3" fmla="*/ 0 h 12954"/>
              <a:gd name="T4" fmla="*/ 0 w 9906"/>
              <a:gd name="T5" fmla="*/ 5334 h 12954"/>
              <a:gd name="T6" fmla="*/ 4572 w 9906"/>
              <a:gd name="T7" fmla="*/ 12954 h 12954"/>
              <a:gd name="T8" fmla="*/ 9906 w 9906"/>
              <a:gd name="T9" fmla="*/ 7620 h 12954"/>
              <a:gd name="T10" fmla="*/ 0 60000 65536"/>
              <a:gd name="T11" fmla="*/ 0 60000 65536"/>
              <a:gd name="T12" fmla="*/ 0 60000 65536"/>
              <a:gd name="T13" fmla="*/ 0 60000 65536"/>
              <a:gd name="T14" fmla="*/ 0 60000 65536"/>
              <a:gd name="T15" fmla="*/ 0 w 9906"/>
              <a:gd name="T16" fmla="*/ 0 h 12954"/>
              <a:gd name="T17" fmla="*/ 9906 w 9906"/>
              <a:gd name="T18" fmla="*/ 12954 h 12954"/>
            </a:gdLst>
            <a:ahLst/>
            <a:cxnLst>
              <a:cxn ang="T10">
                <a:pos x="T0" y="T1"/>
              </a:cxn>
              <a:cxn ang="T11">
                <a:pos x="T2" y="T3"/>
              </a:cxn>
              <a:cxn ang="T12">
                <a:pos x="T4" y="T5"/>
              </a:cxn>
              <a:cxn ang="T13">
                <a:pos x="T6" y="T7"/>
              </a:cxn>
              <a:cxn ang="T14">
                <a:pos x="T8" y="T9"/>
              </a:cxn>
            </a:cxnLst>
            <a:rect l="T15" t="T16" r="T17" b="T18"/>
            <a:pathLst>
              <a:path w="9906" h="12954">
                <a:moveTo>
                  <a:pt x="9906" y="7620"/>
                </a:moveTo>
                <a:lnTo>
                  <a:pt x="4572" y="0"/>
                </a:lnTo>
                <a:lnTo>
                  <a:pt x="0" y="5334"/>
                </a:lnTo>
                <a:lnTo>
                  <a:pt x="4572" y="12954"/>
                </a:lnTo>
                <a:lnTo>
                  <a:pt x="9906" y="7620"/>
                </a:lnTo>
                <a:close/>
              </a:path>
            </a:pathLst>
          </a:custGeom>
          <a:solidFill>
            <a:srgbClr val="28166F"/>
          </a:solidFill>
          <a:ln w="9525">
            <a:noFill/>
            <a:round/>
          </a:ln>
        </p:spPr>
        <p:txBody>
          <a:bodyPr lIns="0" tIns="0" rIns="0" bIns="0"/>
          <a:lstStyle/>
          <a:p>
            <a:endParaRPr lang="el-GR"/>
          </a:p>
        </p:txBody>
      </p:sp>
      <p:sp>
        <p:nvSpPr>
          <p:cNvPr id="11027" name="object 788"/>
          <p:cNvSpPr/>
          <p:nvPr/>
        </p:nvSpPr>
        <p:spPr bwMode="auto">
          <a:xfrm>
            <a:off x="4346575" y="4000500"/>
            <a:ext cx="11113" cy="7938"/>
          </a:xfrm>
          <a:custGeom>
            <a:avLst/>
            <a:gdLst>
              <a:gd name="T0" fmla="*/ 9906 w 9906"/>
              <a:gd name="T1" fmla="*/ 4572 h 8382"/>
              <a:gd name="T2" fmla="*/ 4572 w 9906"/>
              <a:gd name="T3" fmla="*/ 0 h 8382"/>
              <a:gd name="T4" fmla="*/ 0 w 9906"/>
              <a:gd name="T5" fmla="*/ 3048 h 8382"/>
              <a:gd name="T6" fmla="*/ 3810 w 9906"/>
              <a:gd name="T7" fmla="*/ 8382 h 8382"/>
              <a:gd name="T8" fmla="*/ 9906 w 9906"/>
              <a:gd name="T9" fmla="*/ 4572 h 8382"/>
              <a:gd name="T10" fmla="*/ 0 60000 65536"/>
              <a:gd name="T11" fmla="*/ 0 60000 65536"/>
              <a:gd name="T12" fmla="*/ 0 60000 65536"/>
              <a:gd name="T13" fmla="*/ 0 60000 65536"/>
              <a:gd name="T14" fmla="*/ 0 60000 65536"/>
              <a:gd name="T15" fmla="*/ 0 w 9906"/>
              <a:gd name="T16" fmla="*/ 0 h 8382"/>
              <a:gd name="T17" fmla="*/ 9906 w 9906"/>
              <a:gd name="T18" fmla="*/ 8382 h 8382"/>
            </a:gdLst>
            <a:ahLst/>
            <a:cxnLst>
              <a:cxn ang="T10">
                <a:pos x="T0" y="T1"/>
              </a:cxn>
              <a:cxn ang="T11">
                <a:pos x="T2" y="T3"/>
              </a:cxn>
              <a:cxn ang="T12">
                <a:pos x="T4" y="T5"/>
              </a:cxn>
              <a:cxn ang="T13">
                <a:pos x="T6" y="T7"/>
              </a:cxn>
              <a:cxn ang="T14">
                <a:pos x="T8" y="T9"/>
              </a:cxn>
            </a:cxnLst>
            <a:rect l="T15" t="T16" r="T17" b="T18"/>
            <a:pathLst>
              <a:path w="9906" h="8382">
                <a:moveTo>
                  <a:pt x="9906" y="4572"/>
                </a:moveTo>
                <a:lnTo>
                  <a:pt x="4572" y="0"/>
                </a:lnTo>
                <a:lnTo>
                  <a:pt x="0" y="3048"/>
                </a:lnTo>
                <a:lnTo>
                  <a:pt x="3810" y="8382"/>
                </a:lnTo>
                <a:lnTo>
                  <a:pt x="9906" y="4572"/>
                </a:lnTo>
                <a:close/>
              </a:path>
            </a:pathLst>
          </a:custGeom>
          <a:solidFill>
            <a:srgbClr val="28166F"/>
          </a:solidFill>
          <a:ln w="9525">
            <a:noFill/>
            <a:round/>
          </a:ln>
        </p:spPr>
        <p:txBody>
          <a:bodyPr lIns="0" tIns="0" rIns="0" bIns="0"/>
          <a:lstStyle/>
          <a:p>
            <a:endParaRPr lang="el-GR"/>
          </a:p>
        </p:txBody>
      </p:sp>
      <p:sp>
        <p:nvSpPr>
          <p:cNvPr id="11028" name="object 789"/>
          <p:cNvSpPr/>
          <p:nvPr/>
        </p:nvSpPr>
        <p:spPr bwMode="auto">
          <a:xfrm>
            <a:off x="4119563" y="3997325"/>
            <a:ext cx="9525" cy="23813"/>
          </a:xfrm>
          <a:custGeom>
            <a:avLst/>
            <a:gdLst>
              <a:gd name="T0" fmla="*/ 4190 w 8382"/>
              <a:gd name="T1" fmla="*/ 0 h 23622"/>
              <a:gd name="T2" fmla="*/ 4190 w 8382"/>
              <a:gd name="T3" fmla="*/ 23622 h 23622"/>
              <a:gd name="T4" fmla="*/ 0 60000 65536"/>
              <a:gd name="T5" fmla="*/ 0 60000 65536"/>
              <a:gd name="T6" fmla="*/ 0 w 8382"/>
              <a:gd name="T7" fmla="*/ 0 h 23622"/>
              <a:gd name="T8" fmla="*/ 8382 w 8382"/>
              <a:gd name="T9" fmla="*/ 23622 h 23622"/>
            </a:gdLst>
            <a:ahLst/>
            <a:cxnLst>
              <a:cxn ang="T4">
                <a:pos x="T0" y="T1"/>
              </a:cxn>
              <a:cxn ang="T5">
                <a:pos x="T2" y="T3"/>
              </a:cxn>
            </a:cxnLst>
            <a:rect l="T6" t="T7" r="T8" b="T9"/>
            <a:pathLst>
              <a:path w="8382" h="23622">
                <a:moveTo>
                  <a:pt x="4190" y="0"/>
                </a:moveTo>
                <a:lnTo>
                  <a:pt x="4190" y="23622"/>
                </a:lnTo>
              </a:path>
            </a:pathLst>
          </a:custGeom>
          <a:noFill/>
          <a:ln w="9652">
            <a:solidFill>
              <a:srgbClr val="1F1A17"/>
            </a:solidFill>
            <a:round/>
          </a:ln>
        </p:spPr>
        <p:txBody>
          <a:bodyPr lIns="0" tIns="0" rIns="0" bIns="0"/>
          <a:lstStyle/>
          <a:p>
            <a:endParaRPr lang="el-GR"/>
          </a:p>
        </p:txBody>
      </p:sp>
      <p:sp>
        <p:nvSpPr>
          <p:cNvPr id="11029" name="object 790"/>
          <p:cNvSpPr/>
          <p:nvPr/>
        </p:nvSpPr>
        <p:spPr bwMode="auto">
          <a:xfrm>
            <a:off x="4129088" y="4008438"/>
            <a:ext cx="6350" cy="6350"/>
          </a:xfrm>
          <a:custGeom>
            <a:avLst/>
            <a:gdLst>
              <a:gd name="T0" fmla="*/ 3429 w 6858"/>
              <a:gd name="T1" fmla="*/ 0 h 6858"/>
              <a:gd name="T2" fmla="*/ 3429 w 6858"/>
              <a:gd name="T3" fmla="*/ 6858 h 6858"/>
              <a:gd name="T4" fmla="*/ 0 60000 65536"/>
              <a:gd name="T5" fmla="*/ 0 60000 65536"/>
              <a:gd name="T6" fmla="*/ 0 w 6858"/>
              <a:gd name="T7" fmla="*/ 0 h 6858"/>
              <a:gd name="T8" fmla="*/ 6858 w 6858"/>
              <a:gd name="T9" fmla="*/ 6858 h 6858"/>
            </a:gdLst>
            <a:ahLst/>
            <a:cxnLst>
              <a:cxn ang="T4">
                <a:pos x="T0" y="T1"/>
              </a:cxn>
              <a:cxn ang="T5">
                <a:pos x="T2" y="T3"/>
              </a:cxn>
            </a:cxnLst>
            <a:rect l="T6" t="T7" r="T8" b="T9"/>
            <a:pathLst>
              <a:path w="6858" h="6858">
                <a:moveTo>
                  <a:pt x="3429" y="0"/>
                </a:moveTo>
                <a:lnTo>
                  <a:pt x="3429" y="6858"/>
                </a:lnTo>
              </a:path>
            </a:pathLst>
          </a:custGeom>
          <a:noFill/>
          <a:ln w="8128">
            <a:solidFill>
              <a:srgbClr val="28166F"/>
            </a:solidFill>
            <a:round/>
          </a:ln>
        </p:spPr>
        <p:txBody>
          <a:bodyPr lIns="0" tIns="0" rIns="0" bIns="0"/>
          <a:lstStyle/>
          <a:p>
            <a:endParaRPr lang="el-GR"/>
          </a:p>
        </p:txBody>
      </p:sp>
      <p:sp>
        <p:nvSpPr>
          <p:cNvPr id="11030" name="object 791"/>
          <p:cNvSpPr/>
          <p:nvPr/>
        </p:nvSpPr>
        <p:spPr bwMode="auto">
          <a:xfrm>
            <a:off x="4114800" y="4010025"/>
            <a:ext cx="15875"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14985">
            <a:solidFill>
              <a:srgbClr val="28166F"/>
            </a:solidFill>
            <a:round/>
          </a:ln>
        </p:spPr>
        <p:txBody>
          <a:bodyPr lIns="0" tIns="0" rIns="0" bIns="0"/>
          <a:lstStyle/>
          <a:p>
            <a:endParaRPr lang="el-GR"/>
          </a:p>
        </p:txBody>
      </p:sp>
      <p:sp>
        <p:nvSpPr>
          <p:cNvPr id="11031" name="object 792"/>
          <p:cNvSpPr/>
          <p:nvPr/>
        </p:nvSpPr>
        <p:spPr bwMode="auto">
          <a:xfrm>
            <a:off x="4117975" y="4014788"/>
            <a:ext cx="14288"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6890">
            <a:solidFill>
              <a:srgbClr val="28166F"/>
            </a:solidFill>
            <a:round/>
          </a:ln>
        </p:spPr>
        <p:txBody>
          <a:bodyPr lIns="0" tIns="0" rIns="0" bIns="0"/>
          <a:lstStyle/>
          <a:p>
            <a:endParaRPr lang="el-GR"/>
          </a:p>
        </p:txBody>
      </p:sp>
      <p:sp>
        <p:nvSpPr>
          <p:cNvPr id="11032" name="object 793"/>
          <p:cNvSpPr/>
          <p:nvPr/>
        </p:nvSpPr>
        <p:spPr bwMode="auto">
          <a:xfrm>
            <a:off x="4130675" y="4003675"/>
            <a:ext cx="1588"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1033" name="object 794"/>
          <p:cNvSpPr/>
          <p:nvPr/>
        </p:nvSpPr>
        <p:spPr bwMode="auto">
          <a:xfrm>
            <a:off x="4117975" y="4017963"/>
            <a:ext cx="14288"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6509">
            <a:solidFill>
              <a:srgbClr val="28166F"/>
            </a:solidFill>
            <a:round/>
          </a:ln>
        </p:spPr>
        <p:txBody>
          <a:bodyPr lIns="0" tIns="0" rIns="0" bIns="0"/>
          <a:lstStyle/>
          <a:p>
            <a:endParaRPr lang="el-GR"/>
          </a:p>
        </p:txBody>
      </p:sp>
      <p:sp>
        <p:nvSpPr>
          <p:cNvPr id="11034" name="object 795"/>
          <p:cNvSpPr/>
          <p:nvPr/>
        </p:nvSpPr>
        <p:spPr bwMode="auto">
          <a:xfrm>
            <a:off x="4130675"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35" name="object 796"/>
          <p:cNvSpPr/>
          <p:nvPr/>
        </p:nvSpPr>
        <p:spPr bwMode="auto">
          <a:xfrm>
            <a:off x="4143375" y="3997325"/>
            <a:ext cx="4763" cy="23813"/>
          </a:xfrm>
          <a:custGeom>
            <a:avLst/>
            <a:gdLst>
              <a:gd name="T0" fmla="*/ 2286 w 4572"/>
              <a:gd name="T1" fmla="*/ 0 h 23622"/>
              <a:gd name="T2" fmla="*/ 2286 w 4572"/>
              <a:gd name="T3" fmla="*/ 23622 h 23622"/>
              <a:gd name="T4" fmla="*/ 0 60000 65536"/>
              <a:gd name="T5" fmla="*/ 0 60000 65536"/>
              <a:gd name="T6" fmla="*/ 0 w 4572"/>
              <a:gd name="T7" fmla="*/ 0 h 23622"/>
              <a:gd name="T8" fmla="*/ 4572 w 4572"/>
              <a:gd name="T9" fmla="*/ 23622 h 23622"/>
            </a:gdLst>
            <a:ahLst/>
            <a:cxnLst>
              <a:cxn ang="T4">
                <a:pos x="T0" y="T1"/>
              </a:cxn>
              <a:cxn ang="T5">
                <a:pos x="T2" y="T3"/>
              </a:cxn>
            </a:cxnLst>
            <a:rect l="T6" t="T7" r="T8" b="T9"/>
            <a:pathLst>
              <a:path w="4572" h="23622">
                <a:moveTo>
                  <a:pt x="2286" y="0"/>
                </a:moveTo>
                <a:lnTo>
                  <a:pt x="2286" y="23622"/>
                </a:lnTo>
              </a:path>
            </a:pathLst>
          </a:custGeom>
          <a:noFill/>
          <a:ln w="5842">
            <a:solidFill>
              <a:srgbClr val="1F1A17"/>
            </a:solidFill>
            <a:round/>
          </a:ln>
        </p:spPr>
        <p:txBody>
          <a:bodyPr lIns="0" tIns="0" rIns="0" bIns="0"/>
          <a:lstStyle/>
          <a:p>
            <a:endParaRPr lang="el-GR"/>
          </a:p>
        </p:txBody>
      </p:sp>
      <p:sp>
        <p:nvSpPr>
          <p:cNvPr id="11036" name="object 797"/>
          <p:cNvSpPr/>
          <p:nvPr/>
        </p:nvSpPr>
        <p:spPr bwMode="auto">
          <a:xfrm>
            <a:off x="4140200" y="4010025"/>
            <a:ext cx="17463" cy="0"/>
          </a:xfrm>
          <a:custGeom>
            <a:avLst/>
            <a:gdLst>
              <a:gd name="T0" fmla="*/ 17525 w 17525"/>
              <a:gd name="T1" fmla="*/ 0 w 17525"/>
              <a:gd name="T2" fmla="*/ 0 60000 65536"/>
              <a:gd name="T3" fmla="*/ 0 60000 65536"/>
              <a:gd name="T4" fmla="*/ 0 w 17525"/>
              <a:gd name="T5" fmla="*/ 17525 w 17525"/>
            </a:gdLst>
            <a:ahLst/>
            <a:cxnLst>
              <a:cxn ang="T2">
                <a:pos x="T0" y="0"/>
              </a:cxn>
              <a:cxn ang="T3">
                <a:pos x="T1" y="0"/>
              </a:cxn>
            </a:cxnLst>
            <a:rect l="T4" t="0" r="T5" b="0"/>
            <a:pathLst>
              <a:path w="17525">
                <a:moveTo>
                  <a:pt x="17525" y="0"/>
                </a:moveTo>
                <a:lnTo>
                  <a:pt x="0" y="0"/>
                </a:lnTo>
              </a:path>
            </a:pathLst>
          </a:custGeom>
          <a:noFill/>
          <a:ln w="14985">
            <a:solidFill>
              <a:srgbClr val="28166F"/>
            </a:solidFill>
            <a:round/>
          </a:ln>
        </p:spPr>
        <p:txBody>
          <a:bodyPr lIns="0" tIns="0" rIns="0" bIns="0"/>
          <a:lstStyle/>
          <a:p>
            <a:endParaRPr lang="el-GR"/>
          </a:p>
        </p:txBody>
      </p:sp>
      <p:sp>
        <p:nvSpPr>
          <p:cNvPr id="11037" name="object 798"/>
          <p:cNvSpPr/>
          <p:nvPr/>
        </p:nvSpPr>
        <p:spPr bwMode="auto">
          <a:xfrm>
            <a:off x="4137025" y="4013200"/>
            <a:ext cx="6350" cy="0"/>
          </a:xfrm>
          <a:custGeom>
            <a:avLst/>
            <a:gdLst>
              <a:gd name="T0" fmla="*/ 6857 w 6857"/>
              <a:gd name="T1" fmla="*/ 0 w 6857"/>
              <a:gd name="T2" fmla="*/ 0 60000 65536"/>
              <a:gd name="T3" fmla="*/ 0 60000 65536"/>
              <a:gd name="T4" fmla="*/ 0 w 6857"/>
              <a:gd name="T5" fmla="*/ 6857 w 6857"/>
            </a:gdLst>
            <a:ahLst/>
            <a:cxnLst>
              <a:cxn ang="T2">
                <a:pos x="T0" y="0"/>
              </a:cxn>
              <a:cxn ang="T3">
                <a:pos x="T1" y="0"/>
              </a:cxn>
            </a:cxnLst>
            <a:rect l="T4" t="0" r="T5" b="0"/>
            <a:pathLst>
              <a:path w="6857">
                <a:moveTo>
                  <a:pt x="6857" y="0"/>
                </a:moveTo>
                <a:lnTo>
                  <a:pt x="0" y="0"/>
                </a:lnTo>
              </a:path>
            </a:pathLst>
          </a:custGeom>
          <a:noFill/>
          <a:ln w="12318">
            <a:solidFill>
              <a:srgbClr val="28166F"/>
            </a:solidFill>
            <a:round/>
          </a:ln>
        </p:spPr>
        <p:txBody>
          <a:bodyPr lIns="0" tIns="0" rIns="0" bIns="0"/>
          <a:lstStyle/>
          <a:p>
            <a:endParaRPr lang="el-GR"/>
          </a:p>
        </p:txBody>
      </p:sp>
      <p:sp>
        <p:nvSpPr>
          <p:cNvPr id="11038" name="object 799"/>
          <p:cNvSpPr/>
          <p:nvPr/>
        </p:nvSpPr>
        <p:spPr bwMode="auto">
          <a:xfrm>
            <a:off x="4148138" y="4014788"/>
            <a:ext cx="9525" cy="1587"/>
          </a:xfrm>
          <a:custGeom>
            <a:avLst/>
            <a:gdLst>
              <a:gd name="T0" fmla="*/ 4572 w 9144"/>
              <a:gd name="T1" fmla="*/ 0 h 1524"/>
              <a:gd name="T2" fmla="*/ 4572 w 9144"/>
              <a:gd name="T3" fmla="*/ 1524 h 1524"/>
              <a:gd name="T4" fmla="*/ 0 60000 65536"/>
              <a:gd name="T5" fmla="*/ 0 60000 65536"/>
              <a:gd name="T6" fmla="*/ 0 w 9144"/>
              <a:gd name="T7" fmla="*/ 0 h 1524"/>
              <a:gd name="T8" fmla="*/ 9144 w 9144"/>
              <a:gd name="T9" fmla="*/ 1524 h 1524"/>
            </a:gdLst>
            <a:ahLst/>
            <a:cxnLst>
              <a:cxn ang="T4">
                <a:pos x="T0" y="T1"/>
              </a:cxn>
              <a:cxn ang="T5">
                <a:pos x="T2" y="T3"/>
              </a:cxn>
            </a:cxnLst>
            <a:rect l="T6" t="T7" r="T8" b="T9"/>
            <a:pathLst>
              <a:path w="9144" h="1524">
                <a:moveTo>
                  <a:pt x="4572" y="0"/>
                </a:moveTo>
                <a:lnTo>
                  <a:pt x="4572" y="1524"/>
                </a:lnTo>
              </a:path>
            </a:pathLst>
          </a:custGeom>
          <a:noFill/>
          <a:ln w="10414">
            <a:solidFill>
              <a:srgbClr val="28166F"/>
            </a:solidFill>
            <a:round/>
          </a:ln>
        </p:spPr>
        <p:txBody>
          <a:bodyPr lIns="0" tIns="0" rIns="0" bIns="0"/>
          <a:lstStyle/>
          <a:p>
            <a:endParaRPr lang="el-GR"/>
          </a:p>
        </p:txBody>
      </p:sp>
      <p:sp>
        <p:nvSpPr>
          <p:cNvPr id="11039" name="object 800"/>
          <p:cNvSpPr/>
          <p:nvPr/>
        </p:nvSpPr>
        <p:spPr bwMode="auto">
          <a:xfrm>
            <a:off x="4151313" y="4006850"/>
            <a:ext cx="7937" cy="0"/>
          </a:xfrm>
          <a:custGeom>
            <a:avLst/>
            <a:gdLst>
              <a:gd name="T0" fmla="*/ 6857 w 6857"/>
              <a:gd name="T1" fmla="*/ 0 w 6857"/>
              <a:gd name="T2" fmla="*/ 0 60000 65536"/>
              <a:gd name="T3" fmla="*/ 0 60000 65536"/>
              <a:gd name="T4" fmla="*/ 0 w 6857"/>
              <a:gd name="T5" fmla="*/ 6857 w 6857"/>
            </a:gdLst>
            <a:ahLst/>
            <a:cxnLst>
              <a:cxn ang="T2">
                <a:pos x="T0" y="0"/>
              </a:cxn>
              <a:cxn ang="T3">
                <a:pos x="T1" y="0"/>
              </a:cxn>
            </a:cxnLst>
            <a:rect l="T4" t="0" r="T5" b="0"/>
            <a:pathLst>
              <a:path w="6857">
                <a:moveTo>
                  <a:pt x="6857" y="0"/>
                </a:moveTo>
                <a:lnTo>
                  <a:pt x="0" y="0"/>
                </a:lnTo>
              </a:path>
            </a:pathLst>
          </a:custGeom>
          <a:noFill/>
          <a:ln w="8127">
            <a:solidFill>
              <a:srgbClr val="28166F"/>
            </a:solidFill>
            <a:round/>
          </a:ln>
        </p:spPr>
        <p:txBody>
          <a:bodyPr lIns="0" tIns="0" rIns="0" bIns="0"/>
          <a:lstStyle/>
          <a:p>
            <a:endParaRPr lang="el-GR"/>
          </a:p>
        </p:txBody>
      </p:sp>
      <p:sp>
        <p:nvSpPr>
          <p:cNvPr id="11040" name="object 801"/>
          <p:cNvSpPr/>
          <p:nvPr/>
        </p:nvSpPr>
        <p:spPr bwMode="auto">
          <a:xfrm>
            <a:off x="4135438" y="4005263"/>
            <a:ext cx="7937" cy="3175"/>
          </a:xfrm>
          <a:custGeom>
            <a:avLst/>
            <a:gdLst>
              <a:gd name="T0" fmla="*/ 4190 w 8381"/>
              <a:gd name="T1" fmla="*/ 0 h 2285"/>
              <a:gd name="T2" fmla="*/ 4190 w 8381"/>
              <a:gd name="T3" fmla="*/ 2285 h 2285"/>
              <a:gd name="T4" fmla="*/ 0 60000 65536"/>
              <a:gd name="T5" fmla="*/ 0 60000 65536"/>
              <a:gd name="T6" fmla="*/ 0 w 8381"/>
              <a:gd name="T7" fmla="*/ 0 h 2285"/>
              <a:gd name="T8" fmla="*/ 8381 w 8381"/>
              <a:gd name="T9" fmla="*/ 2285 h 2285"/>
            </a:gdLst>
            <a:ahLst/>
            <a:cxnLst>
              <a:cxn ang="T4">
                <a:pos x="T0" y="T1"/>
              </a:cxn>
              <a:cxn ang="T5">
                <a:pos x="T2" y="T3"/>
              </a:cxn>
            </a:cxnLst>
            <a:rect l="T6" t="T7" r="T8" b="T9"/>
            <a:pathLst>
              <a:path w="8381" h="2285">
                <a:moveTo>
                  <a:pt x="4190" y="0"/>
                </a:moveTo>
                <a:lnTo>
                  <a:pt x="4190" y="2285"/>
                </a:lnTo>
              </a:path>
            </a:pathLst>
          </a:custGeom>
          <a:noFill/>
          <a:ln w="9651">
            <a:solidFill>
              <a:srgbClr val="28166F"/>
            </a:solidFill>
            <a:round/>
          </a:ln>
        </p:spPr>
        <p:txBody>
          <a:bodyPr lIns="0" tIns="0" rIns="0" bIns="0"/>
          <a:lstStyle/>
          <a:p>
            <a:endParaRPr lang="el-GR"/>
          </a:p>
        </p:txBody>
      </p:sp>
      <p:sp>
        <p:nvSpPr>
          <p:cNvPr id="11041" name="object 802"/>
          <p:cNvSpPr/>
          <p:nvPr/>
        </p:nvSpPr>
        <p:spPr bwMode="auto">
          <a:xfrm>
            <a:off x="4138613" y="4003675"/>
            <a:ext cx="1587"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1042" name="object 803"/>
          <p:cNvSpPr/>
          <p:nvPr/>
        </p:nvSpPr>
        <p:spPr bwMode="auto">
          <a:xfrm>
            <a:off x="4140200" y="4014788"/>
            <a:ext cx="12700" cy="6350"/>
          </a:xfrm>
          <a:custGeom>
            <a:avLst/>
            <a:gdLst>
              <a:gd name="T0" fmla="*/ 6857 w 13715"/>
              <a:gd name="T1" fmla="*/ 0 h 6095"/>
              <a:gd name="T2" fmla="*/ 6857 w 13715"/>
              <a:gd name="T3" fmla="*/ 6095 h 6095"/>
              <a:gd name="T4" fmla="*/ 0 60000 65536"/>
              <a:gd name="T5" fmla="*/ 0 60000 65536"/>
              <a:gd name="T6" fmla="*/ 0 w 13715"/>
              <a:gd name="T7" fmla="*/ 0 h 6095"/>
              <a:gd name="T8" fmla="*/ 13715 w 13715"/>
              <a:gd name="T9" fmla="*/ 6095 h 6095"/>
            </a:gdLst>
            <a:ahLst/>
            <a:cxnLst>
              <a:cxn ang="T4">
                <a:pos x="T0" y="T1"/>
              </a:cxn>
              <a:cxn ang="T5">
                <a:pos x="T2" y="T3"/>
              </a:cxn>
            </a:cxnLst>
            <a:rect l="T6" t="T7" r="T8" b="T9"/>
            <a:pathLst>
              <a:path w="13715" h="6095">
                <a:moveTo>
                  <a:pt x="6857" y="0"/>
                </a:moveTo>
                <a:lnTo>
                  <a:pt x="6857" y="6095"/>
                </a:lnTo>
              </a:path>
            </a:pathLst>
          </a:custGeom>
          <a:noFill/>
          <a:ln w="14985">
            <a:solidFill>
              <a:srgbClr val="28166F"/>
            </a:solidFill>
            <a:round/>
          </a:ln>
        </p:spPr>
        <p:txBody>
          <a:bodyPr lIns="0" tIns="0" rIns="0" bIns="0"/>
          <a:lstStyle/>
          <a:p>
            <a:endParaRPr lang="el-GR"/>
          </a:p>
        </p:txBody>
      </p:sp>
      <p:sp>
        <p:nvSpPr>
          <p:cNvPr id="11043" name="object 804"/>
          <p:cNvSpPr/>
          <p:nvPr/>
        </p:nvSpPr>
        <p:spPr bwMode="auto">
          <a:xfrm>
            <a:off x="4138613" y="4016375"/>
            <a:ext cx="15875"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0700">
            <a:solidFill>
              <a:srgbClr val="28166F"/>
            </a:solidFill>
            <a:round/>
          </a:ln>
        </p:spPr>
        <p:txBody>
          <a:bodyPr lIns="0" tIns="0" rIns="0" bIns="0"/>
          <a:lstStyle/>
          <a:p>
            <a:endParaRPr lang="el-GR"/>
          </a:p>
        </p:txBody>
      </p:sp>
      <p:sp>
        <p:nvSpPr>
          <p:cNvPr id="11044" name="object 805"/>
          <p:cNvSpPr/>
          <p:nvPr/>
        </p:nvSpPr>
        <p:spPr bwMode="auto">
          <a:xfrm>
            <a:off x="413861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45" name="object 806"/>
          <p:cNvSpPr/>
          <p:nvPr/>
        </p:nvSpPr>
        <p:spPr bwMode="auto">
          <a:xfrm>
            <a:off x="415290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46" name="object 807"/>
          <p:cNvSpPr/>
          <p:nvPr/>
        </p:nvSpPr>
        <p:spPr bwMode="auto">
          <a:xfrm>
            <a:off x="4165600" y="3997325"/>
            <a:ext cx="7938" cy="23813"/>
          </a:xfrm>
          <a:custGeom>
            <a:avLst/>
            <a:gdLst>
              <a:gd name="T0" fmla="*/ 4190 w 8382"/>
              <a:gd name="T1" fmla="*/ 0 h 23622"/>
              <a:gd name="T2" fmla="*/ 4190 w 8382"/>
              <a:gd name="T3" fmla="*/ 23622 h 23622"/>
              <a:gd name="T4" fmla="*/ 0 60000 65536"/>
              <a:gd name="T5" fmla="*/ 0 60000 65536"/>
              <a:gd name="T6" fmla="*/ 0 w 8382"/>
              <a:gd name="T7" fmla="*/ 0 h 23622"/>
              <a:gd name="T8" fmla="*/ 8382 w 8382"/>
              <a:gd name="T9" fmla="*/ 23622 h 23622"/>
            </a:gdLst>
            <a:ahLst/>
            <a:cxnLst>
              <a:cxn ang="T4">
                <a:pos x="T0" y="T1"/>
              </a:cxn>
              <a:cxn ang="T5">
                <a:pos x="T2" y="T3"/>
              </a:cxn>
            </a:cxnLst>
            <a:rect l="T6" t="T7" r="T8" b="T9"/>
            <a:pathLst>
              <a:path w="8382" h="23622">
                <a:moveTo>
                  <a:pt x="4190" y="0"/>
                </a:moveTo>
                <a:lnTo>
                  <a:pt x="4190" y="23622"/>
                </a:lnTo>
              </a:path>
            </a:pathLst>
          </a:custGeom>
          <a:noFill/>
          <a:ln w="9652">
            <a:solidFill>
              <a:srgbClr val="1F1A17"/>
            </a:solidFill>
            <a:round/>
          </a:ln>
        </p:spPr>
        <p:txBody>
          <a:bodyPr lIns="0" tIns="0" rIns="0" bIns="0"/>
          <a:lstStyle/>
          <a:p>
            <a:endParaRPr lang="el-GR"/>
          </a:p>
        </p:txBody>
      </p:sp>
      <p:sp>
        <p:nvSpPr>
          <p:cNvPr id="11047" name="object 808"/>
          <p:cNvSpPr/>
          <p:nvPr/>
        </p:nvSpPr>
        <p:spPr bwMode="auto">
          <a:xfrm>
            <a:off x="4170363" y="4011613"/>
            <a:ext cx="9525" cy="0"/>
          </a:xfrm>
          <a:custGeom>
            <a:avLst/>
            <a:gdLst>
              <a:gd name="T0" fmla="*/ 9144 w 9144"/>
              <a:gd name="T1" fmla="*/ 0 w 9144"/>
              <a:gd name="T2" fmla="*/ 0 60000 65536"/>
              <a:gd name="T3" fmla="*/ 0 60000 65536"/>
              <a:gd name="T4" fmla="*/ 0 w 9144"/>
              <a:gd name="T5" fmla="*/ 9144 w 9144"/>
            </a:gdLst>
            <a:ahLst/>
            <a:cxnLst>
              <a:cxn ang="T2">
                <a:pos x="T0" y="0"/>
              </a:cxn>
              <a:cxn ang="T3">
                <a:pos x="T1" y="0"/>
              </a:cxn>
            </a:cxnLst>
            <a:rect l="T4" t="0" r="T5" b="0"/>
            <a:pathLst>
              <a:path w="9144">
                <a:moveTo>
                  <a:pt x="9144" y="0"/>
                </a:moveTo>
                <a:lnTo>
                  <a:pt x="0" y="0"/>
                </a:lnTo>
              </a:path>
            </a:pathLst>
          </a:custGeom>
          <a:noFill/>
          <a:ln w="6603">
            <a:solidFill>
              <a:srgbClr val="28166F"/>
            </a:solidFill>
            <a:round/>
          </a:ln>
        </p:spPr>
        <p:txBody>
          <a:bodyPr lIns="0" tIns="0" rIns="0" bIns="0"/>
          <a:lstStyle/>
          <a:p>
            <a:endParaRPr lang="el-GR"/>
          </a:p>
        </p:txBody>
      </p:sp>
      <p:sp>
        <p:nvSpPr>
          <p:cNvPr id="11048" name="object 809"/>
          <p:cNvSpPr/>
          <p:nvPr/>
        </p:nvSpPr>
        <p:spPr bwMode="auto">
          <a:xfrm>
            <a:off x="4159250" y="4010025"/>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2700">
            <a:solidFill>
              <a:srgbClr val="28166F"/>
            </a:solidFill>
            <a:round/>
          </a:ln>
        </p:spPr>
        <p:txBody>
          <a:bodyPr lIns="0" tIns="0" rIns="0" bIns="0"/>
          <a:lstStyle/>
          <a:p>
            <a:endParaRPr lang="el-GR"/>
          </a:p>
        </p:txBody>
      </p:sp>
      <p:sp>
        <p:nvSpPr>
          <p:cNvPr id="11049" name="object 810"/>
          <p:cNvSpPr/>
          <p:nvPr/>
        </p:nvSpPr>
        <p:spPr bwMode="auto">
          <a:xfrm>
            <a:off x="4162425" y="4014788"/>
            <a:ext cx="17463" cy="0"/>
          </a:xfrm>
          <a:custGeom>
            <a:avLst/>
            <a:gdLst>
              <a:gd name="T0" fmla="*/ 17526 w 17526"/>
              <a:gd name="T1" fmla="*/ 0 w 17526"/>
              <a:gd name="T2" fmla="*/ 0 60000 65536"/>
              <a:gd name="T3" fmla="*/ 0 60000 65536"/>
              <a:gd name="T4" fmla="*/ 0 w 17526"/>
              <a:gd name="T5" fmla="*/ 17526 w 17526"/>
            </a:gdLst>
            <a:ahLst/>
            <a:cxnLst>
              <a:cxn ang="T2">
                <a:pos x="T0" y="0"/>
              </a:cxn>
              <a:cxn ang="T3">
                <a:pos x="T1" y="0"/>
              </a:cxn>
            </a:cxnLst>
            <a:rect l="T4" t="0" r="T5" b="0"/>
            <a:pathLst>
              <a:path w="17526">
                <a:moveTo>
                  <a:pt x="17526" y="0"/>
                </a:moveTo>
                <a:lnTo>
                  <a:pt x="0" y="0"/>
                </a:lnTo>
              </a:path>
            </a:pathLst>
          </a:custGeom>
          <a:noFill/>
          <a:ln w="24129">
            <a:solidFill>
              <a:srgbClr val="28166F"/>
            </a:solidFill>
            <a:round/>
          </a:ln>
        </p:spPr>
        <p:txBody>
          <a:bodyPr lIns="0" tIns="0" rIns="0" bIns="0"/>
          <a:lstStyle/>
          <a:p>
            <a:endParaRPr lang="el-GR"/>
          </a:p>
        </p:txBody>
      </p:sp>
      <p:sp>
        <p:nvSpPr>
          <p:cNvPr id="11050" name="object 811"/>
          <p:cNvSpPr/>
          <p:nvPr/>
        </p:nvSpPr>
        <p:spPr bwMode="auto">
          <a:xfrm>
            <a:off x="4160838" y="4014788"/>
            <a:ext cx="6350"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1051" name="object 812"/>
          <p:cNvSpPr/>
          <p:nvPr/>
        </p:nvSpPr>
        <p:spPr bwMode="auto">
          <a:xfrm>
            <a:off x="4173538" y="4006850"/>
            <a:ext cx="14287" cy="0"/>
          </a:xfrm>
          <a:custGeom>
            <a:avLst/>
            <a:gdLst>
              <a:gd name="T0" fmla="*/ 13716 w 13716"/>
              <a:gd name="T1" fmla="*/ 0 w 13716"/>
              <a:gd name="T2" fmla="*/ 0 60000 65536"/>
              <a:gd name="T3" fmla="*/ 0 60000 65536"/>
              <a:gd name="T4" fmla="*/ 0 w 13716"/>
              <a:gd name="T5" fmla="*/ 13716 w 13716"/>
            </a:gdLst>
            <a:ahLst/>
            <a:cxnLst>
              <a:cxn ang="T2">
                <a:pos x="T0" y="0"/>
              </a:cxn>
              <a:cxn ang="T3">
                <a:pos x="T1" y="0"/>
              </a:cxn>
            </a:cxnLst>
            <a:rect l="T4" t="0" r="T5" b="0"/>
            <a:pathLst>
              <a:path w="13716">
                <a:moveTo>
                  <a:pt x="13716" y="0"/>
                </a:moveTo>
                <a:lnTo>
                  <a:pt x="0" y="0"/>
                </a:lnTo>
              </a:path>
            </a:pathLst>
          </a:custGeom>
          <a:noFill/>
          <a:ln w="9651">
            <a:solidFill>
              <a:srgbClr val="28166F"/>
            </a:solidFill>
            <a:round/>
          </a:ln>
        </p:spPr>
        <p:txBody>
          <a:bodyPr lIns="0" tIns="0" rIns="0" bIns="0"/>
          <a:lstStyle/>
          <a:p>
            <a:endParaRPr lang="el-GR"/>
          </a:p>
        </p:txBody>
      </p:sp>
      <p:sp>
        <p:nvSpPr>
          <p:cNvPr id="11052" name="object 813"/>
          <p:cNvSpPr/>
          <p:nvPr/>
        </p:nvSpPr>
        <p:spPr bwMode="auto">
          <a:xfrm>
            <a:off x="4162425" y="4005263"/>
            <a:ext cx="6350" cy="3175"/>
          </a:xfrm>
          <a:custGeom>
            <a:avLst/>
            <a:gdLst>
              <a:gd name="T0" fmla="*/ 3429 w 6858"/>
              <a:gd name="T1" fmla="*/ 0 h 2285"/>
              <a:gd name="T2" fmla="*/ 3429 w 6858"/>
              <a:gd name="T3" fmla="*/ 2285 h 2285"/>
              <a:gd name="T4" fmla="*/ 0 60000 65536"/>
              <a:gd name="T5" fmla="*/ 0 60000 65536"/>
              <a:gd name="T6" fmla="*/ 0 w 6858"/>
              <a:gd name="T7" fmla="*/ 0 h 2285"/>
              <a:gd name="T8" fmla="*/ 6858 w 6858"/>
              <a:gd name="T9" fmla="*/ 2285 h 2285"/>
            </a:gdLst>
            <a:ahLst/>
            <a:cxnLst>
              <a:cxn ang="T4">
                <a:pos x="T0" y="T1"/>
              </a:cxn>
              <a:cxn ang="T5">
                <a:pos x="T2" y="T3"/>
              </a:cxn>
            </a:cxnLst>
            <a:rect l="T6" t="T7" r="T8" b="T9"/>
            <a:pathLst>
              <a:path w="6858" h="2285">
                <a:moveTo>
                  <a:pt x="3429" y="0"/>
                </a:moveTo>
                <a:lnTo>
                  <a:pt x="3429" y="2285"/>
                </a:lnTo>
              </a:path>
            </a:pathLst>
          </a:custGeom>
          <a:noFill/>
          <a:ln w="8128">
            <a:solidFill>
              <a:srgbClr val="28166F"/>
            </a:solidFill>
            <a:round/>
          </a:ln>
        </p:spPr>
        <p:txBody>
          <a:bodyPr lIns="0" tIns="0" rIns="0" bIns="0"/>
          <a:lstStyle/>
          <a:p>
            <a:endParaRPr lang="el-GR"/>
          </a:p>
        </p:txBody>
      </p:sp>
      <p:sp>
        <p:nvSpPr>
          <p:cNvPr id="11053" name="object 814"/>
          <p:cNvSpPr/>
          <p:nvPr/>
        </p:nvSpPr>
        <p:spPr bwMode="auto">
          <a:xfrm>
            <a:off x="4162425" y="4014788"/>
            <a:ext cx="17463" cy="6350"/>
          </a:xfrm>
          <a:custGeom>
            <a:avLst/>
            <a:gdLst>
              <a:gd name="T0" fmla="*/ 8762 w 17525"/>
              <a:gd name="T1" fmla="*/ 0 h 6095"/>
              <a:gd name="T2" fmla="*/ 8762 w 17525"/>
              <a:gd name="T3" fmla="*/ 6095 h 6095"/>
              <a:gd name="T4" fmla="*/ 0 60000 65536"/>
              <a:gd name="T5" fmla="*/ 0 60000 65536"/>
              <a:gd name="T6" fmla="*/ 0 w 17525"/>
              <a:gd name="T7" fmla="*/ 0 h 6095"/>
              <a:gd name="T8" fmla="*/ 17525 w 17525"/>
              <a:gd name="T9" fmla="*/ 6095 h 6095"/>
            </a:gdLst>
            <a:ahLst/>
            <a:cxnLst>
              <a:cxn ang="T4">
                <a:pos x="T0" y="T1"/>
              </a:cxn>
              <a:cxn ang="T5">
                <a:pos x="T2" y="T3"/>
              </a:cxn>
            </a:cxnLst>
            <a:rect l="T6" t="T7" r="T8" b="T9"/>
            <a:pathLst>
              <a:path w="17525" h="6095">
                <a:moveTo>
                  <a:pt x="8762" y="0"/>
                </a:moveTo>
                <a:lnTo>
                  <a:pt x="8762" y="6095"/>
                </a:lnTo>
              </a:path>
            </a:pathLst>
          </a:custGeom>
          <a:noFill/>
          <a:ln w="18795">
            <a:solidFill>
              <a:srgbClr val="28166F"/>
            </a:solidFill>
            <a:round/>
          </a:ln>
        </p:spPr>
        <p:txBody>
          <a:bodyPr lIns="0" tIns="0" rIns="0" bIns="0"/>
          <a:lstStyle/>
          <a:p>
            <a:endParaRPr lang="el-GR"/>
          </a:p>
        </p:txBody>
      </p:sp>
      <p:sp>
        <p:nvSpPr>
          <p:cNvPr id="11054" name="object 815"/>
          <p:cNvSpPr/>
          <p:nvPr/>
        </p:nvSpPr>
        <p:spPr bwMode="auto">
          <a:xfrm>
            <a:off x="4176713" y="4014788"/>
            <a:ext cx="3175" cy="6350"/>
          </a:xfrm>
          <a:custGeom>
            <a:avLst/>
            <a:gdLst>
              <a:gd name="T0" fmla="*/ 1142 w 2285"/>
              <a:gd name="T1" fmla="*/ 0 h 6095"/>
              <a:gd name="T2" fmla="*/ 1142 w 2285"/>
              <a:gd name="T3" fmla="*/ 6095 h 6095"/>
              <a:gd name="T4" fmla="*/ 0 60000 65536"/>
              <a:gd name="T5" fmla="*/ 0 60000 65536"/>
              <a:gd name="T6" fmla="*/ 0 w 2285"/>
              <a:gd name="T7" fmla="*/ 0 h 6095"/>
              <a:gd name="T8" fmla="*/ 2285 w 2285"/>
              <a:gd name="T9" fmla="*/ 6095 h 6095"/>
            </a:gdLst>
            <a:ahLst/>
            <a:cxnLst>
              <a:cxn ang="T4">
                <a:pos x="T0" y="T1"/>
              </a:cxn>
              <a:cxn ang="T5">
                <a:pos x="T2" y="T3"/>
              </a:cxn>
            </a:cxnLst>
            <a:rect l="T6" t="T7" r="T8" b="T9"/>
            <a:pathLst>
              <a:path w="2285" h="6095">
                <a:moveTo>
                  <a:pt x="1142" y="0"/>
                </a:moveTo>
                <a:lnTo>
                  <a:pt x="1142" y="6095"/>
                </a:lnTo>
              </a:path>
            </a:pathLst>
          </a:custGeom>
          <a:noFill/>
          <a:ln w="3555">
            <a:solidFill>
              <a:srgbClr val="28166F"/>
            </a:solidFill>
            <a:round/>
          </a:ln>
        </p:spPr>
        <p:txBody>
          <a:bodyPr lIns="0" tIns="0" rIns="0" bIns="0"/>
          <a:lstStyle/>
          <a:p>
            <a:endParaRPr lang="el-GR"/>
          </a:p>
        </p:txBody>
      </p:sp>
      <p:sp>
        <p:nvSpPr>
          <p:cNvPr id="11055" name="object 816"/>
          <p:cNvSpPr/>
          <p:nvPr/>
        </p:nvSpPr>
        <p:spPr bwMode="auto">
          <a:xfrm>
            <a:off x="4189413" y="3997325"/>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1056" name="object 817"/>
          <p:cNvSpPr/>
          <p:nvPr/>
        </p:nvSpPr>
        <p:spPr bwMode="auto">
          <a:xfrm>
            <a:off x="4183063" y="4011613"/>
            <a:ext cx="20637" cy="0"/>
          </a:xfrm>
          <a:custGeom>
            <a:avLst/>
            <a:gdLst>
              <a:gd name="T0" fmla="*/ 20574 w 20574"/>
              <a:gd name="T1" fmla="*/ 0 w 20574"/>
              <a:gd name="T2" fmla="*/ 0 60000 65536"/>
              <a:gd name="T3" fmla="*/ 0 60000 65536"/>
              <a:gd name="T4" fmla="*/ 0 w 20574"/>
              <a:gd name="T5" fmla="*/ 20574 w 20574"/>
            </a:gdLst>
            <a:ahLst/>
            <a:cxnLst>
              <a:cxn ang="T2">
                <a:pos x="T0" y="0"/>
              </a:cxn>
              <a:cxn ang="T3">
                <a:pos x="T1" y="0"/>
              </a:cxn>
            </a:cxnLst>
            <a:rect l="T4" t="0" r="T5" b="0"/>
            <a:pathLst>
              <a:path w="20574">
                <a:moveTo>
                  <a:pt x="20574" y="0"/>
                </a:moveTo>
                <a:lnTo>
                  <a:pt x="0" y="0"/>
                </a:lnTo>
              </a:path>
            </a:pathLst>
          </a:custGeom>
          <a:noFill/>
          <a:ln w="9651">
            <a:solidFill>
              <a:srgbClr val="28166F"/>
            </a:solidFill>
            <a:round/>
          </a:ln>
        </p:spPr>
        <p:txBody>
          <a:bodyPr lIns="0" tIns="0" rIns="0" bIns="0"/>
          <a:lstStyle/>
          <a:p>
            <a:endParaRPr lang="el-GR"/>
          </a:p>
        </p:txBody>
      </p:sp>
      <p:sp>
        <p:nvSpPr>
          <p:cNvPr id="11057" name="object 818"/>
          <p:cNvSpPr/>
          <p:nvPr/>
        </p:nvSpPr>
        <p:spPr bwMode="auto">
          <a:xfrm>
            <a:off x="4194175" y="4014788"/>
            <a:ext cx="9525" cy="1587"/>
          </a:xfrm>
          <a:custGeom>
            <a:avLst/>
            <a:gdLst>
              <a:gd name="T0" fmla="*/ 4190 w 8382"/>
              <a:gd name="T1" fmla="*/ 0 h 1524"/>
              <a:gd name="T2" fmla="*/ 4190 w 8382"/>
              <a:gd name="T3" fmla="*/ 1524 h 1524"/>
              <a:gd name="T4" fmla="*/ 0 60000 65536"/>
              <a:gd name="T5" fmla="*/ 0 60000 65536"/>
              <a:gd name="T6" fmla="*/ 0 w 8382"/>
              <a:gd name="T7" fmla="*/ 0 h 1524"/>
              <a:gd name="T8" fmla="*/ 8382 w 8382"/>
              <a:gd name="T9" fmla="*/ 1524 h 1524"/>
            </a:gdLst>
            <a:ahLst/>
            <a:cxnLst>
              <a:cxn ang="T4">
                <a:pos x="T0" y="T1"/>
              </a:cxn>
              <a:cxn ang="T5">
                <a:pos x="T2" y="T3"/>
              </a:cxn>
            </a:cxnLst>
            <a:rect l="T6" t="T7" r="T8" b="T9"/>
            <a:pathLst>
              <a:path w="8382" h="1524">
                <a:moveTo>
                  <a:pt x="4190" y="0"/>
                </a:moveTo>
                <a:lnTo>
                  <a:pt x="4190" y="1524"/>
                </a:lnTo>
              </a:path>
            </a:pathLst>
          </a:custGeom>
          <a:noFill/>
          <a:ln w="9652">
            <a:solidFill>
              <a:srgbClr val="28166F"/>
            </a:solidFill>
            <a:round/>
          </a:ln>
        </p:spPr>
        <p:txBody>
          <a:bodyPr lIns="0" tIns="0" rIns="0" bIns="0"/>
          <a:lstStyle/>
          <a:p>
            <a:endParaRPr lang="el-GR"/>
          </a:p>
        </p:txBody>
      </p:sp>
      <p:sp>
        <p:nvSpPr>
          <p:cNvPr id="11058" name="object 819"/>
          <p:cNvSpPr/>
          <p:nvPr/>
        </p:nvSpPr>
        <p:spPr bwMode="auto">
          <a:xfrm>
            <a:off x="4183063" y="4014788"/>
            <a:ext cx="6350"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1059" name="object 820"/>
          <p:cNvSpPr/>
          <p:nvPr/>
        </p:nvSpPr>
        <p:spPr bwMode="auto">
          <a:xfrm>
            <a:off x="4184650" y="4003675"/>
            <a:ext cx="1588"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1060" name="object 821"/>
          <p:cNvSpPr/>
          <p:nvPr/>
        </p:nvSpPr>
        <p:spPr bwMode="auto">
          <a:xfrm>
            <a:off x="4195763" y="4006850"/>
            <a:ext cx="15875" cy="0"/>
          </a:xfrm>
          <a:custGeom>
            <a:avLst/>
            <a:gdLst>
              <a:gd name="T0" fmla="*/ 15240 w 15240"/>
              <a:gd name="T1" fmla="*/ 0 w 15240"/>
              <a:gd name="T2" fmla="*/ 0 60000 65536"/>
              <a:gd name="T3" fmla="*/ 0 60000 65536"/>
              <a:gd name="T4" fmla="*/ 0 w 15240"/>
              <a:gd name="T5" fmla="*/ 15240 w 15240"/>
            </a:gdLst>
            <a:ahLst/>
            <a:cxnLst>
              <a:cxn ang="T2">
                <a:pos x="T0" y="0"/>
              </a:cxn>
              <a:cxn ang="T3">
                <a:pos x="T1" y="0"/>
              </a:cxn>
            </a:cxnLst>
            <a:rect l="T4" t="0" r="T5" b="0"/>
            <a:pathLst>
              <a:path w="15240">
                <a:moveTo>
                  <a:pt x="15240" y="0"/>
                </a:moveTo>
                <a:lnTo>
                  <a:pt x="0" y="0"/>
                </a:lnTo>
              </a:path>
            </a:pathLst>
          </a:custGeom>
          <a:noFill/>
          <a:ln w="8128">
            <a:solidFill>
              <a:srgbClr val="28166F"/>
            </a:solidFill>
            <a:round/>
          </a:ln>
        </p:spPr>
        <p:txBody>
          <a:bodyPr lIns="0" tIns="0" rIns="0" bIns="0"/>
          <a:lstStyle/>
          <a:p>
            <a:endParaRPr lang="el-GR"/>
          </a:p>
        </p:txBody>
      </p:sp>
      <p:sp>
        <p:nvSpPr>
          <p:cNvPr id="11061" name="object 822"/>
          <p:cNvSpPr/>
          <p:nvPr/>
        </p:nvSpPr>
        <p:spPr bwMode="auto">
          <a:xfrm>
            <a:off x="4186238" y="4014788"/>
            <a:ext cx="11112" cy="6350"/>
          </a:xfrm>
          <a:custGeom>
            <a:avLst/>
            <a:gdLst>
              <a:gd name="T0" fmla="*/ 6095 w 12191"/>
              <a:gd name="T1" fmla="*/ 0 h 6095"/>
              <a:gd name="T2" fmla="*/ 6095 w 12191"/>
              <a:gd name="T3" fmla="*/ 6095 h 6095"/>
              <a:gd name="T4" fmla="*/ 0 60000 65536"/>
              <a:gd name="T5" fmla="*/ 0 60000 65536"/>
              <a:gd name="T6" fmla="*/ 0 w 12191"/>
              <a:gd name="T7" fmla="*/ 0 h 6095"/>
              <a:gd name="T8" fmla="*/ 12191 w 12191"/>
              <a:gd name="T9" fmla="*/ 6095 h 6095"/>
            </a:gdLst>
            <a:ahLst/>
            <a:cxnLst>
              <a:cxn ang="T4">
                <a:pos x="T0" y="T1"/>
              </a:cxn>
              <a:cxn ang="T5">
                <a:pos x="T2" y="T3"/>
              </a:cxn>
            </a:cxnLst>
            <a:rect l="T6" t="T7" r="T8" b="T9"/>
            <a:pathLst>
              <a:path w="12191" h="6095">
                <a:moveTo>
                  <a:pt x="6095" y="0"/>
                </a:moveTo>
                <a:lnTo>
                  <a:pt x="6095" y="6095"/>
                </a:lnTo>
              </a:path>
            </a:pathLst>
          </a:custGeom>
          <a:noFill/>
          <a:ln w="13461">
            <a:solidFill>
              <a:srgbClr val="28166F"/>
            </a:solidFill>
            <a:round/>
          </a:ln>
        </p:spPr>
        <p:txBody>
          <a:bodyPr lIns="0" tIns="0" rIns="0" bIns="0"/>
          <a:lstStyle/>
          <a:p>
            <a:endParaRPr lang="el-GR"/>
          </a:p>
        </p:txBody>
      </p:sp>
      <p:sp>
        <p:nvSpPr>
          <p:cNvPr id="11062" name="object 823"/>
          <p:cNvSpPr/>
          <p:nvPr/>
        </p:nvSpPr>
        <p:spPr bwMode="auto">
          <a:xfrm>
            <a:off x="4184650" y="4016375"/>
            <a:ext cx="14288"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9176">
            <a:solidFill>
              <a:srgbClr val="28166F"/>
            </a:solidFill>
            <a:round/>
          </a:ln>
        </p:spPr>
        <p:txBody>
          <a:bodyPr lIns="0" tIns="0" rIns="0" bIns="0"/>
          <a:lstStyle/>
          <a:p>
            <a:endParaRPr lang="el-GR"/>
          </a:p>
        </p:txBody>
      </p:sp>
      <p:sp>
        <p:nvSpPr>
          <p:cNvPr id="11063" name="object 824"/>
          <p:cNvSpPr/>
          <p:nvPr/>
        </p:nvSpPr>
        <p:spPr bwMode="auto">
          <a:xfrm>
            <a:off x="418465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64" name="object 825"/>
          <p:cNvSpPr/>
          <p:nvPr/>
        </p:nvSpPr>
        <p:spPr bwMode="auto">
          <a:xfrm>
            <a:off x="419735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65" name="object 826"/>
          <p:cNvSpPr/>
          <p:nvPr/>
        </p:nvSpPr>
        <p:spPr bwMode="auto">
          <a:xfrm>
            <a:off x="4213225" y="3997325"/>
            <a:ext cx="6350" cy="23813"/>
          </a:xfrm>
          <a:custGeom>
            <a:avLst/>
            <a:gdLst>
              <a:gd name="T0" fmla="*/ 3428 w 6857"/>
              <a:gd name="T1" fmla="*/ 0 h 23622"/>
              <a:gd name="T2" fmla="*/ 3428 w 6857"/>
              <a:gd name="T3" fmla="*/ 23622 h 23622"/>
              <a:gd name="T4" fmla="*/ 0 60000 65536"/>
              <a:gd name="T5" fmla="*/ 0 60000 65536"/>
              <a:gd name="T6" fmla="*/ 0 w 6857"/>
              <a:gd name="T7" fmla="*/ 0 h 23622"/>
              <a:gd name="T8" fmla="*/ 6857 w 6857"/>
              <a:gd name="T9" fmla="*/ 23622 h 23622"/>
            </a:gdLst>
            <a:ahLst/>
            <a:cxnLst>
              <a:cxn ang="T4">
                <a:pos x="T0" y="T1"/>
              </a:cxn>
              <a:cxn ang="T5">
                <a:pos x="T2" y="T3"/>
              </a:cxn>
            </a:cxnLst>
            <a:rect l="T6" t="T7" r="T8" b="T9"/>
            <a:pathLst>
              <a:path w="6857" h="23622">
                <a:moveTo>
                  <a:pt x="3428" y="0"/>
                </a:moveTo>
                <a:lnTo>
                  <a:pt x="3428" y="23622"/>
                </a:lnTo>
              </a:path>
            </a:pathLst>
          </a:custGeom>
          <a:noFill/>
          <a:ln w="8127">
            <a:solidFill>
              <a:srgbClr val="1F1A17"/>
            </a:solidFill>
            <a:round/>
          </a:ln>
        </p:spPr>
        <p:txBody>
          <a:bodyPr lIns="0" tIns="0" rIns="0" bIns="0"/>
          <a:lstStyle/>
          <a:p>
            <a:endParaRPr lang="el-GR"/>
          </a:p>
        </p:txBody>
      </p:sp>
      <p:sp>
        <p:nvSpPr>
          <p:cNvPr id="11066" name="object 827"/>
          <p:cNvSpPr/>
          <p:nvPr/>
        </p:nvSpPr>
        <p:spPr bwMode="auto">
          <a:xfrm>
            <a:off x="4206875" y="4013200"/>
            <a:ext cx="19050" cy="0"/>
          </a:xfrm>
          <a:custGeom>
            <a:avLst/>
            <a:gdLst>
              <a:gd name="T0" fmla="*/ 17526 w 17526"/>
              <a:gd name="T1" fmla="*/ 0 w 17526"/>
              <a:gd name="T2" fmla="*/ 0 60000 65536"/>
              <a:gd name="T3" fmla="*/ 0 60000 65536"/>
              <a:gd name="T4" fmla="*/ 0 w 17526"/>
              <a:gd name="T5" fmla="*/ 17526 w 17526"/>
            </a:gdLst>
            <a:ahLst/>
            <a:cxnLst>
              <a:cxn ang="T2">
                <a:pos x="T0" y="0"/>
              </a:cxn>
              <a:cxn ang="T3">
                <a:pos x="T1" y="0"/>
              </a:cxn>
            </a:cxnLst>
            <a:rect l="T4" t="0" r="T5" b="0"/>
            <a:pathLst>
              <a:path w="17526">
                <a:moveTo>
                  <a:pt x="17526" y="0"/>
                </a:moveTo>
                <a:lnTo>
                  <a:pt x="0" y="0"/>
                </a:lnTo>
              </a:path>
            </a:pathLst>
          </a:custGeom>
          <a:noFill/>
          <a:ln w="12319">
            <a:solidFill>
              <a:srgbClr val="28166F"/>
            </a:solidFill>
            <a:round/>
          </a:ln>
        </p:spPr>
        <p:txBody>
          <a:bodyPr lIns="0" tIns="0" rIns="0" bIns="0"/>
          <a:lstStyle/>
          <a:p>
            <a:endParaRPr lang="el-GR"/>
          </a:p>
        </p:txBody>
      </p:sp>
      <p:sp>
        <p:nvSpPr>
          <p:cNvPr id="11067" name="object 828"/>
          <p:cNvSpPr/>
          <p:nvPr/>
        </p:nvSpPr>
        <p:spPr bwMode="auto">
          <a:xfrm>
            <a:off x="4205288" y="4014788"/>
            <a:ext cx="17462"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6509">
            <a:solidFill>
              <a:srgbClr val="28166F"/>
            </a:solidFill>
            <a:round/>
          </a:ln>
        </p:spPr>
        <p:txBody>
          <a:bodyPr lIns="0" tIns="0" rIns="0" bIns="0"/>
          <a:lstStyle/>
          <a:p>
            <a:endParaRPr lang="el-GR"/>
          </a:p>
        </p:txBody>
      </p:sp>
      <p:sp>
        <p:nvSpPr>
          <p:cNvPr id="11068" name="object 829"/>
          <p:cNvSpPr/>
          <p:nvPr/>
        </p:nvSpPr>
        <p:spPr bwMode="auto">
          <a:xfrm>
            <a:off x="4221163" y="4003675"/>
            <a:ext cx="1587"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1069" name="object 830"/>
          <p:cNvSpPr/>
          <p:nvPr/>
        </p:nvSpPr>
        <p:spPr bwMode="auto">
          <a:xfrm>
            <a:off x="4206875" y="4014788"/>
            <a:ext cx="15875" cy="6350"/>
          </a:xfrm>
          <a:custGeom>
            <a:avLst/>
            <a:gdLst>
              <a:gd name="T0" fmla="*/ 7619 w 15239"/>
              <a:gd name="T1" fmla="*/ 0 h 6095"/>
              <a:gd name="T2" fmla="*/ 7619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19" y="0"/>
                </a:moveTo>
                <a:lnTo>
                  <a:pt x="7619" y="6095"/>
                </a:lnTo>
              </a:path>
            </a:pathLst>
          </a:custGeom>
          <a:noFill/>
          <a:ln w="16509">
            <a:solidFill>
              <a:srgbClr val="28166F"/>
            </a:solidFill>
            <a:round/>
          </a:ln>
        </p:spPr>
        <p:txBody>
          <a:bodyPr lIns="0" tIns="0" rIns="0" bIns="0"/>
          <a:lstStyle/>
          <a:p>
            <a:endParaRPr lang="el-GR"/>
          </a:p>
        </p:txBody>
      </p:sp>
      <p:sp>
        <p:nvSpPr>
          <p:cNvPr id="11070" name="object 831"/>
          <p:cNvSpPr/>
          <p:nvPr/>
        </p:nvSpPr>
        <p:spPr bwMode="auto">
          <a:xfrm>
            <a:off x="422116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71" name="object 832"/>
          <p:cNvSpPr/>
          <p:nvPr/>
        </p:nvSpPr>
        <p:spPr bwMode="auto">
          <a:xfrm>
            <a:off x="4235450" y="3997325"/>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1072" name="object 833"/>
          <p:cNvSpPr/>
          <p:nvPr/>
        </p:nvSpPr>
        <p:spPr bwMode="auto">
          <a:xfrm>
            <a:off x="4227513" y="4013200"/>
            <a:ext cx="19050"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1556">
            <a:solidFill>
              <a:srgbClr val="28166F"/>
            </a:solidFill>
            <a:round/>
          </a:ln>
        </p:spPr>
        <p:txBody>
          <a:bodyPr lIns="0" tIns="0" rIns="0" bIns="0"/>
          <a:lstStyle/>
          <a:p>
            <a:endParaRPr lang="el-GR"/>
          </a:p>
        </p:txBody>
      </p:sp>
      <p:sp>
        <p:nvSpPr>
          <p:cNvPr id="11073" name="object 834"/>
          <p:cNvSpPr/>
          <p:nvPr/>
        </p:nvSpPr>
        <p:spPr bwMode="auto">
          <a:xfrm>
            <a:off x="4227513" y="4013200"/>
            <a:ext cx="3175" cy="0"/>
          </a:xfrm>
          <a:custGeom>
            <a:avLst/>
            <a:gdLst>
              <a:gd name="T0" fmla="*/ 3047 w 3047"/>
              <a:gd name="T1" fmla="*/ 0 w 3047"/>
              <a:gd name="T2" fmla="*/ 0 60000 65536"/>
              <a:gd name="T3" fmla="*/ 0 60000 65536"/>
              <a:gd name="T4" fmla="*/ 0 w 3047"/>
              <a:gd name="T5" fmla="*/ 3047 w 3047"/>
            </a:gdLst>
            <a:ahLst/>
            <a:cxnLst>
              <a:cxn ang="T2">
                <a:pos x="T0" y="0"/>
              </a:cxn>
              <a:cxn ang="T3">
                <a:pos x="T1" y="0"/>
              </a:cxn>
            </a:cxnLst>
            <a:rect l="T4" t="0" r="T5" b="0"/>
            <a:pathLst>
              <a:path w="3047">
                <a:moveTo>
                  <a:pt x="3047" y="0"/>
                </a:moveTo>
                <a:lnTo>
                  <a:pt x="0" y="0"/>
                </a:lnTo>
              </a:path>
            </a:pathLst>
          </a:custGeom>
          <a:noFill/>
          <a:ln w="14604">
            <a:solidFill>
              <a:srgbClr val="28166F"/>
            </a:solidFill>
            <a:round/>
          </a:ln>
        </p:spPr>
        <p:txBody>
          <a:bodyPr lIns="0" tIns="0" rIns="0" bIns="0"/>
          <a:lstStyle/>
          <a:p>
            <a:endParaRPr lang="el-GR"/>
          </a:p>
        </p:txBody>
      </p:sp>
      <p:sp>
        <p:nvSpPr>
          <p:cNvPr id="11074" name="object 835"/>
          <p:cNvSpPr/>
          <p:nvPr/>
        </p:nvSpPr>
        <p:spPr bwMode="auto">
          <a:xfrm>
            <a:off x="4230688" y="4014788"/>
            <a:ext cx="14287" cy="6350"/>
          </a:xfrm>
          <a:custGeom>
            <a:avLst/>
            <a:gdLst>
              <a:gd name="T0" fmla="*/ 6858 w 13715"/>
              <a:gd name="T1" fmla="*/ 0 h 6095"/>
              <a:gd name="T2" fmla="*/ 6858 w 13715"/>
              <a:gd name="T3" fmla="*/ 6095 h 6095"/>
              <a:gd name="T4" fmla="*/ 0 60000 65536"/>
              <a:gd name="T5" fmla="*/ 0 60000 65536"/>
              <a:gd name="T6" fmla="*/ 0 w 13715"/>
              <a:gd name="T7" fmla="*/ 0 h 6095"/>
              <a:gd name="T8" fmla="*/ 13715 w 13715"/>
              <a:gd name="T9" fmla="*/ 6095 h 6095"/>
            </a:gdLst>
            <a:ahLst/>
            <a:cxnLst>
              <a:cxn ang="T4">
                <a:pos x="T0" y="T1"/>
              </a:cxn>
              <a:cxn ang="T5">
                <a:pos x="T2" y="T3"/>
              </a:cxn>
            </a:cxnLst>
            <a:rect l="T6" t="T7" r="T8" b="T9"/>
            <a:pathLst>
              <a:path w="13715" h="6095">
                <a:moveTo>
                  <a:pt x="6858" y="0"/>
                </a:moveTo>
                <a:lnTo>
                  <a:pt x="6858" y="6095"/>
                </a:lnTo>
              </a:path>
            </a:pathLst>
          </a:custGeom>
          <a:noFill/>
          <a:ln w="14985">
            <a:solidFill>
              <a:srgbClr val="28166F"/>
            </a:solidFill>
            <a:round/>
          </a:ln>
        </p:spPr>
        <p:txBody>
          <a:bodyPr lIns="0" tIns="0" rIns="0" bIns="0"/>
          <a:lstStyle/>
          <a:p>
            <a:endParaRPr lang="el-GR"/>
          </a:p>
        </p:txBody>
      </p:sp>
      <p:sp>
        <p:nvSpPr>
          <p:cNvPr id="11075" name="object 836"/>
          <p:cNvSpPr/>
          <p:nvPr/>
        </p:nvSpPr>
        <p:spPr bwMode="auto">
          <a:xfrm>
            <a:off x="4227513" y="4016375"/>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0700">
            <a:solidFill>
              <a:srgbClr val="28166F"/>
            </a:solidFill>
            <a:round/>
          </a:ln>
        </p:spPr>
        <p:txBody>
          <a:bodyPr lIns="0" tIns="0" rIns="0" bIns="0"/>
          <a:lstStyle/>
          <a:p>
            <a:endParaRPr lang="el-GR"/>
          </a:p>
        </p:txBody>
      </p:sp>
      <p:sp>
        <p:nvSpPr>
          <p:cNvPr id="11076" name="object 837"/>
          <p:cNvSpPr/>
          <p:nvPr/>
        </p:nvSpPr>
        <p:spPr bwMode="auto">
          <a:xfrm>
            <a:off x="4256088" y="3997325"/>
            <a:ext cx="7937" cy="23813"/>
          </a:xfrm>
          <a:custGeom>
            <a:avLst/>
            <a:gdLst>
              <a:gd name="T0" fmla="*/ 4191 w 8382"/>
              <a:gd name="T1" fmla="*/ 0 h 23622"/>
              <a:gd name="T2" fmla="*/ 4191 w 8382"/>
              <a:gd name="T3" fmla="*/ 23622 h 23622"/>
              <a:gd name="T4" fmla="*/ 0 60000 65536"/>
              <a:gd name="T5" fmla="*/ 0 60000 65536"/>
              <a:gd name="T6" fmla="*/ 0 w 8382"/>
              <a:gd name="T7" fmla="*/ 0 h 23622"/>
              <a:gd name="T8" fmla="*/ 8382 w 8382"/>
              <a:gd name="T9" fmla="*/ 23622 h 23622"/>
            </a:gdLst>
            <a:ahLst/>
            <a:cxnLst>
              <a:cxn ang="T4">
                <a:pos x="T0" y="T1"/>
              </a:cxn>
              <a:cxn ang="T5">
                <a:pos x="T2" y="T3"/>
              </a:cxn>
            </a:cxnLst>
            <a:rect l="T6" t="T7" r="T8" b="T9"/>
            <a:pathLst>
              <a:path w="8382" h="23622">
                <a:moveTo>
                  <a:pt x="4191" y="0"/>
                </a:moveTo>
                <a:lnTo>
                  <a:pt x="4191" y="23622"/>
                </a:lnTo>
              </a:path>
            </a:pathLst>
          </a:custGeom>
          <a:noFill/>
          <a:ln w="9652">
            <a:solidFill>
              <a:srgbClr val="1F1A17"/>
            </a:solidFill>
            <a:round/>
          </a:ln>
        </p:spPr>
        <p:txBody>
          <a:bodyPr lIns="0" tIns="0" rIns="0" bIns="0"/>
          <a:lstStyle/>
          <a:p>
            <a:endParaRPr lang="el-GR"/>
          </a:p>
        </p:txBody>
      </p:sp>
      <p:sp>
        <p:nvSpPr>
          <p:cNvPr id="11077" name="object 838"/>
          <p:cNvSpPr/>
          <p:nvPr/>
        </p:nvSpPr>
        <p:spPr bwMode="auto">
          <a:xfrm>
            <a:off x="4246563" y="4008438"/>
            <a:ext cx="31750" cy="0"/>
          </a:xfrm>
          <a:custGeom>
            <a:avLst/>
            <a:gdLst>
              <a:gd name="T0" fmla="*/ 31241 w 31241"/>
              <a:gd name="T1" fmla="*/ 0 w 31241"/>
              <a:gd name="T2" fmla="*/ 0 60000 65536"/>
              <a:gd name="T3" fmla="*/ 0 60000 65536"/>
              <a:gd name="T4" fmla="*/ 0 w 31241"/>
              <a:gd name="T5" fmla="*/ 31241 w 31241"/>
            </a:gdLst>
            <a:ahLst/>
            <a:cxnLst>
              <a:cxn ang="T2">
                <a:pos x="T0" y="0"/>
              </a:cxn>
              <a:cxn ang="T3">
                <a:pos x="T1" y="0"/>
              </a:cxn>
            </a:cxnLst>
            <a:rect l="T4" t="0" r="T5" b="0"/>
            <a:pathLst>
              <a:path w="31241">
                <a:moveTo>
                  <a:pt x="31241" y="0"/>
                </a:moveTo>
                <a:lnTo>
                  <a:pt x="0" y="0"/>
                </a:lnTo>
              </a:path>
            </a:pathLst>
          </a:custGeom>
          <a:noFill/>
          <a:ln w="14604">
            <a:solidFill>
              <a:srgbClr val="28166F"/>
            </a:solidFill>
            <a:round/>
          </a:ln>
        </p:spPr>
        <p:txBody>
          <a:bodyPr lIns="0" tIns="0" rIns="0" bIns="0"/>
          <a:lstStyle/>
          <a:p>
            <a:endParaRPr lang="el-GR"/>
          </a:p>
        </p:txBody>
      </p:sp>
      <p:sp>
        <p:nvSpPr>
          <p:cNvPr id="11078" name="object 839"/>
          <p:cNvSpPr/>
          <p:nvPr/>
        </p:nvSpPr>
        <p:spPr bwMode="auto">
          <a:xfrm>
            <a:off x="4248150" y="4016375"/>
            <a:ext cx="20638" cy="0"/>
          </a:xfrm>
          <a:custGeom>
            <a:avLst/>
            <a:gdLst>
              <a:gd name="T0" fmla="*/ 19812 w 19812"/>
              <a:gd name="T1" fmla="*/ 0 w 19812"/>
              <a:gd name="T2" fmla="*/ 0 60000 65536"/>
              <a:gd name="T3" fmla="*/ 0 60000 65536"/>
              <a:gd name="T4" fmla="*/ 0 w 19812"/>
              <a:gd name="T5" fmla="*/ 19812 w 19812"/>
            </a:gdLst>
            <a:ahLst/>
            <a:cxnLst>
              <a:cxn ang="T2">
                <a:pos x="T0" y="0"/>
              </a:cxn>
              <a:cxn ang="T3">
                <a:pos x="T1" y="0"/>
              </a:cxn>
            </a:cxnLst>
            <a:rect l="T4" t="0" r="T5" b="0"/>
            <a:pathLst>
              <a:path w="19812">
                <a:moveTo>
                  <a:pt x="19812" y="0"/>
                </a:moveTo>
                <a:lnTo>
                  <a:pt x="0" y="0"/>
                </a:lnTo>
              </a:path>
            </a:pathLst>
          </a:custGeom>
          <a:noFill/>
          <a:ln w="9651">
            <a:solidFill>
              <a:srgbClr val="28166F"/>
            </a:solidFill>
            <a:round/>
          </a:ln>
        </p:spPr>
        <p:txBody>
          <a:bodyPr lIns="0" tIns="0" rIns="0" bIns="0"/>
          <a:lstStyle/>
          <a:p>
            <a:endParaRPr lang="el-GR"/>
          </a:p>
        </p:txBody>
      </p:sp>
      <p:sp>
        <p:nvSpPr>
          <p:cNvPr id="11079" name="object 840"/>
          <p:cNvSpPr/>
          <p:nvPr/>
        </p:nvSpPr>
        <p:spPr bwMode="auto">
          <a:xfrm>
            <a:off x="4251325" y="4017963"/>
            <a:ext cx="14288" cy="0"/>
          </a:xfrm>
          <a:custGeom>
            <a:avLst/>
            <a:gdLst>
              <a:gd name="T0" fmla="*/ 13715 w 13715"/>
              <a:gd name="T1" fmla="*/ 0 w 13715"/>
              <a:gd name="T2" fmla="*/ 0 60000 65536"/>
              <a:gd name="T3" fmla="*/ 0 60000 65536"/>
              <a:gd name="T4" fmla="*/ 0 w 13715"/>
              <a:gd name="T5" fmla="*/ 13715 w 13715"/>
            </a:gdLst>
            <a:ahLst/>
            <a:cxnLst>
              <a:cxn ang="T2">
                <a:pos x="T0" y="0"/>
              </a:cxn>
              <a:cxn ang="T3">
                <a:pos x="T1" y="0"/>
              </a:cxn>
            </a:cxnLst>
            <a:rect l="T4" t="0" r="T5" b="0"/>
            <a:pathLst>
              <a:path w="13715">
                <a:moveTo>
                  <a:pt x="13715" y="0"/>
                </a:moveTo>
                <a:lnTo>
                  <a:pt x="0" y="0"/>
                </a:lnTo>
              </a:path>
            </a:pathLst>
          </a:custGeom>
          <a:noFill/>
          <a:ln w="14985">
            <a:solidFill>
              <a:srgbClr val="28166F"/>
            </a:solidFill>
            <a:round/>
          </a:ln>
        </p:spPr>
        <p:txBody>
          <a:bodyPr lIns="0" tIns="0" rIns="0" bIns="0"/>
          <a:lstStyle/>
          <a:p>
            <a:endParaRPr lang="el-GR"/>
          </a:p>
        </p:txBody>
      </p:sp>
      <p:sp>
        <p:nvSpPr>
          <p:cNvPr id="11080" name="object 841"/>
          <p:cNvSpPr/>
          <p:nvPr/>
        </p:nvSpPr>
        <p:spPr bwMode="auto">
          <a:xfrm>
            <a:off x="4278313" y="3997325"/>
            <a:ext cx="4762" cy="23813"/>
          </a:xfrm>
          <a:custGeom>
            <a:avLst/>
            <a:gdLst>
              <a:gd name="T0" fmla="*/ 3048 w 6096"/>
              <a:gd name="T1" fmla="*/ 0 h 23622"/>
              <a:gd name="T2" fmla="*/ 3048 w 6096"/>
              <a:gd name="T3" fmla="*/ 23622 h 23622"/>
              <a:gd name="T4" fmla="*/ 0 60000 65536"/>
              <a:gd name="T5" fmla="*/ 0 60000 65536"/>
              <a:gd name="T6" fmla="*/ 0 w 6096"/>
              <a:gd name="T7" fmla="*/ 0 h 23622"/>
              <a:gd name="T8" fmla="*/ 6096 w 6096"/>
              <a:gd name="T9" fmla="*/ 23622 h 23622"/>
            </a:gdLst>
            <a:ahLst/>
            <a:cxnLst>
              <a:cxn ang="T4">
                <a:pos x="T0" y="T1"/>
              </a:cxn>
              <a:cxn ang="T5">
                <a:pos x="T2" y="T3"/>
              </a:cxn>
            </a:cxnLst>
            <a:rect l="T6" t="T7" r="T8" b="T9"/>
            <a:pathLst>
              <a:path w="6096" h="23622">
                <a:moveTo>
                  <a:pt x="3048" y="0"/>
                </a:moveTo>
                <a:lnTo>
                  <a:pt x="3048" y="23622"/>
                </a:lnTo>
              </a:path>
            </a:pathLst>
          </a:custGeom>
          <a:noFill/>
          <a:ln w="7366">
            <a:solidFill>
              <a:srgbClr val="1F1A17"/>
            </a:solidFill>
            <a:round/>
          </a:ln>
        </p:spPr>
        <p:txBody>
          <a:bodyPr lIns="0" tIns="0" rIns="0" bIns="0"/>
          <a:lstStyle/>
          <a:p>
            <a:endParaRPr lang="el-GR"/>
          </a:p>
        </p:txBody>
      </p:sp>
      <p:sp>
        <p:nvSpPr>
          <p:cNvPr id="11081" name="object 842"/>
          <p:cNvSpPr/>
          <p:nvPr/>
        </p:nvSpPr>
        <p:spPr bwMode="auto">
          <a:xfrm>
            <a:off x="4283075" y="4010025"/>
            <a:ext cx="7938"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2700">
            <a:solidFill>
              <a:srgbClr val="28166F"/>
            </a:solidFill>
            <a:round/>
          </a:ln>
        </p:spPr>
        <p:txBody>
          <a:bodyPr lIns="0" tIns="0" rIns="0" bIns="0"/>
          <a:lstStyle/>
          <a:p>
            <a:endParaRPr lang="el-GR"/>
          </a:p>
        </p:txBody>
      </p:sp>
      <p:sp>
        <p:nvSpPr>
          <p:cNvPr id="11082" name="object 843"/>
          <p:cNvSpPr/>
          <p:nvPr/>
        </p:nvSpPr>
        <p:spPr bwMode="auto">
          <a:xfrm>
            <a:off x="4271963" y="4013200"/>
            <a:ext cx="7937"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2319">
            <a:solidFill>
              <a:srgbClr val="28166F"/>
            </a:solidFill>
            <a:round/>
          </a:ln>
        </p:spPr>
        <p:txBody>
          <a:bodyPr lIns="0" tIns="0" rIns="0" bIns="0"/>
          <a:lstStyle/>
          <a:p>
            <a:endParaRPr lang="el-GR"/>
          </a:p>
        </p:txBody>
      </p:sp>
      <p:sp>
        <p:nvSpPr>
          <p:cNvPr id="11083" name="object 844"/>
          <p:cNvSpPr/>
          <p:nvPr/>
        </p:nvSpPr>
        <p:spPr bwMode="auto">
          <a:xfrm>
            <a:off x="4273550" y="4014788"/>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22605">
            <a:solidFill>
              <a:srgbClr val="28166F"/>
            </a:solidFill>
            <a:round/>
          </a:ln>
        </p:spPr>
        <p:txBody>
          <a:bodyPr lIns="0" tIns="0" rIns="0" bIns="0"/>
          <a:lstStyle/>
          <a:p>
            <a:endParaRPr lang="el-GR"/>
          </a:p>
        </p:txBody>
      </p:sp>
      <p:sp>
        <p:nvSpPr>
          <p:cNvPr id="11084" name="object 845"/>
          <p:cNvSpPr/>
          <p:nvPr/>
        </p:nvSpPr>
        <p:spPr bwMode="auto">
          <a:xfrm>
            <a:off x="4283075" y="4014788"/>
            <a:ext cx="6350" cy="1587"/>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1085" name="object 846"/>
          <p:cNvSpPr/>
          <p:nvPr/>
        </p:nvSpPr>
        <p:spPr bwMode="auto">
          <a:xfrm>
            <a:off x="4105275" y="4008438"/>
            <a:ext cx="242888"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3175">
            <a:solidFill>
              <a:srgbClr val="28166F"/>
            </a:solidFill>
            <a:round/>
          </a:ln>
        </p:spPr>
        <p:txBody>
          <a:bodyPr lIns="0" tIns="0" rIns="0" bIns="0"/>
          <a:lstStyle/>
          <a:p>
            <a:endParaRPr lang="el-GR"/>
          </a:p>
        </p:txBody>
      </p:sp>
      <p:sp>
        <p:nvSpPr>
          <p:cNvPr id="11086" name="object 847"/>
          <p:cNvSpPr/>
          <p:nvPr/>
        </p:nvSpPr>
        <p:spPr bwMode="auto">
          <a:xfrm>
            <a:off x="4273550" y="4014788"/>
            <a:ext cx="15875" cy="6350"/>
          </a:xfrm>
          <a:custGeom>
            <a:avLst/>
            <a:gdLst>
              <a:gd name="T0" fmla="*/ 7619 w 15239"/>
              <a:gd name="T1" fmla="*/ 0 h 6095"/>
              <a:gd name="T2" fmla="*/ 7619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19" y="0"/>
                </a:moveTo>
                <a:lnTo>
                  <a:pt x="7619" y="6095"/>
                </a:lnTo>
              </a:path>
            </a:pathLst>
          </a:custGeom>
          <a:noFill/>
          <a:ln w="16509">
            <a:solidFill>
              <a:srgbClr val="28166F"/>
            </a:solidFill>
            <a:round/>
          </a:ln>
        </p:spPr>
        <p:txBody>
          <a:bodyPr lIns="0" tIns="0" rIns="0" bIns="0"/>
          <a:lstStyle/>
          <a:p>
            <a:endParaRPr lang="el-GR"/>
          </a:p>
        </p:txBody>
      </p:sp>
      <p:sp>
        <p:nvSpPr>
          <p:cNvPr id="11087" name="object 848"/>
          <p:cNvSpPr/>
          <p:nvPr/>
        </p:nvSpPr>
        <p:spPr bwMode="auto">
          <a:xfrm>
            <a:off x="427355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88" name="object 849"/>
          <p:cNvSpPr/>
          <p:nvPr/>
        </p:nvSpPr>
        <p:spPr bwMode="auto">
          <a:xfrm>
            <a:off x="4302125" y="3997325"/>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1089" name="object 850"/>
          <p:cNvSpPr/>
          <p:nvPr/>
        </p:nvSpPr>
        <p:spPr bwMode="auto">
          <a:xfrm>
            <a:off x="4295775" y="4013200"/>
            <a:ext cx="19050"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3842">
            <a:solidFill>
              <a:srgbClr val="28166F"/>
            </a:solidFill>
            <a:round/>
          </a:ln>
        </p:spPr>
        <p:txBody>
          <a:bodyPr lIns="0" tIns="0" rIns="0" bIns="0"/>
          <a:lstStyle/>
          <a:p>
            <a:endParaRPr lang="el-GR"/>
          </a:p>
        </p:txBody>
      </p:sp>
      <p:sp>
        <p:nvSpPr>
          <p:cNvPr id="11090" name="object 851"/>
          <p:cNvSpPr/>
          <p:nvPr/>
        </p:nvSpPr>
        <p:spPr bwMode="auto">
          <a:xfrm>
            <a:off x="4297363" y="4006850"/>
            <a:ext cx="14287" cy="0"/>
          </a:xfrm>
          <a:custGeom>
            <a:avLst/>
            <a:gdLst>
              <a:gd name="T0" fmla="*/ 13715 w 13715"/>
              <a:gd name="T1" fmla="*/ 0 w 13715"/>
              <a:gd name="T2" fmla="*/ 0 60000 65536"/>
              <a:gd name="T3" fmla="*/ 0 60000 65536"/>
              <a:gd name="T4" fmla="*/ 0 w 13715"/>
              <a:gd name="T5" fmla="*/ 13715 w 13715"/>
            </a:gdLst>
            <a:ahLst/>
            <a:cxnLst>
              <a:cxn ang="T2">
                <a:pos x="T0" y="0"/>
              </a:cxn>
              <a:cxn ang="T3">
                <a:pos x="T1" y="0"/>
              </a:cxn>
            </a:cxnLst>
            <a:rect l="T4" t="0" r="T5" b="0"/>
            <a:pathLst>
              <a:path w="13715">
                <a:moveTo>
                  <a:pt x="13715" y="0"/>
                </a:moveTo>
                <a:lnTo>
                  <a:pt x="0" y="0"/>
                </a:lnTo>
              </a:path>
            </a:pathLst>
          </a:custGeom>
          <a:noFill/>
          <a:ln w="15747">
            <a:solidFill>
              <a:srgbClr val="28166F"/>
            </a:solidFill>
            <a:round/>
          </a:ln>
        </p:spPr>
        <p:txBody>
          <a:bodyPr lIns="0" tIns="0" rIns="0" bIns="0"/>
          <a:lstStyle/>
          <a:p>
            <a:endParaRPr lang="el-GR"/>
          </a:p>
        </p:txBody>
      </p:sp>
      <p:sp>
        <p:nvSpPr>
          <p:cNvPr id="11091" name="object 852"/>
          <p:cNvSpPr/>
          <p:nvPr/>
        </p:nvSpPr>
        <p:spPr bwMode="auto">
          <a:xfrm>
            <a:off x="4297363" y="4017963"/>
            <a:ext cx="14287" cy="0"/>
          </a:xfrm>
          <a:custGeom>
            <a:avLst/>
            <a:gdLst>
              <a:gd name="T0" fmla="*/ 13715 w 13715"/>
              <a:gd name="T1" fmla="*/ 0 w 13715"/>
              <a:gd name="T2" fmla="*/ 0 60000 65536"/>
              <a:gd name="T3" fmla="*/ 0 60000 65536"/>
              <a:gd name="T4" fmla="*/ 0 w 13715"/>
              <a:gd name="T5" fmla="*/ 13715 w 13715"/>
            </a:gdLst>
            <a:ahLst/>
            <a:cxnLst>
              <a:cxn ang="T2">
                <a:pos x="T0" y="0"/>
              </a:cxn>
              <a:cxn ang="T3">
                <a:pos x="T1" y="0"/>
              </a:cxn>
            </a:cxnLst>
            <a:rect l="T4" t="0" r="T5" b="0"/>
            <a:pathLst>
              <a:path w="13715">
                <a:moveTo>
                  <a:pt x="13715" y="0"/>
                </a:moveTo>
                <a:lnTo>
                  <a:pt x="0" y="0"/>
                </a:lnTo>
              </a:path>
            </a:pathLst>
          </a:custGeom>
          <a:noFill/>
          <a:ln w="14985">
            <a:solidFill>
              <a:srgbClr val="28166F"/>
            </a:solidFill>
            <a:round/>
          </a:ln>
        </p:spPr>
        <p:txBody>
          <a:bodyPr lIns="0" tIns="0" rIns="0" bIns="0"/>
          <a:lstStyle/>
          <a:p>
            <a:endParaRPr lang="el-GR"/>
          </a:p>
        </p:txBody>
      </p:sp>
      <p:sp>
        <p:nvSpPr>
          <p:cNvPr id="11092" name="object 853"/>
          <p:cNvSpPr/>
          <p:nvPr/>
        </p:nvSpPr>
        <p:spPr bwMode="auto">
          <a:xfrm>
            <a:off x="4297363" y="4011613"/>
            <a:ext cx="14287" cy="7937"/>
          </a:xfrm>
          <a:custGeom>
            <a:avLst/>
            <a:gdLst>
              <a:gd name="T0" fmla="*/ 6858 w 13715"/>
              <a:gd name="T1" fmla="*/ 0 h 8382"/>
              <a:gd name="T2" fmla="*/ 6858 w 13715"/>
              <a:gd name="T3" fmla="*/ 8382 h 8382"/>
              <a:gd name="T4" fmla="*/ 0 60000 65536"/>
              <a:gd name="T5" fmla="*/ 0 60000 65536"/>
              <a:gd name="T6" fmla="*/ 0 w 13715"/>
              <a:gd name="T7" fmla="*/ 0 h 8382"/>
              <a:gd name="T8" fmla="*/ 13715 w 13715"/>
              <a:gd name="T9" fmla="*/ 8382 h 8382"/>
            </a:gdLst>
            <a:ahLst/>
            <a:cxnLst>
              <a:cxn ang="T4">
                <a:pos x="T0" y="T1"/>
              </a:cxn>
              <a:cxn ang="T5">
                <a:pos x="T2" y="T3"/>
              </a:cxn>
            </a:cxnLst>
            <a:rect l="T6" t="T7" r="T8" b="T9"/>
            <a:pathLst>
              <a:path w="13715" h="8382">
                <a:moveTo>
                  <a:pt x="6858" y="0"/>
                </a:moveTo>
                <a:lnTo>
                  <a:pt x="6858" y="8382"/>
                </a:lnTo>
              </a:path>
            </a:pathLst>
          </a:custGeom>
          <a:noFill/>
          <a:ln w="14985">
            <a:solidFill>
              <a:srgbClr val="28166F"/>
            </a:solidFill>
            <a:round/>
          </a:ln>
        </p:spPr>
        <p:txBody>
          <a:bodyPr lIns="0" tIns="0" rIns="0" bIns="0"/>
          <a:lstStyle/>
          <a:p>
            <a:endParaRPr lang="el-GR"/>
          </a:p>
        </p:txBody>
      </p:sp>
      <p:sp>
        <p:nvSpPr>
          <p:cNvPr id="11093" name="object 854"/>
          <p:cNvSpPr/>
          <p:nvPr/>
        </p:nvSpPr>
        <p:spPr bwMode="auto">
          <a:xfrm>
            <a:off x="4310063"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094" name="object 855"/>
          <p:cNvSpPr/>
          <p:nvPr/>
        </p:nvSpPr>
        <p:spPr bwMode="auto">
          <a:xfrm>
            <a:off x="4322763" y="3997325"/>
            <a:ext cx="6350" cy="23813"/>
          </a:xfrm>
          <a:custGeom>
            <a:avLst/>
            <a:gdLst>
              <a:gd name="T0" fmla="*/ 3047 w 6095"/>
              <a:gd name="T1" fmla="*/ 0 h 23622"/>
              <a:gd name="T2" fmla="*/ 3047 w 6095"/>
              <a:gd name="T3" fmla="*/ 23622 h 23622"/>
              <a:gd name="T4" fmla="*/ 0 60000 65536"/>
              <a:gd name="T5" fmla="*/ 0 60000 65536"/>
              <a:gd name="T6" fmla="*/ 0 w 6095"/>
              <a:gd name="T7" fmla="*/ 0 h 23622"/>
              <a:gd name="T8" fmla="*/ 6095 w 6095"/>
              <a:gd name="T9" fmla="*/ 23622 h 23622"/>
            </a:gdLst>
            <a:ahLst/>
            <a:cxnLst>
              <a:cxn ang="T4">
                <a:pos x="T0" y="T1"/>
              </a:cxn>
              <a:cxn ang="T5">
                <a:pos x="T2" y="T3"/>
              </a:cxn>
            </a:cxnLst>
            <a:rect l="T6" t="T7" r="T8" b="T9"/>
            <a:pathLst>
              <a:path w="6095" h="23622">
                <a:moveTo>
                  <a:pt x="3047" y="0"/>
                </a:moveTo>
                <a:lnTo>
                  <a:pt x="3047" y="23622"/>
                </a:lnTo>
              </a:path>
            </a:pathLst>
          </a:custGeom>
          <a:noFill/>
          <a:ln w="7365">
            <a:solidFill>
              <a:srgbClr val="1F1A17"/>
            </a:solidFill>
            <a:round/>
          </a:ln>
        </p:spPr>
        <p:txBody>
          <a:bodyPr lIns="0" tIns="0" rIns="0" bIns="0"/>
          <a:lstStyle/>
          <a:p>
            <a:endParaRPr lang="el-GR"/>
          </a:p>
        </p:txBody>
      </p:sp>
      <p:sp>
        <p:nvSpPr>
          <p:cNvPr id="11095" name="object 856"/>
          <p:cNvSpPr/>
          <p:nvPr/>
        </p:nvSpPr>
        <p:spPr bwMode="auto">
          <a:xfrm>
            <a:off x="4319588" y="4010025"/>
            <a:ext cx="19050" cy="0"/>
          </a:xfrm>
          <a:custGeom>
            <a:avLst/>
            <a:gdLst>
              <a:gd name="T0" fmla="*/ 19050 w 19050"/>
              <a:gd name="T1" fmla="*/ 0 w 19050"/>
              <a:gd name="T2" fmla="*/ 0 60000 65536"/>
              <a:gd name="T3" fmla="*/ 0 60000 65536"/>
              <a:gd name="T4" fmla="*/ 0 w 19050"/>
              <a:gd name="T5" fmla="*/ 19050 w 19050"/>
            </a:gdLst>
            <a:ahLst/>
            <a:cxnLst>
              <a:cxn ang="T2">
                <a:pos x="T0" y="0"/>
              </a:cxn>
              <a:cxn ang="T3">
                <a:pos x="T1" y="0"/>
              </a:cxn>
            </a:cxnLst>
            <a:rect l="T4" t="0" r="T5" b="0"/>
            <a:pathLst>
              <a:path w="19050">
                <a:moveTo>
                  <a:pt x="19050" y="0"/>
                </a:moveTo>
                <a:lnTo>
                  <a:pt x="0" y="0"/>
                </a:lnTo>
              </a:path>
            </a:pathLst>
          </a:custGeom>
          <a:noFill/>
          <a:ln w="16509">
            <a:solidFill>
              <a:srgbClr val="28166F"/>
            </a:solidFill>
            <a:round/>
          </a:ln>
        </p:spPr>
        <p:txBody>
          <a:bodyPr lIns="0" tIns="0" rIns="0" bIns="0"/>
          <a:lstStyle/>
          <a:p>
            <a:endParaRPr lang="el-GR"/>
          </a:p>
        </p:txBody>
      </p:sp>
      <p:sp>
        <p:nvSpPr>
          <p:cNvPr id="11096" name="object 857"/>
          <p:cNvSpPr/>
          <p:nvPr/>
        </p:nvSpPr>
        <p:spPr bwMode="auto">
          <a:xfrm>
            <a:off x="4318000" y="4013200"/>
            <a:ext cx="6350" cy="0"/>
          </a:xfrm>
          <a:custGeom>
            <a:avLst/>
            <a:gdLst>
              <a:gd name="T0" fmla="*/ 6858 w 6858"/>
              <a:gd name="T1" fmla="*/ 0 w 6858"/>
              <a:gd name="T2" fmla="*/ 0 60000 65536"/>
              <a:gd name="T3" fmla="*/ 0 60000 65536"/>
              <a:gd name="T4" fmla="*/ 0 w 6858"/>
              <a:gd name="T5" fmla="*/ 6858 w 6858"/>
            </a:gdLst>
            <a:ahLst/>
            <a:cxnLst>
              <a:cxn ang="T2">
                <a:pos x="T0" y="0"/>
              </a:cxn>
              <a:cxn ang="T3">
                <a:pos x="T1" y="0"/>
              </a:cxn>
            </a:cxnLst>
            <a:rect l="T4" t="0" r="T5" b="0"/>
            <a:pathLst>
              <a:path w="6858">
                <a:moveTo>
                  <a:pt x="6858" y="0"/>
                </a:moveTo>
                <a:lnTo>
                  <a:pt x="0" y="0"/>
                </a:lnTo>
              </a:path>
            </a:pathLst>
          </a:custGeom>
          <a:noFill/>
          <a:ln w="12319">
            <a:solidFill>
              <a:srgbClr val="28166F"/>
            </a:solidFill>
            <a:round/>
          </a:ln>
        </p:spPr>
        <p:txBody>
          <a:bodyPr lIns="0" tIns="0" rIns="0" bIns="0"/>
          <a:lstStyle/>
          <a:p>
            <a:endParaRPr lang="el-GR"/>
          </a:p>
        </p:txBody>
      </p:sp>
      <p:sp>
        <p:nvSpPr>
          <p:cNvPr id="11097" name="object 858"/>
          <p:cNvSpPr/>
          <p:nvPr/>
        </p:nvSpPr>
        <p:spPr bwMode="auto">
          <a:xfrm>
            <a:off x="4327525" y="4014788"/>
            <a:ext cx="9525" cy="1587"/>
          </a:xfrm>
          <a:custGeom>
            <a:avLst/>
            <a:gdLst>
              <a:gd name="T0" fmla="*/ 4190 w 8382"/>
              <a:gd name="T1" fmla="*/ 0 h 1524"/>
              <a:gd name="T2" fmla="*/ 4190 w 8382"/>
              <a:gd name="T3" fmla="*/ 1524 h 1524"/>
              <a:gd name="T4" fmla="*/ 0 60000 65536"/>
              <a:gd name="T5" fmla="*/ 0 60000 65536"/>
              <a:gd name="T6" fmla="*/ 0 w 8382"/>
              <a:gd name="T7" fmla="*/ 0 h 1524"/>
              <a:gd name="T8" fmla="*/ 8382 w 8382"/>
              <a:gd name="T9" fmla="*/ 1524 h 1524"/>
            </a:gdLst>
            <a:ahLst/>
            <a:cxnLst>
              <a:cxn ang="T4">
                <a:pos x="T0" y="T1"/>
              </a:cxn>
              <a:cxn ang="T5">
                <a:pos x="T2" y="T3"/>
              </a:cxn>
            </a:cxnLst>
            <a:rect l="T6" t="T7" r="T8" b="T9"/>
            <a:pathLst>
              <a:path w="8382" h="1524">
                <a:moveTo>
                  <a:pt x="4190" y="0"/>
                </a:moveTo>
                <a:lnTo>
                  <a:pt x="4190" y="1524"/>
                </a:lnTo>
              </a:path>
            </a:pathLst>
          </a:custGeom>
          <a:noFill/>
          <a:ln w="9652">
            <a:solidFill>
              <a:srgbClr val="28166F"/>
            </a:solidFill>
            <a:round/>
          </a:ln>
        </p:spPr>
        <p:txBody>
          <a:bodyPr lIns="0" tIns="0" rIns="0" bIns="0"/>
          <a:lstStyle/>
          <a:p>
            <a:endParaRPr lang="el-GR"/>
          </a:p>
        </p:txBody>
      </p:sp>
      <p:sp>
        <p:nvSpPr>
          <p:cNvPr id="11098" name="object 859"/>
          <p:cNvSpPr/>
          <p:nvPr/>
        </p:nvSpPr>
        <p:spPr bwMode="auto">
          <a:xfrm>
            <a:off x="4314825" y="4008438"/>
            <a:ext cx="23813" cy="0"/>
          </a:xfrm>
          <a:custGeom>
            <a:avLst/>
            <a:gdLst>
              <a:gd name="T0" fmla="*/ 24384 w 24384"/>
              <a:gd name="T1" fmla="*/ 0 w 24384"/>
              <a:gd name="T2" fmla="*/ 0 60000 65536"/>
              <a:gd name="T3" fmla="*/ 0 60000 65536"/>
              <a:gd name="T4" fmla="*/ 0 w 24384"/>
              <a:gd name="T5" fmla="*/ 24384 w 24384"/>
            </a:gdLst>
            <a:ahLst/>
            <a:cxnLst>
              <a:cxn ang="T2">
                <a:pos x="T0" y="0"/>
              </a:cxn>
              <a:cxn ang="T3">
                <a:pos x="T1" y="0"/>
              </a:cxn>
            </a:cxnLst>
            <a:rect l="T4" t="0" r="T5" b="0"/>
            <a:pathLst>
              <a:path w="24384">
                <a:moveTo>
                  <a:pt x="24384" y="0"/>
                </a:moveTo>
                <a:lnTo>
                  <a:pt x="0" y="0"/>
                </a:lnTo>
              </a:path>
            </a:pathLst>
          </a:custGeom>
          <a:noFill/>
          <a:ln w="16509">
            <a:solidFill>
              <a:srgbClr val="28166F"/>
            </a:solidFill>
            <a:round/>
          </a:ln>
        </p:spPr>
        <p:txBody>
          <a:bodyPr lIns="0" tIns="0" rIns="0" bIns="0"/>
          <a:lstStyle/>
          <a:p>
            <a:endParaRPr lang="el-GR"/>
          </a:p>
        </p:txBody>
      </p:sp>
      <p:sp>
        <p:nvSpPr>
          <p:cNvPr id="11099" name="object 860"/>
          <p:cNvSpPr/>
          <p:nvPr/>
        </p:nvSpPr>
        <p:spPr bwMode="auto">
          <a:xfrm>
            <a:off x="4319588" y="4016375"/>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9176">
            <a:solidFill>
              <a:srgbClr val="28166F"/>
            </a:solidFill>
            <a:round/>
          </a:ln>
        </p:spPr>
        <p:txBody>
          <a:bodyPr lIns="0" tIns="0" rIns="0" bIns="0"/>
          <a:lstStyle/>
          <a:p>
            <a:endParaRPr lang="el-GR"/>
          </a:p>
        </p:txBody>
      </p:sp>
      <p:sp>
        <p:nvSpPr>
          <p:cNvPr id="11100" name="object 861"/>
          <p:cNvSpPr/>
          <p:nvPr/>
        </p:nvSpPr>
        <p:spPr bwMode="auto">
          <a:xfrm>
            <a:off x="4319588" y="4014788"/>
            <a:ext cx="15875" cy="6350"/>
          </a:xfrm>
          <a:custGeom>
            <a:avLst/>
            <a:gdLst>
              <a:gd name="T0" fmla="*/ 7620 w 15239"/>
              <a:gd name="T1" fmla="*/ 0 h 6095"/>
              <a:gd name="T2" fmla="*/ 7620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20" y="0"/>
                </a:moveTo>
                <a:lnTo>
                  <a:pt x="7620" y="6095"/>
                </a:lnTo>
              </a:path>
            </a:pathLst>
          </a:custGeom>
          <a:noFill/>
          <a:ln w="16509">
            <a:solidFill>
              <a:srgbClr val="28166F"/>
            </a:solidFill>
            <a:round/>
          </a:ln>
        </p:spPr>
        <p:txBody>
          <a:bodyPr lIns="0" tIns="0" rIns="0" bIns="0"/>
          <a:lstStyle/>
          <a:p>
            <a:endParaRPr lang="el-GR"/>
          </a:p>
        </p:txBody>
      </p:sp>
      <p:sp>
        <p:nvSpPr>
          <p:cNvPr id="11101" name="object 862"/>
          <p:cNvSpPr/>
          <p:nvPr/>
        </p:nvSpPr>
        <p:spPr bwMode="auto">
          <a:xfrm>
            <a:off x="4424363" y="3744913"/>
            <a:ext cx="558800" cy="0"/>
          </a:xfrm>
          <a:custGeom>
            <a:avLst/>
            <a:gdLst>
              <a:gd name="T0" fmla="*/ 557784 w 557784"/>
              <a:gd name="T1" fmla="*/ 0 w 557784"/>
              <a:gd name="T2" fmla="*/ 0 60000 65536"/>
              <a:gd name="T3" fmla="*/ 0 60000 65536"/>
              <a:gd name="T4" fmla="*/ 0 w 557784"/>
              <a:gd name="T5" fmla="*/ 557784 w 557784"/>
            </a:gdLst>
            <a:ahLst/>
            <a:cxnLst>
              <a:cxn ang="T2">
                <a:pos x="T0" y="0"/>
              </a:cxn>
              <a:cxn ang="T3">
                <a:pos x="T1" y="0"/>
              </a:cxn>
            </a:cxnLst>
            <a:rect l="T4" t="0" r="T5" b="0"/>
            <a:pathLst>
              <a:path w="557784">
                <a:moveTo>
                  <a:pt x="557784" y="0"/>
                </a:moveTo>
                <a:lnTo>
                  <a:pt x="0" y="0"/>
                </a:lnTo>
              </a:path>
            </a:pathLst>
          </a:custGeom>
          <a:noFill/>
          <a:ln w="16510">
            <a:solidFill>
              <a:srgbClr val="28166F"/>
            </a:solidFill>
            <a:round/>
          </a:ln>
        </p:spPr>
        <p:txBody>
          <a:bodyPr lIns="0" tIns="0" rIns="0" bIns="0"/>
          <a:lstStyle/>
          <a:p>
            <a:endParaRPr lang="el-GR"/>
          </a:p>
        </p:txBody>
      </p:sp>
      <p:sp>
        <p:nvSpPr>
          <p:cNvPr id="11102" name="object 863"/>
          <p:cNvSpPr/>
          <p:nvPr/>
        </p:nvSpPr>
        <p:spPr bwMode="auto">
          <a:xfrm>
            <a:off x="4752975" y="3813175"/>
            <a:ext cx="0" cy="187325"/>
          </a:xfrm>
          <a:custGeom>
            <a:avLst/>
            <a:gdLst>
              <a:gd name="T0" fmla="*/ 0 h 188213"/>
              <a:gd name="T1" fmla="*/ 188213 h 188213"/>
              <a:gd name="T2" fmla="*/ 0 60000 65536"/>
              <a:gd name="T3" fmla="*/ 0 60000 65536"/>
              <a:gd name="T4" fmla="*/ 0 h 188213"/>
              <a:gd name="T5" fmla="*/ 188213 h 188213"/>
            </a:gdLst>
            <a:ahLst/>
            <a:cxnLst>
              <a:cxn ang="T2">
                <a:pos x="0" y="T0"/>
              </a:cxn>
              <a:cxn ang="T3">
                <a:pos x="0" y="T1"/>
              </a:cxn>
            </a:cxnLst>
            <a:rect l="0" t="T4" r="0" b="T5"/>
            <a:pathLst>
              <a:path h="188213">
                <a:moveTo>
                  <a:pt x="0" y="0"/>
                </a:moveTo>
                <a:lnTo>
                  <a:pt x="0" y="188213"/>
                </a:lnTo>
              </a:path>
            </a:pathLst>
          </a:custGeom>
          <a:noFill/>
          <a:ln w="8128">
            <a:solidFill>
              <a:srgbClr val="28166F"/>
            </a:solidFill>
            <a:round/>
          </a:ln>
        </p:spPr>
        <p:txBody>
          <a:bodyPr lIns="0" tIns="0" rIns="0" bIns="0"/>
          <a:lstStyle/>
          <a:p>
            <a:endParaRPr lang="el-GR"/>
          </a:p>
        </p:txBody>
      </p:sp>
      <p:sp>
        <p:nvSpPr>
          <p:cNvPr id="11103" name="object 864"/>
          <p:cNvSpPr/>
          <p:nvPr/>
        </p:nvSpPr>
        <p:spPr bwMode="auto">
          <a:xfrm>
            <a:off x="4759325" y="3806825"/>
            <a:ext cx="242888"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9651">
            <a:solidFill>
              <a:srgbClr val="28166F"/>
            </a:solidFill>
            <a:round/>
          </a:ln>
        </p:spPr>
        <p:txBody>
          <a:bodyPr lIns="0" tIns="0" rIns="0" bIns="0"/>
          <a:lstStyle/>
          <a:p>
            <a:endParaRPr lang="el-GR"/>
          </a:p>
        </p:txBody>
      </p:sp>
      <p:sp>
        <p:nvSpPr>
          <p:cNvPr id="11104" name="object 865"/>
          <p:cNvSpPr/>
          <p:nvPr/>
        </p:nvSpPr>
        <p:spPr bwMode="auto">
          <a:xfrm>
            <a:off x="4749800" y="3803650"/>
            <a:ext cx="12700" cy="12700"/>
          </a:xfrm>
          <a:custGeom>
            <a:avLst/>
            <a:gdLst>
              <a:gd name="T0" fmla="*/ 12191 w 12191"/>
              <a:gd name="T1" fmla="*/ 5334 h 12954"/>
              <a:gd name="T2" fmla="*/ 6096 w 12191"/>
              <a:gd name="T3" fmla="*/ 0 h 12954"/>
              <a:gd name="T4" fmla="*/ 0 w 12191"/>
              <a:gd name="T5" fmla="*/ 7620 h 12954"/>
              <a:gd name="T6" fmla="*/ 5334 w 12191"/>
              <a:gd name="T7" fmla="*/ 12954 h 12954"/>
              <a:gd name="T8" fmla="*/ 12191 w 12191"/>
              <a:gd name="T9" fmla="*/ 5334 h 12954"/>
              <a:gd name="T10" fmla="*/ 0 60000 65536"/>
              <a:gd name="T11" fmla="*/ 0 60000 65536"/>
              <a:gd name="T12" fmla="*/ 0 60000 65536"/>
              <a:gd name="T13" fmla="*/ 0 60000 65536"/>
              <a:gd name="T14" fmla="*/ 0 60000 65536"/>
              <a:gd name="T15" fmla="*/ 0 w 12191"/>
              <a:gd name="T16" fmla="*/ 0 h 12954"/>
              <a:gd name="T17" fmla="*/ 12191 w 12191"/>
              <a:gd name="T18" fmla="*/ 12954 h 12954"/>
            </a:gdLst>
            <a:ahLst/>
            <a:cxnLst>
              <a:cxn ang="T10">
                <a:pos x="T0" y="T1"/>
              </a:cxn>
              <a:cxn ang="T11">
                <a:pos x="T2" y="T3"/>
              </a:cxn>
              <a:cxn ang="T12">
                <a:pos x="T4" y="T5"/>
              </a:cxn>
              <a:cxn ang="T13">
                <a:pos x="T6" y="T7"/>
              </a:cxn>
              <a:cxn ang="T14">
                <a:pos x="T8" y="T9"/>
              </a:cxn>
            </a:cxnLst>
            <a:rect l="T15" t="T16" r="T17" b="T18"/>
            <a:pathLst>
              <a:path w="12191" h="12954">
                <a:moveTo>
                  <a:pt x="12191" y="5334"/>
                </a:moveTo>
                <a:lnTo>
                  <a:pt x="6096" y="0"/>
                </a:lnTo>
                <a:lnTo>
                  <a:pt x="0" y="7620"/>
                </a:lnTo>
                <a:lnTo>
                  <a:pt x="5334" y="12954"/>
                </a:lnTo>
                <a:lnTo>
                  <a:pt x="12191" y="5334"/>
                </a:lnTo>
                <a:close/>
              </a:path>
            </a:pathLst>
          </a:custGeom>
          <a:solidFill>
            <a:srgbClr val="28166F"/>
          </a:solidFill>
          <a:ln w="9525">
            <a:noFill/>
            <a:round/>
          </a:ln>
        </p:spPr>
        <p:txBody>
          <a:bodyPr lIns="0" tIns="0" rIns="0" bIns="0"/>
          <a:lstStyle/>
          <a:p>
            <a:endParaRPr lang="el-GR"/>
          </a:p>
        </p:txBody>
      </p:sp>
      <p:sp>
        <p:nvSpPr>
          <p:cNvPr id="11105" name="object 866"/>
          <p:cNvSpPr/>
          <p:nvPr/>
        </p:nvSpPr>
        <p:spPr bwMode="auto">
          <a:xfrm>
            <a:off x="4751388" y="4000500"/>
            <a:ext cx="7937" cy="7938"/>
          </a:xfrm>
          <a:custGeom>
            <a:avLst/>
            <a:gdLst>
              <a:gd name="T0" fmla="*/ 8381 w 8381"/>
              <a:gd name="T1" fmla="*/ 3048 h 8382"/>
              <a:gd name="T2" fmla="*/ 3810 w 8381"/>
              <a:gd name="T3" fmla="*/ 0 h 8382"/>
              <a:gd name="T4" fmla="*/ 0 w 8381"/>
              <a:gd name="T5" fmla="*/ 4572 h 8382"/>
              <a:gd name="T6" fmla="*/ 4572 w 8381"/>
              <a:gd name="T7" fmla="*/ 8382 h 8382"/>
              <a:gd name="T8" fmla="*/ 8381 w 8381"/>
              <a:gd name="T9" fmla="*/ 3048 h 8382"/>
              <a:gd name="T10" fmla="*/ 0 60000 65536"/>
              <a:gd name="T11" fmla="*/ 0 60000 65536"/>
              <a:gd name="T12" fmla="*/ 0 60000 65536"/>
              <a:gd name="T13" fmla="*/ 0 60000 65536"/>
              <a:gd name="T14" fmla="*/ 0 60000 65536"/>
              <a:gd name="T15" fmla="*/ 0 w 8381"/>
              <a:gd name="T16" fmla="*/ 0 h 8382"/>
              <a:gd name="T17" fmla="*/ 8381 w 8381"/>
              <a:gd name="T18" fmla="*/ 8382 h 8382"/>
            </a:gdLst>
            <a:ahLst/>
            <a:cxnLst>
              <a:cxn ang="T10">
                <a:pos x="T0" y="T1"/>
              </a:cxn>
              <a:cxn ang="T11">
                <a:pos x="T2" y="T3"/>
              </a:cxn>
              <a:cxn ang="T12">
                <a:pos x="T4" y="T5"/>
              </a:cxn>
              <a:cxn ang="T13">
                <a:pos x="T6" y="T7"/>
              </a:cxn>
              <a:cxn ang="T14">
                <a:pos x="T8" y="T9"/>
              </a:cxn>
            </a:cxnLst>
            <a:rect l="T15" t="T16" r="T17" b="T18"/>
            <a:pathLst>
              <a:path w="8381" h="8382">
                <a:moveTo>
                  <a:pt x="8381" y="3048"/>
                </a:moveTo>
                <a:lnTo>
                  <a:pt x="3810" y="0"/>
                </a:lnTo>
                <a:lnTo>
                  <a:pt x="0" y="4572"/>
                </a:lnTo>
                <a:lnTo>
                  <a:pt x="4572" y="8382"/>
                </a:lnTo>
                <a:lnTo>
                  <a:pt x="8381" y="3048"/>
                </a:lnTo>
                <a:close/>
              </a:path>
            </a:pathLst>
          </a:custGeom>
          <a:solidFill>
            <a:srgbClr val="28166F"/>
          </a:solidFill>
          <a:ln w="9525">
            <a:noFill/>
            <a:round/>
          </a:ln>
        </p:spPr>
        <p:txBody>
          <a:bodyPr lIns="0" tIns="0" rIns="0" bIns="0"/>
          <a:lstStyle/>
          <a:p>
            <a:endParaRPr lang="el-GR"/>
          </a:p>
        </p:txBody>
      </p:sp>
      <p:sp>
        <p:nvSpPr>
          <p:cNvPr id="11106" name="object 867"/>
          <p:cNvSpPr/>
          <p:nvPr/>
        </p:nvSpPr>
        <p:spPr bwMode="auto">
          <a:xfrm>
            <a:off x="4759325" y="4006850"/>
            <a:ext cx="242888" cy="0"/>
          </a:xfrm>
          <a:custGeom>
            <a:avLst/>
            <a:gdLst>
              <a:gd name="T0" fmla="*/ 243839 w 243839"/>
              <a:gd name="T1" fmla="*/ 0 w 243839"/>
              <a:gd name="T2" fmla="*/ 0 60000 65536"/>
              <a:gd name="T3" fmla="*/ 0 60000 65536"/>
              <a:gd name="T4" fmla="*/ 0 w 243839"/>
              <a:gd name="T5" fmla="*/ 243839 w 243839"/>
            </a:gdLst>
            <a:ahLst/>
            <a:cxnLst>
              <a:cxn ang="T2">
                <a:pos x="T0" y="0"/>
              </a:cxn>
              <a:cxn ang="T3">
                <a:pos x="T1" y="0"/>
              </a:cxn>
            </a:cxnLst>
            <a:rect l="T4" t="0" r="T5" b="0"/>
            <a:pathLst>
              <a:path w="243839">
                <a:moveTo>
                  <a:pt x="243839" y="0"/>
                </a:moveTo>
                <a:lnTo>
                  <a:pt x="0" y="0"/>
                </a:lnTo>
              </a:path>
            </a:pathLst>
          </a:custGeom>
          <a:noFill/>
          <a:ln w="18795">
            <a:solidFill>
              <a:srgbClr val="28166F"/>
            </a:solidFill>
            <a:round/>
          </a:ln>
        </p:spPr>
        <p:txBody>
          <a:bodyPr lIns="0" tIns="0" rIns="0" bIns="0"/>
          <a:lstStyle/>
          <a:p>
            <a:endParaRPr lang="el-GR"/>
          </a:p>
        </p:txBody>
      </p:sp>
      <p:sp>
        <p:nvSpPr>
          <p:cNvPr id="11107" name="object 868"/>
          <p:cNvSpPr/>
          <p:nvPr/>
        </p:nvSpPr>
        <p:spPr bwMode="auto">
          <a:xfrm>
            <a:off x="5010150" y="3813175"/>
            <a:ext cx="0" cy="187325"/>
          </a:xfrm>
          <a:custGeom>
            <a:avLst/>
            <a:gdLst>
              <a:gd name="T0" fmla="*/ 0 h 188213"/>
              <a:gd name="T1" fmla="*/ 188213 h 188213"/>
              <a:gd name="T2" fmla="*/ 0 60000 65536"/>
              <a:gd name="T3" fmla="*/ 0 60000 65536"/>
              <a:gd name="T4" fmla="*/ 0 h 188213"/>
              <a:gd name="T5" fmla="*/ 188213 h 188213"/>
            </a:gdLst>
            <a:ahLst/>
            <a:cxnLst>
              <a:cxn ang="T2">
                <a:pos x="0" y="T0"/>
              </a:cxn>
              <a:cxn ang="T3">
                <a:pos x="0" y="T1"/>
              </a:cxn>
            </a:cxnLst>
            <a:rect l="0" t="T4" r="0" b="T5"/>
            <a:pathLst>
              <a:path h="188213">
                <a:moveTo>
                  <a:pt x="0" y="0"/>
                </a:moveTo>
                <a:lnTo>
                  <a:pt x="0" y="188213"/>
                </a:lnTo>
              </a:path>
            </a:pathLst>
          </a:custGeom>
          <a:noFill/>
          <a:ln w="8128">
            <a:solidFill>
              <a:srgbClr val="28166F"/>
            </a:solidFill>
            <a:round/>
          </a:ln>
        </p:spPr>
        <p:txBody>
          <a:bodyPr lIns="0" tIns="0" rIns="0" bIns="0"/>
          <a:lstStyle/>
          <a:p>
            <a:endParaRPr lang="el-GR"/>
          </a:p>
        </p:txBody>
      </p:sp>
      <p:sp>
        <p:nvSpPr>
          <p:cNvPr id="11108" name="object 869"/>
          <p:cNvSpPr/>
          <p:nvPr/>
        </p:nvSpPr>
        <p:spPr bwMode="auto">
          <a:xfrm>
            <a:off x="5002213" y="3803650"/>
            <a:ext cx="11112" cy="12700"/>
          </a:xfrm>
          <a:custGeom>
            <a:avLst/>
            <a:gdLst>
              <a:gd name="T0" fmla="*/ 10667 w 10667"/>
              <a:gd name="T1" fmla="*/ 7620 h 12954"/>
              <a:gd name="T2" fmla="*/ 5333 w 10667"/>
              <a:gd name="T3" fmla="*/ 0 h 12954"/>
              <a:gd name="T4" fmla="*/ 0 w 10667"/>
              <a:gd name="T5" fmla="*/ 5334 h 12954"/>
              <a:gd name="T6" fmla="*/ 5333 w 10667"/>
              <a:gd name="T7" fmla="*/ 12954 h 12954"/>
              <a:gd name="T8" fmla="*/ 10667 w 10667"/>
              <a:gd name="T9" fmla="*/ 7620 h 12954"/>
              <a:gd name="T10" fmla="*/ 0 60000 65536"/>
              <a:gd name="T11" fmla="*/ 0 60000 65536"/>
              <a:gd name="T12" fmla="*/ 0 60000 65536"/>
              <a:gd name="T13" fmla="*/ 0 60000 65536"/>
              <a:gd name="T14" fmla="*/ 0 60000 65536"/>
              <a:gd name="T15" fmla="*/ 0 w 10667"/>
              <a:gd name="T16" fmla="*/ 0 h 12954"/>
              <a:gd name="T17" fmla="*/ 10667 w 10667"/>
              <a:gd name="T18" fmla="*/ 12954 h 12954"/>
            </a:gdLst>
            <a:ahLst/>
            <a:cxnLst>
              <a:cxn ang="T10">
                <a:pos x="T0" y="T1"/>
              </a:cxn>
              <a:cxn ang="T11">
                <a:pos x="T2" y="T3"/>
              </a:cxn>
              <a:cxn ang="T12">
                <a:pos x="T4" y="T5"/>
              </a:cxn>
              <a:cxn ang="T13">
                <a:pos x="T6" y="T7"/>
              </a:cxn>
              <a:cxn ang="T14">
                <a:pos x="T8" y="T9"/>
              </a:cxn>
            </a:cxnLst>
            <a:rect l="T15" t="T16" r="T17" b="T18"/>
            <a:pathLst>
              <a:path w="10667" h="12954">
                <a:moveTo>
                  <a:pt x="10667" y="7620"/>
                </a:moveTo>
                <a:lnTo>
                  <a:pt x="5333" y="0"/>
                </a:lnTo>
                <a:lnTo>
                  <a:pt x="0" y="5334"/>
                </a:lnTo>
                <a:lnTo>
                  <a:pt x="5333" y="12954"/>
                </a:lnTo>
                <a:lnTo>
                  <a:pt x="10667" y="7620"/>
                </a:lnTo>
                <a:close/>
              </a:path>
            </a:pathLst>
          </a:custGeom>
          <a:solidFill>
            <a:srgbClr val="28166F"/>
          </a:solidFill>
          <a:ln w="9525">
            <a:noFill/>
            <a:round/>
          </a:ln>
        </p:spPr>
        <p:txBody>
          <a:bodyPr lIns="0" tIns="0" rIns="0" bIns="0"/>
          <a:lstStyle/>
          <a:p>
            <a:endParaRPr lang="el-GR"/>
          </a:p>
        </p:txBody>
      </p:sp>
      <p:sp>
        <p:nvSpPr>
          <p:cNvPr id="11109" name="object 870"/>
          <p:cNvSpPr/>
          <p:nvPr/>
        </p:nvSpPr>
        <p:spPr bwMode="auto">
          <a:xfrm>
            <a:off x="5002213" y="4000500"/>
            <a:ext cx="11112" cy="7938"/>
          </a:xfrm>
          <a:custGeom>
            <a:avLst/>
            <a:gdLst>
              <a:gd name="T0" fmla="*/ 10667 w 10667"/>
              <a:gd name="T1" fmla="*/ 4572 h 8382"/>
              <a:gd name="T2" fmla="*/ 5333 w 10667"/>
              <a:gd name="T3" fmla="*/ 0 h 8382"/>
              <a:gd name="T4" fmla="*/ 0 w 10667"/>
              <a:gd name="T5" fmla="*/ 3048 h 8382"/>
              <a:gd name="T6" fmla="*/ 3047 w 10667"/>
              <a:gd name="T7" fmla="*/ 8382 h 8382"/>
              <a:gd name="T8" fmla="*/ 10667 w 10667"/>
              <a:gd name="T9" fmla="*/ 4572 h 8382"/>
              <a:gd name="T10" fmla="*/ 0 60000 65536"/>
              <a:gd name="T11" fmla="*/ 0 60000 65536"/>
              <a:gd name="T12" fmla="*/ 0 60000 65536"/>
              <a:gd name="T13" fmla="*/ 0 60000 65536"/>
              <a:gd name="T14" fmla="*/ 0 60000 65536"/>
              <a:gd name="T15" fmla="*/ 0 w 10667"/>
              <a:gd name="T16" fmla="*/ 0 h 8382"/>
              <a:gd name="T17" fmla="*/ 10667 w 10667"/>
              <a:gd name="T18" fmla="*/ 8382 h 8382"/>
            </a:gdLst>
            <a:ahLst/>
            <a:cxnLst>
              <a:cxn ang="T10">
                <a:pos x="T0" y="T1"/>
              </a:cxn>
              <a:cxn ang="T11">
                <a:pos x="T2" y="T3"/>
              </a:cxn>
              <a:cxn ang="T12">
                <a:pos x="T4" y="T5"/>
              </a:cxn>
              <a:cxn ang="T13">
                <a:pos x="T6" y="T7"/>
              </a:cxn>
              <a:cxn ang="T14">
                <a:pos x="T8" y="T9"/>
              </a:cxn>
            </a:cxnLst>
            <a:rect l="T15" t="T16" r="T17" b="T18"/>
            <a:pathLst>
              <a:path w="10667" h="8382">
                <a:moveTo>
                  <a:pt x="10667" y="4572"/>
                </a:moveTo>
                <a:lnTo>
                  <a:pt x="5333" y="0"/>
                </a:lnTo>
                <a:lnTo>
                  <a:pt x="0" y="3048"/>
                </a:lnTo>
                <a:lnTo>
                  <a:pt x="3047" y="8382"/>
                </a:lnTo>
                <a:lnTo>
                  <a:pt x="10667" y="4572"/>
                </a:lnTo>
                <a:close/>
              </a:path>
            </a:pathLst>
          </a:custGeom>
          <a:solidFill>
            <a:srgbClr val="28166F"/>
          </a:solidFill>
          <a:ln w="9525">
            <a:noFill/>
            <a:round/>
          </a:ln>
        </p:spPr>
        <p:txBody>
          <a:bodyPr lIns="0" tIns="0" rIns="0" bIns="0"/>
          <a:lstStyle/>
          <a:p>
            <a:endParaRPr lang="el-GR"/>
          </a:p>
        </p:txBody>
      </p:sp>
      <p:sp>
        <p:nvSpPr>
          <p:cNvPr id="11110" name="object 871"/>
          <p:cNvSpPr/>
          <p:nvPr/>
        </p:nvSpPr>
        <p:spPr bwMode="auto">
          <a:xfrm>
            <a:off x="4778375" y="3997325"/>
            <a:ext cx="4763" cy="23813"/>
          </a:xfrm>
          <a:custGeom>
            <a:avLst/>
            <a:gdLst>
              <a:gd name="T0" fmla="*/ 3048 w 6096"/>
              <a:gd name="T1" fmla="*/ 0 h 23622"/>
              <a:gd name="T2" fmla="*/ 3048 w 6096"/>
              <a:gd name="T3" fmla="*/ 23622 h 23622"/>
              <a:gd name="T4" fmla="*/ 0 60000 65536"/>
              <a:gd name="T5" fmla="*/ 0 60000 65536"/>
              <a:gd name="T6" fmla="*/ 0 w 6096"/>
              <a:gd name="T7" fmla="*/ 0 h 23622"/>
              <a:gd name="T8" fmla="*/ 6096 w 6096"/>
              <a:gd name="T9" fmla="*/ 23622 h 23622"/>
            </a:gdLst>
            <a:ahLst/>
            <a:cxnLst>
              <a:cxn ang="T4">
                <a:pos x="T0" y="T1"/>
              </a:cxn>
              <a:cxn ang="T5">
                <a:pos x="T2" y="T3"/>
              </a:cxn>
            </a:cxnLst>
            <a:rect l="T6" t="T7" r="T8" b="T9"/>
            <a:pathLst>
              <a:path w="6096" h="23622">
                <a:moveTo>
                  <a:pt x="3048" y="0"/>
                </a:moveTo>
                <a:lnTo>
                  <a:pt x="3048" y="23622"/>
                </a:lnTo>
              </a:path>
            </a:pathLst>
          </a:custGeom>
          <a:noFill/>
          <a:ln w="7366">
            <a:solidFill>
              <a:srgbClr val="1F1A17"/>
            </a:solidFill>
            <a:round/>
          </a:ln>
        </p:spPr>
        <p:txBody>
          <a:bodyPr lIns="0" tIns="0" rIns="0" bIns="0"/>
          <a:lstStyle/>
          <a:p>
            <a:endParaRPr lang="el-GR"/>
          </a:p>
        </p:txBody>
      </p:sp>
      <p:sp>
        <p:nvSpPr>
          <p:cNvPr id="11111" name="object 872"/>
          <p:cNvSpPr/>
          <p:nvPr/>
        </p:nvSpPr>
        <p:spPr bwMode="auto">
          <a:xfrm>
            <a:off x="4768850" y="4011613"/>
            <a:ext cx="23813" cy="0"/>
          </a:xfrm>
          <a:custGeom>
            <a:avLst/>
            <a:gdLst>
              <a:gd name="T0" fmla="*/ 24384 w 24384"/>
              <a:gd name="T1" fmla="*/ 0 w 24384"/>
              <a:gd name="T2" fmla="*/ 0 60000 65536"/>
              <a:gd name="T3" fmla="*/ 0 60000 65536"/>
              <a:gd name="T4" fmla="*/ 0 w 24384"/>
              <a:gd name="T5" fmla="*/ 24384 w 24384"/>
            </a:gdLst>
            <a:ahLst/>
            <a:cxnLst>
              <a:cxn ang="T2">
                <a:pos x="T0" y="0"/>
              </a:cxn>
              <a:cxn ang="T3">
                <a:pos x="T1" y="0"/>
              </a:cxn>
            </a:cxnLst>
            <a:rect l="T4" t="0" r="T5" b="0"/>
            <a:pathLst>
              <a:path w="24384">
                <a:moveTo>
                  <a:pt x="24384" y="0"/>
                </a:moveTo>
                <a:lnTo>
                  <a:pt x="0" y="0"/>
                </a:lnTo>
              </a:path>
            </a:pathLst>
          </a:custGeom>
          <a:noFill/>
          <a:ln w="11937">
            <a:solidFill>
              <a:srgbClr val="28166F"/>
            </a:solidFill>
            <a:round/>
          </a:ln>
        </p:spPr>
        <p:txBody>
          <a:bodyPr lIns="0" tIns="0" rIns="0" bIns="0"/>
          <a:lstStyle/>
          <a:p>
            <a:endParaRPr lang="el-GR"/>
          </a:p>
        </p:txBody>
      </p:sp>
      <p:sp>
        <p:nvSpPr>
          <p:cNvPr id="11112" name="object 873"/>
          <p:cNvSpPr/>
          <p:nvPr/>
        </p:nvSpPr>
        <p:spPr bwMode="auto">
          <a:xfrm>
            <a:off x="4773613" y="4014788"/>
            <a:ext cx="19050" cy="0"/>
          </a:xfrm>
          <a:custGeom>
            <a:avLst/>
            <a:gdLst>
              <a:gd name="T0" fmla="*/ 19049 w 19049"/>
              <a:gd name="T1" fmla="*/ 0 w 19049"/>
              <a:gd name="T2" fmla="*/ 0 60000 65536"/>
              <a:gd name="T3" fmla="*/ 0 60000 65536"/>
              <a:gd name="T4" fmla="*/ 0 w 19049"/>
              <a:gd name="T5" fmla="*/ 19049 w 19049"/>
            </a:gdLst>
            <a:ahLst/>
            <a:cxnLst>
              <a:cxn ang="T2">
                <a:pos x="T0" y="0"/>
              </a:cxn>
              <a:cxn ang="T3">
                <a:pos x="T1" y="0"/>
              </a:cxn>
            </a:cxnLst>
            <a:rect l="T4" t="0" r="T5" b="0"/>
            <a:pathLst>
              <a:path w="19049">
                <a:moveTo>
                  <a:pt x="19049" y="0"/>
                </a:moveTo>
                <a:lnTo>
                  <a:pt x="0" y="0"/>
                </a:lnTo>
              </a:path>
            </a:pathLst>
          </a:custGeom>
          <a:noFill/>
          <a:ln w="16509">
            <a:solidFill>
              <a:srgbClr val="28166F"/>
            </a:solidFill>
            <a:round/>
          </a:ln>
        </p:spPr>
        <p:txBody>
          <a:bodyPr lIns="0" tIns="0" rIns="0" bIns="0"/>
          <a:lstStyle/>
          <a:p>
            <a:endParaRPr lang="el-GR"/>
          </a:p>
        </p:txBody>
      </p:sp>
      <p:sp>
        <p:nvSpPr>
          <p:cNvPr id="11113" name="object 874"/>
          <p:cNvSpPr/>
          <p:nvPr/>
        </p:nvSpPr>
        <p:spPr bwMode="auto">
          <a:xfrm>
            <a:off x="4772025" y="4014788"/>
            <a:ext cx="6350" cy="1587"/>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1114" name="object 875"/>
          <p:cNvSpPr/>
          <p:nvPr/>
        </p:nvSpPr>
        <p:spPr bwMode="auto">
          <a:xfrm>
            <a:off x="4787900" y="4003675"/>
            <a:ext cx="1588" cy="7938"/>
          </a:xfrm>
          <a:custGeom>
            <a:avLst/>
            <a:gdLst>
              <a:gd name="T0" fmla="*/ 762 w 1524"/>
              <a:gd name="T1" fmla="*/ 0 h 6857"/>
              <a:gd name="T2" fmla="*/ 762 w 1524"/>
              <a:gd name="T3" fmla="*/ 6857 h 6857"/>
              <a:gd name="T4" fmla="*/ 0 60000 65536"/>
              <a:gd name="T5" fmla="*/ 0 60000 65536"/>
              <a:gd name="T6" fmla="*/ 0 w 1524"/>
              <a:gd name="T7" fmla="*/ 0 h 6857"/>
              <a:gd name="T8" fmla="*/ 1524 w 1524"/>
              <a:gd name="T9" fmla="*/ 6857 h 6857"/>
            </a:gdLst>
            <a:ahLst/>
            <a:cxnLst>
              <a:cxn ang="T4">
                <a:pos x="T0" y="T1"/>
              </a:cxn>
              <a:cxn ang="T5">
                <a:pos x="T2" y="T3"/>
              </a:cxn>
            </a:cxnLst>
            <a:rect l="T6" t="T7" r="T8" b="T9"/>
            <a:pathLst>
              <a:path w="1524" h="6857">
                <a:moveTo>
                  <a:pt x="762" y="0"/>
                </a:moveTo>
                <a:lnTo>
                  <a:pt x="762" y="6857"/>
                </a:lnTo>
              </a:path>
            </a:pathLst>
          </a:custGeom>
          <a:noFill/>
          <a:ln w="3175">
            <a:solidFill>
              <a:srgbClr val="28166F"/>
            </a:solidFill>
            <a:round/>
          </a:ln>
        </p:spPr>
        <p:txBody>
          <a:bodyPr lIns="0" tIns="0" rIns="0" bIns="0"/>
          <a:lstStyle/>
          <a:p>
            <a:endParaRPr lang="el-GR"/>
          </a:p>
        </p:txBody>
      </p:sp>
      <p:sp>
        <p:nvSpPr>
          <p:cNvPr id="11115" name="object 876"/>
          <p:cNvSpPr/>
          <p:nvPr/>
        </p:nvSpPr>
        <p:spPr bwMode="auto">
          <a:xfrm>
            <a:off x="4773613" y="4017963"/>
            <a:ext cx="15875" cy="0"/>
          </a:xfrm>
          <a:custGeom>
            <a:avLst/>
            <a:gdLst>
              <a:gd name="T0" fmla="*/ 15239 w 15239"/>
              <a:gd name="T1" fmla="*/ 0 w 15239"/>
              <a:gd name="T2" fmla="*/ 0 60000 65536"/>
              <a:gd name="T3" fmla="*/ 0 60000 65536"/>
              <a:gd name="T4" fmla="*/ 0 w 15239"/>
              <a:gd name="T5" fmla="*/ 15239 w 15239"/>
            </a:gdLst>
            <a:ahLst/>
            <a:cxnLst>
              <a:cxn ang="T2">
                <a:pos x="T0" y="0"/>
              </a:cxn>
              <a:cxn ang="T3">
                <a:pos x="T1" y="0"/>
              </a:cxn>
            </a:cxnLst>
            <a:rect l="T4" t="0" r="T5" b="0"/>
            <a:pathLst>
              <a:path w="15239">
                <a:moveTo>
                  <a:pt x="15239" y="0"/>
                </a:moveTo>
                <a:lnTo>
                  <a:pt x="0" y="0"/>
                </a:lnTo>
              </a:path>
            </a:pathLst>
          </a:custGeom>
          <a:noFill/>
          <a:ln w="16509">
            <a:solidFill>
              <a:srgbClr val="28166F"/>
            </a:solidFill>
            <a:round/>
          </a:ln>
        </p:spPr>
        <p:txBody>
          <a:bodyPr lIns="0" tIns="0" rIns="0" bIns="0"/>
          <a:lstStyle/>
          <a:p>
            <a:endParaRPr lang="el-GR"/>
          </a:p>
        </p:txBody>
      </p:sp>
      <p:sp>
        <p:nvSpPr>
          <p:cNvPr id="11116" name="object 877"/>
          <p:cNvSpPr/>
          <p:nvPr/>
        </p:nvSpPr>
        <p:spPr bwMode="auto">
          <a:xfrm>
            <a:off x="4787900" y="4014788"/>
            <a:ext cx="1588"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117" name="object 878"/>
          <p:cNvSpPr/>
          <p:nvPr/>
        </p:nvSpPr>
        <p:spPr bwMode="auto">
          <a:xfrm>
            <a:off x="4799013" y="3997325"/>
            <a:ext cx="6350" cy="23813"/>
          </a:xfrm>
          <a:custGeom>
            <a:avLst/>
            <a:gdLst>
              <a:gd name="T0" fmla="*/ 3429 w 6858"/>
              <a:gd name="T1" fmla="*/ 0 h 23622"/>
              <a:gd name="T2" fmla="*/ 3429 w 6858"/>
              <a:gd name="T3" fmla="*/ 23622 h 23622"/>
              <a:gd name="T4" fmla="*/ 0 60000 65536"/>
              <a:gd name="T5" fmla="*/ 0 60000 65536"/>
              <a:gd name="T6" fmla="*/ 0 w 6858"/>
              <a:gd name="T7" fmla="*/ 0 h 23622"/>
              <a:gd name="T8" fmla="*/ 6858 w 6858"/>
              <a:gd name="T9" fmla="*/ 23622 h 23622"/>
            </a:gdLst>
            <a:ahLst/>
            <a:cxnLst>
              <a:cxn ang="T4">
                <a:pos x="T0" y="T1"/>
              </a:cxn>
              <a:cxn ang="T5">
                <a:pos x="T2" y="T3"/>
              </a:cxn>
            </a:cxnLst>
            <a:rect l="T6" t="T7" r="T8" b="T9"/>
            <a:pathLst>
              <a:path w="6858" h="23622">
                <a:moveTo>
                  <a:pt x="3429" y="0"/>
                </a:moveTo>
                <a:lnTo>
                  <a:pt x="3429" y="23622"/>
                </a:lnTo>
              </a:path>
            </a:pathLst>
          </a:custGeom>
          <a:noFill/>
          <a:ln w="8128">
            <a:solidFill>
              <a:srgbClr val="1F1A17"/>
            </a:solidFill>
            <a:round/>
          </a:ln>
        </p:spPr>
        <p:txBody>
          <a:bodyPr lIns="0" tIns="0" rIns="0" bIns="0"/>
          <a:lstStyle/>
          <a:p>
            <a:endParaRPr lang="el-GR"/>
          </a:p>
        </p:txBody>
      </p:sp>
      <p:sp>
        <p:nvSpPr>
          <p:cNvPr id="11118" name="object 879"/>
          <p:cNvSpPr/>
          <p:nvPr/>
        </p:nvSpPr>
        <p:spPr bwMode="auto">
          <a:xfrm>
            <a:off x="4792663" y="4013200"/>
            <a:ext cx="20637" cy="0"/>
          </a:xfrm>
          <a:custGeom>
            <a:avLst/>
            <a:gdLst>
              <a:gd name="T0" fmla="*/ 19812 w 19812"/>
              <a:gd name="T1" fmla="*/ 0 w 19812"/>
              <a:gd name="T2" fmla="*/ 0 60000 65536"/>
              <a:gd name="T3" fmla="*/ 0 60000 65536"/>
              <a:gd name="T4" fmla="*/ 0 w 19812"/>
              <a:gd name="T5" fmla="*/ 19812 w 19812"/>
            </a:gdLst>
            <a:ahLst/>
            <a:cxnLst>
              <a:cxn ang="T2">
                <a:pos x="T0" y="0"/>
              </a:cxn>
              <a:cxn ang="T3">
                <a:pos x="T1" y="0"/>
              </a:cxn>
            </a:cxnLst>
            <a:rect l="T4" t="0" r="T5" b="0"/>
            <a:pathLst>
              <a:path w="19812">
                <a:moveTo>
                  <a:pt x="19812" y="0"/>
                </a:moveTo>
                <a:lnTo>
                  <a:pt x="0" y="0"/>
                </a:lnTo>
              </a:path>
            </a:pathLst>
          </a:custGeom>
          <a:noFill/>
          <a:ln w="12319">
            <a:solidFill>
              <a:srgbClr val="28166F"/>
            </a:solidFill>
            <a:round/>
          </a:ln>
        </p:spPr>
        <p:txBody>
          <a:bodyPr lIns="0" tIns="0" rIns="0" bIns="0"/>
          <a:lstStyle/>
          <a:p>
            <a:endParaRPr lang="el-GR"/>
          </a:p>
        </p:txBody>
      </p:sp>
      <p:sp>
        <p:nvSpPr>
          <p:cNvPr id="11119" name="object 880"/>
          <p:cNvSpPr/>
          <p:nvPr/>
        </p:nvSpPr>
        <p:spPr bwMode="auto">
          <a:xfrm>
            <a:off x="4808538" y="4006850"/>
            <a:ext cx="17462" cy="0"/>
          </a:xfrm>
          <a:custGeom>
            <a:avLst/>
            <a:gdLst>
              <a:gd name="T0" fmla="*/ 18288 w 18288"/>
              <a:gd name="T1" fmla="*/ 0 w 18288"/>
              <a:gd name="T2" fmla="*/ 0 60000 65536"/>
              <a:gd name="T3" fmla="*/ 0 60000 65536"/>
              <a:gd name="T4" fmla="*/ 0 w 18288"/>
              <a:gd name="T5" fmla="*/ 18288 w 18288"/>
            </a:gdLst>
            <a:ahLst/>
            <a:cxnLst>
              <a:cxn ang="T2">
                <a:pos x="T0" y="0"/>
              </a:cxn>
              <a:cxn ang="T3">
                <a:pos x="T1" y="0"/>
              </a:cxn>
            </a:cxnLst>
            <a:rect l="T4" t="0" r="T5" b="0"/>
            <a:pathLst>
              <a:path w="18288">
                <a:moveTo>
                  <a:pt x="18288" y="0"/>
                </a:moveTo>
                <a:lnTo>
                  <a:pt x="0" y="0"/>
                </a:lnTo>
              </a:path>
            </a:pathLst>
          </a:custGeom>
          <a:noFill/>
          <a:ln w="9651">
            <a:solidFill>
              <a:srgbClr val="28166F"/>
            </a:solidFill>
            <a:round/>
          </a:ln>
        </p:spPr>
        <p:txBody>
          <a:bodyPr lIns="0" tIns="0" rIns="0" bIns="0"/>
          <a:lstStyle/>
          <a:p>
            <a:endParaRPr lang="el-GR"/>
          </a:p>
        </p:txBody>
      </p:sp>
      <p:sp>
        <p:nvSpPr>
          <p:cNvPr id="11120" name="object 881"/>
          <p:cNvSpPr/>
          <p:nvPr/>
        </p:nvSpPr>
        <p:spPr bwMode="auto">
          <a:xfrm>
            <a:off x="4792663" y="4006850"/>
            <a:ext cx="6350" cy="0"/>
          </a:xfrm>
          <a:custGeom>
            <a:avLst/>
            <a:gdLst>
              <a:gd name="T0" fmla="*/ 6095 w 6095"/>
              <a:gd name="T1" fmla="*/ 0 w 6095"/>
              <a:gd name="T2" fmla="*/ 0 60000 65536"/>
              <a:gd name="T3" fmla="*/ 0 60000 65536"/>
              <a:gd name="T4" fmla="*/ 0 w 6095"/>
              <a:gd name="T5" fmla="*/ 6095 w 6095"/>
            </a:gdLst>
            <a:ahLst/>
            <a:cxnLst>
              <a:cxn ang="T2">
                <a:pos x="T0" y="0"/>
              </a:cxn>
              <a:cxn ang="T3">
                <a:pos x="T1" y="0"/>
              </a:cxn>
            </a:cxnLst>
            <a:rect l="T4" t="0" r="T5" b="0"/>
            <a:pathLst>
              <a:path w="6095">
                <a:moveTo>
                  <a:pt x="6095" y="0"/>
                </a:moveTo>
                <a:lnTo>
                  <a:pt x="0" y="0"/>
                </a:lnTo>
              </a:path>
            </a:pathLst>
          </a:custGeom>
          <a:noFill/>
          <a:ln w="7365">
            <a:solidFill>
              <a:srgbClr val="28166F"/>
            </a:solidFill>
            <a:round/>
          </a:ln>
        </p:spPr>
        <p:txBody>
          <a:bodyPr lIns="0" tIns="0" rIns="0" bIns="0"/>
          <a:lstStyle/>
          <a:p>
            <a:endParaRPr lang="el-GR"/>
          </a:p>
        </p:txBody>
      </p:sp>
      <p:sp>
        <p:nvSpPr>
          <p:cNvPr id="11121" name="object 882"/>
          <p:cNvSpPr/>
          <p:nvPr/>
        </p:nvSpPr>
        <p:spPr bwMode="auto">
          <a:xfrm>
            <a:off x="4797425" y="4014788"/>
            <a:ext cx="15875" cy="6350"/>
          </a:xfrm>
          <a:custGeom>
            <a:avLst/>
            <a:gdLst>
              <a:gd name="T0" fmla="*/ 7620 w 15239"/>
              <a:gd name="T1" fmla="*/ 0 h 6095"/>
              <a:gd name="T2" fmla="*/ 7620 w 15239"/>
              <a:gd name="T3" fmla="*/ 6095 h 6095"/>
              <a:gd name="T4" fmla="*/ 0 60000 65536"/>
              <a:gd name="T5" fmla="*/ 0 60000 65536"/>
              <a:gd name="T6" fmla="*/ 0 w 15239"/>
              <a:gd name="T7" fmla="*/ 0 h 6095"/>
              <a:gd name="T8" fmla="*/ 15239 w 15239"/>
              <a:gd name="T9" fmla="*/ 6095 h 6095"/>
            </a:gdLst>
            <a:ahLst/>
            <a:cxnLst>
              <a:cxn ang="T4">
                <a:pos x="T0" y="T1"/>
              </a:cxn>
              <a:cxn ang="T5">
                <a:pos x="T2" y="T3"/>
              </a:cxn>
            </a:cxnLst>
            <a:rect l="T6" t="T7" r="T8" b="T9"/>
            <a:pathLst>
              <a:path w="15239" h="6095">
                <a:moveTo>
                  <a:pt x="7620" y="0"/>
                </a:moveTo>
                <a:lnTo>
                  <a:pt x="7620" y="6095"/>
                </a:lnTo>
              </a:path>
            </a:pathLst>
          </a:custGeom>
          <a:noFill/>
          <a:ln w="16509">
            <a:solidFill>
              <a:srgbClr val="28166F"/>
            </a:solidFill>
            <a:round/>
          </a:ln>
        </p:spPr>
        <p:txBody>
          <a:bodyPr lIns="0" tIns="0" rIns="0" bIns="0"/>
          <a:lstStyle/>
          <a:p>
            <a:endParaRPr lang="el-GR"/>
          </a:p>
        </p:txBody>
      </p:sp>
      <p:sp>
        <p:nvSpPr>
          <p:cNvPr id="11122" name="object 883"/>
          <p:cNvSpPr/>
          <p:nvPr/>
        </p:nvSpPr>
        <p:spPr bwMode="auto">
          <a:xfrm>
            <a:off x="4795838" y="4016375"/>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0700">
            <a:solidFill>
              <a:srgbClr val="28166F"/>
            </a:solidFill>
            <a:round/>
          </a:ln>
        </p:spPr>
        <p:txBody>
          <a:bodyPr lIns="0" tIns="0" rIns="0" bIns="0"/>
          <a:lstStyle/>
          <a:p>
            <a:endParaRPr lang="el-GR"/>
          </a:p>
        </p:txBody>
      </p:sp>
      <p:sp>
        <p:nvSpPr>
          <p:cNvPr id="11123" name="object 884"/>
          <p:cNvSpPr/>
          <p:nvPr/>
        </p:nvSpPr>
        <p:spPr bwMode="auto">
          <a:xfrm>
            <a:off x="4795838"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124" name="object 885"/>
          <p:cNvSpPr/>
          <p:nvPr/>
        </p:nvSpPr>
        <p:spPr bwMode="auto">
          <a:xfrm>
            <a:off x="4822825" y="3997325"/>
            <a:ext cx="9525" cy="23813"/>
          </a:xfrm>
          <a:custGeom>
            <a:avLst/>
            <a:gdLst>
              <a:gd name="T0" fmla="*/ 4190 w 8382"/>
              <a:gd name="T1" fmla="*/ 0 h 23622"/>
              <a:gd name="T2" fmla="*/ 4190 w 8382"/>
              <a:gd name="T3" fmla="*/ 23622 h 23622"/>
              <a:gd name="T4" fmla="*/ 0 60000 65536"/>
              <a:gd name="T5" fmla="*/ 0 60000 65536"/>
              <a:gd name="T6" fmla="*/ 0 w 8382"/>
              <a:gd name="T7" fmla="*/ 0 h 23622"/>
              <a:gd name="T8" fmla="*/ 8382 w 8382"/>
              <a:gd name="T9" fmla="*/ 23622 h 23622"/>
            </a:gdLst>
            <a:ahLst/>
            <a:cxnLst>
              <a:cxn ang="T4">
                <a:pos x="T0" y="T1"/>
              </a:cxn>
              <a:cxn ang="T5">
                <a:pos x="T2" y="T3"/>
              </a:cxn>
            </a:cxnLst>
            <a:rect l="T6" t="T7" r="T8" b="T9"/>
            <a:pathLst>
              <a:path w="8382" h="23622">
                <a:moveTo>
                  <a:pt x="4190" y="0"/>
                </a:moveTo>
                <a:lnTo>
                  <a:pt x="4190" y="23622"/>
                </a:lnTo>
              </a:path>
            </a:pathLst>
          </a:custGeom>
          <a:noFill/>
          <a:ln w="9652">
            <a:solidFill>
              <a:srgbClr val="1F1A17"/>
            </a:solidFill>
            <a:round/>
          </a:ln>
        </p:spPr>
        <p:txBody>
          <a:bodyPr lIns="0" tIns="0" rIns="0" bIns="0"/>
          <a:lstStyle/>
          <a:p>
            <a:endParaRPr lang="el-GR"/>
          </a:p>
        </p:txBody>
      </p:sp>
      <p:sp>
        <p:nvSpPr>
          <p:cNvPr id="11125" name="object 886"/>
          <p:cNvSpPr/>
          <p:nvPr/>
        </p:nvSpPr>
        <p:spPr bwMode="auto">
          <a:xfrm>
            <a:off x="4818063" y="4013200"/>
            <a:ext cx="17462" cy="0"/>
          </a:xfrm>
          <a:custGeom>
            <a:avLst/>
            <a:gdLst>
              <a:gd name="T0" fmla="*/ 18287 w 18287"/>
              <a:gd name="T1" fmla="*/ 0 w 18287"/>
              <a:gd name="T2" fmla="*/ 0 60000 65536"/>
              <a:gd name="T3" fmla="*/ 0 60000 65536"/>
              <a:gd name="T4" fmla="*/ 0 w 18287"/>
              <a:gd name="T5" fmla="*/ 18287 w 18287"/>
            </a:gdLst>
            <a:ahLst/>
            <a:cxnLst>
              <a:cxn ang="T2">
                <a:pos x="T0" y="0"/>
              </a:cxn>
              <a:cxn ang="T3">
                <a:pos x="T1" y="0"/>
              </a:cxn>
            </a:cxnLst>
            <a:rect l="T4" t="0" r="T5" b="0"/>
            <a:pathLst>
              <a:path w="18287">
                <a:moveTo>
                  <a:pt x="18287" y="0"/>
                </a:moveTo>
                <a:lnTo>
                  <a:pt x="0" y="0"/>
                </a:lnTo>
              </a:path>
            </a:pathLst>
          </a:custGeom>
          <a:noFill/>
          <a:ln w="11556">
            <a:solidFill>
              <a:srgbClr val="28166F"/>
            </a:solidFill>
            <a:round/>
          </a:ln>
        </p:spPr>
        <p:txBody>
          <a:bodyPr lIns="0" tIns="0" rIns="0" bIns="0"/>
          <a:lstStyle/>
          <a:p>
            <a:endParaRPr lang="el-GR"/>
          </a:p>
        </p:txBody>
      </p:sp>
      <p:sp>
        <p:nvSpPr>
          <p:cNvPr id="11126" name="object 887"/>
          <p:cNvSpPr/>
          <p:nvPr/>
        </p:nvSpPr>
        <p:spPr bwMode="auto">
          <a:xfrm>
            <a:off x="4814888" y="4008438"/>
            <a:ext cx="7937" cy="6350"/>
          </a:xfrm>
          <a:custGeom>
            <a:avLst/>
            <a:gdLst>
              <a:gd name="T0" fmla="*/ 4191 w 8382"/>
              <a:gd name="T1" fmla="*/ 0 h 6858"/>
              <a:gd name="T2" fmla="*/ 4191 w 8382"/>
              <a:gd name="T3" fmla="*/ 6858 h 6858"/>
              <a:gd name="T4" fmla="*/ 0 60000 65536"/>
              <a:gd name="T5" fmla="*/ 0 60000 65536"/>
              <a:gd name="T6" fmla="*/ 0 w 8382"/>
              <a:gd name="T7" fmla="*/ 0 h 6858"/>
              <a:gd name="T8" fmla="*/ 8382 w 8382"/>
              <a:gd name="T9" fmla="*/ 6858 h 6858"/>
            </a:gdLst>
            <a:ahLst/>
            <a:cxnLst>
              <a:cxn ang="T4">
                <a:pos x="T0" y="T1"/>
              </a:cxn>
              <a:cxn ang="T5">
                <a:pos x="T2" y="T3"/>
              </a:cxn>
            </a:cxnLst>
            <a:rect l="T6" t="T7" r="T8" b="T9"/>
            <a:pathLst>
              <a:path w="8382" h="6858">
                <a:moveTo>
                  <a:pt x="4191" y="0"/>
                </a:moveTo>
                <a:lnTo>
                  <a:pt x="4191" y="6858"/>
                </a:lnTo>
              </a:path>
            </a:pathLst>
          </a:custGeom>
          <a:noFill/>
          <a:ln w="9652">
            <a:solidFill>
              <a:srgbClr val="28166F"/>
            </a:solidFill>
            <a:round/>
          </a:ln>
        </p:spPr>
        <p:txBody>
          <a:bodyPr lIns="0" tIns="0" rIns="0" bIns="0"/>
          <a:lstStyle/>
          <a:p>
            <a:endParaRPr lang="el-GR"/>
          </a:p>
        </p:txBody>
      </p:sp>
      <p:sp>
        <p:nvSpPr>
          <p:cNvPr id="11127" name="object 888"/>
          <p:cNvSpPr/>
          <p:nvPr/>
        </p:nvSpPr>
        <p:spPr bwMode="auto">
          <a:xfrm>
            <a:off x="4818063" y="4014788"/>
            <a:ext cx="4762" cy="1587"/>
          </a:xfrm>
          <a:custGeom>
            <a:avLst/>
            <a:gdLst>
              <a:gd name="T0" fmla="*/ 2667 w 5334"/>
              <a:gd name="T1" fmla="*/ 0 h 1524"/>
              <a:gd name="T2" fmla="*/ 2667 w 5334"/>
              <a:gd name="T3" fmla="*/ 1524 h 1524"/>
              <a:gd name="T4" fmla="*/ 0 60000 65536"/>
              <a:gd name="T5" fmla="*/ 0 60000 65536"/>
              <a:gd name="T6" fmla="*/ 0 w 5334"/>
              <a:gd name="T7" fmla="*/ 0 h 1524"/>
              <a:gd name="T8" fmla="*/ 5334 w 5334"/>
              <a:gd name="T9" fmla="*/ 1524 h 1524"/>
            </a:gdLst>
            <a:ahLst/>
            <a:cxnLst>
              <a:cxn ang="T4">
                <a:pos x="T0" y="T1"/>
              </a:cxn>
              <a:cxn ang="T5">
                <a:pos x="T2" y="T3"/>
              </a:cxn>
            </a:cxnLst>
            <a:rect l="T6" t="T7" r="T8" b="T9"/>
            <a:pathLst>
              <a:path w="5334" h="1524">
                <a:moveTo>
                  <a:pt x="2667" y="0"/>
                </a:moveTo>
                <a:lnTo>
                  <a:pt x="2667" y="1524"/>
                </a:lnTo>
              </a:path>
            </a:pathLst>
          </a:custGeom>
          <a:noFill/>
          <a:ln w="6604">
            <a:solidFill>
              <a:srgbClr val="28166F"/>
            </a:solidFill>
            <a:round/>
          </a:ln>
        </p:spPr>
        <p:txBody>
          <a:bodyPr lIns="0" tIns="0" rIns="0" bIns="0"/>
          <a:lstStyle/>
          <a:p>
            <a:endParaRPr lang="el-GR"/>
          </a:p>
        </p:txBody>
      </p:sp>
      <p:sp>
        <p:nvSpPr>
          <p:cNvPr id="11128" name="object 889"/>
          <p:cNvSpPr/>
          <p:nvPr/>
        </p:nvSpPr>
        <p:spPr bwMode="auto">
          <a:xfrm>
            <a:off x="4827588" y="4006850"/>
            <a:ext cx="11112" cy="0"/>
          </a:xfrm>
          <a:custGeom>
            <a:avLst/>
            <a:gdLst>
              <a:gd name="T0" fmla="*/ 10668 w 10668"/>
              <a:gd name="T1" fmla="*/ 0 w 10668"/>
              <a:gd name="T2" fmla="*/ 0 60000 65536"/>
              <a:gd name="T3" fmla="*/ 0 60000 65536"/>
              <a:gd name="T4" fmla="*/ 0 w 10668"/>
              <a:gd name="T5" fmla="*/ 10668 w 10668"/>
            </a:gdLst>
            <a:ahLst/>
            <a:cxnLst>
              <a:cxn ang="T2">
                <a:pos x="T0" y="0"/>
              </a:cxn>
              <a:cxn ang="T3">
                <a:pos x="T1" y="0"/>
              </a:cxn>
            </a:cxnLst>
            <a:rect l="T4" t="0" r="T5" b="0"/>
            <a:pathLst>
              <a:path w="10668">
                <a:moveTo>
                  <a:pt x="10668" y="0"/>
                </a:moveTo>
                <a:lnTo>
                  <a:pt x="0" y="0"/>
                </a:lnTo>
              </a:path>
            </a:pathLst>
          </a:custGeom>
          <a:noFill/>
          <a:ln w="8128">
            <a:solidFill>
              <a:srgbClr val="28166F"/>
            </a:solidFill>
            <a:round/>
          </a:ln>
        </p:spPr>
        <p:txBody>
          <a:bodyPr lIns="0" tIns="0" rIns="0" bIns="0"/>
          <a:lstStyle/>
          <a:p>
            <a:endParaRPr lang="el-GR"/>
          </a:p>
        </p:txBody>
      </p:sp>
      <p:sp>
        <p:nvSpPr>
          <p:cNvPr id="11129" name="object 890"/>
          <p:cNvSpPr/>
          <p:nvPr/>
        </p:nvSpPr>
        <p:spPr bwMode="auto">
          <a:xfrm>
            <a:off x="4818063" y="4016375"/>
            <a:ext cx="17462" cy="0"/>
          </a:xfrm>
          <a:custGeom>
            <a:avLst/>
            <a:gdLst>
              <a:gd name="T0" fmla="*/ 16763 w 16763"/>
              <a:gd name="T1" fmla="*/ 0 w 16763"/>
              <a:gd name="T2" fmla="*/ 0 60000 65536"/>
              <a:gd name="T3" fmla="*/ 0 60000 65536"/>
              <a:gd name="T4" fmla="*/ 0 w 16763"/>
              <a:gd name="T5" fmla="*/ 16763 w 16763"/>
            </a:gdLst>
            <a:ahLst/>
            <a:cxnLst>
              <a:cxn ang="T2">
                <a:pos x="T0" y="0"/>
              </a:cxn>
              <a:cxn ang="T3">
                <a:pos x="T1" y="0"/>
              </a:cxn>
            </a:cxnLst>
            <a:rect l="T4" t="0" r="T5" b="0"/>
            <a:pathLst>
              <a:path w="16763">
                <a:moveTo>
                  <a:pt x="16763" y="0"/>
                </a:moveTo>
                <a:lnTo>
                  <a:pt x="0" y="0"/>
                </a:lnTo>
              </a:path>
            </a:pathLst>
          </a:custGeom>
          <a:noFill/>
          <a:ln w="20700">
            <a:solidFill>
              <a:srgbClr val="28166F"/>
            </a:solidFill>
            <a:round/>
          </a:ln>
        </p:spPr>
        <p:txBody>
          <a:bodyPr lIns="0" tIns="0" rIns="0" bIns="0"/>
          <a:lstStyle/>
          <a:p>
            <a:endParaRPr lang="el-GR"/>
          </a:p>
        </p:txBody>
      </p:sp>
      <p:sp>
        <p:nvSpPr>
          <p:cNvPr id="11130" name="object 891"/>
          <p:cNvSpPr/>
          <p:nvPr/>
        </p:nvSpPr>
        <p:spPr bwMode="auto">
          <a:xfrm>
            <a:off x="4833938" y="4014788"/>
            <a:ext cx="1587" cy="6350"/>
          </a:xfrm>
          <a:custGeom>
            <a:avLst/>
            <a:gdLst>
              <a:gd name="T0" fmla="*/ 762 w 1524"/>
              <a:gd name="T1" fmla="*/ 0 h 6095"/>
              <a:gd name="T2" fmla="*/ 762 w 1524"/>
              <a:gd name="T3" fmla="*/ 6095 h 6095"/>
              <a:gd name="T4" fmla="*/ 0 60000 65536"/>
              <a:gd name="T5" fmla="*/ 0 60000 65536"/>
              <a:gd name="T6" fmla="*/ 0 w 1524"/>
              <a:gd name="T7" fmla="*/ 0 h 6095"/>
              <a:gd name="T8" fmla="*/ 1524 w 1524"/>
              <a:gd name="T9" fmla="*/ 6095 h 6095"/>
            </a:gdLst>
            <a:ahLst/>
            <a:cxnLst>
              <a:cxn ang="T4">
                <a:pos x="T0" y="T1"/>
              </a:cxn>
              <a:cxn ang="T5">
                <a:pos x="T2" y="T3"/>
              </a:cxn>
            </a:cxnLst>
            <a:rect l="T6" t="T7" r="T8" b="T9"/>
            <a:pathLst>
              <a:path w="1524" h="6095">
                <a:moveTo>
                  <a:pt x="762" y="0"/>
                </a:moveTo>
                <a:lnTo>
                  <a:pt x="762" y="6095"/>
                </a:lnTo>
              </a:path>
            </a:pathLst>
          </a:custGeom>
          <a:noFill/>
          <a:ln w="3175">
            <a:solidFill>
              <a:srgbClr val="28166F"/>
            </a:solidFill>
            <a:round/>
          </a:ln>
        </p:spPr>
        <p:txBody>
          <a:bodyPr lIns="0" tIns="0" rIns="0" bIns="0"/>
          <a:lstStyle/>
          <a:p>
            <a:endParaRPr lang="el-GR"/>
          </a:p>
        </p:txBody>
      </p:sp>
      <p:sp>
        <p:nvSpPr>
          <p:cNvPr id="11131" name="object 892"/>
          <p:cNvSpPr/>
          <p:nvPr/>
        </p:nvSpPr>
        <p:spPr bwMode="auto">
          <a:xfrm>
            <a:off x="4843463" y="3997325"/>
            <a:ext cx="11112" cy="23813"/>
          </a:xfrm>
          <a:custGeom>
            <a:avLst/>
            <a:gdLst>
              <a:gd name="T0" fmla="*/ 5333 w 10667"/>
              <a:gd name="T1" fmla="*/ 0 h 23622"/>
              <a:gd name="T2" fmla="*/ 5333 w 10667"/>
              <a:gd name="T3" fmla="*/ 23622 h 23622"/>
              <a:gd name="T4" fmla="*/ 0 60000 65536"/>
              <a:gd name="T5" fmla="*/ 0 60000 65536"/>
              <a:gd name="T6" fmla="*/ 0 w 10667"/>
              <a:gd name="T7" fmla="*/ 0 h 23622"/>
              <a:gd name="T8" fmla="*/ 10667 w 10667"/>
              <a:gd name="T9" fmla="*/ 23622 h 23622"/>
            </a:gdLst>
            <a:ahLst/>
            <a:cxnLst>
              <a:cxn ang="T4">
                <a:pos x="T0" y="T1"/>
              </a:cxn>
              <a:cxn ang="T5">
                <a:pos x="T2" y="T3"/>
              </a:cxn>
            </a:cxnLst>
            <a:rect l="T6" t="T7" r="T8" b="T9"/>
            <a:pathLst>
              <a:path w="10667" h="23622">
                <a:moveTo>
                  <a:pt x="5333" y="0"/>
                </a:moveTo>
                <a:lnTo>
                  <a:pt x="5333" y="23622"/>
                </a:lnTo>
              </a:path>
            </a:pathLst>
          </a:custGeom>
          <a:noFill/>
          <a:ln w="11937">
            <a:solidFill>
              <a:srgbClr val="1F1A17"/>
            </a:solidFill>
            <a:round/>
          </a:ln>
        </p:spPr>
        <p:txBody>
          <a:bodyPr lIns="0" tIns="0" rIns="0" bIns="0"/>
          <a:lstStyle/>
          <a:p>
            <a:endParaRPr lang="el-GR"/>
          </a:p>
        </p:txBody>
      </p:sp>
      <p:sp>
        <p:nvSpPr>
          <p:cNvPr id="11132" name="object 893"/>
          <p:cNvSpPr/>
          <p:nvPr/>
        </p:nvSpPr>
        <p:spPr bwMode="auto">
          <a:xfrm>
            <a:off x="1692275" y="5165725"/>
            <a:ext cx="117475" cy="123825"/>
          </a:xfrm>
          <a:custGeom>
            <a:avLst/>
            <a:gdLst>
              <a:gd name="T0" fmla="*/ 118110 w 118110"/>
              <a:gd name="T1" fmla="*/ 123443 h 123443"/>
              <a:gd name="T2" fmla="*/ 118110 w 118110"/>
              <a:gd name="T3" fmla="*/ 0 h 123443"/>
              <a:gd name="T4" fmla="*/ 0 w 118110"/>
              <a:gd name="T5" fmla="*/ 59436 h 123443"/>
              <a:gd name="T6" fmla="*/ 118110 w 118110"/>
              <a:gd name="T7" fmla="*/ 123443 h 123443"/>
              <a:gd name="T8" fmla="*/ 0 60000 65536"/>
              <a:gd name="T9" fmla="*/ 0 60000 65536"/>
              <a:gd name="T10" fmla="*/ 0 60000 65536"/>
              <a:gd name="T11" fmla="*/ 0 60000 65536"/>
              <a:gd name="T12" fmla="*/ 0 w 118110"/>
              <a:gd name="T13" fmla="*/ 0 h 123443"/>
              <a:gd name="T14" fmla="*/ 118110 w 118110"/>
              <a:gd name="T15" fmla="*/ 123443 h 123443"/>
            </a:gdLst>
            <a:ahLst/>
            <a:cxnLst>
              <a:cxn ang="T8">
                <a:pos x="T0" y="T1"/>
              </a:cxn>
              <a:cxn ang="T9">
                <a:pos x="T2" y="T3"/>
              </a:cxn>
              <a:cxn ang="T10">
                <a:pos x="T4" y="T5"/>
              </a:cxn>
              <a:cxn ang="T11">
                <a:pos x="T6" y="T7"/>
              </a:cxn>
            </a:cxnLst>
            <a:rect l="T12" t="T13" r="T14" b="T15"/>
            <a:pathLst>
              <a:path w="118110" h="123443">
                <a:moveTo>
                  <a:pt x="118110" y="123443"/>
                </a:moveTo>
                <a:lnTo>
                  <a:pt x="118110" y="0"/>
                </a:lnTo>
                <a:lnTo>
                  <a:pt x="0" y="59436"/>
                </a:lnTo>
                <a:lnTo>
                  <a:pt x="118110" y="123443"/>
                </a:lnTo>
                <a:close/>
              </a:path>
            </a:pathLst>
          </a:custGeom>
          <a:solidFill>
            <a:srgbClr val="000080"/>
          </a:solidFill>
          <a:ln w="9525">
            <a:noFill/>
            <a:round/>
          </a:ln>
        </p:spPr>
        <p:txBody>
          <a:bodyPr lIns="0" tIns="0" rIns="0" bIns="0"/>
          <a:lstStyle/>
          <a:p>
            <a:endParaRPr lang="el-GR"/>
          </a:p>
        </p:txBody>
      </p:sp>
      <p:sp>
        <p:nvSpPr>
          <p:cNvPr id="11133" name="object 894"/>
          <p:cNvSpPr/>
          <p:nvPr/>
        </p:nvSpPr>
        <p:spPr bwMode="auto">
          <a:xfrm>
            <a:off x="1692275" y="5165725"/>
            <a:ext cx="117475" cy="123825"/>
          </a:xfrm>
          <a:custGeom>
            <a:avLst/>
            <a:gdLst>
              <a:gd name="T0" fmla="*/ 0 w 118110"/>
              <a:gd name="T1" fmla="*/ 59436 h 123443"/>
              <a:gd name="T2" fmla="*/ 118110 w 118110"/>
              <a:gd name="T3" fmla="*/ 0 h 123443"/>
              <a:gd name="T4" fmla="*/ 118110 w 118110"/>
              <a:gd name="T5" fmla="*/ 123443 h 123443"/>
              <a:gd name="T6" fmla="*/ 0 w 118110"/>
              <a:gd name="T7" fmla="*/ 59436 h 123443"/>
              <a:gd name="T8" fmla="*/ 0 60000 65536"/>
              <a:gd name="T9" fmla="*/ 0 60000 65536"/>
              <a:gd name="T10" fmla="*/ 0 60000 65536"/>
              <a:gd name="T11" fmla="*/ 0 60000 65536"/>
              <a:gd name="T12" fmla="*/ 0 w 118110"/>
              <a:gd name="T13" fmla="*/ 0 h 123443"/>
              <a:gd name="T14" fmla="*/ 118110 w 118110"/>
              <a:gd name="T15" fmla="*/ 123443 h 123443"/>
            </a:gdLst>
            <a:ahLst/>
            <a:cxnLst>
              <a:cxn ang="T8">
                <a:pos x="T0" y="T1"/>
              </a:cxn>
              <a:cxn ang="T9">
                <a:pos x="T2" y="T3"/>
              </a:cxn>
              <a:cxn ang="T10">
                <a:pos x="T4" y="T5"/>
              </a:cxn>
              <a:cxn ang="T11">
                <a:pos x="T6" y="T7"/>
              </a:cxn>
            </a:cxnLst>
            <a:rect l="T12" t="T13" r="T14" b="T15"/>
            <a:pathLst>
              <a:path w="118110" h="123443">
                <a:moveTo>
                  <a:pt x="0" y="59436"/>
                </a:moveTo>
                <a:lnTo>
                  <a:pt x="118110" y="0"/>
                </a:lnTo>
                <a:lnTo>
                  <a:pt x="118110" y="123443"/>
                </a:lnTo>
                <a:lnTo>
                  <a:pt x="0" y="59436"/>
                </a:lnTo>
                <a:close/>
              </a:path>
            </a:pathLst>
          </a:custGeom>
          <a:noFill/>
          <a:ln w="3390">
            <a:solidFill>
              <a:srgbClr val="28166F"/>
            </a:solidFill>
            <a:round/>
          </a:ln>
        </p:spPr>
        <p:txBody>
          <a:bodyPr lIns="0" tIns="0" rIns="0" bIns="0"/>
          <a:lstStyle/>
          <a:p>
            <a:endParaRPr lang="el-GR"/>
          </a:p>
        </p:txBody>
      </p:sp>
      <p:sp>
        <p:nvSpPr>
          <p:cNvPr id="11134" name="object 895"/>
          <p:cNvSpPr/>
          <p:nvPr/>
        </p:nvSpPr>
        <p:spPr bwMode="auto">
          <a:xfrm>
            <a:off x="2235200" y="5241925"/>
            <a:ext cx="0" cy="431800"/>
          </a:xfrm>
          <a:custGeom>
            <a:avLst/>
            <a:gdLst>
              <a:gd name="T0" fmla="*/ 0 h 432053"/>
              <a:gd name="T1" fmla="*/ 432053 h 432053"/>
              <a:gd name="T2" fmla="*/ 0 60000 65536"/>
              <a:gd name="T3" fmla="*/ 0 60000 65536"/>
              <a:gd name="T4" fmla="*/ 0 h 432053"/>
              <a:gd name="T5" fmla="*/ 432053 h 432053"/>
            </a:gdLst>
            <a:ahLst/>
            <a:cxnLst>
              <a:cxn ang="T2">
                <a:pos x="0" y="T0"/>
              </a:cxn>
              <a:cxn ang="T3">
                <a:pos x="0" y="T1"/>
              </a:cxn>
            </a:cxnLst>
            <a:rect l="0" t="T4" r="0" b="T5"/>
            <a:pathLst>
              <a:path h="432053">
                <a:moveTo>
                  <a:pt x="0" y="0"/>
                </a:moveTo>
                <a:lnTo>
                  <a:pt x="0" y="432053"/>
                </a:lnTo>
              </a:path>
            </a:pathLst>
          </a:custGeom>
          <a:noFill/>
          <a:ln w="9651">
            <a:solidFill>
              <a:srgbClr val="28166F"/>
            </a:solidFill>
            <a:round/>
          </a:ln>
        </p:spPr>
        <p:txBody>
          <a:bodyPr lIns="0" tIns="0" rIns="0" bIns="0"/>
          <a:lstStyle/>
          <a:p>
            <a:endParaRPr lang="el-GR"/>
          </a:p>
        </p:txBody>
      </p:sp>
      <p:sp>
        <p:nvSpPr>
          <p:cNvPr id="11135" name="object 896"/>
          <p:cNvSpPr/>
          <p:nvPr/>
        </p:nvSpPr>
        <p:spPr bwMode="auto">
          <a:xfrm>
            <a:off x="695325" y="4243388"/>
            <a:ext cx="4313238" cy="0"/>
          </a:xfrm>
          <a:custGeom>
            <a:avLst/>
            <a:gdLst>
              <a:gd name="T0" fmla="*/ 4314444 w 4314444"/>
              <a:gd name="T1" fmla="*/ 0 w 4314444"/>
              <a:gd name="T2" fmla="*/ 0 60000 65536"/>
              <a:gd name="T3" fmla="*/ 0 60000 65536"/>
              <a:gd name="T4" fmla="*/ 0 w 4314444"/>
              <a:gd name="T5" fmla="*/ 4314444 w 4314444"/>
            </a:gdLst>
            <a:ahLst/>
            <a:cxnLst>
              <a:cxn ang="T2">
                <a:pos x="T0" y="0"/>
              </a:cxn>
              <a:cxn ang="T3">
                <a:pos x="T1" y="0"/>
              </a:cxn>
            </a:cxnLst>
            <a:rect l="T4" t="0" r="T5" b="0"/>
            <a:pathLst>
              <a:path w="4314444">
                <a:moveTo>
                  <a:pt x="4314444" y="0"/>
                </a:moveTo>
                <a:lnTo>
                  <a:pt x="0" y="0"/>
                </a:lnTo>
              </a:path>
            </a:pathLst>
          </a:custGeom>
          <a:noFill/>
          <a:ln w="8128">
            <a:solidFill>
              <a:srgbClr val="28166F"/>
            </a:solidFill>
            <a:round/>
          </a:ln>
        </p:spPr>
        <p:txBody>
          <a:bodyPr lIns="0" tIns="0" rIns="0" bIns="0"/>
          <a:lstStyle/>
          <a:p>
            <a:endParaRPr lang="el-GR"/>
          </a:p>
        </p:txBody>
      </p:sp>
      <p:sp>
        <p:nvSpPr>
          <p:cNvPr id="11136" name="object 897"/>
          <p:cNvSpPr/>
          <p:nvPr/>
        </p:nvSpPr>
        <p:spPr bwMode="auto">
          <a:xfrm>
            <a:off x="731838" y="4286250"/>
            <a:ext cx="4318000" cy="0"/>
          </a:xfrm>
          <a:custGeom>
            <a:avLst/>
            <a:gdLst>
              <a:gd name="T0" fmla="*/ 4318254 w 4318254"/>
              <a:gd name="T1" fmla="*/ 0 w 4318254"/>
              <a:gd name="T2" fmla="*/ 0 60000 65536"/>
              <a:gd name="T3" fmla="*/ 0 60000 65536"/>
              <a:gd name="T4" fmla="*/ 0 w 4318254"/>
              <a:gd name="T5" fmla="*/ 4318254 w 4318254"/>
            </a:gdLst>
            <a:ahLst/>
            <a:cxnLst>
              <a:cxn ang="T2">
                <a:pos x="T0" y="0"/>
              </a:cxn>
              <a:cxn ang="T3">
                <a:pos x="T1" y="0"/>
              </a:cxn>
            </a:cxnLst>
            <a:rect l="T4" t="0" r="T5" b="0"/>
            <a:pathLst>
              <a:path w="4318254">
                <a:moveTo>
                  <a:pt x="4318254" y="0"/>
                </a:moveTo>
                <a:lnTo>
                  <a:pt x="0" y="0"/>
                </a:lnTo>
              </a:path>
            </a:pathLst>
          </a:custGeom>
          <a:noFill/>
          <a:ln w="8128">
            <a:solidFill>
              <a:srgbClr val="28166F"/>
            </a:solidFill>
            <a:round/>
          </a:ln>
        </p:spPr>
        <p:txBody>
          <a:bodyPr lIns="0" tIns="0" rIns="0" bIns="0"/>
          <a:lstStyle/>
          <a:p>
            <a:endParaRPr lang="el-GR"/>
          </a:p>
        </p:txBody>
      </p:sp>
      <p:sp>
        <p:nvSpPr>
          <p:cNvPr id="11137" name="object 898"/>
          <p:cNvSpPr/>
          <p:nvPr/>
        </p:nvSpPr>
        <p:spPr bwMode="auto">
          <a:xfrm>
            <a:off x="733425" y="4297363"/>
            <a:ext cx="0" cy="846137"/>
          </a:xfrm>
          <a:custGeom>
            <a:avLst/>
            <a:gdLst>
              <a:gd name="T0" fmla="*/ 0 h 845820"/>
              <a:gd name="T1" fmla="*/ 845820 h 845820"/>
              <a:gd name="T2" fmla="*/ 0 60000 65536"/>
              <a:gd name="T3" fmla="*/ 0 60000 65536"/>
              <a:gd name="T4" fmla="*/ 0 h 845820"/>
              <a:gd name="T5" fmla="*/ 845820 h 845820"/>
            </a:gdLst>
            <a:ahLst/>
            <a:cxnLst>
              <a:cxn ang="T2">
                <a:pos x="0" y="T0"/>
              </a:cxn>
              <a:cxn ang="T3">
                <a:pos x="0" y="T1"/>
              </a:cxn>
            </a:cxnLst>
            <a:rect l="0" t="T4" r="0" b="T5"/>
            <a:pathLst>
              <a:path h="845820">
                <a:moveTo>
                  <a:pt x="0" y="0"/>
                </a:moveTo>
                <a:lnTo>
                  <a:pt x="0" y="845820"/>
                </a:lnTo>
              </a:path>
            </a:pathLst>
          </a:custGeom>
          <a:noFill/>
          <a:ln w="8128">
            <a:solidFill>
              <a:srgbClr val="28166F"/>
            </a:solidFill>
            <a:round/>
          </a:ln>
        </p:spPr>
        <p:txBody>
          <a:bodyPr lIns="0" tIns="0" rIns="0" bIns="0"/>
          <a:lstStyle/>
          <a:p>
            <a:endParaRPr lang="el-GR"/>
          </a:p>
        </p:txBody>
      </p:sp>
      <p:sp>
        <p:nvSpPr>
          <p:cNvPr id="11138" name="object 899"/>
          <p:cNvSpPr/>
          <p:nvPr/>
        </p:nvSpPr>
        <p:spPr bwMode="auto">
          <a:xfrm>
            <a:off x="696913" y="4240213"/>
            <a:ext cx="0" cy="903287"/>
          </a:xfrm>
          <a:custGeom>
            <a:avLst/>
            <a:gdLst>
              <a:gd name="T0" fmla="*/ 0 h 903732"/>
              <a:gd name="T1" fmla="*/ 903732 h 903732"/>
              <a:gd name="T2" fmla="*/ 0 60000 65536"/>
              <a:gd name="T3" fmla="*/ 0 60000 65536"/>
              <a:gd name="T4" fmla="*/ 0 h 903732"/>
              <a:gd name="T5" fmla="*/ 903732 h 903732"/>
            </a:gdLst>
            <a:ahLst/>
            <a:cxnLst>
              <a:cxn ang="T2">
                <a:pos x="0" y="T0"/>
              </a:cxn>
              <a:cxn ang="T3">
                <a:pos x="0" y="T1"/>
              </a:cxn>
            </a:cxnLst>
            <a:rect l="0" t="T4" r="0" b="T5"/>
            <a:pathLst>
              <a:path h="903732">
                <a:moveTo>
                  <a:pt x="0" y="0"/>
                </a:moveTo>
                <a:lnTo>
                  <a:pt x="0" y="903732"/>
                </a:lnTo>
              </a:path>
            </a:pathLst>
          </a:custGeom>
          <a:noFill/>
          <a:ln w="8128">
            <a:solidFill>
              <a:srgbClr val="28166F"/>
            </a:solidFill>
            <a:round/>
          </a:ln>
        </p:spPr>
        <p:txBody>
          <a:bodyPr lIns="0" tIns="0" rIns="0" bIns="0"/>
          <a:lstStyle/>
          <a:p>
            <a:endParaRPr lang="el-GR"/>
          </a:p>
        </p:txBody>
      </p:sp>
      <p:sp>
        <p:nvSpPr>
          <p:cNvPr id="11139" name="object 900"/>
          <p:cNvSpPr/>
          <p:nvPr/>
        </p:nvSpPr>
        <p:spPr bwMode="auto">
          <a:xfrm>
            <a:off x="3840163" y="5168900"/>
            <a:ext cx="119062" cy="120650"/>
          </a:xfrm>
          <a:custGeom>
            <a:avLst/>
            <a:gdLst>
              <a:gd name="T0" fmla="*/ 118109 w 118109"/>
              <a:gd name="T1" fmla="*/ 60959 h 120395"/>
              <a:gd name="T2" fmla="*/ 0 w 118109"/>
              <a:gd name="T3" fmla="*/ 0 h 120395"/>
              <a:gd name="T4" fmla="*/ 0 w 118109"/>
              <a:gd name="T5" fmla="*/ 120395 h 120395"/>
              <a:gd name="T6" fmla="*/ 118109 w 118109"/>
              <a:gd name="T7" fmla="*/ 60959 h 120395"/>
              <a:gd name="T8" fmla="*/ 0 60000 65536"/>
              <a:gd name="T9" fmla="*/ 0 60000 65536"/>
              <a:gd name="T10" fmla="*/ 0 60000 65536"/>
              <a:gd name="T11" fmla="*/ 0 60000 65536"/>
              <a:gd name="T12" fmla="*/ 0 w 118109"/>
              <a:gd name="T13" fmla="*/ 0 h 120395"/>
              <a:gd name="T14" fmla="*/ 118109 w 118109"/>
              <a:gd name="T15" fmla="*/ 120395 h 120395"/>
            </a:gdLst>
            <a:ahLst/>
            <a:cxnLst>
              <a:cxn ang="T8">
                <a:pos x="T0" y="T1"/>
              </a:cxn>
              <a:cxn ang="T9">
                <a:pos x="T2" y="T3"/>
              </a:cxn>
              <a:cxn ang="T10">
                <a:pos x="T4" y="T5"/>
              </a:cxn>
              <a:cxn ang="T11">
                <a:pos x="T6" y="T7"/>
              </a:cxn>
            </a:cxnLst>
            <a:rect l="T12" t="T13" r="T14" b="T15"/>
            <a:pathLst>
              <a:path w="118109" h="120395">
                <a:moveTo>
                  <a:pt x="118109" y="60959"/>
                </a:moveTo>
                <a:lnTo>
                  <a:pt x="0" y="0"/>
                </a:lnTo>
                <a:lnTo>
                  <a:pt x="0" y="120395"/>
                </a:lnTo>
                <a:lnTo>
                  <a:pt x="118109" y="60959"/>
                </a:lnTo>
                <a:close/>
              </a:path>
            </a:pathLst>
          </a:custGeom>
          <a:solidFill>
            <a:srgbClr val="28166F"/>
          </a:solidFill>
          <a:ln w="9525">
            <a:noFill/>
            <a:round/>
          </a:ln>
        </p:spPr>
        <p:txBody>
          <a:bodyPr lIns="0" tIns="0" rIns="0" bIns="0"/>
          <a:lstStyle/>
          <a:p>
            <a:endParaRPr lang="el-GR"/>
          </a:p>
        </p:txBody>
      </p:sp>
      <p:sp>
        <p:nvSpPr>
          <p:cNvPr id="11140" name="object 901"/>
          <p:cNvSpPr/>
          <p:nvPr/>
        </p:nvSpPr>
        <p:spPr bwMode="auto">
          <a:xfrm>
            <a:off x="3840163" y="5168900"/>
            <a:ext cx="119062" cy="120650"/>
          </a:xfrm>
          <a:custGeom>
            <a:avLst/>
            <a:gdLst>
              <a:gd name="T0" fmla="*/ 118109 w 118109"/>
              <a:gd name="T1" fmla="*/ 60959 h 120395"/>
              <a:gd name="T2" fmla="*/ 0 w 118109"/>
              <a:gd name="T3" fmla="*/ 120395 h 120395"/>
              <a:gd name="T4" fmla="*/ 0 w 118109"/>
              <a:gd name="T5" fmla="*/ 0 h 120395"/>
              <a:gd name="T6" fmla="*/ 118109 w 118109"/>
              <a:gd name="T7" fmla="*/ 60959 h 120395"/>
              <a:gd name="T8" fmla="*/ 0 60000 65536"/>
              <a:gd name="T9" fmla="*/ 0 60000 65536"/>
              <a:gd name="T10" fmla="*/ 0 60000 65536"/>
              <a:gd name="T11" fmla="*/ 0 60000 65536"/>
              <a:gd name="T12" fmla="*/ 0 w 118109"/>
              <a:gd name="T13" fmla="*/ 0 h 120395"/>
              <a:gd name="T14" fmla="*/ 118109 w 118109"/>
              <a:gd name="T15" fmla="*/ 120395 h 120395"/>
            </a:gdLst>
            <a:ahLst/>
            <a:cxnLst>
              <a:cxn ang="T8">
                <a:pos x="T0" y="T1"/>
              </a:cxn>
              <a:cxn ang="T9">
                <a:pos x="T2" y="T3"/>
              </a:cxn>
              <a:cxn ang="T10">
                <a:pos x="T4" y="T5"/>
              </a:cxn>
              <a:cxn ang="T11">
                <a:pos x="T6" y="T7"/>
              </a:cxn>
            </a:cxnLst>
            <a:rect l="T12" t="T13" r="T14" b="T15"/>
            <a:pathLst>
              <a:path w="118109" h="120395">
                <a:moveTo>
                  <a:pt x="118109" y="60959"/>
                </a:moveTo>
                <a:lnTo>
                  <a:pt x="0" y="120395"/>
                </a:lnTo>
                <a:lnTo>
                  <a:pt x="0" y="0"/>
                </a:lnTo>
                <a:lnTo>
                  <a:pt x="118109" y="60959"/>
                </a:lnTo>
                <a:close/>
              </a:path>
            </a:pathLst>
          </a:custGeom>
          <a:noFill/>
          <a:ln w="3390">
            <a:solidFill>
              <a:srgbClr val="28166F"/>
            </a:solidFill>
            <a:round/>
          </a:ln>
        </p:spPr>
        <p:txBody>
          <a:bodyPr lIns="0" tIns="0" rIns="0" bIns="0"/>
          <a:lstStyle/>
          <a:p>
            <a:endParaRPr lang="el-GR"/>
          </a:p>
        </p:txBody>
      </p:sp>
      <p:sp>
        <p:nvSpPr>
          <p:cNvPr id="11141" name="object 902"/>
          <p:cNvSpPr/>
          <p:nvPr/>
        </p:nvSpPr>
        <p:spPr bwMode="auto">
          <a:xfrm>
            <a:off x="1444625" y="3451225"/>
            <a:ext cx="125413" cy="0"/>
          </a:xfrm>
          <a:custGeom>
            <a:avLst/>
            <a:gdLst>
              <a:gd name="T0" fmla="*/ 125730 w 125730"/>
              <a:gd name="T1" fmla="*/ 0 w 125730"/>
              <a:gd name="T2" fmla="*/ 0 60000 65536"/>
              <a:gd name="T3" fmla="*/ 0 60000 65536"/>
              <a:gd name="T4" fmla="*/ 0 w 125730"/>
              <a:gd name="T5" fmla="*/ 125730 w 125730"/>
            </a:gdLst>
            <a:ahLst/>
            <a:cxnLst>
              <a:cxn ang="T2">
                <a:pos x="T0" y="0"/>
              </a:cxn>
              <a:cxn ang="T3">
                <a:pos x="T1" y="0"/>
              </a:cxn>
            </a:cxnLst>
            <a:rect l="T4" t="0" r="T5" b="0"/>
            <a:pathLst>
              <a:path w="125730">
                <a:moveTo>
                  <a:pt x="125730" y="0"/>
                </a:moveTo>
                <a:lnTo>
                  <a:pt x="0" y="0"/>
                </a:lnTo>
              </a:path>
            </a:pathLst>
          </a:custGeom>
          <a:noFill/>
          <a:ln w="8509">
            <a:solidFill>
              <a:srgbClr val="28166F"/>
            </a:solidFill>
            <a:round/>
          </a:ln>
        </p:spPr>
        <p:txBody>
          <a:bodyPr lIns="0" tIns="0" rIns="0" bIns="0"/>
          <a:lstStyle/>
          <a:p>
            <a:endParaRPr lang="el-GR"/>
          </a:p>
        </p:txBody>
      </p:sp>
      <p:sp>
        <p:nvSpPr>
          <p:cNvPr id="11142" name="object 903"/>
          <p:cNvSpPr/>
          <p:nvPr/>
        </p:nvSpPr>
        <p:spPr bwMode="auto">
          <a:xfrm>
            <a:off x="1562100" y="3451225"/>
            <a:ext cx="7938" cy="50800"/>
          </a:xfrm>
          <a:custGeom>
            <a:avLst/>
            <a:gdLst>
              <a:gd name="T0" fmla="*/ 3429 w 6858"/>
              <a:gd name="T1" fmla="*/ 0 h 49529"/>
              <a:gd name="T2" fmla="*/ 3429 w 6858"/>
              <a:gd name="T3" fmla="*/ 49529 h 49529"/>
              <a:gd name="T4" fmla="*/ 0 60000 65536"/>
              <a:gd name="T5" fmla="*/ 0 60000 65536"/>
              <a:gd name="T6" fmla="*/ 0 w 6858"/>
              <a:gd name="T7" fmla="*/ 0 h 49529"/>
              <a:gd name="T8" fmla="*/ 6858 w 6858"/>
              <a:gd name="T9" fmla="*/ 49529 h 49529"/>
            </a:gdLst>
            <a:ahLst/>
            <a:cxnLst>
              <a:cxn ang="T4">
                <a:pos x="T0" y="T1"/>
              </a:cxn>
              <a:cxn ang="T5">
                <a:pos x="T2" y="T3"/>
              </a:cxn>
            </a:cxnLst>
            <a:rect l="T6" t="T7" r="T8" b="T9"/>
            <a:pathLst>
              <a:path w="6858" h="49529">
                <a:moveTo>
                  <a:pt x="3429" y="0"/>
                </a:moveTo>
                <a:lnTo>
                  <a:pt x="3429" y="49529"/>
                </a:lnTo>
              </a:path>
            </a:pathLst>
          </a:custGeom>
          <a:noFill/>
          <a:ln w="8128">
            <a:solidFill>
              <a:srgbClr val="28166F"/>
            </a:solidFill>
            <a:round/>
          </a:ln>
        </p:spPr>
        <p:txBody>
          <a:bodyPr lIns="0" tIns="0" rIns="0" bIns="0"/>
          <a:lstStyle/>
          <a:p>
            <a:endParaRPr lang="el-GR"/>
          </a:p>
        </p:txBody>
      </p:sp>
      <p:sp>
        <p:nvSpPr>
          <p:cNvPr id="11143" name="object 904"/>
          <p:cNvSpPr/>
          <p:nvPr/>
        </p:nvSpPr>
        <p:spPr bwMode="auto">
          <a:xfrm>
            <a:off x="1438275" y="3451225"/>
            <a:ext cx="6350" cy="50800"/>
          </a:xfrm>
          <a:custGeom>
            <a:avLst/>
            <a:gdLst>
              <a:gd name="T0" fmla="*/ 3429 w 6858"/>
              <a:gd name="T1" fmla="*/ 0 h 49529"/>
              <a:gd name="T2" fmla="*/ 3429 w 6858"/>
              <a:gd name="T3" fmla="*/ 49529 h 49529"/>
              <a:gd name="T4" fmla="*/ 0 60000 65536"/>
              <a:gd name="T5" fmla="*/ 0 60000 65536"/>
              <a:gd name="T6" fmla="*/ 0 w 6858"/>
              <a:gd name="T7" fmla="*/ 0 h 49529"/>
              <a:gd name="T8" fmla="*/ 6858 w 6858"/>
              <a:gd name="T9" fmla="*/ 49529 h 49529"/>
            </a:gdLst>
            <a:ahLst/>
            <a:cxnLst>
              <a:cxn ang="T4">
                <a:pos x="T0" y="T1"/>
              </a:cxn>
              <a:cxn ang="T5">
                <a:pos x="T2" y="T3"/>
              </a:cxn>
            </a:cxnLst>
            <a:rect l="T6" t="T7" r="T8" b="T9"/>
            <a:pathLst>
              <a:path w="6858" h="49529">
                <a:moveTo>
                  <a:pt x="3429" y="0"/>
                </a:moveTo>
                <a:lnTo>
                  <a:pt x="3429" y="49529"/>
                </a:lnTo>
              </a:path>
            </a:pathLst>
          </a:custGeom>
          <a:noFill/>
          <a:ln w="8128">
            <a:solidFill>
              <a:srgbClr val="28166F"/>
            </a:solidFill>
            <a:round/>
          </a:ln>
        </p:spPr>
        <p:txBody>
          <a:bodyPr lIns="0" tIns="0" rIns="0" bIns="0"/>
          <a:lstStyle/>
          <a:p>
            <a:endParaRPr lang="el-GR"/>
          </a:p>
        </p:txBody>
      </p:sp>
      <p:sp>
        <p:nvSpPr>
          <p:cNvPr id="11144" name="object 905"/>
          <p:cNvSpPr/>
          <p:nvPr/>
        </p:nvSpPr>
        <p:spPr bwMode="auto">
          <a:xfrm>
            <a:off x="1441450" y="3497263"/>
            <a:ext cx="3175" cy="7937"/>
          </a:xfrm>
          <a:custGeom>
            <a:avLst/>
            <a:gdLst>
              <a:gd name="T0" fmla="*/ 4572 w 4572"/>
              <a:gd name="T1" fmla="*/ 2286 h 6858"/>
              <a:gd name="T2" fmla="*/ 4572 w 4572"/>
              <a:gd name="T3" fmla="*/ 0 h 6858"/>
              <a:gd name="T4" fmla="*/ 0 w 4572"/>
              <a:gd name="T5" fmla="*/ 5334 h 6858"/>
              <a:gd name="T6" fmla="*/ 762 w 4572"/>
              <a:gd name="T7" fmla="*/ 6858 h 6858"/>
              <a:gd name="T8" fmla="*/ 4572 w 4572"/>
              <a:gd name="T9" fmla="*/ 2286 h 6858"/>
              <a:gd name="T10" fmla="*/ 0 60000 65536"/>
              <a:gd name="T11" fmla="*/ 0 60000 65536"/>
              <a:gd name="T12" fmla="*/ 0 60000 65536"/>
              <a:gd name="T13" fmla="*/ 0 60000 65536"/>
              <a:gd name="T14" fmla="*/ 0 60000 65536"/>
              <a:gd name="T15" fmla="*/ 0 w 4572"/>
              <a:gd name="T16" fmla="*/ 0 h 6858"/>
              <a:gd name="T17" fmla="*/ 4572 w 4572"/>
              <a:gd name="T18" fmla="*/ 6858 h 6858"/>
            </a:gdLst>
            <a:ahLst/>
            <a:cxnLst>
              <a:cxn ang="T10">
                <a:pos x="T0" y="T1"/>
              </a:cxn>
              <a:cxn ang="T11">
                <a:pos x="T2" y="T3"/>
              </a:cxn>
              <a:cxn ang="T12">
                <a:pos x="T4" y="T5"/>
              </a:cxn>
              <a:cxn ang="T13">
                <a:pos x="T6" y="T7"/>
              </a:cxn>
              <a:cxn ang="T14">
                <a:pos x="T8" y="T9"/>
              </a:cxn>
            </a:cxnLst>
            <a:rect l="T15" t="T16" r="T17" b="T18"/>
            <a:pathLst>
              <a:path w="4572" h="6858">
                <a:moveTo>
                  <a:pt x="4572" y="2286"/>
                </a:moveTo>
                <a:lnTo>
                  <a:pt x="4572" y="0"/>
                </a:lnTo>
                <a:lnTo>
                  <a:pt x="0" y="5334"/>
                </a:lnTo>
                <a:lnTo>
                  <a:pt x="762" y="6858"/>
                </a:lnTo>
                <a:lnTo>
                  <a:pt x="4572" y="2286"/>
                </a:lnTo>
                <a:close/>
              </a:path>
            </a:pathLst>
          </a:custGeom>
          <a:solidFill>
            <a:srgbClr val="28166F"/>
          </a:solidFill>
          <a:ln w="9525">
            <a:noFill/>
            <a:round/>
          </a:ln>
        </p:spPr>
        <p:txBody>
          <a:bodyPr lIns="0" tIns="0" rIns="0" bIns="0"/>
          <a:lstStyle/>
          <a:p>
            <a:endParaRPr lang="el-GR"/>
          </a:p>
        </p:txBody>
      </p:sp>
      <p:sp>
        <p:nvSpPr>
          <p:cNvPr id="11145" name="object 906"/>
          <p:cNvSpPr/>
          <p:nvPr/>
        </p:nvSpPr>
        <p:spPr bwMode="auto">
          <a:xfrm>
            <a:off x="1441450" y="3448050"/>
            <a:ext cx="3175" cy="4763"/>
          </a:xfrm>
          <a:custGeom>
            <a:avLst/>
            <a:gdLst>
              <a:gd name="T0" fmla="*/ 4572 w 4572"/>
              <a:gd name="T1" fmla="*/ 4572 h 4572"/>
              <a:gd name="T2" fmla="*/ 762 w 4572"/>
              <a:gd name="T3" fmla="*/ 0 h 4572"/>
              <a:gd name="T4" fmla="*/ 0 w 4572"/>
              <a:gd name="T5" fmla="*/ 0 h 4572"/>
              <a:gd name="T6" fmla="*/ 4572 w 4572"/>
              <a:gd name="T7" fmla="*/ 4572 h 4572"/>
              <a:gd name="T8" fmla="*/ 0 60000 65536"/>
              <a:gd name="T9" fmla="*/ 0 60000 65536"/>
              <a:gd name="T10" fmla="*/ 0 60000 65536"/>
              <a:gd name="T11" fmla="*/ 0 60000 65536"/>
              <a:gd name="T12" fmla="*/ 0 w 4572"/>
              <a:gd name="T13" fmla="*/ 0 h 4572"/>
              <a:gd name="T14" fmla="*/ 4572 w 4572"/>
              <a:gd name="T15" fmla="*/ 4572 h 4572"/>
            </a:gdLst>
            <a:ahLst/>
            <a:cxnLst>
              <a:cxn ang="T8">
                <a:pos x="T0" y="T1"/>
              </a:cxn>
              <a:cxn ang="T9">
                <a:pos x="T2" y="T3"/>
              </a:cxn>
              <a:cxn ang="T10">
                <a:pos x="T4" y="T5"/>
              </a:cxn>
              <a:cxn ang="T11">
                <a:pos x="T6" y="T7"/>
              </a:cxn>
            </a:cxnLst>
            <a:rect l="T12" t="T13" r="T14" b="T15"/>
            <a:pathLst>
              <a:path w="4572" h="4572">
                <a:moveTo>
                  <a:pt x="4572" y="4572"/>
                </a:moveTo>
                <a:lnTo>
                  <a:pt x="762" y="0"/>
                </a:lnTo>
                <a:lnTo>
                  <a:pt x="0" y="0"/>
                </a:lnTo>
                <a:lnTo>
                  <a:pt x="4572" y="4572"/>
                </a:lnTo>
                <a:close/>
              </a:path>
            </a:pathLst>
          </a:custGeom>
          <a:solidFill>
            <a:srgbClr val="28166F"/>
          </a:solidFill>
          <a:ln w="9525">
            <a:noFill/>
            <a:round/>
          </a:ln>
        </p:spPr>
        <p:txBody>
          <a:bodyPr lIns="0" tIns="0" rIns="0" bIns="0"/>
          <a:lstStyle/>
          <a:p>
            <a:endParaRPr lang="el-GR"/>
          </a:p>
        </p:txBody>
      </p:sp>
      <p:sp>
        <p:nvSpPr>
          <p:cNvPr id="11146" name="object 907"/>
          <p:cNvSpPr/>
          <p:nvPr/>
        </p:nvSpPr>
        <p:spPr bwMode="auto">
          <a:xfrm>
            <a:off x="1562100" y="3502025"/>
            <a:ext cx="7938" cy="1588"/>
          </a:xfrm>
          <a:custGeom>
            <a:avLst/>
            <a:gdLst>
              <a:gd name="T0" fmla="*/ 3429 w 6858"/>
              <a:gd name="T1" fmla="*/ 0 h 1524"/>
              <a:gd name="T2" fmla="*/ 3429 w 6858"/>
              <a:gd name="T3" fmla="*/ 1524 h 1524"/>
              <a:gd name="T4" fmla="*/ 0 60000 65536"/>
              <a:gd name="T5" fmla="*/ 0 60000 65536"/>
              <a:gd name="T6" fmla="*/ 0 w 6858"/>
              <a:gd name="T7" fmla="*/ 0 h 1524"/>
              <a:gd name="T8" fmla="*/ 6858 w 6858"/>
              <a:gd name="T9" fmla="*/ 1524 h 1524"/>
            </a:gdLst>
            <a:ahLst/>
            <a:cxnLst>
              <a:cxn ang="T4">
                <a:pos x="T0" y="T1"/>
              </a:cxn>
              <a:cxn ang="T5">
                <a:pos x="T2" y="T3"/>
              </a:cxn>
            </a:cxnLst>
            <a:rect l="T6" t="T7" r="T8" b="T9"/>
            <a:pathLst>
              <a:path w="6858" h="1524">
                <a:moveTo>
                  <a:pt x="3429" y="0"/>
                </a:moveTo>
                <a:lnTo>
                  <a:pt x="3429" y="1524"/>
                </a:lnTo>
              </a:path>
            </a:pathLst>
          </a:custGeom>
          <a:noFill/>
          <a:ln w="8128">
            <a:solidFill>
              <a:srgbClr val="28166F"/>
            </a:solidFill>
            <a:round/>
          </a:ln>
        </p:spPr>
        <p:txBody>
          <a:bodyPr lIns="0" tIns="0" rIns="0" bIns="0"/>
          <a:lstStyle/>
          <a:p>
            <a:endParaRPr lang="el-GR"/>
          </a:p>
        </p:txBody>
      </p:sp>
      <p:sp>
        <p:nvSpPr>
          <p:cNvPr id="11147" name="object 908"/>
          <p:cNvSpPr/>
          <p:nvPr/>
        </p:nvSpPr>
        <p:spPr bwMode="auto">
          <a:xfrm>
            <a:off x="2100263" y="3449638"/>
            <a:ext cx="125412" cy="0"/>
          </a:xfrm>
          <a:custGeom>
            <a:avLst/>
            <a:gdLst>
              <a:gd name="T0" fmla="*/ 124968 w 124968"/>
              <a:gd name="T1" fmla="*/ 0 w 124968"/>
              <a:gd name="T2" fmla="*/ 0 60000 65536"/>
              <a:gd name="T3" fmla="*/ 0 60000 65536"/>
              <a:gd name="T4" fmla="*/ 0 w 124968"/>
              <a:gd name="T5" fmla="*/ 124968 w 124968"/>
            </a:gdLst>
            <a:ahLst/>
            <a:cxnLst>
              <a:cxn ang="T2">
                <a:pos x="T0" y="0"/>
              </a:cxn>
              <a:cxn ang="T3">
                <a:pos x="T1" y="0"/>
              </a:cxn>
            </a:cxnLst>
            <a:rect l="T4" t="0" r="T5" b="0"/>
            <a:pathLst>
              <a:path w="124968">
                <a:moveTo>
                  <a:pt x="124968" y="0"/>
                </a:moveTo>
                <a:lnTo>
                  <a:pt x="0" y="0"/>
                </a:lnTo>
              </a:path>
            </a:pathLst>
          </a:custGeom>
          <a:noFill/>
          <a:ln w="7366">
            <a:solidFill>
              <a:srgbClr val="28166F"/>
            </a:solidFill>
            <a:round/>
          </a:ln>
        </p:spPr>
        <p:txBody>
          <a:bodyPr lIns="0" tIns="0" rIns="0" bIns="0"/>
          <a:lstStyle/>
          <a:p>
            <a:endParaRPr lang="el-GR"/>
          </a:p>
        </p:txBody>
      </p:sp>
      <p:sp>
        <p:nvSpPr>
          <p:cNvPr id="11148" name="object 909"/>
          <p:cNvSpPr/>
          <p:nvPr/>
        </p:nvSpPr>
        <p:spPr bwMode="auto">
          <a:xfrm>
            <a:off x="2100263" y="3500438"/>
            <a:ext cx="144462" cy="0"/>
          </a:xfrm>
          <a:custGeom>
            <a:avLst/>
            <a:gdLst>
              <a:gd name="T0" fmla="*/ 145542 w 145542"/>
              <a:gd name="T1" fmla="*/ 0 w 145542"/>
              <a:gd name="T2" fmla="*/ 0 60000 65536"/>
              <a:gd name="T3" fmla="*/ 0 60000 65536"/>
              <a:gd name="T4" fmla="*/ 0 w 145542"/>
              <a:gd name="T5" fmla="*/ 145542 w 145542"/>
            </a:gdLst>
            <a:ahLst/>
            <a:cxnLst>
              <a:cxn ang="T2">
                <a:pos x="T0" y="0"/>
              </a:cxn>
              <a:cxn ang="T3">
                <a:pos x="T1" y="0"/>
              </a:cxn>
            </a:cxnLst>
            <a:rect l="T4" t="0" r="T5" b="0"/>
            <a:pathLst>
              <a:path w="145542">
                <a:moveTo>
                  <a:pt x="145542" y="0"/>
                </a:moveTo>
                <a:lnTo>
                  <a:pt x="0" y="0"/>
                </a:lnTo>
              </a:path>
            </a:pathLst>
          </a:custGeom>
          <a:noFill/>
          <a:ln w="8128">
            <a:solidFill>
              <a:srgbClr val="28166F"/>
            </a:solidFill>
            <a:round/>
          </a:ln>
        </p:spPr>
        <p:txBody>
          <a:bodyPr lIns="0" tIns="0" rIns="0" bIns="0"/>
          <a:lstStyle/>
          <a:p>
            <a:endParaRPr lang="el-GR"/>
          </a:p>
        </p:txBody>
      </p:sp>
      <p:sp>
        <p:nvSpPr>
          <p:cNvPr id="11149" name="object 910"/>
          <p:cNvSpPr/>
          <p:nvPr/>
        </p:nvSpPr>
        <p:spPr bwMode="auto">
          <a:xfrm>
            <a:off x="2220913" y="3449638"/>
            <a:ext cx="4762" cy="52387"/>
          </a:xfrm>
          <a:custGeom>
            <a:avLst/>
            <a:gdLst>
              <a:gd name="T0" fmla="*/ 2286 w 4572"/>
              <a:gd name="T1" fmla="*/ 0 h 51053"/>
              <a:gd name="T2" fmla="*/ 2286 w 4572"/>
              <a:gd name="T3" fmla="*/ 51053 h 51053"/>
              <a:gd name="T4" fmla="*/ 0 60000 65536"/>
              <a:gd name="T5" fmla="*/ 0 60000 65536"/>
              <a:gd name="T6" fmla="*/ 0 w 4572"/>
              <a:gd name="T7" fmla="*/ 0 h 51053"/>
              <a:gd name="T8" fmla="*/ 4572 w 4572"/>
              <a:gd name="T9" fmla="*/ 51053 h 51053"/>
            </a:gdLst>
            <a:ahLst/>
            <a:cxnLst>
              <a:cxn ang="T4">
                <a:pos x="T0" y="T1"/>
              </a:cxn>
              <a:cxn ang="T5">
                <a:pos x="T2" y="T3"/>
              </a:cxn>
            </a:cxnLst>
            <a:rect l="T6" t="T7" r="T8" b="T9"/>
            <a:pathLst>
              <a:path w="4572" h="51053">
                <a:moveTo>
                  <a:pt x="2286" y="0"/>
                </a:moveTo>
                <a:lnTo>
                  <a:pt x="2286" y="51053"/>
                </a:lnTo>
              </a:path>
            </a:pathLst>
          </a:custGeom>
          <a:noFill/>
          <a:ln w="5842">
            <a:solidFill>
              <a:srgbClr val="28166F"/>
            </a:solidFill>
            <a:round/>
          </a:ln>
        </p:spPr>
        <p:txBody>
          <a:bodyPr lIns="0" tIns="0" rIns="0" bIns="0"/>
          <a:lstStyle/>
          <a:p>
            <a:endParaRPr lang="el-GR"/>
          </a:p>
        </p:txBody>
      </p:sp>
      <p:sp>
        <p:nvSpPr>
          <p:cNvPr id="11150" name="object 911"/>
          <p:cNvSpPr/>
          <p:nvPr/>
        </p:nvSpPr>
        <p:spPr bwMode="auto">
          <a:xfrm>
            <a:off x="2093913" y="3449638"/>
            <a:ext cx="7937" cy="52387"/>
          </a:xfrm>
          <a:custGeom>
            <a:avLst/>
            <a:gdLst>
              <a:gd name="T0" fmla="*/ 3429 w 6858"/>
              <a:gd name="T1" fmla="*/ 0 h 51053"/>
              <a:gd name="T2" fmla="*/ 3429 w 6858"/>
              <a:gd name="T3" fmla="*/ 51053 h 51053"/>
              <a:gd name="T4" fmla="*/ 0 60000 65536"/>
              <a:gd name="T5" fmla="*/ 0 60000 65536"/>
              <a:gd name="T6" fmla="*/ 0 w 6858"/>
              <a:gd name="T7" fmla="*/ 0 h 51053"/>
              <a:gd name="T8" fmla="*/ 6858 w 6858"/>
              <a:gd name="T9" fmla="*/ 51053 h 51053"/>
            </a:gdLst>
            <a:ahLst/>
            <a:cxnLst>
              <a:cxn ang="T4">
                <a:pos x="T0" y="T1"/>
              </a:cxn>
              <a:cxn ang="T5">
                <a:pos x="T2" y="T3"/>
              </a:cxn>
            </a:cxnLst>
            <a:rect l="T6" t="T7" r="T8" b="T9"/>
            <a:pathLst>
              <a:path w="6858" h="51053">
                <a:moveTo>
                  <a:pt x="3429" y="0"/>
                </a:moveTo>
                <a:lnTo>
                  <a:pt x="3429" y="51053"/>
                </a:lnTo>
              </a:path>
            </a:pathLst>
          </a:custGeom>
          <a:noFill/>
          <a:ln w="8128">
            <a:solidFill>
              <a:srgbClr val="28166F"/>
            </a:solidFill>
            <a:round/>
          </a:ln>
        </p:spPr>
        <p:txBody>
          <a:bodyPr lIns="0" tIns="0" rIns="0" bIns="0"/>
          <a:lstStyle/>
          <a:p>
            <a:endParaRPr lang="el-GR"/>
          </a:p>
        </p:txBody>
      </p:sp>
      <p:sp>
        <p:nvSpPr>
          <p:cNvPr id="11151" name="object 912"/>
          <p:cNvSpPr/>
          <p:nvPr/>
        </p:nvSpPr>
        <p:spPr bwMode="auto">
          <a:xfrm>
            <a:off x="2095500" y="3497263"/>
            <a:ext cx="6350" cy="7937"/>
          </a:xfrm>
          <a:custGeom>
            <a:avLst/>
            <a:gdLst>
              <a:gd name="T0" fmla="*/ 5334 w 5334"/>
              <a:gd name="T1" fmla="*/ 0 h 6858"/>
              <a:gd name="T2" fmla="*/ 0 w 5334"/>
              <a:gd name="T3" fmla="*/ 6858 h 6858"/>
              <a:gd name="T4" fmla="*/ 1524 w 5334"/>
              <a:gd name="T5" fmla="*/ 6858 h 6858"/>
              <a:gd name="T6" fmla="*/ 5334 w 5334"/>
              <a:gd name="T7" fmla="*/ 0 h 6858"/>
              <a:gd name="T8" fmla="*/ 0 60000 65536"/>
              <a:gd name="T9" fmla="*/ 0 60000 65536"/>
              <a:gd name="T10" fmla="*/ 0 60000 65536"/>
              <a:gd name="T11" fmla="*/ 0 60000 65536"/>
              <a:gd name="T12" fmla="*/ 0 w 5334"/>
              <a:gd name="T13" fmla="*/ 0 h 6858"/>
              <a:gd name="T14" fmla="*/ 5334 w 5334"/>
              <a:gd name="T15" fmla="*/ 6858 h 6858"/>
            </a:gdLst>
            <a:ahLst/>
            <a:cxnLst>
              <a:cxn ang="T8">
                <a:pos x="T0" y="T1"/>
              </a:cxn>
              <a:cxn ang="T9">
                <a:pos x="T2" y="T3"/>
              </a:cxn>
              <a:cxn ang="T10">
                <a:pos x="T4" y="T5"/>
              </a:cxn>
              <a:cxn ang="T11">
                <a:pos x="T6" y="T7"/>
              </a:cxn>
            </a:cxnLst>
            <a:rect l="T12" t="T13" r="T14" b="T15"/>
            <a:pathLst>
              <a:path w="5334" h="6858">
                <a:moveTo>
                  <a:pt x="5334" y="0"/>
                </a:moveTo>
                <a:lnTo>
                  <a:pt x="0" y="6858"/>
                </a:lnTo>
                <a:lnTo>
                  <a:pt x="1524" y="6858"/>
                </a:lnTo>
                <a:lnTo>
                  <a:pt x="5334" y="0"/>
                </a:lnTo>
                <a:close/>
              </a:path>
            </a:pathLst>
          </a:custGeom>
          <a:solidFill>
            <a:srgbClr val="28166F"/>
          </a:solidFill>
          <a:ln w="9525">
            <a:noFill/>
            <a:round/>
          </a:ln>
        </p:spPr>
        <p:txBody>
          <a:bodyPr lIns="0" tIns="0" rIns="0" bIns="0"/>
          <a:lstStyle/>
          <a:p>
            <a:endParaRPr lang="el-GR"/>
          </a:p>
        </p:txBody>
      </p:sp>
      <p:sp>
        <p:nvSpPr>
          <p:cNvPr id="11152" name="object 913"/>
          <p:cNvSpPr/>
          <p:nvPr/>
        </p:nvSpPr>
        <p:spPr bwMode="auto">
          <a:xfrm>
            <a:off x="2095500" y="3448050"/>
            <a:ext cx="6350" cy="4763"/>
          </a:xfrm>
          <a:custGeom>
            <a:avLst/>
            <a:gdLst>
              <a:gd name="T0" fmla="*/ 5334 w 5334"/>
              <a:gd name="T1" fmla="*/ 6096 h 6096"/>
              <a:gd name="T2" fmla="*/ 5334 w 5334"/>
              <a:gd name="T3" fmla="*/ 4572 h 6096"/>
              <a:gd name="T4" fmla="*/ 1524 w 5334"/>
              <a:gd name="T5" fmla="*/ 0 h 6096"/>
              <a:gd name="T6" fmla="*/ 0 w 5334"/>
              <a:gd name="T7" fmla="*/ 1524 h 6096"/>
              <a:gd name="T8" fmla="*/ 5334 w 5334"/>
              <a:gd name="T9" fmla="*/ 6096 h 6096"/>
              <a:gd name="T10" fmla="*/ 0 60000 65536"/>
              <a:gd name="T11" fmla="*/ 0 60000 65536"/>
              <a:gd name="T12" fmla="*/ 0 60000 65536"/>
              <a:gd name="T13" fmla="*/ 0 60000 65536"/>
              <a:gd name="T14" fmla="*/ 0 60000 65536"/>
              <a:gd name="T15" fmla="*/ 0 w 5334"/>
              <a:gd name="T16" fmla="*/ 0 h 6096"/>
              <a:gd name="T17" fmla="*/ 5334 w 5334"/>
              <a:gd name="T18" fmla="*/ 6096 h 6096"/>
            </a:gdLst>
            <a:ahLst/>
            <a:cxnLst>
              <a:cxn ang="T10">
                <a:pos x="T0" y="T1"/>
              </a:cxn>
              <a:cxn ang="T11">
                <a:pos x="T2" y="T3"/>
              </a:cxn>
              <a:cxn ang="T12">
                <a:pos x="T4" y="T5"/>
              </a:cxn>
              <a:cxn ang="T13">
                <a:pos x="T6" y="T7"/>
              </a:cxn>
              <a:cxn ang="T14">
                <a:pos x="T8" y="T9"/>
              </a:cxn>
            </a:cxnLst>
            <a:rect l="T15" t="T16" r="T17" b="T18"/>
            <a:pathLst>
              <a:path w="5334" h="6096">
                <a:moveTo>
                  <a:pt x="5334" y="6096"/>
                </a:moveTo>
                <a:lnTo>
                  <a:pt x="5334" y="4572"/>
                </a:lnTo>
                <a:lnTo>
                  <a:pt x="1524" y="0"/>
                </a:lnTo>
                <a:lnTo>
                  <a:pt x="0" y="1524"/>
                </a:lnTo>
                <a:lnTo>
                  <a:pt x="5334" y="6096"/>
                </a:lnTo>
                <a:close/>
              </a:path>
            </a:pathLst>
          </a:custGeom>
          <a:solidFill>
            <a:srgbClr val="28166F"/>
          </a:solidFill>
          <a:ln w="9525">
            <a:noFill/>
            <a:round/>
          </a:ln>
        </p:spPr>
        <p:txBody>
          <a:bodyPr lIns="0" tIns="0" rIns="0" bIns="0"/>
          <a:lstStyle/>
          <a:p>
            <a:endParaRPr lang="el-GR"/>
          </a:p>
        </p:txBody>
      </p:sp>
      <p:sp>
        <p:nvSpPr>
          <p:cNvPr id="11153" name="object 914"/>
          <p:cNvSpPr/>
          <p:nvPr/>
        </p:nvSpPr>
        <p:spPr bwMode="auto">
          <a:xfrm>
            <a:off x="2752725" y="3451225"/>
            <a:ext cx="125413" cy="0"/>
          </a:xfrm>
          <a:custGeom>
            <a:avLst/>
            <a:gdLst>
              <a:gd name="T0" fmla="*/ 125729 w 125729"/>
              <a:gd name="T1" fmla="*/ 0 w 125729"/>
              <a:gd name="T2" fmla="*/ 0 60000 65536"/>
              <a:gd name="T3" fmla="*/ 0 60000 65536"/>
              <a:gd name="T4" fmla="*/ 0 w 125729"/>
              <a:gd name="T5" fmla="*/ 125729 w 125729"/>
            </a:gdLst>
            <a:ahLst/>
            <a:cxnLst>
              <a:cxn ang="T2">
                <a:pos x="T0" y="0"/>
              </a:cxn>
              <a:cxn ang="T3">
                <a:pos x="T1" y="0"/>
              </a:cxn>
            </a:cxnLst>
            <a:rect l="T4" t="0" r="T5" b="0"/>
            <a:pathLst>
              <a:path w="125729">
                <a:moveTo>
                  <a:pt x="125729" y="0"/>
                </a:moveTo>
                <a:lnTo>
                  <a:pt x="0" y="0"/>
                </a:lnTo>
              </a:path>
            </a:pathLst>
          </a:custGeom>
          <a:noFill/>
          <a:ln w="8509">
            <a:solidFill>
              <a:srgbClr val="28166F"/>
            </a:solidFill>
            <a:round/>
          </a:ln>
        </p:spPr>
        <p:txBody>
          <a:bodyPr lIns="0" tIns="0" rIns="0" bIns="0"/>
          <a:lstStyle/>
          <a:p>
            <a:endParaRPr lang="el-GR"/>
          </a:p>
        </p:txBody>
      </p:sp>
      <p:sp>
        <p:nvSpPr>
          <p:cNvPr id="11154" name="object 915"/>
          <p:cNvSpPr/>
          <p:nvPr/>
        </p:nvSpPr>
        <p:spPr bwMode="auto">
          <a:xfrm>
            <a:off x="2871788" y="3451225"/>
            <a:ext cx="6350" cy="50800"/>
          </a:xfrm>
          <a:custGeom>
            <a:avLst/>
            <a:gdLst>
              <a:gd name="T0" fmla="*/ 3428 w 6857"/>
              <a:gd name="T1" fmla="*/ 0 h 49529"/>
              <a:gd name="T2" fmla="*/ 3428 w 6857"/>
              <a:gd name="T3" fmla="*/ 49529 h 49529"/>
              <a:gd name="T4" fmla="*/ 0 60000 65536"/>
              <a:gd name="T5" fmla="*/ 0 60000 65536"/>
              <a:gd name="T6" fmla="*/ 0 w 6857"/>
              <a:gd name="T7" fmla="*/ 0 h 49529"/>
              <a:gd name="T8" fmla="*/ 6857 w 6857"/>
              <a:gd name="T9" fmla="*/ 49529 h 49529"/>
            </a:gdLst>
            <a:ahLst/>
            <a:cxnLst>
              <a:cxn ang="T4">
                <a:pos x="T0" y="T1"/>
              </a:cxn>
              <a:cxn ang="T5">
                <a:pos x="T2" y="T3"/>
              </a:cxn>
            </a:cxnLst>
            <a:rect l="T6" t="T7" r="T8" b="T9"/>
            <a:pathLst>
              <a:path w="6857" h="49529">
                <a:moveTo>
                  <a:pt x="3428" y="0"/>
                </a:moveTo>
                <a:lnTo>
                  <a:pt x="3428" y="49529"/>
                </a:lnTo>
              </a:path>
            </a:pathLst>
          </a:custGeom>
          <a:noFill/>
          <a:ln w="8127">
            <a:solidFill>
              <a:srgbClr val="28166F"/>
            </a:solidFill>
            <a:round/>
          </a:ln>
        </p:spPr>
        <p:txBody>
          <a:bodyPr lIns="0" tIns="0" rIns="0" bIns="0"/>
          <a:lstStyle/>
          <a:p>
            <a:endParaRPr lang="el-GR"/>
          </a:p>
        </p:txBody>
      </p:sp>
      <p:sp>
        <p:nvSpPr>
          <p:cNvPr id="11155" name="object 916"/>
          <p:cNvSpPr/>
          <p:nvPr/>
        </p:nvSpPr>
        <p:spPr bwMode="auto">
          <a:xfrm>
            <a:off x="2746375" y="3451225"/>
            <a:ext cx="6350" cy="50800"/>
          </a:xfrm>
          <a:custGeom>
            <a:avLst/>
            <a:gdLst>
              <a:gd name="T0" fmla="*/ 2667 w 5334"/>
              <a:gd name="T1" fmla="*/ 0 h 49529"/>
              <a:gd name="T2" fmla="*/ 2667 w 5334"/>
              <a:gd name="T3" fmla="*/ 49529 h 49529"/>
              <a:gd name="T4" fmla="*/ 0 60000 65536"/>
              <a:gd name="T5" fmla="*/ 0 60000 65536"/>
              <a:gd name="T6" fmla="*/ 0 w 5334"/>
              <a:gd name="T7" fmla="*/ 0 h 49529"/>
              <a:gd name="T8" fmla="*/ 5334 w 5334"/>
              <a:gd name="T9" fmla="*/ 49529 h 49529"/>
            </a:gdLst>
            <a:ahLst/>
            <a:cxnLst>
              <a:cxn ang="T4">
                <a:pos x="T0" y="T1"/>
              </a:cxn>
              <a:cxn ang="T5">
                <a:pos x="T2" y="T3"/>
              </a:cxn>
            </a:cxnLst>
            <a:rect l="T6" t="T7" r="T8" b="T9"/>
            <a:pathLst>
              <a:path w="5334" h="49529">
                <a:moveTo>
                  <a:pt x="2667" y="0"/>
                </a:moveTo>
                <a:lnTo>
                  <a:pt x="2667" y="49529"/>
                </a:lnTo>
              </a:path>
            </a:pathLst>
          </a:custGeom>
          <a:noFill/>
          <a:ln w="6604">
            <a:solidFill>
              <a:srgbClr val="28166F"/>
            </a:solidFill>
            <a:round/>
          </a:ln>
        </p:spPr>
        <p:txBody>
          <a:bodyPr lIns="0" tIns="0" rIns="0" bIns="0"/>
          <a:lstStyle/>
          <a:p>
            <a:endParaRPr lang="el-GR"/>
          </a:p>
        </p:txBody>
      </p:sp>
      <p:sp>
        <p:nvSpPr>
          <p:cNvPr id="11156" name="object 917"/>
          <p:cNvSpPr/>
          <p:nvPr/>
        </p:nvSpPr>
        <p:spPr bwMode="auto">
          <a:xfrm>
            <a:off x="2747963" y="3497263"/>
            <a:ext cx="4762" cy="7937"/>
          </a:xfrm>
          <a:custGeom>
            <a:avLst/>
            <a:gdLst>
              <a:gd name="T0" fmla="*/ 3810 w 3810"/>
              <a:gd name="T1" fmla="*/ 2286 h 6858"/>
              <a:gd name="T2" fmla="*/ 3048 w 3810"/>
              <a:gd name="T3" fmla="*/ 0 h 6858"/>
              <a:gd name="T4" fmla="*/ 0 w 3810"/>
              <a:gd name="T5" fmla="*/ 5334 h 6858"/>
              <a:gd name="T6" fmla="*/ 0 w 3810"/>
              <a:gd name="T7" fmla="*/ 6858 h 6858"/>
              <a:gd name="T8" fmla="*/ 3810 w 3810"/>
              <a:gd name="T9" fmla="*/ 2286 h 6858"/>
              <a:gd name="T10" fmla="*/ 0 60000 65536"/>
              <a:gd name="T11" fmla="*/ 0 60000 65536"/>
              <a:gd name="T12" fmla="*/ 0 60000 65536"/>
              <a:gd name="T13" fmla="*/ 0 60000 65536"/>
              <a:gd name="T14" fmla="*/ 0 60000 65536"/>
              <a:gd name="T15" fmla="*/ 0 w 3810"/>
              <a:gd name="T16" fmla="*/ 0 h 6858"/>
              <a:gd name="T17" fmla="*/ 3810 w 3810"/>
              <a:gd name="T18" fmla="*/ 6858 h 6858"/>
            </a:gdLst>
            <a:ahLst/>
            <a:cxnLst>
              <a:cxn ang="T10">
                <a:pos x="T0" y="T1"/>
              </a:cxn>
              <a:cxn ang="T11">
                <a:pos x="T2" y="T3"/>
              </a:cxn>
              <a:cxn ang="T12">
                <a:pos x="T4" y="T5"/>
              </a:cxn>
              <a:cxn ang="T13">
                <a:pos x="T6" y="T7"/>
              </a:cxn>
              <a:cxn ang="T14">
                <a:pos x="T8" y="T9"/>
              </a:cxn>
            </a:cxnLst>
            <a:rect l="T15" t="T16" r="T17" b="T18"/>
            <a:pathLst>
              <a:path w="3810" h="6858">
                <a:moveTo>
                  <a:pt x="3810" y="2286"/>
                </a:moveTo>
                <a:lnTo>
                  <a:pt x="3048" y="0"/>
                </a:lnTo>
                <a:lnTo>
                  <a:pt x="0" y="5334"/>
                </a:lnTo>
                <a:lnTo>
                  <a:pt x="0" y="6858"/>
                </a:lnTo>
                <a:lnTo>
                  <a:pt x="3810" y="2286"/>
                </a:lnTo>
                <a:close/>
              </a:path>
            </a:pathLst>
          </a:custGeom>
          <a:solidFill>
            <a:srgbClr val="28166F"/>
          </a:solidFill>
          <a:ln w="9525">
            <a:noFill/>
            <a:round/>
          </a:ln>
        </p:spPr>
        <p:txBody>
          <a:bodyPr lIns="0" tIns="0" rIns="0" bIns="0"/>
          <a:lstStyle/>
          <a:p>
            <a:endParaRPr lang="el-GR"/>
          </a:p>
        </p:txBody>
      </p:sp>
      <p:sp>
        <p:nvSpPr>
          <p:cNvPr id="11157" name="object 918"/>
          <p:cNvSpPr/>
          <p:nvPr/>
        </p:nvSpPr>
        <p:spPr bwMode="auto">
          <a:xfrm>
            <a:off x="2747963" y="3448050"/>
            <a:ext cx="4762" cy="4763"/>
          </a:xfrm>
          <a:custGeom>
            <a:avLst/>
            <a:gdLst>
              <a:gd name="T0" fmla="*/ 3810 w 3810"/>
              <a:gd name="T1" fmla="*/ 4572 h 4572"/>
              <a:gd name="T2" fmla="*/ 0 w 3810"/>
              <a:gd name="T3" fmla="*/ 0 h 4572"/>
              <a:gd name="T4" fmla="*/ 3048 w 3810"/>
              <a:gd name="T5" fmla="*/ 4572 h 4572"/>
              <a:gd name="T6" fmla="*/ 3810 w 3810"/>
              <a:gd name="T7" fmla="*/ 4572 h 4572"/>
              <a:gd name="T8" fmla="*/ 0 60000 65536"/>
              <a:gd name="T9" fmla="*/ 0 60000 65536"/>
              <a:gd name="T10" fmla="*/ 0 60000 65536"/>
              <a:gd name="T11" fmla="*/ 0 60000 65536"/>
              <a:gd name="T12" fmla="*/ 0 w 3810"/>
              <a:gd name="T13" fmla="*/ 0 h 4572"/>
              <a:gd name="T14" fmla="*/ 3810 w 3810"/>
              <a:gd name="T15" fmla="*/ 4572 h 4572"/>
            </a:gdLst>
            <a:ahLst/>
            <a:cxnLst>
              <a:cxn ang="T8">
                <a:pos x="T0" y="T1"/>
              </a:cxn>
              <a:cxn ang="T9">
                <a:pos x="T2" y="T3"/>
              </a:cxn>
              <a:cxn ang="T10">
                <a:pos x="T4" y="T5"/>
              </a:cxn>
              <a:cxn ang="T11">
                <a:pos x="T6" y="T7"/>
              </a:cxn>
            </a:cxnLst>
            <a:rect l="T12" t="T13" r="T14" b="T15"/>
            <a:pathLst>
              <a:path w="3810" h="4572">
                <a:moveTo>
                  <a:pt x="3810" y="4572"/>
                </a:moveTo>
                <a:lnTo>
                  <a:pt x="0" y="0"/>
                </a:lnTo>
                <a:lnTo>
                  <a:pt x="3048" y="4572"/>
                </a:lnTo>
                <a:lnTo>
                  <a:pt x="3810" y="4572"/>
                </a:lnTo>
                <a:close/>
              </a:path>
            </a:pathLst>
          </a:custGeom>
          <a:solidFill>
            <a:srgbClr val="28166F"/>
          </a:solidFill>
          <a:ln w="9525">
            <a:noFill/>
            <a:round/>
          </a:ln>
        </p:spPr>
        <p:txBody>
          <a:bodyPr lIns="0" tIns="0" rIns="0" bIns="0"/>
          <a:lstStyle/>
          <a:p>
            <a:endParaRPr lang="el-GR"/>
          </a:p>
        </p:txBody>
      </p:sp>
      <p:sp>
        <p:nvSpPr>
          <p:cNvPr id="11158" name="object 919"/>
          <p:cNvSpPr/>
          <p:nvPr/>
        </p:nvSpPr>
        <p:spPr bwMode="auto">
          <a:xfrm>
            <a:off x="2871788" y="3502025"/>
            <a:ext cx="6350" cy="1588"/>
          </a:xfrm>
          <a:custGeom>
            <a:avLst/>
            <a:gdLst>
              <a:gd name="T0" fmla="*/ 3428 w 6857"/>
              <a:gd name="T1" fmla="*/ 0 h 1524"/>
              <a:gd name="T2" fmla="*/ 3428 w 6857"/>
              <a:gd name="T3" fmla="*/ 1524 h 1524"/>
              <a:gd name="T4" fmla="*/ 0 60000 65536"/>
              <a:gd name="T5" fmla="*/ 0 60000 65536"/>
              <a:gd name="T6" fmla="*/ 0 w 6857"/>
              <a:gd name="T7" fmla="*/ 0 h 1524"/>
              <a:gd name="T8" fmla="*/ 6857 w 6857"/>
              <a:gd name="T9" fmla="*/ 1524 h 1524"/>
            </a:gdLst>
            <a:ahLst/>
            <a:cxnLst>
              <a:cxn ang="T4">
                <a:pos x="T0" y="T1"/>
              </a:cxn>
              <a:cxn ang="T5">
                <a:pos x="T2" y="T3"/>
              </a:cxn>
            </a:cxnLst>
            <a:rect l="T6" t="T7" r="T8" b="T9"/>
            <a:pathLst>
              <a:path w="6857" h="1524">
                <a:moveTo>
                  <a:pt x="3428" y="0"/>
                </a:moveTo>
                <a:lnTo>
                  <a:pt x="3428" y="1524"/>
                </a:lnTo>
              </a:path>
            </a:pathLst>
          </a:custGeom>
          <a:noFill/>
          <a:ln w="8127">
            <a:solidFill>
              <a:srgbClr val="28166F"/>
            </a:solidFill>
            <a:round/>
          </a:ln>
        </p:spPr>
        <p:txBody>
          <a:bodyPr lIns="0" tIns="0" rIns="0" bIns="0"/>
          <a:lstStyle/>
          <a:p>
            <a:endParaRPr lang="el-GR"/>
          </a:p>
        </p:txBody>
      </p:sp>
      <p:sp>
        <p:nvSpPr>
          <p:cNvPr id="11159" name="object 920"/>
          <p:cNvSpPr/>
          <p:nvPr/>
        </p:nvSpPr>
        <p:spPr bwMode="auto">
          <a:xfrm>
            <a:off x="3408363" y="3451225"/>
            <a:ext cx="125412" cy="0"/>
          </a:xfrm>
          <a:custGeom>
            <a:avLst/>
            <a:gdLst>
              <a:gd name="T0" fmla="*/ 124967 w 124967"/>
              <a:gd name="T1" fmla="*/ 0 w 124967"/>
              <a:gd name="T2" fmla="*/ 0 60000 65536"/>
              <a:gd name="T3" fmla="*/ 0 60000 65536"/>
              <a:gd name="T4" fmla="*/ 0 w 124967"/>
              <a:gd name="T5" fmla="*/ 124967 w 124967"/>
            </a:gdLst>
            <a:ahLst/>
            <a:cxnLst>
              <a:cxn ang="T2">
                <a:pos x="T0" y="0"/>
              </a:cxn>
              <a:cxn ang="T3">
                <a:pos x="T1" y="0"/>
              </a:cxn>
            </a:cxnLst>
            <a:rect l="T4" t="0" r="T5" b="0"/>
            <a:pathLst>
              <a:path w="124967">
                <a:moveTo>
                  <a:pt x="124967" y="0"/>
                </a:moveTo>
                <a:lnTo>
                  <a:pt x="0" y="0"/>
                </a:lnTo>
              </a:path>
            </a:pathLst>
          </a:custGeom>
          <a:noFill/>
          <a:ln w="8509">
            <a:solidFill>
              <a:srgbClr val="28166F"/>
            </a:solidFill>
            <a:round/>
          </a:ln>
        </p:spPr>
        <p:txBody>
          <a:bodyPr lIns="0" tIns="0" rIns="0" bIns="0"/>
          <a:lstStyle/>
          <a:p>
            <a:endParaRPr lang="el-GR"/>
          </a:p>
        </p:txBody>
      </p:sp>
      <p:sp>
        <p:nvSpPr>
          <p:cNvPr id="11160" name="object 921"/>
          <p:cNvSpPr/>
          <p:nvPr/>
        </p:nvSpPr>
        <p:spPr bwMode="auto">
          <a:xfrm>
            <a:off x="3408363" y="3500438"/>
            <a:ext cx="146050" cy="0"/>
          </a:xfrm>
          <a:custGeom>
            <a:avLst/>
            <a:gdLst>
              <a:gd name="T0" fmla="*/ 145541 w 145541"/>
              <a:gd name="T1" fmla="*/ 0 w 145541"/>
              <a:gd name="T2" fmla="*/ 0 60000 65536"/>
              <a:gd name="T3" fmla="*/ 0 60000 65536"/>
              <a:gd name="T4" fmla="*/ 0 w 145541"/>
              <a:gd name="T5" fmla="*/ 145541 w 145541"/>
            </a:gdLst>
            <a:ahLst/>
            <a:cxnLst>
              <a:cxn ang="T2">
                <a:pos x="T0" y="0"/>
              </a:cxn>
              <a:cxn ang="T3">
                <a:pos x="T1" y="0"/>
              </a:cxn>
            </a:cxnLst>
            <a:rect l="T4" t="0" r="T5" b="0"/>
            <a:pathLst>
              <a:path w="145541">
                <a:moveTo>
                  <a:pt x="145541" y="0"/>
                </a:moveTo>
                <a:lnTo>
                  <a:pt x="0" y="0"/>
                </a:lnTo>
              </a:path>
            </a:pathLst>
          </a:custGeom>
          <a:noFill/>
          <a:ln w="8128">
            <a:solidFill>
              <a:srgbClr val="28166F"/>
            </a:solidFill>
            <a:round/>
          </a:ln>
        </p:spPr>
        <p:txBody>
          <a:bodyPr lIns="0" tIns="0" rIns="0" bIns="0"/>
          <a:lstStyle/>
          <a:p>
            <a:endParaRPr lang="el-GR"/>
          </a:p>
        </p:txBody>
      </p:sp>
      <p:sp>
        <p:nvSpPr>
          <p:cNvPr id="11161" name="object 922"/>
          <p:cNvSpPr/>
          <p:nvPr/>
        </p:nvSpPr>
        <p:spPr bwMode="auto">
          <a:xfrm>
            <a:off x="3525838" y="3449638"/>
            <a:ext cx="7937" cy="52387"/>
          </a:xfrm>
          <a:custGeom>
            <a:avLst/>
            <a:gdLst>
              <a:gd name="T0" fmla="*/ 3428 w 6857"/>
              <a:gd name="T1" fmla="*/ 0 h 51053"/>
              <a:gd name="T2" fmla="*/ 3428 w 6857"/>
              <a:gd name="T3" fmla="*/ 51053 h 51053"/>
              <a:gd name="T4" fmla="*/ 0 60000 65536"/>
              <a:gd name="T5" fmla="*/ 0 60000 65536"/>
              <a:gd name="T6" fmla="*/ 0 w 6857"/>
              <a:gd name="T7" fmla="*/ 0 h 51053"/>
              <a:gd name="T8" fmla="*/ 6857 w 6857"/>
              <a:gd name="T9" fmla="*/ 51053 h 51053"/>
            </a:gdLst>
            <a:ahLst/>
            <a:cxnLst>
              <a:cxn ang="T4">
                <a:pos x="T0" y="T1"/>
              </a:cxn>
              <a:cxn ang="T5">
                <a:pos x="T2" y="T3"/>
              </a:cxn>
            </a:cxnLst>
            <a:rect l="T6" t="T7" r="T8" b="T9"/>
            <a:pathLst>
              <a:path w="6857" h="51053">
                <a:moveTo>
                  <a:pt x="3428" y="0"/>
                </a:moveTo>
                <a:lnTo>
                  <a:pt x="3428" y="51053"/>
                </a:lnTo>
              </a:path>
            </a:pathLst>
          </a:custGeom>
          <a:noFill/>
          <a:ln w="8127">
            <a:solidFill>
              <a:srgbClr val="28166F"/>
            </a:solidFill>
            <a:round/>
          </a:ln>
        </p:spPr>
        <p:txBody>
          <a:bodyPr lIns="0" tIns="0" rIns="0" bIns="0"/>
          <a:lstStyle/>
          <a:p>
            <a:endParaRPr lang="el-GR"/>
          </a:p>
        </p:txBody>
      </p:sp>
      <p:sp>
        <p:nvSpPr>
          <p:cNvPr id="11162" name="object 923"/>
          <p:cNvSpPr/>
          <p:nvPr/>
        </p:nvSpPr>
        <p:spPr bwMode="auto">
          <a:xfrm>
            <a:off x="3402013" y="3449638"/>
            <a:ext cx="6350" cy="52387"/>
          </a:xfrm>
          <a:custGeom>
            <a:avLst/>
            <a:gdLst>
              <a:gd name="T0" fmla="*/ 3429 w 6858"/>
              <a:gd name="T1" fmla="*/ 0 h 51053"/>
              <a:gd name="T2" fmla="*/ 3429 w 6858"/>
              <a:gd name="T3" fmla="*/ 51053 h 51053"/>
              <a:gd name="T4" fmla="*/ 0 60000 65536"/>
              <a:gd name="T5" fmla="*/ 0 60000 65536"/>
              <a:gd name="T6" fmla="*/ 0 w 6858"/>
              <a:gd name="T7" fmla="*/ 0 h 51053"/>
              <a:gd name="T8" fmla="*/ 6858 w 6858"/>
              <a:gd name="T9" fmla="*/ 51053 h 51053"/>
            </a:gdLst>
            <a:ahLst/>
            <a:cxnLst>
              <a:cxn ang="T4">
                <a:pos x="T0" y="T1"/>
              </a:cxn>
              <a:cxn ang="T5">
                <a:pos x="T2" y="T3"/>
              </a:cxn>
            </a:cxnLst>
            <a:rect l="T6" t="T7" r="T8" b="T9"/>
            <a:pathLst>
              <a:path w="6858" h="51053">
                <a:moveTo>
                  <a:pt x="3429" y="0"/>
                </a:moveTo>
                <a:lnTo>
                  <a:pt x="3429" y="51053"/>
                </a:lnTo>
              </a:path>
            </a:pathLst>
          </a:custGeom>
          <a:noFill/>
          <a:ln w="8128">
            <a:solidFill>
              <a:srgbClr val="28166F"/>
            </a:solidFill>
            <a:round/>
          </a:ln>
        </p:spPr>
        <p:txBody>
          <a:bodyPr lIns="0" tIns="0" rIns="0" bIns="0"/>
          <a:lstStyle/>
          <a:p>
            <a:endParaRPr lang="el-GR"/>
          </a:p>
        </p:txBody>
      </p:sp>
      <p:sp>
        <p:nvSpPr>
          <p:cNvPr id="11163" name="object 924"/>
          <p:cNvSpPr/>
          <p:nvPr/>
        </p:nvSpPr>
        <p:spPr bwMode="auto">
          <a:xfrm>
            <a:off x="3403600" y="3497263"/>
            <a:ext cx="4763" cy="7937"/>
          </a:xfrm>
          <a:custGeom>
            <a:avLst/>
            <a:gdLst>
              <a:gd name="T0" fmla="*/ 5333 w 5333"/>
              <a:gd name="T1" fmla="*/ 0 h 6858"/>
              <a:gd name="T2" fmla="*/ 3809 w 5333"/>
              <a:gd name="T3" fmla="*/ 0 h 6858"/>
              <a:gd name="T4" fmla="*/ 0 w 5333"/>
              <a:gd name="T5" fmla="*/ 6858 h 6858"/>
              <a:gd name="T6" fmla="*/ 5333 w 5333"/>
              <a:gd name="T7" fmla="*/ 0 h 6858"/>
              <a:gd name="T8" fmla="*/ 0 60000 65536"/>
              <a:gd name="T9" fmla="*/ 0 60000 65536"/>
              <a:gd name="T10" fmla="*/ 0 60000 65536"/>
              <a:gd name="T11" fmla="*/ 0 60000 65536"/>
              <a:gd name="T12" fmla="*/ 0 w 5333"/>
              <a:gd name="T13" fmla="*/ 0 h 6858"/>
              <a:gd name="T14" fmla="*/ 5333 w 5333"/>
              <a:gd name="T15" fmla="*/ 6858 h 6858"/>
            </a:gdLst>
            <a:ahLst/>
            <a:cxnLst>
              <a:cxn ang="T8">
                <a:pos x="T0" y="T1"/>
              </a:cxn>
              <a:cxn ang="T9">
                <a:pos x="T2" y="T3"/>
              </a:cxn>
              <a:cxn ang="T10">
                <a:pos x="T4" y="T5"/>
              </a:cxn>
              <a:cxn ang="T11">
                <a:pos x="T6" y="T7"/>
              </a:cxn>
            </a:cxnLst>
            <a:rect l="T12" t="T13" r="T14" b="T15"/>
            <a:pathLst>
              <a:path w="5333" h="6858">
                <a:moveTo>
                  <a:pt x="5333" y="0"/>
                </a:moveTo>
                <a:lnTo>
                  <a:pt x="3809" y="0"/>
                </a:lnTo>
                <a:lnTo>
                  <a:pt x="0" y="6858"/>
                </a:lnTo>
                <a:lnTo>
                  <a:pt x="5333" y="0"/>
                </a:lnTo>
                <a:close/>
              </a:path>
            </a:pathLst>
          </a:custGeom>
          <a:solidFill>
            <a:srgbClr val="28166F"/>
          </a:solidFill>
          <a:ln w="9525">
            <a:noFill/>
            <a:round/>
          </a:ln>
        </p:spPr>
        <p:txBody>
          <a:bodyPr lIns="0" tIns="0" rIns="0" bIns="0"/>
          <a:lstStyle/>
          <a:p>
            <a:endParaRPr lang="el-GR"/>
          </a:p>
        </p:txBody>
      </p:sp>
      <p:sp>
        <p:nvSpPr>
          <p:cNvPr id="11164" name="object 925"/>
          <p:cNvSpPr/>
          <p:nvPr/>
        </p:nvSpPr>
        <p:spPr bwMode="auto">
          <a:xfrm>
            <a:off x="3403600" y="3448050"/>
            <a:ext cx="4763" cy="4763"/>
          </a:xfrm>
          <a:custGeom>
            <a:avLst/>
            <a:gdLst>
              <a:gd name="T0" fmla="*/ 5333 w 5333"/>
              <a:gd name="T1" fmla="*/ 4572 h 6096"/>
              <a:gd name="T2" fmla="*/ 0 w 5333"/>
              <a:gd name="T3" fmla="*/ 0 h 6096"/>
              <a:gd name="T4" fmla="*/ 0 w 5333"/>
              <a:gd name="T5" fmla="*/ 1524 h 6096"/>
              <a:gd name="T6" fmla="*/ 3809 w 5333"/>
              <a:gd name="T7" fmla="*/ 6096 h 6096"/>
              <a:gd name="T8" fmla="*/ 5333 w 5333"/>
              <a:gd name="T9" fmla="*/ 4572 h 6096"/>
              <a:gd name="T10" fmla="*/ 0 60000 65536"/>
              <a:gd name="T11" fmla="*/ 0 60000 65536"/>
              <a:gd name="T12" fmla="*/ 0 60000 65536"/>
              <a:gd name="T13" fmla="*/ 0 60000 65536"/>
              <a:gd name="T14" fmla="*/ 0 60000 65536"/>
              <a:gd name="T15" fmla="*/ 0 w 5333"/>
              <a:gd name="T16" fmla="*/ 0 h 6096"/>
              <a:gd name="T17" fmla="*/ 5333 w 5333"/>
              <a:gd name="T18" fmla="*/ 6096 h 6096"/>
            </a:gdLst>
            <a:ahLst/>
            <a:cxnLst>
              <a:cxn ang="T10">
                <a:pos x="T0" y="T1"/>
              </a:cxn>
              <a:cxn ang="T11">
                <a:pos x="T2" y="T3"/>
              </a:cxn>
              <a:cxn ang="T12">
                <a:pos x="T4" y="T5"/>
              </a:cxn>
              <a:cxn ang="T13">
                <a:pos x="T6" y="T7"/>
              </a:cxn>
              <a:cxn ang="T14">
                <a:pos x="T8" y="T9"/>
              </a:cxn>
            </a:cxnLst>
            <a:rect l="T15" t="T16" r="T17" b="T18"/>
            <a:pathLst>
              <a:path w="5333" h="6096">
                <a:moveTo>
                  <a:pt x="5333" y="4572"/>
                </a:moveTo>
                <a:lnTo>
                  <a:pt x="0" y="0"/>
                </a:lnTo>
                <a:lnTo>
                  <a:pt x="0" y="1524"/>
                </a:lnTo>
                <a:lnTo>
                  <a:pt x="3809" y="6096"/>
                </a:lnTo>
                <a:lnTo>
                  <a:pt x="5333" y="4572"/>
                </a:lnTo>
                <a:close/>
              </a:path>
            </a:pathLst>
          </a:custGeom>
          <a:solidFill>
            <a:srgbClr val="28166F"/>
          </a:solidFill>
          <a:ln w="9525">
            <a:noFill/>
            <a:round/>
          </a:ln>
        </p:spPr>
        <p:txBody>
          <a:bodyPr lIns="0" tIns="0" rIns="0" bIns="0"/>
          <a:lstStyle/>
          <a:p>
            <a:endParaRPr lang="el-GR"/>
          </a:p>
        </p:txBody>
      </p:sp>
      <p:sp>
        <p:nvSpPr>
          <p:cNvPr id="11165" name="object 926"/>
          <p:cNvSpPr/>
          <p:nvPr/>
        </p:nvSpPr>
        <p:spPr bwMode="auto">
          <a:xfrm>
            <a:off x="4062413" y="3451225"/>
            <a:ext cx="127000" cy="0"/>
          </a:xfrm>
          <a:custGeom>
            <a:avLst/>
            <a:gdLst>
              <a:gd name="T0" fmla="*/ 127254 w 127254"/>
              <a:gd name="T1" fmla="*/ 0 w 127254"/>
              <a:gd name="T2" fmla="*/ 0 60000 65536"/>
              <a:gd name="T3" fmla="*/ 0 60000 65536"/>
              <a:gd name="T4" fmla="*/ 0 w 127254"/>
              <a:gd name="T5" fmla="*/ 127254 w 127254"/>
            </a:gdLst>
            <a:ahLst/>
            <a:cxnLst>
              <a:cxn ang="T2">
                <a:pos x="T0" y="0"/>
              </a:cxn>
              <a:cxn ang="T3">
                <a:pos x="T1" y="0"/>
              </a:cxn>
            </a:cxnLst>
            <a:rect l="T4" t="0" r="T5" b="0"/>
            <a:pathLst>
              <a:path w="127254">
                <a:moveTo>
                  <a:pt x="127254" y="0"/>
                </a:moveTo>
                <a:lnTo>
                  <a:pt x="0" y="0"/>
                </a:lnTo>
              </a:path>
            </a:pathLst>
          </a:custGeom>
          <a:noFill/>
          <a:ln w="8509">
            <a:solidFill>
              <a:srgbClr val="28166F"/>
            </a:solidFill>
            <a:round/>
          </a:ln>
        </p:spPr>
        <p:txBody>
          <a:bodyPr lIns="0" tIns="0" rIns="0" bIns="0"/>
          <a:lstStyle/>
          <a:p>
            <a:endParaRPr lang="el-GR"/>
          </a:p>
        </p:txBody>
      </p:sp>
      <p:sp>
        <p:nvSpPr>
          <p:cNvPr id="11166" name="object 927"/>
          <p:cNvSpPr/>
          <p:nvPr/>
        </p:nvSpPr>
        <p:spPr bwMode="auto">
          <a:xfrm>
            <a:off x="4062413" y="3500438"/>
            <a:ext cx="147637" cy="0"/>
          </a:xfrm>
          <a:custGeom>
            <a:avLst/>
            <a:gdLst>
              <a:gd name="T0" fmla="*/ 147827 w 147827"/>
              <a:gd name="T1" fmla="*/ 0 w 147827"/>
              <a:gd name="T2" fmla="*/ 0 60000 65536"/>
              <a:gd name="T3" fmla="*/ 0 60000 65536"/>
              <a:gd name="T4" fmla="*/ 0 w 147827"/>
              <a:gd name="T5" fmla="*/ 147827 w 147827"/>
            </a:gdLst>
            <a:ahLst/>
            <a:cxnLst>
              <a:cxn ang="T2">
                <a:pos x="T0" y="0"/>
              </a:cxn>
              <a:cxn ang="T3">
                <a:pos x="T1" y="0"/>
              </a:cxn>
            </a:cxnLst>
            <a:rect l="T4" t="0" r="T5" b="0"/>
            <a:pathLst>
              <a:path w="147827">
                <a:moveTo>
                  <a:pt x="147827" y="0"/>
                </a:moveTo>
                <a:lnTo>
                  <a:pt x="0" y="0"/>
                </a:lnTo>
              </a:path>
            </a:pathLst>
          </a:custGeom>
          <a:noFill/>
          <a:ln w="8128">
            <a:solidFill>
              <a:srgbClr val="28166F"/>
            </a:solidFill>
            <a:round/>
          </a:ln>
        </p:spPr>
        <p:txBody>
          <a:bodyPr lIns="0" tIns="0" rIns="0" bIns="0"/>
          <a:lstStyle/>
          <a:p>
            <a:endParaRPr lang="el-GR"/>
          </a:p>
        </p:txBody>
      </p:sp>
      <p:sp>
        <p:nvSpPr>
          <p:cNvPr id="11167" name="object 928"/>
          <p:cNvSpPr/>
          <p:nvPr/>
        </p:nvSpPr>
        <p:spPr bwMode="auto">
          <a:xfrm>
            <a:off x="4183063" y="3449638"/>
            <a:ext cx="6350" cy="52387"/>
          </a:xfrm>
          <a:custGeom>
            <a:avLst/>
            <a:gdLst>
              <a:gd name="T0" fmla="*/ 3429 w 6858"/>
              <a:gd name="T1" fmla="*/ 0 h 51053"/>
              <a:gd name="T2" fmla="*/ 3429 w 6858"/>
              <a:gd name="T3" fmla="*/ 51053 h 51053"/>
              <a:gd name="T4" fmla="*/ 0 60000 65536"/>
              <a:gd name="T5" fmla="*/ 0 60000 65536"/>
              <a:gd name="T6" fmla="*/ 0 w 6858"/>
              <a:gd name="T7" fmla="*/ 0 h 51053"/>
              <a:gd name="T8" fmla="*/ 6858 w 6858"/>
              <a:gd name="T9" fmla="*/ 51053 h 51053"/>
            </a:gdLst>
            <a:ahLst/>
            <a:cxnLst>
              <a:cxn ang="T4">
                <a:pos x="T0" y="T1"/>
              </a:cxn>
              <a:cxn ang="T5">
                <a:pos x="T2" y="T3"/>
              </a:cxn>
            </a:cxnLst>
            <a:rect l="T6" t="T7" r="T8" b="T9"/>
            <a:pathLst>
              <a:path w="6858" h="51053">
                <a:moveTo>
                  <a:pt x="3429" y="0"/>
                </a:moveTo>
                <a:lnTo>
                  <a:pt x="3429" y="51053"/>
                </a:lnTo>
              </a:path>
            </a:pathLst>
          </a:custGeom>
          <a:noFill/>
          <a:ln w="8128">
            <a:solidFill>
              <a:srgbClr val="28166F"/>
            </a:solidFill>
            <a:round/>
          </a:ln>
        </p:spPr>
        <p:txBody>
          <a:bodyPr lIns="0" tIns="0" rIns="0" bIns="0"/>
          <a:lstStyle/>
          <a:p>
            <a:endParaRPr lang="el-GR"/>
          </a:p>
        </p:txBody>
      </p:sp>
      <p:sp>
        <p:nvSpPr>
          <p:cNvPr id="11168" name="object 929"/>
          <p:cNvSpPr/>
          <p:nvPr/>
        </p:nvSpPr>
        <p:spPr bwMode="auto">
          <a:xfrm>
            <a:off x="4056063" y="3449638"/>
            <a:ext cx="7937" cy="52387"/>
          </a:xfrm>
          <a:custGeom>
            <a:avLst/>
            <a:gdLst>
              <a:gd name="T0" fmla="*/ 3428 w 6857"/>
              <a:gd name="T1" fmla="*/ 0 h 51053"/>
              <a:gd name="T2" fmla="*/ 3428 w 6857"/>
              <a:gd name="T3" fmla="*/ 51053 h 51053"/>
              <a:gd name="T4" fmla="*/ 0 60000 65536"/>
              <a:gd name="T5" fmla="*/ 0 60000 65536"/>
              <a:gd name="T6" fmla="*/ 0 w 6857"/>
              <a:gd name="T7" fmla="*/ 0 h 51053"/>
              <a:gd name="T8" fmla="*/ 6857 w 6857"/>
              <a:gd name="T9" fmla="*/ 51053 h 51053"/>
            </a:gdLst>
            <a:ahLst/>
            <a:cxnLst>
              <a:cxn ang="T4">
                <a:pos x="T0" y="T1"/>
              </a:cxn>
              <a:cxn ang="T5">
                <a:pos x="T2" y="T3"/>
              </a:cxn>
            </a:cxnLst>
            <a:rect l="T6" t="T7" r="T8" b="T9"/>
            <a:pathLst>
              <a:path w="6857" h="51053">
                <a:moveTo>
                  <a:pt x="3428" y="0"/>
                </a:moveTo>
                <a:lnTo>
                  <a:pt x="3428" y="51053"/>
                </a:lnTo>
              </a:path>
            </a:pathLst>
          </a:custGeom>
          <a:noFill/>
          <a:ln w="8127">
            <a:solidFill>
              <a:srgbClr val="28166F"/>
            </a:solidFill>
            <a:round/>
          </a:ln>
        </p:spPr>
        <p:txBody>
          <a:bodyPr lIns="0" tIns="0" rIns="0" bIns="0"/>
          <a:lstStyle/>
          <a:p>
            <a:endParaRPr lang="el-GR"/>
          </a:p>
        </p:txBody>
      </p:sp>
      <p:sp>
        <p:nvSpPr>
          <p:cNvPr id="11169" name="object 930"/>
          <p:cNvSpPr/>
          <p:nvPr/>
        </p:nvSpPr>
        <p:spPr bwMode="auto">
          <a:xfrm>
            <a:off x="4059238" y="3497263"/>
            <a:ext cx="4762" cy="7937"/>
          </a:xfrm>
          <a:custGeom>
            <a:avLst/>
            <a:gdLst>
              <a:gd name="T0" fmla="*/ 4572 w 4572"/>
              <a:gd name="T1" fmla="*/ 0 h 6858"/>
              <a:gd name="T2" fmla="*/ 0 w 4572"/>
              <a:gd name="T3" fmla="*/ 6858 h 6858"/>
              <a:gd name="T4" fmla="*/ 1524 w 4572"/>
              <a:gd name="T5" fmla="*/ 6858 h 6858"/>
              <a:gd name="T6" fmla="*/ 4572 w 4572"/>
              <a:gd name="T7" fmla="*/ 0 h 6858"/>
              <a:gd name="T8" fmla="*/ 0 60000 65536"/>
              <a:gd name="T9" fmla="*/ 0 60000 65536"/>
              <a:gd name="T10" fmla="*/ 0 60000 65536"/>
              <a:gd name="T11" fmla="*/ 0 60000 65536"/>
              <a:gd name="T12" fmla="*/ 0 w 4572"/>
              <a:gd name="T13" fmla="*/ 0 h 6858"/>
              <a:gd name="T14" fmla="*/ 4572 w 4572"/>
              <a:gd name="T15" fmla="*/ 6858 h 6858"/>
            </a:gdLst>
            <a:ahLst/>
            <a:cxnLst>
              <a:cxn ang="T8">
                <a:pos x="T0" y="T1"/>
              </a:cxn>
              <a:cxn ang="T9">
                <a:pos x="T2" y="T3"/>
              </a:cxn>
              <a:cxn ang="T10">
                <a:pos x="T4" y="T5"/>
              </a:cxn>
              <a:cxn ang="T11">
                <a:pos x="T6" y="T7"/>
              </a:cxn>
            </a:cxnLst>
            <a:rect l="T12" t="T13" r="T14" b="T15"/>
            <a:pathLst>
              <a:path w="4572" h="6858">
                <a:moveTo>
                  <a:pt x="4572" y="0"/>
                </a:moveTo>
                <a:lnTo>
                  <a:pt x="0" y="6858"/>
                </a:lnTo>
                <a:lnTo>
                  <a:pt x="1524" y="6858"/>
                </a:lnTo>
                <a:lnTo>
                  <a:pt x="4572" y="0"/>
                </a:lnTo>
                <a:close/>
              </a:path>
            </a:pathLst>
          </a:custGeom>
          <a:solidFill>
            <a:srgbClr val="28166F"/>
          </a:solidFill>
          <a:ln w="9525">
            <a:noFill/>
            <a:round/>
          </a:ln>
        </p:spPr>
        <p:txBody>
          <a:bodyPr lIns="0" tIns="0" rIns="0" bIns="0"/>
          <a:lstStyle/>
          <a:p>
            <a:endParaRPr lang="el-GR"/>
          </a:p>
        </p:txBody>
      </p:sp>
      <p:sp>
        <p:nvSpPr>
          <p:cNvPr id="11170" name="object 931"/>
          <p:cNvSpPr/>
          <p:nvPr/>
        </p:nvSpPr>
        <p:spPr bwMode="auto">
          <a:xfrm>
            <a:off x="4059238" y="3448050"/>
            <a:ext cx="4762" cy="4763"/>
          </a:xfrm>
          <a:custGeom>
            <a:avLst/>
            <a:gdLst>
              <a:gd name="T0" fmla="*/ 4572 w 4572"/>
              <a:gd name="T1" fmla="*/ 6096 h 6096"/>
              <a:gd name="T2" fmla="*/ 4572 w 4572"/>
              <a:gd name="T3" fmla="*/ 4572 h 6096"/>
              <a:gd name="T4" fmla="*/ 1524 w 4572"/>
              <a:gd name="T5" fmla="*/ 0 h 6096"/>
              <a:gd name="T6" fmla="*/ 0 w 4572"/>
              <a:gd name="T7" fmla="*/ 1524 h 6096"/>
              <a:gd name="T8" fmla="*/ 4572 w 4572"/>
              <a:gd name="T9" fmla="*/ 6096 h 6096"/>
              <a:gd name="T10" fmla="*/ 0 60000 65536"/>
              <a:gd name="T11" fmla="*/ 0 60000 65536"/>
              <a:gd name="T12" fmla="*/ 0 60000 65536"/>
              <a:gd name="T13" fmla="*/ 0 60000 65536"/>
              <a:gd name="T14" fmla="*/ 0 60000 65536"/>
              <a:gd name="T15" fmla="*/ 0 w 4572"/>
              <a:gd name="T16" fmla="*/ 0 h 6096"/>
              <a:gd name="T17" fmla="*/ 4572 w 4572"/>
              <a:gd name="T18" fmla="*/ 6096 h 6096"/>
            </a:gdLst>
            <a:ahLst/>
            <a:cxnLst>
              <a:cxn ang="T10">
                <a:pos x="T0" y="T1"/>
              </a:cxn>
              <a:cxn ang="T11">
                <a:pos x="T2" y="T3"/>
              </a:cxn>
              <a:cxn ang="T12">
                <a:pos x="T4" y="T5"/>
              </a:cxn>
              <a:cxn ang="T13">
                <a:pos x="T6" y="T7"/>
              </a:cxn>
              <a:cxn ang="T14">
                <a:pos x="T8" y="T9"/>
              </a:cxn>
            </a:cxnLst>
            <a:rect l="T15" t="T16" r="T17" b="T18"/>
            <a:pathLst>
              <a:path w="4572" h="6096">
                <a:moveTo>
                  <a:pt x="4572" y="6096"/>
                </a:moveTo>
                <a:lnTo>
                  <a:pt x="4572" y="4572"/>
                </a:lnTo>
                <a:lnTo>
                  <a:pt x="1524" y="0"/>
                </a:lnTo>
                <a:lnTo>
                  <a:pt x="0" y="1524"/>
                </a:lnTo>
                <a:lnTo>
                  <a:pt x="4572" y="6096"/>
                </a:lnTo>
                <a:close/>
              </a:path>
            </a:pathLst>
          </a:custGeom>
          <a:solidFill>
            <a:srgbClr val="28166F"/>
          </a:solidFill>
          <a:ln w="9525">
            <a:noFill/>
            <a:round/>
          </a:ln>
        </p:spPr>
        <p:txBody>
          <a:bodyPr lIns="0" tIns="0" rIns="0" bIns="0"/>
          <a:lstStyle/>
          <a:p>
            <a:endParaRPr lang="el-GR"/>
          </a:p>
        </p:txBody>
      </p:sp>
      <p:sp>
        <p:nvSpPr>
          <p:cNvPr id="11171" name="object 932"/>
          <p:cNvSpPr/>
          <p:nvPr/>
        </p:nvSpPr>
        <p:spPr bwMode="auto">
          <a:xfrm>
            <a:off x="4719638" y="3449638"/>
            <a:ext cx="125412" cy="0"/>
          </a:xfrm>
          <a:custGeom>
            <a:avLst/>
            <a:gdLst>
              <a:gd name="T0" fmla="*/ 125729 w 125729"/>
              <a:gd name="T1" fmla="*/ 0 w 125729"/>
              <a:gd name="T2" fmla="*/ 0 60000 65536"/>
              <a:gd name="T3" fmla="*/ 0 60000 65536"/>
              <a:gd name="T4" fmla="*/ 0 w 125729"/>
              <a:gd name="T5" fmla="*/ 125729 w 125729"/>
            </a:gdLst>
            <a:ahLst/>
            <a:cxnLst>
              <a:cxn ang="T2">
                <a:pos x="T0" y="0"/>
              </a:cxn>
              <a:cxn ang="T3">
                <a:pos x="T1" y="0"/>
              </a:cxn>
            </a:cxnLst>
            <a:rect l="T4" t="0" r="T5" b="0"/>
            <a:pathLst>
              <a:path w="125729">
                <a:moveTo>
                  <a:pt x="125729" y="0"/>
                </a:moveTo>
                <a:lnTo>
                  <a:pt x="0" y="0"/>
                </a:lnTo>
              </a:path>
            </a:pathLst>
          </a:custGeom>
          <a:noFill/>
          <a:ln w="9270">
            <a:solidFill>
              <a:srgbClr val="28166F"/>
            </a:solidFill>
            <a:round/>
          </a:ln>
        </p:spPr>
        <p:txBody>
          <a:bodyPr lIns="0" tIns="0" rIns="0" bIns="0"/>
          <a:lstStyle/>
          <a:p>
            <a:endParaRPr lang="el-GR"/>
          </a:p>
        </p:txBody>
      </p:sp>
      <p:sp>
        <p:nvSpPr>
          <p:cNvPr id="11172" name="object 933"/>
          <p:cNvSpPr/>
          <p:nvPr/>
        </p:nvSpPr>
        <p:spPr bwMode="auto">
          <a:xfrm>
            <a:off x="4719638" y="3500438"/>
            <a:ext cx="146050" cy="0"/>
          </a:xfrm>
          <a:custGeom>
            <a:avLst/>
            <a:gdLst>
              <a:gd name="T0" fmla="*/ 145541 w 145541"/>
              <a:gd name="T1" fmla="*/ 0 w 145541"/>
              <a:gd name="T2" fmla="*/ 0 60000 65536"/>
              <a:gd name="T3" fmla="*/ 0 60000 65536"/>
              <a:gd name="T4" fmla="*/ 0 w 145541"/>
              <a:gd name="T5" fmla="*/ 145541 w 145541"/>
            </a:gdLst>
            <a:ahLst/>
            <a:cxnLst>
              <a:cxn ang="T2">
                <a:pos x="T0" y="0"/>
              </a:cxn>
              <a:cxn ang="T3">
                <a:pos x="T1" y="0"/>
              </a:cxn>
            </a:cxnLst>
            <a:rect l="T4" t="0" r="T5" b="0"/>
            <a:pathLst>
              <a:path w="145541">
                <a:moveTo>
                  <a:pt x="145541" y="0"/>
                </a:moveTo>
                <a:lnTo>
                  <a:pt x="0" y="0"/>
                </a:lnTo>
              </a:path>
            </a:pathLst>
          </a:custGeom>
          <a:noFill/>
          <a:ln w="9651">
            <a:solidFill>
              <a:srgbClr val="28166F"/>
            </a:solidFill>
            <a:round/>
          </a:ln>
        </p:spPr>
        <p:txBody>
          <a:bodyPr lIns="0" tIns="0" rIns="0" bIns="0"/>
          <a:lstStyle/>
          <a:p>
            <a:endParaRPr lang="el-GR"/>
          </a:p>
        </p:txBody>
      </p:sp>
      <p:sp>
        <p:nvSpPr>
          <p:cNvPr id="11173" name="object 934"/>
          <p:cNvSpPr/>
          <p:nvPr/>
        </p:nvSpPr>
        <p:spPr bwMode="auto">
          <a:xfrm>
            <a:off x="4838700" y="3449638"/>
            <a:ext cx="6350" cy="52387"/>
          </a:xfrm>
          <a:custGeom>
            <a:avLst/>
            <a:gdLst>
              <a:gd name="T0" fmla="*/ 3428 w 6857"/>
              <a:gd name="T1" fmla="*/ 0 h 51053"/>
              <a:gd name="T2" fmla="*/ 3428 w 6857"/>
              <a:gd name="T3" fmla="*/ 51053 h 51053"/>
              <a:gd name="T4" fmla="*/ 0 60000 65536"/>
              <a:gd name="T5" fmla="*/ 0 60000 65536"/>
              <a:gd name="T6" fmla="*/ 0 w 6857"/>
              <a:gd name="T7" fmla="*/ 0 h 51053"/>
              <a:gd name="T8" fmla="*/ 6857 w 6857"/>
              <a:gd name="T9" fmla="*/ 51053 h 51053"/>
            </a:gdLst>
            <a:ahLst/>
            <a:cxnLst>
              <a:cxn ang="T4">
                <a:pos x="T0" y="T1"/>
              </a:cxn>
              <a:cxn ang="T5">
                <a:pos x="T2" y="T3"/>
              </a:cxn>
            </a:cxnLst>
            <a:rect l="T6" t="T7" r="T8" b="T9"/>
            <a:pathLst>
              <a:path w="6857" h="51053">
                <a:moveTo>
                  <a:pt x="3428" y="0"/>
                </a:moveTo>
                <a:lnTo>
                  <a:pt x="3428" y="51053"/>
                </a:lnTo>
              </a:path>
            </a:pathLst>
          </a:custGeom>
          <a:noFill/>
          <a:ln w="8127">
            <a:solidFill>
              <a:srgbClr val="28166F"/>
            </a:solidFill>
            <a:round/>
          </a:ln>
        </p:spPr>
        <p:txBody>
          <a:bodyPr lIns="0" tIns="0" rIns="0" bIns="0"/>
          <a:lstStyle/>
          <a:p>
            <a:endParaRPr lang="el-GR"/>
          </a:p>
        </p:txBody>
      </p:sp>
      <p:sp>
        <p:nvSpPr>
          <p:cNvPr id="11174" name="object 935"/>
          <p:cNvSpPr/>
          <p:nvPr/>
        </p:nvSpPr>
        <p:spPr bwMode="auto">
          <a:xfrm>
            <a:off x="4713288" y="3449638"/>
            <a:ext cx="6350" cy="52387"/>
          </a:xfrm>
          <a:custGeom>
            <a:avLst/>
            <a:gdLst>
              <a:gd name="T0" fmla="*/ 3429 w 6858"/>
              <a:gd name="T1" fmla="*/ 0 h 51053"/>
              <a:gd name="T2" fmla="*/ 3429 w 6858"/>
              <a:gd name="T3" fmla="*/ 51053 h 51053"/>
              <a:gd name="T4" fmla="*/ 0 60000 65536"/>
              <a:gd name="T5" fmla="*/ 0 60000 65536"/>
              <a:gd name="T6" fmla="*/ 0 w 6858"/>
              <a:gd name="T7" fmla="*/ 0 h 51053"/>
              <a:gd name="T8" fmla="*/ 6858 w 6858"/>
              <a:gd name="T9" fmla="*/ 51053 h 51053"/>
            </a:gdLst>
            <a:ahLst/>
            <a:cxnLst>
              <a:cxn ang="T4">
                <a:pos x="T0" y="T1"/>
              </a:cxn>
              <a:cxn ang="T5">
                <a:pos x="T2" y="T3"/>
              </a:cxn>
            </a:cxnLst>
            <a:rect l="T6" t="T7" r="T8" b="T9"/>
            <a:pathLst>
              <a:path w="6858" h="51053">
                <a:moveTo>
                  <a:pt x="3429" y="0"/>
                </a:moveTo>
                <a:lnTo>
                  <a:pt x="3429" y="51053"/>
                </a:lnTo>
              </a:path>
            </a:pathLst>
          </a:custGeom>
          <a:noFill/>
          <a:ln w="8128">
            <a:solidFill>
              <a:srgbClr val="28166F"/>
            </a:solidFill>
            <a:round/>
          </a:ln>
        </p:spPr>
        <p:txBody>
          <a:bodyPr lIns="0" tIns="0" rIns="0" bIns="0"/>
          <a:lstStyle/>
          <a:p>
            <a:endParaRPr lang="el-GR"/>
          </a:p>
        </p:txBody>
      </p:sp>
      <p:sp>
        <p:nvSpPr>
          <p:cNvPr id="11175" name="object 936"/>
          <p:cNvSpPr/>
          <p:nvPr/>
        </p:nvSpPr>
        <p:spPr bwMode="auto">
          <a:xfrm>
            <a:off x="4714875" y="3495675"/>
            <a:ext cx="4763" cy="9525"/>
          </a:xfrm>
          <a:custGeom>
            <a:avLst/>
            <a:gdLst>
              <a:gd name="T0" fmla="*/ 5333 w 5333"/>
              <a:gd name="T1" fmla="*/ 2286 h 8382"/>
              <a:gd name="T2" fmla="*/ 5333 w 5333"/>
              <a:gd name="T3" fmla="*/ 0 h 8382"/>
              <a:gd name="T4" fmla="*/ 0 w 5333"/>
              <a:gd name="T5" fmla="*/ 6096 h 8382"/>
              <a:gd name="T6" fmla="*/ 2286 w 5333"/>
              <a:gd name="T7" fmla="*/ 8382 h 8382"/>
              <a:gd name="T8" fmla="*/ 5333 w 5333"/>
              <a:gd name="T9" fmla="*/ 2286 h 8382"/>
              <a:gd name="T10" fmla="*/ 0 60000 65536"/>
              <a:gd name="T11" fmla="*/ 0 60000 65536"/>
              <a:gd name="T12" fmla="*/ 0 60000 65536"/>
              <a:gd name="T13" fmla="*/ 0 60000 65536"/>
              <a:gd name="T14" fmla="*/ 0 60000 65536"/>
              <a:gd name="T15" fmla="*/ 0 w 5333"/>
              <a:gd name="T16" fmla="*/ 0 h 8382"/>
              <a:gd name="T17" fmla="*/ 5333 w 5333"/>
              <a:gd name="T18" fmla="*/ 8382 h 8382"/>
            </a:gdLst>
            <a:ahLst/>
            <a:cxnLst>
              <a:cxn ang="T10">
                <a:pos x="T0" y="T1"/>
              </a:cxn>
              <a:cxn ang="T11">
                <a:pos x="T2" y="T3"/>
              </a:cxn>
              <a:cxn ang="T12">
                <a:pos x="T4" y="T5"/>
              </a:cxn>
              <a:cxn ang="T13">
                <a:pos x="T6" y="T7"/>
              </a:cxn>
              <a:cxn ang="T14">
                <a:pos x="T8" y="T9"/>
              </a:cxn>
            </a:cxnLst>
            <a:rect l="T15" t="T16" r="T17" b="T18"/>
            <a:pathLst>
              <a:path w="5333" h="8382">
                <a:moveTo>
                  <a:pt x="5333" y="2286"/>
                </a:moveTo>
                <a:lnTo>
                  <a:pt x="5333" y="0"/>
                </a:lnTo>
                <a:lnTo>
                  <a:pt x="0" y="6096"/>
                </a:lnTo>
                <a:lnTo>
                  <a:pt x="2286" y="8382"/>
                </a:lnTo>
                <a:lnTo>
                  <a:pt x="5333" y="2286"/>
                </a:lnTo>
                <a:close/>
              </a:path>
            </a:pathLst>
          </a:custGeom>
          <a:solidFill>
            <a:srgbClr val="28166F"/>
          </a:solidFill>
          <a:ln w="9525">
            <a:noFill/>
            <a:round/>
          </a:ln>
        </p:spPr>
        <p:txBody>
          <a:bodyPr lIns="0" tIns="0" rIns="0" bIns="0"/>
          <a:lstStyle/>
          <a:p>
            <a:endParaRPr lang="el-GR"/>
          </a:p>
        </p:txBody>
      </p:sp>
      <p:sp>
        <p:nvSpPr>
          <p:cNvPr id="11176" name="object 937"/>
          <p:cNvSpPr/>
          <p:nvPr/>
        </p:nvSpPr>
        <p:spPr bwMode="auto">
          <a:xfrm>
            <a:off x="4714875" y="3444875"/>
            <a:ext cx="4763" cy="6350"/>
          </a:xfrm>
          <a:custGeom>
            <a:avLst/>
            <a:gdLst>
              <a:gd name="T0" fmla="*/ 5333 w 5333"/>
              <a:gd name="T1" fmla="*/ 6858 h 6858"/>
              <a:gd name="T2" fmla="*/ 2286 w 5333"/>
              <a:gd name="T3" fmla="*/ 0 h 6858"/>
              <a:gd name="T4" fmla="*/ 0 w 5333"/>
              <a:gd name="T5" fmla="*/ 1524 h 6858"/>
              <a:gd name="T6" fmla="*/ 5333 w 5333"/>
              <a:gd name="T7" fmla="*/ 6858 h 6858"/>
              <a:gd name="T8" fmla="*/ 0 60000 65536"/>
              <a:gd name="T9" fmla="*/ 0 60000 65536"/>
              <a:gd name="T10" fmla="*/ 0 60000 65536"/>
              <a:gd name="T11" fmla="*/ 0 60000 65536"/>
              <a:gd name="T12" fmla="*/ 0 w 5333"/>
              <a:gd name="T13" fmla="*/ 0 h 6858"/>
              <a:gd name="T14" fmla="*/ 5333 w 5333"/>
              <a:gd name="T15" fmla="*/ 6858 h 6858"/>
            </a:gdLst>
            <a:ahLst/>
            <a:cxnLst>
              <a:cxn ang="T8">
                <a:pos x="T0" y="T1"/>
              </a:cxn>
              <a:cxn ang="T9">
                <a:pos x="T2" y="T3"/>
              </a:cxn>
              <a:cxn ang="T10">
                <a:pos x="T4" y="T5"/>
              </a:cxn>
              <a:cxn ang="T11">
                <a:pos x="T6" y="T7"/>
              </a:cxn>
            </a:cxnLst>
            <a:rect l="T12" t="T13" r="T14" b="T15"/>
            <a:pathLst>
              <a:path w="5333" h="6858">
                <a:moveTo>
                  <a:pt x="5333" y="6858"/>
                </a:moveTo>
                <a:lnTo>
                  <a:pt x="2286" y="0"/>
                </a:lnTo>
                <a:lnTo>
                  <a:pt x="0" y="1524"/>
                </a:lnTo>
                <a:lnTo>
                  <a:pt x="5333" y="6858"/>
                </a:lnTo>
                <a:close/>
              </a:path>
            </a:pathLst>
          </a:custGeom>
          <a:solidFill>
            <a:srgbClr val="28166F"/>
          </a:solidFill>
          <a:ln w="9525">
            <a:noFill/>
            <a:round/>
          </a:ln>
        </p:spPr>
        <p:txBody>
          <a:bodyPr lIns="0" tIns="0" rIns="0" bIns="0"/>
          <a:lstStyle/>
          <a:p>
            <a:endParaRPr lang="el-GR"/>
          </a:p>
        </p:txBody>
      </p:sp>
      <p:sp>
        <p:nvSpPr>
          <p:cNvPr id="11177" name="object 938"/>
          <p:cNvSpPr/>
          <p:nvPr/>
        </p:nvSpPr>
        <p:spPr bwMode="auto">
          <a:xfrm>
            <a:off x="849313" y="3124200"/>
            <a:ext cx="3754437" cy="0"/>
          </a:xfrm>
          <a:custGeom>
            <a:avLst/>
            <a:gdLst>
              <a:gd name="T0" fmla="*/ 3754374 w 3754374"/>
              <a:gd name="T1" fmla="*/ 0 w 3754374"/>
              <a:gd name="T2" fmla="*/ 0 60000 65536"/>
              <a:gd name="T3" fmla="*/ 0 60000 65536"/>
              <a:gd name="T4" fmla="*/ 0 w 3754374"/>
              <a:gd name="T5" fmla="*/ 3754374 w 3754374"/>
            </a:gdLst>
            <a:ahLst/>
            <a:cxnLst>
              <a:cxn ang="T2">
                <a:pos x="T0" y="0"/>
              </a:cxn>
              <a:cxn ang="T3">
                <a:pos x="T1" y="0"/>
              </a:cxn>
            </a:cxnLst>
            <a:rect l="T4" t="0" r="T5" b="0"/>
            <a:pathLst>
              <a:path w="3754374">
                <a:moveTo>
                  <a:pt x="3754374" y="0"/>
                </a:moveTo>
                <a:lnTo>
                  <a:pt x="0" y="0"/>
                </a:lnTo>
              </a:path>
            </a:pathLst>
          </a:custGeom>
          <a:noFill/>
          <a:ln w="9651">
            <a:solidFill>
              <a:srgbClr val="28166F"/>
            </a:solidFill>
            <a:round/>
          </a:ln>
        </p:spPr>
        <p:txBody>
          <a:bodyPr lIns="0" tIns="0" rIns="0" bIns="0"/>
          <a:lstStyle/>
          <a:p>
            <a:endParaRPr lang="el-GR"/>
          </a:p>
        </p:txBody>
      </p:sp>
      <p:sp>
        <p:nvSpPr>
          <p:cNvPr id="11178" name="object 939"/>
          <p:cNvSpPr/>
          <p:nvPr/>
        </p:nvSpPr>
        <p:spPr bwMode="auto">
          <a:xfrm>
            <a:off x="850900" y="3138488"/>
            <a:ext cx="3763963" cy="0"/>
          </a:xfrm>
          <a:custGeom>
            <a:avLst/>
            <a:gdLst>
              <a:gd name="T0" fmla="*/ 3763517 w 3763517"/>
              <a:gd name="T1" fmla="*/ 0 w 3763517"/>
              <a:gd name="T2" fmla="*/ 0 60000 65536"/>
              <a:gd name="T3" fmla="*/ 0 60000 65536"/>
              <a:gd name="T4" fmla="*/ 0 w 3763517"/>
              <a:gd name="T5" fmla="*/ 3763517 w 3763517"/>
            </a:gdLst>
            <a:ahLst/>
            <a:cxnLst>
              <a:cxn ang="T2">
                <a:pos x="T0" y="0"/>
              </a:cxn>
              <a:cxn ang="T3">
                <a:pos x="T1" y="0"/>
              </a:cxn>
            </a:cxnLst>
            <a:rect l="T4" t="0" r="T5" b="0"/>
            <a:pathLst>
              <a:path w="3763517">
                <a:moveTo>
                  <a:pt x="3763517" y="0"/>
                </a:moveTo>
                <a:lnTo>
                  <a:pt x="0" y="0"/>
                </a:lnTo>
              </a:path>
            </a:pathLst>
          </a:custGeom>
          <a:noFill/>
          <a:ln w="9651">
            <a:solidFill>
              <a:srgbClr val="28166F"/>
            </a:solidFill>
            <a:round/>
          </a:ln>
        </p:spPr>
        <p:txBody>
          <a:bodyPr lIns="0" tIns="0" rIns="0" bIns="0"/>
          <a:lstStyle/>
          <a:p>
            <a:endParaRPr lang="el-GR"/>
          </a:p>
        </p:txBody>
      </p:sp>
      <p:sp>
        <p:nvSpPr>
          <p:cNvPr id="11179" name="object 940"/>
          <p:cNvSpPr/>
          <p:nvPr/>
        </p:nvSpPr>
        <p:spPr bwMode="auto">
          <a:xfrm>
            <a:off x="1995488" y="3060700"/>
            <a:ext cx="0" cy="65088"/>
          </a:xfrm>
          <a:custGeom>
            <a:avLst/>
            <a:gdLst>
              <a:gd name="T0" fmla="*/ 0 h 66293"/>
              <a:gd name="T1" fmla="*/ 66293 h 66293"/>
              <a:gd name="T2" fmla="*/ 0 60000 65536"/>
              <a:gd name="T3" fmla="*/ 0 60000 65536"/>
              <a:gd name="T4" fmla="*/ 0 h 66293"/>
              <a:gd name="T5" fmla="*/ 66293 h 66293"/>
            </a:gdLst>
            <a:ahLst/>
            <a:cxnLst>
              <a:cxn ang="T2">
                <a:pos x="0" y="T0"/>
              </a:cxn>
              <a:cxn ang="T3">
                <a:pos x="0" y="T1"/>
              </a:cxn>
            </a:cxnLst>
            <a:rect l="0" t="T4" r="0" b="T5"/>
            <a:pathLst>
              <a:path h="66293">
                <a:moveTo>
                  <a:pt x="0" y="0"/>
                </a:moveTo>
                <a:lnTo>
                  <a:pt x="0" y="66293"/>
                </a:lnTo>
              </a:path>
            </a:pathLst>
          </a:custGeom>
          <a:noFill/>
          <a:ln w="10413">
            <a:solidFill>
              <a:srgbClr val="28166F"/>
            </a:solidFill>
            <a:round/>
          </a:ln>
        </p:spPr>
        <p:txBody>
          <a:bodyPr lIns="0" tIns="0" rIns="0" bIns="0"/>
          <a:lstStyle/>
          <a:p>
            <a:endParaRPr lang="el-GR"/>
          </a:p>
        </p:txBody>
      </p:sp>
      <p:sp>
        <p:nvSpPr>
          <p:cNvPr id="11180" name="object 941"/>
          <p:cNvSpPr/>
          <p:nvPr/>
        </p:nvSpPr>
        <p:spPr bwMode="auto">
          <a:xfrm>
            <a:off x="1985963" y="3059113"/>
            <a:ext cx="0" cy="66675"/>
          </a:xfrm>
          <a:custGeom>
            <a:avLst/>
            <a:gdLst>
              <a:gd name="T0" fmla="*/ 0 h 67817"/>
              <a:gd name="T1" fmla="*/ 67817 h 67817"/>
              <a:gd name="T2" fmla="*/ 0 60000 65536"/>
              <a:gd name="T3" fmla="*/ 0 60000 65536"/>
              <a:gd name="T4" fmla="*/ 0 h 67817"/>
              <a:gd name="T5" fmla="*/ 67817 h 67817"/>
            </a:gdLst>
            <a:ahLst/>
            <a:cxnLst>
              <a:cxn ang="T2">
                <a:pos x="0" y="T0"/>
              </a:cxn>
              <a:cxn ang="T3">
                <a:pos x="0" y="T1"/>
              </a:cxn>
            </a:cxnLst>
            <a:rect l="0" t="T4" r="0" b="T5"/>
            <a:pathLst>
              <a:path h="67817">
                <a:moveTo>
                  <a:pt x="0" y="0"/>
                </a:moveTo>
                <a:lnTo>
                  <a:pt x="0" y="67817"/>
                </a:lnTo>
              </a:path>
            </a:pathLst>
          </a:custGeom>
          <a:noFill/>
          <a:ln w="9651">
            <a:solidFill>
              <a:srgbClr val="28166F"/>
            </a:solidFill>
            <a:round/>
          </a:ln>
        </p:spPr>
        <p:txBody>
          <a:bodyPr lIns="0" tIns="0" rIns="0" bIns="0"/>
          <a:lstStyle/>
          <a:p>
            <a:endParaRPr lang="el-GR"/>
          </a:p>
        </p:txBody>
      </p:sp>
      <p:sp>
        <p:nvSpPr>
          <p:cNvPr id="11181" name="object 942"/>
          <p:cNvSpPr/>
          <p:nvPr/>
        </p:nvSpPr>
        <p:spPr bwMode="auto">
          <a:xfrm>
            <a:off x="1341438" y="3057525"/>
            <a:ext cx="0" cy="66675"/>
          </a:xfrm>
          <a:custGeom>
            <a:avLst/>
            <a:gdLst>
              <a:gd name="T0" fmla="*/ 0 h 67817"/>
              <a:gd name="T1" fmla="*/ 67817 h 67817"/>
              <a:gd name="T2" fmla="*/ 0 60000 65536"/>
              <a:gd name="T3" fmla="*/ 0 60000 65536"/>
              <a:gd name="T4" fmla="*/ 0 h 67817"/>
              <a:gd name="T5" fmla="*/ 67817 h 67817"/>
            </a:gdLst>
            <a:ahLst/>
            <a:cxnLst>
              <a:cxn ang="T2">
                <a:pos x="0" y="T0"/>
              </a:cxn>
              <a:cxn ang="T3">
                <a:pos x="0" y="T1"/>
              </a:cxn>
            </a:cxnLst>
            <a:rect l="0" t="T4" r="0" b="T5"/>
            <a:pathLst>
              <a:path h="67817">
                <a:moveTo>
                  <a:pt x="0" y="0"/>
                </a:moveTo>
                <a:lnTo>
                  <a:pt x="0" y="67817"/>
                </a:lnTo>
              </a:path>
            </a:pathLst>
          </a:custGeom>
          <a:noFill/>
          <a:ln w="8127">
            <a:solidFill>
              <a:srgbClr val="28166F"/>
            </a:solidFill>
            <a:round/>
          </a:ln>
        </p:spPr>
        <p:txBody>
          <a:bodyPr lIns="0" tIns="0" rIns="0" bIns="0"/>
          <a:lstStyle/>
          <a:p>
            <a:endParaRPr lang="el-GR"/>
          </a:p>
        </p:txBody>
      </p:sp>
      <p:sp>
        <p:nvSpPr>
          <p:cNvPr id="11182" name="object 943"/>
          <p:cNvSpPr/>
          <p:nvPr/>
        </p:nvSpPr>
        <p:spPr bwMode="auto">
          <a:xfrm>
            <a:off x="1333500" y="3057525"/>
            <a:ext cx="0" cy="66675"/>
          </a:xfrm>
          <a:custGeom>
            <a:avLst/>
            <a:gdLst>
              <a:gd name="T0" fmla="*/ 0 h 67817"/>
              <a:gd name="T1" fmla="*/ 67817 h 67817"/>
              <a:gd name="T2" fmla="*/ 0 60000 65536"/>
              <a:gd name="T3" fmla="*/ 0 60000 65536"/>
              <a:gd name="T4" fmla="*/ 0 h 67817"/>
              <a:gd name="T5" fmla="*/ 67817 h 67817"/>
            </a:gdLst>
            <a:ahLst/>
            <a:cxnLst>
              <a:cxn ang="T2">
                <a:pos x="0" y="T0"/>
              </a:cxn>
              <a:cxn ang="T3">
                <a:pos x="0" y="T1"/>
              </a:cxn>
            </a:cxnLst>
            <a:rect l="0" t="T4" r="0" b="T5"/>
            <a:pathLst>
              <a:path h="67817">
                <a:moveTo>
                  <a:pt x="0" y="0"/>
                </a:moveTo>
                <a:lnTo>
                  <a:pt x="0" y="67817"/>
                </a:lnTo>
              </a:path>
            </a:pathLst>
          </a:custGeom>
          <a:noFill/>
          <a:ln w="8128">
            <a:solidFill>
              <a:srgbClr val="28166F"/>
            </a:solidFill>
            <a:round/>
          </a:ln>
        </p:spPr>
        <p:txBody>
          <a:bodyPr lIns="0" tIns="0" rIns="0" bIns="0"/>
          <a:lstStyle/>
          <a:p>
            <a:endParaRPr lang="el-GR"/>
          </a:p>
        </p:txBody>
      </p:sp>
      <p:sp>
        <p:nvSpPr>
          <p:cNvPr id="11183" name="object 944"/>
          <p:cNvSpPr/>
          <p:nvPr/>
        </p:nvSpPr>
        <p:spPr bwMode="auto">
          <a:xfrm>
            <a:off x="3306763" y="3060700"/>
            <a:ext cx="0" cy="65088"/>
          </a:xfrm>
          <a:custGeom>
            <a:avLst/>
            <a:gdLst>
              <a:gd name="T0" fmla="*/ 0 h 66293"/>
              <a:gd name="T1" fmla="*/ 66293 h 66293"/>
              <a:gd name="T2" fmla="*/ 0 60000 65536"/>
              <a:gd name="T3" fmla="*/ 0 60000 65536"/>
              <a:gd name="T4" fmla="*/ 0 h 66293"/>
              <a:gd name="T5" fmla="*/ 66293 h 66293"/>
            </a:gdLst>
            <a:ahLst/>
            <a:cxnLst>
              <a:cxn ang="T2">
                <a:pos x="0" y="T0"/>
              </a:cxn>
              <a:cxn ang="T3">
                <a:pos x="0" y="T1"/>
              </a:cxn>
            </a:cxnLst>
            <a:rect l="0" t="T4" r="0" b="T5"/>
            <a:pathLst>
              <a:path h="66293">
                <a:moveTo>
                  <a:pt x="0" y="0"/>
                </a:moveTo>
                <a:lnTo>
                  <a:pt x="0" y="66293"/>
                </a:lnTo>
              </a:path>
            </a:pathLst>
          </a:custGeom>
          <a:noFill/>
          <a:ln w="9652">
            <a:solidFill>
              <a:srgbClr val="28166F"/>
            </a:solidFill>
            <a:round/>
          </a:ln>
        </p:spPr>
        <p:txBody>
          <a:bodyPr lIns="0" tIns="0" rIns="0" bIns="0"/>
          <a:lstStyle/>
          <a:p>
            <a:endParaRPr lang="el-GR"/>
          </a:p>
        </p:txBody>
      </p:sp>
      <p:sp>
        <p:nvSpPr>
          <p:cNvPr id="11184" name="object 945"/>
          <p:cNvSpPr/>
          <p:nvPr/>
        </p:nvSpPr>
        <p:spPr bwMode="auto">
          <a:xfrm>
            <a:off x="3297238" y="3059113"/>
            <a:ext cx="0" cy="66675"/>
          </a:xfrm>
          <a:custGeom>
            <a:avLst/>
            <a:gdLst>
              <a:gd name="T0" fmla="*/ 0 h 67817"/>
              <a:gd name="T1" fmla="*/ 67818 h 67817"/>
              <a:gd name="T2" fmla="*/ 0 60000 65536"/>
              <a:gd name="T3" fmla="*/ 0 60000 65536"/>
              <a:gd name="T4" fmla="*/ 0 h 67817"/>
              <a:gd name="T5" fmla="*/ 67817 h 67817"/>
            </a:gdLst>
            <a:ahLst/>
            <a:cxnLst>
              <a:cxn ang="T2">
                <a:pos x="0" y="T0"/>
              </a:cxn>
              <a:cxn ang="T3">
                <a:pos x="0" y="T1"/>
              </a:cxn>
            </a:cxnLst>
            <a:rect l="0" t="T4" r="0" b="T5"/>
            <a:pathLst>
              <a:path h="67817">
                <a:moveTo>
                  <a:pt x="0" y="0"/>
                </a:moveTo>
                <a:lnTo>
                  <a:pt x="0" y="67818"/>
                </a:lnTo>
              </a:path>
            </a:pathLst>
          </a:custGeom>
          <a:noFill/>
          <a:ln w="10414">
            <a:solidFill>
              <a:srgbClr val="28166F"/>
            </a:solidFill>
            <a:round/>
          </a:ln>
        </p:spPr>
        <p:txBody>
          <a:bodyPr lIns="0" tIns="0" rIns="0" bIns="0"/>
          <a:lstStyle/>
          <a:p>
            <a:endParaRPr lang="el-GR"/>
          </a:p>
        </p:txBody>
      </p:sp>
      <p:sp>
        <p:nvSpPr>
          <p:cNvPr id="11185" name="object 946"/>
          <p:cNvSpPr/>
          <p:nvPr/>
        </p:nvSpPr>
        <p:spPr bwMode="auto">
          <a:xfrm>
            <a:off x="2646363" y="3057525"/>
            <a:ext cx="0" cy="66675"/>
          </a:xfrm>
          <a:custGeom>
            <a:avLst/>
            <a:gdLst>
              <a:gd name="T0" fmla="*/ 0 h 67817"/>
              <a:gd name="T1" fmla="*/ 67817 h 67817"/>
              <a:gd name="T2" fmla="*/ 0 60000 65536"/>
              <a:gd name="T3" fmla="*/ 0 60000 65536"/>
              <a:gd name="T4" fmla="*/ 0 h 67817"/>
              <a:gd name="T5" fmla="*/ 67817 h 67817"/>
            </a:gdLst>
            <a:ahLst/>
            <a:cxnLst>
              <a:cxn ang="T2">
                <a:pos x="0" y="T0"/>
              </a:cxn>
              <a:cxn ang="T3">
                <a:pos x="0" y="T1"/>
              </a:cxn>
            </a:cxnLst>
            <a:rect l="0" t="T4" r="0" b="T5"/>
            <a:pathLst>
              <a:path h="67817">
                <a:moveTo>
                  <a:pt x="0" y="0"/>
                </a:moveTo>
                <a:lnTo>
                  <a:pt x="0" y="67817"/>
                </a:lnTo>
              </a:path>
            </a:pathLst>
          </a:custGeom>
          <a:noFill/>
          <a:ln w="18033">
            <a:solidFill>
              <a:srgbClr val="28166F"/>
            </a:solidFill>
            <a:round/>
          </a:ln>
        </p:spPr>
        <p:txBody>
          <a:bodyPr lIns="0" tIns="0" rIns="0" bIns="0"/>
          <a:lstStyle/>
          <a:p>
            <a:endParaRPr lang="el-GR"/>
          </a:p>
        </p:txBody>
      </p:sp>
      <p:sp>
        <p:nvSpPr>
          <p:cNvPr id="11186" name="object 947"/>
          <p:cNvSpPr/>
          <p:nvPr/>
        </p:nvSpPr>
        <p:spPr bwMode="auto">
          <a:xfrm>
            <a:off x="4613275" y="3060700"/>
            <a:ext cx="0" cy="82550"/>
          </a:xfrm>
          <a:custGeom>
            <a:avLst/>
            <a:gdLst>
              <a:gd name="T0" fmla="*/ 0 h 83058"/>
              <a:gd name="T1" fmla="*/ 83057 h 83058"/>
              <a:gd name="T2" fmla="*/ 0 60000 65536"/>
              <a:gd name="T3" fmla="*/ 0 60000 65536"/>
              <a:gd name="T4" fmla="*/ 0 h 83058"/>
              <a:gd name="T5" fmla="*/ 83058 h 83058"/>
            </a:gdLst>
            <a:ahLst/>
            <a:cxnLst>
              <a:cxn ang="T2">
                <a:pos x="0" y="T0"/>
              </a:cxn>
              <a:cxn ang="T3">
                <a:pos x="0" y="T1"/>
              </a:cxn>
            </a:cxnLst>
            <a:rect l="0" t="T4" r="0" b="T5"/>
            <a:pathLst>
              <a:path h="83058">
                <a:moveTo>
                  <a:pt x="0" y="0"/>
                </a:moveTo>
                <a:lnTo>
                  <a:pt x="0" y="83057"/>
                </a:lnTo>
              </a:path>
            </a:pathLst>
          </a:custGeom>
          <a:noFill/>
          <a:ln w="8127">
            <a:solidFill>
              <a:srgbClr val="28166F"/>
            </a:solidFill>
            <a:round/>
          </a:ln>
        </p:spPr>
        <p:txBody>
          <a:bodyPr lIns="0" tIns="0" rIns="0" bIns="0"/>
          <a:lstStyle/>
          <a:p>
            <a:endParaRPr lang="el-GR"/>
          </a:p>
        </p:txBody>
      </p:sp>
      <p:sp>
        <p:nvSpPr>
          <p:cNvPr id="11187" name="object 948"/>
          <p:cNvSpPr/>
          <p:nvPr/>
        </p:nvSpPr>
        <p:spPr bwMode="auto">
          <a:xfrm>
            <a:off x="4602163" y="3059113"/>
            <a:ext cx="0" cy="66675"/>
          </a:xfrm>
          <a:custGeom>
            <a:avLst/>
            <a:gdLst>
              <a:gd name="T0" fmla="*/ 0 h 67817"/>
              <a:gd name="T1" fmla="*/ 67818 h 67817"/>
              <a:gd name="T2" fmla="*/ 0 60000 65536"/>
              <a:gd name="T3" fmla="*/ 0 60000 65536"/>
              <a:gd name="T4" fmla="*/ 0 h 67817"/>
              <a:gd name="T5" fmla="*/ 67817 h 67817"/>
            </a:gdLst>
            <a:ahLst/>
            <a:cxnLst>
              <a:cxn ang="T2">
                <a:pos x="0" y="T0"/>
              </a:cxn>
              <a:cxn ang="T3">
                <a:pos x="0" y="T1"/>
              </a:cxn>
            </a:cxnLst>
            <a:rect l="0" t="T4" r="0" b="T5"/>
            <a:pathLst>
              <a:path h="67817">
                <a:moveTo>
                  <a:pt x="0" y="0"/>
                </a:moveTo>
                <a:lnTo>
                  <a:pt x="0" y="67818"/>
                </a:lnTo>
              </a:path>
            </a:pathLst>
          </a:custGeom>
          <a:noFill/>
          <a:ln w="8128">
            <a:solidFill>
              <a:srgbClr val="28166F"/>
            </a:solidFill>
            <a:round/>
          </a:ln>
        </p:spPr>
        <p:txBody>
          <a:bodyPr lIns="0" tIns="0" rIns="0" bIns="0"/>
          <a:lstStyle/>
          <a:p>
            <a:endParaRPr lang="el-GR"/>
          </a:p>
        </p:txBody>
      </p:sp>
      <p:sp>
        <p:nvSpPr>
          <p:cNvPr id="11188" name="object 949"/>
          <p:cNvSpPr/>
          <p:nvPr/>
        </p:nvSpPr>
        <p:spPr bwMode="auto">
          <a:xfrm>
            <a:off x="3956050" y="3057525"/>
            <a:ext cx="0" cy="66675"/>
          </a:xfrm>
          <a:custGeom>
            <a:avLst/>
            <a:gdLst>
              <a:gd name="T0" fmla="*/ 0 h 67817"/>
              <a:gd name="T1" fmla="*/ 67818 h 67817"/>
              <a:gd name="T2" fmla="*/ 0 60000 65536"/>
              <a:gd name="T3" fmla="*/ 0 60000 65536"/>
              <a:gd name="T4" fmla="*/ 0 h 67817"/>
              <a:gd name="T5" fmla="*/ 67817 h 67817"/>
            </a:gdLst>
            <a:ahLst/>
            <a:cxnLst>
              <a:cxn ang="T2">
                <a:pos x="0" y="T0"/>
              </a:cxn>
              <a:cxn ang="T3">
                <a:pos x="0" y="T1"/>
              </a:cxn>
            </a:cxnLst>
            <a:rect l="0" t="T4" r="0" b="T5"/>
            <a:pathLst>
              <a:path h="67817">
                <a:moveTo>
                  <a:pt x="0" y="0"/>
                </a:moveTo>
                <a:lnTo>
                  <a:pt x="0" y="67818"/>
                </a:lnTo>
              </a:path>
            </a:pathLst>
          </a:custGeom>
          <a:noFill/>
          <a:ln w="18033">
            <a:solidFill>
              <a:srgbClr val="28166F"/>
            </a:solidFill>
            <a:round/>
          </a:ln>
        </p:spPr>
        <p:txBody>
          <a:bodyPr lIns="0" tIns="0" rIns="0" bIns="0"/>
          <a:lstStyle/>
          <a:p>
            <a:endParaRPr lang="el-GR"/>
          </a:p>
        </p:txBody>
      </p:sp>
      <p:sp>
        <p:nvSpPr>
          <p:cNvPr id="11189" name="object 950"/>
          <p:cNvSpPr/>
          <p:nvPr/>
        </p:nvSpPr>
        <p:spPr bwMode="auto">
          <a:xfrm>
            <a:off x="942975" y="3070225"/>
            <a:ext cx="115888" cy="122238"/>
          </a:xfrm>
          <a:custGeom>
            <a:avLst/>
            <a:gdLst>
              <a:gd name="T0" fmla="*/ 116586 w 116586"/>
              <a:gd name="T1" fmla="*/ 61721 h 121919"/>
              <a:gd name="T2" fmla="*/ 0 w 116586"/>
              <a:gd name="T3" fmla="*/ 0 h 121919"/>
              <a:gd name="T4" fmla="*/ 0 w 116586"/>
              <a:gd name="T5" fmla="*/ 121919 h 121919"/>
              <a:gd name="T6" fmla="*/ 116586 w 116586"/>
              <a:gd name="T7" fmla="*/ 61721 h 121919"/>
              <a:gd name="T8" fmla="*/ 0 60000 65536"/>
              <a:gd name="T9" fmla="*/ 0 60000 65536"/>
              <a:gd name="T10" fmla="*/ 0 60000 65536"/>
              <a:gd name="T11" fmla="*/ 0 60000 65536"/>
              <a:gd name="T12" fmla="*/ 0 w 116586"/>
              <a:gd name="T13" fmla="*/ 0 h 121919"/>
              <a:gd name="T14" fmla="*/ 116586 w 116586"/>
              <a:gd name="T15" fmla="*/ 121919 h 121919"/>
            </a:gdLst>
            <a:ahLst/>
            <a:cxnLst>
              <a:cxn ang="T8">
                <a:pos x="T0" y="T1"/>
              </a:cxn>
              <a:cxn ang="T9">
                <a:pos x="T2" y="T3"/>
              </a:cxn>
              <a:cxn ang="T10">
                <a:pos x="T4" y="T5"/>
              </a:cxn>
              <a:cxn ang="T11">
                <a:pos x="T6" y="T7"/>
              </a:cxn>
            </a:cxnLst>
            <a:rect l="T12" t="T13" r="T14" b="T15"/>
            <a:pathLst>
              <a:path w="116586" h="121919">
                <a:moveTo>
                  <a:pt x="116586" y="61721"/>
                </a:moveTo>
                <a:lnTo>
                  <a:pt x="0" y="0"/>
                </a:lnTo>
                <a:lnTo>
                  <a:pt x="0" y="121919"/>
                </a:lnTo>
                <a:lnTo>
                  <a:pt x="116586" y="61721"/>
                </a:lnTo>
                <a:close/>
              </a:path>
            </a:pathLst>
          </a:custGeom>
          <a:solidFill>
            <a:srgbClr val="28166F"/>
          </a:solidFill>
          <a:ln w="9525">
            <a:noFill/>
            <a:round/>
          </a:ln>
        </p:spPr>
        <p:txBody>
          <a:bodyPr lIns="0" tIns="0" rIns="0" bIns="0"/>
          <a:lstStyle/>
          <a:p>
            <a:endParaRPr lang="el-GR"/>
          </a:p>
        </p:txBody>
      </p:sp>
      <p:sp>
        <p:nvSpPr>
          <p:cNvPr id="11190" name="object 951"/>
          <p:cNvSpPr/>
          <p:nvPr/>
        </p:nvSpPr>
        <p:spPr bwMode="auto">
          <a:xfrm>
            <a:off x="942975" y="3070225"/>
            <a:ext cx="115888" cy="122238"/>
          </a:xfrm>
          <a:custGeom>
            <a:avLst/>
            <a:gdLst>
              <a:gd name="T0" fmla="*/ 116586 w 116586"/>
              <a:gd name="T1" fmla="*/ 61721 h 121919"/>
              <a:gd name="T2" fmla="*/ 0 w 116586"/>
              <a:gd name="T3" fmla="*/ 121919 h 121919"/>
              <a:gd name="T4" fmla="*/ 0 w 116586"/>
              <a:gd name="T5" fmla="*/ 0 h 121919"/>
              <a:gd name="T6" fmla="*/ 116586 w 116586"/>
              <a:gd name="T7" fmla="*/ 61721 h 121919"/>
              <a:gd name="T8" fmla="*/ 0 60000 65536"/>
              <a:gd name="T9" fmla="*/ 0 60000 65536"/>
              <a:gd name="T10" fmla="*/ 0 60000 65536"/>
              <a:gd name="T11" fmla="*/ 0 60000 65536"/>
              <a:gd name="T12" fmla="*/ 0 w 116586"/>
              <a:gd name="T13" fmla="*/ 0 h 121919"/>
              <a:gd name="T14" fmla="*/ 116586 w 116586"/>
              <a:gd name="T15" fmla="*/ 121919 h 121919"/>
            </a:gdLst>
            <a:ahLst/>
            <a:cxnLst>
              <a:cxn ang="T8">
                <a:pos x="T0" y="T1"/>
              </a:cxn>
              <a:cxn ang="T9">
                <a:pos x="T2" y="T3"/>
              </a:cxn>
              <a:cxn ang="T10">
                <a:pos x="T4" y="T5"/>
              </a:cxn>
              <a:cxn ang="T11">
                <a:pos x="T6" y="T7"/>
              </a:cxn>
            </a:cxnLst>
            <a:rect l="T12" t="T13" r="T14" b="T15"/>
            <a:pathLst>
              <a:path w="116586" h="121919">
                <a:moveTo>
                  <a:pt x="116586" y="61721"/>
                </a:moveTo>
                <a:lnTo>
                  <a:pt x="0" y="121919"/>
                </a:lnTo>
                <a:lnTo>
                  <a:pt x="0" y="0"/>
                </a:lnTo>
                <a:lnTo>
                  <a:pt x="116586" y="61721"/>
                </a:lnTo>
                <a:close/>
              </a:path>
            </a:pathLst>
          </a:custGeom>
          <a:noFill/>
          <a:ln w="3390">
            <a:solidFill>
              <a:srgbClr val="28166F"/>
            </a:solidFill>
            <a:round/>
          </a:ln>
        </p:spPr>
        <p:txBody>
          <a:bodyPr lIns="0" tIns="0" rIns="0" bIns="0"/>
          <a:lstStyle/>
          <a:p>
            <a:endParaRPr lang="el-GR"/>
          </a:p>
        </p:txBody>
      </p:sp>
      <p:sp>
        <p:nvSpPr>
          <p:cNvPr id="11191" name="object 952"/>
          <p:cNvSpPr/>
          <p:nvPr/>
        </p:nvSpPr>
        <p:spPr bwMode="auto">
          <a:xfrm>
            <a:off x="2609850" y="3344863"/>
            <a:ext cx="14288" cy="19050"/>
          </a:xfrm>
          <a:custGeom>
            <a:avLst/>
            <a:gdLst>
              <a:gd name="T0" fmla="*/ 13601 w 13601"/>
              <a:gd name="T1" fmla="*/ 12954 h 19050"/>
              <a:gd name="T2" fmla="*/ 13601 w 13601"/>
              <a:gd name="T3" fmla="*/ 6858 h 19050"/>
              <a:gd name="T4" fmla="*/ 11315 w 13601"/>
              <a:gd name="T5" fmla="*/ 2286 h 19050"/>
              <a:gd name="T6" fmla="*/ 9791 w 13601"/>
              <a:gd name="T7" fmla="*/ 0 h 19050"/>
              <a:gd name="T8" fmla="*/ 4457 w 13601"/>
              <a:gd name="T9" fmla="*/ 0 h 19050"/>
              <a:gd name="T10" fmla="*/ 0 w 13601"/>
              <a:gd name="T11" fmla="*/ 5524 h 19050"/>
              <a:gd name="T12" fmla="*/ 355 w 13601"/>
              <a:gd name="T13" fmla="*/ 13462 h 19050"/>
              <a:gd name="T14" fmla="*/ 4457 w 13601"/>
              <a:gd name="T15" fmla="*/ 19050 h 19050"/>
              <a:gd name="T16" fmla="*/ 9791 w 13601"/>
              <a:gd name="T17" fmla="*/ 19050 h 19050"/>
              <a:gd name="T18" fmla="*/ 11315 w 13601"/>
              <a:gd name="T19" fmla="*/ 16002 h 19050"/>
              <a:gd name="T20" fmla="*/ 13601 w 13601"/>
              <a:gd name="T21" fmla="*/ 12954 h 190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01"/>
              <a:gd name="T34" fmla="*/ 0 h 19050"/>
              <a:gd name="T35" fmla="*/ 13601 w 13601"/>
              <a:gd name="T36" fmla="*/ 19050 h 190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01" h="19050">
                <a:moveTo>
                  <a:pt x="13601" y="12954"/>
                </a:moveTo>
                <a:lnTo>
                  <a:pt x="13601" y="6858"/>
                </a:lnTo>
                <a:lnTo>
                  <a:pt x="11315" y="2286"/>
                </a:lnTo>
                <a:lnTo>
                  <a:pt x="9791" y="0"/>
                </a:lnTo>
                <a:lnTo>
                  <a:pt x="4457" y="0"/>
                </a:lnTo>
                <a:lnTo>
                  <a:pt x="0" y="5524"/>
                </a:lnTo>
                <a:lnTo>
                  <a:pt x="355" y="13462"/>
                </a:lnTo>
                <a:lnTo>
                  <a:pt x="4457" y="19050"/>
                </a:lnTo>
                <a:lnTo>
                  <a:pt x="9791" y="19050"/>
                </a:lnTo>
                <a:lnTo>
                  <a:pt x="11315" y="16002"/>
                </a:lnTo>
                <a:lnTo>
                  <a:pt x="13601" y="12954"/>
                </a:lnTo>
                <a:close/>
              </a:path>
            </a:pathLst>
          </a:custGeom>
          <a:solidFill>
            <a:srgbClr val="28166F"/>
          </a:solidFill>
          <a:ln w="9525">
            <a:noFill/>
            <a:round/>
          </a:ln>
        </p:spPr>
        <p:txBody>
          <a:bodyPr lIns="0" tIns="0" rIns="0" bIns="0"/>
          <a:lstStyle/>
          <a:p>
            <a:endParaRPr lang="el-GR"/>
          </a:p>
        </p:txBody>
      </p:sp>
      <p:sp>
        <p:nvSpPr>
          <p:cNvPr id="11192" name="object 953"/>
          <p:cNvSpPr/>
          <p:nvPr/>
        </p:nvSpPr>
        <p:spPr bwMode="auto">
          <a:xfrm>
            <a:off x="2609850" y="3344863"/>
            <a:ext cx="14288" cy="19050"/>
          </a:xfrm>
          <a:custGeom>
            <a:avLst/>
            <a:gdLst>
              <a:gd name="T0" fmla="*/ 6743 w 13601"/>
              <a:gd name="T1" fmla="*/ 0 h 19050"/>
              <a:gd name="T2" fmla="*/ 9791 w 13601"/>
              <a:gd name="T3" fmla="*/ 0 h 19050"/>
              <a:gd name="T4" fmla="*/ 11315 w 13601"/>
              <a:gd name="T5" fmla="*/ 2286 h 19050"/>
              <a:gd name="T6" fmla="*/ 13601 w 13601"/>
              <a:gd name="T7" fmla="*/ 6858 h 19050"/>
              <a:gd name="T8" fmla="*/ 13601 w 13601"/>
              <a:gd name="T9" fmla="*/ 12954 h 19050"/>
              <a:gd name="T10" fmla="*/ 11315 w 13601"/>
              <a:gd name="T11" fmla="*/ 16002 h 19050"/>
              <a:gd name="T12" fmla="*/ 9791 w 13601"/>
              <a:gd name="T13" fmla="*/ 19050 h 19050"/>
              <a:gd name="T14" fmla="*/ 4457 w 13601"/>
              <a:gd name="T15" fmla="*/ 19050 h 19050"/>
              <a:gd name="T16" fmla="*/ 355 w 13601"/>
              <a:gd name="T17" fmla="*/ 13462 h 19050"/>
              <a:gd name="T18" fmla="*/ 0 w 13601"/>
              <a:gd name="T19" fmla="*/ 5524 h 19050"/>
              <a:gd name="T20" fmla="*/ 4457 w 13601"/>
              <a:gd name="T21" fmla="*/ 0 h 19050"/>
              <a:gd name="T22" fmla="*/ 6743 w 13601"/>
              <a:gd name="T23" fmla="*/ 0 h 190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01"/>
              <a:gd name="T37" fmla="*/ 0 h 19050"/>
              <a:gd name="T38" fmla="*/ 13601 w 13601"/>
              <a:gd name="T39" fmla="*/ 19050 h 190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01" h="19050">
                <a:moveTo>
                  <a:pt x="6743" y="0"/>
                </a:moveTo>
                <a:lnTo>
                  <a:pt x="9791" y="0"/>
                </a:lnTo>
                <a:lnTo>
                  <a:pt x="11315" y="2286"/>
                </a:lnTo>
                <a:lnTo>
                  <a:pt x="13601" y="6858"/>
                </a:lnTo>
                <a:lnTo>
                  <a:pt x="13601" y="12954"/>
                </a:lnTo>
                <a:lnTo>
                  <a:pt x="11315" y="16002"/>
                </a:lnTo>
                <a:lnTo>
                  <a:pt x="9791" y="19050"/>
                </a:lnTo>
                <a:lnTo>
                  <a:pt x="4457" y="19050"/>
                </a:lnTo>
                <a:lnTo>
                  <a:pt x="355" y="13462"/>
                </a:lnTo>
                <a:lnTo>
                  <a:pt x="0" y="5524"/>
                </a:lnTo>
                <a:lnTo>
                  <a:pt x="4457" y="0"/>
                </a:lnTo>
                <a:lnTo>
                  <a:pt x="6743" y="0"/>
                </a:lnTo>
              </a:path>
            </a:pathLst>
          </a:custGeom>
          <a:noFill/>
          <a:ln w="3390">
            <a:solidFill>
              <a:srgbClr val="1F1A17"/>
            </a:solidFill>
            <a:round/>
          </a:ln>
        </p:spPr>
        <p:txBody>
          <a:bodyPr lIns="0" tIns="0" rIns="0" bIns="0"/>
          <a:lstStyle/>
          <a:p>
            <a:endParaRPr lang="el-GR"/>
          </a:p>
        </p:txBody>
      </p:sp>
      <p:sp>
        <p:nvSpPr>
          <p:cNvPr id="11193" name="object 954"/>
          <p:cNvSpPr/>
          <p:nvPr/>
        </p:nvSpPr>
        <p:spPr bwMode="auto">
          <a:xfrm>
            <a:off x="1477963" y="3463925"/>
            <a:ext cx="11112" cy="19050"/>
          </a:xfrm>
          <a:custGeom>
            <a:avLst/>
            <a:gdLst>
              <a:gd name="T0" fmla="*/ 12191 w 12191"/>
              <a:gd name="T1" fmla="*/ 12953 h 18287"/>
              <a:gd name="T2" fmla="*/ 12191 w 12191"/>
              <a:gd name="T3" fmla="*/ 5334 h 18287"/>
              <a:gd name="T4" fmla="*/ 11429 w 12191"/>
              <a:gd name="T5" fmla="*/ 762 h 18287"/>
              <a:gd name="T6" fmla="*/ 9143 w 12191"/>
              <a:gd name="T7" fmla="*/ 0 h 18287"/>
              <a:gd name="T8" fmla="*/ 4571 w 12191"/>
              <a:gd name="T9" fmla="*/ 0 h 18287"/>
              <a:gd name="T10" fmla="*/ 2285 w 12191"/>
              <a:gd name="T11" fmla="*/ 762 h 18287"/>
              <a:gd name="T12" fmla="*/ 0 w 12191"/>
              <a:gd name="T13" fmla="*/ 5334 h 18287"/>
              <a:gd name="T14" fmla="*/ 0 w 12191"/>
              <a:gd name="T15" fmla="*/ 12953 h 18287"/>
              <a:gd name="T16" fmla="*/ 2285 w 12191"/>
              <a:gd name="T17" fmla="*/ 13715 h 18287"/>
              <a:gd name="T18" fmla="*/ 4571 w 12191"/>
              <a:gd name="T19" fmla="*/ 16001 h 18287"/>
              <a:gd name="T20" fmla="*/ 6096 w 12191"/>
              <a:gd name="T21" fmla="*/ 18287 h 18287"/>
              <a:gd name="T22" fmla="*/ 9143 w 12191"/>
              <a:gd name="T23" fmla="*/ 16001 h 18287"/>
              <a:gd name="T24" fmla="*/ 12191 w 12191"/>
              <a:gd name="T25" fmla="*/ 12953 h 182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191"/>
              <a:gd name="T40" fmla="*/ 0 h 18287"/>
              <a:gd name="T41" fmla="*/ 12191 w 12191"/>
              <a:gd name="T42" fmla="*/ 18287 h 182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191" h="18287">
                <a:moveTo>
                  <a:pt x="12191" y="12953"/>
                </a:moveTo>
                <a:lnTo>
                  <a:pt x="12191" y="5334"/>
                </a:lnTo>
                <a:lnTo>
                  <a:pt x="11429" y="762"/>
                </a:lnTo>
                <a:lnTo>
                  <a:pt x="9143" y="0"/>
                </a:lnTo>
                <a:lnTo>
                  <a:pt x="4571" y="0"/>
                </a:lnTo>
                <a:lnTo>
                  <a:pt x="2285" y="762"/>
                </a:lnTo>
                <a:lnTo>
                  <a:pt x="0" y="5334"/>
                </a:lnTo>
                <a:lnTo>
                  <a:pt x="0" y="12953"/>
                </a:lnTo>
                <a:lnTo>
                  <a:pt x="2285" y="13715"/>
                </a:lnTo>
                <a:lnTo>
                  <a:pt x="4571" y="16001"/>
                </a:lnTo>
                <a:lnTo>
                  <a:pt x="6096" y="18287"/>
                </a:lnTo>
                <a:lnTo>
                  <a:pt x="9143" y="16001"/>
                </a:lnTo>
                <a:lnTo>
                  <a:pt x="12191" y="12953"/>
                </a:lnTo>
                <a:close/>
              </a:path>
            </a:pathLst>
          </a:custGeom>
          <a:solidFill>
            <a:srgbClr val="28166F"/>
          </a:solidFill>
          <a:ln w="9525">
            <a:noFill/>
            <a:round/>
          </a:ln>
        </p:spPr>
        <p:txBody>
          <a:bodyPr lIns="0" tIns="0" rIns="0" bIns="0"/>
          <a:lstStyle/>
          <a:p>
            <a:endParaRPr lang="el-GR"/>
          </a:p>
        </p:txBody>
      </p:sp>
      <p:sp>
        <p:nvSpPr>
          <p:cNvPr id="11194" name="object 955"/>
          <p:cNvSpPr/>
          <p:nvPr/>
        </p:nvSpPr>
        <p:spPr bwMode="auto">
          <a:xfrm>
            <a:off x="1477963" y="3463925"/>
            <a:ext cx="11112" cy="19050"/>
          </a:xfrm>
          <a:custGeom>
            <a:avLst/>
            <a:gdLst>
              <a:gd name="T0" fmla="*/ 6096 w 12191"/>
              <a:gd name="T1" fmla="*/ 0 h 18287"/>
              <a:gd name="T2" fmla="*/ 9143 w 12191"/>
              <a:gd name="T3" fmla="*/ 0 h 18287"/>
              <a:gd name="T4" fmla="*/ 11429 w 12191"/>
              <a:gd name="T5" fmla="*/ 762 h 18287"/>
              <a:gd name="T6" fmla="*/ 12191 w 12191"/>
              <a:gd name="T7" fmla="*/ 5334 h 18287"/>
              <a:gd name="T8" fmla="*/ 12191 w 12191"/>
              <a:gd name="T9" fmla="*/ 12953 h 18287"/>
              <a:gd name="T10" fmla="*/ 11429 w 12191"/>
              <a:gd name="T11" fmla="*/ 13715 h 18287"/>
              <a:gd name="T12" fmla="*/ 9143 w 12191"/>
              <a:gd name="T13" fmla="*/ 16001 h 18287"/>
              <a:gd name="T14" fmla="*/ 6096 w 12191"/>
              <a:gd name="T15" fmla="*/ 18287 h 18287"/>
              <a:gd name="T16" fmla="*/ 4571 w 12191"/>
              <a:gd name="T17" fmla="*/ 16001 h 18287"/>
              <a:gd name="T18" fmla="*/ 2285 w 12191"/>
              <a:gd name="T19" fmla="*/ 13715 h 18287"/>
              <a:gd name="T20" fmla="*/ 0 w 12191"/>
              <a:gd name="T21" fmla="*/ 12953 h 18287"/>
              <a:gd name="T22" fmla="*/ 0 w 12191"/>
              <a:gd name="T23" fmla="*/ 5334 h 18287"/>
              <a:gd name="T24" fmla="*/ 2285 w 12191"/>
              <a:gd name="T25" fmla="*/ 762 h 18287"/>
              <a:gd name="T26" fmla="*/ 4571 w 12191"/>
              <a:gd name="T27" fmla="*/ 0 h 18287"/>
              <a:gd name="T28" fmla="*/ 6096 w 12191"/>
              <a:gd name="T29" fmla="*/ 0 h 182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91"/>
              <a:gd name="T46" fmla="*/ 0 h 18287"/>
              <a:gd name="T47" fmla="*/ 12191 w 12191"/>
              <a:gd name="T48" fmla="*/ 18287 h 182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91" h="18287">
                <a:moveTo>
                  <a:pt x="6096" y="0"/>
                </a:moveTo>
                <a:lnTo>
                  <a:pt x="9143" y="0"/>
                </a:lnTo>
                <a:lnTo>
                  <a:pt x="11429" y="762"/>
                </a:lnTo>
                <a:lnTo>
                  <a:pt x="12191" y="5334"/>
                </a:lnTo>
                <a:lnTo>
                  <a:pt x="12191" y="12953"/>
                </a:lnTo>
                <a:lnTo>
                  <a:pt x="11429" y="13715"/>
                </a:lnTo>
                <a:lnTo>
                  <a:pt x="9143" y="16001"/>
                </a:lnTo>
                <a:lnTo>
                  <a:pt x="6096" y="18287"/>
                </a:lnTo>
                <a:lnTo>
                  <a:pt x="4571" y="16001"/>
                </a:lnTo>
                <a:lnTo>
                  <a:pt x="2285" y="13715"/>
                </a:lnTo>
                <a:lnTo>
                  <a:pt x="0" y="12953"/>
                </a:lnTo>
                <a:lnTo>
                  <a:pt x="0" y="5334"/>
                </a:lnTo>
                <a:lnTo>
                  <a:pt x="2285" y="762"/>
                </a:lnTo>
                <a:lnTo>
                  <a:pt x="4571" y="0"/>
                </a:lnTo>
                <a:lnTo>
                  <a:pt x="6096" y="0"/>
                </a:lnTo>
              </a:path>
            </a:pathLst>
          </a:custGeom>
          <a:noFill/>
          <a:ln w="3390">
            <a:solidFill>
              <a:srgbClr val="1F1A17"/>
            </a:solidFill>
            <a:round/>
          </a:ln>
        </p:spPr>
        <p:txBody>
          <a:bodyPr lIns="0" tIns="0" rIns="0" bIns="0"/>
          <a:lstStyle/>
          <a:p>
            <a:endParaRPr lang="el-GR"/>
          </a:p>
        </p:txBody>
      </p:sp>
      <p:sp>
        <p:nvSpPr>
          <p:cNvPr id="11195" name="object 956"/>
          <p:cNvSpPr/>
          <p:nvPr/>
        </p:nvSpPr>
        <p:spPr bwMode="auto">
          <a:xfrm>
            <a:off x="1995488" y="2846388"/>
            <a:ext cx="0" cy="63500"/>
          </a:xfrm>
          <a:custGeom>
            <a:avLst/>
            <a:gdLst>
              <a:gd name="T0" fmla="*/ 0 h 63246"/>
              <a:gd name="T1" fmla="*/ 63246 h 63246"/>
              <a:gd name="T2" fmla="*/ 0 60000 65536"/>
              <a:gd name="T3" fmla="*/ 0 60000 65536"/>
              <a:gd name="T4" fmla="*/ 0 h 63246"/>
              <a:gd name="T5" fmla="*/ 63246 h 63246"/>
            </a:gdLst>
            <a:ahLst/>
            <a:cxnLst>
              <a:cxn ang="T2">
                <a:pos x="0" y="T0"/>
              </a:cxn>
              <a:cxn ang="T3">
                <a:pos x="0" y="T1"/>
              </a:cxn>
            </a:cxnLst>
            <a:rect l="0" t="T4" r="0" b="T5"/>
            <a:pathLst>
              <a:path h="63246">
                <a:moveTo>
                  <a:pt x="0" y="0"/>
                </a:moveTo>
                <a:lnTo>
                  <a:pt x="0" y="63246"/>
                </a:lnTo>
              </a:path>
            </a:pathLst>
          </a:custGeom>
          <a:noFill/>
          <a:ln w="10413">
            <a:solidFill>
              <a:srgbClr val="28166F"/>
            </a:solidFill>
            <a:round/>
          </a:ln>
        </p:spPr>
        <p:txBody>
          <a:bodyPr lIns="0" tIns="0" rIns="0" bIns="0"/>
          <a:lstStyle/>
          <a:p>
            <a:endParaRPr lang="el-GR"/>
          </a:p>
        </p:txBody>
      </p:sp>
      <p:sp>
        <p:nvSpPr>
          <p:cNvPr id="11196" name="object 957"/>
          <p:cNvSpPr/>
          <p:nvPr/>
        </p:nvSpPr>
        <p:spPr bwMode="auto">
          <a:xfrm>
            <a:off x="1965325" y="2820988"/>
            <a:ext cx="46038" cy="46037"/>
          </a:xfrm>
          <a:custGeom>
            <a:avLst/>
            <a:gdLst>
              <a:gd name="T0" fmla="*/ 45719 w 45719"/>
              <a:gd name="T1" fmla="*/ 45719 h 45719"/>
              <a:gd name="T2" fmla="*/ 22860 w 45719"/>
              <a:gd name="T3" fmla="*/ 0 h 45719"/>
              <a:gd name="T4" fmla="*/ 0 w 45719"/>
              <a:gd name="T5" fmla="*/ 45719 h 45719"/>
              <a:gd name="T6" fmla="*/ 45719 w 45719"/>
              <a:gd name="T7" fmla="*/ 45719 h 45719"/>
              <a:gd name="T8" fmla="*/ 0 60000 65536"/>
              <a:gd name="T9" fmla="*/ 0 60000 65536"/>
              <a:gd name="T10" fmla="*/ 0 60000 65536"/>
              <a:gd name="T11" fmla="*/ 0 60000 65536"/>
              <a:gd name="T12" fmla="*/ 0 w 45719"/>
              <a:gd name="T13" fmla="*/ 0 h 45719"/>
              <a:gd name="T14" fmla="*/ 45719 w 45719"/>
              <a:gd name="T15" fmla="*/ 45719 h 45719"/>
            </a:gdLst>
            <a:ahLst/>
            <a:cxnLst>
              <a:cxn ang="T8">
                <a:pos x="T0" y="T1"/>
              </a:cxn>
              <a:cxn ang="T9">
                <a:pos x="T2" y="T3"/>
              </a:cxn>
              <a:cxn ang="T10">
                <a:pos x="T4" y="T5"/>
              </a:cxn>
              <a:cxn ang="T11">
                <a:pos x="T6" y="T7"/>
              </a:cxn>
            </a:cxnLst>
            <a:rect l="T12" t="T13" r="T14" b="T15"/>
            <a:pathLst>
              <a:path w="45719" h="45719">
                <a:moveTo>
                  <a:pt x="45719" y="45719"/>
                </a:moveTo>
                <a:lnTo>
                  <a:pt x="22860" y="0"/>
                </a:lnTo>
                <a:lnTo>
                  <a:pt x="0" y="45719"/>
                </a:lnTo>
                <a:lnTo>
                  <a:pt x="45719" y="45719"/>
                </a:lnTo>
                <a:close/>
              </a:path>
            </a:pathLst>
          </a:custGeom>
          <a:solidFill>
            <a:srgbClr val="28166F"/>
          </a:solidFill>
          <a:ln w="9525">
            <a:noFill/>
            <a:round/>
          </a:ln>
        </p:spPr>
        <p:txBody>
          <a:bodyPr lIns="0" tIns="0" rIns="0" bIns="0"/>
          <a:lstStyle/>
          <a:p>
            <a:endParaRPr lang="el-GR"/>
          </a:p>
        </p:txBody>
      </p:sp>
      <p:sp>
        <p:nvSpPr>
          <p:cNvPr id="11197" name="object 958"/>
          <p:cNvSpPr/>
          <p:nvPr/>
        </p:nvSpPr>
        <p:spPr bwMode="auto">
          <a:xfrm>
            <a:off x="1965325" y="2820988"/>
            <a:ext cx="46038" cy="46037"/>
          </a:xfrm>
          <a:custGeom>
            <a:avLst/>
            <a:gdLst>
              <a:gd name="T0" fmla="*/ 22860 w 45719"/>
              <a:gd name="T1" fmla="*/ 0 h 45719"/>
              <a:gd name="T2" fmla="*/ 45719 w 45719"/>
              <a:gd name="T3" fmla="*/ 45719 h 45719"/>
              <a:gd name="T4" fmla="*/ 0 w 45719"/>
              <a:gd name="T5" fmla="*/ 45719 h 45719"/>
              <a:gd name="T6" fmla="*/ 22860 w 45719"/>
              <a:gd name="T7" fmla="*/ 0 h 45719"/>
              <a:gd name="T8" fmla="*/ 0 60000 65536"/>
              <a:gd name="T9" fmla="*/ 0 60000 65536"/>
              <a:gd name="T10" fmla="*/ 0 60000 65536"/>
              <a:gd name="T11" fmla="*/ 0 60000 65536"/>
              <a:gd name="T12" fmla="*/ 0 w 45719"/>
              <a:gd name="T13" fmla="*/ 0 h 45719"/>
              <a:gd name="T14" fmla="*/ 45719 w 45719"/>
              <a:gd name="T15" fmla="*/ 45719 h 45719"/>
            </a:gdLst>
            <a:ahLst/>
            <a:cxnLst>
              <a:cxn ang="T8">
                <a:pos x="T0" y="T1"/>
              </a:cxn>
              <a:cxn ang="T9">
                <a:pos x="T2" y="T3"/>
              </a:cxn>
              <a:cxn ang="T10">
                <a:pos x="T4" y="T5"/>
              </a:cxn>
              <a:cxn ang="T11">
                <a:pos x="T6" y="T7"/>
              </a:cxn>
            </a:cxnLst>
            <a:rect l="T12" t="T13" r="T14" b="T15"/>
            <a:pathLst>
              <a:path w="45719" h="45719">
                <a:moveTo>
                  <a:pt x="22860" y="0"/>
                </a:moveTo>
                <a:lnTo>
                  <a:pt x="45719" y="45719"/>
                </a:lnTo>
                <a:lnTo>
                  <a:pt x="0" y="45719"/>
                </a:lnTo>
                <a:lnTo>
                  <a:pt x="22860" y="0"/>
                </a:lnTo>
                <a:close/>
              </a:path>
            </a:pathLst>
          </a:custGeom>
          <a:noFill/>
          <a:ln w="3390">
            <a:solidFill>
              <a:srgbClr val="28166F"/>
            </a:solidFill>
            <a:round/>
          </a:ln>
        </p:spPr>
        <p:txBody>
          <a:bodyPr lIns="0" tIns="0" rIns="0" bIns="0"/>
          <a:lstStyle/>
          <a:p>
            <a:endParaRPr lang="el-GR"/>
          </a:p>
        </p:txBody>
      </p:sp>
      <p:sp>
        <p:nvSpPr>
          <p:cNvPr id="11198" name="object 959"/>
          <p:cNvSpPr/>
          <p:nvPr/>
        </p:nvSpPr>
        <p:spPr bwMode="auto">
          <a:xfrm>
            <a:off x="1985963" y="2846388"/>
            <a:ext cx="0" cy="63500"/>
          </a:xfrm>
          <a:custGeom>
            <a:avLst/>
            <a:gdLst>
              <a:gd name="T0" fmla="*/ 0 h 63246"/>
              <a:gd name="T1" fmla="*/ 63246 h 63246"/>
              <a:gd name="T2" fmla="*/ 0 60000 65536"/>
              <a:gd name="T3" fmla="*/ 0 60000 65536"/>
              <a:gd name="T4" fmla="*/ 0 h 63246"/>
              <a:gd name="T5" fmla="*/ 63246 h 63246"/>
            </a:gdLst>
            <a:ahLst/>
            <a:cxnLst>
              <a:cxn ang="T2">
                <a:pos x="0" y="T0"/>
              </a:cxn>
              <a:cxn ang="T3">
                <a:pos x="0" y="T1"/>
              </a:cxn>
            </a:cxnLst>
            <a:rect l="0" t="T4" r="0" b="T5"/>
            <a:pathLst>
              <a:path h="63246">
                <a:moveTo>
                  <a:pt x="0" y="0"/>
                </a:moveTo>
                <a:lnTo>
                  <a:pt x="0" y="63246"/>
                </a:lnTo>
              </a:path>
            </a:pathLst>
          </a:custGeom>
          <a:noFill/>
          <a:ln w="9651">
            <a:solidFill>
              <a:srgbClr val="28166F"/>
            </a:solidFill>
            <a:round/>
          </a:ln>
        </p:spPr>
        <p:txBody>
          <a:bodyPr lIns="0" tIns="0" rIns="0" bIns="0"/>
          <a:lstStyle/>
          <a:p>
            <a:endParaRPr lang="el-GR"/>
          </a:p>
        </p:txBody>
      </p:sp>
      <p:sp>
        <p:nvSpPr>
          <p:cNvPr id="11199" name="object 960"/>
          <p:cNvSpPr/>
          <p:nvPr/>
        </p:nvSpPr>
        <p:spPr bwMode="auto">
          <a:xfrm>
            <a:off x="1341438" y="2843213"/>
            <a:ext cx="0" cy="66675"/>
          </a:xfrm>
          <a:custGeom>
            <a:avLst/>
            <a:gdLst>
              <a:gd name="T0" fmla="*/ 0 h 66294"/>
              <a:gd name="T1" fmla="*/ 66294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4"/>
                </a:lnTo>
              </a:path>
            </a:pathLst>
          </a:custGeom>
          <a:noFill/>
          <a:ln w="8127">
            <a:solidFill>
              <a:srgbClr val="28166F"/>
            </a:solidFill>
            <a:round/>
          </a:ln>
        </p:spPr>
        <p:txBody>
          <a:bodyPr lIns="0" tIns="0" rIns="0" bIns="0"/>
          <a:lstStyle/>
          <a:p>
            <a:endParaRPr lang="el-GR"/>
          </a:p>
        </p:txBody>
      </p:sp>
      <p:sp>
        <p:nvSpPr>
          <p:cNvPr id="11200" name="object 961"/>
          <p:cNvSpPr/>
          <p:nvPr/>
        </p:nvSpPr>
        <p:spPr bwMode="auto">
          <a:xfrm>
            <a:off x="1312863" y="2819400"/>
            <a:ext cx="46037" cy="46038"/>
          </a:xfrm>
          <a:custGeom>
            <a:avLst/>
            <a:gdLst>
              <a:gd name="T0" fmla="*/ 45720 w 45720"/>
              <a:gd name="T1" fmla="*/ 45719 h 45719"/>
              <a:gd name="T2" fmla="*/ 22859 w 45720"/>
              <a:gd name="T3" fmla="*/ 0 h 45719"/>
              <a:gd name="T4" fmla="*/ 0 w 45720"/>
              <a:gd name="T5" fmla="*/ 45719 h 45719"/>
              <a:gd name="T6" fmla="*/ 45720 w 45720"/>
              <a:gd name="T7" fmla="*/ 45719 h 45719"/>
              <a:gd name="T8" fmla="*/ 0 60000 65536"/>
              <a:gd name="T9" fmla="*/ 0 60000 65536"/>
              <a:gd name="T10" fmla="*/ 0 60000 65536"/>
              <a:gd name="T11" fmla="*/ 0 60000 65536"/>
              <a:gd name="T12" fmla="*/ 0 w 45720"/>
              <a:gd name="T13" fmla="*/ 0 h 45719"/>
              <a:gd name="T14" fmla="*/ 45720 w 45720"/>
              <a:gd name="T15" fmla="*/ 45719 h 45719"/>
            </a:gdLst>
            <a:ahLst/>
            <a:cxnLst>
              <a:cxn ang="T8">
                <a:pos x="T0" y="T1"/>
              </a:cxn>
              <a:cxn ang="T9">
                <a:pos x="T2" y="T3"/>
              </a:cxn>
              <a:cxn ang="T10">
                <a:pos x="T4" y="T5"/>
              </a:cxn>
              <a:cxn ang="T11">
                <a:pos x="T6" y="T7"/>
              </a:cxn>
            </a:cxnLst>
            <a:rect l="T12" t="T13" r="T14" b="T15"/>
            <a:pathLst>
              <a:path w="45720" h="45719">
                <a:moveTo>
                  <a:pt x="45720" y="45719"/>
                </a:moveTo>
                <a:lnTo>
                  <a:pt x="22859" y="0"/>
                </a:lnTo>
                <a:lnTo>
                  <a:pt x="0" y="45719"/>
                </a:lnTo>
                <a:lnTo>
                  <a:pt x="45720" y="45719"/>
                </a:lnTo>
                <a:close/>
              </a:path>
            </a:pathLst>
          </a:custGeom>
          <a:solidFill>
            <a:srgbClr val="28166F"/>
          </a:solidFill>
          <a:ln w="9525">
            <a:noFill/>
            <a:round/>
          </a:ln>
        </p:spPr>
        <p:txBody>
          <a:bodyPr lIns="0" tIns="0" rIns="0" bIns="0"/>
          <a:lstStyle/>
          <a:p>
            <a:endParaRPr lang="el-GR"/>
          </a:p>
        </p:txBody>
      </p:sp>
      <p:sp>
        <p:nvSpPr>
          <p:cNvPr id="11201" name="object 962"/>
          <p:cNvSpPr/>
          <p:nvPr/>
        </p:nvSpPr>
        <p:spPr bwMode="auto">
          <a:xfrm>
            <a:off x="1312863" y="2819400"/>
            <a:ext cx="46037" cy="46038"/>
          </a:xfrm>
          <a:custGeom>
            <a:avLst/>
            <a:gdLst>
              <a:gd name="T0" fmla="*/ 22859 w 45720"/>
              <a:gd name="T1" fmla="*/ 0 h 45719"/>
              <a:gd name="T2" fmla="*/ 45720 w 45720"/>
              <a:gd name="T3" fmla="*/ 45719 h 45719"/>
              <a:gd name="T4" fmla="*/ 0 w 45720"/>
              <a:gd name="T5" fmla="*/ 45719 h 45719"/>
              <a:gd name="T6" fmla="*/ 22859 w 45720"/>
              <a:gd name="T7" fmla="*/ 0 h 45719"/>
              <a:gd name="T8" fmla="*/ 0 60000 65536"/>
              <a:gd name="T9" fmla="*/ 0 60000 65536"/>
              <a:gd name="T10" fmla="*/ 0 60000 65536"/>
              <a:gd name="T11" fmla="*/ 0 60000 65536"/>
              <a:gd name="T12" fmla="*/ 0 w 45720"/>
              <a:gd name="T13" fmla="*/ 0 h 45719"/>
              <a:gd name="T14" fmla="*/ 45720 w 45720"/>
              <a:gd name="T15" fmla="*/ 45719 h 45719"/>
            </a:gdLst>
            <a:ahLst/>
            <a:cxnLst>
              <a:cxn ang="T8">
                <a:pos x="T0" y="T1"/>
              </a:cxn>
              <a:cxn ang="T9">
                <a:pos x="T2" y="T3"/>
              </a:cxn>
              <a:cxn ang="T10">
                <a:pos x="T4" y="T5"/>
              </a:cxn>
              <a:cxn ang="T11">
                <a:pos x="T6" y="T7"/>
              </a:cxn>
            </a:cxnLst>
            <a:rect l="T12" t="T13" r="T14" b="T15"/>
            <a:pathLst>
              <a:path w="45720" h="45719">
                <a:moveTo>
                  <a:pt x="22859" y="0"/>
                </a:moveTo>
                <a:lnTo>
                  <a:pt x="45720" y="45719"/>
                </a:lnTo>
                <a:lnTo>
                  <a:pt x="0" y="45719"/>
                </a:lnTo>
                <a:lnTo>
                  <a:pt x="22859" y="0"/>
                </a:lnTo>
                <a:close/>
              </a:path>
            </a:pathLst>
          </a:custGeom>
          <a:noFill/>
          <a:ln w="3390">
            <a:solidFill>
              <a:srgbClr val="28166F"/>
            </a:solidFill>
            <a:round/>
          </a:ln>
        </p:spPr>
        <p:txBody>
          <a:bodyPr lIns="0" tIns="0" rIns="0" bIns="0"/>
          <a:lstStyle/>
          <a:p>
            <a:endParaRPr lang="el-GR"/>
          </a:p>
        </p:txBody>
      </p:sp>
      <p:sp>
        <p:nvSpPr>
          <p:cNvPr id="11202" name="object 963"/>
          <p:cNvSpPr/>
          <p:nvPr/>
        </p:nvSpPr>
        <p:spPr bwMode="auto">
          <a:xfrm>
            <a:off x="1333500" y="2843213"/>
            <a:ext cx="0" cy="66675"/>
          </a:xfrm>
          <a:custGeom>
            <a:avLst/>
            <a:gdLst>
              <a:gd name="T0" fmla="*/ 0 h 66294"/>
              <a:gd name="T1" fmla="*/ 66294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4"/>
                </a:lnTo>
              </a:path>
            </a:pathLst>
          </a:custGeom>
          <a:noFill/>
          <a:ln w="8128">
            <a:solidFill>
              <a:srgbClr val="28166F"/>
            </a:solidFill>
            <a:round/>
          </a:ln>
        </p:spPr>
        <p:txBody>
          <a:bodyPr lIns="0" tIns="0" rIns="0" bIns="0"/>
          <a:lstStyle/>
          <a:p>
            <a:endParaRPr lang="el-GR"/>
          </a:p>
        </p:txBody>
      </p:sp>
      <p:sp>
        <p:nvSpPr>
          <p:cNvPr id="11203" name="object 964"/>
          <p:cNvSpPr/>
          <p:nvPr/>
        </p:nvSpPr>
        <p:spPr bwMode="auto">
          <a:xfrm>
            <a:off x="3306763" y="2846388"/>
            <a:ext cx="0" cy="63500"/>
          </a:xfrm>
          <a:custGeom>
            <a:avLst/>
            <a:gdLst>
              <a:gd name="T0" fmla="*/ 0 h 63246"/>
              <a:gd name="T1" fmla="*/ 63245 h 63246"/>
              <a:gd name="T2" fmla="*/ 0 60000 65536"/>
              <a:gd name="T3" fmla="*/ 0 60000 65536"/>
              <a:gd name="T4" fmla="*/ 0 h 63246"/>
              <a:gd name="T5" fmla="*/ 63246 h 63246"/>
            </a:gdLst>
            <a:ahLst/>
            <a:cxnLst>
              <a:cxn ang="T2">
                <a:pos x="0" y="T0"/>
              </a:cxn>
              <a:cxn ang="T3">
                <a:pos x="0" y="T1"/>
              </a:cxn>
            </a:cxnLst>
            <a:rect l="0" t="T4" r="0" b="T5"/>
            <a:pathLst>
              <a:path h="63246">
                <a:moveTo>
                  <a:pt x="0" y="0"/>
                </a:moveTo>
                <a:lnTo>
                  <a:pt x="0" y="63245"/>
                </a:lnTo>
              </a:path>
            </a:pathLst>
          </a:custGeom>
          <a:noFill/>
          <a:ln w="9652">
            <a:solidFill>
              <a:srgbClr val="28166F"/>
            </a:solidFill>
            <a:round/>
          </a:ln>
        </p:spPr>
        <p:txBody>
          <a:bodyPr lIns="0" tIns="0" rIns="0" bIns="0"/>
          <a:lstStyle/>
          <a:p>
            <a:endParaRPr lang="el-GR"/>
          </a:p>
        </p:txBody>
      </p:sp>
      <p:sp>
        <p:nvSpPr>
          <p:cNvPr id="11204" name="object 965"/>
          <p:cNvSpPr/>
          <p:nvPr/>
        </p:nvSpPr>
        <p:spPr bwMode="auto">
          <a:xfrm>
            <a:off x="3276600" y="2820988"/>
            <a:ext cx="44450" cy="46037"/>
          </a:xfrm>
          <a:custGeom>
            <a:avLst/>
            <a:gdLst>
              <a:gd name="T0" fmla="*/ 44196 w 44196"/>
              <a:gd name="T1" fmla="*/ 45720 h 45720"/>
              <a:gd name="T2" fmla="*/ 23622 w 44196"/>
              <a:gd name="T3" fmla="*/ 0 h 45720"/>
              <a:gd name="T4" fmla="*/ 0 w 44196"/>
              <a:gd name="T5" fmla="*/ 45720 h 45720"/>
              <a:gd name="T6" fmla="*/ 44196 w 44196"/>
              <a:gd name="T7" fmla="*/ 45720 h 45720"/>
              <a:gd name="T8" fmla="*/ 0 60000 65536"/>
              <a:gd name="T9" fmla="*/ 0 60000 65536"/>
              <a:gd name="T10" fmla="*/ 0 60000 65536"/>
              <a:gd name="T11" fmla="*/ 0 60000 65536"/>
              <a:gd name="T12" fmla="*/ 0 w 44196"/>
              <a:gd name="T13" fmla="*/ 0 h 45720"/>
              <a:gd name="T14" fmla="*/ 44196 w 44196"/>
              <a:gd name="T15" fmla="*/ 45720 h 45720"/>
            </a:gdLst>
            <a:ahLst/>
            <a:cxnLst>
              <a:cxn ang="T8">
                <a:pos x="T0" y="T1"/>
              </a:cxn>
              <a:cxn ang="T9">
                <a:pos x="T2" y="T3"/>
              </a:cxn>
              <a:cxn ang="T10">
                <a:pos x="T4" y="T5"/>
              </a:cxn>
              <a:cxn ang="T11">
                <a:pos x="T6" y="T7"/>
              </a:cxn>
            </a:cxnLst>
            <a:rect l="T12" t="T13" r="T14" b="T15"/>
            <a:pathLst>
              <a:path w="44196" h="45720">
                <a:moveTo>
                  <a:pt x="44196" y="45720"/>
                </a:moveTo>
                <a:lnTo>
                  <a:pt x="23622" y="0"/>
                </a:lnTo>
                <a:lnTo>
                  <a:pt x="0" y="45720"/>
                </a:lnTo>
                <a:lnTo>
                  <a:pt x="44196" y="45720"/>
                </a:lnTo>
                <a:close/>
              </a:path>
            </a:pathLst>
          </a:custGeom>
          <a:solidFill>
            <a:srgbClr val="28166F"/>
          </a:solidFill>
          <a:ln w="9525">
            <a:noFill/>
            <a:round/>
          </a:ln>
        </p:spPr>
        <p:txBody>
          <a:bodyPr lIns="0" tIns="0" rIns="0" bIns="0"/>
          <a:lstStyle/>
          <a:p>
            <a:endParaRPr lang="el-GR"/>
          </a:p>
        </p:txBody>
      </p:sp>
      <p:sp>
        <p:nvSpPr>
          <p:cNvPr id="11205" name="object 966"/>
          <p:cNvSpPr/>
          <p:nvPr/>
        </p:nvSpPr>
        <p:spPr bwMode="auto">
          <a:xfrm>
            <a:off x="3276600" y="2820988"/>
            <a:ext cx="44450" cy="46037"/>
          </a:xfrm>
          <a:custGeom>
            <a:avLst/>
            <a:gdLst>
              <a:gd name="T0" fmla="*/ 23622 w 44196"/>
              <a:gd name="T1" fmla="*/ 0 h 45720"/>
              <a:gd name="T2" fmla="*/ 44196 w 44196"/>
              <a:gd name="T3" fmla="*/ 45720 h 45720"/>
              <a:gd name="T4" fmla="*/ 0 w 44196"/>
              <a:gd name="T5" fmla="*/ 45720 h 45720"/>
              <a:gd name="T6" fmla="*/ 23622 w 44196"/>
              <a:gd name="T7" fmla="*/ 0 h 45720"/>
              <a:gd name="T8" fmla="*/ 0 60000 65536"/>
              <a:gd name="T9" fmla="*/ 0 60000 65536"/>
              <a:gd name="T10" fmla="*/ 0 60000 65536"/>
              <a:gd name="T11" fmla="*/ 0 60000 65536"/>
              <a:gd name="T12" fmla="*/ 0 w 44196"/>
              <a:gd name="T13" fmla="*/ 0 h 45720"/>
              <a:gd name="T14" fmla="*/ 44196 w 44196"/>
              <a:gd name="T15" fmla="*/ 45720 h 45720"/>
            </a:gdLst>
            <a:ahLst/>
            <a:cxnLst>
              <a:cxn ang="T8">
                <a:pos x="T0" y="T1"/>
              </a:cxn>
              <a:cxn ang="T9">
                <a:pos x="T2" y="T3"/>
              </a:cxn>
              <a:cxn ang="T10">
                <a:pos x="T4" y="T5"/>
              </a:cxn>
              <a:cxn ang="T11">
                <a:pos x="T6" y="T7"/>
              </a:cxn>
            </a:cxnLst>
            <a:rect l="T12" t="T13" r="T14" b="T15"/>
            <a:pathLst>
              <a:path w="44196" h="45720">
                <a:moveTo>
                  <a:pt x="23622" y="0"/>
                </a:moveTo>
                <a:lnTo>
                  <a:pt x="44196" y="45720"/>
                </a:lnTo>
                <a:lnTo>
                  <a:pt x="0" y="45720"/>
                </a:lnTo>
                <a:lnTo>
                  <a:pt x="23622" y="0"/>
                </a:lnTo>
                <a:close/>
              </a:path>
            </a:pathLst>
          </a:custGeom>
          <a:noFill/>
          <a:ln w="3390">
            <a:solidFill>
              <a:srgbClr val="28166F"/>
            </a:solidFill>
            <a:round/>
          </a:ln>
        </p:spPr>
        <p:txBody>
          <a:bodyPr lIns="0" tIns="0" rIns="0" bIns="0"/>
          <a:lstStyle/>
          <a:p>
            <a:endParaRPr lang="el-GR"/>
          </a:p>
        </p:txBody>
      </p:sp>
      <p:sp>
        <p:nvSpPr>
          <p:cNvPr id="11206" name="object 967"/>
          <p:cNvSpPr/>
          <p:nvPr/>
        </p:nvSpPr>
        <p:spPr bwMode="auto">
          <a:xfrm>
            <a:off x="3297238" y="2846388"/>
            <a:ext cx="0" cy="63500"/>
          </a:xfrm>
          <a:custGeom>
            <a:avLst/>
            <a:gdLst>
              <a:gd name="T0" fmla="*/ 0 h 63246"/>
              <a:gd name="T1" fmla="*/ 63245 h 63246"/>
              <a:gd name="T2" fmla="*/ 0 60000 65536"/>
              <a:gd name="T3" fmla="*/ 0 60000 65536"/>
              <a:gd name="T4" fmla="*/ 0 h 63246"/>
              <a:gd name="T5" fmla="*/ 63246 h 63246"/>
            </a:gdLst>
            <a:ahLst/>
            <a:cxnLst>
              <a:cxn ang="T2">
                <a:pos x="0" y="T0"/>
              </a:cxn>
              <a:cxn ang="T3">
                <a:pos x="0" y="T1"/>
              </a:cxn>
            </a:cxnLst>
            <a:rect l="0" t="T4" r="0" b="T5"/>
            <a:pathLst>
              <a:path h="63246">
                <a:moveTo>
                  <a:pt x="0" y="0"/>
                </a:moveTo>
                <a:lnTo>
                  <a:pt x="0" y="63245"/>
                </a:lnTo>
              </a:path>
            </a:pathLst>
          </a:custGeom>
          <a:noFill/>
          <a:ln w="10414">
            <a:solidFill>
              <a:srgbClr val="28166F"/>
            </a:solidFill>
            <a:round/>
          </a:ln>
        </p:spPr>
        <p:txBody>
          <a:bodyPr lIns="0" tIns="0" rIns="0" bIns="0"/>
          <a:lstStyle/>
          <a:p>
            <a:endParaRPr lang="el-GR"/>
          </a:p>
        </p:txBody>
      </p:sp>
      <p:sp>
        <p:nvSpPr>
          <p:cNvPr id="11207" name="object 968"/>
          <p:cNvSpPr/>
          <p:nvPr/>
        </p:nvSpPr>
        <p:spPr bwMode="auto">
          <a:xfrm>
            <a:off x="2651125" y="2843213"/>
            <a:ext cx="0" cy="66675"/>
          </a:xfrm>
          <a:custGeom>
            <a:avLst/>
            <a:gdLst>
              <a:gd name="T0" fmla="*/ 0 h 66294"/>
              <a:gd name="T1" fmla="*/ 66294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4"/>
                </a:lnTo>
              </a:path>
            </a:pathLst>
          </a:custGeom>
          <a:noFill/>
          <a:ln w="9651">
            <a:solidFill>
              <a:srgbClr val="28166F"/>
            </a:solidFill>
            <a:round/>
          </a:ln>
        </p:spPr>
        <p:txBody>
          <a:bodyPr lIns="0" tIns="0" rIns="0" bIns="0"/>
          <a:lstStyle/>
          <a:p>
            <a:endParaRPr lang="el-GR"/>
          </a:p>
        </p:txBody>
      </p:sp>
      <p:sp>
        <p:nvSpPr>
          <p:cNvPr id="11208" name="object 969"/>
          <p:cNvSpPr/>
          <p:nvPr/>
        </p:nvSpPr>
        <p:spPr bwMode="auto">
          <a:xfrm>
            <a:off x="2625725" y="2819400"/>
            <a:ext cx="44450" cy="46038"/>
          </a:xfrm>
          <a:custGeom>
            <a:avLst/>
            <a:gdLst>
              <a:gd name="T0" fmla="*/ 45719 w 45719"/>
              <a:gd name="T1" fmla="*/ 45719 h 45719"/>
              <a:gd name="T2" fmla="*/ 22098 w 45719"/>
              <a:gd name="T3" fmla="*/ 0 h 45719"/>
              <a:gd name="T4" fmla="*/ 0 w 45719"/>
              <a:gd name="T5" fmla="*/ 45719 h 45719"/>
              <a:gd name="T6" fmla="*/ 45719 w 45719"/>
              <a:gd name="T7" fmla="*/ 45719 h 45719"/>
              <a:gd name="T8" fmla="*/ 0 60000 65536"/>
              <a:gd name="T9" fmla="*/ 0 60000 65536"/>
              <a:gd name="T10" fmla="*/ 0 60000 65536"/>
              <a:gd name="T11" fmla="*/ 0 60000 65536"/>
              <a:gd name="T12" fmla="*/ 0 w 45719"/>
              <a:gd name="T13" fmla="*/ 0 h 45719"/>
              <a:gd name="T14" fmla="*/ 45719 w 45719"/>
              <a:gd name="T15" fmla="*/ 45719 h 45719"/>
            </a:gdLst>
            <a:ahLst/>
            <a:cxnLst>
              <a:cxn ang="T8">
                <a:pos x="T0" y="T1"/>
              </a:cxn>
              <a:cxn ang="T9">
                <a:pos x="T2" y="T3"/>
              </a:cxn>
              <a:cxn ang="T10">
                <a:pos x="T4" y="T5"/>
              </a:cxn>
              <a:cxn ang="T11">
                <a:pos x="T6" y="T7"/>
              </a:cxn>
            </a:cxnLst>
            <a:rect l="T12" t="T13" r="T14" b="T15"/>
            <a:pathLst>
              <a:path w="45719" h="45719">
                <a:moveTo>
                  <a:pt x="45719" y="45719"/>
                </a:moveTo>
                <a:lnTo>
                  <a:pt x="22098" y="0"/>
                </a:lnTo>
                <a:lnTo>
                  <a:pt x="0" y="45719"/>
                </a:lnTo>
                <a:lnTo>
                  <a:pt x="45719" y="45719"/>
                </a:lnTo>
                <a:close/>
              </a:path>
            </a:pathLst>
          </a:custGeom>
          <a:solidFill>
            <a:srgbClr val="28166F"/>
          </a:solidFill>
          <a:ln w="9525">
            <a:noFill/>
            <a:round/>
          </a:ln>
        </p:spPr>
        <p:txBody>
          <a:bodyPr lIns="0" tIns="0" rIns="0" bIns="0"/>
          <a:lstStyle/>
          <a:p>
            <a:endParaRPr lang="el-GR"/>
          </a:p>
        </p:txBody>
      </p:sp>
      <p:sp>
        <p:nvSpPr>
          <p:cNvPr id="11209" name="object 970"/>
          <p:cNvSpPr/>
          <p:nvPr/>
        </p:nvSpPr>
        <p:spPr bwMode="auto">
          <a:xfrm>
            <a:off x="2625725" y="2819400"/>
            <a:ext cx="44450" cy="46038"/>
          </a:xfrm>
          <a:custGeom>
            <a:avLst/>
            <a:gdLst>
              <a:gd name="T0" fmla="*/ 22098 w 45719"/>
              <a:gd name="T1" fmla="*/ 0 h 45719"/>
              <a:gd name="T2" fmla="*/ 45719 w 45719"/>
              <a:gd name="T3" fmla="*/ 45719 h 45719"/>
              <a:gd name="T4" fmla="*/ 0 w 45719"/>
              <a:gd name="T5" fmla="*/ 45719 h 45719"/>
              <a:gd name="T6" fmla="*/ 22098 w 45719"/>
              <a:gd name="T7" fmla="*/ 0 h 45719"/>
              <a:gd name="T8" fmla="*/ 0 60000 65536"/>
              <a:gd name="T9" fmla="*/ 0 60000 65536"/>
              <a:gd name="T10" fmla="*/ 0 60000 65536"/>
              <a:gd name="T11" fmla="*/ 0 60000 65536"/>
              <a:gd name="T12" fmla="*/ 0 w 45719"/>
              <a:gd name="T13" fmla="*/ 0 h 45719"/>
              <a:gd name="T14" fmla="*/ 45719 w 45719"/>
              <a:gd name="T15" fmla="*/ 45719 h 45719"/>
            </a:gdLst>
            <a:ahLst/>
            <a:cxnLst>
              <a:cxn ang="T8">
                <a:pos x="T0" y="T1"/>
              </a:cxn>
              <a:cxn ang="T9">
                <a:pos x="T2" y="T3"/>
              </a:cxn>
              <a:cxn ang="T10">
                <a:pos x="T4" y="T5"/>
              </a:cxn>
              <a:cxn ang="T11">
                <a:pos x="T6" y="T7"/>
              </a:cxn>
            </a:cxnLst>
            <a:rect l="T12" t="T13" r="T14" b="T15"/>
            <a:pathLst>
              <a:path w="45719" h="45719">
                <a:moveTo>
                  <a:pt x="22098" y="0"/>
                </a:moveTo>
                <a:lnTo>
                  <a:pt x="45719" y="45719"/>
                </a:lnTo>
                <a:lnTo>
                  <a:pt x="0" y="45719"/>
                </a:lnTo>
                <a:lnTo>
                  <a:pt x="22098" y="0"/>
                </a:lnTo>
                <a:close/>
              </a:path>
            </a:pathLst>
          </a:custGeom>
          <a:noFill/>
          <a:ln w="3390">
            <a:solidFill>
              <a:srgbClr val="28166F"/>
            </a:solidFill>
            <a:round/>
          </a:ln>
        </p:spPr>
        <p:txBody>
          <a:bodyPr lIns="0" tIns="0" rIns="0" bIns="0"/>
          <a:lstStyle/>
          <a:p>
            <a:endParaRPr lang="el-GR"/>
          </a:p>
        </p:txBody>
      </p:sp>
      <p:sp>
        <p:nvSpPr>
          <p:cNvPr id="11210" name="object 971"/>
          <p:cNvSpPr/>
          <p:nvPr/>
        </p:nvSpPr>
        <p:spPr bwMode="auto">
          <a:xfrm>
            <a:off x="2643188" y="2843213"/>
            <a:ext cx="0" cy="66675"/>
          </a:xfrm>
          <a:custGeom>
            <a:avLst/>
            <a:gdLst>
              <a:gd name="T0" fmla="*/ 0 h 66294"/>
              <a:gd name="T1" fmla="*/ 66294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4"/>
                </a:lnTo>
              </a:path>
            </a:pathLst>
          </a:custGeom>
          <a:noFill/>
          <a:ln w="9651">
            <a:solidFill>
              <a:srgbClr val="28166F"/>
            </a:solidFill>
            <a:round/>
          </a:ln>
        </p:spPr>
        <p:txBody>
          <a:bodyPr lIns="0" tIns="0" rIns="0" bIns="0"/>
          <a:lstStyle/>
          <a:p>
            <a:endParaRPr lang="el-GR"/>
          </a:p>
        </p:txBody>
      </p:sp>
      <p:sp>
        <p:nvSpPr>
          <p:cNvPr id="11211" name="object 972"/>
          <p:cNvSpPr/>
          <p:nvPr/>
        </p:nvSpPr>
        <p:spPr bwMode="auto">
          <a:xfrm>
            <a:off x="3959225" y="2843213"/>
            <a:ext cx="0" cy="66675"/>
          </a:xfrm>
          <a:custGeom>
            <a:avLst/>
            <a:gdLst>
              <a:gd name="T0" fmla="*/ 0 h 66294"/>
              <a:gd name="T1" fmla="*/ 66293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3"/>
                </a:lnTo>
              </a:path>
            </a:pathLst>
          </a:custGeom>
          <a:noFill/>
          <a:ln w="11176">
            <a:solidFill>
              <a:srgbClr val="28166F"/>
            </a:solidFill>
            <a:round/>
          </a:ln>
        </p:spPr>
        <p:txBody>
          <a:bodyPr lIns="0" tIns="0" rIns="0" bIns="0"/>
          <a:lstStyle/>
          <a:p>
            <a:endParaRPr lang="el-GR"/>
          </a:p>
        </p:txBody>
      </p:sp>
      <p:sp>
        <p:nvSpPr>
          <p:cNvPr id="11212" name="object 973"/>
          <p:cNvSpPr/>
          <p:nvPr/>
        </p:nvSpPr>
        <p:spPr bwMode="auto">
          <a:xfrm>
            <a:off x="3932238" y="2819400"/>
            <a:ext cx="46037" cy="46038"/>
          </a:xfrm>
          <a:custGeom>
            <a:avLst/>
            <a:gdLst>
              <a:gd name="T0" fmla="*/ 45719 w 45719"/>
              <a:gd name="T1" fmla="*/ 45720 h 45720"/>
              <a:gd name="T2" fmla="*/ 23622 w 45719"/>
              <a:gd name="T3" fmla="*/ 0 h 45720"/>
              <a:gd name="T4" fmla="*/ 0 w 45719"/>
              <a:gd name="T5" fmla="*/ 45720 h 45720"/>
              <a:gd name="T6" fmla="*/ 45719 w 45719"/>
              <a:gd name="T7" fmla="*/ 45720 h 45720"/>
              <a:gd name="T8" fmla="*/ 0 60000 65536"/>
              <a:gd name="T9" fmla="*/ 0 60000 65536"/>
              <a:gd name="T10" fmla="*/ 0 60000 65536"/>
              <a:gd name="T11" fmla="*/ 0 60000 65536"/>
              <a:gd name="T12" fmla="*/ 0 w 45719"/>
              <a:gd name="T13" fmla="*/ 0 h 45720"/>
              <a:gd name="T14" fmla="*/ 45719 w 45719"/>
              <a:gd name="T15" fmla="*/ 45720 h 45720"/>
            </a:gdLst>
            <a:ahLst/>
            <a:cxnLst>
              <a:cxn ang="T8">
                <a:pos x="T0" y="T1"/>
              </a:cxn>
              <a:cxn ang="T9">
                <a:pos x="T2" y="T3"/>
              </a:cxn>
              <a:cxn ang="T10">
                <a:pos x="T4" y="T5"/>
              </a:cxn>
              <a:cxn ang="T11">
                <a:pos x="T6" y="T7"/>
              </a:cxn>
            </a:cxnLst>
            <a:rect l="T12" t="T13" r="T14" b="T15"/>
            <a:pathLst>
              <a:path w="45719" h="45720">
                <a:moveTo>
                  <a:pt x="45719" y="45720"/>
                </a:moveTo>
                <a:lnTo>
                  <a:pt x="23622" y="0"/>
                </a:lnTo>
                <a:lnTo>
                  <a:pt x="0" y="45720"/>
                </a:lnTo>
                <a:lnTo>
                  <a:pt x="45719" y="45720"/>
                </a:lnTo>
                <a:close/>
              </a:path>
            </a:pathLst>
          </a:custGeom>
          <a:solidFill>
            <a:srgbClr val="28166F"/>
          </a:solidFill>
          <a:ln w="9525">
            <a:noFill/>
            <a:round/>
          </a:ln>
        </p:spPr>
        <p:txBody>
          <a:bodyPr lIns="0" tIns="0" rIns="0" bIns="0"/>
          <a:lstStyle/>
          <a:p>
            <a:endParaRPr lang="el-GR"/>
          </a:p>
        </p:txBody>
      </p:sp>
      <p:sp>
        <p:nvSpPr>
          <p:cNvPr id="11213" name="object 974"/>
          <p:cNvSpPr/>
          <p:nvPr/>
        </p:nvSpPr>
        <p:spPr bwMode="auto">
          <a:xfrm>
            <a:off x="3932238" y="2819400"/>
            <a:ext cx="46037" cy="46038"/>
          </a:xfrm>
          <a:custGeom>
            <a:avLst/>
            <a:gdLst>
              <a:gd name="T0" fmla="*/ 23622 w 45719"/>
              <a:gd name="T1" fmla="*/ 0 h 45720"/>
              <a:gd name="T2" fmla="*/ 45719 w 45719"/>
              <a:gd name="T3" fmla="*/ 45720 h 45720"/>
              <a:gd name="T4" fmla="*/ 0 w 45719"/>
              <a:gd name="T5" fmla="*/ 45720 h 45720"/>
              <a:gd name="T6" fmla="*/ 23622 w 45719"/>
              <a:gd name="T7" fmla="*/ 0 h 45720"/>
              <a:gd name="T8" fmla="*/ 0 60000 65536"/>
              <a:gd name="T9" fmla="*/ 0 60000 65536"/>
              <a:gd name="T10" fmla="*/ 0 60000 65536"/>
              <a:gd name="T11" fmla="*/ 0 60000 65536"/>
              <a:gd name="T12" fmla="*/ 0 w 45719"/>
              <a:gd name="T13" fmla="*/ 0 h 45720"/>
              <a:gd name="T14" fmla="*/ 45719 w 45719"/>
              <a:gd name="T15" fmla="*/ 45720 h 45720"/>
            </a:gdLst>
            <a:ahLst/>
            <a:cxnLst>
              <a:cxn ang="T8">
                <a:pos x="T0" y="T1"/>
              </a:cxn>
              <a:cxn ang="T9">
                <a:pos x="T2" y="T3"/>
              </a:cxn>
              <a:cxn ang="T10">
                <a:pos x="T4" y="T5"/>
              </a:cxn>
              <a:cxn ang="T11">
                <a:pos x="T6" y="T7"/>
              </a:cxn>
            </a:cxnLst>
            <a:rect l="T12" t="T13" r="T14" b="T15"/>
            <a:pathLst>
              <a:path w="45719" h="45720">
                <a:moveTo>
                  <a:pt x="23622" y="0"/>
                </a:moveTo>
                <a:lnTo>
                  <a:pt x="45719" y="45720"/>
                </a:lnTo>
                <a:lnTo>
                  <a:pt x="0" y="45720"/>
                </a:lnTo>
                <a:lnTo>
                  <a:pt x="23622" y="0"/>
                </a:lnTo>
                <a:close/>
              </a:path>
            </a:pathLst>
          </a:custGeom>
          <a:noFill/>
          <a:ln w="3390">
            <a:solidFill>
              <a:srgbClr val="28166F"/>
            </a:solidFill>
            <a:round/>
          </a:ln>
        </p:spPr>
        <p:txBody>
          <a:bodyPr lIns="0" tIns="0" rIns="0" bIns="0"/>
          <a:lstStyle/>
          <a:p>
            <a:endParaRPr lang="el-GR"/>
          </a:p>
        </p:txBody>
      </p:sp>
      <p:sp>
        <p:nvSpPr>
          <p:cNvPr id="11214" name="object 975"/>
          <p:cNvSpPr/>
          <p:nvPr/>
        </p:nvSpPr>
        <p:spPr bwMode="auto">
          <a:xfrm>
            <a:off x="3949700" y="2843213"/>
            <a:ext cx="0" cy="66675"/>
          </a:xfrm>
          <a:custGeom>
            <a:avLst/>
            <a:gdLst>
              <a:gd name="T0" fmla="*/ 0 h 66294"/>
              <a:gd name="T1" fmla="*/ 66293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3"/>
                </a:lnTo>
              </a:path>
            </a:pathLst>
          </a:custGeom>
          <a:noFill/>
          <a:ln w="8127">
            <a:solidFill>
              <a:srgbClr val="28166F"/>
            </a:solidFill>
            <a:round/>
          </a:ln>
        </p:spPr>
        <p:txBody>
          <a:bodyPr lIns="0" tIns="0" rIns="0" bIns="0"/>
          <a:lstStyle/>
          <a:p>
            <a:endParaRPr lang="el-GR"/>
          </a:p>
        </p:txBody>
      </p:sp>
      <p:sp>
        <p:nvSpPr>
          <p:cNvPr id="11215" name="object 976"/>
          <p:cNvSpPr/>
          <p:nvPr/>
        </p:nvSpPr>
        <p:spPr bwMode="auto">
          <a:xfrm>
            <a:off x="2182813" y="2981325"/>
            <a:ext cx="0" cy="63500"/>
          </a:xfrm>
          <a:custGeom>
            <a:avLst/>
            <a:gdLst>
              <a:gd name="T0" fmla="*/ 0 h 64007"/>
              <a:gd name="T1" fmla="*/ 64007 h 64007"/>
              <a:gd name="T2" fmla="*/ 0 60000 65536"/>
              <a:gd name="T3" fmla="*/ 0 60000 65536"/>
              <a:gd name="T4" fmla="*/ 0 h 64007"/>
              <a:gd name="T5" fmla="*/ 64007 h 64007"/>
            </a:gdLst>
            <a:ahLst/>
            <a:cxnLst>
              <a:cxn ang="T2">
                <a:pos x="0" y="T0"/>
              </a:cxn>
              <a:cxn ang="T3">
                <a:pos x="0" y="T1"/>
              </a:cxn>
            </a:cxnLst>
            <a:rect l="0" t="T4" r="0" b="T5"/>
            <a:pathLst>
              <a:path h="64007">
                <a:moveTo>
                  <a:pt x="0" y="0"/>
                </a:moveTo>
                <a:lnTo>
                  <a:pt x="0" y="64007"/>
                </a:lnTo>
              </a:path>
            </a:pathLst>
          </a:custGeom>
          <a:noFill/>
          <a:ln w="8128">
            <a:solidFill>
              <a:srgbClr val="28166F"/>
            </a:solidFill>
            <a:round/>
          </a:ln>
        </p:spPr>
        <p:txBody>
          <a:bodyPr lIns="0" tIns="0" rIns="0" bIns="0"/>
          <a:lstStyle/>
          <a:p>
            <a:endParaRPr lang="el-GR"/>
          </a:p>
        </p:txBody>
      </p:sp>
      <p:sp>
        <p:nvSpPr>
          <p:cNvPr id="11216" name="object 977"/>
          <p:cNvSpPr/>
          <p:nvPr/>
        </p:nvSpPr>
        <p:spPr bwMode="auto">
          <a:xfrm>
            <a:off x="2152650" y="2957513"/>
            <a:ext cx="49213" cy="44450"/>
          </a:xfrm>
          <a:custGeom>
            <a:avLst/>
            <a:gdLst>
              <a:gd name="T0" fmla="*/ 48767 w 48767"/>
              <a:gd name="T1" fmla="*/ 44195 h 44196"/>
              <a:gd name="T2" fmla="*/ 23621 w 48767"/>
              <a:gd name="T3" fmla="*/ 0 h 44196"/>
              <a:gd name="T4" fmla="*/ 0 w 48767"/>
              <a:gd name="T5" fmla="*/ 44195 h 44196"/>
              <a:gd name="T6" fmla="*/ 48767 w 48767"/>
              <a:gd name="T7" fmla="*/ 44195 h 44196"/>
              <a:gd name="T8" fmla="*/ 0 60000 65536"/>
              <a:gd name="T9" fmla="*/ 0 60000 65536"/>
              <a:gd name="T10" fmla="*/ 0 60000 65536"/>
              <a:gd name="T11" fmla="*/ 0 60000 65536"/>
              <a:gd name="T12" fmla="*/ 0 w 48767"/>
              <a:gd name="T13" fmla="*/ 0 h 44196"/>
              <a:gd name="T14" fmla="*/ 48767 w 48767"/>
              <a:gd name="T15" fmla="*/ 44196 h 44196"/>
            </a:gdLst>
            <a:ahLst/>
            <a:cxnLst>
              <a:cxn ang="T8">
                <a:pos x="T0" y="T1"/>
              </a:cxn>
              <a:cxn ang="T9">
                <a:pos x="T2" y="T3"/>
              </a:cxn>
              <a:cxn ang="T10">
                <a:pos x="T4" y="T5"/>
              </a:cxn>
              <a:cxn ang="T11">
                <a:pos x="T6" y="T7"/>
              </a:cxn>
            </a:cxnLst>
            <a:rect l="T12" t="T13" r="T14" b="T15"/>
            <a:pathLst>
              <a:path w="48767" h="44196">
                <a:moveTo>
                  <a:pt x="48767" y="44195"/>
                </a:moveTo>
                <a:lnTo>
                  <a:pt x="23621" y="0"/>
                </a:lnTo>
                <a:lnTo>
                  <a:pt x="0" y="44195"/>
                </a:lnTo>
                <a:lnTo>
                  <a:pt x="48767" y="44195"/>
                </a:lnTo>
                <a:close/>
              </a:path>
            </a:pathLst>
          </a:custGeom>
          <a:solidFill>
            <a:srgbClr val="28166F"/>
          </a:solidFill>
          <a:ln w="9525">
            <a:noFill/>
            <a:round/>
          </a:ln>
        </p:spPr>
        <p:txBody>
          <a:bodyPr lIns="0" tIns="0" rIns="0" bIns="0"/>
          <a:lstStyle/>
          <a:p>
            <a:endParaRPr lang="el-GR"/>
          </a:p>
        </p:txBody>
      </p:sp>
      <p:sp>
        <p:nvSpPr>
          <p:cNvPr id="11217" name="object 978"/>
          <p:cNvSpPr/>
          <p:nvPr/>
        </p:nvSpPr>
        <p:spPr bwMode="auto">
          <a:xfrm>
            <a:off x="2152650" y="2957513"/>
            <a:ext cx="49213" cy="44450"/>
          </a:xfrm>
          <a:custGeom>
            <a:avLst/>
            <a:gdLst>
              <a:gd name="T0" fmla="*/ 23621 w 48767"/>
              <a:gd name="T1" fmla="*/ 0 h 44196"/>
              <a:gd name="T2" fmla="*/ 48767 w 48767"/>
              <a:gd name="T3" fmla="*/ 44195 h 44196"/>
              <a:gd name="T4" fmla="*/ 0 w 48767"/>
              <a:gd name="T5" fmla="*/ 44195 h 44196"/>
              <a:gd name="T6" fmla="*/ 23621 w 48767"/>
              <a:gd name="T7" fmla="*/ 0 h 44196"/>
              <a:gd name="T8" fmla="*/ 0 60000 65536"/>
              <a:gd name="T9" fmla="*/ 0 60000 65536"/>
              <a:gd name="T10" fmla="*/ 0 60000 65536"/>
              <a:gd name="T11" fmla="*/ 0 60000 65536"/>
              <a:gd name="T12" fmla="*/ 0 w 48767"/>
              <a:gd name="T13" fmla="*/ 0 h 44196"/>
              <a:gd name="T14" fmla="*/ 48767 w 48767"/>
              <a:gd name="T15" fmla="*/ 44196 h 44196"/>
            </a:gdLst>
            <a:ahLst/>
            <a:cxnLst>
              <a:cxn ang="T8">
                <a:pos x="T0" y="T1"/>
              </a:cxn>
              <a:cxn ang="T9">
                <a:pos x="T2" y="T3"/>
              </a:cxn>
              <a:cxn ang="T10">
                <a:pos x="T4" y="T5"/>
              </a:cxn>
              <a:cxn ang="T11">
                <a:pos x="T6" y="T7"/>
              </a:cxn>
            </a:cxnLst>
            <a:rect l="T12" t="T13" r="T14" b="T15"/>
            <a:pathLst>
              <a:path w="48767" h="44196">
                <a:moveTo>
                  <a:pt x="23621" y="0"/>
                </a:moveTo>
                <a:lnTo>
                  <a:pt x="48767" y="44195"/>
                </a:lnTo>
                <a:lnTo>
                  <a:pt x="0" y="44195"/>
                </a:lnTo>
                <a:lnTo>
                  <a:pt x="23621" y="0"/>
                </a:lnTo>
                <a:close/>
              </a:path>
            </a:pathLst>
          </a:custGeom>
          <a:noFill/>
          <a:ln w="3390">
            <a:solidFill>
              <a:srgbClr val="28166F"/>
            </a:solidFill>
            <a:round/>
          </a:ln>
        </p:spPr>
        <p:txBody>
          <a:bodyPr lIns="0" tIns="0" rIns="0" bIns="0"/>
          <a:lstStyle/>
          <a:p>
            <a:endParaRPr lang="el-GR"/>
          </a:p>
        </p:txBody>
      </p:sp>
      <p:sp>
        <p:nvSpPr>
          <p:cNvPr id="11218" name="object 979"/>
          <p:cNvSpPr/>
          <p:nvPr/>
        </p:nvSpPr>
        <p:spPr bwMode="auto">
          <a:xfrm>
            <a:off x="2173288" y="2981325"/>
            <a:ext cx="0" cy="63500"/>
          </a:xfrm>
          <a:custGeom>
            <a:avLst/>
            <a:gdLst>
              <a:gd name="T0" fmla="*/ 0 h 64007"/>
              <a:gd name="T1" fmla="*/ 64007 h 64007"/>
              <a:gd name="T2" fmla="*/ 0 60000 65536"/>
              <a:gd name="T3" fmla="*/ 0 60000 65536"/>
              <a:gd name="T4" fmla="*/ 0 h 64007"/>
              <a:gd name="T5" fmla="*/ 64007 h 64007"/>
            </a:gdLst>
            <a:ahLst/>
            <a:cxnLst>
              <a:cxn ang="T2">
                <a:pos x="0" y="T0"/>
              </a:cxn>
              <a:cxn ang="T3">
                <a:pos x="0" y="T1"/>
              </a:cxn>
            </a:cxnLst>
            <a:rect l="0" t="T4" r="0" b="T5"/>
            <a:pathLst>
              <a:path h="64007">
                <a:moveTo>
                  <a:pt x="0" y="0"/>
                </a:moveTo>
                <a:lnTo>
                  <a:pt x="0" y="64007"/>
                </a:lnTo>
              </a:path>
            </a:pathLst>
          </a:custGeom>
          <a:noFill/>
          <a:ln w="6604">
            <a:solidFill>
              <a:srgbClr val="28166F"/>
            </a:solidFill>
            <a:round/>
          </a:ln>
        </p:spPr>
        <p:txBody>
          <a:bodyPr lIns="0" tIns="0" rIns="0" bIns="0"/>
          <a:lstStyle/>
          <a:p>
            <a:endParaRPr lang="el-GR"/>
          </a:p>
        </p:txBody>
      </p:sp>
      <p:sp>
        <p:nvSpPr>
          <p:cNvPr id="11219" name="object 980"/>
          <p:cNvSpPr/>
          <p:nvPr/>
        </p:nvSpPr>
        <p:spPr bwMode="auto">
          <a:xfrm>
            <a:off x="1528763" y="2974975"/>
            <a:ext cx="0" cy="66675"/>
          </a:xfrm>
          <a:custGeom>
            <a:avLst/>
            <a:gdLst>
              <a:gd name="T0" fmla="*/ 0 h 66293"/>
              <a:gd name="T1" fmla="*/ 66293 h 66293"/>
              <a:gd name="T2" fmla="*/ 0 60000 65536"/>
              <a:gd name="T3" fmla="*/ 0 60000 65536"/>
              <a:gd name="T4" fmla="*/ 0 h 66293"/>
              <a:gd name="T5" fmla="*/ 66293 h 66293"/>
            </a:gdLst>
            <a:ahLst/>
            <a:cxnLst>
              <a:cxn ang="T2">
                <a:pos x="0" y="T0"/>
              </a:cxn>
              <a:cxn ang="T3">
                <a:pos x="0" y="T1"/>
              </a:cxn>
            </a:cxnLst>
            <a:rect l="0" t="T4" r="0" b="T5"/>
            <a:pathLst>
              <a:path h="66293">
                <a:moveTo>
                  <a:pt x="0" y="0"/>
                </a:moveTo>
                <a:lnTo>
                  <a:pt x="0" y="66293"/>
                </a:lnTo>
              </a:path>
            </a:pathLst>
          </a:custGeom>
          <a:noFill/>
          <a:ln w="9651">
            <a:solidFill>
              <a:srgbClr val="28166F"/>
            </a:solidFill>
            <a:round/>
          </a:ln>
        </p:spPr>
        <p:txBody>
          <a:bodyPr lIns="0" tIns="0" rIns="0" bIns="0"/>
          <a:lstStyle/>
          <a:p>
            <a:endParaRPr lang="el-GR"/>
          </a:p>
        </p:txBody>
      </p:sp>
      <p:sp>
        <p:nvSpPr>
          <p:cNvPr id="11220" name="object 981"/>
          <p:cNvSpPr/>
          <p:nvPr/>
        </p:nvSpPr>
        <p:spPr bwMode="auto">
          <a:xfrm>
            <a:off x="1500188" y="2955925"/>
            <a:ext cx="44450" cy="41275"/>
          </a:xfrm>
          <a:custGeom>
            <a:avLst/>
            <a:gdLst>
              <a:gd name="T0" fmla="*/ 45720 w 45720"/>
              <a:gd name="T1" fmla="*/ 41909 h 41909"/>
              <a:gd name="T2" fmla="*/ 23621 w 45720"/>
              <a:gd name="T3" fmla="*/ 0 h 41909"/>
              <a:gd name="T4" fmla="*/ 0 w 45720"/>
              <a:gd name="T5" fmla="*/ 41909 h 41909"/>
              <a:gd name="T6" fmla="*/ 45720 w 45720"/>
              <a:gd name="T7" fmla="*/ 41909 h 41909"/>
              <a:gd name="T8" fmla="*/ 0 60000 65536"/>
              <a:gd name="T9" fmla="*/ 0 60000 65536"/>
              <a:gd name="T10" fmla="*/ 0 60000 65536"/>
              <a:gd name="T11" fmla="*/ 0 60000 65536"/>
              <a:gd name="T12" fmla="*/ 0 w 45720"/>
              <a:gd name="T13" fmla="*/ 0 h 41909"/>
              <a:gd name="T14" fmla="*/ 45720 w 45720"/>
              <a:gd name="T15" fmla="*/ 41909 h 41909"/>
            </a:gdLst>
            <a:ahLst/>
            <a:cxnLst>
              <a:cxn ang="T8">
                <a:pos x="T0" y="T1"/>
              </a:cxn>
              <a:cxn ang="T9">
                <a:pos x="T2" y="T3"/>
              </a:cxn>
              <a:cxn ang="T10">
                <a:pos x="T4" y="T5"/>
              </a:cxn>
              <a:cxn ang="T11">
                <a:pos x="T6" y="T7"/>
              </a:cxn>
            </a:cxnLst>
            <a:rect l="T12" t="T13" r="T14" b="T15"/>
            <a:pathLst>
              <a:path w="45720" h="41909">
                <a:moveTo>
                  <a:pt x="45720" y="41909"/>
                </a:moveTo>
                <a:lnTo>
                  <a:pt x="23621" y="0"/>
                </a:lnTo>
                <a:lnTo>
                  <a:pt x="0" y="41909"/>
                </a:lnTo>
                <a:lnTo>
                  <a:pt x="45720" y="41909"/>
                </a:lnTo>
                <a:close/>
              </a:path>
            </a:pathLst>
          </a:custGeom>
          <a:solidFill>
            <a:srgbClr val="28166F"/>
          </a:solidFill>
          <a:ln w="9525">
            <a:noFill/>
            <a:round/>
          </a:ln>
        </p:spPr>
        <p:txBody>
          <a:bodyPr lIns="0" tIns="0" rIns="0" bIns="0"/>
          <a:lstStyle/>
          <a:p>
            <a:endParaRPr lang="el-GR"/>
          </a:p>
        </p:txBody>
      </p:sp>
      <p:sp>
        <p:nvSpPr>
          <p:cNvPr id="11221" name="object 982"/>
          <p:cNvSpPr/>
          <p:nvPr/>
        </p:nvSpPr>
        <p:spPr bwMode="auto">
          <a:xfrm>
            <a:off x="1500188" y="2955925"/>
            <a:ext cx="44450" cy="41275"/>
          </a:xfrm>
          <a:custGeom>
            <a:avLst/>
            <a:gdLst>
              <a:gd name="T0" fmla="*/ 23621 w 45720"/>
              <a:gd name="T1" fmla="*/ 0 h 41909"/>
              <a:gd name="T2" fmla="*/ 45720 w 45720"/>
              <a:gd name="T3" fmla="*/ 41909 h 41909"/>
              <a:gd name="T4" fmla="*/ 0 w 45720"/>
              <a:gd name="T5" fmla="*/ 41909 h 41909"/>
              <a:gd name="T6" fmla="*/ 23621 w 45720"/>
              <a:gd name="T7" fmla="*/ 0 h 41909"/>
              <a:gd name="T8" fmla="*/ 0 60000 65536"/>
              <a:gd name="T9" fmla="*/ 0 60000 65536"/>
              <a:gd name="T10" fmla="*/ 0 60000 65536"/>
              <a:gd name="T11" fmla="*/ 0 60000 65536"/>
              <a:gd name="T12" fmla="*/ 0 w 45720"/>
              <a:gd name="T13" fmla="*/ 0 h 41909"/>
              <a:gd name="T14" fmla="*/ 45720 w 45720"/>
              <a:gd name="T15" fmla="*/ 41909 h 41909"/>
            </a:gdLst>
            <a:ahLst/>
            <a:cxnLst>
              <a:cxn ang="T8">
                <a:pos x="T0" y="T1"/>
              </a:cxn>
              <a:cxn ang="T9">
                <a:pos x="T2" y="T3"/>
              </a:cxn>
              <a:cxn ang="T10">
                <a:pos x="T4" y="T5"/>
              </a:cxn>
              <a:cxn ang="T11">
                <a:pos x="T6" y="T7"/>
              </a:cxn>
            </a:cxnLst>
            <a:rect l="T12" t="T13" r="T14" b="T15"/>
            <a:pathLst>
              <a:path w="45720" h="41909">
                <a:moveTo>
                  <a:pt x="23621" y="0"/>
                </a:moveTo>
                <a:lnTo>
                  <a:pt x="45720" y="41909"/>
                </a:lnTo>
                <a:lnTo>
                  <a:pt x="0" y="41909"/>
                </a:lnTo>
                <a:lnTo>
                  <a:pt x="23621" y="0"/>
                </a:lnTo>
                <a:close/>
              </a:path>
            </a:pathLst>
          </a:custGeom>
          <a:noFill/>
          <a:ln w="3390">
            <a:solidFill>
              <a:srgbClr val="28166F"/>
            </a:solidFill>
            <a:round/>
          </a:ln>
        </p:spPr>
        <p:txBody>
          <a:bodyPr lIns="0" tIns="0" rIns="0" bIns="0"/>
          <a:lstStyle/>
          <a:p>
            <a:endParaRPr lang="el-GR"/>
          </a:p>
        </p:txBody>
      </p:sp>
      <p:sp>
        <p:nvSpPr>
          <p:cNvPr id="11222" name="object 983"/>
          <p:cNvSpPr/>
          <p:nvPr/>
        </p:nvSpPr>
        <p:spPr bwMode="auto">
          <a:xfrm>
            <a:off x="1519238" y="2974975"/>
            <a:ext cx="0" cy="66675"/>
          </a:xfrm>
          <a:custGeom>
            <a:avLst/>
            <a:gdLst>
              <a:gd name="T0" fmla="*/ 0 h 66293"/>
              <a:gd name="T1" fmla="*/ 66293 h 66293"/>
              <a:gd name="T2" fmla="*/ 0 60000 65536"/>
              <a:gd name="T3" fmla="*/ 0 60000 65536"/>
              <a:gd name="T4" fmla="*/ 0 h 66293"/>
              <a:gd name="T5" fmla="*/ 66293 h 66293"/>
            </a:gdLst>
            <a:ahLst/>
            <a:cxnLst>
              <a:cxn ang="T2">
                <a:pos x="0" y="T0"/>
              </a:cxn>
              <a:cxn ang="T3">
                <a:pos x="0" y="T1"/>
              </a:cxn>
            </a:cxnLst>
            <a:rect l="0" t="T4" r="0" b="T5"/>
            <a:pathLst>
              <a:path h="66293">
                <a:moveTo>
                  <a:pt x="0" y="0"/>
                </a:moveTo>
                <a:lnTo>
                  <a:pt x="0" y="66293"/>
                </a:lnTo>
              </a:path>
            </a:pathLst>
          </a:custGeom>
          <a:noFill/>
          <a:ln w="10413">
            <a:solidFill>
              <a:srgbClr val="28166F"/>
            </a:solidFill>
            <a:round/>
          </a:ln>
        </p:spPr>
        <p:txBody>
          <a:bodyPr lIns="0" tIns="0" rIns="0" bIns="0"/>
          <a:lstStyle/>
          <a:p>
            <a:endParaRPr lang="el-GR"/>
          </a:p>
        </p:txBody>
      </p:sp>
      <p:sp>
        <p:nvSpPr>
          <p:cNvPr id="11223" name="object 984"/>
          <p:cNvSpPr/>
          <p:nvPr/>
        </p:nvSpPr>
        <p:spPr bwMode="auto">
          <a:xfrm>
            <a:off x="3495675" y="2973388"/>
            <a:ext cx="0" cy="66675"/>
          </a:xfrm>
          <a:custGeom>
            <a:avLst/>
            <a:gdLst>
              <a:gd name="T0" fmla="*/ 0 h 66294"/>
              <a:gd name="T1" fmla="*/ 66294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4"/>
                </a:lnTo>
              </a:path>
            </a:pathLst>
          </a:custGeom>
          <a:noFill/>
          <a:ln w="8128">
            <a:solidFill>
              <a:srgbClr val="28166F"/>
            </a:solidFill>
            <a:round/>
          </a:ln>
        </p:spPr>
        <p:txBody>
          <a:bodyPr lIns="0" tIns="0" rIns="0" bIns="0"/>
          <a:lstStyle/>
          <a:p>
            <a:endParaRPr lang="el-GR"/>
          </a:p>
        </p:txBody>
      </p:sp>
      <p:sp>
        <p:nvSpPr>
          <p:cNvPr id="11224" name="object 985"/>
          <p:cNvSpPr/>
          <p:nvPr/>
        </p:nvSpPr>
        <p:spPr bwMode="auto">
          <a:xfrm>
            <a:off x="3467100" y="2951163"/>
            <a:ext cx="46038" cy="44450"/>
          </a:xfrm>
          <a:custGeom>
            <a:avLst/>
            <a:gdLst>
              <a:gd name="T0" fmla="*/ 45720 w 45720"/>
              <a:gd name="T1" fmla="*/ 45720 h 45720"/>
              <a:gd name="T2" fmla="*/ 23622 w 45720"/>
              <a:gd name="T3" fmla="*/ 0 h 45720"/>
              <a:gd name="T4" fmla="*/ 0 w 45720"/>
              <a:gd name="T5" fmla="*/ 45720 h 45720"/>
              <a:gd name="T6" fmla="*/ 45720 w 45720"/>
              <a:gd name="T7" fmla="*/ 45720 h 45720"/>
              <a:gd name="T8" fmla="*/ 0 60000 65536"/>
              <a:gd name="T9" fmla="*/ 0 60000 65536"/>
              <a:gd name="T10" fmla="*/ 0 60000 65536"/>
              <a:gd name="T11" fmla="*/ 0 60000 65536"/>
              <a:gd name="T12" fmla="*/ 0 w 45720"/>
              <a:gd name="T13" fmla="*/ 0 h 45720"/>
              <a:gd name="T14" fmla="*/ 45720 w 45720"/>
              <a:gd name="T15" fmla="*/ 45720 h 45720"/>
            </a:gdLst>
            <a:ahLst/>
            <a:cxnLst>
              <a:cxn ang="T8">
                <a:pos x="T0" y="T1"/>
              </a:cxn>
              <a:cxn ang="T9">
                <a:pos x="T2" y="T3"/>
              </a:cxn>
              <a:cxn ang="T10">
                <a:pos x="T4" y="T5"/>
              </a:cxn>
              <a:cxn ang="T11">
                <a:pos x="T6" y="T7"/>
              </a:cxn>
            </a:cxnLst>
            <a:rect l="T12" t="T13" r="T14" b="T15"/>
            <a:pathLst>
              <a:path w="45720" h="45720">
                <a:moveTo>
                  <a:pt x="45720" y="45720"/>
                </a:moveTo>
                <a:lnTo>
                  <a:pt x="23622" y="0"/>
                </a:lnTo>
                <a:lnTo>
                  <a:pt x="0" y="45720"/>
                </a:lnTo>
                <a:lnTo>
                  <a:pt x="45720" y="45720"/>
                </a:lnTo>
                <a:close/>
              </a:path>
            </a:pathLst>
          </a:custGeom>
          <a:solidFill>
            <a:srgbClr val="28166F"/>
          </a:solidFill>
          <a:ln w="9525">
            <a:noFill/>
            <a:round/>
          </a:ln>
        </p:spPr>
        <p:txBody>
          <a:bodyPr lIns="0" tIns="0" rIns="0" bIns="0"/>
          <a:lstStyle/>
          <a:p>
            <a:endParaRPr lang="el-GR"/>
          </a:p>
        </p:txBody>
      </p:sp>
      <p:sp>
        <p:nvSpPr>
          <p:cNvPr id="11225" name="object 986"/>
          <p:cNvSpPr/>
          <p:nvPr/>
        </p:nvSpPr>
        <p:spPr bwMode="auto">
          <a:xfrm>
            <a:off x="3467100" y="2951163"/>
            <a:ext cx="46038" cy="44450"/>
          </a:xfrm>
          <a:custGeom>
            <a:avLst/>
            <a:gdLst>
              <a:gd name="T0" fmla="*/ 23622 w 45720"/>
              <a:gd name="T1" fmla="*/ 0 h 45720"/>
              <a:gd name="T2" fmla="*/ 45720 w 45720"/>
              <a:gd name="T3" fmla="*/ 45720 h 45720"/>
              <a:gd name="T4" fmla="*/ 0 w 45720"/>
              <a:gd name="T5" fmla="*/ 45720 h 45720"/>
              <a:gd name="T6" fmla="*/ 23622 w 45720"/>
              <a:gd name="T7" fmla="*/ 0 h 45720"/>
              <a:gd name="T8" fmla="*/ 0 60000 65536"/>
              <a:gd name="T9" fmla="*/ 0 60000 65536"/>
              <a:gd name="T10" fmla="*/ 0 60000 65536"/>
              <a:gd name="T11" fmla="*/ 0 60000 65536"/>
              <a:gd name="T12" fmla="*/ 0 w 45720"/>
              <a:gd name="T13" fmla="*/ 0 h 45720"/>
              <a:gd name="T14" fmla="*/ 45720 w 45720"/>
              <a:gd name="T15" fmla="*/ 45720 h 45720"/>
            </a:gdLst>
            <a:ahLst/>
            <a:cxnLst>
              <a:cxn ang="T8">
                <a:pos x="T0" y="T1"/>
              </a:cxn>
              <a:cxn ang="T9">
                <a:pos x="T2" y="T3"/>
              </a:cxn>
              <a:cxn ang="T10">
                <a:pos x="T4" y="T5"/>
              </a:cxn>
              <a:cxn ang="T11">
                <a:pos x="T6" y="T7"/>
              </a:cxn>
            </a:cxnLst>
            <a:rect l="T12" t="T13" r="T14" b="T15"/>
            <a:pathLst>
              <a:path w="45720" h="45720">
                <a:moveTo>
                  <a:pt x="23622" y="0"/>
                </a:moveTo>
                <a:lnTo>
                  <a:pt x="45720" y="45720"/>
                </a:lnTo>
                <a:lnTo>
                  <a:pt x="0" y="45720"/>
                </a:lnTo>
                <a:lnTo>
                  <a:pt x="23622" y="0"/>
                </a:lnTo>
                <a:close/>
              </a:path>
            </a:pathLst>
          </a:custGeom>
          <a:noFill/>
          <a:ln w="3390">
            <a:solidFill>
              <a:srgbClr val="28166F"/>
            </a:solidFill>
            <a:round/>
          </a:ln>
        </p:spPr>
        <p:txBody>
          <a:bodyPr lIns="0" tIns="0" rIns="0" bIns="0"/>
          <a:lstStyle/>
          <a:p>
            <a:endParaRPr lang="el-GR"/>
          </a:p>
        </p:txBody>
      </p:sp>
      <p:sp>
        <p:nvSpPr>
          <p:cNvPr id="11226" name="object 987"/>
          <p:cNvSpPr/>
          <p:nvPr/>
        </p:nvSpPr>
        <p:spPr bwMode="auto">
          <a:xfrm>
            <a:off x="3486150" y="2971800"/>
            <a:ext cx="0" cy="68263"/>
          </a:xfrm>
          <a:custGeom>
            <a:avLst/>
            <a:gdLst>
              <a:gd name="T0" fmla="*/ 0 h 67818"/>
              <a:gd name="T1" fmla="*/ 67818 h 67818"/>
              <a:gd name="T2" fmla="*/ 0 60000 65536"/>
              <a:gd name="T3" fmla="*/ 0 60000 65536"/>
              <a:gd name="T4" fmla="*/ 0 h 67818"/>
              <a:gd name="T5" fmla="*/ 67818 h 67818"/>
            </a:gdLst>
            <a:ahLst/>
            <a:cxnLst>
              <a:cxn ang="T2">
                <a:pos x="0" y="T0"/>
              </a:cxn>
              <a:cxn ang="T3">
                <a:pos x="0" y="T1"/>
              </a:cxn>
            </a:cxnLst>
            <a:rect l="0" t="T4" r="0" b="T5"/>
            <a:pathLst>
              <a:path h="67818">
                <a:moveTo>
                  <a:pt x="0" y="0"/>
                </a:moveTo>
                <a:lnTo>
                  <a:pt x="0" y="67818"/>
                </a:lnTo>
              </a:path>
            </a:pathLst>
          </a:custGeom>
          <a:noFill/>
          <a:ln w="10414">
            <a:solidFill>
              <a:srgbClr val="28166F"/>
            </a:solidFill>
            <a:round/>
          </a:ln>
        </p:spPr>
        <p:txBody>
          <a:bodyPr lIns="0" tIns="0" rIns="0" bIns="0"/>
          <a:lstStyle/>
          <a:p>
            <a:endParaRPr lang="el-GR"/>
          </a:p>
        </p:txBody>
      </p:sp>
      <p:sp>
        <p:nvSpPr>
          <p:cNvPr id="11227" name="object 988"/>
          <p:cNvSpPr/>
          <p:nvPr/>
        </p:nvSpPr>
        <p:spPr bwMode="auto">
          <a:xfrm>
            <a:off x="2840038" y="2978150"/>
            <a:ext cx="0" cy="65088"/>
          </a:xfrm>
          <a:custGeom>
            <a:avLst/>
            <a:gdLst>
              <a:gd name="T0" fmla="*/ 0 h 65531"/>
              <a:gd name="T1" fmla="*/ 65531 h 65531"/>
              <a:gd name="T2" fmla="*/ 0 60000 65536"/>
              <a:gd name="T3" fmla="*/ 0 60000 65536"/>
              <a:gd name="T4" fmla="*/ 0 h 65531"/>
              <a:gd name="T5" fmla="*/ 65531 h 65531"/>
            </a:gdLst>
            <a:ahLst/>
            <a:cxnLst>
              <a:cxn ang="T2">
                <a:pos x="0" y="T0"/>
              </a:cxn>
              <a:cxn ang="T3">
                <a:pos x="0" y="T1"/>
              </a:cxn>
            </a:cxnLst>
            <a:rect l="0" t="T4" r="0" b="T5"/>
            <a:pathLst>
              <a:path h="65531">
                <a:moveTo>
                  <a:pt x="0" y="0"/>
                </a:moveTo>
                <a:lnTo>
                  <a:pt x="0" y="65531"/>
                </a:lnTo>
              </a:path>
            </a:pathLst>
          </a:custGeom>
          <a:noFill/>
          <a:ln w="8128">
            <a:solidFill>
              <a:srgbClr val="28166F"/>
            </a:solidFill>
            <a:round/>
          </a:ln>
        </p:spPr>
        <p:txBody>
          <a:bodyPr lIns="0" tIns="0" rIns="0" bIns="0"/>
          <a:lstStyle/>
          <a:p>
            <a:endParaRPr lang="el-GR"/>
          </a:p>
        </p:txBody>
      </p:sp>
      <p:sp>
        <p:nvSpPr>
          <p:cNvPr id="11228" name="object 989"/>
          <p:cNvSpPr/>
          <p:nvPr/>
        </p:nvSpPr>
        <p:spPr bwMode="auto">
          <a:xfrm>
            <a:off x="2813050" y="2955925"/>
            <a:ext cx="46038" cy="42863"/>
          </a:xfrm>
          <a:custGeom>
            <a:avLst/>
            <a:gdLst>
              <a:gd name="T0" fmla="*/ 45719 w 45719"/>
              <a:gd name="T1" fmla="*/ 43433 h 43433"/>
              <a:gd name="T2" fmla="*/ 22098 w 45719"/>
              <a:gd name="T3" fmla="*/ 0 h 43433"/>
              <a:gd name="T4" fmla="*/ 0 w 45719"/>
              <a:gd name="T5" fmla="*/ 43433 h 43433"/>
              <a:gd name="T6" fmla="*/ 45719 w 45719"/>
              <a:gd name="T7" fmla="*/ 43433 h 43433"/>
              <a:gd name="T8" fmla="*/ 0 60000 65536"/>
              <a:gd name="T9" fmla="*/ 0 60000 65536"/>
              <a:gd name="T10" fmla="*/ 0 60000 65536"/>
              <a:gd name="T11" fmla="*/ 0 60000 65536"/>
              <a:gd name="T12" fmla="*/ 0 w 45719"/>
              <a:gd name="T13" fmla="*/ 0 h 43433"/>
              <a:gd name="T14" fmla="*/ 45719 w 45719"/>
              <a:gd name="T15" fmla="*/ 43433 h 43433"/>
            </a:gdLst>
            <a:ahLst/>
            <a:cxnLst>
              <a:cxn ang="T8">
                <a:pos x="T0" y="T1"/>
              </a:cxn>
              <a:cxn ang="T9">
                <a:pos x="T2" y="T3"/>
              </a:cxn>
              <a:cxn ang="T10">
                <a:pos x="T4" y="T5"/>
              </a:cxn>
              <a:cxn ang="T11">
                <a:pos x="T6" y="T7"/>
              </a:cxn>
            </a:cxnLst>
            <a:rect l="T12" t="T13" r="T14" b="T15"/>
            <a:pathLst>
              <a:path w="45719" h="43433">
                <a:moveTo>
                  <a:pt x="45719" y="43433"/>
                </a:moveTo>
                <a:lnTo>
                  <a:pt x="22098" y="0"/>
                </a:lnTo>
                <a:lnTo>
                  <a:pt x="0" y="43433"/>
                </a:lnTo>
                <a:lnTo>
                  <a:pt x="45719" y="43433"/>
                </a:lnTo>
                <a:close/>
              </a:path>
            </a:pathLst>
          </a:custGeom>
          <a:solidFill>
            <a:srgbClr val="28166F"/>
          </a:solidFill>
          <a:ln w="9525">
            <a:noFill/>
            <a:round/>
          </a:ln>
        </p:spPr>
        <p:txBody>
          <a:bodyPr lIns="0" tIns="0" rIns="0" bIns="0"/>
          <a:lstStyle/>
          <a:p>
            <a:endParaRPr lang="el-GR"/>
          </a:p>
        </p:txBody>
      </p:sp>
      <p:sp>
        <p:nvSpPr>
          <p:cNvPr id="11229" name="object 990"/>
          <p:cNvSpPr/>
          <p:nvPr/>
        </p:nvSpPr>
        <p:spPr bwMode="auto">
          <a:xfrm>
            <a:off x="2813050" y="2955925"/>
            <a:ext cx="46038" cy="42863"/>
          </a:xfrm>
          <a:custGeom>
            <a:avLst/>
            <a:gdLst>
              <a:gd name="T0" fmla="*/ 22098 w 45719"/>
              <a:gd name="T1" fmla="*/ 0 h 43433"/>
              <a:gd name="T2" fmla="*/ 45719 w 45719"/>
              <a:gd name="T3" fmla="*/ 43433 h 43433"/>
              <a:gd name="T4" fmla="*/ 0 w 45719"/>
              <a:gd name="T5" fmla="*/ 43433 h 43433"/>
              <a:gd name="T6" fmla="*/ 22098 w 45719"/>
              <a:gd name="T7" fmla="*/ 0 h 43433"/>
              <a:gd name="T8" fmla="*/ 0 60000 65536"/>
              <a:gd name="T9" fmla="*/ 0 60000 65536"/>
              <a:gd name="T10" fmla="*/ 0 60000 65536"/>
              <a:gd name="T11" fmla="*/ 0 60000 65536"/>
              <a:gd name="T12" fmla="*/ 0 w 45719"/>
              <a:gd name="T13" fmla="*/ 0 h 43433"/>
              <a:gd name="T14" fmla="*/ 45719 w 45719"/>
              <a:gd name="T15" fmla="*/ 43433 h 43433"/>
            </a:gdLst>
            <a:ahLst/>
            <a:cxnLst>
              <a:cxn ang="T8">
                <a:pos x="T0" y="T1"/>
              </a:cxn>
              <a:cxn ang="T9">
                <a:pos x="T2" y="T3"/>
              </a:cxn>
              <a:cxn ang="T10">
                <a:pos x="T4" y="T5"/>
              </a:cxn>
              <a:cxn ang="T11">
                <a:pos x="T6" y="T7"/>
              </a:cxn>
            </a:cxnLst>
            <a:rect l="T12" t="T13" r="T14" b="T15"/>
            <a:pathLst>
              <a:path w="45719" h="43433">
                <a:moveTo>
                  <a:pt x="22098" y="0"/>
                </a:moveTo>
                <a:lnTo>
                  <a:pt x="45719" y="43433"/>
                </a:lnTo>
                <a:lnTo>
                  <a:pt x="0" y="43433"/>
                </a:lnTo>
                <a:lnTo>
                  <a:pt x="22098" y="0"/>
                </a:lnTo>
                <a:close/>
              </a:path>
            </a:pathLst>
          </a:custGeom>
          <a:noFill/>
          <a:ln w="3390">
            <a:solidFill>
              <a:srgbClr val="28166F"/>
            </a:solidFill>
            <a:round/>
          </a:ln>
        </p:spPr>
        <p:txBody>
          <a:bodyPr lIns="0" tIns="0" rIns="0" bIns="0"/>
          <a:lstStyle/>
          <a:p>
            <a:endParaRPr lang="el-GR"/>
          </a:p>
        </p:txBody>
      </p:sp>
      <p:sp>
        <p:nvSpPr>
          <p:cNvPr id="11230" name="object 991"/>
          <p:cNvSpPr/>
          <p:nvPr/>
        </p:nvSpPr>
        <p:spPr bwMode="auto">
          <a:xfrm>
            <a:off x="2830513" y="2978150"/>
            <a:ext cx="0" cy="65088"/>
          </a:xfrm>
          <a:custGeom>
            <a:avLst/>
            <a:gdLst>
              <a:gd name="T0" fmla="*/ 0 h 65531"/>
              <a:gd name="T1" fmla="*/ 65531 h 65531"/>
              <a:gd name="T2" fmla="*/ 0 60000 65536"/>
              <a:gd name="T3" fmla="*/ 0 60000 65536"/>
              <a:gd name="T4" fmla="*/ 0 h 65531"/>
              <a:gd name="T5" fmla="*/ 65531 h 65531"/>
            </a:gdLst>
            <a:ahLst/>
            <a:cxnLst>
              <a:cxn ang="T2">
                <a:pos x="0" y="T0"/>
              </a:cxn>
              <a:cxn ang="T3">
                <a:pos x="0" y="T1"/>
              </a:cxn>
            </a:cxnLst>
            <a:rect l="0" t="T4" r="0" b="T5"/>
            <a:pathLst>
              <a:path h="65531">
                <a:moveTo>
                  <a:pt x="0" y="0"/>
                </a:moveTo>
                <a:lnTo>
                  <a:pt x="0" y="65531"/>
                </a:lnTo>
              </a:path>
            </a:pathLst>
          </a:custGeom>
          <a:noFill/>
          <a:ln w="8128">
            <a:solidFill>
              <a:srgbClr val="28166F"/>
            </a:solidFill>
            <a:round/>
          </a:ln>
        </p:spPr>
        <p:txBody>
          <a:bodyPr lIns="0" tIns="0" rIns="0" bIns="0"/>
          <a:lstStyle/>
          <a:p>
            <a:endParaRPr lang="el-GR"/>
          </a:p>
        </p:txBody>
      </p:sp>
      <p:sp>
        <p:nvSpPr>
          <p:cNvPr id="11231" name="object 992"/>
          <p:cNvSpPr/>
          <p:nvPr/>
        </p:nvSpPr>
        <p:spPr bwMode="auto">
          <a:xfrm>
            <a:off x="4144963" y="2981325"/>
            <a:ext cx="0" cy="63500"/>
          </a:xfrm>
          <a:custGeom>
            <a:avLst/>
            <a:gdLst>
              <a:gd name="T0" fmla="*/ 0 h 64008"/>
              <a:gd name="T1" fmla="*/ 64007 h 64008"/>
              <a:gd name="T2" fmla="*/ 0 60000 65536"/>
              <a:gd name="T3" fmla="*/ 0 60000 65536"/>
              <a:gd name="T4" fmla="*/ 0 h 64008"/>
              <a:gd name="T5" fmla="*/ 64008 h 64008"/>
            </a:gdLst>
            <a:ahLst/>
            <a:cxnLst>
              <a:cxn ang="T2">
                <a:pos x="0" y="T0"/>
              </a:cxn>
              <a:cxn ang="T3">
                <a:pos x="0" y="T1"/>
              </a:cxn>
            </a:cxnLst>
            <a:rect l="0" t="T4" r="0" b="T5"/>
            <a:pathLst>
              <a:path h="64008">
                <a:moveTo>
                  <a:pt x="0" y="0"/>
                </a:moveTo>
                <a:lnTo>
                  <a:pt x="0" y="64007"/>
                </a:lnTo>
              </a:path>
            </a:pathLst>
          </a:custGeom>
          <a:noFill/>
          <a:ln w="7366">
            <a:solidFill>
              <a:srgbClr val="28166F"/>
            </a:solidFill>
            <a:round/>
          </a:ln>
        </p:spPr>
        <p:txBody>
          <a:bodyPr lIns="0" tIns="0" rIns="0" bIns="0"/>
          <a:lstStyle/>
          <a:p>
            <a:endParaRPr lang="el-GR"/>
          </a:p>
        </p:txBody>
      </p:sp>
      <p:sp>
        <p:nvSpPr>
          <p:cNvPr id="11232" name="object 993"/>
          <p:cNvSpPr/>
          <p:nvPr/>
        </p:nvSpPr>
        <p:spPr bwMode="auto">
          <a:xfrm>
            <a:off x="4117975" y="2955925"/>
            <a:ext cx="46038" cy="42863"/>
          </a:xfrm>
          <a:custGeom>
            <a:avLst/>
            <a:gdLst>
              <a:gd name="T0" fmla="*/ 45720 w 45720"/>
              <a:gd name="T1" fmla="*/ 43433 h 43433"/>
              <a:gd name="T2" fmla="*/ 22860 w 45720"/>
              <a:gd name="T3" fmla="*/ 0 h 43433"/>
              <a:gd name="T4" fmla="*/ 0 w 45720"/>
              <a:gd name="T5" fmla="*/ 43433 h 43433"/>
              <a:gd name="T6" fmla="*/ 45720 w 45720"/>
              <a:gd name="T7" fmla="*/ 43433 h 43433"/>
              <a:gd name="T8" fmla="*/ 0 60000 65536"/>
              <a:gd name="T9" fmla="*/ 0 60000 65536"/>
              <a:gd name="T10" fmla="*/ 0 60000 65536"/>
              <a:gd name="T11" fmla="*/ 0 60000 65536"/>
              <a:gd name="T12" fmla="*/ 0 w 45720"/>
              <a:gd name="T13" fmla="*/ 0 h 43433"/>
              <a:gd name="T14" fmla="*/ 45720 w 45720"/>
              <a:gd name="T15" fmla="*/ 43433 h 43433"/>
            </a:gdLst>
            <a:ahLst/>
            <a:cxnLst>
              <a:cxn ang="T8">
                <a:pos x="T0" y="T1"/>
              </a:cxn>
              <a:cxn ang="T9">
                <a:pos x="T2" y="T3"/>
              </a:cxn>
              <a:cxn ang="T10">
                <a:pos x="T4" y="T5"/>
              </a:cxn>
              <a:cxn ang="T11">
                <a:pos x="T6" y="T7"/>
              </a:cxn>
            </a:cxnLst>
            <a:rect l="T12" t="T13" r="T14" b="T15"/>
            <a:pathLst>
              <a:path w="45720" h="43433">
                <a:moveTo>
                  <a:pt x="45720" y="43433"/>
                </a:moveTo>
                <a:lnTo>
                  <a:pt x="22860" y="0"/>
                </a:lnTo>
                <a:lnTo>
                  <a:pt x="0" y="43433"/>
                </a:lnTo>
                <a:lnTo>
                  <a:pt x="45720" y="43433"/>
                </a:lnTo>
                <a:close/>
              </a:path>
            </a:pathLst>
          </a:custGeom>
          <a:solidFill>
            <a:srgbClr val="28166F"/>
          </a:solidFill>
          <a:ln w="9525">
            <a:noFill/>
            <a:round/>
          </a:ln>
        </p:spPr>
        <p:txBody>
          <a:bodyPr lIns="0" tIns="0" rIns="0" bIns="0"/>
          <a:lstStyle/>
          <a:p>
            <a:endParaRPr lang="el-GR"/>
          </a:p>
        </p:txBody>
      </p:sp>
      <p:sp>
        <p:nvSpPr>
          <p:cNvPr id="11233" name="object 994"/>
          <p:cNvSpPr/>
          <p:nvPr/>
        </p:nvSpPr>
        <p:spPr bwMode="auto">
          <a:xfrm>
            <a:off x="4117975" y="2955925"/>
            <a:ext cx="46038" cy="42863"/>
          </a:xfrm>
          <a:custGeom>
            <a:avLst/>
            <a:gdLst>
              <a:gd name="T0" fmla="*/ 22860 w 45720"/>
              <a:gd name="T1" fmla="*/ 0 h 43433"/>
              <a:gd name="T2" fmla="*/ 45720 w 45720"/>
              <a:gd name="T3" fmla="*/ 43433 h 43433"/>
              <a:gd name="T4" fmla="*/ 0 w 45720"/>
              <a:gd name="T5" fmla="*/ 43433 h 43433"/>
              <a:gd name="T6" fmla="*/ 22860 w 45720"/>
              <a:gd name="T7" fmla="*/ 0 h 43433"/>
              <a:gd name="T8" fmla="*/ 0 60000 65536"/>
              <a:gd name="T9" fmla="*/ 0 60000 65536"/>
              <a:gd name="T10" fmla="*/ 0 60000 65536"/>
              <a:gd name="T11" fmla="*/ 0 60000 65536"/>
              <a:gd name="T12" fmla="*/ 0 w 45720"/>
              <a:gd name="T13" fmla="*/ 0 h 43433"/>
              <a:gd name="T14" fmla="*/ 45720 w 45720"/>
              <a:gd name="T15" fmla="*/ 43433 h 43433"/>
            </a:gdLst>
            <a:ahLst/>
            <a:cxnLst>
              <a:cxn ang="T8">
                <a:pos x="T0" y="T1"/>
              </a:cxn>
              <a:cxn ang="T9">
                <a:pos x="T2" y="T3"/>
              </a:cxn>
              <a:cxn ang="T10">
                <a:pos x="T4" y="T5"/>
              </a:cxn>
              <a:cxn ang="T11">
                <a:pos x="T6" y="T7"/>
              </a:cxn>
            </a:cxnLst>
            <a:rect l="T12" t="T13" r="T14" b="T15"/>
            <a:pathLst>
              <a:path w="45720" h="43433">
                <a:moveTo>
                  <a:pt x="22860" y="0"/>
                </a:moveTo>
                <a:lnTo>
                  <a:pt x="45720" y="43433"/>
                </a:lnTo>
                <a:lnTo>
                  <a:pt x="0" y="43433"/>
                </a:lnTo>
                <a:lnTo>
                  <a:pt x="22860" y="0"/>
                </a:lnTo>
                <a:close/>
              </a:path>
            </a:pathLst>
          </a:custGeom>
          <a:noFill/>
          <a:ln w="3390">
            <a:solidFill>
              <a:srgbClr val="28166F"/>
            </a:solidFill>
            <a:round/>
          </a:ln>
        </p:spPr>
        <p:txBody>
          <a:bodyPr lIns="0" tIns="0" rIns="0" bIns="0"/>
          <a:lstStyle/>
          <a:p>
            <a:endParaRPr lang="el-GR"/>
          </a:p>
        </p:txBody>
      </p:sp>
      <p:sp>
        <p:nvSpPr>
          <p:cNvPr id="11234" name="object 995"/>
          <p:cNvSpPr/>
          <p:nvPr/>
        </p:nvSpPr>
        <p:spPr bwMode="auto">
          <a:xfrm>
            <a:off x="4137025" y="2978150"/>
            <a:ext cx="0" cy="66675"/>
          </a:xfrm>
          <a:custGeom>
            <a:avLst/>
            <a:gdLst>
              <a:gd name="T0" fmla="*/ 0 h 67056"/>
              <a:gd name="T1" fmla="*/ 67056 h 67056"/>
              <a:gd name="T2" fmla="*/ 0 60000 65536"/>
              <a:gd name="T3" fmla="*/ 0 60000 65536"/>
              <a:gd name="T4" fmla="*/ 0 h 67056"/>
              <a:gd name="T5" fmla="*/ 67056 h 67056"/>
            </a:gdLst>
            <a:ahLst/>
            <a:cxnLst>
              <a:cxn ang="T2">
                <a:pos x="0" y="T0"/>
              </a:cxn>
              <a:cxn ang="T3">
                <a:pos x="0" y="T1"/>
              </a:cxn>
            </a:cxnLst>
            <a:rect l="0" t="T4" r="0" b="T5"/>
            <a:pathLst>
              <a:path h="67056">
                <a:moveTo>
                  <a:pt x="0" y="0"/>
                </a:moveTo>
                <a:lnTo>
                  <a:pt x="0" y="67056"/>
                </a:lnTo>
              </a:path>
            </a:pathLst>
          </a:custGeom>
          <a:noFill/>
          <a:ln w="8127">
            <a:solidFill>
              <a:srgbClr val="28166F"/>
            </a:solidFill>
            <a:round/>
          </a:ln>
        </p:spPr>
        <p:txBody>
          <a:bodyPr lIns="0" tIns="0" rIns="0" bIns="0"/>
          <a:lstStyle/>
          <a:p>
            <a:endParaRPr lang="el-GR"/>
          </a:p>
        </p:txBody>
      </p:sp>
      <p:sp>
        <p:nvSpPr>
          <p:cNvPr id="11235" name="object 996"/>
          <p:cNvSpPr/>
          <p:nvPr/>
        </p:nvSpPr>
        <p:spPr bwMode="auto">
          <a:xfrm>
            <a:off x="1325563" y="3040063"/>
            <a:ext cx="25400" cy="25400"/>
          </a:xfrm>
          <a:custGeom>
            <a:avLst/>
            <a:gdLst>
              <a:gd name="T0" fmla="*/ 26378 w 26378"/>
              <a:gd name="T1" fmla="*/ 13247 h 24384"/>
              <a:gd name="T2" fmla="*/ 23704 w 26378"/>
              <a:gd name="T3" fmla="*/ 4531 h 24384"/>
              <a:gd name="T4" fmla="*/ 12191 w 26378"/>
              <a:gd name="T5" fmla="*/ 0 h 24384"/>
              <a:gd name="T6" fmla="*/ 6857 w 26378"/>
              <a:gd name="T7" fmla="*/ 1524 h 24384"/>
              <a:gd name="T8" fmla="*/ 3809 w 26378"/>
              <a:gd name="T9" fmla="*/ 3048 h 24384"/>
              <a:gd name="T10" fmla="*/ 0 w 26378"/>
              <a:gd name="T11" fmla="*/ 7620 h 24384"/>
              <a:gd name="T12" fmla="*/ 0 w 26378"/>
              <a:gd name="T13" fmla="*/ 16764 h 24384"/>
              <a:gd name="T14" fmla="*/ 3809 w 26378"/>
              <a:gd name="T15" fmla="*/ 19812 h 24384"/>
              <a:gd name="T16" fmla="*/ 6857 w 26378"/>
              <a:gd name="T17" fmla="*/ 24384 h 24384"/>
              <a:gd name="T18" fmla="*/ 21531 w 26378"/>
              <a:gd name="T19" fmla="*/ 21632 h 24384"/>
              <a:gd name="T20" fmla="*/ 26378 w 26378"/>
              <a:gd name="T21" fmla="*/ 13247 h 24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378"/>
              <a:gd name="T34" fmla="*/ 0 h 24384"/>
              <a:gd name="T35" fmla="*/ 26378 w 26378"/>
              <a:gd name="T36" fmla="*/ 24384 h 24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378" h="24384">
                <a:moveTo>
                  <a:pt x="26378" y="13247"/>
                </a:moveTo>
                <a:lnTo>
                  <a:pt x="23704" y="4531"/>
                </a:lnTo>
                <a:lnTo>
                  <a:pt x="12191" y="0"/>
                </a:lnTo>
                <a:lnTo>
                  <a:pt x="6857" y="1524"/>
                </a:lnTo>
                <a:lnTo>
                  <a:pt x="3809" y="3048"/>
                </a:lnTo>
                <a:lnTo>
                  <a:pt x="0" y="7620"/>
                </a:lnTo>
                <a:lnTo>
                  <a:pt x="0" y="16764"/>
                </a:lnTo>
                <a:lnTo>
                  <a:pt x="3809" y="19812"/>
                </a:lnTo>
                <a:lnTo>
                  <a:pt x="6857" y="24384"/>
                </a:lnTo>
                <a:lnTo>
                  <a:pt x="21531" y="21632"/>
                </a:lnTo>
                <a:lnTo>
                  <a:pt x="26378" y="13247"/>
                </a:lnTo>
                <a:close/>
              </a:path>
            </a:pathLst>
          </a:custGeom>
          <a:solidFill>
            <a:srgbClr val="28166F"/>
          </a:solidFill>
          <a:ln w="9525">
            <a:noFill/>
            <a:round/>
          </a:ln>
        </p:spPr>
        <p:txBody>
          <a:bodyPr lIns="0" tIns="0" rIns="0" bIns="0"/>
          <a:lstStyle/>
          <a:p>
            <a:endParaRPr lang="el-GR"/>
          </a:p>
        </p:txBody>
      </p:sp>
      <p:sp>
        <p:nvSpPr>
          <p:cNvPr id="11236" name="object 997"/>
          <p:cNvSpPr/>
          <p:nvPr/>
        </p:nvSpPr>
        <p:spPr bwMode="auto">
          <a:xfrm>
            <a:off x="1325563" y="3040063"/>
            <a:ext cx="25400" cy="25400"/>
          </a:xfrm>
          <a:custGeom>
            <a:avLst/>
            <a:gdLst>
              <a:gd name="T0" fmla="*/ 12191 w 26378"/>
              <a:gd name="T1" fmla="*/ 0 h 24384"/>
              <a:gd name="T2" fmla="*/ 23704 w 26378"/>
              <a:gd name="T3" fmla="*/ 4531 h 24384"/>
              <a:gd name="T4" fmla="*/ 26378 w 26378"/>
              <a:gd name="T5" fmla="*/ 13247 h 24384"/>
              <a:gd name="T6" fmla="*/ 21531 w 26378"/>
              <a:gd name="T7" fmla="*/ 21632 h 24384"/>
              <a:gd name="T8" fmla="*/ 6857 w 26378"/>
              <a:gd name="T9" fmla="*/ 24384 h 24384"/>
              <a:gd name="T10" fmla="*/ 3809 w 26378"/>
              <a:gd name="T11" fmla="*/ 19812 h 24384"/>
              <a:gd name="T12" fmla="*/ 0 w 26378"/>
              <a:gd name="T13" fmla="*/ 16764 h 24384"/>
              <a:gd name="T14" fmla="*/ 0 w 26378"/>
              <a:gd name="T15" fmla="*/ 7620 h 24384"/>
              <a:gd name="T16" fmla="*/ 3809 w 26378"/>
              <a:gd name="T17" fmla="*/ 3048 h 24384"/>
              <a:gd name="T18" fmla="*/ 6857 w 26378"/>
              <a:gd name="T19" fmla="*/ 1524 h 24384"/>
              <a:gd name="T20" fmla="*/ 12191 w 26378"/>
              <a:gd name="T21" fmla="*/ 0 h 24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378"/>
              <a:gd name="T34" fmla="*/ 0 h 24384"/>
              <a:gd name="T35" fmla="*/ 26378 w 26378"/>
              <a:gd name="T36" fmla="*/ 24384 h 24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378" h="24384">
                <a:moveTo>
                  <a:pt x="12191" y="0"/>
                </a:moveTo>
                <a:lnTo>
                  <a:pt x="23704" y="4531"/>
                </a:lnTo>
                <a:lnTo>
                  <a:pt x="26378" y="13247"/>
                </a:lnTo>
                <a:lnTo>
                  <a:pt x="21531" y="21632"/>
                </a:lnTo>
                <a:lnTo>
                  <a:pt x="6857" y="24384"/>
                </a:lnTo>
                <a:lnTo>
                  <a:pt x="3809" y="19812"/>
                </a:lnTo>
                <a:lnTo>
                  <a:pt x="0" y="16764"/>
                </a:lnTo>
                <a:lnTo>
                  <a:pt x="0" y="7620"/>
                </a:lnTo>
                <a:lnTo>
                  <a:pt x="3809" y="3048"/>
                </a:lnTo>
                <a:lnTo>
                  <a:pt x="6857" y="1524"/>
                </a:lnTo>
                <a:lnTo>
                  <a:pt x="12191" y="0"/>
                </a:lnTo>
              </a:path>
            </a:pathLst>
          </a:custGeom>
          <a:noFill/>
          <a:ln w="3390">
            <a:solidFill>
              <a:srgbClr val="1F1A17"/>
            </a:solidFill>
            <a:round/>
          </a:ln>
        </p:spPr>
        <p:txBody>
          <a:bodyPr lIns="0" tIns="0" rIns="0" bIns="0"/>
          <a:lstStyle/>
          <a:p>
            <a:endParaRPr lang="el-GR"/>
          </a:p>
        </p:txBody>
      </p:sp>
      <p:sp>
        <p:nvSpPr>
          <p:cNvPr id="11237" name="object 998"/>
          <p:cNvSpPr/>
          <p:nvPr/>
        </p:nvSpPr>
        <p:spPr bwMode="auto">
          <a:xfrm>
            <a:off x="1974850" y="3036888"/>
            <a:ext cx="28575" cy="28575"/>
          </a:xfrm>
          <a:custGeom>
            <a:avLst/>
            <a:gdLst>
              <a:gd name="T0" fmla="*/ 29417 w 29417"/>
              <a:gd name="T1" fmla="*/ 15318 h 28955"/>
              <a:gd name="T2" fmla="*/ 26443 w 29417"/>
              <a:gd name="T3" fmla="*/ 5575 h 28955"/>
              <a:gd name="T4" fmla="*/ 15240 w 29417"/>
              <a:gd name="T5" fmla="*/ 0 h 28955"/>
              <a:gd name="T6" fmla="*/ 4572 w 29417"/>
              <a:gd name="T7" fmla="*/ 4571 h 28955"/>
              <a:gd name="T8" fmla="*/ 2286 w 29417"/>
              <a:gd name="T9" fmla="*/ 9905 h 28955"/>
              <a:gd name="T10" fmla="*/ 0 w 29417"/>
              <a:gd name="T11" fmla="*/ 16001 h 28955"/>
              <a:gd name="T12" fmla="*/ 2286 w 29417"/>
              <a:gd name="T13" fmla="*/ 19049 h 28955"/>
              <a:gd name="T14" fmla="*/ 4572 w 29417"/>
              <a:gd name="T15" fmla="*/ 24383 h 28955"/>
              <a:gd name="T16" fmla="*/ 15240 w 29417"/>
              <a:gd name="T17" fmla="*/ 28955 h 28955"/>
              <a:gd name="T18" fmla="*/ 21336 w 29417"/>
              <a:gd name="T19" fmla="*/ 26669 h 28955"/>
              <a:gd name="T20" fmla="*/ 29417 w 29417"/>
              <a:gd name="T21" fmla="*/ 15318 h 289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417"/>
              <a:gd name="T34" fmla="*/ 0 h 28955"/>
              <a:gd name="T35" fmla="*/ 29417 w 29417"/>
              <a:gd name="T36" fmla="*/ 28955 h 289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417" h="28955">
                <a:moveTo>
                  <a:pt x="29417" y="15318"/>
                </a:moveTo>
                <a:lnTo>
                  <a:pt x="26443" y="5575"/>
                </a:lnTo>
                <a:lnTo>
                  <a:pt x="15240" y="0"/>
                </a:lnTo>
                <a:lnTo>
                  <a:pt x="4572" y="4571"/>
                </a:lnTo>
                <a:lnTo>
                  <a:pt x="2286" y="9905"/>
                </a:lnTo>
                <a:lnTo>
                  <a:pt x="0" y="16001"/>
                </a:lnTo>
                <a:lnTo>
                  <a:pt x="2286" y="19049"/>
                </a:lnTo>
                <a:lnTo>
                  <a:pt x="4572" y="24383"/>
                </a:lnTo>
                <a:lnTo>
                  <a:pt x="15240" y="28955"/>
                </a:lnTo>
                <a:lnTo>
                  <a:pt x="21336" y="26669"/>
                </a:lnTo>
                <a:lnTo>
                  <a:pt x="29417" y="15318"/>
                </a:lnTo>
                <a:close/>
              </a:path>
            </a:pathLst>
          </a:custGeom>
          <a:solidFill>
            <a:srgbClr val="28166F"/>
          </a:solidFill>
          <a:ln w="9525">
            <a:noFill/>
            <a:round/>
          </a:ln>
        </p:spPr>
        <p:txBody>
          <a:bodyPr lIns="0" tIns="0" rIns="0" bIns="0"/>
          <a:lstStyle/>
          <a:p>
            <a:endParaRPr lang="el-GR"/>
          </a:p>
        </p:txBody>
      </p:sp>
      <p:sp>
        <p:nvSpPr>
          <p:cNvPr id="11238" name="object 999"/>
          <p:cNvSpPr/>
          <p:nvPr/>
        </p:nvSpPr>
        <p:spPr bwMode="auto">
          <a:xfrm>
            <a:off x="1974850" y="3036888"/>
            <a:ext cx="28575" cy="28575"/>
          </a:xfrm>
          <a:custGeom>
            <a:avLst/>
            <a:gdLst>
              <a:gd name="T0" fmla="*/ 15240 w 29417"/>
              <a:gd name="T1" fmla="*/ 0 h 28955"/>
              <a:gd name="T2" fmla="*/ 26443 w 29417"/>
              <a:gd name="T3" fmla="*/ 5575 h 28955"/>
              <a:gd name="T4" fmla="*/ 29417 w 29417"/>
              <a:gd name="T5" fmla="*/ 15318 h 28955"/>
              <a:gd name="T6" fmla="*/ 21336 w 29417"/>
              <a:gd name="T7" fmla="*/ 26669 h 28955"/>
              <a:gd name="T8" fmla="*/ 15240 w 29417"/>
              <a:gd name="T9" fmla="*/ 28955 h 28955"/>
              <a:gd name="T10" fmla="*/ 4572 w 29417"/>
              <a:gd name="T11" fmla="*/ 24383 h 28955"/>
              <a:gd name="T12" fmla="*/ 2286 w 29417"/>
              <a:gd name="T13" fmla="*/ 19049 h 28955"/>
              <a:gd name="T14" fmla="*/ 0 w 29417"/>
              <a:gd name="T15" fmla="*/ 16001 h 28955"/>
              <a:gd name="T16" fmla="*/ 2286 w 29417"/>
              <a:gd name="T17" fmla="*/ 9905 h 28955"/>
              <a:gd name="T18" fmla="*/ 4572 w 29417"/>
              <a:gd name="T19" fmla="*/ 4571 h 28955"/>
              <a:gd name="T20" fmla="*/ 15240 w 29417"/>
              <a:gd name="T21" fmla="*/ 0 h 289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417"/>
              <a:gd name="T34" fmla="*/ 0 h 28955"/>
              <a:gd name="T35" fmla="*/ 29417 w 29417"/>
              <a:gd name="T36" fmla="*/ 28955 h 289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417" h="28955">
                <a:moveTo>
                  <a:pt x="15240" y="0"/>
                </a:moveTo>
                <a:lnTo>
                  <a:pt x="26443" y="5575"/>
                </a:lnTo>
                <a:lnTo>
                  <a:pt x="29417" y="15318"/>
                </a:lnTo>
                <a:lnTo>
                  <a:pt x="21336" y="26669"/>
                </a:lnTo>
                <a:lnTo>
                  <a:pt x="15240" y="28955"/>
                </a:lnTo>
                <a:lnTo>
                  <a:pt x="4572" y="24383"/>
                </a:lnTo>
                <a:lnTo>
                  <a:pt x="2286" y="19049"/>
                </a:lnTo>
                <a:lnTo>
                  <a:pt x="0" y="16001"/>
                </a:lnTo>
                <a:lnTo>
                  <a:pt x="2286" y="9905"/>
                </a:lnTo>
                <a:lnTo>
                  <a:pt x="4572" y="4571"/>
                </a:lnTo>
                <a:lnTo>
                  <a:pt x="15240" y="0"/>
                </a:lnTo>
              </a:path>
            </a:pathLst>
          </a:custGeom>
          <a:noFill/>
          <a:ln w="3390">
            <a:solidFill>
              <a:srgbClr val="1F1A17"/>
            </a:solidFill>
            <a:round/>
          </a:ln>
        </p:spPr>
        <p:txBody>
          <a:bodyPr lIns="0" tIns="0" rIns="0" bIns="0"/>
          <a:lstStyle/>
          <a:p>
            <a:endParaRPr lang="el-GR"/>
          </a:p>
        </p:txBody>
      </p:sp>
      <p:sp>
        <p:nvSpPr>
          <p:cNvPr id="11239" name="object 1000"/>
          <p:cNvSpPr/>
          <p:nvPr/>
        </p:nvSpPr>
        <p:spPr bwMode="auto">
          <a:xfrm>
            <a:off x="2632075" y="3040063"/>
            <a:ext cx="26988" cy="25400"/>
          </a:xfrm>
          <a:custGeom>
            <a:avLst/>
            <a:gdLst>
              <a:gd name="T0" fmla="*/ 27431 w 27431"/>
              <a:gd name="T1" fmla="*/ 12192 h 25146"/>
              <a:gd name="T2" fmla="*/ 22860 w 27431"/>
              <a:gd name="T3" fmla="*/ 3048 h 25146"/>
              <a:gd name="T4" fmla="*/ 12192 w 27431"/>
              <a:gd name="T5" fmla="*/ 0 h 25146"/>
              <a:gd name="T6" fmla="*/ 3048 w 27431"/>
              <a:gd name="T7" fmla="*/ 3048 h 25146"/>
              <a:gd name="T8" fmla="*/ 0 w 27431"/>
              <a:gd name="T9" fmla="*/ 7620 h 25146"/>
              <a:gd name="T10" fmla="*/ 0 w 27431"/>
              <a:gd name="T11" fmla="*/ 16764 h 25146"/>
              <a:gd name="T12" fmla="*/ 7619 w 27431"/>
              <a:gd name="T13" fmla="*/ 24384 h 25146"/>
              <a:gd name="T14" fmla="*/ 12192 w 27431"/>
              <a:gd name="T15" fmla="*/ 25146 h 25146"/>
              <a:gd name="T16" fmla="*/ 17525 w 27431"/>
              <a:gd name="T17" fmla="*/ 24384 h 25146"/>
              <a:gd name="T18" fmla="*/ 22860 w 27431"/>
              <a:gd name="T19" fmla="*/ 19812 h 25146"/>
              <a:gd name="T20" fmla="*/ 25146 w 27431"/>
              <a:gd name="T21" fmla="*/ 16764 h 25146"/>
              <a:gd name="T22" fmla="*/ 27431 w 27431"/>
              <a:gd name="T23" fmla="*/ 12192 h 251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31"/>
              <a:gd name="T37" fmla="*/ 0 h 25146"/>
              <a:gd name="T38" fmla="*/ 27431 w 27431"/>
              <a:gd name="T39" fmla="*/ 25146 h 251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31" h="25146">
                <a:moveTo>
                  <a:pt x="27431" y="12192"/>
                </a:moveTo>
                <a:lnTo>
                  <a:pt x="22860" y="3048"/>
                </a:lnTo>
                <a:lnTo>
                  <a:pt x="12192" y="0"/>
                </a:lnTo>
                <a:lnTo>
                  <a:pt x="3048" y="3048"/>
                </a:lnTo>
                <a:lnTo>
                  <a:pt x="0" y="7620"/>
                </a:lnTo>
                <a:lnTo>
                  <a:pt x="0" y="16764"/>
                </a:lnTo>
                <a:lnTo>
                  <a:pt x="7619" y="24384"/>
                </a:lnTo>
                <a:lnTo>
                  <a:pt x="12192" y="25146"/>
                </a:lnTo>
                <a:lnTo>
                  <a:pt x="17525" y="24384"/>
                </a:lnTo>
                <a:lnTo>
                  <a:pt x="22860" y="19812"/>
                </a:lnTo>
                <a:lnTo>
                  <a:pt x="25146" y="16764"/>
                </a:lnTo>
                <a:lnTo>
                  <a:pt x="27431" y="12192"/>
                </a:lnTo>
                <a:close/>
              </a:path>
            </a:pathLst>
          </a:custGeom>
          <a:solidFill>
            <a:srgbClr val="28166F"/>
          </a:solidFill>
          <a:ln w="9525">
            <a:noFill/>
            <a:round/>
          </a:ln>
        </p:spPr>
        <p:txBody>
          <a:bodyPr lIns="0" tIns="0" rIns="0" bIns="0"/>
          <a:lstStyle/>
          <a:p>
            <a:endParaRPr lang="el-GR"/>
          </a:p>
        </p:txBody>
      </p:sp>
      <p:sp>
        <p:nvSpPr>
          <p:cNvPr id="11240" name="object 1001"/>
          <p:cNvSpPr/>
          <p:nvPr/>
        </p:nvSpPr>
        <p:spPr bwMode="auto">
          <a:xfrm>
            <a:off x="2632075" y="3040063"/>
            <a:ext cx="26988" cy="25400"/>
          </a:xfrm>
          <a:custGeom>
            <a:avLst/>
            <a:gdLst>
              <a:gd name="T0" fmla="*/ 12192 w 27431"/>
              <a:gd name="T1" fmla="*/ 0 h 25146"/>
              <a:gd name="T2" fmla="*/ 22860 w 27431"/>
              <a:gd name="T3" fmla="*/ 3048 h 25146"/>
              <a:gd name="T4" fmla="*/ 27431 w 27431"/>
              <a:gd name="T5" fmla="*/ 12192 h 25146"/>
              <a:gd name="T6" fmla="*/ 25146 w 27431"/>
              <a:gd name="T7" fmla="*/ 16764 h 25146"/>
              <a:gd name="T8" fmla="*/ 22860 w 27431"/>
              <a:gd name="T9" fmla="*/ 19812 h 25146"/>
              <a:gd name="T10" fmla="*/ 17525 w 27431"/>
              <a:gd name="T11" fmla="*/ 24384 h 25146"/>
              <a:gd name="T12" fmla="*/ 12192 w 27431"/>
              <a:gd name="T13" fmla="*/ 25146 h 25146"/>
              <a:gd name="T14" fmla="*/ 7619 w 27431"/>
              <a:gd name="T15" fmla="*/ 24384 h 25146"/>
              <a:gd name="T16" fmla="*/ 0 w 27431"/>
              <a:gd name="T17" fmla="*/ 16764 h 25146"/>
              <a:gd name="T18" fmla="*/ 0 w 27431"/>
              <a:gd name="T19" fmla="*/ 7620 h 25146"/>
              <a:gd name="T20" fmla="*/ 3048 w 27431"/>
              <a:gd name="T21" fmla="*/ 3048 h 25146"/>
              <a:gd name="T22" fmla="*/ 12192 w 27431"/>
              <a:gd name="T23" fmla="*/ 0 h 251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31"/>
              <a:gd name="T37" fmla="*/ 0 h 25146"/>
              <a:gd name="T38" fmla="*/ 27431 w 27431"/>
              <a:gd name="T39" fmla="*/ 25146 h 251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31" h="25146">
                <a:moveTo>
                  <a:pt x="12192" y="0"/>
                </a:moveTo>
                <a:lnTo>
                  <a:pt x="22860" y="3048"/>
                </a:lnTo>
                <a:lnTo>
                  <a:pt x="27431" y="12192"/>
                </a:lnTo>
                <a:lnTo>
                  <a:pt x="25146" y="16764"/>
                </a:lnTo>
                <a:lnTo>
                  <a:pt x="22860" y="19812"/>
                </a:lnTo>
                <a:lnTo>
                  <a:pt x="17525" y="24384"/>
                </a:lnTo>
                <a:lnTo>
                  <a:pt x="12192" y="25146"/>
                </a:lnTo>
                <a:lnTo>
                  <a:pt x="7619" y="24384"/>
                </a:lnTo>
                <a:lnTo>
                  <a:pt x="0" y="16764"/>
                </a:lnTo>
                <a:lnTo>
                  <a:pt x="0" y="7620"/>
                </a:lnTo>
                <a:lnTo>
                  <a:pt x="3048" y="3048"/>
                </a:lnTo>
                <a:lnTo>
                  <a:pt x="12192" y="0"/>
                </a:lnTo>
              </a:path>
            </a:pathLst>
          </a:custGeom>
          <a:noFill/>
          <a:ln w="3390">
            <a:solidFill>
              <a:srgbClr val="1F1A17"/>
            </a:solidFill>
            <a:round/>
          </a:ln>
        </p:spPr>
        <p:txBody>
          <a:bodyPr lIns="0" tIns="0" rIns="0" bIns="0"/>
          <a:lstStyle/>
          <a:p>
            <a:endParaRPr lang="el-GR"/>
          </a:p>
        </p:txBody>
      </p:sp>
      <p:sp>
        <p:nvSpPr>
          <p:cNvPr id="11241" name="object 1002"/>
          <p:cNvSpPr/>
          <p:nvPr/>
        </p:nvSpPr>
        <p:spPr bwMode="auto">
          <a:xfrm>
            <a:off x="3282950" y="3036888"/>
            <a:ext cx="28575" cy="28575"/>
          </a:xfrm>
          <a:custGeom>
            <a:avLst/>
            <a:gdLst>
              <a:gd name="T0" fmla="*/ 29498 w 29498"/>
              <a:gd name="T1" fmla="*/ 14267 h 28670"/>
              <a:gd name="T2" fmla="*/ 25513 w 29498"/>
              <a:gd name="T3" fmla="*/ 5486 h 28670"/>
              <a:gd name="T4" fmla="*/ 15151 w 29498"/>
              <a:gd name="T5" fmla="*/ 0 h 28670"/>
              <a:gd name="T6" fmla="*/ 9055 w 29498"/>
              <a:gd name="T7" fmla="*/ 2286 h 28670"/>
              <a:gd name="T8" fmla="*/ 5245 w 29498"/>
              <a:gd name="T9" fmla="*/ 4572 h 28670"/>
              <a:gd name="T10" fmla="*/ 2197 w 29498"/>
              <a:gd name="T11" fmla="*/ 9906 h 28670"/>
              <a:gd name="T12" fmla="*/ 0 w 29498"/>
              <a:gd name="T13" fmla="*/ 16167 h 28670"/>
              <a:gd name="T14" fmla="*/ 6275 w 29498"/>
              <a:gd name="T15" fmla="*/ 24712 h 28670"/>
              <a:gd name="T16" fmla="*/ 14708 w 29498"/>
              <a:gd name="T17" fmla="*/ 28670 h 28670"/>
              <a:gd name="T18" fmla="*/ 24845 w 29498"/>
              <a:gd name="T19" fmla="*/ 23881 h 28670"/>
              <a:gd name="T20" fmla="*/ 29498 w 29498"/>
              <a:gd name="T21" fmla="*/ 14267 h 286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498"/>
              <a:gd name="T34" fmla="*/ 0 h 28670"/>
              <a:gd name="T35" fmla="*/ 29498 w 29498"/>
              <a:gd name="T36" fmla="*/ 28670 h 286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498" h="28670">
                <a:moveTo>
                  <a:pt x="29498" y="14267"/>
                </a:moveTo>
                <a:lnTo>
                  <a:pt x="25513" y="5486"/>
                </a:lnTo>
                <a:lnTo>
                  <a:pt x="15151" y="0"/>
                </a:lnTo>
                <a:lnTo>
                  <a:pt x="9055" y="2286"/>
                </a:lnTo>
                <a:lnTo>
                  <a:pt x="5245" y="4572"/>
                </a:lnTo>
                <a:lnTo>
                  <a:pt x="2197" y="9906"/>
                </a:lnTo>
                <a:lnTo>
                  <a:pt x="0" y="16167"/>
                </a:lnTo>
                <a:lnTo>
                  <a:pt x="6275" y="24712"/>
                </a:lnTo>
                <a:lnTo>
                  <a:pt x="14708" y="28670"/>
                </a:lnTo>
                <a:lnTo>
                  <a:pt x="24845" y="23881"/>
                </a:lnTo>
                <a:lnTo>
                  <a:pt x="29498" y="14267"/>
                </a:lnTo>
                <a:close/>
              </a:path>
            </a:pathLst>
          </a:custGeom>
          <a:solidFill>
            <a:srgbClr val="28166F"/>
          </a:solidFill>
          <a:ln w="9525">
            <a:noFill/>
            <a:round/>
          </a:ln>
        </p:spPr>
        <p:txBody>
          <a:bodyPr lIns="0" tIns="0" rIns="0" bIns="0"/>
          <a:lstStyle/>
          <a:p>
            <a:endParaRPr lang="el-GR"/>
          </a:p>
        </p:txBody>
      </p:sp>
      <p:sp>
        <p:nvSpPr>
          <p:cNvPr id="11242" name="object 1003"/>
          <p:cNvSpPr/>
          <p:nvPr/>
        </p:nvSpPr>
        <p:spPr bwMode="auto">
          <a:xfrm>
            <a:off x="3282950" y="3036888"/>
            <a:ext cx="28575" cy="28575"/>
          </a:xfrm>
          <a:custGeom>
            <a:avLst/>
            <a:gdLst>
              <a:gd name="T0" fmla="*/ 15151 w 29498"/>
              <a:gd name="T1" fmla="*/ 0 h 28670"/>
              <a:gd name="T2" fmla="*/ 25513 w 29498"/>
              <a:gd name="T3" fmla="*/ 5486 h 28670"/>
              <a:gd name="T4" fmla="*/ 29498 w 29498"/>
              <a:gd name="T5" fmla="*/ 14267 h 28670"/>
              <a:gd name="T6" fmla="*/ 24845 w 29498"/>
              <a:gd name="T7" fmla="*/ 23881 h 28670"/>
              <a:gd name="T8" fmla="*/ 14708 w 29498"/>
              <a:gd name="T9" fmla="*/ 28670 h 28670"/>
              <a:gd name="T10" fmla="*/ 6275 w 29498"/>
              <a:gd name="T11" fmla="*/ 24712 h 28670"/>
              <a:gd name="T12" fmla="*/ 0 w 29498"/>
              <a:gd name="T13" fmla="*/ 16167 h 28670"/>
              <a:gd name="T14" fmla="*/ 2197 w 29498"/>
              <a:gd name="T15" fmla="*/ 9906 h 28670"/>
              <a:gd name="T16" fmla="*/ 5245 w 29498"/>
              <a:gd name="T17" fmla="*/ 4572 h 28670"/>
              <a:gd name="T18" fmla="*/ 9055 w 29498"/>
              <a:gd name="T19" fmla="*/ 2286 h 28670"/>
              <a:gd name="T20" fmla="*/ 15151 w 29498"/>
              <a:gd name="T21" fmla="*/ 0 h 286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498"/>
              <a:gd name="T34" fmla="*/ 0 h 28670"/>
              <a:gd name="T35" fmla="*/ 29498 w 29498"/>
              <a:gd name="T36" fmla="*/ 28670 h 286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498" h="28670">
                <a:moveTo>
                  <a:pt x="15151" y="0"/>
                </a:moveTo>
                <a:lnTo>
                  <a:pt x="25513" y="5486"/>
                </a:lnTo>
                <a:lnTo>
                  <a:pt x="29498" y="14267"/>
                </a:lnTo>
                <a:lnTo>
                  <a:pt x="24845" y="23881"/>
                </a:lnTo>
                <a:lnTo>
                  <a:pt x="14708" y="28670"/>
                </a:lnTo>
                <a:lnTo>
                  <a:pt x="6275" y="24712"/>
                </a:lnTo>
                <a:lnTo>
                  <a:pt x="0" y="16167"/>
                </a:lnTo>
                <a:lnTo>
                  <a:pt x="2197" y="9906"/>
                </a:lnTo>
                <a:lnTo>
                  <a:pt x="5245" y="4572"/>
                </a:lnTo>
                <a:lnTo>
                  <a:pt x="9055" y="2286"/>
                </a:lnTo>
                <a:lnTo>
                  <a:pt x="15151" y="0"/>
                </a:lnTo>
              </a:path>
            </a:pathLst>
          </a:custGeom>
          <a:noFill/>
          <a:ln w="3390">
            <a:solidFill>
              <a:srgbClr val="1F1A17"/>
            </a:solidFill>
            <a:round/>
          </a:ln>
        </p:spPr>
        <p:txBody>
          <a:bodyPr lIns="0" tIns="0" rIns="0" bIns="0"/>
          <a:lstStyle/>
          <a:p>
            <a:endParaRPr lang="el-GR"/>
          </a:p>
        </p:txBody>
      </p:sp>
      <p:sp>
        <p:nvSpPr>
          <p:cNvPr id="11243" name="object 1004"/>
          <p:cNvSpPr/>
          <p:nvPr/>
        </p:nvSpPr>
        <p:spPr bwMode="auto">
          <a:xfrm>
            <a:off x="3940175" y="3036888"/>
            <a:ext cx="26988" cy="25400"/>
          </a:xfrm>
          <a:custGeom>
            <a:avLst/>
            <a:gdLst>
              <a:gd name="T0" fmla="*/ 26670 w 26670"/>
              <a:gd name="T1" fmla="*/ 12954 h 25908"/>
              <a:gd name="T2" fmla="*/ 25908 w 26670"/>
              <a:gd name="T3" fmla="*/ 7619 h 25908"/>
              <a:gd name="T4" fmla="*/ 23622 w 26670"/>
              <a:gd name="T5" fmla="*/ 4572 h 25908"/>
              <a:gd name="T6" fmla="*/ 18287 w 26670"/>
              <a:gd name="T7" fmla="*/ 0 h 25908"/>
              <a:gd name="T8" fmla="*/ 6096 w 26670"/>
              <a:gd name="T9" fmla="*/ 0 h 25908"/>
              <a:gd name="T10" fmla="*/ 3048 w 26670"/>
              <a:gd name="T11" fmla="*/ 4572 h 25908"/>
              <a:gd name="T12" fmla="*/ 0 w 26670"/>
              <a:gd name="T13" fmla="*/ 7619 h 25908"/>
              <a:gd name="T14" fmla="*/ 0 w 26670"/>
              <a:gd name="T15" fmla="*/ 18287 h 25908"/>
              <a:gd name="T16" fmla="*/ 3048 w 26670"/>
              <a:gd name="T17" fmla="*/ 22860 h 25908"/>
              <a:gd name="T18" fmla="*/ 6096 w 26670"/>
              <a:gd name="T19" fmla="*/ 25907 h 25908"/>
              <a:gd name="T20" fmla="*/ 18287 w 26670"/>
              <a:gd name="T21" fmla="*/ 25907 h 25908"/>
              <a:gd name="T22" fmla="*/ 23622 w 26670"/>
              <a:gd name="T23" fmla="*/ 22860 h 25908"/>
              <a:gd name="T24" fmla="*/ 25908 w 26670"/>
              <a:gd name="T25" fmla="*/ 18287 h 25908"/>
              <a:gd name="T26" fmla="*/ 26670 w 26670"/>
              <a:gd name="T27" fmla="*/ 12954 h 259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70"/>
              <a:gd name="T43" fmla="*/ 0 h 25908"/>
              <a:gd name="T44" fmla="*/ 26670 w 26670"/>
              <a:gd name="T45" fmla="*/ 25908 h 259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70" h="25908">
                <a:moveTo>
                  <a:pt x="26670" y="12954"/>
                </a:moveTo>
                <a:lnTo>
                  <a:pt x="25908" y="7619"/>
                </a:lnTo>
                <a:lnTo>
                  <a:pt x="23622" y="4572"/>
                </a:lnTo>
                <a:lnTo>
                  <a:pt x="18287" y="0"/>
                </a:lnTo>
                <a:lnTo>
                  <a:pt x="6096" y="0"/>
                </a:lnTo>
                <a:lnTo>
                  <a:pt x="3048" y="4572"/>
                </a:lnTo>
                <a:lnTo>
                  <a:pt x="0" y="7619"/>
                </a:lnTo>
                <a:lnTo>
                  <a:pt x="0" y="18287"/>
                </a:lnTo>
                <a:lnTo>
                  <a:pt x="3048" y="22860"/>
                </a:lnTo>
                <a:lnTo>
                  <a:pt x="6096" y="25907"/>
                </a:lnTo>
                <a:lnTo>
                  <a:pt x="18287" y="25907"/>
                </a:lnTo>
                <a:lnTo>
                  <a:pt x="23622" y="22860"/>
                </a:lnTo>
                <a:lnTo>
                  <a:pt x="25908" y="18287"/>
                </a:lnTo>
                <a:lnTo>
                  <a:pt x="26670" y="12954"/>
                </a:lnTo>
                <a:close/>
              </a:path>
            </a:pathLst>
          </a:custGeom>
          <a:solidFill>
            <a:srgbClr val="28166F"/>
          </a:solidFill>
          <a:ln w="9525">
            <a:noFill/>
            <a:round/>
          </a:ln>
        </p:spPr>
        <p:txBody>
          <a:bodyPr lIns="0" tIns="0" rIns="0" bIns="0"/>
          <a:lstStyle/>
          <a:p>
            <a:endParaRPr lang="el-GR"/>
          </a:p>
        </p:txBody>
      </p:sp>
      <p:sp>
        <p:nvSpPr>
          <p:cNvPr id="11244" name="object 1005"/>
          <p:cNvSpPr/>
          <p:nvPr/>
        </p:nvSpPr>
        <p:spPr bwMode="auto">
          <a:xfrm>
            <a:off x="3940175" y="3036888"/>
            <a:ext cx="26988" cy="25400"/>
          </a:xfrm>
          <a:custGeom>
            <a:avLst/>
            <a:gdLst>
              <a:gd name="T0" fmla="*/ 12954 w 26670"/>
              <a:gd name="T1" fmla="*/ 0 h 25908"/>
              <a:gd name="T2" fmla="*/ 18287 w 26670"/>
              <a:gd name="T3" fmla="*/ 0 h 25908"/>
              <a:gd name="T4" fmla="*/ 23622 w 26670"/>
              <a:gd name="T5" fmla="*/ 4572 h 25908"/>
              <a:gd name="T6" fmla="*/ 25908 w 26670"/>
              <a:gd name="T7" fmla="*/ 7619 h 25908"/>
              <a:gd name="T8" fmla="*/ 26670 w 26670"/>
              <a:gd name="T9" fmla="*/ 12954 h 25908"/>
              <a:gd name="T10" fmla="*/ 25908 w 26670"/>
              <a:gd name="T11" fmla="*/ 18287 h 25908"/>
              <a:gd name="T12" fmla="*/ 23622 w 26670"/>
              <a:gd name="T13" fmla="*/ 22860 h 25908"/>
              <a:gd name="T14" fmla="*/ 18287 w 26670"/>
              <a:gd name="T15" fmla="*/ 25907 h 25908"/>
              <a:gd name="T16" fmla="*/ 6096 w 26670"/>
              <a:gd name="T17" fmla="*/ 25907 h 25908"/>
              <a:gd name="T18" fmla="*/ 3048 w 26670"/>
              <a:gd name="T19" fmla="*/ 22860 h 25908"/>
              <a:gd name="T20" fmla="*/ 0 w 26670"/>
              <a:gd name="T21" fmla="*/ 18287 h 25908"/>
              <a:gd name="T22" fmla="*/ 0 w 26670"/>
              <a:gd name="T23" fmla="*/ 7619 h 25908"/>
              <a:gd name="T24" fmla="*/ 3048 w 26670"/>
              <a:gd name="T25" fmla="*/ 4572 h 25908"/>
              <a:gd name="T26" fmla="*/ 6096 w 26670"/>
              <a:gd name="T27" fmla="*/ 0 h 25908"/>
              <a:gd name="T28" fmla="*/ 12954 w 26670"/>
              <a:gd name="T29" fmla="*/ 0 h 259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70"/>
              <a:gd name="T46" fmla="*/ 0 h 25908"/>
              <a:gd name="T47" fmla="*/ 26670 w 26670"/>
              <a:gd name="T48" fmla="*/ 25908 h 259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70" h="25908">
                <a:moveTo>
                  <a:pt x="12954" y="0"/>
                </a:moveTo>
                <a:lnTo>
                  <a:pt x="18287" y="0"/>
                </a:lnTo>
                <a:lnTo>
                  <a:pt x="23622" y="4572"/>
                </a:lnTo>
                <a:lnTo>
                  <a:pt x="25908" y="7619"/>
                </a:lnTo>
                <a:lnTo>
                  <a:pt x="26670" y="12954"/>
                </a:lnTo>
                <a:lnTo>
                  <a:pt x="25908" y="18287"/>
                </a:lnTo>
                <a:lnTo>
                  <a:pt x="23622" y="22860"/>
                </a:lnTo>
                <a:lnTo>
                  <a:pt x="18287" y="25907"/>
                </a:lnTo>
                <a:lnTo>
                  <a:pt x="6096" y="25907"/>
                </a:lnTo>
                <a:lnTo>
                  <a:pt x="3048" y="22860"/>
                </a:lnTo>
                <a:lnTo>
                  <a:pt x="0" y="18287"/>
                </a:lnTo>
                <a:lnTo>
                  <a:pt x="0" y="7619"/>
                </a:lnTo>
                <a:lnTo>
                  <a:pt x="3048" y="4572"/>
                </a:lnTo>
                <a:lnTo>
                  <a:pt x="6096" y="0"/>
                </a:lnTo>
                <a:lnTo>
                  <a:pt x="12954" y="0"/>
                </a:lnTo>
              </a:path>
            </a:pathLst>
          </a:custGeom>
          <a:noFill/>
          <a:ln w="3390">
            <a:solidFill>
              <a:srgbClr val="1F1A17"/>
            </a:solidFill>
            <a:round/>
          </a:ln>
        </p:spPr>
        <p:txBody>
          <a:bodyPr lIns="0" tIns="0" rIns="0" bIns="0"/>
          <a:lstStyle/>
          <a:p>
            <a:endParaRPr lang="el-GR"/>
          </a:p>
        </p:txBody>
      </p:sp>
      <p:sp>
        <p:nvSpPr>
          <p:cNvPr id="11245" name="object 1006"/>
          <p:cNvSpPr/>
          <p:nvPr/>
        </p:nvSpPr>
        <p:spPr bwMode="auto">
          <a:xfrm>
            <a:off x="4589463" y="3035300"/>
            <a:ext cx="30162" cy="25400"/>
          </a:xfrm>
          <a:custGeom>
            <a:avLst/>
            <a:gdLst>
              <a:gd name="T0" fmla="*/ 30480 w 30480"/>
              <a:gd name="T1" fmla="*/ 12954 h 25146"/>
              <a:gd name="T2" fmla="*/ 28194 w 30480"/>
              <a:gd name="T3" fmla="*/ 7620 h 25146"/>
              <a:gd name="T4" fmla="*/ 25146 w 30480"/>
              <a:gd name="T5" fmla="*/ 4572 h 25146"/>
              <a:gd name="T6" fmla="*/ 20574 w 30480"/>
              <a:gd name="T7" fmla="*/ 2286 h 25146"/>
              <a:gd name="T8" fmla="*/ 15240 w 30480"/>
              <a:gd name="T9" fmla="*/ 0 h 25146"/>
              <a:gd name="T10" fmla="*/ 9906 w 30480"/>
              <a:gd name="T11" fmla="*/ 2286 h 25146"/>
              <a:gd name="T12" fmla="*/ 6096 w 30480"/>
              <a:gd name="T13" fmla="*/ 4572 h 25146"/>
              <a:gd name="T14" fmla="*/ 2286 w 30480"/>
              <a:gd name="T15" fmla="*/ 7620 h 25146"/>
              <a:gd name="T16" fmla="*/ 0 w 30480"/>
              <a:gd name="T17" fmla="*/ 12954 h 25146"/>
              <a:gd name="T18" fmla="*/ 2286 w 30480"/>
              <a:gd name="T19" fmla="*/ 18287 h 25146"/>
              <a:gd name="T20" fmla="*/ 6096 w 30480"/>
              <a:gd name="T21" fmla="*/ 22098 h 25146"/>
              <a:gd name="T22" fmla="*/ 9906 w 30480"/>
              <a:gd name="T23" fmla="*/ 25146 h 25146"/>
              <a:gd name="T24" fmla="*/ 20574 w 30480"/>
              <a:gd name="T25" fmla="*/ 25146 h 25146"/>
              <a:gd name="T26" fmla="*/ 25146 w 30480"/>
              <a:gd name="T27" fmla="*/ 22098 h 25146"/>
              <a:gd name="T28" fmla="*/ 28194 w 30480"/>
              <a:gd name="T29" fmla="*/ 18287 h 25146"/>
              <a:gd name="T30" fmla="*/ 30480 w 30480"/>
              <a:gd name="T31" fmla="*/ 12954 h 25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480"/>
              <a:gd name="T49" fmla="*/ 0 h 25146"/>
              <a:gd name="T50" fmla="*/ 30480 w 30480"/>
              <a:gd name="T51" fmla="*/ 25146 h 25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480" h="25146">
                <a:moveTo>
                  <a:pt x="30480" y="12954"/>
                </a:moveTo>
                <a:lnTo>
                  <a:pt x="28194" y="7620"/>
                </a:lnTo>
                <a:lnTo>
                  <a:pt x="25146" y="4572"/>
                </a:lnTo>
                <a:lnTo>
                  <a:pt x="20574" y="2286"/>
                </a:lnTo>
                <a:lnTo>
                  <a:pt x="15240" y="0"/>
                </a:lnTo>
                <a:lnTo>
                  <a:pt x="9906" y="2286"/>
                </a:lnTo>
                <a:lnTo>
                  <a:pt x="6096" y="4572"/>
                </a:lnTo>
                <a:lnTo>
                  <a:pt x="2286" y="7620"/>
                </a:lnTo>
                <a:lnTo>
                  <a:pt x="0" y="12954"/>
                </a:lnTo>
                <a:lnTo>
                  <a:pt x="2286" y="18287"/>
                </a:lnTo>
                <a:lnTo>
                  <a:pt x="6096" y="22098"/>
                </a:lnTo>
                <a:lnTo>
                  <a:pt x="9906" y="25146"/>
                </a:lnTo>
                <a:lnTo>
                  <a:pt x="20574" y="25146"/>
                </a:lnTo>
                <a:lnTo>
                  <a:pt x="25146" y="22098"/>
                </a:lnTo>
                <a:lnTo>
                  <a:pt x="28194" y="18287"/>
                </a:lnTo>
                <a:lnTo>
                  <a:pt x="30480" y="12954"/>
                </a:lnTo>
                <a:close/>
              </a:path>
            </a:pathLst>
          </a:custGeom>
          <a:solidFill>
            <a:srgbClr val="28166F"/>
          </a:solidFill>
          <a:ln w="9525">
            <a:noFill/>
            <a:round/>
          </a:ln>
        </p:spPr>
        <p:txBody>
          <a:bodyPr lIns="0" tIns="0" rIns="0" bIns="0"/>
          <a:lstStyle/>
          <a:p>
            <a:endParaRPr lang="el-GR"/>
          </a:p>
        </p:txBody>
      </p:sp>
      <p:sp>
        <p:nvSpPr>
          <p:cNvPr id="11246" name="object 1007"/>
          <p:cNvSpPr/>
          <p:nvPr/>
        </p:nvSpPr>
        <p:spPr bwMode="auto">
          <a:xfrm>
            <a:off x="4589463" y="3035300"/>
            <a:ext cx="30162" cy="25400"/>
          </a:xfrm>
          <a:custGeom>
            <a:avLst/>
            <a:gdLst>
              <a:gd name="T0" fmla="*/ 15240 w 30480"/>
              <a:gd name="T1" fmla="*/ 0 h 25146"/>
              <a:gd name="T2" fmla="*/ 20574 w 30480"/>
              <a:gd name="T3" fmla="*/ 2286 h 25146"/>
              <a:gd name="T4" fmla="*/ 25146 w 30480"/>
              <a:gd name="T5" fmla="*/ 4572 h 25146"/>
              <a:gd name="T6" fmla="*/ 28194 w 30480"/>
              <a:gd name="T7" fmla="*/ 7620 h 25146"/>
              <a:gd name="T8" fmla="*/ 30480 w 30480"/>
              <a:gd name="T9" fmla="*/ 12954 h 25146"/>
              <a:gd name="T10" fmla="*/ 28194 w 30480"/>
              <a:gd name="T11" fmla="*/ 18287 h 25146"/>
              <a:gd name="T12" fmla="*/ 25146 w 30480"/>
              <a:gd name="T13" fmla="*/ 22098 h 25146"/>
              <a:gd name="T14" fmla="*/ 20574 w 30480"/>
              <a:gd name="T15" fmla="*/ 25146 h 25146"/>
              <a:gd name="T16" fmla="*/ 9906 w 30480"/>
              <a:gd name="T17" fmla="*/ 25146 h 25146"/>
              <a:gd name="T18" fmla="*/ 6096 w 30480"/>
              <a:gd name="T19" fmla="*/ 22098 h 25146"/>
              <a:gd name="T20" fmla="*/ 2286 w 30480"/>
              <a:gd name="T21" fmla="*/ 18287 h 25146"/>
              <a:gd name="T22" fmla="*/ 0 w 30480"/>
              <a:gd name="T23" fmla="*/ 12954 h 25146"/>
              <a:gd name="T24" fmla="*/ 2286 w 30480"/>
              <a:gd name="T25" fmla="*/ 7620 h 25146"/>
              <a:gd name="T26" fmla="*/ 6096 w 30480"/>
              <a:gd name="T27" fmla="*/ 4572 h 25146"/>
              <a:gd name="T28" fmla="*/ 9906 w 30480"/>
              <a:gd name="T29" fmla="*/ 2286 h 25146"/>
              <a:gd name="T30" fmla="*/ 15240 w 30480"/>
              <a:gd name="T31" fmla="*/ 0 h 25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480"/>
              <a:gd name="T49" fmla="*/ 0 h 25146"/>
              <a:gd name="T50" fmla="*/ 30480 w 30480"/>
              <a:gd name="T51" fmla="*/ 25146 h 25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480" h="25146">
                <a:moveTo>
                  <a:pt x="15240" y="0"/>
                </a:moveTo>
                <a:lnTo>
                  <a:pt x="20574" y="2286"/>
                </a:lnTo>
                <a:lnTo>
                  <a:pt x="25146" y="4572"/>
                </a:lnTo>
                <a:lnTo>
                  <a:pt x="28194" y="7620"/>
                </a:lnTo>
                <a:lnTo>
                  <a:pt x="30480" y="12954"/>
                </a:lnTo>
                <a:lnTo>
                  <a:pt x="28194" y="18287"/>
                </a:lnTo>
                <a:lnTo>
                  <a:pt x="25146" y="22098"/>
                </a:lnTo>
                <a:lnTo>
                  <a:pt x="20574" y="25146"/>
                </a:lnTo>
                <a:lnTo>
                  <a:pt x="9906" y="25146"/>
                </a:lnTo>
                <a:lnTo>
                  <a:pt x="6096" y="22098"/>
                </a:lnTo>
                <a:lnTo>
                  <a:pt x="2286" y="18287"/>
                </a:lnTo>
                <a:lnTo>
                  <a:pt x="0" y="12954"/>
                </a:lnTo>
                <a:lnTo>
                  <a:pt x="2286" y="7620"/>
                </a:lnTo>
                <a:lnTo>
                  <a:pt x="6096" y="4572"/>
                </a:lnTo>
                <a:lnTo>
                  <a:pt x="9906" y="2286"/>
                </a:lnTo>
                <a:lnTo>
                  <a:pt x="15240" y="0"/>
                </a:lnTo>
              </a:path>
            </a:pathLst>
          </a:custGeom>
          <a:noFill/>
          <a:ln w="3390">
            <a:solidFill>
              <a:srgbClr val="1F1A17"/>
            </a:solidFill>
            <a:round/>
          </a:ln>
        </p:spPr>
        <p:txBody>
          <a:bodyPr lIns="0" tIns="0" rIns="0" bIns="0"/>
          <a:lstStyle/>
          <a:p>
            <a:endParaRPr lang="el-GR"/>
          </a:p>
        </p:txBody>
      </p:sp>
      <p:sp>
        <p:nvSpPr>
          <p:cNvPr id="11247" name="object 1008"/>
          <p:cNvSpPr/>
          <p:nvPr/>
        </p:nvSpPr>
        <p:spPr bwMode="auto">
          <a:xfrm>
            <a:off x="4616450" y="2843213"/>
            <a:ext cx="0" cy="66675"/>
          </a:xfrm>
          <a:custGeom>
            <a:avLst/>
            <a:gdLst>
              <a:gd name="T0" fmla="*/ 0 h 66294"/>
              <a:gd name="T1" fmla="*/ 66293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3"/>
                </a:lnTo>
              </a:path>
            </a:pathLst>
          </a:custGeom>
          <a:noFill/>
          <a:ln w="8128">
            <a:solidFill>
              <a:srgbClr val="28166F"/>
            </a:solidFill>
            <a:round/>
          </a:ln>
        </p:spPr>
        <p:txBody>
          <a:bodyPr lIns="0" tIns="0" rIns="0" bIns="0"/>
          <a:lstStyle/>
          <a:p>
            <a:endParaRPr lang="el-GR"/>
          </a:p>
        </p:txBody>
      </p:sp>
      <p:sp>
        <p:nvSpPr>
          <p:cNvPr id="11248" name="object 1009"/>
          <p:cNvSpPr/>
          <p:nvPr/>
        </p:nvSpPr>
        <p:spPr bwMode="auto">
          <a:xfrm>
            <a:off x="4589463" y="2819400"/>
            <a:ext cx="44450" cy="46038"/>
          </a:xfrm>
          <a:custGeom>
            <a:avLst/>
            <a:gdLst>
              <a:gd name="T0" fmla="*/ 44196 w 44196"/>
              <a:gd name="T1" fmla="*/ 45720 h 45720"/>
              <a:gd name="T2" fmla="*/ 20574 w 44196"/>
              <a:gd name="T3" fmla="*/ 0 h 45720"/>
              <a:gd name="T4" fmla="*/ 0 w 44196"/>
              <a:gd name="T5" fmla="*/ 45720 h 45720"/>
              <a:gd name="T6" fmla="*/ 44196 w 44196"/>
              <a:gd name="T7" fmla="*/ 45720 h 45720"/>
              <a:gd name="T8" fmla="*/ 0 60000 65536"/>
              <a:gd name="T9" fmla="*/ 0 60000 65536"/>
              <a:gd name="T10" fmla="*/ 0 60000 65536"/>
              <a:gd name="T11" fmla="*/ 0 60000 65536"/>
              <a:gd name="T12" fmla="*/ 0 w 44196"/>
              <a:gd name="T13" fmla="*/ 0 h 45720"/>
              <a:gd name="T14" fmla="*/ 44196 w 44196"/>
              <a:gd name="T15" fmla="*/ 45720 h 45720"/>
            </a:gdLst>
            <a:ahLst/>
            <a:cxnLst>
              <a:cxn ang="T8">
                <a:pos x="T0" y="T1"/>
              </a:cxn>
              <a:cxn ang="T9">
                <a:pos x="T2" y="T3"/>
              </a:cxn>
              <a:cxn ang="T10">
                <a:pos x="T4" y="T5"/>
              </a:cxn>
              <a:cxn ang="T11">
                <a:pos x="T6" y="T7"/>
              </a:cxn>
            </a:cxnLst>
            <a:rect l="T12" t="T13" r="T14" b="T15"/>
            <a:pathLst>
              <a:path w="44196" h="45720">
                <a:moveTo>
                  <a:pt x="44196" y="45720"/>
                </a:moveTo>
                <a:lnTo>
                  <a:pt x="20574" y="0"/>
                </a:lnTo>
                <a:lnTo>
                  <a:pt x="0" y="45720"/>
                </a:lnTo>
                <a:lnTo>
                  <a:pt x="44196" y="45720"/>
                </a:lnTo>
                <a:close/>
              </a:path>
            </a:pathLst>
          </a:custGeom>
          <a:solidFill>
            <a:srgbClr val="28166F"/>
          </a:solidFill>
          <a:ln w="9525">
            <a:noFill/>
            <a:round/>
          </a:ln>
        </p:spPr>
        <p:txBody>
          <a:bodyPr lIns="0" tIns="0" rIns="0" bIns="0"/>
          <a:lstStyle/>
          <a:p>
            <a:endParaRPr lang="el-GR"/>
          </a:p>
        </p:txBody>
      </p:sp>
      <p:sp>
        <p:nvSpPr>
          <p:cNvPr id="11249" name="object 1010"/>
          <p:cNvSpPr/>
          <p:nvPr/>
        </p:nvSpPr>
        <p:spPr bwMode="auto">
          <a:xfrm>
            <a:off x="4589463" y="2819400"/>
            <a:ext cx="44450" cy="46038"/>
          </a:xfrm>
          <a:custGeom>
            <a:avLst/>
            <a:gdLst>
              <a:gd name="T0" fmla="*/ 20574 w 44196"/>
              <a:gd name="T1" fmla="*/ 0 h 45720"/>
              <a:gd name="T2" fmla="*/ 44196 w 44196"/>
              <a:gd name="T3" fmla="*/ 45720 h 45720"/>
              <a:gd name="T4" fmla="*/ 0 w 44196"/>
              <a:gd name="T5" fmla="*/ 45720 h 45720"/>
              <a:gd name="T6" fmla="*/ 20574 w 44196"/>
              <a:gd name="T7" fmla="*/ 0 h 45720"/>
              <a:gd name="T8" fmla="*/ 0 60000 65536"/>
              <a:gd name="T9" fmla="*/ 0 60000 65536"/>
              <a:gd name="T10" fmla="*/ 0 60000 65536"/>
              <a:gd name="T11" fmla="*/ 0 60000 65536"/>
              <a:gd name="T12" fmla="*/ 0 w 44196"/>
              <a:gd name="T13" fmla="*/ 0 h 45720"/>
              <a:gd name="T14" fmla="*/ 44196 w 44196"/>
              <a:gd name="T15" fmla="*/ 45720 h 45720"/>
            </a:gdLst>
            <a:ahLst/>
            <a:cxnLst>
              <a:cxn ang="T8">
                <a:pos x="T0" y="T1"/>
              </a:cxn>
              <a:cxn ang="T9">
                <a:pos x="T2" y="T3"/>
              </a:cxn>
              <a:cxn ang="T10">
                <a:pos x="T4" y="T5"/>
              </a:cxn>
              <a:cxn ang="T11">
                <a:pos x="T6" y="T7"/>
              </a:cxn>
            </a:cxnLst>
            <a:rect l="T12" t="T13" r="T14" b="T15"/>
            <a:pathLst>
              <a:path w="44196" h="45720">
                <a:moveTo>
                  <a:pt x="20574" y="0"/>
                </a:moveTo>
                <a:lnTo>
                  <a:pt x="44196" y="45720"/>
                </a:lnTo>
                <a:lnTo>
                  <a:pt x="0" y="45720"/>
                </a:lnTo>
                <a:lnTo>
                  <a:pt x="20574" y="0"/>
                </a:lnTo>
                <a:close/>
              </a:path>
            </a:pathLst>
          </a:custGeom>
          <a:noFill/>
          <a:ln w="3390">
            <a:solidFill>
              <a:srgbClr val="28166F"/>
            </a:solidFill>
            <a:round/>
          </a:ln>
        </p:spPr>
        <p:txBody>
          <a:bodyPr lIns="0" tIns="0" rIns="0" bIns="0"/>
          <a:lstStyle/>
          <a:p>
            <a:endParaRPr lang="el-GR"/>
          </a:p>
        </p:txBody>
      </p:sp>
      <p:sp>
        <p:nvSpPr>
          <p:cNvPr id="11250" name="object 1011"/>
          <p:cNvSpPr/>
          <p:nvPr/>
        </p:nvSpPr>
        <p:spPr bwMode="auto">
          <a:xfrm>
            <a:off x="4606925" y="2843213"/>
            <a:ext cx="0" cy="66675"/>
          </a:xfrm>
          <a:custGeom>
            <a:avLst/>
            <a:gdLst>
              <a:gd name="T0" fmla="*/ 0 h 66294"/>
              <a:gd name="T1" fmla="*/ 66293 h 66294"/>
              <a:gd name="T2" fmla="*/ 0 60000 65536"/>
              <a:gd name="T3" fmla="*/ 0 60000 65536"/>
              <a:gd name="T4" fmla="*/ 0 h 66294"/>
              <a:gd name="T5" fmla="*/ 66294 h 66294"/>
            </a:gdLst>
            <a:ahLst/>
            <a:cxnLst>
              <a:cxn ang="T2">
                <a:pos x="0" y="T0"/>
              </a:cxn>
              <a:cxn ang="T3">
                <a:pos x="0" y="T1"/>
              </a:cxn>
            </a:cxnLst>
            <a:rect l="0" t="T4" r="0" b="T5"/>
            <a:pathLst>
              <a:path h="66294">
                <a:moveTo>
                  <a:pt x="0" y="0"/>
                </a:moveTo>
                <a:lnTo>
                  <a:pt x="0" y="66293"/>
                </a:lnTo>
              </a:path>
            </a:pathLst>
          </a:custGeom>
          <a:noFill/>
          <a:ln w="7366">
            <a:solidFill>
              <a:srgbClr val="28166F"/>
            </a:solidFill>
            <a:round/>
          </a:ln>
        </p:spPr>
        <p:txBody>
          <a:bodyPr lIns="0" tIns="0" rIns="0" bIns="0"/>
          <a:lstStyle/>
          <a:p>
            <a:endParaRPr lang="el-GR"/>
          </a:p>
        </p:txBody>
      </p:sp>
      <p:sp>
        <p:nvSpPr>
          <p:cNvPr id="11251" name="object 1012"/>
          <p:cNvSpPr/>
          <p:nvPr/>
        </p:nvSpPr>
        <p:spPr bwMode="auto">
          <a:xfrm>
            <a:off x="4802188" y="2981325"/>
            <a:ext cx="0" cy="63500"/>
          </a:xfrm>
          <a:custGeom>
            <a:avLst/>
            <a:gdLst>
              <a:gd name="T0" fmla="*/ 0 h 64008"/>
              <a:gd name="T1" fmla="*/ 64007 h 64008"/>
              <a:gd name="T2" fmla="*/ 0 60000 65536"/>
              <a:gd name="T3" fmla="*/ 0 60000 65536"/>
              <a:gd name="T4" fmla="*/ 0 h 64008"/>
              <a:gd name="T5" fmla="*/ 64008 h 64008"/>
            </a:gdLst>
            <a:ahLst/>
            <a:cxnLst>
              <a:cxn ang="T2">
                <a:pos x="0" y="T0"/>
              </a:cxn>
              <a:cxn ang="T3">
                <a:pos x="0" y="T1"/>
              </a:cxn>
            </a:cxnLst>
            <a:rect l="0" t="T4" r="0" b="T5"/>
            <a:pathLst>
              <a:path h="64008">
                <a:moveTo>
                  <a:pt x="0" y="0"/>
                </a:moveTo>
                <a:lnTo>
                  <a:pt x="0" y="64007"/>
                </a:lnTo>
              </a:path>
            </a:pathLst>
          </a:custGeom>
          <a:noFill/>
          <a:ln w="8128">
            <a:solidFill>
              <a:srgbClr val="28166F"/>
            </a:solidFill>
            <a:round/>
          </a:ln>
        </p:spPr>
        <p:txBody>
          <a:bodyPr lIns="0" tIns="0" rIns="0" bIns="0"/>
          <a:lstStyle/>
          <a:p>
            <a:endParaRPr lang="el-GR"/>
          </a:p>
        </p:txBody>
      </p:sp>
      <p:sp>
        <p:nvSpPr>
          <p:cNvPr id="11252" name="object 1013"/>
          <p:cNvSpPr/>
          <p:nvPr/>
        </p:nvSpPr>
        <p:spPr bwMode="auto">
          <a:xfrm>
            <a:off x="4773613" y="2955925"/>
            <a:ext cx="44450" cy="42863"/>
          </a:xfrm>
          <a:custGeom>
            <a:avLst/>
            <a:gdLst>
              <a:gd name="T0" fmla="*/ 44195 w 44195"/>
              <a:gd name="T1" fmla="*/ 43433 h 43433"/>
              <a:gd name="T2" fmla="*/ 23621 w 44195"/>
              <a:gd name="T3" fmla="*/ 0 h 43433"/>
              <a:gd name="T4" fmla="*/ 0 w 44195"/>
              <a:gd name="T5" fmla="*/ 43433 h 43433"/>
              <a:gd name="T6" fmla="*/ 44195 w 44195"/>
              <a:gd name="T7" fmla="*/ 43433 h 43433"/>
              <a:gd name="T8" fmla="*/ 0 60000 65536"/>
              <a:gd name="T9" fmla="*/ 0 60000 65536"/>
              <a:gd name="T10" fmla="*/ 0 60000 65536"/>
              <a:gd name="T11" fmla="*/ 0 60000 65536"/>
              <a:gd name="T12" fmla="*/ 0 w 44195"/>
              <a:gd name="T13" fmla="*/ 0 h 43433"/>
              <a:gd name="T14" fmla="*/ 44195 w 44195"/>
              <a:gd name="T15" fmla="*/ 43433 h 43433"/>
            </a:gdLst>
            <a:ahLst/>
            <a:cxnLst>
              <a:cxn ang="T8">
                <a:pos x="T0" y="T1"/>
              </a:cxn>
              <a:cxn ang="T9">
                <a:pos x="T2" y="T3"/>
              </a:cxn>
              <a:cxn ang="T10">
                <a:pos x="T4" y="T5"/>
              </a:cxn>
              <a:cxn ang="T11">
                <a:pos x="T6" y="T7"/>
              </a:cxn>
            </a:cxnLst>
            <a:rect l="T12" t="T13" r="T14" b="T15"/>
            <a:pathLst>
              <a:path w="44195" h="43433">
                <a:moveTo>
                  <a:pt x="44195" y="43433"/>
                </a:moveTo>
                <a:lnTo>
                  <a:pt x="23621" y="0"/>
                </a:lnTo>
                <a:lnTo>
                  <a:pt x="0" y="43433"/>
                </a:lnTo>
                <a:lnTo>
                  <a:pt x="44195" y="43433"/>
                </a:lnTo>
                <a:close/>
              </a:path>
            </a:pathLst>
          </a:custGeom>
          <a:solidFill>
            <a:srgbClr val="28166F"/>
          </a:solidFill>
          <a:ln w="9525">
            <a:noFill/>
            <a:round/>
          </a:ln>
        </p:spPr>
        <p:txBody>
          <a:bodyPr lIns="0" tIns="0" rIns="0" bIns="0"/>
          <a:lstStyle/>
          <a:p>
            <a:endParaRPr lang="el-GR"/>
          </a:p>
        </p:txBody>
      </p:sp>
      <p:sp>
        <p:nvSpPr>
          <p:cNvPr id="11253" name="object 1014"/>
          <p:cNvSpPr/>
          <p:nvPr/>
        </p:nvSpPr>
        <p:spPr bwMode="auto">
          <a:xfrm>
            <a:off x="4773613" y="2955925"/>
            <a:ext cx="44450" cy="42863"/>
          </a:xfrm>
          <a:custGeom>
            <a:avLst/>
            <a:gdLst>
              <a:gd name="T0" fmla="*/ 23621 w 44195"/>
              <a:gd name="T1" fmla="*/ 0 h 43433"/>
              <a:gd name="T2" fmla="*/ 44195 w 44195"/>
              <a:gd name="T3" fmla="*/ 43433 h 43433"/>
              <a:gd name="T4" fmla="*/ 0 w 44195"/>
              <a:gd name="T5" fmla="*/ 43433 h 43433"/>
              <a:gd name="T6" fmla="*/ 23621 w 44195"/>
              <a:gd name="T7" fmla="*/ 0 h 43433"/>
              <a:gd name="T8" fmla="*/ 0 60000 65536"/>
              <a:gd name="T9" fmla="*/ 0 60000 65536"/>
              <a:gd name="T10" fmla="*/ 0 60000 65536"/>
              <a:gd name="T11" fmla="*/ 0 60000 65536"/>
              <a:gd name="T12" fmla="*/ 0 w 44195"/>
              <a:gd name="T13" fmla="*/ 0 h 43433"/>
              <a:gd name="T14" fmla="*/ 44195 w 44195"/>
              <a:gd name="T15" fmla="*/ 43433 h 43433"/>
            </a:gdLst>
            <a:ahLst/>
            <a:cxnLst>
              <a:cxn ang="T8">
                <a:pos x="T0" y="T1"/>
              </a:cxn>
              <a:cxn ang="T9">
                <a:pos x="T2" y="T3"/>
              </a:cxn>
              <a:cxn ang="T10">
                <a:pos x="T4" y="T5"/>
              </a:cxn>
              <a:cxn ang="T11">
                <a:pos x="T6" y="T7"/>
              </a:cxn>
            </a:cxnLst>
            <a:rect l="T12" t="T13" r="T14" b="T15"/>
            <a:pathLst>
              <a:path w="44195" h="43433">
                <a:moveTo>
                  <a:pt x="23621" y="0"/>
                </a:moveTo>
                <a:lnTo>
                  <a:pt x="44195" y="43433"/>
                </a:lnTo>
                <a:lnTo>
                  <a:pt x="0" y="43433"/>
                </a:lnTo>
                <a:lnTo>
                  <a:pt x="23621" y="0"/>
                </a:lnTo>
                <a:close/>
              </a:path>
            </a:pathLst>
          </a:custGeom>
          <a:noFill/>
          <a:ln w="3390">
            <a:solidFill>
              <a:srgbClr val="28166F"/>
            </a:solidFill>
            <a:round/>
          </a:ln>
        </p:spPr>
        <p:txBody>
          <a:bodyPr lIns="0" tIns="0" rIns="0" bIns="0"/>
          <a:lstStyle/>
          <a:p>
            <a:endParaRPr lang="el-GR"/>
          </a:p>
        </p:txBody>
      </p:sp>
      <p:sp>
        <p:nvSpPr>
          <p:cNvPr id="11254" name="object 1015"/>
          <p:cNvSpPr/>
          <p:nvPr/>
        </p:nvSpPr>
        <p:spPr bwMode="auto">
          <a:xfrm>
            <a:off x="4794250" y="2978150"/>
            <a:ext cx="0" cy="66675"/>
          </a:xfrm>
          <a:custGeom>
            <a:avLst/>
            <a:gdLst>
              <a:gd name="T0" fmla="*/ 0 h 67056"/>
              <a:gd name="T1" fmla="*/ 67056 h 67056"/>
              <a:gd name="T2" fmla="*/ 0 60000 65536"/>
              <a:gd name="T3" fmla="*/ 0 60000 65536"/>
              <a:gd name="T4" fmla="*/ 0 h 67056"/>
              <a:gd name="T5" fmla="*/ 67056 h 67056"/>
            </a:gdLst>
            <a:ahLst/>
            <a:cxnLst>
              <a:cxn ang="T2">
                <a:pos x="0" y="T0"/>
              </a:cxn>
              <a:cxn ang="T3">
                <a:pos x="0" y="T1"/>
              </a:cxn>
            </a:cxnLst>
            <a:rect l="0" t="T4" r="0" b="T5"/>
            <a:pathLst>
              <a:path h="67056">
                <a:moveTo>
                  <a:pt x="0" y="0"/>
                </a:moveTo>
                <a:lnTo>
                  <a:pt x="0" y="67056"/>
                </a:lnTo>
              </a:path>
            </a:pathLst>
          </a:custGeom>
          <a:noFill/>
          <a:ln w="9652">
            <a:solidFill>
              <a:srgbClr val="28166F"/>
            </a:solidFill>
            <a:round/>
          </a:ln>
        </p:spPr>
        <p:txBody>
          <a:bodyPr lIns="0" tIns="0" rIns="0" bIns="0"/>
          <a:lstStyle/>
          <a:p>
            <a:endParaRPr lang="el-GR"/>
          </a:p>
        </p:txBody>
      </p:sp>
      <p:sp>
        <p:nvSpPr>
          <p:cNvPr id="11255" name="object 1016"/>
          <p:cNvSpPr/>
          <p:nvPr/>
        </p:nvSpPr>
        <p:spPr bwMode="auto">
          <a:xfrm>
            <a:off x="3322638" y="4845050"/>
            <a:ext cx="15875" cy="19050"/>
          </a:xfrm>
          <a:custGeom>
            <a:avLst/>
            <a:gdLst>
              <a:gd name="T0" fmla="*/ 15239 w 15239"/>
              <a:gd name="T1" fmla="*/ 15239 h 19050"/>
              <a:gd name="T2" fmla="*/ 6095 w 15239"/>
              <a:gd name="T3" fmla="*/ 0 h 19050"/>
              <a:gd name="T4" fmla="*/ 0 w 15239"/>
              <a:gd name="T5" fmla="*/ 5333 h 19050"/>
              <a:gd name="T6" fmla="*/ 9905 w 15239"/>
              <a:gd name="T7" fmla="*/ 19050 h 19050"/>
              <a:gd name="T8" fmla="*/ 15239 w 15239"/>
              <a:gd name="T9" fmla="*/ 15239 h 19050"/>
              <a:gd name="T10" fmla="*/ 0 60000 65536"/>
              <a:gd name="T11" fmla="*/ 0 60000 65536"/>
              <a:gd name="T12" fmla="*/ 0 60000 65536"/>
              <a:gd name="T13" fmla="*/ 0 60000 65536"/>
              <a:gd name="T14" fmla="*/ 0 60000 65536"/>
              <a:gd name="T15" fmla="*/ 0 w 15239"/>
              <a:gd name="T16" fmla="*/ 0 h 19050"/>
              <a:gd name="T17" fmla="*/ 15239 w 15239"/>
              <a:gd name="T18" fmla="*/ 19050 h 19050"/>
            </a:gdLst>
            <a:ahLst/>
            <a:cxnLst>
              <a:cxn ang="T10">
                <a:pos x="T0" y="T1"/>
              </a:cxn>
              <a:cxn ang="T11">
                <a:pos x="T2" y="T3"/>
              </a:cxn>
              <a:cxn ang="T12">
                <a:pos x="T4" y="T5"/>
              </a:cxn>
              <a:cxn ang="T13">
                <a:pos x="T6" y="T7"/>
              </a:cxn>
              <a:cxn ang="T14">
                <a:pos x="T8" y="T9"/>
              </a:cxn>
            </a:cxnLst>
            <a:rect l="T15" t="T16" r="T17" b="T18"/>
            <a:pathLst>
              <a:path w="15239" h="19050">
                <a:moveTo>
                  <a:pt x="15239" y="15239"/>
                </a:moveTo>
                <a:lnTo>
                  <a:pt x="6095" y="0"/>
                </a:lnTo>
                <a:lnTo>
                  <a:pt x="0" y="5333"/>
                </a:lnTo>
                <a:lnTo>
                  <a:pt x="9905" y="19050"/>
                </a:lnTo>
                <a:lnTo>
                  <a:pt x="15239" y="15239"/>
                </a:lnTo>
                <a:close/>
              </a:path>
            </a:pathLst>
          </a:custGeom>
          <a:solidFill>
            <a:srgbClr val="28166F"/>
          </a:solidFill>
          <a:ln w="9525">
            <a:noFill/>
            <a:round/>
          </a:ln>
        </p:spPr>
        <p:txBody>
          <a:bodyPr lIns="0" tIns="0" rIns="0" bIns="0"/>
          <a:lstStyle/>
          <a:p>
            <a:endParaRPr lang="el-GR"/>
          </a:p>
        </p:txBody>
      </p:sp>
      <p:sp>
        <p:nvSpPr>
          <p:cNvPr id="11256" name="object 1017"/>
          <p:cNvSpPr>
            <a:spLocks noChangeArrowheads="1"/>
          </p:cNvSpPr>
          <p:nvPr/>
        </p:nvSpPr>
        <p:spPr bwMode="auto">
          <a:xfrm>
            <a:off x="4375150" y="4757738"/>
            <a:ext cx="962025" cy="969962"/>
          </a:xfrm>
          <a:prstGeom prst="rect">
            <a:avLst/>
          </a:prstGeom>
          <a:blipFill dpi="0" rotWithShape="1">
            <a:blip r:embed="rId1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1257" name="object 1018"/>
          <p:cNvSpPr/>
          <p:nvPr/>
        </p:nvSpPr>
        <p:spPr bwMode="auto">
          <a:xfrm>
            <a:off x="3273425" y="5241925"/>
            <a:ext cx="1104900" cy="0"/>
          </a:xfrm>
          <a:custGeom>
            <a:avLst/>
            <a:gdLst>
              <a:gd name="T0" fmla="*/ 1104900 w 1104900"/>
              <a:gd name="T1" fmla="*/ 0 w 1104900"/>
              <a:gd name="T2" fmla="*/ 0 60000 65536"/>
              <a:gd name="T3" fmla="*/ 0 60000 65536"/>
              <a:gd name="T4" fmla="*/ 0 w 1104900"/>
              <a:gd name="T5" fmla="*/ 1104900 w 1104900"/>
            </a:gdLst>
            <a:ahLst/>
            <a:cxnLst>
              <a:cxn ang="T2">
                <a:pos x="T0" y="0"/>
              </a:cxn>
              <a:cxn ang="T3">
                <a:pos x="T1" y="0"/>
              </a:cxn>
            </a:cxnLst>
            <a:rect l="T4" t="0" r="T5" b="0"/>
            <a:pathLst>
              <a:path w="1104900">
                <a:moveTo>
                  <a:pt x="1104900" y="0"/>
                </a:moveTo>
                <a:lnTo>
                  <a:pt x="0" y="0"/>
                </a:lnTo>
              </a:path>
            </a:pathLst>
          </a:custGeom>
          <a:noFill/>
          <a:ln w="9652">
            <a:solidFill>
              <a:srgbClr val="1F1A17"/>
            </a:solidFill>
            <a:round/>
          </a:ln>
        </p:spPr>
        <p:txBody>
          <a:bodyPr lIns="0" tIns="0" rIns="0" bIns="0"/>
          <a:lstStyle/>
          <a:p>
            <a:endParaRPr lang="el-GR"/>
          </a:p>
        </p:txBody>
      </p:sp>
      <p:sp>
        <p:nvSpPr>
          <p:cNvPr id="11258" name="object 1019"/>
          <p:cNvSpPr/>
          <p:nvPr/>
        </p:nvSpPr>
        <p:spPr bwMode="auto">
          <a:xfrm>
            <a:off x="3303588" y="5216525"/>
            <a:ext cx="1074737" cy="0"/>
          </a:xfrm>
          <a:custGeom>
            <a:avLst/>
            <a:gdLst>
              <a:gd name="T0" fmla="*/ 1075944 w 1075944"/>
              <a:gd name="T1" fmla="*/ 0 w 1075944"/>
              <a:gd name="T2" fmla="*/ 0 60000 65536"/>
              <a:gd name="T3" fmla="*/ 0 60000 65536"/>
              <a:gd name="T4" fmla="*/ 0 w 1075944"/>
              <a:gd name="T5" fmla="*/ 1075944 w 1075944"/>
            </a:gdLst>
            <a:ahLst/>
            <a:cxnLst>
              <a:cxn ang="T2">
                <a:pos x="T0" y="0"/>
              </a:cxn>
              <a:cxn ang="T3">
                <a:pos x="T1" y="0"/>
              </a:cxn>
            </a:cxnLst>
            <a:rect l="T4" t="0" r="T5" b="0"/>
            <a:pathLst>
              <a:path w="1075944">
                <a:moveTo>
                  <a:pt x="1075944" y="0"/>
                </a:moveTo>
                <a:lnTo>
                  <a:pt x="0" y="0"/>
                </a:lnTo>
              </a:path>
            </a:pathLst>
          </a:custGeom>
          <a:noFill/>
          <a:ln w="8128">
            <a:solidFill>
              <a:srgbClr val="1F1A17"/>
            </a:solidFill>
            <a:round/>
          </a:ln>
        </p:spPr>
        <p:txBody>
          <a:bodyPr lIns="0" tIns="0" rIns="0" bIns="0"/>
          <a:lstStyle/>
          <a:p>
            <a:endParaRPr lang="el-GR"/>
          </a:p>
        </p:txBody>
      </p:sp>
      <p:sp>
        <p:nvSpPr>
          <p:cNvPr id="11259" name="object 1020"/>
          <p:cNvSpPr/>
          <p:nvPr/>
        </p:nvSpPr>
        <p:spPr bwMode="auto">
          <a:xfrm>
            <a:off x="5422900" y="4764088"/>
            <a:ext cx="0" cy="587375"/>
          </a:xfrm>
          <a:custGeom>
            <a:avLst/>
            <a:gdLst>
              <a:gd name="T0" fmla="*/ 0 h 587501"/>
              <a:gd name="T1" fmla="*/ 587501 h 587501"/>
              <a:gd name="T2" fmla="*/ 0 60000 65536"/>
              <a:gd name="T3" fmla="*/ 0 60000 65536"/>
              <a:gd name="T4" fmla="*/ 0 h 587501"/>
              <a:gd name="T5" fmla="*/ 587501 h 587501"/>
            </a:gdLst>
            <a:ahLst/>
            <a:cxnLst>
              <a:cxn ang="T2">
                <a:pos x="0" y="T0"/>
              </a:cxn>
              <a:cxn ang="T3">
                <a:pos x="0" y="T1"/>
              </a:cxn>
            </a:cxnLst>
            <a:rect l="0" t="T4" r="0" b="T5"/>
            <a:pathLst>
              <a:path h="587501">
                <a:moveTo>
                  <a:pt x="0" y="0"/>
                </a:moveTo>
                <a:lnTo>
                  <a:pt x="0" y="587501"/>
                </a:lnTo>
              </a:path>
            </a:pathLst>
          </a:custGeom>
          <a:noFill/>
          <a:ln w="8127">
            <a:solidFill>
              <a:srgbClr val="28166F"/>
            </a:solidFill>
            <a:round/>
          </a:ln>
        </p:spPr>
        <p:txBody>
          <a:bodyPr lIns="0" tIns="0" rIns="0" bIns="0"/>
          <a:lstStyle/>
          <a:p>
            <a:endParaRPr lang="el-GR"/>
          </a:p>
        </p:txBody>
      </p:sp>
      <p:sp>
        <p:nvSpPr>
          <p:cNvPr id="11260" name="object 1021"/>
          <p:cNvSpPr/>
          <p:nvPr/>
        </p:nvSpPr>
        <p:spPr bwMode="auto">
          <a:xfrm>
            <a:off x="5395913" y="4764088"/>
            <a:ext cx="0" cy="614362"/>
          </a:xfrm>
          <a:custGeom>
            <a:avLst/>
            <a:gdLst>
              <a:gd name="T0" fmla="*/ 0 h 614934"/>
              <a:gd name="T1" fmla="*/ 614934 h 614934"/>
              <a:gd name="T2" fmla="*/ 0 60000 65536"/>
              <a:gd name="T3" fmla="*/ 0 60000 65536"/>
              <a:gd name="T4" fmla="*/ 0 h 614934"/>
              <a:gd name="T5" fmla="*/ 614934 h 614934"/>
            </a:gdLst>
            <a:ahLst/>
            <a:cxnLst>
              <a:cxn ang="T2">
                <a:pos x="0" y="T0"/>
              </a:cxn>
              <a:cxn ang="T3">
                <a:pos x="0" y="T1"/>
              </a:cxn>
            </a:cxnLst>
            <a:rect l="0" t="T4" r="0" b="T5"/>
            <a:pathLst>
              <a:path h="614934">
                <a:moveTo>
                  <a:pt x="0" y="0"/>
                </a:moveTo>
                <a:lnTo>
                  <a:pt x="0" y="614934"/>
                </a:lnTo>
              </a:path>
            </a:pathLst>
          </a:custGeom>
          <a:noFill/>
          <a:ln w="8127">
            <a:solidFill>
              <a:srgbClr val="28166F"/>
            </a:solidFill>
            <a:round/>
          </a:ln>
        </p:spPr>
        <p:txBody>
          <a:bodyPr lIns="0" tIns="0" rIns="0" bIns="0"/>
          <a:lstStyle/>
          <a:p>
            <a:endParaRPr lang="el-GR"/>
          </a:p>
        </p:txBody>
      </p:sp>
      <p:sp>
        <p:nvSpPr>
          <p:cNvPr id="11261" name="object 1022"/>
          <p:cNvSpPr/>
          <p:nvPr/>
        </p:nvSpPr>
        <p:spPr bwMode="auto">
          <a:xfrm>
            <a:off x="5422900" y="5078413"/>
            <a:ext cx="98425" cy="0"/>
          </a:xfrm>
          <a:custGeom>
            <a:avLst/>
            <a:gdLst>
              <a:gd name="T0" fmla="*/ 98298 w 98298"/>
              <a:gd name="T1" fmla="*/ 0 w 98298"/>
              <a:gd name="T2" fmla="*/ 0 60000 65536"/>
              <a:gd name="T3" fmla="*/ 0 60000 65536"/>
              <a:gd name="T4" fmla="*/ 0 w 98298"/>
              <a:gd name="T5" fmla="*/ 98298 w 98298"/>
            </a:gdLst>
            <a:ahLst/>
            <a:cxnLst>
              <a:cxn ang="T2">
                <a:pos x="T0" y="0"/>
              </a:cxn>
              <a:cxn ang="T3">
                <a:pos x="T1" y="0"/>
              </a:cxn>
            </a:cxnLst>
            <a:rect l="T4" t="0" r="T5" b="0"/>
            <a:pathLst>
              <a:path w="98298">
                <a:moveTo>
                  <a:pt x="98298" y="0"/>
                </a:moveTo>
                <a:lnTo>
                  <a:pt x="0" y="0"/>
                </a:lnTo>
              </a:path>
            </a:pathLst>
          </a:custGeom>
          <a:noFill/>
          <a:ln w="8128">
            <a:solidFill>
              <a:srgbClr val="28166F"/>
            </a:solidFill>
            <a:round/>
          </a:ln>
        </p:spPr>
        <p:txBody>
          <a:bodyPr lIns="0" tIns="0" rIns="0" bIns="0"/>
          <a:lstStyle/>
          <a:p>
            <a:endParaRPr lang="el-GR"/>
          </a:p>
        </p:txBody>
      </p:sp>
      <p:sp>
        <p:nvSpPr>
          <p:cNvPr id="11262" name="object 1023"/>
          <p:cNvSpPr/>
          <p:nvPr/>
        </p:nvSpPr>
        <p:spPr bwMode="auto">
          <a:xfrm>
            <a:off x="5422900" y="5105400"/>
            <a:ext cx="98425" cy="0"/>
          </a:xfrm>
          <a:custGeom>
            <a:avLst/>
            <a:gdLst>
              <a:gd name="T0" fmla="*/ 98298 w 98298"/>
              <a:gd name="T1" fmla="*/ 0 w 98298"/>
              <a:gd name="T2" fmla="*/ 0 60000 65536"/>
              <a:gd name="T3" fmla="*/ 0 60000 65536"/>
              <a:gd name="T4" fmla="*/ 0 w 98298"/>
              <a:gd name="T5" fmla="*/ 98298 w 98298"/>
            </a:gdLst>
            <a:ahLst/>
            <a:cxnLst>
              <a:cxn ang="T2">
                <a:pos x="T0" y="0"/>
              </a:cxn>
              <a:cxn ang="T3">
                <a:pos x="T1" y="0"/>
              </a:cxn>
            </a:cxnLst>
            <a:rect l="T4" t="0" r="T5" b="0"/>
            <a:pathLst>
              <a:path w="98298">
                <a:moveTo>
                  <a:pt x="98298" y="0"/>
                </a:moveTo>
                <a:lnTo>
                  <a:pt x="0" y="0"/>
                </a:lnTo>
              </a:path>
            </a:pathLst>
          </a:custGeom>
          <a:noFill/>
          <a:ln w="9652">
            <a:solidFill>
              <a:srgbClr val="28166F"/>
            </a:solidFill>
            <a:round/>
          </a:ln>
        </p:spPr>
        <p:txBody>
          <a:bodyPr lIns="0" tIns="0" rIns="0" bIns="0"/>
          <a:lstStyle/>
          <a:p>
            <a:endParaRPr lang="el-GR"/>
          </a:p>
        </p:txBody>
      </p:sp>
      <p:sp>
        <p:nvSpPr>
          <p:cNvPr id="11263" name="object 1024"/>
          <p:cNvSpPr/>
          <p:nvPr/>
        </p:nvSpPr>
        <p:spPr bwMode="auto">
          <a:xfrm>
            <a:off x="5422900" y="5351463"/>
            <a:ext cx="98425" cy="0"/>
          </a:xfrm>
          <a:custGeom>
            <a:avLst/>
            <a:gdLst>
              <a:gd name="T0" fmla="*/ 98298 w 98298"/>
              <a:gd name="T1" fmla="*/ 0 w 98298"/>
              <a:gd name="T2" fmla="*/ 0 60000 65536"/>
              <a:gd name="T3" fmla="*/ 0 60000 65536"/>
              <a:gd name="T4" fmla="*/ 0 w 98298"/>
              <a:gd name="T5" fmla="*/ 98298 w 98298"/>
            </a:gdLst>
            <a:ahLst/>
            <a:cxnLst>
              <a:cxn ang="T2">
                <a:pos x="T0" y="0"/>
              </a:cxn>
              <a:cxn ang="T3">
                <a:pos x="T1" y="0"/>
              </a:cxn>
            </a:cxnLst>
            <a:rect l="T4" t="0" r="T5" b="0"/>
            <a:pathLst>
              <a:path w="98298">
                <a:moveTo>
                  <a:pt x="98298" y="0"/>
                </a:moveTo>
                <a:lnTo>
                  <a:pt x="0" y="0"/>
                </a:lnTo>
              </a:path>
            </a:pathLst>
          </a:custGeom>
          <a:noFill/>
          <a:ln w="8128">
            <a:solidFill>
              <a:srgbClr val="28166F"/>
            </a:solidFill>
            <a:round/>
          </a:ln>
        </p:spPr>
        <p:txBody>
          <a:bodyPr lIns="0" tIns="0" rIns="0" bIns="0"/>
          <a:lstStyle/>
          <a:p>
            <a:endParaRPr lang="el-GR"/>
          </a:p>
        </p:txBody>
      </p:sp>
      <p:sp>
        <p:nvSpPr>
          <p:cNvPr id="48128" name="object 1025"/>
          <p:cNvSpPr/>
          <p:nvPr/>
        </p:nvSpPr>
        <p:spPr bwMode="auto">
          <a:xfrm>
            <a:off x="5397500" y="5380038"/>
            <a:ext cx="123825" cy="0"/>
          </a:xfrm>
          <a:custGeom>
            <a:avLst/>
            <a:gdLst>
              <a:gd name="T0" fmla="*/ 123444 w 123444"/>
              <a:gd name="T1" fmla="*/ 0 w 123444"/>
              <a:gd name="T2" fmla="*/ 0 60000 65536"/>
              <a:gd name="T3" fmla="*/ 0 60000 65536"/>
              <a:gd name="T4" fmla="*/ 0 w 123444"/>
              <a:gd name="T5" fmla="*/ 123444 w 123444"/>
            </a:gdLst>
            <a:ahLst/>
            <a:cxnLst>
              <a:cxn ang="T2">
                <a:pos x="T0" y="0"/>
              </a:cxn>
              <a:cxn ang="T3">
                <a:pos x="T1" y="0"/>
              </a:cxn>
            </a:cxnLst>
            <a:rect l="T4" t="0" r="T5" b="0"/>
            <a:pathLst>
              <a:path w="123444">
                <a:moveTo>
                  <a:pt x="123444" y="0"/>
                </a:moveTo>
                <a:lnTo>
                  <a:pt x="0" y="0"/>
                </a:lnTo>
              </a:path>
            </a:pathLst>
          </a:custGeom>
          <a:noFill/>
          <a:ln w="10414">
            <a:solidFill>
              <a:srgbClr val="28166F"/>
            </a:solidFill>
            <a:round/>
          </a:ln>
        </p:spPr>
        <p:txBody>
          <a:bodyPr lIns="0" tIns="0" rIns="0" bIns="0"/>
          <a:lstStyle/>
          <a:p>
            <a:endParaRPr lang="el-GR"/>
          </a:p>
        </p:txBody>
      </p:sp>
      <p:sp>
        <p:nvSpPr>
          <p:cNvPr id="48129" name="object 1026"/>
          <p:cNvSpPr/>
          <p:nvPr/>
        </p:nvSpPr>
        <p:spPr bwMode="auto">
          <a:xfrm>
            <a:off x="5519738" y="5037138"/>
            <a:ext cx="0" cy="109537"/>
          </a:xfrm>
          <a:custGeom>
            <a:avLst/>
            <a:gdLst>
              <a:gd name="T0" fmla="*/ 0 h 109727"/>
              <a:gd name="T1" fmla="*/ 109727 h 109727"/>
              <a:gd name="T2" fmla="*/ 0 60000 65536"/>
              <a:gd name="T3" fmla="*/ 0 60000 65536"/>
              <a:gd name="T4" fmla="*/ 0 h 109727"/>
              <a:gd name="T5" fmla="*/ 109727 h 109727"/>
            </a:gdLst>
            <a:ahLst/>
            <a:cxnLst>
              <a:cxn ang="T2">
                <a:pos x="0" y="T0"/>
              </a:cxn>
              <a:cxn ang="T3">
                <a:pos x="0" y="T1"/>
              </a:cxn>
            </a:cxnLst>
            <a:rect l="0" t="T4" r="0" b="T5"/>
            <a:pathLst>
              <a:path h="109727">
                <a:moveTo>
                  <a:pt x="0" y="0"/>
                </a:moveTo>
                <a:lnTo>
                  <a:pt x="0" y="109727"/>
                </a:lnTo>
              </a:path>
            </a:pathLst>
          </a:custGeom>
          <a:noFill/>
          <a:ln w="8127">
            <a:solidFill>
              <a:srgbClr val="28166F"/>
            </a:solidFill>
            <a:round/>
          </a:ln>
        </p:spPr>
        <p:txBody>
          <a:bodyPr lIns="0" tIns="0" rIns="0" bIns="0"/>
          <a:lstStyle/>
          <a:p>
            <a:endParaRPr lang="el-GR"/>
          </a:p>
        </p:txBody>
      </p:sp>
      <p:sp>
        <p:nvSpPr>
          <p:cNvPr id="48130" name="object 1027"/>
          <p:cNvSpPr/>
          <p:nvPr/>
        </p:nvSpPr>
        <p:spPr bwMode="auto">
          <a:xfrm>
            <a:off x="5519738" y="5311775"/>
            <a:ext cx="0" cy="111125"/>
          </a:xfrm>
          <a:custGeom>
            <a:avLst/>
            <a:gdLst>
              <a:gd name="T0" fmla="*/ 0 h 112013"/>
              <a:gd name="T1" fmla="*/ 112013 h 112013"/>
              <a:gd name="T2" fmla="*/ 0 60000 65536"/>
              <a:gd name="T3" fmla="*/ 0 60000 65536"/>
              <a:gd name="T4" fmla="*/ 0 h 112013"/>
              <a:gd name="T5" fmla="*/ 112013 h 112013"/>
            </a:gdLst>
            <a:ahLst/>
            <a:cxnLst>
              <a:cxn ang="T2">
                <a:pos x="0" y="T0"/>
              </a:cxn>
              <a:cxn ang="T3">
                <a:pos x="0" y="T1"/>
              </a:cxn>
            </a:cxnLst>
            <a:rect l="0" t="T4" r="0" b="T5"/>
            <a:pathLst>
              <a:path h="112013">
                <a:moveTo>
                  <a:pt x="0" y="0"/>
                </a:moveTo>
                <a:lnTo>
                  <a:pt x="0" y="112013"/>
                </a:lnTo>
              </a:path>
            </a:pathLst>
          </a:custGeom>
          <a:noFill/>
          <a:ln w="8127">
            <a:solidFill>
              <a:srgbClr val="28166F"/>
            </a:solidFill>
            <a:round/>
          </a:ln>
        </p:spPr>
        <p:txBody>
          <a:bodyPr lIns="0" tIns="0" rIns="0" bIns="0"/>
          <a:lstStyle/>
          <a:p>
            <a:endParaRPr lang="el-GR"/>
          </a:p>
        </p:txBody>
      </p:sp>
      <p:sp>
        <p:nvSpPr>
          <p:cNvPr id="48131" name="object 1028"/>
          <p:cNvSpPr/>
          <p:nvPr/>
        </p:nvSpPr>
        <p:spPr bwMode="auto">
          <a:xfrm>
            <a:off x="1689100" y="4071938"/>
            <a:ext cx="120650" cy="163512"/>
          </a:xfrm>
          <a:custGeom>
            <a:avLst/>
            <a:gdLst>
              <a:gd name="T0" fmla="*/ 120396 w 120396"/>
              <a:gd name="T1" fmla="*/ 0 h 163068"/>
              <a:gd name="T2" fmla="*/ 0 w 120396"/>
              <a:gd name="T3" fmla="*/ 0 h 163068"/>
              <a:gd name="T4" fmla="*/ 61722 w 120396"/>
              <a:gd name="T5" fmla="*/ 163068 h 163068"/>
              <a:gd name="T6" fmla="*/ 120396 w 120396"/>
              <a:gd name="T7" fmla="*/ 0 h 163068"/>
              <a:gd name="T8" fmla="*/ 0 60000 65536"/>
              <a:gd name="T9" fmla="*/ 0 60000 65536"/>
              <a:gd name="T10" fmla="*/ 0 60000 65536"/>
              <a:gd name="T11" fmla="*/ 0 60000 65536"/>
              <a:gd name="T12" fmla="*/ 0 w 120396"/>
              <a:gd name="T13" fmla="*/ 0 h 163068"/>
              <a:gd name="T14" fmla="*/ 120396 w 120396"/>
              <a:gd name="T15" fmla="*/ 163068 h 163068"/>
            </a:gdLst>
            <a:ahLst/>
            <a:cxnLst>
              <a:cxn ang="T8">
                <a:pos x="T0" y="T1"/>
              </a:cxn>
              <a:cxn ang="T9">
                <a:pos x="T2" y="T3"/>
              </a:cxn>
              <a:cxn ang="T10">
                <a:pos x="T4" y="T5"/>
              </a:cxn>
              <a:cxn ang="T11">
                <a:pos x="T6" y="T7"/>
              </a:cxn>
            </a:cxnLst>
            <a:rect l="T12" t="T13" r="T14" b="T15"/>
            <a:pathLst>
              <a:path w="120396" h="163068">
                <a:moveTo>
                  <a:pt x="120396" y="0"/>
                </a:moveTo>
                <a:lnTo>
                  <a:pt x="0" y="0"/>
                </a:lnTo>
                <a:lnTo>
                  <a:pt x="61722" y="163068"/>
                </a:lnTo>
                <a:lnTo>
                  <a:pt x="120396" y="0"/>
                </a:lnTo>
                <a:close/>
              </a:path>
            </a:pathLst>
          </a:custGeom>
          <a:solidFill>
            <a:srgbClr val="28166F"/>
          </a:solidFill>
          <a:ln w="9525">
            <a:noFill/>
            <a:round/>
          </a:ln>
        </p:spPr>
        <p:txBody>
          <a:bodyPr lIns="0" tIns="0" rIns="0" bIns="0"/>
          <a:lstStyle/>
          <a:p>
            <a:endParaRPr lang="el-GR"/>
          </a:p>
        </p:txBody>
      </p:sp>
      <p:sp>
        <p:nvSpPr>
          <p:cNvPr id="48132" name="object 1029"/>
          <p:cNvSpPr/>
          <p:nvPr/>
        </p:nvSpPr>
        <p:spPr bwMode="auto">
          <a:xfrm>
            <a:off x="1689100" y="4071938"/>
            <a:ext cx="120650" cy="163512"/>
          </a:xfrm>
          <a:custGeom>
            <a:avLst/>
            <a:gdLst>
              <a:gd name="T0" fmla="*/ 61722 w 120396"/>
              <a:gd name="T1" fmla="*/ 163068 h 163068"/>
              <a:gd name="T2" fmla="*/ 120396 w 120396"/>
              <a:gd name="T3" fmla="*/ 0 h 163068"/>
              <a:gd name="T4" fmla="*/ 0 w 120396"/>
              <a:gd name="T5" fmla="*/ 0 h 163068"/>
              <a:gd name="T6" fmla="*/ 61722 w 120396"/>
              <a:gd name="T7" fmla="*/ 163068 h 163068"/>
              <a:gd name="T8" fmla="*/ 0 60000 65536"/>
              <a:gd name="T9" fmla="*/ 0 60000 65536"/>
              <a:gd name="T10" fmla="*/ 0 60000 65536"/>
              <a:gd name="T11" fmla="*/ 0 60000 65536"/>
              <a:gd name="T12" fmla="*/ 0 w 120396"/>
              <a:gd name="T13" fmla="*/ 0 h 163068"/>
              <a:gd name="T14" fmla="*/ 120396 w 120396"/>
              <a:gd name="T15" fmla="*/ 163068 h 163068"/>
            </a:gdLst>
            <a:ahLst/>
            <a:cxnLst>
              <a:cxn ang="T8">
                <a:pos x="T0" y="T1"/>
              </a:cxn>
              <a:cxn ang="T9">
                <a:pos x="T2" y="T3"/>
              </a:cxn>
              <a:cxn ang="T10">
                <a:pos x="T4" y="T5"/>
              </a:cxn>
              <a:cxn ang="T11">
                <a:pos x="T6" y="T7"/>
              </a:cxn>
            </a:cxnLst>
            <a:rect l="T12" t="T13" r="T14" b="T15"/>
            <a:pathLst>
              <a:path w="120396" h="163068">
                <a:moveTo>
                  <a:pt x="61722" y="163068"/>
                </a:moveTo>
                <a:lnTo>
                  <a:pt x="120396" y="0"/>
                </a:lnTo>
                <a:lnTo>
                  <a:pt x="0" y="0"/>
                </a:lnTo>
                <a:lnTo>
                  <a:pt x="61722" y="163068"/>
                </a:lnTo>
                <a:close/>
              </a:path>
            </a:pathLst>
          </a:custGeom>
          <a:noFill/>
          <a:ln w="3390">
            <a:solidFill>
              <a:srgbClr val="28166F"/>
            </a:solidFill>
            <a:round/>
          </a:ln>
        </p:spPr>
        <p:txBody>
          <a:bodyPr lIns="0" tIns="0" rIns="0" bIns="0"/>
          <a:lstStyle/>
          <a:p>
            <a:endParaRPr lang="el-GR"/>
          </a:p>
        </p:txBody>
      </p:sp>
      <p:sp>
        <p:nvSpPr>
          <p:cNvPr id="48133" name="object 1030"/>
          <p:cNvSpPr/>
          <p:nvPr/>
        </p:nvSpPr>
        <p:spPr bwMode="auto">
          <a:xfrm>
            <a:off x="2346325" y="4076700"/>
            <a:ext cx="125413" cy="163513"/>
          </a:xfrm>
          <a:custGeom>
            <a:avLst/>
            <a:gdLst>
              <a:gd name="T0" fmla="*/ 124206 w 124206"/>
              <a:gd name="T1" fmla="*/ 0 h 162305"/>
              <a:gd name="T2" fmla="*/ 0 w 124206"/>
              <a:gd name="T3" fmla="*/ 0 h 162305"/>
              <a:gd name="T4" fmla="*/ 63245 w 124206"/>
              <a:gd name="T5" fmla="*/ 162305 h 162305"/>
              <a:gd name="T6" fmla="*/ 124206 w 124206"/>
              <a:gd name="T7" fmla="*/ 0 h 162305"/>
              <a:gd name="T8" fmla="*/ 0 60000 65536"/>
              <a:gd name="T9" fmla="*/ 0 60000 65536"/>
              <a:gd name="T10" fmla="*/ 0 60000 65536"/>
              <a:gd name="T11" fmla="*/ 0 60000 65536"/>
              <a:gd name="T12" fmla="*/ 0 w 124206"/>
              <a:gd name="T13" fmla="*/ 0 h 162305"/>
              <a:gd name="T14" fmla="*/ 124206 w 124206"/>
              <a:gd name="T15" fmla="*/ 162305 h 162305"/>
            </a:gdLst>
            <a:ahLst/>
            <a:cxnLst>
              <a:cxn ang="T8">
                <a:pos x="T0" y="T1"/>
              </a:cxn>
              <a:cxn ang="T9">
                <a:pos x="T2" y="T3"/>
              </a:cxn>
              <a:cxn ang="T10">
                <a:pos x="T4" y="T5"/>
              </a:cxn>
              <a:cxn ang="T11">
                <a:pos x="T6" y="T7"/>
              </a:cxn>
            </a:cxnLst>
            <a:rect l="T12" t="T13" r="T14" b="T15"/>
            <a:pathLst>
              <a:path w="124206" h="162305">
                <a:moveTo>
                  <a:pt x="124206" y="0"/>
                </a:moveTo>
                <a:lnTo>
                  <a:pt x="0" y="0"/>
                </a:lnTo>
                <a:lnTo>
                  <a:pt x="63245" y="162305"/>
                </a:lnTo>
                <a:lnTo>
                  <a:pt x="124206" y="0"/>
                </a:lnTo>
                <a:close/>
              </a:path>
            </a:pathLst>
          </a:custGeom>
          <a:solidFill>
            <a:srgbClr val="28166F"/>
          </a:solidFill>
          <a:ln w="9525">
            <a:noFill/>
            <a:round/>
          </a:ln>
        </p:spPr>
        <p:txBody>
          <a:bodyPr lIns="0" tIns="0" rIns="0" bIns="0"/>
          <a:lstStyle/>
          <a:p>
            <a:endParaRPr lang="el-GR"/>
          </a:p>
        </p:txBody>
      </p:sp>
      <p:sp>
        <p:nvSpPr>
          <p:cNvPr id="48134" name="object 1031"/>
          <p:cNvSpPr/>
          <p:nvPr/>
        </p:nvSpPr>
        <p:spPr bwMode="auto">
          <a:xfrm>
            <a:off x="2346325" y="4076700"/>
            <a:ext cx="125413" cy="163513"/>
          </a:xfrm>
          <a:custGeom>
            <a:avLst/>
            <a:gdLst>
              <a:gd name="T0" fmla="*/ 63245 w 124206"/>
              <a:gd name="T1" fmla="*/ 162305 h 162305"/>
              <a:gd name="T2" fmla="*/ 124206 w 124206"/>
              <a:gd name="T3" fmla="*/ 0 h 162305"/>
              <a:gd name="T4" fmla="*/ 0 w 124206"/>
              <a:gd name="T5" fmla="*/ 0 h 162305"/>
              <a:gd name="T6" fmla="*/ 63245 w 124206"/>
              <a:gd name="T7" fmla="*/ 162305 h 162305"/>
              <a:gd name="T8" fmla="*/ 0 60000 65536"/>
              <a:gd name="T9" fmla="*/ 0 60000 65536"/>
              <a:gd name="T10" fmla="*/ 0 60000 65536"/>
              <a:gd name="T11" fmla="*/ 0 60000 65536"/>
              <a:gd name="T12" fmla="*/ 0 w 124206"/>
              <a:gd name="T13" fmla="*/ 0 h 162305"/>
              <a:gd name="T14" fmla="*/ 124206 w 124206"/>
              <a:gd name="T15" fmla="*/ 162305 h 162305"/>
            </a:gdLst>
            <a:ahLst/>
            <a:cxnLst>
              <a:cxn ang="T8">
                <a:pos x="T0" y="T1"/>
              </a:cxn>
              <a:cxn ang="T9">
                <a:pos x="T2" y="T3"/>
              </a:cxn>
              <a:cxn ang="T10">
                <a:pos x="T4" y="T5"/>
              </a:cxn>
              <a:cxn ang="T11">
                <a:pos x="T6" y="T7"/>
              </a:cxn>
            </a:cxnLst>
            <a:rect l="T12" t="T13" r="T14" b="T15"/>
            <a:pathLst>
              <a:path w="124206" h="162305">
                <a:moveTo>
                  <a:pt x="63245" y="162305"/>
                </a:moveTo>
                <a:lnTo>
                  <a:pt x="124206" y="0"/>
                </a:lnTo>
                <a:lnTo>
                  <a:pt x="0" y="0"/>
                </a:lnTo>
                <a:lnTo>
                  <a:pt x="63245" y="162305"/>
                </a:lnTo>
                <a:close/>
              </a:path>
            </a:pathLst>
          </a:custGeom>
          <a:noFill/>
          <a:ln w="3390">
            <a:solidFill>
              <a:srgbClr val="28166F"/>
            </a:solidFill>
            <a:round/>
          </a:ln>
        </p:spPr>
        <p:txBody>
          <a:bodyPr lIns="0" tIns="0" rIns="0" bIns="0"/>
          <a:lstStyle/>
          <a:p>
            <a:endParaRPr lang="el-GR"/>
          </a:p>
        </p:txBody>
      </p:sp>
      <p:sp>
        <p:nvSpPr>
          <p:cNvPr id="48135" name="object 1032"/>
          <p:cNvSpPr/>
          <p:nvPr/>
        </p:nvSpPr>
        <p:spPr bwMode="auto">
          <a:xfrm>
            <a:off x="3003550" y="4078288"/>
            <a:ext cx="120650" cy="163512"/>
          </a:xfrm>
          <a:custGeom>
            <a:avLst/>
            <a:gdLst>
              <a:gd name="T0" fmla="*/ 121919 w 121919"/>
              <a:gd name="T1" fmla="*/ 0 h 163067"/>
              <a:gd name="T2" fmla="*/ 0 w 121919"/>
              <a:gd name="T3" fmla="*/ 0 h 163067"/>
              <a:gd name="T4" fmla="*/ 62484 w 121919"/>
              <a:gd name="T5" fmla="*/ 163067 h 163067"/>
              <a:gd name="T6" fmla="*/ 121919 w 121919"/>
              <a:gd name="T7" fmla="*/ 0 h 163067"/>
              <a:gd name="T8" fmla="*/ 0 60000 65536"/>
              <a:gd name="T9" fmla="*/ 0 60000 65536"/>
              <a:gd name="T10" fmla="*/ 0 60000 65536"/>
              <a:gd name="T11" fmla="*/ 0 60000 65536"/>
              <a:gd name="T12" fmla="*/ 0 w 121919"/>
              <a:gd name="T13" fmla="*/ 0 h 163067"/>
              <a:gd name="T14" fmla="*/ 121919 w 121919"/>
              <a:gd name="T15" fmla="*/ 163067 h 163067"/>
            </a:gdLst>
            <a:ahLst/>
            <a:cxnLst>
              <a:cxn ang="T8">
                <a:pos x="T0" y="T1"/>
              </a:cxn>
              <a:cxn ang="T9">
                <a:pos x="T2" y="T3"/>
              </a:cxn>
              <a:cxn ang="T10">
                <a:pos x="T4" y="T5"/>
              </a:cxn>
              <a:cxn ang="T11">
                <a:pos x="T6" y="T7"/>
              </a:cxn>
            </a:cxnLst>
            <a:rect l="T12" t="T13" r="T14" b="T15"/>
            <a:pathLst>
              <a:path w="121919" h="163067">
                <a:moveTo>
                  <a:pt x="121919" y="0"/>
                </a:moveTo>
                <a:lnTo>
                  <a:pt x="0" y="0"/>
                </a:lnTo>
                <a:lnTo>
                  <a:pt x="62484" y="163067"/>
                </a:lnTo>
                <a:lnTo>
                  <a:pt x="121919" y="0"/>
                </a:lnTo>
                <a:close/>
              </a:path>
            </a:pathLst>
          </a:custGeom>
          <a:solidFill>
            <a:srgbClr val="28166F"/>
          </a:solidFill>
          <a:ln w="9525">
            <a:noFill/>
            <a:round/>
          </a:ln>
        </p:spPr>
        <p:txBody>
          <a:bodyPr lIns="0" tIns="0" rIns="0" bIns="0"/>
          <a:lstStyle/>
          <a:p>
            <a:endParaRPr lang="el-GR"/>
          </a:p>
        </p:txBody>
      </p:sp>
      <p:sp>
        <p:nvSpPr>
          <p:cNvPr id="48136" name="object 1033"/>
          <p:cNvSpPr/>
          <p:nvPr/>
        </p:nvSpPr>
        <p:spPr bwMode="auto">
          <a:xfrm>
            <a:off x="3003550" y="4078288"/>
            <a:ext cx="120650" cy="163512"/>
          </a:xfrm>
          <a:custGeom>
            <a:avLst/>
            <a:gdLst>
              <a:gd name="T0" fmla="*/ 62484 w 121919"/>
              <a:gd name="T1" fmla="*/ 163067 h 163067"/>
              <a:gd name="T2" fmla="*/ 121919 w 121919"/>
              <a:gd name="T3" fmla="*/ 0 h 163067"/>
              <a:gd name="T4" fmla="*/ 0 w 121919"/>
              <a:gd name="T5" fmla="*/ 0 h 163067"/>
              <a:gd name="T6" fmla="*/ 62484 w 121919"/>
              <a:gd name="T7" fmla="*/ 163067 h 163067"/>
              <a:gd name="T8" fmla="*/ 0 60000 65536"/>
              <a:gd name="T9" fmla="*/ 0 60000 65536"/>
              <a:gd name="T10" fmla="*/ 0 60000 65536"/>
              <a:gd name="T11" fmla="*/ 0 60000 65536"/>
              <a:gd name="T12" fmla="*/ 0 w 121919"/>
              <a:gd name="T13" fmla="*/ 0 h 163067"/>
              <a:gd name="T14" fmla="*/ 121919 w 121919"/>
              <a:gd name="T15" fmla="*/ 163067 h 163067"/>
            </a:gdLst>
            <a:ahLst/>
            <a:cxnLst>
              <a:cxn ang="T8">
                <a:pos x="T0" y="T1"/>
              </a:cxn>
              <a:cxn ang="T9">
                <a:pos x="T2" y="T3"/>
              </a:cxn>
              <a:cxn ang="T10">
                <a:pos x="T4" y="T5"/>
              </a:cxn>
              <a:cxn ang="T11">
                <a:pos x="T6" y="T7"/>
              </a:cxn>
            </a:cxnLst>
            <a:rect l="T12" t="T13" r="T14" b="T15"/>
            <a:pathLst>
              <a:path w="121919" h="163067">
                <a:moveTo>
                  <a:pt x="62484" y="163067"/>
                </a:moveTo>
                <a:lnTo>
                  <a:pt x="121919" y="0"/>
                </a:lnTo>
                <a:lnTo>
                  <a:pt x="0" y="0"/>
                </a:lnTo>
                <a:lnTo>
                  <a:pt x="62484" y="163067"/>
                </a:lnTo>
                <a:close/>
              </a:path>
            </a:pathLst>
          </a:custGeom>
          <a:noFill/>
          <a:ln w="3390">
            <a:solidFill>
              <a:srgbClr val="28166F"/>
            </a:solidFill>
            <a:round/>
          </a:ln>
        </p:spPr>
        <p:txBody>
          <a:bodyPr lIns="0" tIns="0" rIns="0" bIns="0"/>
          <a:lstStyle/>
          <a:p>
            <a:endParaRPr lang="el-GR"/>
          </a:p>
        </p:txBody>
      </p:sp>
      <p:sp>
        <p:nvSpPr>
          <p:cNvPr id="48137" name="object 1034"/>
          <p:cNvSpPr/>
          <p:nvPr/>
        </p:nvSpPr>
        <p:spPr bwMode="auto">
          <a:xfrm>
            <a:off x="3654425" y="4076700"/>
            <a:ext cx="120650" cy="163513"/>
          </a:xfrm>
          <a:custGeom>
            <a:avLst/>
            <a:gdLst>
              <a:gd name="T0" fmla="*/ 121920 w 121920"/>
              <a:gd name="T1" fmla="*/ 0 h 162305"/>
              <a:gd name="T2" fmla="*/ 0 w 121920"/>
              <a:gd name="T3" fmla="*/ 0 h 162305"/>
              <a:gd name="T4" fmla="*/ 62484 w 121920"/>
              <a:gd name="T5" fmla="*/ 162305 h 162305"/>
              <a:gd name="T6" fmla="*/ 121920 w 121920"/>
              <a:gd name="T7" fmla="*/ 0 h 162305"/>
              <a:gd name="T8" fmla="*/ 0 60000 65536"/>
              <a:gd name="T9" fmla="*/ 0 60000 65536"/>
              <a:gd name="T10" fmla="*/ 0 60000 65536"/>
              <a:gd name="T11" fmla="*/ 0 60000 65536"/>
              <a:gd name="T12" fmla="*/ 0 w 121920"/>
              <a:gd name="T13" fmla="*/ 0 h 162305"/>
              <a:gd name="T14" fmla="*/ 121920 w 121920"/>
              <a:gd name="T15" fmla="*/ 162305 h 162305"/>
            </a:gdLst>
            <a:ahLst/>
            <a:cxnLst>
              <a:cxn ang="T8">
                <a:pos x="T0" y="T1"/>
              </a:cxn>
              <a:cxn ang="T9">
                <a:pos x="T2" y="T3"/>
              </a:cxn>
              <a:cxn ang="T10">
                <a:pos x="T4" y="T5"/>
              </a:cxn>
              <a:cxn ang="T11">
                <a:pos x="T6" y="T7"/>
              </a:cxn>
            </a:cxnLst>
            <a:rect l="T12" t="T13" r="T14" b="T15"/>
            <a:pathLst>
              <a:path w="121920" h="162305">
                <a:moveTo>
                  <a:pt x="121920" y="0"/>
                </a:moveTo>
                <a:lnTo>
                  <a:pt x="0" y="0"/>
                </a:lnTo>
                <a:lnTo>
                  <a:pt x="62484" y="162305"/>
                </a:lnTo>
                <a:lnTo>
                  <a:pt x="121920" y="0"/>
                </a:lnTo>
                <a:close/>
              </a:path>
            </a:pathLst>
          </a:custGeom>
          <a:solidFill>
            <a:srgbClr val="28166F"/>
          </a:solidFill>
          <a:ln w="9525">
            <a:noFill/>
            <a:round/>
          </a:ln>
        </p:spPr>
        <p:txBody>
          <a:bodyPr lIns="0" tIns="0" rIns="0" bIns="0"/>
          <a:lstStyle/>
          <a:p>
            <a:endParaRPr lang="el-GR"/>
          </a:p>
        </p:txBody>
      </p:sp>
      <p:sp>
        <p:nvSpPr>
          <p:cNvPr id="48138" name="object 1035"/>
          <p:cNvSpPr/>
          <p:nvPr/>
        </p:nvSpPr>
        <p:spPr bwMode="auto">
          <a:xfrm>
            <a:off x="3654425" y="4076700"/>
            <a:ext cx="120650" cy="163513"/>
          </a:xfrm>
          <a:custGeom>
            <a:avLst/>
            <a:gdLst>
              <a:gd name="T0" fmla="*/ 62484 w 121920"/>
              <a:gd name="T1" fmla="*/ 162305 h 162305"/>
              <a:gd name="T2" fmla="*/ 121920 w 121920"/>
              <a:gd name="T3" fmla="*/ 0 h 162305"/>
              <a:gd name="T4" fmla="*/ 0 w 121920"/>
              <a:gd name="T5" fmla="*/ 0 h 162305"/>
              <a:gd name="T6" fmla="*/ 62484 w 121920"/>
              <a:gd name="T7" fmla="*/ 162305 h 162305"/>
              <a:gd name="T8" fmla="*/ 0 60000 65536"/>
              <a:gd name="T9" fmla="*/ 0 60000 65536"/>
              <a:gd name="T10" fmla="*/ 0 60000 65536"/>
              <a:gd name="T11" fmla="*/ 0 60000 65536"/>
              <a:gd name="T12" fmla="*/ 0 w 121920"/>
              <a:gd name="T13" fmla="*/ 0 h 162305"/>
              <a:gd name="T14" fmla="*/ 121920 w 121920"/>
              <a:gd name="T15" fmla="*/ 162305 h 162305"/>
            </a:gdLst>
            <a:ahLst/>
            <a:cxnLst>
              <a:cxn ang="T8">
                <a:pos x="T0" y="T1"/>
              </a:cxn>
              <a:cxn ang="T9">
                <a:pos x="T2" y="T3"/>
              </a:cxn>
              <a:cxn ang="T10">
                <a:pos x="T4" y="T5"/>
              </a:cxn>
              <a:cxn ang="T11">
                <a:pos x="T6" y="T7"/>
              </a:cxn>
            </a:cxnLst>
            <a:rect l="T12" t="T13" r="T14" b="T15"/>
            <a:pathLst>
              <a:path w="121920" h="162305">
                <a:moveTo>
                  <a:pt x="62484" y="162305"/>
                </a:moveTo>
                <a:lnTo>
                  <a:pt x="121920" y="0"/>
                </a:lnTo>
                <a:lnTo>
                  <a:pt x="0" y="0"/>
                </a:lnTo>
                <a:lnTo>
                  <a:pt x="62484" y="162305"/>
                </a:lnTo>
                <a:close/>
              </a:path>
            </a:pathLst>
          </a:custGeom>
          <a:noFill/>
          <a:ln w="3390">
            <a:solidFill>
              <a:srgbClr val="28166F"/>
            </a:solidFill>
            <a:round/>
          </a:ln>
        </p:spPr>
        <p:txBody>
          <a:bodyPr lIns="0" tIns="0" rIns="0" bIns="0"/>
          <a:lstStyle/>
          <a:p>
            <a:endParaRPr lang="el-GR"/>
          </a:p>
        </p:txBody>
      </p:sp>
      <p:sp>
        <p:nvSpPr>
          <p:cNvPr id="48139" name="object 1036"/>
          <p:cNvSpPr/>
          <p:nvPr/>
        </p:nvSpPr>
        <p:spPr bwMode="auto">
          <a:xfrm>
            <a:off x="4310063" y="4078288"/>
            <a:ext cx="123825" cy="163512"/>
          </a:xfrm>
          <a:custGeom>
            <a:avLst/>
            <a:gdLst>
              <a:gd name="T0" fmla="*/ 123444 w 123444"/>
              <a:gd name="T1" fmla="*/ 0 h 163067"/>
              <a:gd name="T2" fmla="*/ 0 w 123444"/>
              <a:gd name="T3" fmla="*/ 0 h 163067"/>
              <a:gd name="T4" fmla="*/ 64008 w 123444"/>
              <a:gd name="T5" fmla="*/ 163067 h 163067"/>
              <a:gd name="T6" fmla="*/ 123444 w 123444"/>
              <a:gd name="T7" fmla="*/ 0 h 163067"/>
              <a:gd name="T8" fmla="*/ 0 60000 65536"/>
              <a:gd name="T9" fmla="*/ 0 60000 65536"/>
              <a:gd name="T10" fmla="*/ 0 60000 65536"/>
              <a:gd name="T11" fmla="*/ 0 60000 65536"/>
              <a:gd name="T12" fmla="*/ 0 w 123444"/>
              <a:gd name="T13" fmla="*/ 0 h 163067"/>
              <a:gd name="T14" fmla="*/ 123444 w 123444"/>
              <a:gd name="T15" fmla="*/ 163067 h 163067"/>
            </a:gdLst>
            <a:ahLst/>
            <a:cxnLst>
              <a:cxn ang="T8">
                <a:pos x="T0" y="T1"/>
              </a:cxn>
              <a:cxn ang="T9">
                <a:pos x="T2" y="T3"/>
              </a:cxn>
              <a:cxn ang="T10">
                <a:pos x="T4" y="T5"/>
              </a:cxn>
              <a:cxn ang="T11">
                <a:pos x="T6" y="T7"/>
              </a:cxn>
            </a:cxnLst>
            <a:rect l="T12" t="T13" r="T14" b="T15"/>
            <a:pathLst>
              <a:path w="123444" h="163067">
                <a:moveTo>
                  <a:pt x="123444" y="0"/>
                </a:moveTo>
                <a:lnTo>
                  <a:pt x="0" y="0"/>
                </a:lnTo>
                <a:lnTo>
                  <a:pt x="64008" y="163067"/>
                </a:lnTo>
                <a:lnTo>
                  <a:pt x="123444" y="0"/>
                </a:lnTo>
                <a:close/>
              </a:path>
            </a:pathLst>
          </a:custGeom>
          <a:solidFill>
            <a:srgbClr val="28166F"/>
          </a:solidFill>
          <a:ln w="9525">
            <a:noFill/>
            <a:round/>
          </a:ln>
        </p:spPr>
        <p:txBody>
          <a:bodyPr lIns="0" tIns="0" rIns="0" bIns="0"/>
          <a:lstStyle/>
          <a:p>
            <a:endParaRPr lang="el-GR"/>
          </a:p>
        </p:txBody>
      </p:sp>
      <p:sp>
        <p:nvSpPr>
          <p:cNvPr id="48140" name="object 1037"/>
          <p:cNvSpPr/>
          <p:nvPr/>
        </p:nvSpPr>
        <p:spPr bwMode="auto">
          <a:xfrm>
            <a:off x="4310063" y="4078288"/>
            <a:ext cx="123825" cy="163512"/>
          </a:xfrm>
          <a:custGeom>
            <a:avLst/>
            <a:gdLst>
              <a:gd name="T0" fmla="*/ 64008 w 123444"/>
              <a:gd name="T1" fmla="*/ 163067 h 163067"/>
              <a:gd name="T2" fmla="*/ 123444 w 123444"/>
              <a:gd name="T3" fmla="*/ 0 h 163067"/>
              <a:gd name="T4" fmla="*/ 0 w 123444"/>
              <a:gd name="T5" fmla="*/ 0 h 163067"/>
              <a:gd name="T6" fmla="*/ 64008 w 123444"/>
              <a:gd name="T7" fmla="*/ 163067 h 163067"/>
              <a:gd name="T8" fmla="*/ 0 60000 65536"/>
              <a:gd name="T9" fmla="*/ 0 60000 65536"/>
              <a:gd name="T10" fmla="*/ 0 60000 65536"/>
              <a:gd name="T11" fmla="*/ 0 60000 65536"/>
              <a:gd name="T12" fmla="*/ 0 w 123444"/>
              <a:gd name="T13" fmla="*/ 0 h 163067"/>
              <a:gd name="T14" fmla="*/ 123444 w 123444"/>
              <a:gd name="T15" fmla="*/ 163067 h 163067"/>
            </a:gdLst>
            <a:ahLst/>
            <a:cxnLst>
              <a:cxn ang="T8">
                <a:pos x="T0" y="T1"/>
              </a:cxn>
              <a:cxn ang="T9">
                <a:pos x="T2" y="T3"/>
              </a:cxn>
              <a:cxn ang="T10">
                <a:pos x="T4" y="T5"/>
              </a:cxn>
              <a:cxn ang="T11">
                <a:pos x="T6" y="T7"/>
              </a:cxn>
            </a:cxnLst>
            <a:rect l="T12" t="T13" r="T14" b="T15"/>
            <a:pathLst>
              <a:path w="123444" h="163067">
                <a:moveTo>
                  <a:pt x="64008" y="163067"/>
                </a:moveTo>
                <a:lnTo>
                  <a:pt x="123444" y="0"/>
                </a:lnTo>
                <a:lnTo>
                  <a:pt x="0" y="0"/>
                </a:lnTo>
                <a:lnTo>
                  <a:pt x="64008" y="163067"/>
                </a:lnTo>
                <a:close/>
              </a:path>
            </a:pathLst>
          </a:custGeom>
          <a:noFill/>
          <a:ln w="3390">
            <a:solidFill>
              <a:srgbClr val="28166F"/>
            </a:solidFill>
            <a:round/>
          </a:ln>
        </p:spPr>
        <p:txBody>
          <a:bodyPr lIns="0" tIns="0" rIns="0" bIns="0"/>
          <a:lstStyle/>
          <a:p>
            <a:endParaRPr lang="el-GR"/>
          </a:p>
        </p:txBody>
      </p:sp>
      <p:sp>
        <p:nvSpPr>
          <p:cNvPr id="48141" name="object 1038"/>
          <p:cNvSpPr/>
          <p:nvPr/>
        </p:nvSpPr>
        <p:spPr bwMode="auto">
          <a:xfrm>
            <a:off x="4965700" y="4076700"/>
            <a:ext cx="119063" cy="163513"/>
          </a:xfrm>
          <a:custGeom>
            <a:avLst/>
            <a:gdLst>
              <a:gd name="T0" fmla="*/ 120395 w 120395"/>
              <a:gd name="T1" fmla="*/ 0 h 162305"/>
              <a:gd name="T2" fmla="*/ 0 w 120395"/>
              <a:gd name="T3" fmla="*/ 0 h 162305"/>
              <a:gd name="T4" fmla="*/ 61721 w 120395"/>
              <a:gd name="T5" fmla="*/ 162305 h 162305"/>
              <a:gd name="T6" fmla="*/ 120395 w 120395"/>
              <a:gd name="T7" fmla="*/ 0 h 162305"/>
              <a:gd name="T8" fmla="*/ 0 60000 65536"/>
              <a:gd name="T9" fmla="*/ 0 60000 65536"/>
              <a:gd name="T10" fmla="*/ 0 60000 65536"/>
              <a:gd name="T11" fmla="*/ 0 60000 65536"/>
              <a:gd name="T12" fmla="*/ 0 w 120395"/>
              <a:gd name="T13" fmla="*/ 0 h 162305"/>
              <a:gd name="T14" fmla="*/ 120395 w 120395"/>
              <a:gd name="T15" fmla="*/ 162305 h 162305"/>
            </a:gdLst>
            <a:ahLst/>
            <a:cxnLst>
              <a:cxn ang="T8">
                <a:pos x="T0" y="T1"/>
              </a:cxn>
              <a:cxn ang="T9">
                <a:pos x="T2" y="T3"/>
              </a:cxn>
              <a:cxn ang="T10">
                <a:pos x="T4" y="T5"/>
              </a:cxn>
              <a:cxn ang="T11">
                <a:pos x="T6" y="T7"/>
              </a:cxn>
            </a:cxnLst>
            <a:rect l="T12" t="T13" r="T14" b="T15"/>
            <a:pathLst>
              <a:path w="120395" h="162305">
                <a:moveTo>
                  <a:pt x="120395" y="0"/>
                </a:moveTo>
                <a:lnTo>
                  <a:pt x="0" y="0"/>
                </a:lnTo>
                <a:lnTo>
                  <a:pt x="61721" y="162305"/>
                </a:lnTo>
                <a:lnTo>
                  <a:pt x="120395" y="0"/>
                </a:lnTo>
                <a:close/>
              </a:path>
            </a:pathLst>
          </a:custGeom>
          <a:solidFill>
            <a:srgbClr val="28166F"/>
          </a:solidFill>
          <a:ln w="9525">
            <a:noFill/>
            <a:round/>
          </a:ln>
        </p:spPr>
        <p:txBody>
          <a:bodyPr lIns="0" tIns="0" rIns="0" bIns="0"/>
          <a:lstStyle/>
          <a:p>
            <a:endParaRPr lang="el-GR"/>
          </a:p>
        </p:txBody>
      </p:sp>
      <p:sp>
        <p:nvSpPr>
          <p:cNvPr id="48142" name="object 1039"/>
          <p:cNvSpPr/>
          <p:nvPr/>
        </p:nvSpPr>
        <p:spPr bwMode="auto">
          <a:xfrm>
            <a:off x="4965700" y="4076700"/>
            <a:ext cx="119063" cy="163513"/>
          </a:xfrm>
          <a:custGeom>
            <a:avLst/>
            <a:gdLst>
              <a:gd name="T0" fmla="*/ 61721 w 120395"/>
              <a:gd name="T1" fmla="*/ 162305 h 162305"/>
              <a:gd name="T2" fmla="*/ 120395 w 120395"/>
              <a:gd name="T3" fmla="*/ 0 h 162305"/>
              <a:gd name="T4" fmla="*/ 0 w 120395"/>
              <a:gd name="T5" fmla="*/ 0 h 162305"/>
              <a:gd name="T6" fmla="*/ 61721 w 120395"/>
              <a:gd name="T7" fmla="*/ 162305 h 162305"/>
              <a:gd name="T8" fmla="*/ 0 60000 65536"/>
              <a:gd name="T9" fmla="*/ 0 60000 65536"/>
              <a:gd name="T10" fmla="*/ 0 60000 65536"/>
              <a:gd name="T11" fmla="*/ 0 60000 65536"/>
              <a:gd name="T12" fmla="*/ 0 w 120395"/>
              <a:gd name="T13" fmla="*/ 0 h 162305"/>
              <a:gd name="T14" fmla="*/ 120395 w 120395"/>
              <a:gd name="T15" fmla="*/ 162305 h 162305"/>
            </a:gdLst>
            <a:ahLst/>
            <a:cxnLst>
              <a:cxn ang="T8">
                <a:pos x="T0" y="T1"/>
              </a:cxn>
              <a:cxn ang="T9">
                <a:pos x="T2" y="T3"/>
              </a:cxn>
              <a:cxn ang="T10">
                <a:pos x="T4" y="T5"/>
              </a:cxn>
              <a:cxn ang="T11">
                <a:pos x="T6" y="T7"/>
              </a:cxn>
            </a:cxnLst>
            <a:rect l="T12" t="T13" r="T14" b="T15"/>
            <a:pathLst>
              <a:path w="120395" h="162305">
                <a:moveTo>
                  <a:pt x="61721" y="162305"/>
                </a:moveTo>
                <a:lnTo>
                  <a:pt x="120395" y="0"/>
                </a:lnTo>
                <a:lnTo>
                  <a:pt x="0" y="0"/>
                </a:lnTo>
                <a:lnTo>
                  <a:pt x="61721" y="162305"/>
                </a:lnTo>
                <a:close/>
              </a:path>
            </a:pathLst>
          </a:custGeom>
          <a:noFill/>
          <a:ln w="3390">
            <a:solidFill>
              <a:srgbClr val="28166F"/>
            </a:solidFill>
            <a:round/>
          </a:ln>
        </p:spPr>
        <p:txBody>
          <a:bodyPr lIns="0" tIns="0" rIns="0" bIns="0"/>
          <a:lstStyle/>
          <a:p>
            <a:endParaRPr lang="el-GR"/>
          </a:p>
        </p:txBody>
      </p:sp>
      <p:sp>
        <p:nvSpPr>
          <p:cNvPr id="48143" name="object 1040"/>
          <p:cNvSpPr/>
          <p:nvPr/>
        </p:nvSpPr>
        <p:spPr bwMode="auto">
          <a:xfrm>
            <a:off x="644525" y="5062538"/>
            <a:ext cx="119063" cy="160337"/>
          </a:xfrm>
          <a:custGeom>
            <a:avLst/>
            <a:gdLst>
              <a:gd name="T0" fmla="*/ 120395 w 120395"/>
              <a:gd name="T1" fmla="*/ 0 h 160782"/>
              <a:gd name="T2" fmla="*/ 0 w 120395"/>
              <a:gd name="T3" fmla="*/ 0 h 160782"/>
              <a:gd name="T4" fmla="*/ 61722 w 120395"/>
              <a:gd name="T5" fmla="*/ 160782 h 160782"/>
              <a:gd name="T6" fmla="*/ 120395 w 120395"/>
              <a:gd name="T7" fmla="*/ 0 h 160782"/>
              <a:gd name="T8" fmla="*/ 0 60000 65536"/>
              <a:gd name="T9" fmla="*/ 0 60000 65536"/>
              <a:gd name="T10" fmla="*/ 0 60000 65536"/>
              <a:gd name="T11" fmla="*/ 0 60000 65536"/>
              <a:gd name="T12" fmla="*/ 0 w 120395"/>
              <a:gd name="T13" fmla="*/ 0 h 160782"/>
              <a:gd name="T14" fmla="*/ 120395 w 120395"/>
              <a:gd name="T15" fmla="*/ 160782 h 160782"/>
            </a:gdLst>
            <a:ahLst/>
            <a:cxnLst>
              <a:cxn ang="T8">
                <a:pos x="T0" y="T1"/>
              </a:cxn>
              <a:cxn ang="T9">
                <a:pos x="T2" y="T3"/>
              </a:cxn>
              <a:cxn ang="T10">
                <a:pos x="T4" y="T5"/>
              </a:cxn>
              <a:cxn ang="T11">
                <a:pos x="T6" y="T7"/>
              </a:cxn>
            </a:cxnLst>
            <a:rect l="T12" t="T13" r="T14" b="T15"/>
            <a:pathLst>
              <a:path w="120395" h="160782">
                <a:moveTo>
                  <a:pt x="120395" y="0"/>
                </a:moveTo>
                <a:lnTo>
                  <a:pt x="0" y="0"/>
                </a:lnTo>
                <a:lnTo>
                  <a:pt x="61722" y="160782"/>
                </a:lnTo>
                <a:lnTo>
                  <a:pt x="120395" y="0"/>
                </a:lnTo>
                <a:close/>
              </a:path>
            </a:pathLst>
          </a:custGeom>
          <a:solidFill>
            <a:srgbClr val="28166F"/>
          </a:solidFill>
          <a:ln w="9525">
            <a:noFill/>
            <a:round/>
          </a:ln>
        </p:spPr>
        <p:txBody>
          <a:bodyPr lIns="0" tIns="0" rIns="0" bIns="0"/>
          <a:lstStyle/>
          <a:p>
            <a:endParaRPr lang="el-GR"/>
          </a:p>
        </p:txBody>
      </p:sp>
      <p:sp>
        <p:nvSpPr>
          <p:cNvPr id="48144" name="object 1041"/>
          <p:cNvSpPr/>
          <p:nvPr/>
        </p:nvSpPr>
        <p:spPr bwMode="auto">
          <a:xfrm>
            <a:off x="644525" y="5062538"/>
            <a:ext cx="119063" cy="160337"/>
          </a:xfrm>
          <a:custGeom>
            <a:avLst/>
            <a:gdLst>
              <a:gd name="T0" fmla="*/ 61722 w 120395"/>
              <a:gd name="T1" fmla="*/ 160782 h 160782"/>
              <a:gd name="T2" fmla="*/ 120395 w 120395"/>
              <a:gd name="T3" fmla="*/ 0 h 160782"/>
              <a:gd name="T4" fmla="*/ 0 w 120395"/>
              <a:gd name="T5" fmla="*/ 0 h 160782"/>
              <a:gd name="T6" fmla="*/ 61722 w 120395"/>
              <a:gd name="T7" fmla="*/ 160782 h 160782"/>
              <a:gd name="T8" fmla="*/ 0 60000 65536"/>
              <a:gd name="T9" fmla="*/ 0 60000 65536"/>
              <a:gd name="T10" fmla="*/ 0 60000 65536"/>
              <a:gd name="T11" fmla="*/ 0 60000 65536"/>
              <a:gd name="T12" fmla="*/ 0 w 120395"/>
              <a:gd name="T13" fmla="*/ 0 h 160782"/>
              <a:gd name="T14" fmla="*/ 120395 w 120395"/>
              <a:gd name="T15" fmla="*/ 160782 h 160782"/>
            </a:gdLst>
            <a:ahLst/>
            <a:cxnLst>
              <a:cxn ang="T8">
                <a:pos x="T0" y="T1"/>
              </a:cxn>
              <a:cxn ang="T9">
                <a:pos x="T2" y="T3"/>
              </a:cxn>
              <a:cxn ang="T10">
                <a:pos x="T4" y="T5"/>
              </a:cxn>
              <a:cxn ang="T11">
                <a:pos x="T6" y="T7"/>
              </a:cxn>
            </a:cxnLst>
            <a:rect l="T12" t="T13" r="T14" b="T15"/>
            <a:pathLst>
              <a:path w="120395" h="160782">
                <a:moveTo>
                  <a:pt x="61722" y="160782"/>
                </a:moveTo>
                <a:lnTo>
                  <a:pt x="120395" y="0"/>
                </a:lnTo>
                <a:lnTo>
                  <a:pt x="0" y="0"/>
                </a:lnTo>
                <a:lnTo>
                  <a:pt x="61722" y="160782"/>
                </a:lnTo>
                <a:close/>
              </a:path>
            </a:pathLst>
          </a:custGeom>
          <a:noFill/>
          <a:ln w="3390">
            <a:solidFill>
              <a:srgbClr val="28166F"/>
            </a:solidFill>
            <a:round/>
          </a:ln>
        </p:spPr>
        <p:txBody>
          <a:bodyPr lIns="0" tIns="0" rIns="0" bIns="0"/>
          <a:lstStyle/>
          <a:p>
            <a:endParaRPr lang="el-GR"/>
          </a:p>
        </p:txBody>
      </p:sp>
      <p:sp>
        <p:nvSpPr>
          <p:cNvPr id="48145" name="object 1042"/>
          <p:cNvSpPr/>
          <p:nvPr/>
        </p:nvSpPr>
        <p:spPr bwMode="auto">
          <a:xfrm>
            <a:off x="2895600" y="3068638"/>
            <a:ext cx="0" cy="450850"/>
          </a:xfrm>
          <a:custGeom>
            <a:avLst/>
            <a:gdLst>
              <a:gd name="T0" fmla="*/ 0 h 450341"/>
              <a:gd name="T1" fmla="*/ 450341 h 450341"/>
              <a:gd name="T2" fmla="*/ 0 60000 65536"/>
              <a:gd name="T3" fmla="*/ 0 60000 65536"/>
              <a:gd name="T4" fmla="*/ 0 h 450341"/>
              <a:gd name="T5" fmla="*/ 450341 h 450341"/>
            </a:gdLst>
            <a:ahLst/>
            <a:cxnLst>
              <a:cxn ang="T2">
                <a:pos x="0" y="T0"/>
              </a:cxn>
              <a:cxn ang="T3">
                <a:pos x="0" y="T1"/>
              </a:cxn>
            </a:cxnLst>
            <a:rect l="0" t="T4" r="0" b="T5"/>
            <a:pathLst>
              <a:path h="450341">
                <a:moveTo>
                  <a:pt x="0" y="0"/>
                </a:moveTo>
                <a:lnTo>
                  <a:pt x="0" y="450341"/>
                </a:lnTo>
              </a:path>
            </a:pathLst>
          </a:custGeom>
          <a:noFill/>
          <a:ln w="6781">
            <a:solidFill>
              <a:srgbClr val="000000"/>
            </a:solidFill>
            <a:round/>
          </a:ln>
        </p:spPr>
        <p:txBody>
          <a:bodyPr lIns="0" tIns="0" rIns="0" bIns="0"/>
          <a:lstStyle/>
          <a:p>
            <a:endParaRPr lang="el-GR"/>
          </a:p>
        </p:txBody>
      </p:sp>
      <p:sp>
        <p:nvSpPr>
          <p:cNvPr id="48146" name="object 1043"/>
          <p:cNvSpPr/>
          <p:nvPr/>
        </p:nvSpPr>
        <p:spPr bwMode="auto">
          <a:xfrm>
            <a:off x="5449888" y="3360738"/>
            <a:ext cx="0" cy="195262"/>
          </a:xfrm>
          <a:custGeom>
            <a:avLst/>
            <a:gdLst>
              <a:gd name="T0" fmla="*/ 0 h 195072"/>
              <a:gd name="T1" fmla="*/ 195072 h 195072"/>
              <a:gd name="T2" fmla="*/ 0 60000 65536"/>
              <a:gd name="T3" fmla="*/ 0 60000 65536"/>
              <a:gd name="T4" fmla="*/ 0 h 195072"/>
              <a:gd name="T5" fmla="*/ 195072 h 195072"/>
            </a:gdLst>
            <a:ahLst/>
            <a:cxnLst>
              <a:cxn ang="T2">
                <a:pos x="0" y="T0"/>
              </a:cxn>
              <a:cxn ang="T3">
                <a:pos x="0" y="T1"/>
              </a:cxn>
            </a:cxnLst>
            <a:rect l="0" t="T4" r="0" b="T5"/>
            <a:pathLst>
              <a:path h="195072">
                <a:moveTo>
                  <a:pt x="0" y="0"/>
                </a:moveTo>
                <a:lnTo>
                  <a:pt x="0" y="195072"/>
                </a:lnTo>
              </a:path>
            </a:pathLst>
          </a:custGeom>
          <a:noFill/>
          <a:ln w="12699">
            <a:solidFill>
              <a:srgbClr val="28166F"/>
            </a:solidFill>
            <a:round/>
          </a:ln>
        </p:spPr>
        <p:txBody>
          <a:bodyPr lIns="0" tIns="0" rIns="0" bIns="0"/>
          <a:lstStyle/>
          <a:p>
            <a:endParaRPr lang="el-GR"/>
          </a:p>
        </p:txBody>
      </p:sp>
      <p:sp>
        <p:nvSpPr>
          <p:cNvPr id="48147" name="object 1044"/>
          <p:cNvSpPr/>
          <p:nvPr/>
        </p:nvSpPr>
        <p:spPr bwMode="auto">
          <a:xfrm>
            <a:off x="5064125" y="3360738"/>
            <a:ext cx="0" cy="195262"/>
          </a:xfrm>
          <a:custGeom>
            <a:avLst/>
            <a:gdLst>
              <a:gd name="T0" fmla="*/ 0 h 195072"/>
              <a:gd name="T1" fmla="*/ 195072 h 195072"/>
              <a:gd name="T2" fmla="*/ 0 60000 65536"/>
              <a:gd name="T3" fmla="*/ 0 60000 65536"/>
              <a:gd name="T4" fmla="*/ 0 h 195072"/>
              <a:gd name="T5" fmla="*/ 195072 h 195072"/>
            </a:gdLst>
            <a:ahLst/>
            <a:cxnLst>
              <a:cxn ang="T2">
                <a:pos x="0" y="T0"/>
              </a:cxn>
              <a:cxn ang="T3">
                <a:pos x="0" y="T1"/>
              </a:cxn>
            </a:cxnLst>
            <a:rect l="0" t="T4" r="0" b="T5"/>
            <a:pathLst>
              <a:path h="195072">
                <a:moveTo>
                  <a:pt x="0" y="0"/>
                </a:moveTo>
                <a:lnTo>
                  <a:pt x="0" y="195072"/>
                </a:lnTo>
              </a:path>
            </a:pathLst>
          </a:custGeom>
          <a:noFill/>
          <a:ln w="11175">
            <a:solidFill>
              <a:srgbClr val="28166F"/>
            </a:solidFill>
            <a:round/>
          </a:ln>
        </p:spPr>
        <p:txBody>
          <a:bodyPr lIns="0" tIns="0" rIns="0" bIns="0"/>
          <a:lstStyle/>
          <a:p>
            <a:endParaRPr lang="el-GR"/>
          </a:p>
        </p:txBody>
      </p:sp>
      <p:sp>
        <p:nvSpPr>
          <p:cNvPr id="48148" name="object 1045"/>
          <p:cNvSpPr/>
          <p:nvPr/>
        </p:nvSpPr>
        <p:spPr bwMode="auto">
          <a:xfrm>
            <a:off x="4900613" y="3359150"/>
            <a:ext cx="547687" cy="0"/>
          </a:xfrm>
          <a:custGeom>
            <a:avLst/>
            <a:gdLst>
              <a:gd name="T0" fmla="*/ 547115 w 547115"/>
              <a:gd name="T1" fmla="*/ 0 w 547115"/>
              <a:gd name="T2" fmla="*/ 0 60000 65536"/>
              <a:gd name="T3" fmla="*/ 0 60000 65536"/>
              <a:gd name="T4" fmla="*/ 0 w 547115"/>
              <a:gd name="T5" fmla="*/ 547115 w 547115"/>
            </a:gdLst>
            <a:ahLst/>
            <a:cxnLst>
              <a:cxn ang="T2">
                <a:pos x="T0" y="0"/>
              </a:cxn>
              <a:cxn ang="T3">
                <a:pos x="T1" y="0"/>
              </a:cxn>
            </a:cxnLst>
            <a:rect l="T4" t="0" r="T5" b="0"/>
            <a:pathLst>
              <a:path w="547115">
                <a:moveTo>
                  <a:pt x="547115" y="0"/>
                </a:moveTo>
                <a:lnTo>
                  <a:pt x="0" y="0"/>
                </a:lnTo>
              </a:path>
            </a:pathLst>
          </a:custGeom>
          <a:noFill/>
          <a:ln w="5841">
            <a:solidFill>
              <a:srgbClr val="28166F"/>
            </a:solidFill>
            <a:round/>
          </a:ln>
        </p:spPr>
        <p:txBody>
          <a:bodyPr lIns="0" tIns="0" rIns="0" bIns="0"/>
          <a:lstStyle/>
          <a:p>
            <a:endParaRPr lang="el-GR"/>
          </a:p>
        </p:txBody>
      </p:sp>
      <p:sp>
        <p:nvSpPr>
          <p:cNvPr id="48149" name="object 1046"/>
          <p:cNvSpPr/>
          <p:nvPr/>
        </p:nvSpPr>
        <p:spPr bwMode="auto">
          <a:xfrm>
            <a:off x="4900613" y="3557588"/>
            <a:ext cx="547687" cy="0"/>
          </a:xfrm>
          <a:custGeom>
            <a:avLst/>
            <a:gdLst>
              <a:gd name="T0" fmla="*/ 547115 w 547115"/>
              <a:gd name="T1" fmla="*/ 0 w 547115"/>
              <a:gd name="T2" fmla="*/ 0 60000 65536"/>
              <a:gd name="T3" fmla="*/ 0 60000 65536"/>
              <a:gd name="T4" fmla="*/ 0 w 547115"/>
              <a:gd name="T5" fmla="*/ 547115 w 547115"/>
            </a:gdLst>
            <a:ahLst/>
            <a:cxnLst>
              <a:cxn ang="T2">
                <a:pos x="T0" y="0"/>
              </a:cxn>
              <a:cxn ang="T3">
                <a:pos x="T1" y="0"/>
              </a:cxn>
            </a:cxnLst>
            <a:rect l="T4" t="0" r="T5" b="0"/>
            <a:pathLst>
              <a:path w="547115">
                <a:moveTo>
                  <a:pt x="547115" y="0"/>
                </a:moveTo>
                <a:lnTo>
                  <a:pt x="0" y="0"/>
                </a:lnTo>
              </a:path>
            </a:pathLst>
          </a:custGeom>
          <a:noFill/>
          <a:ln w="11937">
            <a:solidFill>
              <a:srgbClr val="28166F"/>
            </a:solidFill>
            <a:round/>
          </a:ln>
        </p:spPr>
        <p:txBody>
          <a:bodyPr lIns="0" tIns="0" rIns="0" bIns="0"/>
          <a:lstStyle/>
          <a:p>
            <a:endParaRPr lang="el-GR"/>
          </a:p>
        </p:txBody>
      </p:sp>
      <p:sp>
        <p:nvSpPr>
          <p:cNvPr id="48150" name="object 1047"/>
          <p:cNvSpPr/>
          <p:nvPr/>
        </p:nvSpPr>
        <p:spPr bwMode="auto">
          <a:xfrm>
            <a:off x="4894263" y="3357563"/>
            <a:ext cx="554037" cy="0"/>
          </a:xfrm>
          <a:custGeom>
            <a:avLst/>
            <a:gdLst>
              <a:gd name="T0" fmla="*/ 0 w 553974"/>
              <a:gd name="T1" fmla="*/ 553974 w 553974"/>
              <a:gd name="T2" fmla="*/ 0 60000 65536"/>
              <a:gd name="T3" fmla="*/ 0 60000 65536"/>
              <a:gd name="T4" fmla="*/ 0 w 553974"/>
              <a:gd name="T5" fmla="*/ 553974 w 553974"/>
            </a:gdLst>
            <a:ahLst/>
            <a:cxnLst>
              <a:cxn ang="T2">
                <a:pos x="T0" y="0"/>
              </a:cxn>
              <a:cxn ang="T3">
                <a:pos x="T1" y="0"/>
              </a:cxn>
            </a:cxnLst>
            <a:rect l="T4" t="0" r="T5" b="0"/>
            <a:pathLst>
              <a:path w="553974">
                <a:moveTo>
                  <a:pt x="0" y="0"/>
                </a:moveTo>
                <a:lnTo>
                  <a:pt x="553974" y="0"/>
                </a:lnTo>
              </a:path>
            </a:pathLst>
          </a:custGeom>
          <a:noFill/>
          <a:ln w="13563">
            <a:solidFill>
              <a:srgbClr val="000000"/>
            </a:solidFill>
            <a:round/>
          </a:ln>
        </p:spPr>
        <p:txBody>
          <a:bodyPr lIns="0" tIns="0" rIns="0" bIns="0"/>
          <a:lstStyle/>
          <a:p>
            <a:endParaRPr lang="el-GR"/>
          </a:p>
        </p:txBody>
      </p:sp>
      <p:sp>
        <p:nvSpPr>
          <p:cNvPr id="48151" name="object 1048"/>
          <p:cNvSpPr/>
          <p:nvPr/>
        </p:nvSpPr>
        <p:spPr bwMode="auto">
          <a:xfrm>
            <a:off x="5403850" y="3557588"/>
            <a:ext cx="14288" cy="1804987"/>
          </a:xfrm>
          <a:custGeom>
            <a:avLst/>
            <a:gdLst>
              <a:gd name="T0" fmla="*/ 0 w 13715"/>
              <a:gd name="T1" fmla="*/ 1805178 h 1805178"/>
              <a:gd name="T2" fmla="*/ 13715 w 13715"/>
              <a:gd name="T3" fmla="*/ 0 h 1805178"/>
              <a:gd name="T4" fmla="*/ 0 60000 65536"/>
              <a:gd name="T5" fmla="*/ 0 60000 65536"/>
              <a:gd name="T6" fmla="*/ 0 w 13715"/>
              <a:gd name="T7" fmla="*/ 0 h 1805178"/>
              <a:gd name="T8" fmla="*/ 13715 w 13715"/>
              <a:gd name="T9" fmla="*/ 1805178 h 1805178"/>
            </a:gdLst>
            <a:ahLst/>
            <a:cxnLst>
              <a:cxn ang="T4">
                <a:pos x="T0" y="T1"/>
              </a:cxn>
              <a:cxn ang="T5">
                <a:pos x="T2" y="T3"/>
              </a:cxn>
            </a:cxnLst>
            <a:rect l="T6" t="T7" r="T8" b="T9"/>
            <a:pathLst>
              <a:path w="13715" h="1805178">
                <a:moveTo>
                  <a:pt x="0" y="1805178"/>
                </a:moveTo>
                <a:lnTo>
                  <a:pt x="13715" y="0"/>
                </a:lnTo>
              </a:path>
            </a:pathLst>
          </a:custGeom>
          <a:noFill/>
          <a:ln w="47447">
            <a:solidFill>
              <a:srgbClr val="008000"/>
            </a:solidFill>
            <a:round/>
          </a:ln>
        </p:spPr>
        <p:txBody>
          <a:bodyPr lIns="0" tIns="0" rIns="0" bIns="0"/>
          <a:lstStyle/>
          <a:p>
            <a:endParaRPr lang="el-GR"/>
          </a:p>
        </p:txBody>
      </p:sp>
      <p:sp>
        <p:nvSpPr>
          <p:cNvPr id="48152" name="object 1049"/>
          <p:cNvSpPr/>
          <p:nvPr/>
        </p:nvSpPr>
        <p:spPr bwMode="auto">
          <a:xfrm>
            <a:off x="5305425" y="3549650"/>
            <a:ext cx="14288" cy="2105025"/>
          </a:xfrm>
          <a:custGeom>
            <a:avLst/>
            <a:gdLst>
              <a:gd name="T0" fmla="*/ 0 w 13715"/>
              <a:gd name="T1" fmla="*/ 2104643 h 2104643"/>
              <a:gd name="T2" fmla="*/ 13715 w 13715"/>
              <a:gd name="T3" fmla="*/ 0 h 2104643"/>
              <a:gd name="T4" fmla="*/ 0 60000 65536"/>
              <a:gd name="T5" fmla="*/ 0 60000 65536"/>
              <a:gd name="T6" fmla="*/ 0 w 13715"/>
              <a:gd name="T7" fmla="*/ 0 h 2104643"/>
              <a:gd name="T8" fmla="*/ 13715 w 13715"/>
              <a:gd name="T9" fmla="*/ 2104643 h 2104643"/>
            </a:gdLst>
            <a:ahLst/>
            <a:cxnLst>
              <a:cxn ang="T4">
                <a:pos x="T0" y="T1"/>
              </a:cxn>
              <a:cxn ang="T5">
                <a:pos x="T2" y="T3"/>
              </a:cxn>
            </a:cxnLst>
            <a:rect l="T6" t="T7" r="T8" b="T9"/>
            <a:pathLst>
              <a:path w="13715" h="2104643">
                <a:moveTo>
                  <a:pt x="0" y="2104643"/>
                </a:moveTo>
                <a:lnTo>
                  <a:pt x="13715" y="0"/>
                </a:lnTo>
              </a:path>
            </a:pathLst>
          </a:custGeom>
          <a:noFill/>
          <a:ln w="50838">
            <a:solidFill>
              <a:srgbClr val="008000"/>
            </a:solidFill>
            <a:round/>
          </a:ln>
        </p:spPr>
        <p:txBody>
          <a:bodyPr lIns="0" tIns="0" rIns="0" bIns="0"/>
          <a:lstStyle/>
          <a:p>
            <a:endParaRPr lang="el-GR"/>
          </a:p>
        </p:txBody>
      </p:sp>
      <p:sp>
        <p:nvSpPr>
          <p:cNvPr id="48153" name="object 1050"/>
          <p:cNvSpPr/>
          <p:nvPr/>
        </p:nvSpPr>
        <p:spPr bwMode="auto">
          <a:xfrm>
            <a:off x="5229225" y="3557588"/>
            <a:ext cx="0" cy="1804987"/>
          </a:xfrm>
          <a:custGeom>
            <a:avLst/>
            <a:gdLst>
              <a:gd name="T0" fmla="*/ 1805178 h 1805178"/>
              <a:gd name="T1" fmla="*/ 0 h 1805178"/>
              <a:gd name="T2" fmla="*/ 0 60000 65536"/>
              <a:gd name="T3" fmla="*/ 0 60000 65536"/>
              <a:gd name="T4" fmla="*/ 0 h 1805178"/>
              <a:gd name="T5" fmla="*/ 1805178 h 1805178"/>
            </a:gdLst>
            <a:ahLst/>
            <a:cxnLst>
              <a:cxn ang="T2">
                <a:pos x="0" y="T0"/>
              </a:cxn>
              <a:cxn ang="T3">
                <a:pos x="0" y="T1"/>
              </a:cxn>
            </a:cxnLst>
            <a:rect l="0" t="T4" r="0" b="T5"/>
            <a:pathLst>
              <a:path h="1805178">
                <a:moveTo>
                  <a:pt x="0" y="1805178"/>
                </a:moveTo>
                <a:lnTo>
                  <a:pt x="0" y="0"/>
                </a:lnTo>
              </a:path>
            </a:pathLst>
          </a:custGeom>
          <a:noFill/>
          <a:ln w="47447">
            <a:solidFill>
              <a:srgbClr val="008000"/>
            </a:solidFill>
            <a:round/>
          </a:ln>
        </p:spPr>
        <p:txBody>
          <a:bodyPr lIns="0" tIns="0" rIns="0" bIns="0"/>
          <a:lstStyle/>
          <a:p>
            <a:endParaRPr lang="el-GR"/>
          </a:p>
        </p:txBody>
      </p:sp>
      <p:sp>
        <p:nvSpPr>
          <p:cNvPr id="48154" name="object 1051"/>
          <p:cNvSpPr/>
          <p:nvPr/>
        </p:nvSpPr>
        <p:spPr bwMode="auto">
          <a:xfrm>
            <a:off x="5138738" y="3557588"/>
            <a:ext cx="0" cy="1503362"/>
          </a:xfrm>
          <a:custGeom>
            <a:avLst/>
            <a:gdLst>
              <a:gd name="T0" fmla="*/ 1503426 h 1503426"/>
              <a:gd name="T1" fmla="*/ 0 h 1503426"/>
              <a:gd name="T2" fmla="*/ 0 60000 65536"/>
              <a:gd name="T3" fmla="*/ 0 60000 65536"/>
              <a:gd name="T4" fmla="*/ 0 h 1503426"/>
              <a:gd name="T5" fmla="*/ 1503426 h 1503426"/>
            </a:gdLst>
            <a:ahLst/>
            <a:cxnLst>
              <a:cxn ang="T2">
                <a:pos x="0" y="T0"/>
              </a:cxn>
              <a:cxn ang="T3">
                <a:pos x="0" y="T1"/>
              </a:cxn>
            </a:cxnLst>
            <a:rect l="0" t="T4" r="0" b="T5"/>
            <a:pathLst>
              <a:path h="1503426">
                <a:moveTo>
                  <a:pt x="0" y="1503426"/>
                </a:moveTo>
                <a:lnTo>
                  <a:pt x="0" y="0"/>
                </a:lnTo>
              </a:path>
            </a:pathLst>
          </a:custGeom>
          <a:noFill/>
          <a:ln w="47447">
            <a:solidFill>
              <a:srgbClr val="008000"/>
            </a:solidFill>
            <a:round/>
          </a:ln>
        </p:spPr>
        <p:txBody>
          <a:bodyPr lIns="0" tIns="0" rIns="0" bIns="0"/>
          <a:lstStyle/>
          <a:p>
            <a:endParaRPr lang="el-GR"/>
          </a:p>
        </p:txBody>
      </p:sp>
      <p:sp>
        <p:nvSpPr>
          <p:cNvPr id="48155" name="object 1052"/>
          <p:cNvSpPr/>
          <p:nvPr/>
        </p:nvSpPr>
        <p:spPr bwMode="auto">
          <a:xfrm>
            <a:off x="5422900" y="3557588"/>
            <a:ext cx="0" cy="1252537"/>
          </a:xfrm>
          <a:custGeom>
            <a:avLst/>
            <a:gdLst>
              <a:gd name="T0" fmla="*/ 0 h 1252728"/>
              <a:gd name="T1" fmla="*/ 1252728 h 1252728"/>
              <a:gd name="T2" fmla="*/ 0 60000 65536"/>
              <a:gd name="T3" fmla="*/ 0 60000 65536"/>
              <a:gd name="T4" fmla="*/ 0 h 1252728"/>
              <a:gd name="T5" fmla="*/ 1252728 h 1252728"/>
            </a:gdLst>
            <a:ahLst/>
            <a:cxnLst>
              <a:cxn ang="T2">
                <a:pos x="0" y="T0"/>
              </a:cxn>
              <a:cxn ang="T3">
                <a:pos x="0" y="T1"/>
              </a:cxn>
            </a:cxnLst>
            <a:rect l="0" t="T4" r="0" b="T5"/>
            <a:pathLst>
              <a:path h="1252728">
                <a:moveTo>
                  <a:pt x="0" y="0"/>
                </a:moveTo>
                <a:lnTo>
                  <a:pt x="0" y="1252728"/>
                </a:lnTo>
              </a:path>
            </a:pathLst>
          </a:custGeom>
          <a:noFill/>
          <a:ln w="3390">
            <a:solidFill>
              <a:srgbClr val="000000"/>
            </a:solidFill>
            <a:round/>
          </a:ln>
        </p:spPr>
        <p:txBody>
          <a:bodyPr lIns="0" tIns="0" rIns="0" bIns="0"/>
          <a:lstStyle/>
          <a:p>
            <a:endParaRPr lang="el-GR"/>
          </a:p>
        </p:txBody>
      </p:sp>
      <p:sp>
        <p:nvSpPr>
          <p:cNvPr id="48156" name="object 1053"/>
          <p:cNvSpPr/>
          <p:nvPr/>
        </p:nvSpPr>
        <p:spPr bwMode="auto">
          <a:xfrm>
            <a:off x="5243513" y="3554413"/>
            <a:ext cx="0" cy="1250950"/>
          </a:xfrm>
          <a:custGeom>
            <a:avLst/>
            <a:gdLst>
              <a:gd name="T0" fmla="*/ 0 h 1251966"/>
              <a:gd name="T1" fmla="*/ 1251966 h 1251966"/>
              <a:gd name="T2" fmla="*/ 0 60000 65536"/>
              <a:gd name="T3" fmla="*/ 0 60000 65536"/>
              <a:gd name="T4" fmla="*/ 0 h 1251966"/>
              <a:gd name="T5" fmla="*/ 1251966 h 1251966"/>
            </a:gdLst>
            <a:ahLst/>
            <a:cxnLst>
              <a:cxn ang="T2">
                <a:pos x="0" y="T0"/>
              </a:cxn>
              <a:cxn ang="T3">
                <a:pos x="0" y="T1"/>
              </a:cxn>
            </a:cxnLst>
            <a:rect l="0" t="T4" r="0" b="T5"/>
            <a:pathLst>
              <a:path h="1251966">
                <a:moveTo>
                  <a:pt x="0" y="0"/>
                </a:moveTo>
                <a:lnTo>
                  <a:pt x="0" y="1251966"/>
                </a:lnTo>
              </a:path>
            </a:pathLst>
          </a:custGeom>
          <a:noFill/>
          <a:ln w="3390">
            <a:solidFill>
              <a:srgbClr val="000000"/>
            </a:solidFill>
            <a:round/>
          </a:ln>
        </p:spPr>
        <p:txBody>
          <a:bodyPr lIns="0" tIns="0" rIns="0" bIns="0"/>
          <a:lstStyle/>
          <a:p>
            <a:endParaRPr lang="el-GR"/>
          </a:p>
        </p:txBody>
      </p:sp>
      <p:sp>
        <p:nvSpPr>
          <p:cNvPr id="48157" name="object 1054"/>
          <p:cNvSpPr/>
          <p:nvPr/>
        </p:nvSpPr>
        <p:spPr bwMode="auto">
          <a:xfrm>
            <a:off x="5330825" y="3557588"/>
            <a:ext cx="0" cy="1252537"/>
          </a:xfrm>
          <a:custGeom>
            <a:avLst/>
            <a:gdLst>
              <a:gd name="T0" fmla="*/ 0 h 1252728"/>
              <a:gd name="T1" fmla="*/ 1252728 h 1252728"/>
              <a:gd name="T2" fmla="*/ 0 60000 65536"/>
              <a:gd name="T3" fmla="*/ 0 60000 65536"/>
              <a:gd name="T4" fmla="*/ 0 h 1252728"/>
              <a:gd name="T5" fmla="*/ 1252728 h 1252728"/>
            </a:gdLst>
            <a:ahLst/>
            <a:cxnLst>
              <a:cxn ang="T2">
                <a:pos x="0" y="T0"/>
              </a:cxn>
              <a:cxn ang="T3">
                <a:pos x="0" y="T1"/>
              </a:cxn>
            </a:cxnLst>
            <a:rect l="0" t="T4" r="0" b="T5"/>
            <a:pathLst>
              <a:path h="1252728">
                <a:moveTo>
                  <a:pt x="0" y="0"/>
                </a:moveTo>
                <a:lnTo>
                  <a:pt x="0" y="1252728"/>
                </a:lnTo>
              </a:path>
            </a:pathLst>
          </a:custGeom>
          <a:noFill/>
          <a:ln w="3390">
            <a:solidFill>
              <a:srgbClr val="000000"/>
            </a:solidFill>
            <a:round/>
          </a:ln>
        </p:spPr>
        <p:txBody>
          <a:bodyPr lIns="0" tIns="0" rIns="0" bIns="0"/>
          <a:lstStyle/>
          <a:p>
            <a:endParaRPr lang="el-GR"/>
          </a:p>
        </p:txBody>
      </p:sp>
      <p:sp>
        <p:nvSpPr>
          <p:cNvPr id="48158" name="object 1055"/>
          <p:cNvSpPr/>
          <p:nvPr/>
        </p:nvSpPr>
        <p:spPr bwMode="auto">
          <a:xfrm>
            <a:off x="5305425" y="3554413"/>
            <a:ext cx="0" cy="1250950"/>
          </a:xfrm>
          <a:custGeom>
            <a:avLst/>
            <a:gdLst>
              <a:gd name="T0" fmla="*/ 0 h 1251966"/>
              <a:gd name="T1" fmla="*/ 1251966 h 1251966"/>
              <a:gd name="T2" fmla="*/ 0 60000 65536"/>
              <a:gd name="T3" fmla="*/ 0 60000 65536"/>
              <a:gd name="T4" fmla="*/ 0 h 1251966"/>
              <a:gd name="T5" fmla="*/ 1251966 h 1251966"/>
            </a:gdLst>
            <a:ahLst/>
            <a:cxnLst>
              <a:cxn ang="T2">
                <a:pos x="0" y="T0"/>
              </a:cxn>
              <a:cxn ang="T3">
                <a:pos x="0" y="T1"/>
              </a:cxn>
            </a:cxnLst>
            <a:rect l="0" t="T4" r="0" b="T5"/>
            <a:pathLst>
              <a:path h="1251966">
                <a:moveTo>
                  <a:pt x="0" y="0"/>
                </a:moveTo>
                <a:lnTo>
                  <a:pt x="0" y="1251966"/>
                </a:lnTo>
              </a:path>
            </a:pathLst>
          </a:custGeom>
          <a:noFill/>
          <a:ln w="3390">
            <a:solidFill>
              <a:srgbClr val="000000"/>
            </a:solidFill>
            <a:round/>
          </a:ln>
        </p:spPr>
        <p:txBody>
          <a:bodyPr lIns="0" tIns="0" rIns="0" bIns="0"/>
          <a:lstStyle/>
          <a:p>
            <a:endParaRPr lang="el-GR"/>
          </a:p>
        </p:txBody>
      </p:sp>
      <p:sp>
        <p:nvSpPr>
          <p:cNvPr id="48159" name="object 1056"/>
          <p:cNvSpPr/>
          <p:nvPr/>
        </p:nvSpPr>
        <p:spPr bwMode="auto">
          <a:xfrm>
            <a:off x="5397500" y="3557588"/>
            <a:ext cx="0" cy="1252537"/>
          </a:xfrm>
          <a:custGeom>
            <a:avLst/>
            <a:gdLst>
              <a:gd name="T0" fmla="*/ 0 h 1252728"/>
              <a:gd name="T1" fmla="*/ 1252728 h 1252728"/>
              <a:gd name="T2" fmla="*/ 0 60000 65536"/>
              <a:gd name="T3" fmla="*/ 0 60000 65536"/>
              <a:gd name="T4" fmla="*/ 0 h 1252728"/>
              <a:gd name="T5" fmla="*/ 1252728 h 1252728"/>
            </a:gdLst>
            <a:ahLst/>
            <a:cxnLst>
              <a:cxn ang="T2">
                <a:pos x="0" y="T0"/>
              </a:cxn>
              <a:cxn ang="T3">
                <a:pos x="0" y="T1"/>
              </a:cxn>
            </a:cxnLst>
            <a:rect l="0" t="T4" r="0" b="T5"/>
            <a:pathLst>
              <a:path h="1252728">
                <a:moveTo>
                  <a:pt x="0" y="0"/>
                </a:moveTo>
                <a:lnTo>
                  <a:pt x="0" y="1252728"/>
                </a:lnTo>
              </a:path>
            </a:pathLst>
          </a:custGeom>
          <a:noFill/>
          <a:ln w="3390">
            <a:solidFill>
              <a:srgbClr val="000000"/>
            </a:solidFill>
            <a:round/>
          </a:ln>
        </p:spPr>
        <p:txBody>
          <a:bodyPr lIns="0" tIns="0" rIns="0" bIns="0"/>
          <a:lstStyle/>
          <a:p>
            <a:endParaRPr lang="el-GR"/>
          </a:p>
        </p:txBody>
      </p:sp>
      <p:sp>
        <p:nvSpPr>
          <p:cNvPr id="48160" name="object 1057"/>
          <p:cNvSpPr/>
          <p:nvPr/>
        </p:nvSpPr>
        <p:spPr bwMode="auto">
          <a:xfrm>
            <a:off x="5214938" y="3557588"/>
            <a:ext cx="0" cy="1252537"/>
          </a:xfrm>
          <a:custGeom>
            <a:avLst/>
            <a:gdLst>
              <a:gd name="T0" fmla="*/ 0 h 1252728"/>
              <a:gd name="T1" fmla="*/ 1252728 h 1252728"/>
              <a:gd name="T2" fmla="*/ 0 60000 65536"/>
              <a:gd name="T3" fmla="*/ 0 60000 65536"/>
              <a:gd name="T4" fmla="*/ 0 h 1252728"/>
              <a:gd name="T5" fmla="*/ 1252728 h 1252728"/>
            </a:gdLst>
            <a:ahLst/>
            <a:cxnLst>
              <a:cxn ang="T2">
                <a:pos x="0" y="T0"/>
              </a:cxn>
              <a:cxn ang="T3">
                <a:pos x="0" y="T1"/>
              </a:cxn>
            </a:cxnLst>
            <a:rect l="0" t="T4" r="0" b="T5"/>
            <a:pathLst>
              <a:path h="1252728">
                <a:moveTo>
                  <a:pt x="0" y="0"/>
                </a:moveTo>
                <a:lnTo>
                  <a:pt x="0" y="1252728"/>
                </a:lnTo>
              </a:path>
            </a:pathLst>
          </a:custGeom>
          <a:noFill/>
          <a:ln w="3390">
            <a:solidFill>
              <a:srgbClr val="000000"/>
            </a:solidFill>
            <a:round/>
          </a:ln>
        </p:spPr>
        <p:txBody>
          <a:bodyPr lIns="0" tIns="0" rIns="0" bIns="0"/>
          <a:lstStyle/>
          <a:p>
            <a:endParaRPr lang="el-GR"/>
          </a:p>
        </p:txBody>
      </p:sp>
      <p:sp>
        <p:nvSpPr>
          <p:cNvPr id="48161" name="object 1058"/>
          <p:cNvSpPr/>
          <p:nvPr/>
        </p:nvSpPr>
        <p:spPr bwMode="auto">
          <a:xfrm>
            <a:off x="5121275" y="3557588"/>
            <a:ext cx="0" cy="1252537"/>
          </a:xfrm>
          <a:custGeom>
            <a:avLst/>
            <a:gdLst>
              <a:gd name="T0" fmla="*/ 0 h 1252728"/>
              <a:gd name="T1" fmla="*/ 1252728 h 1252728"/>
              <a:gd name="T2" fmla="*/ 0 60000 65536"/>
              <a:gd name="T3" fmla="*/ 0 60000 65536"/>
              <a:gd name="T4" fmla="*/ 0 h 1252728"/>
              <a:gd name="T5" fmla="*/ 1252728 h 1252728"/>
            </a:gdLst>
            <a:ahLst/>
            <a:cxnLst>
              <a:cxn ang="T2">
                <a:pos x="0" y="T0"/>
              </a:cxn>
              <a:cxn ang="T3">
                <a:pos x="0" y="T1"/>
              </a:cxn>
            </a:cxnLst>
            <a:rect l="0" t="T4" r="0" b="T5"/>
            <a:pathLst>
              <a:path h="1252728">
                <a:moveTo>
                  <a:pt x="0" y="0"/>
                </a:moveTo>
                <a:lnTo>
                  <a:pt x="0" y="1252728"/>
                </a:lnTo>
              </a:path>
            </a:pathLst>
          </a:custGeom>
          <a:noFill/>
          <a:ln w="3390">
            <a:solidFill>
              <a:srgbClr val="000000"/>
            </a:solidFill>
            <a:round/>
          </a:ln>
        </p:spPr>
        <p:txBody>
          <a:bodyPr lIns="0" tIns="0" rIns="0" bIns="0"/>
          <a:lstStyle/>
          <a:p>
            <a:endParaRPr lang="el-GR"/>
          </a:p>
        </p:txBody>
      </p:sp>
      <p:sp>
        <p:nvSpPr>
          <p:cNvPr id="48162" name="object 1059"/>
          <p:cNvSpPr/>
          <p:nvPr/>
        </p:nvSpPr>
        <p:spPr bwMode="auto">
          <a:xfrm>
            <a:off x="5149850" y="3557588"/>
            <a:ext cx="0" cy="1252537"/>
          </a:xfrm>
          <a:custGeom>
            <a:avLst/>
            <a:gdLst>
              <a:gd name="T0" fmla="*/ 0 h 1252728"/>
              <a:gd name="T1" fmla="*/ 1252728 h 1252728"/>
              <a:gd name="T2" fmla="*/ 0 60000 65536"/>
              <a:gd name="T3" fmla="*/ 0 60000 65536"/>
              <a:gd name="T4" fmla="*/ 0 h 1252728"/>
              <a:gd name="T5" fmla="*/ 1252728 h 1252728"/>
            </a:gdLst>
            <a:ahLst/>
            <a:cxnLst>
              <a:cxn ang="T2">
                <a:pos x="0" y="T0"/>
              </a:cxn>
              <a:cxn ang="T3">
                <a:pos x="0" y="T1"/>
              </a:cxn>
            </a:cxnLst>
            <a:rect l="0" t="T4" r="0" b="T5"/>
            <a:pathLst>
              <a:path h="1252728">
                <a:moveTo>
                  <a:pt x="0" y="0"/>
                </a:moveTo>
                <a:lnTo>
                  <a:pt x="0" y="1252728"/>
                </a:lnTo>
              </a:path>
            </a:pathLst>
          </a:custGeom>
          <a:noFill/>
          <a:ln w="3390">
            <a:solidFill>
              <a:srgbClr val="000000"/>
            </a:solidFill>
            <a:round/>
          </a:ln>
        </p:spPr>
        <p:txBody>
          <a:bodyPr lIns="0" tIns="0" rIns="0" bIns="0"/>
          <a:lstStyle/>
          <a:p>
            <a:endParaRPr lang="el-GR"/>
          </a:p>
        </p:txBody>
      </p:sp>
      <p:sp>
        <p:nvSpPr>
          <p:cNvPr id="48163" name="object 1060"/>
          <p:cNvSpPr/>
          <p:nvPr/>
        </p:nvSpPr>
        <p:spPr bwMode="auto">
          <a:xfrm>
            <a:off x="1076325" y="3221038"/>
            <a:ext cx="709613" cy="477837"/>
          </a:xfrm>
          <a:custGeom>
            <a:avLst/>
            <a:gdLst>
              <a:gd name="T0" fmla="*/ 355092 w 710184"/>
              <a:gd name="T1" fmla="*/ 0 h 477774"/>
              <a:gd name="T2" fmla="*/ 297561 w 710184"/>
              <a:gd name="T3" fmla="*/ 3118 h 477774"/>
              <a:gd name="T4" fmla="*/ 242962 w 710184"/>
              <a:gd name="T5" fmla="*/ 12149 h 477774"/>
              <a:gd name="T6" fmla="*/ 192029 w 710184"/>
              <a:gd name="T7" fmla="*/ 26602 h 477774"/>
              <a:gd name="T8" fmla="*/ 145499 w 710184"/>
              <a:gd name="T9" fmla="*/ 45988 h 477774"/>
              <a:gd name="T10" fmla="*/ 104108 w 710184"/>
              <a:gd name="T11" fmla="*/ 69818 h 477774"/>
              <a:gd name="T12" fmla="*/ 68592 w 710184"/>
              <a:gd name="T13" fmla="*/ 97603 h 477774"/>
              <a:gd name="T14" fmla="*/ 39687 w 710184"/>
              <a:gd name="T15" fmla="*/ 128853 h 477774"/>
              <a:gd name="T16" fmla="*/ 18129 w 710184"/>
              <a:gd name="T17" fmla="*/ 163080 h 477774"/>
              <a:gd name="T18" fmla="*/ 4655 w 710184"/>
              <a:gd name="T19" fmla="*/ 199794 h 477774"/>
              <a:gd name="T20" fmla="*/ 0 w 710184"/>
              <a:gd name="T21" fmla="*/ 238505 h 477774"/>
              <a:gd name="T22" fmla="*/ 1179 w 710184"/>
              <a:gd name="T23" fmla="*/ 258189 h 477774"/>
              <a:gd name="T24" fmla="*/ 10335 w 710184"/>
              <a:gd name="T25" fmla="*/ 296149 h 477774"/>
              <a:gd name="T26" fmla="*/ 27943 w 710184"/>
              <a:gd name="T27" fmla="*/ 331827 h 477774"/>
              <a:gd name="T28" fmla="*/ 53267 w 710184"/>
              <a:gd name="T29" fmla="*/ 364739 h 477774"/>
              <a:gd name="T30" fmla="*/ 85569 w 710184"/>
              <a:gd name="T31" fmla="*/ 394400 h 477774"/>
              <a:gd name="T32" fmla="*/ 124115 w 710184"/>
              <a:gd name="T33" fmla="*/ 420326 h 477774"/>
              <a:gd name="T34" fmla="*/ 168167 w 710184"/>
              <a:gd name="T35" fmla="*/ 442032 h 477774"/>
              <a:gd name="T36" fmla="*/ 216991 w 710184"/>
              <a:gd name="T37" fmla="*/ 459033 h 477774"/>
              <a:gd name="T38" fmla="*/ 269849 w 710184"/>
              <a:gd name="T39" fmla="*/ 470845 h 477774"/>
              <a:gd name="T40" fmla="*/ 326006 w 710184"/>
              <a:gd name="T41" fmla="*/ 476983 h 477774"/>
              <a:gd name="T42" fmla="*/ 355092 w 710184"/>
              <a:gd name="T43" fmla="*/ 477774 h 477774"/>
              <a:gd name="T44" fmla="*/ 384280 w 710184"/>
              <a:gd name="T45" fmla="*/ 476983 h 477774"/>
              <a:gd name="T46" fmla="*/ 440582 w 710184"/>
              <a:gd name="T47" fmla="*/ 470845 h 477774"/>
              <a:gd name="T48" fmla="*/ 493514 w 710184"/>
              <a:gd name="T49" fmla="*/ 459033 h 477774"/>
              <a:gd name="T50" fmla="*/ 542354 w 710184"/>
              <a:gd name="T51" fmla="*/ 442032 h 477774"/>
              <a:gd name="T52" fmla="*/ 586379 w 710184"/>
              <a:gd name="T53" fmla="*/ 420326 h 477774"/>
              <a:gd name="T54" fmla="*/ 624868 w 710184"/>
              <a:gd name="T55" fmla="*/ 394400 h 477774"/>
              <a:gd name="T56" fmla="*/ 657098 w 710184"/>
              <a:gd name="T57" fmla="*/ 364739 h 477774"/>
              <a:gd name="T58" fmla="*/ 682347 w 710184"/>
              <a:gd name="T59" fmla="*/ 331827 h 477774"/>
              <a:gd name="T60" fmla="*/ 699891 w 710184"/>
              <a:gd name="T61" fmla="*/ 296149 h 477774"/>
              <a:gd name="T62" fmla="*/ 709010 w 710184"/>
              <a:gd name="T63" fmla="*/ 258189 h 477774"/>
              <a:gd name="T64" fmla="*/ 710184 w 710184"/>
              <a:gd name="T65" fmla="*/ 238505 h 477774"/>
              <a:gd name="T66" fmla="*/ 709010 w 710184"/>
              <a:gd name="T67" fmla="*/ 218930 h 477774"/>
              <a:gd name="T68" fmla="*/ 699891 w 710184"/>
              <a:gd name="T69" fmla="*/ 181156 h 477774"/>
              <a:gd name="T70" fmla="*/ 682347 w 710184"/>
              <a:gd name="T71" fmla="*/ 145625 h 477774"/>
              <a:gd name="T72" fmla="*/ 657098 w 710184"/>
              <a:gd name="T73" fmla="*/ 112825 h 477774"/>
              <a:gd name="T74" fmla="*/ 624868 w 710184"/>
              <a:gd name="T75" fmla="*/ 83246 h 477774"/>
              <a:gd name="T76" fmla="*/ 586379 w 710184"/>
              <a:gd name="T77" fmla="*/ 57378 h 477774"/>
              <a:gd name="T78" fmla="*/ 542354 w 710184"/>
              <a:gd name="T79" fmla="*/ 35709 h 477774"/>
              <a:gd name="T80" fmla="*/ 493514 w 710184"/>
              <a:gd name="T81" fmla="*/ 18728 h 477774"/>
              <a:gd name="T82" fmla="*/ 440582 w 710184"/>
              <a:gd name="T83" fmla="*/ 6925 h 477774"/>
              <a:gd name="T84" fmla="*/ 384280 w 710184"/>
              <a:gd name="T85" fmla="*/ 789 h 477774"/>
              <a:gd name="T86" fmla="*/ 355092 w 710184"/>
              <a:gd name="T87" fmla="*/ 0 h 4777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0184"/>
              <a:gd name="T133" fmla="*/ 0 h 477774"/>
              <a:gd name="T134" fmla="*/ 710184 w 710184"/>
              <a:gd name="T135" fmla="*/ 477774 h 4777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0184" h="477774">
                <a:moveTo>
                  <a:pt x="355092" y="0"/>
                </a:moveTo>
                <a:lnTo>
                  <a:pt x="297561" y="3118"/>
                </a:lnTo>
                <a:lnTo>
                  <a:pt x="242962" y="12149"/>
                </a:lnTo>
                <a:lnTo>
                  <a:pt x="192029" y="26602"/>
                </a:lnTo>
                <a:lnTo>
                  <a:pt x="145499" y="45988"/>
                </a:lnTo>
                <a:lnTo>
                  <a:pt x="104108" y="69818"/>
                </a:lnTo>
                <a:lnTo>
                  <a:pt x="68592" y="97603"/>
                </a:lnTo>
                <a:lnTo>
                  <a:pt x="39687" y="128853"/>
                </a:lnTo>
                <a:lnTo>
                  <a:pt x="18129" y="163080"/>
                </a:lnTo>
                <a:lnTo>
                  <a:pt x="4655" y="199794"/>
                </a:lnTo>
                <a:lnTo>
                  <a:pt x="0" y="238505"/>
                </a:lnTo>
                <a:lnTo>
                  <a:pt x="1179" y="258189"/>
                </a:lnTo>
                <a:lnTo>
                  <a:pt x="10335" y="296149"/>
                </a:lnTo>
                <a:lnTo>
                  <a:pt x="27943" y="331827"/>
                </a:lnTo>
                <a:lnTo>
                  <a:pt x="53267" y="364739"/>
                </a:lnTo>
                <a:lnTo>
                  <a:pt x="85569" y="394400"/>
                </a:lnTo>
                <a:lnTo>
                  <a:pt x="124115" y="420326"/>
                </a:lnTo>
                <a:lnTo>
                  <a:pt x="168167" y="442032"/>
                </a:lnTo>
                <a:lnTo>
                  <a:pt x="216991" y="459033"/>
                </a:lnTo>
                <a:lnTo>
                  <a:pt x="269849" y="470845"/>
                </a:lnTo>
                <a:lnTo>
                  <a:pt x="326006" y="476983"/>
                </a:lnTo>
                <a:lnTo>
                  <a:pt x="355092" y="477774"/>
                </a:lnTo>
                <a:lnTo>
                  <a:pt x="384280" y="476983"/>
                </a:lnTo>
                <a:lnTo>
                  <a:pt x="440582" y="470845"/>
                </a:lnTo>
                <a:lnTo>
                  <a:pt x="493514" y="459033"/>
                </a:lnTo>
                <a:lnTo>
                  <a:pt x="542354" y="442032"/>
                </a:lnTo>
                <a:lnTo>
                  <a:pt x="586379" y="420326"/>
                </a:lnTo>
                <a:lnTo>
                  <a:pt x="624868" y="394400"/>
                </a:lnTo>
                <a:lnTo>
                  <a:pt x="657098" y="364739"/>
                </a:lnTo>
                <a:lnTo>
                  <a:pt x="682347" y="331827"/>
                </a:lnTo>
                <a:lnTo>
                  <a:pt x="699891" y="296149"/>
                </a:lnTo>
                <a:lnTo>
                  <a:pt x="709010" y="258189"/>
                </a:lnTo>
                <a:lnTo>
                  <a:pt x="710184" y="238505"/>
                </a:lnTo>
                <a:lnTo>
                  <a:pt x="709010" y="218930"/>
                </a:lnTo>
                <a:lnTo>
                  <a:pt x="699891" y="181156"/>
                </a:lnTo>
                <a:lnTo>
                  <a:pt x="682347" y="145625"/>
                </a:lnTo>
                <a:lnTo>
                  <a:pt x="657098" y="112825"/>
                </a:lnTo>
                <a:lnTo>
                  <a:pt x="624868" y="83246"/>
                </a:lnTo>
                <a:lnTo>
                  <a:pt x="586379" y="57378"/>
                </a:lnTo>
                <a:lnTo>
                  <a:pt x="542354" y="35709"/>
                </a:lnTo>
                <a:lnTo>
                  <a:pt x="493514" y="18728"/>
                </a:lnTo>
                <a:lnTo>
                  <a:pt x="440582" y="6925"/>
                </a:lnTo>
                <a:lnTo>
                  <a:pt x="384280" y="789"/>
                </a:lnTo>
                <a:lnTo>
                  <a:pt x="355092" y="0"/>
                </a:lnTo>
                <a:close/>
              </a:path>
            </a:pathLst>
          </a:custGeom>
          <a:noFill/>
          <a:ln w="27114">
            <a:solidFill>
              <a:srgbClr val="FF6600"/>
            </a:solidFill>
            <a:round/>
          </a:ln>
        </p:spPr>
        <p:txBody>
          <a:bodyPr lIns="0" tIns="0" rIns="0" bIns="0"/>
          <a:lstStyle/>
          <a:p>
            <a:endParaRPr lang="el-GR"/>
          </a:p>
        </p:txBody>
      </p:sp>
      <p:sp>
        <p:nvSpPr>
          <p:cNvPr id="48164" name="object 1061"/>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062" name="object 1062"/>
          <p:cNvSpPr txBox="1"/>
          <p:nvPr/>
        </p:nvSpPr>
        <p:spPr>
          <a:xfrm>
            <a:off x="2100263" y="7343775"/>
            <a:ext cx="3717925" cy="171450"/>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control</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syste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10" dirty="0">
                <a:solidFill>
                  <a:srgbClr val="FFFFFF"/>
                </a:solidFill>
                <a:latin typeface="Arial" panose="020B0604020202020204"/>
                <a:cs typeface="Arial" panose="020B0604020202020204"/>
              </a:rPr>
              <a:t>H</a:t>
            </a:r>
            <a:r>
              <a:rPr sz="1050" dirty="0">
                <a:solidFill>
                  <a:srgbClr val="FFFFFF"/>
                </a:solidFill>
                <a:latin typeface="Arial" panose="020B0604020202020204"/>
                <a:cs typeface="Arial" panose="020B0604020202020204"/>
              </a:rPr>
              <a:t>ydraulic cylinder</a:t>
            </a:r>
            <a:r>
              <a:rPr sz="1050" spc="-10"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unit</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(Ja</a:t>
            </a:r>
            <a:r>
              <a:rPr sz="1050" spc="5" dirty="0">
                <a:solidFill>
                  <a:srgbClr val="FFFFFF"/>
                </a:solidFill>
                <a:latin typeface="Arial" panose="020B0604020202020204"/>
                <a:cs typeface="Arial" panose="020B0604020202020204"/>
              </a:rPr>
              <a:t>n</a:t>
            </a:r>
            <a:r>
              <a:rPr sz="1050" spc="-10"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1063" name="object 1063"/>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AN Die</a:t>
            </a:r>
            <a:r>
              <a:rPr sz="1050" spc="-5" dirty="0">
                <a:solidFill>
                  <a:srgbClr val="FFFFFF"/>
                </a:solidFill>
                <a:latin typeface="Arial" panose="020B0604020202020204"/>
                <a:cs typeface="Arial" panose="020B0604020202020204"/>
              </a:rPr>
              <a:t>s</a:t>
            </a:r>
            <a:r>
              <a:rPr sz="1050" dirty="0">
                <a:solidFill>
                  <a:srgbClr val="FFFFFF"/>
                </a:solidFill>
                <a:latin typeface="Arial" panose="020B0604020202020204"/>
                <a:cs typeface="Arial" panose="020B0604020202020204"/>
              </a:rPr>
              <a:t>el</a:t>
            </a:r>
            <a:r>
              <a:rPr sz="1050" spc="-5" dirty="0">
                <a:solidFill>
                  <a:srgbClr val="FFFFFF"/>
                </a:solidFill>
                <a:latin typeface="Arial" panose="020B0604020202020204"/>
                <a:cs typeface="Arial" panose="020B0604020202020204"/>
              </a:rPr>
              <a:t> </a:t>
            </a:r>
            <a:r>
              <a:rPr sz="1050" spc="-10"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E</a:t>
            </a:r>
            <a:endParaRPr sz="1050">
              <a:latin typeface="Arial" panose="020B0604020202020204"/>
              <a:cs typeface="Arial" panose="020B0604020202020204"/>
            </a:endParaRPr>
          </a:p>
        </p:txBody>
      </p:sp>
      <p:sp>
        <p:nvSpPr>
          <p:cNvPr id="1064" name="object 1064"/>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2007/1</a:t>
            </a:r>
            <a:r>
              <a:rPr sz="1050" spc="5" dirty="0">
                <a:solidFill>
                  <a:srgbClr val="FFFFFF"/>
                </a:solidFill>
                <a:latin typeface="Arial" panose="020B0604020202020204"/>
                <a:cs typeface="Arial" panose="020B0604020202020204"/>
              </a:rPr>
              <a:t>2</a:t>
            </a:r>
            <a:r>
              <a:rPr sz="1050" spc="-5" dirty="0">
                <a:solidFill>
                  <a:srgbClr val="FFFFFF"/>
                </a:solidFill>
                <a:latin typeface="Arial" panose="020B0604020202020204"/>
                <a:cs typeface="Arial" panose="020B0604020202020204"/>
              </a:rPr>
              <a:t>/18</a:t>
            </a:r>
            <a:endParaRPr sz="1050">
              <a:latin typeface="Arial" panose="020B0604020202020204"/>
              <a:cs typeface="Arial" panose="020B0604020202020204"/>
            </a:endParaRPr>
          </a:p>
        </p:txBody>
      </p:sp>
      <p:sp>
        <p:nvSpPr>
          <p:cNvPr id="1065" name="object 1065"/>
          <p:cNvSpPr txBox="1">
            <a:spLocks noGrp="1"/>
          </p:cNvSpPr>
          <p:nvPr/>
        </p:nvSpPr>
        <p:spPr>
          <a:xfrm>
            <a:off x="9932988" y="7343775"/>
            <a:ext cx="296862" cy="171450"/>
          </a:xfrm>
          <a:prstGeom prst="rect">
            <a:avLst/>
          </a:prstGeom>
          <a:noFill/>
        </p:spPr>
        <p:txBody>
          <a:bodyPr lIns="0" tIns="0" rIns="0" bIns="0"/>
          <a:lstStyle/>
          <a:p>
            <a:pPr marL="12700" fontAlgn="auto">
              <a:spcBef>
                <a:spcPts val="0"/>
              </a:spcBef>
              <a:spcAft>
                <a:spcPts val="0"/>
              </a:spcAft>
              <a:defRPr/>
            </a:pPr>
            <a:r>
              <a:rPr sz="1050" spc="5" dirty="0">
                <a:solidFill>
                  <a:srgbClr val="FFFFFF"/>
                </a:solidFill>
                <a:latin typeface="Arial" panose="020B0604020202020204"/>
                <a:cs typeface="Arial" panose="020B0604020202020204"/>
              </a:rPr>
              <a:t>&lt;</a:t>
            </a:r>
            <a:r>
              <a:rPr sz="1050" spc="-145" dirty="0">
                <a:solidFill>
                  <a:srgbClr val="FFFFFF"/>
                </a:solidFill>
                <a:latin typeface="Arial" panose="020B0604020202020204"/>
                <a:cs typeface="Arial" panose="020B0604020202020204"/>
              </a:rPr>
              <a:t> </a:t>
            </a:r>
            <a:fld id="{20550183-7842-4BF0-A237-FEA54A650E69}" type="slidenum">
              <a:rPr sz="1050" spc="5" dirty="0">
                <a:solidFill>
                  <a:srgbClr val="FFFFFF"/>
                </a:solidFill>
                <a:latin typeface="Arial" panose="020B0604020202020204"/>
                <a:cs typeface="Arial" panose="020B0604020202020204"/>
              </a:rPr>
            </a:fld>
            <a:r>
              <a:rPr sz="1050" spc="-1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1266"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1267"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5" name="object 5"/>
          <p:cNvSpPr txBox="1">
            <a:spLocks noGrp="1"/>
          </p:cNvSpPr>
          <p:nvPr>
            <p:ph type="title" idx="4294967295"/>
          </p:nvPr>
        </p:nvSpPr>
        <p:spPr/>
        <p:txBody>
          <a:bodyPr rtlCol="0">
            <a:noAutofit/>
          </a:bodyPr>
          <a:lstStyle/>
          <a:p>
            <a:pPr marL="12700" eaLnBrk="1" fontAlgn="auto" hangingPunct="1">
              <a:spcBef>
                <a:spcPts val="0"/>
              </a:spcBef>
              <a:spcAft>
                <a:spcPts val="0"/>
              </a:spcAft>
              <a:defRPr/>
            </a:pPr>
            <a:r>
              <a:rPr sz="3100" b="1" spc="-25" dirty="0" smtClean="0">
                <a:solidFill>
                  <a:srgbClr val="FFFFFF"/>
                </a:solidFill>
                <a:latin typeface="Arial" panose="020B0604020202020204"/>
                <a:cs typeface="Arial" panose="020B0604020202020204"/>
              </a:rPr>
              <a:t>Hydrauli</a:t>
            </a:r>
            <a:r>
              <a:rPr sz="3100" b="1" spc="-20" dirty="0" smtClean="0">
                <a:solidFill>
                  <a:srgbClr val="FFFFFF"/>
                </a:solidFill>
                <a:latin typeface="Arial" panose="020B0604020202020204"/>
                <a:cs typeface="Arial" panose="020B0604020202020204"/>
              </a:rPr>
              <a:t>c</a:t>
            </a:r>
            <a:r>
              <a:rPr sz="3100" b="1" spc="-10" dirty="0" smtClean="0">
                <a:solidFill>
                  <a:srgbClr val="FFFFFF"/>
                </a:solidFill>
                <a:latin typeface="Arial" panose="020B0604020202020204"/>
                <a:cs typeface="Arial" panose="020B0604020202020204"/>
              </a:rPr>
              <a:t> </a:t>
            </a:r>
            <a:r>
              <a:rPr sz="3100" b="1" spc="-25" dirty="0" smtClean="0">
                <a:solidFill>
                  <a:srgbClr val="FFFFFF"/>
                </a:solidFill>
                <a:latin typeface="Arial" panose="020B0604020202020204"/>
                <a:cs typeface="Arial" panose="020B0604020202020204"/>
              </a:rPr>
              <a:t>Cylinde</a:t>
            </a:r>
            <a:r>
              <a:rPr sz="3100" b="1" spc="-15" dirty="0" smtClean="0">
                <a:solidFill>
                  <a:srgbClr val="FFFFFF"/>
                </a:solidFill>
                <a:latin typeface="Arial" panose="020B0604020202020204"/>
                <a:cs typeface="Arial" panose="020B0604020202020204"/>
              </a:rPr>
              <a:t>r</a:t>
            </a:r>
            <a:r>
              <a:rPr sz="3100" b="1" spc="-10" dirty="0" smtClean="0">
                <a:solidFill>
                  <a:srgbClr val="FFFFFF"/>
                </a:solidFill>
                <a:latin typeface="Arial" panose="020B0604020202020204"/>
                <a:cs typeface="Arial" panose="020B0604020202020204"/>
              </a:rPr>
              <a:t> </a:t>
            </a:r>
            <a:r>
              <a:rPr sz="3100" b="1" spc="-20" dirty="0" smtClean="0">
                <a:solidFill>
                  <a:srgbClr val="FFFFFF"/>
                </a:solidFill>
                <a:latin typeface="Arial" panose="020B0604020202020204"/>
                <a:cs typeface="Arial" panose="020B0604020202020204"/>
              </a:rPr>
              <a:t>Units</a:t>
            </a:r>
            <a:r>
              <a:rPr sz="3100" b="1" spc="-10" dirty="0" smtClean="0">
                <a:solidFill>
                  <a:srgbClr val="FFFFFF"/>
                </a:solidFill>
                <a:latin typeface="Arial" panose="020B0604020202020204"/>
                <a:cs typeface="Arial" panose="020B0604020202020204"/>
              </a:rPr>
              <a:t> </a:t>
            </a:r>
            <a:r>
              <a:rPr sz="3100" b="1" spc="-25" dirty="0" smtClean="0">
                <a:solidFill>
                  <a:srgbClr val="FFFFFF"/>
                </a:solidFill>
                <a:latin typeface="Arial" panose="020B0604020202020204"/>
                <a:cs typeface="Arial" panose="020B0604020202020204"/>
              </a:rPr>
              <a:t>(HCU)</a:t>
            </a:r>
            <a:endParaRPr sz="3100">
              <a:solidFill>
                <a:sysClr val="windowText" lastClr="000000"/>
              </a:solidFill>
              <a:latin typeface="Arial" panose="020B0604020202020204"/>
              <a:cs typeface="Arial" panose="020B0604020202020204"/>
            </a:endParaRPr>
          </a:p>
        </p:txBody>
      </p:sp>
      <p:sp>
        <p:nvSpPr>
          <p:cNvPr id="6" name="object 6"/>
          <p:cNvSpPr txBox="1"/>
          <p:nvPr/>
        </p:nvSpPr>
        <p:spPr>
          <a:xfrm>
            <a:off x="1338263" y="1563688"/>
            <a:ext cx="4838700" cy="300037"/>
          </a:xfrm>
          <a:prstGeom prst="rect">
            <a:avLst/>
          </a:prstGeom>
        </p:spPr>
        <p:txBody>
          <a:bodyPr lIns="0" tIns="0" rIns="0" bIns="0"/>
          <a:lstStyle/>
          <a:p>
            <a:pPr marL="12700" fontAlgn="auto">
              <a:spcBef>
                <a:spcPts val="0"/>
              </a:spcBef>
              <a:spcAft>
                <a:spcPts val="0"/>
              </a:spcAft>
              <a:defRPr/>
            </a:pPr>
            <a:r>
              <a:rPr sz="1900" b="1" spc="10" dirty="0">
                <a:solidFill>
                  <a:srgbClr val="0000CC"/>
                </a:solidFill>
                <a:latin typeface="Arial" panose="020B0604020202020204"/>
                <a:cs typeface="Arial" panose="020B0604020202020204"/>
              </a:rPr>
              <a:t>HCU’s </a:t>
            </a:r>
            <a:r>
              <a:rPr sz="1900" b="1" spc="15" dirty="0">
                <a:solidFill>
                  <a:srgbClr val="0000CC"/>
                </a:solidFill>
                <a:latin typeface="Arial" panose="020B0604020202020204"/>
                <a:cs typeface="Arial" panose="020B0604020202020204"/>
              </a:rPr>
              <a:t>m</a:t>
            </a:r>
            <a:r>
              <a:rPr sz="1900" b="1" spc="10" dirty="0">
                <a:solidFill>
                  <a:srgbClr val="0000CC"/>
                </a:solidFill>
                <a:latin typeface="Arial" panose="020B0604020202020204"/>
                <a:cs typeface="Arial" panose="020B0604020202020204"/>
              </a:rPr>
              <a:t>ounted</a:t>
            </a:r>
            <a:r>
              <a:rPr sz="1900" b="1" spc="5" dirty="0">
                <a:solidFill>
                  <a:srgbClr val="0000CC"/>
                </a:solidFill>
                <a:latin typeface="Arial" panose="020B0604020202020204"/>
                <a:cs typeface="Arial" panose="020B0604020202020204"/>
              </a:rPr>
              <a:t> </a:t>
            </a:r>
            <a:r>
              <a:rPr sz="1900" b="1" spc="10" dirty="0">
                <a:solidFill>
                  <a:srgbClr val="0000CC"/>
                </a:solidFill>
                <a:latin typeface="Arial" panose="020B0604020202020204"/>
                <a:cs typeface="Arial" panose="020B0604020202020204"/>
              </a:rPr>
              <a:t>on</a:t>
            </a:r>
            <a:r>
              <a:rPr sz="1900" b="1" spc="5" dirty="0">
                <a:solidFill>
                  <a:srgbClr val="0000CC"/>
                </a:solidFill>
                <a:latin typeface="Arial" panose="020B0604020202020204"/>
                <a:cs typeface="Arial" panose="020B0604020202020204"/>
              </a:rPr>
              <a:t> </a:t>
            </a:r>
            <a:r>
              <a:rPr sz="1900" b="1" spc="10" dirty="0">
                <a:solidFill>
                  <a:srgbClr val="0000CC"/>
                </a:solidFill>
                <a:latin typeface="Arial" panose="020B0604020202020204"/>
                <a:cs typeface="Arial" panose="020B0604020202020204"/>
              </a:rPr>
              <a:t>a</a:t>
            </a:r>
            <a:r>
              <a:rPr sz="1900" b="1" spc="5" dirty="0">
                <a:solidFill>
                  <a:srgbClr val="0000CC"/>
                </a:solidFill>
                <a:latin typeface="Arial" panose="020B0604020202020204"/>
                <a:cs typeface="Arial" panose="020B0604020202020204"/>
              </a:rPr>
              <a:t> </a:t>
            </a:r>
            <a:r>
              <a:rPr sz="1900" b="1" spc="10" dirty="0">
                <a:solidFill>
                  <a:srgbClr val="0000CC"/>
                </a:solidFill>
                <a:latin typeface="Arial" panose="020B0604020202020204"/>
                <a:cs typeface="Arial" panose="020B0604020202020204"/>
              </a:rPr>
              <a:t>common</a:t>
            </a:r>
            <a:r>
              <a:rPr sz="1900" b="1" spc="5" dirty="0">
                <a:solidFill>
                  <a:srgbClr val="0000CC"/>
                </a:solidFill>
                <a:latin typeface="Arial" panose="020B0604020202020204"/>
                <a:cs typeface="Arial" panose="020B0604020202020204"/>
              </a:rPr>
              <a:t> </a:t>
            </a:r>
            <a:r>
              <a:rPr sz="1900" b="1" spc="10" dirty="0">
                <a:solidFill>
                  <a:srgbClr val="0000CC"/>
                </a:solidFill>
                <a:latin typeface="Arial" panose="020B0604020202020204"/>
                <a:cs typeface="Arial" panose="020B0604020202020204"/>
              </a:rPr>
              <a:t>base</a:t>
            </a:r>
            <a:r>
              <a:rPr sz="1900" b="1" spc="5" dirty="0">
                <a:solidFill>
                  <a:srgbClr val="0000CC"/>
                </a:solidFill>
                <a:latin typeface="Arial" panose="020B0604020202020204"/>
                <a:cs typeface="Arial" panose="020B0604020202020204"/>
              </a:rPr>
              <a:t> plate.</a:t>
            </a:r>
            <a:endParaRPr sz="1900">
              <a:latin typeface="Arial" panose="020B0604020202020204"/>
              <a:cs typeface="Arial" panose="020B0604020202020204"/>
            </a:endParaRPr>
          </a:p>
        </p:txBody>
      </p:sp>
      <p:sp>
        <p:nvSpPr>
          <p:cNvPr id="11270" name="object 7"/>
          <p:cNvSpPr>
            <a:spLocks noChangeArrowheads="1"/>
          </p:cNvSpPr>
          <p:nvPr/>
        </p:nvSpPr>
        <p:spPr bwMode="auto">
          <a:xfrm>
            <a:off x="1143000" y="2006600"/>
            <a:ext cx="8401050" cy="5024438"/>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1271" name="object 8"/>
          <p:cNvSpPr/>
          <p:nvPr/>
        </p:nvSpPr>
        <p:spPr bwMode="auto">
          <a:xfrm>
            <a:off x="9547225" y="2006600"/>
            <a:ext cx="0" cy="5024438"/>
          </a:xfrm>
          <a:custGeom>
            <a:avLst/>
            <a:gdLst>
              <a:gd name="T0" fmla="*/ 0 h 5024628"/>
              <a:gd name="T1" fmla="*/ 5024628 h 5024628"/>
              <a:gd name="T2" fmla="*/ 0 60000 65536"/>
              <a:gd name="T3" fmla="*/ 0 60000 65536"/>
              <a:gd name="T4" fmla="*/ 0 h 5024628"/>
              <a:gd name="T5" fmla="*/ 5024628 h 5024628"/>
            </a:gdLst>
            <a:ahLst/>
            <a:cxnLst>
              <a:cxn ang="T2">
                <a:pos x="0" y="T0"/>
              </a:cxn>
              <a:cxn ang="T3">
                <a:pos x="0" y="T1"/>
              </a:cxn>
            </a:cxnLst>
            <a:rect l="0" t="T4" r="0" b="T5"/>
            <a:pathLst>
              <a:path h="5024628">
                <a:moveTo>
                  <a:pt x="0" y="0"/>
                </a:moveTo>
                <a:lnTo>
                  <a:pt x="0" y="5024628"/>
                </a:lnTo>
              </a:path>
            </a:pathLst>
          </a:custGeom>
          <a:noFill/>
          <a:ln w="6604">
            <a:solidFill>
              <a:srgbClr val="C0C0C0"/>
            </a:solidFill>
            <a:round/>
          </a:ln>
        </p:spPr>
        <p:txBody>
          <a:bodyPr lIns="0" tIns="0" rIns="0" bIns="0"/>
          <a:lstStyle/>
          <a:p>
            <a:endParaRPr lang="el-GR"/>
          </a:p>
        </p:txBody>
      </p:sp>
      <p:sp>
        <p:nvSpPr>
          <p:cNvPr id="11272" name="object 9"/>
          <p:cNvSpPr/>
          <p:nvPr/>
        </p:nvSpPr>
        <p:spPr bwMode="auto">
          <a:xfrm>
            <a:off x="8091488" y="4945063"/>
            <a:ext cx="576262" cy="1062037"/>
          </a:xfrm>
          <a:custGeom>
            <a:avLst/>
            <a:gdLst>
              <a:gd name="T0" fmla="*/ 545258 w 576846"/>
              <a:gd name="T1" fmla="*/ 75193 h 1061466"/>
              <a:gd name="T2" fmla="*/ 530884 w 576846"/>
              <a:gd name="T3" fmla="*/ 67394 h 1061466"/>
              <a:gd name="T4" fmla="*/ 0 w 576846"/>
              <a:gd name="T5" fmla="*/ 1053084 h 1061466"/>
              <a:gd name="T6" fmla="*/ 14490 w 576846"/>
              <a:gd name="T7" fmla="*/ 1061466 h 1061466"/>
              <a:gd name="T8" fmla="*/ 545258 w 576846"/>
              <a:gd name="T9" fmla="*/ 75193 h 1061466"/>
              <a:gd name="T10" fmla="*/ 576846 w 576846"/>
              <a:gd name="T11" fmla="*/ 0 h 1061466"/>
              <a:gd name="T12" fmla="*/ 502170 w 576846"/>
              <a:gd name="T13" fmla="*/ 51816 h 1061466"/>
              <a:gd name="T14" fmla="*/ 530884 w 576846"/>
              <a:gd name="T15" fmla="*/ 67394 h 1061466"/>
              <a:gd name="T16" fmla="*/ 537222 w 576846"/>
              <a:gd name="T17" fmla="*/ 55625 h 1061466"/>
              <a:gd name="T18" fmla="*/ 551688 w 576846"/>
              <a:gd name="T19" fmla="*/ 63246 h 1061466"/>
              <a:gd name="T20" fmla="*/ 551688 w 576846"/>
              <a:gd name="T21" fmla="*/ 78681 h 1061466"/>
              <a:gd name="T22" fmla="*/ 573798 w 576846"/>
              <a:gd name="T23" fmla="*/ 90678 h 1061466"/>
              <a:gd name="T24" fmla="*/ 576846 w 576846"/>
              <a:gd name="T25" fmla="*/ 0 h 1061466"/>
              <a:gd name="T26" fmla="*/ 551688 w 576846"/>
              <a:gd name="T27" fmla="*/ 63246 h 1061466"/>
              <a:gd name="T28" fmla="*/ 537222 w 576846"/>
              <a:gd name="T29" fmla="*/ 55625 h 1061466"/>
              <a:gd name="T30" fmla="*/ 530884 w 576846"/>
              <a:gd name="T31" fmla="*/ 67394 h 1061466"/>
              <a:gd name="T32" fmla="*/ 545258 w 576846"/>
              <a:gd name="T33" fmla="*/ 75193 h 1061466"/>
              <a:gd name="T34" fmla="*/ 551688 w 576846"/>
              <a:gd name="T35" fmla="*/ 63246 h 1061466"/>
              <a:gd name="T36" fmla="*/ 551688 w 576846"/>
              <a:gd name="T37" fmla="*/ 78681 h 1061466"/>
              <a:gd name="T38" fmla="*/ 551688 w 576846"/>
              <a:gd name="T39" fmla="*/ 63246 h 1061466"/>
              <a:gd name="T40" fmla="*/ 545258 w 576846"/>
              <a:gd name="T41" fmla="*/ 75193 h 1061466"/>
              <a:gd name="T42" fmla="*/ 551688 w 576846"/>
              <a:gd name="T43" fmla="*/ 78681 h 10614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6846"/>
              <a:gd name="T67" fmla="*/ 0 h 1061466"/>
              <a:gd name="T68" fmla="*/ 576846 w 576846"/>
              <a:gd name="T69" fmla="*/ 1061466 h 10614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6846" h="1061466">
                <a:moveTo>
                  <a:pt x="545258" y="75193"/>
                </a:moveTo>
                <a:lnTo>
                  <a:pt x="530884" y="67394"/>
                </a:lnTo>
                <a:lnTo>
                  <a:pt x="0" y="1053084"/>
                </a:lnTo>
                <a:lnTo>
                  <a:pt x="14490" y="1061466"/>
                </a:lnTo>
                <a:lnTo>
                  <a:pt x="545258" y="75193"/>
                </a:lnTo>
                <a:close/>
              </a:path>
              <a:path w="576846" h="1061466">
                <a:moveTo>
                  <a:pt x="576846" y="0"/>
                </a:moveTo>
                <a:lnTo>
                  <a:pt x="502170" y="51816"/>
                </a:lnTo>
                <a:lnTo>
                  <a:pt x="530884" y="67394"/>
                </a:lnTo>
                <a:lnTo>
                  <a:pt x="537222" y="55625"/>
                </a:lnTo>
                <a:lnTo>
                  <a:pt x="551688" y="63246"/>
                </a:lnTo>
                <a:lnTo>
                  <a:pt x="551688" y="78681"/>
                </a:lnTo>
                <a:lnTo>
                  <a:pt x="573798" y="90678"/>
                </a:lnTo>
                <a:lnTo>
                  <a:pt x="576846" y="0"/>
                </a:lnTo>
                <a:close/>
              </a:path>
              <a:path w="576846" h="1061466">
                <a:moveTo>
                  <a:pt x="551688" y="63246"/>
                </a:moveTo>
                <a:lnTo>
                  <a:pt x="537222" y="55625"/>
                </a:lnTo>
                <a:lnTo>
                  <a:pt x="530884" y="67394"/>
                </a:lnTo>
                <a:lnTo>
                  <a:pt x="545258" y="75193"/>
                </a:lnTo>
                <a:lnTo>
                  <a:pt x="551688" y="63246"/>
                </a:lnTo>
                <a:close/>
              </a:path>
              <a:path w="576846" h="1061466">
                <a:moveTo>
                  <a:pt x="551688" y="78681"/>
                </a:moveTo>
                <a:lnTo>
                  <a:pt x="551688" y="63246"/>
                </a:lnTo>
                <a:lnTo>
                  <a:pt x="545258" y="75193"/>
                </a:lnTo>
                <a:lnTo>
                  <a:pt x="551688" y="78681"/>
                </a:lnTo>
                <a:close/>
              </a:path>
            </a:pathLst>
          </a:custGeom>
          <a:solidFill>
            <a:srgbClr val="FFFF00"/>
          </a:solidFill>
          <a:ln w="9525">
            <a:noFill/>
            <a:round/>
          </a:ln>
        </p:spPr>
        <p:txBody>
          <a:bodyPr lIns="0" tIns="0" rIns="0" bIns="0"/>
          <a:lstStyle/>
          <a:p>
            <a:endParaRPr lang="el-GR"/>
          </a:p>
        </p:txBody>
      </p:sp>
      <p:sp>
        <p:nvSpPr>
          <p:cNvPr id="11273" name="object 10"/>
          <p:cNvSpPr txBox="1">
            <a:spLocks noChangeArrowheads="1"/>
          </p:cNvSpPr>
          <p:nvPr/>
        </p:nvSpPr>
        <p:spPr bwMode="auto">
          <a:xfrm>
            <a:off x="3240088" y="5300663"/>
            <a:ext cx="5881687" cy="1279525"/>
          </a:xfrm>
          <a:prstGeom prst="rect">
            <a:avLst/>
          </a:prstGeom>
          <a:noFill/>
          <a:ln w="9525">
            <a:noFill/>
            <a:miter lim="800000"/>
          </a:ln>
        </p:spPr>
        <p:txBody>
          <a:bodyPr lIns="0" tIns="0" rIns="0" bIns="0"/>
          <a:lstStyle/>
          <a:p>
            <a:pPr marL="12700">
              <a:lnSpc>
                <a:spcPts val="1790"/>
              </a:lnSpc>
            </a:pPr>
            <a:r>
              <a:rPr lang="el-GR" sz="1500" b="1">
                <a:cs typeface="Arial" panose="020B0604020202020204" pitchFamily="34" charset="0"/>
              </a:rPr>
              <a:t>Double wall high pressure pipe</a:t>
            </a:r>
            <a:endParaRPr lang="el-GR" sz="1500">
              <a:cs typeface="Arial" panose="020B0604020202020204" pitchFamily="34" charset="0"/>
            </a:endParaRPr>
          </a:p>
          <a:p>
            <a:pPr marL="12700">
              <a:lnSpc>
                <a:spcPts val="900"/>
              </a:lnSpc>
              <a:spcBef>
                <a:spcPts val="40"/>
              </a:spcBef>
            </a:pPr>
            <a:endParaRPr lang="el-GR" sz="900">
              <a:latin typeface="Calibri" panose="020F0502020204030204" pitchFamily="34" charset="0"/>
            </a:endParaRPr>
          </a:p>
          <a:p>
            <a:pPr marL="12700">
              <a:lnSpc>
                <a:spcPts val="1000"/>
              </a:lnSpc>
            </a:pPr>
            <a:endParaRPr lang="el-GR" sz="1000">
              <a:latin typeface="Calibri" panose="020F0502020204030204" pitchFamily="34" charset="0"/>
            </a:endParaRPr>
          </a:p>
          <a:p>
            <a:pPr marL="12700">
              <a:lnSpc>
                <a:spcPct val="125000"/>
              </a:lnSpc>
            </a:pPr>
            <a:r>
              <a:rPr lang="el-GR" sz="1500" b="1">
                <a:cs typeface="Arial" panose="020B0604020202020204" pitchFamily="34" charset="0"/>
              </a:rPr>
              <a:t>High pressure oil inlet from the HPS</a:t>
            </a:r>
            <a:endParaRPr lang="el-GR" sz="1500">
              <a:cs typeface="Arial" panose="020B0604020202020204" pitchFamily="34" charset="0"/>
            </a:endParaRPr>
          </a:p>
        </p:txBody>
      </p:sp>
      <p:sp>
        <p:nvSpPr>
          <p:cNvPr id="11274" name="object 11"/>
          <p:cNvSpPr/>
          <p:nvPr/>
        </p:nvSpPr>
        <p:spPr bwMode="auto">
          <a:xfrm>
            <a:off x="4791075" y="4587875"/>
            <a:ext cx="412750" cy="654050"/>
          </a:xfrm>
          <a:custGeom>
            <a:avLst/>
            <a:gdLst>
              <a:gd name="T0" fmla="*/ 377937 w 413765"/>
              <a:gd name="T1" fmla="*/ 73486 h 655320"/>
              <a:gd name="T2" fmla="*/ 363425 w 413765"/>
              <a:gd name="T3" fmla="*/ 64396 h 655320"/>
              <a:gd name="T4" fmla="*/ 0 w 413765"/>
              <a:gd name="T5" fmla="*/ 646176 h 655320"/>
              <a:gd name="T6" fmla="*/ 14477 w 413765"/>
              <a:gd name="T7" fmla="*/ 655320 h 655320"/>
              <a:gd name="T8" fmla="*/ 377937 w 413765"/>
              <a:gd name="T9" fmla="*/ 73486 h 655320"/>
              <a:gd name="T10" fmla="*/ 413765 w 413765"/>
              <a:gd name="T11" fmla="*/ 0 h 655320"/>
              <a:gd name="T12" fmla="*/ 336041 w 413765"/>
              <a:gd name="T13" fmla="*/ 47244 h 655320"/>
              <a:gd name="T14" fmla="*/ 363425 w 413765"/>
              <a:gd name="T15" fmla="*/ 64396 h 655320"/>
              <a:gd name="T16" fmla="*/ 370331 w 413765"/>
              <a:gd name="T17" fmla="*/ 53339 h 655320"/>
              <a:gd name="T18" fmla="*/ 384810 w 413765"/>
              <a:gd name="T19" fmla="*/ 62484 h 655320"/>
              <a:gd name="T20" fmla="*/ 384810 w 413765"/>
              <a:gd name="T21" fmla="*/ 77790 h 655320"/>
              <a:gd name="T22" fmla="*/ 405383 w 413765"/>
              <a:gd name="T23" fmla="*/ 90677 h 655320"/>
              <a:gd name="T24" fmla="*/ 413765 w 413765"/>
              <a:gd name="T25" fmla="*/ 0 h 655320"/>
              <a:gd name="T26" fmla="*/ 384810 w 413765"/>
              <a:gd name="T27" fmla="*/ 62484 h 655320"/>
              <a:gd name="T28" fmla="*/ 370331 w 413765"/>
              <a:gd name="T29" fmla="*/ 53339 h 655320"/>
              <a:gd name="T30" fmla="*/ 363425 w 413765"/>
              <a:gd name="T31" fmla="*/ 64396 h 655320"/>
              <a:gd name="T32" fmla="*/ 377937 w 413765"/>
              <a:gd name="T33" fmla="*/ 73486 h 655320"/>
              <a:gd name="T34" fmla="*/ 384810 w 413765"/>
              <a:gd name="T35" fmla="*/ 62484 h 655320"/>
              <a:gd name="T36" fmla="*/ 384810 w 413765"/>
              <a:gd name="T37" fmla="*/ 77790 h 655320"/>
              <a:gd name="T38" fmla="*/ 384810 w 413765"/>
              <a:gd name="T39" fmla="*/ 62484 h 655320"/>
              <a:gd name="T40" fmla="*/ 377937 w 413765"/>
              <a:gd name="T41" fmla="*/ 73486 h 655320"/>
              <a:gd name="T42" fmla="*/ 384810 w 413765"/>
              <a:gd name="T43" fmla="*/ 77790 h 6553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3765"/>
              <a:gd name="T67" fmla="*/ 0 h 655320"/>
              <a:gd name="T68" fmla="*/ 413765 w 413765"/>
              <a:gd name="T69" fmla="*/ 655320 h 6553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3765" h="655320">
                <a:moveTo>
                  <a:pt x="377937" y="73486"/>
                </a:moveTo>
                <a:lnTo>
                  <a:pt x="363425" y="64396"/>
                </a:lnTo>
                <a:lnTo>
                  <a:pt x="0" y="646176"/>
                </a:lnTo>
                <a:lnTo>
                  <a:pt x="14477" y="655320"/>
                </a:lnTo>
                <a:lnTo>
                  <a:pt x="377937" y="73486"/>
                </a:lnTo>
                <a:close/>
              </a:path>
              <a:path w="413765" h="655320">
                <a:moveTo>
                  <a:pt x="413765" y="0"/>
                </a:moveTo>
                <a:lnTo>
                  <a:pt x="336041" y="47244"/>
                </a:lnTo>
                <a:lnTo>
                  <a:pt x="363425" y="64396"/>
                </a:lnTo>
                <a:lnTo>
                  <a:pt x="370331" y="53339"/>
                </a:lnTo>
                <a:lnTo>
                  <a:pt x="384810" y="62484"/>
                </a:lnTo>
                <a:lnTo>
                  <a:pt x="384810" y="77790"/>
                </a:lnTo>
                <a:lnTo>
                  <a:pt x="405383" y="90677"/>
                </a:lnTo>
                <a:lnTo>
                  <a:pt x="413765" y="0"/>
                </a:lnTo>
                <a:close/>
              </a:path>
              <a:path w="413765" h="655320">
                <a:moveTo>
                  <a:pt x="384810" y="62484"/>
                </a:moveTo>
                <a:lnTo>
                  <a:pt x="370331" y="53339"/>
                </a:lnTo>
                <a:lnTo>
                  <a:pt x="363425" y="64396"/>
                </a:lnTo>
                <a:lnTo>
                  <a:pt x="377937" y="73486"/>
                </a:lnTo>
                <a:lnTo>
                  <a:pt x="384810" y="62484"/>
                </a:lnTo>
                <a:close/>
              </a:path>
              <a:path w="413765" h="655320">
                <a:moveTo>
                  <a:pt x="384810" y="77790"/>
                </a:moveTo>
                <a:lnTo>
                  <a:pt x="384810" y="62484"/>
                </a:lnTo>
                <a:lnTo>
                  <a:pt x="377937" y="73486"/>
                </a:lnTo>
                <a:lnTo>
                  <a:pt x="384810" y="77790"/>
                </a:lnTo>
                <a:close/>
              </a:path>
            </a:pathLst>
          </a:custGeom>
          <a:solidFill>
            <a:srgbClr val="FFFF00"/>
          </a:solidFill>
          <a:ln w="9525">
            <a:noFill/>
            <a:round/>
          </a:ln>
        </p:spPr>
        <p:txBody>
          <a:bodyPr lIns="0" tIns="0" rIns="0" bIns="0"/>
          <a:lstStyle/>
          <a:p>
            <a:endParaRPr lang="el-GR"/>
          </a:p>
        </p:txBody>
      </p:sp>
      <p:sp>
        <p:nvSpPr>
          <p:cNvPr id="11275" name="object 12"/>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3" name="object 13"/>
          <p:cNvSpPr txBox="1"/>
          <p:nvPr/>
        </p:nvSpPr>
        <p:spPr>
          <a:xfrm>
            <a:off x="2100263" y="7343775"/>
            <a:ext cx="3717925"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Engin</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control</a:t>
            </a:r>
            <a:r>
              <a:rPr sz="1050" spc="-5" dirty="0">
                <a:latin typeface="Arial" panose="020B0604020202020204"/>
                <a:cs typeface="Arial" panose="020B0604020202020204"/>
              </a:rPr>
              <a:t> </a:t>
            </a:r>
            <a:r>
              <a:rPr sz="1050" dirty="0">
                <a:latin typeface="Arial" panose="020B0604020202020204"/>
                <a:cs typeface="Arial" panose="020B0604020202020204"/>
              </a:rPr>
              <a:t>syste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cylinder</a:t>
            </a:r>
            <a:r>
              <a:rPr sz="1050" spc="-10" dirty="0">
                <a:latin typeface="Arial" panose="020B0604020202020204"/>
                <a:cs typeface="Arial" panose="020B0604020202020204"/>
              </a:rPr>
              <a:t> </a:t>
            </a:r>
            <a:r>
              <a:rPr sz="1050" dirty="0">
                <a:latin typeface="Arial" panose="020B0604020202020204"/>
                <a:cs typeface="Arial" panose="020B0604020202020204"/>
              </a:rPr>
              <a:t>unit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10"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4" name="object 14"/>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5" name="object 15"/>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6" name="object 16"/>
          <p:cNvSpPr txBox="1">
            <a:spLocks noGrp="1"/>
          </p:cNvSpPr>
          <p:nvPr/>
        </p:nvSpPr>
        <p:spPr>
          <a:xfrm>
            <a:off x="9932988" y="7343775"/>
            <a:ext cx="296862"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5E050F00-7126-48B1-BB30-E012EB65058F}"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object 2"/>
          <p:cNvSpPr/>
          <p:nvPr/>
        </p:nvSpPr>
        <p:spPr bwMode="auto">
          <a:xfrm>
            <a:off x="323850" y="1398588"/>
            <a:ext cx="10045700" cy="6157912"/>
          </a:xfrm>
          <a:custGeom>
            <a:avLst/>
            <a:gdLst>
              <a:gd name="T0" fmla="*/ 0 w 10046208"/>
              <a:gd name="T1" fmla="*/ 0 h 6158484"/>
              <a:gd name="T2" fmla="*/ 0 w 10046208"/>
              <a:gd name="T3" fmla="*/ 6158484 h 6158484"/>
              <a:gd name="T4" fmla="*/ 10046208 w 10046208"/>
              <a:gd name="T5" fmla="*/ 6158484 h 6158484"/>
              <a:gd name="T6" fmla="*/ 10046208 w 10046208"/>
              <a:gd name="T7" fmla="*/ 0 h 6158484"/>
              <a:gd name="T8" fmla="*/ 0 w 10046208"/>
              <a:gd name="T9" fmla="*/ 0 h 6158484"/>
              <a:gd name="T10" fmla="*/ 0 60000 65536"/>
              <a:gd name="T11" fmla="*/ 0 60000 65536"/>
              <a:gd name="T12" fmla="*/ 0 60000 65536"/>
              <a:gd name="T13" fmla="*/ 0 60000 65536"/>
              <a:gd name="T14" fmla="*/ 0 60000 65536"/>
              <a:gd name="T15" fmla="*/ 0 w 10046208"/>
              <a:gd name="T16" fmla="*/ 0 h 6158484"/>
              <a:gd name="T17" fmla="*/ 10046208 w 10046208"/>
              <a:gd name="T18" fmla="*/ 6158484 h 6158484"/>
            </a:gdLst>
            <a:ahLst/>
            <a:cxnLst>
              <a:cxn ang="T10">
                <a:pos x="T0" y="T1"/>
              </a:cxn>
              <a:cxn ang="T11">
                <a:pos x="T2" y="T3"/>
              </a:cxn>
              <a:cxn ang="T12">
                <a:pos x="T4" y="T5"/>
              </a:cxn>
              <a:cxn ang="T13">
                <a:pos x="T6" y="T7"/>
              </a:cxn>
              <a:cxn ang="T14">
                <a:pos x="T8" y="T9"/>
              </a:cxn>
            </a:cxnLst>
            <a:rect l="T15" t="T16" r="T17" b="T18"/>
            <a:pathLst>
              <a:path w="10046208" h="6158484">
                <a:moveTo>
                  <a:pt x="0" y="0"/>
                </a:moveTo>
                <a:lnTo>
                  <a:pt x="0" y="6158484"/>
                </a:lnTo>
                <a:lnTo>
                  <a:pt x="10046208" y="6158484"/>
                </a:lnTo>
                <a:lnTo>
                  <a:pt x="10046208" y="0"/>
                </a:lnTo>
                <a:lnTo>
                  <a:pt x="0" y="0"/>
                </a:lnTo>
                <a:close/>
              </a:path>
            </a:pathLst>
          </a:custGeom>
          <a:solidFill>
            <a:srgbClr val="F8F8F8"/>
          </a:solidFill>
          <a:ln w="9525">
            <a:noFill/>
            <a:round/>
          </a:ln>
        </p:spPr>
        <p:txBody>
          <a:bodyPr lIns="0" tIns="0" rIns="0" bIns="0"/>
          <a:lstStyle/>
          <a:p>
            <a:endParaRPr lang="el-GR"/>
          </a:p>
        </p:txBody>
      </p:sp>
      <p:sp>
        <p:nvSpPr>
          <p:cNvPr id="12290" name="object 3"/>
          <p:cNvSpPr/>
          <p:nvPr/>
        </p:nvSpPr>
        <p:spPr bwMode="auto">
          <a:xfrm>
            <a:off x="323850" y="1588"/>
            <a:ext cx="10045700" cy="1397000"/>
          </a:xfrm>
          <a:custGeom>
            <a:avLst/>
            <a:gdLst>
              <a:gd name="T0" fmla="*/ 0 w 10046208"/>
              <a:gd name="T1" fmla="*/ 0 h 1396746"/>
              <a:gd name="T2" fmla="*/ 0 w 10046208"/>
              <a:gd name="T3" fmla="*/ 1396746 h 1396746"/>
              <a:gd name="T4" fmla="*/ 10046208 w 10046208"/>
              <a:gd name="T5" fmla="*/ 1396745 h 1396746"/>
              <a:gd name="T6" fmla="*/ 10046208 w 10046208"/>
              <a:gd name="T7" fmla="*/ 0 h 1396746"/>
              <a:gd name="T8" fmla="*/ 0 w 10046208"/>
              <a:gd name="T9" fmla="*/ 0 h 1396746"/>
              <a:gd name="T10" fmla="*/ 0 60000 65536"/>
              <a:gd name="T11" fmla="*/ 0 60000 65536"/>
              <a:gd name="T12" fmla="*/ 0 60000 65536"/>
              <a:gd name="T13" fmla="*/ 0 60000 65536"/>
              <a:gd name="T14" fmla="*/ 0 60000 65536"/>
              <a:gd name="T15" fmla="*/ 0 w 10046208"/>
              <a:gd name="T16" fmla="*/ 0 h 1396746"/>
              <a:gd name="T17" fmla="*/ 10046208 w 10046208"/>
              <a:gd name="T18" fmla="*/ 1396746 h 1396746"/>
            </a:gdLst>
            <a:ahLst/>
            <a:cxnLst>
              <a:cxn ang="T10">
                <a:pos x="T0" y="T1"/>
              </a:cxn>
              <a:cxn ang="T11">
                <a:pos x="T2" y="T3"/>
              </a:cxn>
              <a:cxn ang="T12">
                <a:pos x="T4" y="T5"/>
              </a:cxn>
              <a:cxn ang="T13">
                <a:pos x="T6" y="T7"/>
              </a:cxn>
              <a:cxn ang="T14">
                <a:pos x="T8" y="T9"/>
              </a:cxn>
            </a:cxnLst>
            <a:rect l="T15" t="T16" r="T17" b="T18"/>
            <a:pathLst>
              <a:path w="10046208" h="1396746">
                <a:moveTo>
                  <a:pt x="0" y="0"/>
                </a:moveTo>
                <a:lnTo>
                  <a:pt x="0" y="1396746"/>
                </a:lnTo>
                <a:lnTo>
                  <a:pt x="10046208" y="1396745"/>
                </a:lnTo>
                <a:lnTo>
                  <a:pt x="10046208" y="0"/>
                </a:lnTo>
                <a:lnTo>
                  <a:pt x="0" y="0"/>
                </a:lnTo>
                <a:close/>
              </a:path>
            </a:pathLst>
          </a:custGeom>
          <a:solidFill>
            <a:srgbClr val="3D4B5A"/>
          </a:solidFill>
          <a:ln w="9525">
            <a:noFill/>
            <a:round/>
          </a:ln>
        </p:spPr>
        <p:txBody>
          <a:bodyPr lIns="0" tIns="0" rIns="0" bIns="0"/>
          <a:lstStyle/>
          <a:p>
            <a:endParaRPr lang="el-GR"/>
          </a:p>
        </p:txBody>
      </p:sp>
      <p:sp>
        <p:nvSpPr>
          <p:cNvPr id="12291" name="object 4"/>
          <p:cNvSpPr/>
          <p:nvPr/>
        </p:nvSpPr>
        <p:spPr bwMode="auto">
          <a:xfrm>
            <a:off x="88900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2292" name="object 5"/>
          <p:cNvSpPr/>
          <p:nvPr/>
        </p:nvSpPr>
        <p:spPr bwMode="auto">
          <a:xfrm>
            <a:off x="9736138"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2293" name="object 6"/>
          <p:cNvSpPr/>
          <p:nvPr/>
        </p:nvSpPr>
        <p:spPr bwMode="auto">
          <a:xfrm>
            <a:off x="323850" y="7294563"/>
            <a:ext cx="10045700" cy="0"/>
          </a:xfrm>
          <a:custGeom>
            <a:avLst/>
            <a:gdLst>
              <a:gd name="T0" fmla="*/ 0 w 10046208"/>
              <a:gd name="T1" fmla="*/ 10046208 w 10046208"/>
              <a:gd name="T2" fmla="*/ 0 60000 65536"/>
              <a:gd name="T3" fmla="*/ 0 60000 65536"/>
              <a:gd name="T4" fmla="*/ 0 w 10046208"/>
              <a:gd name="T5" fmla="*/ 10046208 w 10046208"/>
            </a:gdLst>
            <a:ahLst/>
            <a:cxnLst>
              <a:cxn ang="T2">
                <a:pos x="T0" y="0"/>
              </a:cxn>
              <a:cxn ang="T3">
                <a:pos x="T1" y="0"/>
              </a:cxn>
            </a:cxnLst>
            <a:rect l="T4" t="0" r="T5" b="0"/>
            <a:pathLst>
              <a:path w="10046208">
                <a:moveTo>
                  <a:pt x="0" y="0"/>
                </a:moveTo>
                <a:lnTo>
                  <a:pt x="10046208" y="0"/>
                </a:lnTo>
              </a:path>
            </a:pathLst>
          </a:custGeom>
          <a:noFill/>
          <a:ln w="13563">
            <a:solidFill>
              <a:srgbClr val="3C505A"/>
            </a:solidFill>
            <a:round/>
          </a:ln>
        </p:spPr>
        <p:txBody>
          <a:bodyPr lIns="0" tIns="0" rIns="0" bIns="0"/>
          <a:lstStyle/>
          <a:p>
            <a:endParaRPr lang="el-GR"/>
          </a:p>
        </p:txBody>
      </p:sp>
      <p:sp>
        <p:nvSpPr>
          <p:cNvPr id="12294" name="object 7"/>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2295" name="object 8"/>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2296" name="object 9"/>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2297" name="object 10"/>
          <p:cNvSpPr>
            <a:spLocks noChangeArrowheads="1"/>
          </p:cNvSpPr>
          <p:nvPr/>
        </p:nvSpPr>
        <p:spPr bwMode="auto">
          <a:xfrm>
            <a:off x="2333625" y="1635125"/>
            <a:ext cx="6026150" cy="5630863"/>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2298" name="object 11"/>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12299" name="object 12"/>
          <p:cNvSpPr txBox="1">
            <a:spLocks noChangeArrowheads="1"/>
          </p:cNvSpPr>
          <p:nvPr/>
        </p:nvSpPr>
        <p:spPr bwMode="auto">
          <a:xfrm>
            <a:off x="1530350" y="479425"/>
            <a:ext cx="5102225" cy="690563"/>
          </a:xfrm>
          <a:prstGeom prst="rect">
            <a:avLst/>
          </a:prstGeom>
          <a:noFill/>
          <a:ln w="9525">
            <a:noFill/>
            <a:miter lim="800000"/>
          </a:ln>
        </p:spPr>
        <p:txBody>
          <a:bodyPr lIns="0" tIns="0" rIns="0" bIns="0"/>
          <a:lstStyle/>
          <a:p>
            <a:pPr marL="12700">
              <a:lnSpc>
                <a:spcPts val="2675"/>
              </a:lnSpc>
            </a:pPr>
            <a:r>
              <a:rPr lang="el-GR" sz="2700" b="1">
                <a:solidFill>
                  <a:srgbClr val="FFFFFF"/>
                </a:solidFill>
                <a:cs typeface="Arial" panose="020B0604020202020204" pitchFamily="34" charset="0"/>
              </a:rPr>
              <a:t>ME(-C) Hydraulic cylinder Unit (FIVA)</a:t>
            </a:r>
            <a:endParaRPr lang="el-GR" sz="2700">
              <a:cs typeface="Arial" panose="020B0604020202020204" pitchFamily="34" charset="0"/>
            </a:endParaRPr>
          </a:p>
        </p:txBody>
      </p:sp>
      <p:sp>
        <p:nvSpPr>
          <p:cNvPr id="12300" name="object 13"/>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4" name="object 14"/>
          <p:cNvSpPr txBox="1"/>
          <p:nvPr/>
        </p:nvSpPr>
        <p:spPr>
          <a:xfrm>
            <a:off x="2100263" y="7343775"/>
            <a:ext cx="3717925" cy="171450"/>
          </a:xfrm>
          <a:prstGeom prst="rect">
            <a:avLst/>
          </a:prstGeom>
        </p:spPr>
        <p:txBody>
          <a:bodyPr lIns="0" tIns="0" rIns="0" bIns="0"/>
          <a:lstStyle/>
          <a:p>
            <a:pPr marL="12700" fontAlgn="auto">
              <a:spcBef>
                <a:spcPts val="0"/>
              </a:spcBef>
              <a:spcAft>
                <a:spcPts val="0"/>
              </a:spcAft>
              <a:defRPr/>
            </a:pPr>
            <a:r>
              <a:rPr sz="1050" spc="-875" dirty="0">
                <a:latin typeface="Arial" panose="020B0604020202020204"/>
                <a:cs typeface="Arial" panose="020B0604020202020204"/>
              </a:rPr>
              <a:t>M</a:t>
            </a:r>
            <a:r>
              <a:rPr sz="1275" baseline="3000" dirty="0">
                <a:latin typeface="Arial" panose="020B0604020202020204"/>
                <a:cs typeface="Arial" panose="020B0604020202020204"/>
              </a:rPr>
              <a:t>0</a:t>
            </a:r>
            <a:r>
              <a:rPr sz="1275" spc="-120" baseline="3000" dirty="0">
                <a:latin typeface="Arial" panose="020B0604020202020204"/>
                <a:cs typeface="Arial" panose="020B0604020202020204"/>
              </a:rPr>
              <a:t>5</a:t>
            </a:r>
            <a:r>
              <a:rPr sz="1050" spc="-630" dirty="0">
                <a:latin typeface="Arial" panose="020B0604020202020204"/>
                <a:cs typeface="Arial" panose="020B0604020202020204"/>
              </a:rPr>
              <a:t>E</a:t>
            </a:r>
            <a:r>
              <a:rPr sz="1275" baseline="3000" dirty="0">
                <a:latin typeface="Arial" panose="020B0604020202020204"/>
                <a:cs typeface="Arial" panose="020B0604020202020204"/>
              </a:rPr>
              <a:t>-0</a:t>
            </a:r>
            <a:r>
              <a:rPr sz="1275" spc="-472" baseline="3000" dirty="0">
                <a:latin typeface="Arial" panose="020B0604020202020204"/>
                <a:cs typeface="Arial" panose="020B0604020202020204"/>
              </a:rPr>
              <a:t>2</a:t>
            </a:r>
            <a:r>
              <a:rPr sz="1050" spc="-395" dirty="0">
                <a:latin typeface="Arial" panose="020B0604020202020204"/>
                <a:cs typeface="Arial" panose="020B0604020202020204"/>
              </a:rPr>
              <a:t>E</a:t>
            </a:r>
            <a:r>
              <a:rPr sz="1275" baseline="3000" dirty="0">
                <a:latin typeface="Arial" panose="020B0604020202020204"/>
                <a:cs typeface="Arial" panose="020B0604020202020204"/>
              </a:rPr>
              <a:t>-</a:t>
            </a:r>
            <a:r>
              <a:rPr sz="1275" spc="-555" baseline="3000" dirty="0">
                <a:latin typeface="Arial" panose="020B0604020202020204"/>
                <a:cs typeface="Arial" panose="020B0604020202020204"/>
              </a:rPr>
              <a:t>2</a:t>
            </a:r>
            <a:r>
              <a:rPr sz="1050" spc="-220" dirty="0">
                <a:latin typeface="Arial" panose="020B0604020202020204"/>
                <a:cs typeface="Arial" panose="020B0604020202020204"/>
              </a:rPr>
              <a:t>n</a:t>
            </a:r>
            <a:r>
              <a:rPr sz="1275" spc="-382" baseline="3000" dirty="0">
                <a:latin typeface="Arial" panose="020B0604020202020204"/>
                <a:cs typeface="Arial" panose="020B0604020202020204"/>
              </a:rPr>
              <a:t>0</a:t>
            </a:r>
            <a:r>
              <a:rPr sz="1050" spc="-335" dirty="0">
                <a:latin typeface="Arial" panose="020B0604020202020204"/>
                <a:cs typeface="Arial" panose="020B0604020202020204"/>
              </a:rPr>
              <a:t>g</a:t>
            </a:r>
            <a:r>
              <a:rPr sz="1275" spc="-217" baseline="3000" dirty="0">
                <a:latin typeface="Arial" panose="020B0604020202020204"/>
                <a:cs typeface="Arial" panose="020B0604020202020204"/>
              </a:rPr>
              <a:t>0</a:t>
            </a:r>
            <a:r>
              <a:rPr sz="1050" spc="-95" dirty="0">
                <a:latin typeface="Arial" panose="020B0604020202020204"/>
                <a:cs typeface="Arial" panose="020B0604020202020204"/>
              </a:rPr>
              <a:t>i</a:t>
            </a:r>
            <a:r>
              <a:rPr sz="1275" spc="-577" baseline="3000" dirty="0">
                <a:latin typeface="Arial" panose="020B0604020202020204"/>
                <a:cs typeface="Arial" panose="020B0604020202020204"/>
              </a:rPr>
              <a:t>4</a:t>
            </a:r>
            <a:r>
              <a:rPr sz="1050" dirty="0">
                <a:latin typeface="Arial" panose="020B0604020202020204"/>
                <a:cs typeface="Arial" panose="020B0604020202020204"/>
              </a:rPr>
              <a:t>n</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control</a:t>
            </a:r>
            <a:r>
              <a:rPr sz="1050" spc="-5" dirty="0">
                <a:latin typeface="Arial" panose="020B0604020202020204"/>
                <a:cs typeface="Arial" panose="020B0604020202020204"/>
              </a:rPr>
              <a:t> </a:t>
            </a:r>
            <a:r>
              <a:rPr sz="1050" spc="-300" dirty="0">
                <a:latin typeface="Arial" panose="020B0604020202020204"/>
                <a:cs typeface="Arial" panose="020B0604020202020204"/>
              </a:rPr>
              <a:t>s</a:t>
            </a:r>
            <a:r>
              <a:rPr sz="1275" baseline="3000" dirty="0">
                <a:latin typeface="Arial" panose="020B0604020202020204"/>
                <a:cs typeface="Arial" panose="020B0604020202020204"/>
              </a:rPr>
              <a:t>(</a:t>
            </a:r>
            <a:r>
              <a:rPr sz="1275" spc="-697" baseline="3000" dirty="0">
                <a:latin typeface="Arial" panose="020B0604020202020204"/>
                <a:cs typeface="Arial" panose="020B0604020202020204"/>
              </a:rPr>
              <a:t>2</a:t>
            </a:r>
            <a:r>
              <a:rPr sz="1050" spc="-65" dirty="0">
                <a:latin typeface="Arial" panose="020B0604020202020204"/>
                <a:cs typeface="Arial" panose="020B0604020202020204"/>
              </a:rPr>
              <a:t>y</a:t>
            </a:r>
            <a:r>
              <a:rPr sz="1275" spc="-615" baseline="3000" dirty="0">
                <a:latin typeface="Arial" panose="020B0604020202020204"/>
                <a:cs typeface="Arial" panose="020B0604020202020204"/>
              </a:rPr>
              <a:t>5</a:t>
            </a:r>
            <a:r>
              <a:rPr sz="1050" spc="-120" dirty="0">
                <a:latin typeface="Arial" panose="020B0604020202020204"/>
                <a:cs typeface="Arial" panose="020B0604020202020204"/>
              </a:rPr>
              <a:t>s</a:t>
            </a:r>
            <a:r>
              <a:rPr sz="1275" spc="-540" baseline="3000" dirty="0">
                <a:latin typeface="Arial" panose="020B0604020202020204"/>
                <a:cs typeface="Arial" panose="020B0604020202020204"/>
              </a:rPr>
              <a:t>0</a:t>
            </a:r>
            <a:r>
              <a:rPr sz="1050" spc="-5" dirty="0">
                <a:latin typeface="Arial" panose="020B0604020202020204"/>
                <a:cs typeface="Arial" panose="020B0604020202020204"/>
              </a:rPr>
              <a:t>t</a:t>
            </a:r>
            <a:r>
              <a:rPr sz="1050" spc="-525" dirty="0">
                <a:latin typeface="Arial" panose="020B0604020202020204"/>
                <a:cs typeface="Arial" panose="020B0604020202020204"/>
              </a:rPr>
              <a:t>e</a:t>
            </a:r>
            <a:r>
              <a:rPr sz="1275" baseline="3000" dirty="0">
                <a:latin typeface="Arial" panose="020B0604020202020204"/>
                <a:cs typeface="Arial" panose="020B0604020202020204"/>
              </a:rPr>
              <a:t>0</a:t>
            </a:r>
            <a:r>
              <a:rPr sz="1275" spc="-292" baseline="3000" dirty="0">
                <a:latin typeface="Arial" panose="020B0604020202020204"/>
                <a:cs typeface="Arial" panose="020B0604020202020204"/>
              </a:rPr>
              <a:t>/</a:t>
            </a:r>
            <a:r>
              <a:rPr sz="1050" spc="-690" dirty="0">
                <a:latin typeface="Arial" panose="020B0604020202020204"/>
                <a:cs typeface="Arial" panose="020B0604020202020204"/>
              </a:rPr>
              <a:t>m</a:t>
            </a:r>
            <a:r>
              <a:rPr sz="1275" baseline="3000" dirty="0">
                <a:latin typeface="Arial" panose="020B0604020202020204"/>
                <a:cs typeface="Arial" panose="020B0604020202020204"/>
              </a:rPr>
              <a:t>K</a:t>
            </a:r>
            <a:r>
              <a:rPr sz="1275" spc="-300" baseline="3000" dirty="0">
                <a:latin typeface="Arial" panose="020B0604020202020204"/>
                <a:cs typeface="Arial" panose="020B0604020202020204"/>
              </a:rPr>
              <a:t>N</a:t>
            </a:r>
            <a:r>
              <a:rPr sz="1050" spc="-160" dirty="0">
                <a:latin typeface="Arial" panose="020B0604020202020204"/>
                <a:cs typeface="Arial" panose="020B0604020202020204"/>
              </a:rPr>
              <a:t>-</a:t>
            </a:r>
            <a:r>
              <a:rPr sz="1275" spc="-187" baseline="3000" dirty="0">
                <a:latin typeface="Arial" panose="020B0604020202020204"/>
                <a:cs typeface="Arial" panose="020B0604020202020204"/>
              </a:rPr>
              <a:t>B</a:t>
            </a:r>
            <a:r>
              <a:rPr sz="1050" spc="-645" dirty="0">
                <a:latin typeface="Arial" panose="020B0604020202020204"/>
                <a:cs typeface="Arial" panose="020B0604020202020204"/>
              </a:rPr>
              <a:t>H</a:t>
            </a:r>
            <a:r>
              <a:rPr sz="1275" baseline="3000" dirty="0">
                <a:latin typeface="Arial" panose="020B0604020202020204"/>
                <a:cs typeface="Arial" panose="020B0604020202020204"/>
              </a:rPr>
              <a:t>) </a:t>
            </a:r>
            <a:r>
              <a:rPr sz="1275" spc="-150" baseline="3000" dirty="0">
                <a:latin typeface="Arial" panose="020B0604020202020204"/>
                <a:cs typeface="Arial" panose="020B0604020202020204"/>
              </a:rPr>
              <a:t> </a:t>
            </a:r>
            <a:r>
              <a:rPr sz="1050" dirty="0">
                <a:latin typeface="Arial" panose="020B0604020202020204"/>
                <a:cs typeface="Arial" panose="020B0604020202020204"/>
              </a:rPr>
              <a:t>ydraulic cylinder</a:t>
            </a:r>
            <a:r>
              <a:rPr sz="1050" spc="-10" dirty="0">
                <a:latin typeface="Arial" panose="020B0604020202020204"/>
                <a:cs typeface="Arial" panose="020B0604020202020204"/>
              </a:rPr>
              <a:t> </a:t>
            </a:r>
            <a:r>
              <a:rPr sz="1050" dirty="0">
                <a:latin typeface="Arial" panose="020B0604020202020204"/>
                <a:cs typeface="Arial" panose="020B0604020202020204"/>
              </a:rPr>
              <a:t>unit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10"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5" name="object 15"/>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6" name="object 16"/>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7" name="object 17"/>
          <p:cNvSpPr txBox="1"/>
          <p:nvPr/>
        </p:nvSpPr>
        <p:spPr>
          <a:xfrm>
            <a:off x="9932988" y="7343775"/>
            <a:ext cx="296862" cy="171450"/>
          </a:xfrm>
          <a:prstGeom prst="rect">
            <a:avLst/>
          </a:prstGeom>
        </p:spPr>
        <p:txBody>
          <a:bodyPr lIns="0" tIns="0" rIns="0" bIns="0"/>
          <a:lstStyle/>
          <a:p>
            <a:pPr marL="12700" fontAlgn="auto">
              <a:spcBef>
                <a:spcPts val="0"/>
              </a:spcBef>
              <a:spcAft>
                <a:spcPts val="0"/>
              </a:spcAft>
              <a:defRPr/>
            </a:pPr>
            <a:r>
              <a:rPr sz="1050" spc="155" dirty="0">
                <a:latin typeface="Arial" panose="020B0604020202020204"/>
                <a:cs typeface="Arial" panose="020B0604020202020204"/>
              </a:rPr>
              <a:t>&lt;</a:t>
            </a:r>
            <a:r>
              <a:rPr sz="1050" spc="5" dirty="0">
                <a:latin typeface="Arial" panose="020B0604020202020204"/>
                <a:cs typeface="Arial" panose="020B0604020202020204"/>
              </a:rPr>
              <a:t>5</a:t>
            </a:r>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3314" name="object 3"/>
          <p:cNvSpPr/>
          <p:nvPr/>
        </p:nvSpPr>
        <p:spPr bwMode="auto">
          <a:xfrm>
            <a:off x="7480300" y="7299325"/>
            <a:ext cx="0" cy="257175"/>
          </a:xfrm>
          <a:custGeom>
            <a:avLst/>
            <a:gdLst>
              <a:gd name="T0" fmla="*/ 257555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3315"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3316" name="object 5"/>
          <p:cNvSpPr/>
          <p:nvPr/>
        </p:nvSpPr>
        <p:spPr bwMode="auto">
          <a:xfrm>
            <a:off x="1543050" y="241300"/>
            <a:ext cx="6062663" cy="912813"/>
          </a:xfrm>
          <a:custGeom>
            <a:avLst/>
            <a:gdLst>
              <a:gd name="T0" fmla="*/ 0 w 6061709"/>
              <a:gd name="T1" fmla="*/ 0 h 913638"/>
              <a:gd name="T2" fmla="*/ 0 w 6061709"/>
              <a:gd name="T3" fmla="*/ 913638 h 913638"/>
              <a:gd name="T4" fmla="*/ 6061710 w 6061709"/>
              <a:gd name="T5" fmla="*/ 913638 h 913638"/>
              <a:gd name="T6" fmla="*/ 6061710 w 6061709"/>
              <a:gd name="T7" fmla="*/ 0 h 913638"/>
              <a:gd name="T8" fmla="*/ 0 w 6061709"/>
              <a:gd name="T9" fmla="*/ 0 h 913638"/>
              <a:gd name="T10" fmla="*/ 0 60000 65536"/>
              <a:gd name="T11" fmla="*/ 0 60000 65536"/>
              <a:gd name="T12" fmla="*/ 0 60000 65536"/>
              <a:gd name="T13" fmla="*/ 0 60000 65536"/>
              <a:gd name="T14" fmla="*/ 0 60000 65536"/>
              <a:gd name="T15" fmla="*/ 0 w 6061709"/>
              <a:gd name="T16" fmla="*/ 0 h 913638"/>
              <a:gd name="T17" fmla="*/ 6061709 w 6061709"/>
              <a:gd name="T18" fmla="*/ 913638 h 913638"/>
            </a:gdLst>
            <a:ahLst/>
            <a:cxnLst>
              <a:cxn ang="T10">
                <a:pos x="T0" y="T1"/>
              </a:cxn>
              <a:cxn ang="T11">
                <a:pos x="T2" y="T3"/>
              </a:cxn>
              <a:cxn ang="T12">
                <a:pos x="T4" y="T5"/>
              </a:cxn>
              <a:cxn ang="T13">
                <a:pos x="T6" y="T7"/>
              </a:cxn>
              <a:cxn ang="T14">
                <a:pos x="T8" y="T9"/>
              </a:cxn>
            </a:cxnLst>
            <a:rect l="T15" t="T16" r="T17" b="T18"/>
            <a:pathLst>
              <a:path w="6061709" h="913638">
                <a:moveTo>
                  <a:pt x="0" y="0"/>
                </a:moveTo>
                <a:lnTo>
                  <a:pt x="0" y="913638"/>
                </a:lnTo>
                <a:lnTo>
                  <a:pt x="6061710" y="913638"/>
                </a:lnTo>
                <a:lnTo>
                  <a:pt x="6061710" y="0"/>
                </a:lnTo>
                <a:lnTo>
                  <a:pt x="0" y="0"/>
                </a:lnTo>
                <a:close/>
              </a:path>
            </a:pathLst>
          </a:custGeom>
          <a:solidFill>
            <a:srgbClr val="3D4B5A"/>
          </a:solidFill>
          <a:ln w="9525">
            <a:noFill/>
            <a:round/>
          </a:ln>
        </p:spPr>
        <p:txBody>
          <a:bodyPr lIns="0" tIns="0" rIns="0" bIns="0"/>
          <a:lstStyle/>
          <a:p>
            <a:endParaRPr lang="el-GR"/>
          </a:p>
        </p:txBody>
      </p:sp>
      <p:sp>
        <p:nvSpPr>
          <p:cNvPr id="6" name="object 6"/>
          <p:cNvSpPr txBox="1">
            <a:spLocks noGrp="1"/>
          </p:cNvSpPr>
          <p:nvPr>
            <p:ph type="title" idx="4294967295"/>
          </p:nvPr>
        </p:nvSpPr>
        <p:spPr/>
        <p:txBody>
          <a:bodyPr rtlCol="0">
            <a:noAutofit/>
          </a:bodyPr>
          <a:lstStyle/>
          <a:p>
            <a:pPr marL="34290" eaLnBrk="1" fontAlgn="auto" hangingPunct="1">
              <a:spcBef>
                <a:spcPts val="0"/>
              </a:spcBef>
              <a:spcAft>
                <a:spcPts val="0"/>
              </a:spcAft>
              <a:defRPr/>
            </a:pPr>
            <a:r>
              <a:rPr sz="2750" b="1" spc="10" dirty="0" smtClean="0">
                <a:solidFill>
                  <a:srgbClr val="FFFFFF"/>
                </a:solidFill>
                <a:latin typeface="Arial" panose="020B0604020202020204"/>
                <a:cs typeface="Arial" panose="020B0604020202020204"/>
              </a:rPr>
              <a:t>Accumulator</a:t>
            </a:r>
            <a:endParaRPr sz="2750">
              <a:solidFill>
                <a:sysClr val="windowText" lastClr="000000"/>
              </a:solidFill>
              <a:latin typeface="Arial" panose="020B0604020202020204"/>
              <a:cs typeface="Arial" panose="020B0604020202020204"/>
            </a:endParaRPr>
          </a:p>
        </p:txBody>
      </p:sp>
      <p:sp>
        <p:nvSpPr>
          <p:cNvPr id="13318" name="object 7"/>
          <p:cNvSpPr>
            <a:spLocks noChangeArrowheads="1"/>
          </p:cNvSpPr>
          <p:nvPr/>
        </p:nvSpPr>
        <p:spPr bwMode="auto">
          <a:xfrm>
            <a:off x="520700" y="1954213"/>
            <a:ext cx="3640138" cy="3278187"/>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8" name="object 8"/>
          <p:cNvSpPr txBox="1"/>
          <p:nvPr/>
        </p:nvSpPr>
        <p:spPr>
          <a:xfrm>
            <a:off x="1828800" y="3086100"/>
            <a:ext cx="1003300" cy="315913"/>
          </a:xfrm>
          <a:prstGeom prst="rect">
            <a:avLst/>
          </a:prstGeom>
        </p:spPr>
        <p:txBody>
          <a:bodyPr lIns="0" tIns="0" rIns="0" bIns="0"/>
          <a:lstStyle/>
          <a:p>
            <a:pPr marL="12700" fontAlgn="auto">
              <a:spcBef>
                <a:spcPts val="0"/>
              </a:spcBef>
              <a:spcAft>
                <a:spcPts val="0"/>
              </a:spcAft>
              <a:defRPr/>
            </a:pPr>
            <a:r>
              <a:rPr sz="2000" spc="5" dirty="0">
                <a:latin typeface="Arial" panose="020B0604020202020204"/>
                <a:cs typeface="Arial" panose="020B0604020202020204"/>
              </a:rPr>
              <a:t>Nitrogen</a:t>
            </a:r>
            <a:endParaRPr sz="2000">
              <a:latin typeface="Arial" panose="020B0604020202020204"/>
              <a:cs typeface="Arial" panose="020B0604020202020204"/>
            </a:endParaRPr>
          </a:p>
        </p:txBody>
      </p:sp>
      <p:sp>
        <p:nvSpPr>
          <p:cNvPr id="13320" name="object 9"/>
          <p:cNvSpPr>
            <a:spLocks noChangeArrowheads="1"/>
          </p:cNvSpPr>
          <p:nvPr/>
        </p:nvSpPr>
        <p:spPr bwMode="auto">
          <a:xfrm>
            <a:off x="5661025" y="1557338"/>
            <a:ext cx="4144963" cy="4248150"/>
          </a:xfrm>
          <a:prstGeom prst="rect">
            <a:avLst/>
          </a:prstGeom>
          <a:blipFill dpi="0" rotWithShape="1">
            <a:blip r:embed="rId4"/>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3321" name="object 10"/>
          <p:cNvSpPr txBox="1">
            <a:spLocks noChangeArrowheads="1"/>
          </p:cNvSpPr>
          <p:nvPr/>
        </p:nvSpPr>
        <p:spPr bwMode="auto">
          <a:xfrm>
            <a:off x="2159000" y="5100638"/>
            <a:ext cx="8004175" cy="1809750"/>
          </a:xfrm>
          <a:prstGeom prst="rect">
            <a:avLst/>
          </a:prstGeom>
          <a:noFill/>
          <a:ln w="9525">
            <a:noFill/>
            <a:miter lim="800000"/>
          </a:ln>
        </p:spPr>
        <p:txBody>
          <a:bodyPr lIns="0" tIns="0" rIns="0" bIns="0"/>
          <a:lstStyle/>
          <a:p>
            <a:pPr marL="12700"/>
            <a:r>
              <a:rPr lang="el-GR" sz="2000">
                <a:cs typeface="Arial" panose="020B0604020202020204" pitchFamily="34" charset="0"/>
              </a:rPr>
              <a:t>Oil</a:t>
            </a:r>
            <a:endParaRPr lang="el-GR" sz="2000">
              <a:cs typeface="Arial" panose="020B0604020202020204" pitchFamily="34" charset="0"/>
            </a:endParaRPr>
          </a:p>
          <a:p>
            <a:pPr marL="12700">
              <a:lnSpc>
                <a:spcPts val="950"/>
              </a:lnSpc>
              <a:spcBef>
                <a:spcPts val="40"/>
              </a:spcBef>
            </a:pPr>
            <a:endParaRPr lang="el-GR" sz="900">
              <a:latin typeface="Calibri" panose="020F0502020204030204" pitchFamily="34" charset="0"/>
            </a:endParaRPr>
          </a:p>
          <a:p>
            <a:pPr marL="12700">
              <a:lnSpc>
                <a:spcPts val="1000"/>
              </a:lnSpc>
            </a:pPr>
            <a:endParaRPr lang="el-GR" sz="1000">
              <a:latin typeface="Calibri" panose="020F0502020204030204" pitchFamily="34" charset="0"/>
            </a:endParaRPr>
          </a:p>
          <a:p>
            <a:pPr marL="12700">
              <a:lnSpc>
                <a:spcPts val="1000"/>
              </a:lnSpc>
            </a:pPr>
            <a:endParaRPr lang="el-GR" sz="1000">
              <a:latin typeface="Calibri" panose="020F0502020204030204" pitchFamily="34" charset="0"/>
            </a:endParaRPr>
          </a:p>
          <a:p>
            <a:pPr marL="12700">
              <a:lnSpc>
                <a:spcPts val="1000"/>
              </a:lnSpc>
            </a:pPr>
            <a:endParaRPr lang="el-GR" sz="1000">
              <a:latin typeface="Calibri" panose="020F0502020204030204" pitchFamily="34" charset="0"/>
            </a:endParaRPr>
          </a:p>
          <a:p>
            <a:pPr marL="12700">
              <a:lnSpc>
                <a:spcPct val="162000"/>
              </a:lnSpc>
            </a:pPr>
            <a:r>
              <a:rPr lang="el-GR" sz="2000">
                <a:cs typeface="Arial" panose="020B0604020202020204" pitchFamily="34" charset="0"/>
              </a:rPr>
              <a:t>Tool for dismantling of accumulator. The claws keeps the tool in place!</a:t>
            </a:r>
            <a:endParaRPr lang="el-GR" sz="2000">
              <a:cs typeface="Arial" panose="020B0604020202020204" pitchFamily="34" charset="0"/>
            </a:endParaRPr>
          </a:p>
        </p:txBody>
      </p:sp>
      <p:sp>
        <p:nvSpPr>
          <p:cNvPr id="13322" name="object 11"/>
          <p:cNvSpPr/>
          <p:nvPr/>
        </p:nvSpPr>
        <p:spPr bwMode="auto">
          <a:xfrm>
            <a:off x="330200" y="6350"/>
            <a:ext cx="10033000" cy="7543800"/>
          </a:xfrm>
          <a:custGeom>
            <a:avLst/>
            <a:gdLst>
              <a:gd name="T0" fmla="*/ 10033254 w 10033254"/>
              <a:gd name="T1" fmla="*/ 7543800 h 7543800"/>
              <a:gd name="T2" fmla="*/ 10033254 w 10033254"/>
              <a:gd name="T3" fmla="*/ 0 h 7543800"/>
              <a:gd name="T4" fmla="*/ 0 w 10033254"/>
              <a:gd name="T5" fmla="*/ 0 h 7543800"/>
              <a:gd name="T6" fmla="*/ 0 w 10033254"/>
              <a:gd name="T7" fmla="*/ 7543800 h 7543800"/>
              <a:gd name="T8" fmla="*/ 10033254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12" name="object 12"/>
          <p:cNvSpPr txBox="1"/>
          <p:nvPr/>
        </p:nvSpPr>
        <p:spPr>
          <a:xfrm>
            <a:off x="2100263" y="7343775"/>
            <a:ext cx="3717925" cy="171450"/>
          </a:xfrm>
          <a:prstGeom prst="rect">
            <a:avLst/>
          </a:prstGeom>
        </p:spPr>
        <p:txBody>
          <a:bodyPr lIns="0" tIns="0" rIns="0" bIns="0"/>
          <a:lstStyle/>
          <a:p>
            <a:pPr marL="12700" fontAlgn="auto">
              <a:spcBef>
                <a:spcPts val="0"/>
              </a:spcBef>
              <a:spcAft>
                <a:spcPts val="0"/>
              </a:spcAft>
              <a:defRPr/>
            </a:pPr>
            <a:r>
              <a:rPr sz="1050" dirty="0">
                <a:latin typeface="Arial" panose="020B0604020202020204"/>
                <a:cs typeface="Arial" panose="020B0604020202020204"/>
              </a:rPr>
              <a:t>M</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Engin</a:t>
            </a:r>
            <a:r>
              <a:rPr sz="1050" spc="5" dirty="0">
                <a:latin typeface="Arial" panose="020B0604020202020204"/>
                <a:cs typeface="Arial" panose="020B0604020202020204"/>
              </a:rPr>
              <a:t>e</a:t>
            </a:r>
            <a:r>
              <a:rPr sz="1050" spc="-5" dirty="0">
                <a:latin typeface="Arial" panose="020B0604020202020204"/>
                <a:cs typeface="Arial" panose="020B0604020202020204"/>
              </a:rPr>
              <a:t> </a:t>
            </a:r>
            <a:r>
              <a:rPr sz="1050" dirty="0">
                <a:latin typeface="Arial" panose="020B0604020202020204"/>
                <a:cs typeface="Arial" panose="020B0604020202020204"/>
              </a:rPr>
              <a:t>control</a:t>
            </a:r>
            <a:r>
              <a:rPr sz="1050" spc="-5" dirty="0">
                <a:latin typeface="Arial" panose="020B0604020202020204"/>
                <a:cs typeface="Arial" panose="020B0604020202020204"/>
              </a:rPr>
              <a:t> </a:t>
            </a:r>
            <a:r>
              <a:rPr sz="1050" dirty="0">
                <a:latin typeface="Arial" panose="020B0604020202020204"/>
                <a:cs typeface="Arial" panose="020B0604020202020204"/>
              </a:rPr>
              <a:t>syste</a:t>
            </a:r>
            <a:r>
              <a:rPr sz="1050" spc="5" dirty="0">
                <a:latin typeface="Arial" panose="020B0604020202020204"/>
                <a:cs typeface="Arial" panose="020B0604020202020204"/>
              </a:rPr>
              <a:t>m </a:t>
            </a:r>
            <a:r>
              <a:rPr sz="1050" dirty="0">
                <a:latin typeface="Arial" panose="020B0604020202020204"/>
                <a:cs typeface="Arial" panose="020B0604020202020204"/>
              </a:rPr>
              <a:t>- </a:t>
            </a:r>
            <a:r>
              <a:rPr sz="1050" spc="10" dirty="0">
                <a:latin typeface="Arial" panose="020B0604020202020204"/>
                <a:cs typeface="Arial" panose="020B0604020202020204"/>
              </a:rPr>
              <a:t>H</a:t>
            </a:r>
            <a:r>
              <a:rPr sz="1050" dirty="0">
                <a:latin typeface="Arial" panose="020B0604020202020204"/>
                <a:cs typeface="Arial" panose="020B0604020202020204"/>
              </a:rPr>
              <a:t>ydraulic cylinder</a:t>
            </a:r>
            <a:r>
              <a:rPr sz="1050" spc="-10" dirty="0">
                <a:latin typeface="Arial" panose="020B0604020202020204"/>
                <a:cs typeface="Arial" panose="020B0604020202020204"/>
              </a:rPr>
              <a:t> </a:t>
            </a:r>
            <a:r>
              <a:rPr sz="1050" dirty="0">
                <a:latin typeface="Arial" panose="020B0604020202020204"/>
                <a:cs typeface="Arial" panose="020B0604020202020204"/>
              </a:rPr>
              <a:t>unit</a:t>
            </a:r>
            <a:r>
              <a:rPr sz="1050" spc="-5" dirty="0">
                <a:latin typeface="Arial" panose="020B0604020202020204"/>
                <a:cs typeface="Arial" panose="020B0604020202020204"/>
              </a:rPr>
              <a:t> </a:t>
            </a:r>
            <a:r>
              <a:rPr sz="1050" dirty="0">
                <a:latin typeface="Arial" panose="020B0604020202020204"/>
                <a:cs typeface="Arial" panose="020B0604020202020204"/>
              </a:rPr>
              <a:t>(Ja</a:t>
            </a:r>
            <a:r>
              <a:rPr sz="1050" spc="5" dirty="0">
                <a:latin typeface="Arial" panose="020B0604020202020204"/>
                <a:cs typeface="Arial" panose="020B0604020202020204"/>
              </a:rPr>
              <a:t>n</a:t>
            </a:r>
            <a:r>
              <a:rPr sz="1050" spc="-10" dirty="0">
                <a:latin typeface="Arial" panose="020B0604020202020204"/>
                <a:cs typeface="Arial" panose="020B0604020202020204"/>
              </a:rPr>
              <a:t> </a:t>
            </a:r>
            <a:r>
              <a:rPr sz="1050" dirty="0">
                <a:latin typeface="Arial" panose="020B0604020202020204"/>
                <a:cs typeface="Arial" panose="020B0604020202020204"/>
              </a:rPr>
              <a:t>2008)</a:t>
            </a:r>
            <a:endParaRPr sz="1050">
              <a:latin typeface="Arial" panose="020B0604020202020204"/>
              <a:cs typeface="Arial" panose="020B0604020202020204"/>
            </a:endParaRPr>
          </a:p>
        </p:txBody>
      </p:sp>
      <p:sp>
        <p:nvSpPr>
          <p:cNvPr id="13" name="object 13"/>
          <p:cNvSpPr txBox="1">
            <a:spLocks noGrp="1"/>
          </p:cNvSpPr>
          <p:nvPr/>
        </p:nvSpPr>
        <p:spPr>
          <a:xfrm>
            <a:off x="7629525" y="7343775"/>
            <a:ext cx="1095375"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latin typeface="Arial" panose="020B0604020202020204"/>
              <a:cs typeface="Arial" panose="020B0604020202020204"/>
            </a:endParaRPr>
          </a:p>
        </p:txBody>
      </p:sp>
      <p:sp>
        <p:nvSpPr>
          <p:cNvPr id="14" name="object 14"/>
          <p:cNvSpPr txBox="1">
            <a:spLocks noGrp="1"/>
          </p:cNvSpPr>
          <p:nvPr/>
        </p:nvSpPr>
        <p:spPr>
          <a:xfrm>
            <a:off x="8966200" y="7343775"/>
            <a:ext cx="696913"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2007/1</a:t>
            </a:r>
            <a:r>
              <a:rPr sz="1050" spc="5" dirty="0">
                <a:latin typeface="Arial" panose="020B0604020202020204"/>
                <a:cs typeface="Arial" panose="020B0604020202020204"/>
              </a:rPr>
              <a:t>2</a:t>
            </a:r>
            <a:r>
              <a:rPr sz="1050" spc="-5" dirty="0">
                <a:latin typeface="Arial" panose="020B0604020202020204"/>
                <a:cs typeface="Arial" panose="020B0604020202020204"/>
              </a:rPr>
              <a:t>/18</a:t>
            </a:r>
            <a:endParaRPr sz="1050">
              <a:latin typeface="Arial" panose="020B0604020202020204"/>
              <a:cs typeface="Arial" panose="020B0604020202020204"/>
            </a:endParaRPr>
          </a:p>
        </p:txBody>
      </p:sp>
      <p:sp>
        <p:nvSpPr>
          <p:cNvPr id="15" name="object 15"/>
          <p:cNvSpPr txBox="1">
            <a:spLocks noGrp="1"/>
          </p:cNvSpPr>
          <p:nvPr/>
        </p:nvSpPr>
        <p:spPr>
          <a:xfrm>
            <a:off x="9932988" y="7343775"/>
            <a:ext cx="296862" cy="171450"/>
          </a:xfrm>
          <a:prstGeom prst="rect">
            <a:avLst/>
          </a:prstGeom>
          <a:noFill/>
        </p:spPr>
        <p:txBody>
          <a:bodyPr lIns="0" tIns="0" rIns="0" bIns="0"/>
          <a:lstStyle/>
          <a:p>
            <a:pPr marL="12700"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C5DE2D0A-9AA4-4290-A75D-A27491C1D433}"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latin typeface="Arial" panose="020B0604020202020204"/>
              <a:cs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object 2"/>
          <p:cNvSpPr>
            <a:spLocks noChangeArrowheads="1"/>
          </p:cNvSpPr>
          <p:nvPr/>
        </p:nvSpPr>
        <p:spPr bwMode="auto">
          <a:xfrm>
            <a:off x="8486775" y="438150"/>
            <a:ext cx="1165225" cy="649288"/>
          </a:xfrm>
          <a:prstGeom prst="rect">
            <a:avLst/>
          </a:prstGeom>
          <a:blipFill dpi="0" rotWithShape="1">
            <a:blip r:embed="rId1"/>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4338" name="object 3"/>
          <p:cNvSpPr/>
          <p:nvPr/>
        </p:nvSpPr>
        <p:spPr bwMode="auto">
          <a:xfrm>
            <a:off x="7480300" y="7299325"/>
            <a:ext cx="0" cy="257175"/>
          </a:xfrm>
          <a:custGeom>
            <a:avLst/>
            <a:gdLst>
              <a:gd name="T0" fmla="*/ 256796 h 257555"/>
              <a:gd name="T1" fmla="*/ 0 h 257555"/>
              <a:gd name="T2" fmla="*/ 0 60000 65536"/>
              <a:gd name="T3" fmla="*/ 0 60000 65536"/>
              <a:gd name="T4" fmla="*/ 0 h 257555"/>
              <a:gd name="T5" fmla="*/ 257555 h 257555"/>
            </a:gdLst>
            <a:ahLst/>
            <a:cxnLst>
              <a:cxn ang="T2">
                <a:pos x="0" y="T0"/>
              </a:cxn>
              <a:cxn ang="T3">
                <a:pos x="0" y="T1"/>
              </a:cxn>
            </a:cxnLst>
            <a:rect l="0" t="T4" r="0" b="T5"/>
            <a:pathLst>
              <a:path h="257555">
                <a:moveTo>
                  <a:pt x="0" y="257555"/>
                </a:moveTo>
                <a:lnTo>
                  <a:pt x="0" y="0"/>
                </a:lnTo>
              </a:path>
            </a:pathLst>
          </a:custGeom>
          <a:noFill/>
          <a:ln w="6781">
            <a:solidFill>
              <a:srgbClr val="3C505A"/>
            </a:solidFill>
            <a:round/>
          </a:ln>
        </p:spPr>
        <p:txBody>
          <a:bodyPr lIns="0" tIns="0" rIns="0" bIns="0"/>
          <a:lstStyle/>
          <a:p>
            <a:endParaRPr lang="el-GR"/>
          </a:p>
        </p:txBody>
      </p:sp>
      <p:sp>
        <p:nvSpPr>
          <p:cNvPr id="14339" name="object 4"/>
          <p:cNvSpPr>
            <a:spLocks noChangeArrowheads="1"/>
          </p:cNvSpPr>
          <p:nvPr/>
        </p:nvSpPr>
        <p:spPr bwMode="auto">
          <a:xfrm>
            <a:off x="323850" y="7292975"/>
            <a:ext cx="1711325" cy="263525"/>
          </a:xfrm>
          <a:prstGeom prst="rect">
            <a:avLst/>
          </a:prstGeom>
          <a:blipFill dpi="0" rotWithShape="1">
            <a:blip r:embed="rId2"/>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4340" name="object 5"/>
          <p:cNvSpPr>
            <a:spLocks noChangeArrowheads="1"/>
          </p:cNvSpPr>
          <p:nvPr/>
        </p:nvSpPr>
        <p:spPr bwMode="auto">
          <a:xfrm>
            <a:off x="719138" y="1498600"/>
            <a:ext cx="5434012" cy="5740400"/>
          </a:xfrm>
          <a:prstGeom prst="rect">
            <a:avLst/>
          </a:prstGeom>
          <a:blipFill dpi="0" rotWithShape="1">
            <a:blip r:embed="rId3"/>
            <a:srcRect/>
            <a:stretch>
              <a:fillRect/>
            </a:stretch>
          </a:blipFill>
          <a:ln w="9525">
            <a:noFill/>
            <a:miter lim="800000"/>
          </a:ln>
        </p:spPr>
        <p:txBody>
          <a:bodyPr lIns="0" tIns="0" rIns="0" bIns="0"/>
          <a:lstStyle/>
          <a:p>
            <a:endParaRPr lang="el-GR">
              <a:latin typeface="Calibri" panose="020F0502020204030204" pitchFamily="34" charset="0"/>
            </a:endParaRPr>
          </a:p>
        </p:txBody>
      </p:sp>
      <p:sp>
        <p:nvSpPr>
          <p:cNvPr id="14341" name="object 6"/>
          <p:cNvSpPr/>
          <p:nvPr/>
        </p:nvSpPr>
        <p:spPr bwMode="auto">
          <a:xfrm>
            <a:off x="1657350" y="549275"/>
            <a:ext cx="5891213" cy="569913"/>
          </a:xfrm>
          <a:custGeom>
            <a:avLst/>
            <a:gdLst>
              <a:gd name="T0" fmla="*/ 0 w 5891022"/>
              <a:gd name="T1" fmla="*/ 0 h 569213"/>
              <a:gd name="T2" fmla="*/ 0 w 5891022"/>
              <a:gd name="T3" fmla="*/ 570614 h 569213"/>
              <a:gd name="T4" fmla="*/ 5891405 w 5891022"/>
              <a:gd name="T5" fmla="*/ 570614 h 569213"/>
              <a:gd name="T6" fmla="*/ 5891405 w 5891022"/>
              <a:gd name="T7" fmla="*/ 0 h 569213"/>
              <a:gd name="T8" fmla="*/ 0 w 5891022"/>
              <a:gd name="T9" fmla="*/ 0 h 569213"/>
              <a:gd name="T10" fmla="*/ 0 60000 65536"/>
              <a:gd name="T11" fmla="*/ 0 60000 65536"/>
              <a:gd name="T12" fmla="*/ 0 60000 65536"/>
              <a:gd name="T13" fmla="*/ 0 60000 65536"/>
              <a:gd name="T14" fmla="*/ 0 60000 65536"/>
              <a:gd name="T15" fmla="*/ 0 w 5891022"/>
              <a:gd name="T16" fmla="*/ 0 h 569213"/>
              <a:gd name="T17" fmla="*/ 5891022 w 5891022"/>
              <a:gd name="T18" fmla="*/ 569213 h 569213"/>
            </a:gdLst>
            <a:ahLst/>
            <a:cxnLst>
              <a:cxn ang="T10">
                <a:pos x="T0" y="T1"/>
              </a:cxn>
              <a:cxn ang="T11">
                <a:pos x="T2" y="T3"/>
              </a:cxn>
              <a:cxn ang="T12">
                <a:pos x="T4" y="T5"/>
              </a:cxn>
              <a:cxn ang="T13">
                <a:pos x="T6" y="T7"/>
              </a:cxn>
              <a:cxn ang="T14">
                <a:pos x="T8" y="T9"/>
              </a:cxn>
            </a:cxnLst>
            <a:rect l="T15" t="T16" r="T17" b="T18"/>
            <a:pathLst>
              <a:path w="5891022" h="569213">
                <a:moveTo>
                  <a:pt x="0" y="0"/>
                </a:moveTo>
                <a:lnTo>
                  <a:pt x="0" y="569213"/>
                </a:lnTo>
                <a:lnTo>
                  <a:pt x="5891022" y="569213"/>
                </a:lnTo>
                <a:lnTo>
                  <a:pt x="5891022" y="0"/>
                </a:lnTo>
                <a:lnTo>
                  <a:pt x="0" y="0"/>
                </a:lnTo>
                <a:close/>
              </a:path>
            </a:pathLst>
          </a:custGeom>
          <a:solidFill>
            <a:srgbClr val="3D4B5A"/>
          </a:solidFill>
          <a:ln w="9525">
            <a:noFill/>
            <a:round/>
          </a:ln>
        </p:spPr>
        <p:txBody>
          <a:bodyPr lIns="0" tIns="0" rIns="0" bIns="0"/>
          <a:lstStyle/>
          <a:p>
            <a:endParaRPr lang="el-GR"/>
          </a:p>
        </p:txBody>
      </p:sp>
      <p:sp>
        <p:nvSpPr>
          <p:cNvPr id="14342" name="object 7"/>
          <p:cNvSpPr/>
          <p:nvPr/>
        </p:nvSpPr>
        <p:spPr bwMode="auto">
          <a:xfrm>
            <a:off x="1671638" y="1109663"/>
            <a:ext cx="244475" cy="0"/>
          </a:xfrm>
          <a:custGeom>
            <a:avLst/>
            <a:gdLst>
              <a:gd name="T0" fmla="*/ 244349 w 244601"/>
              <a:gd name="T1" fmla="*/ 0 w 244601"/>
              <a:gd name="T2" fmla="*/ 0 60000 65536"/>
              <a:gd name="T3" fmla="*/ 0 60000 65536"/>
              <a:gd name="T4" fmla="*/ 0 w 244601"/>
              <a:gd name="T5" fmla="*/ 244601 w 244601"/>
            </a:gdLst>
            <a:ahLst/>
            <a:cxnLst>
              <a:cxn ang="T2">
                <a:pos x="T0" y="0"/>
              </a:cxn>
              <a:cxn ang="T3">
                <a:pos x="T1" y="0"/>
              </a:cxn>
            </a:cxnLst>
            <a:rect l="T4" t="0" r="T5" b="0"/>
            <a:pathLst>
              <a:path w="244601">
                <a:moveTo>
                  <a:pt x="244601" y="0"/>
                </a:moveTo>
                <a:lnTo>
                  <a:pt x="0" y="0"/>
                </a:lnTo>
              </a:path>
            </a:pathLst>
          </a:custGeom>
          <a:noFill/>
          <a:ln w="36322">
            <a:solidFill>
              <a:srgbClr val="000000"/>
            </a:solidFill>
            <a:round/>
          </a:ln>
        </p:spPr>
        <p:txBody>
          <a:bodyPr lIns="0" tIns="0" rIns="0" bIns="0"/>
          <a:lstStyle/>
          <a:p>
            <a:endParaRPr lang="el-GR"/>
          </a:p>
        </p:txBody>
      </p:sp>
      <p:sp>
        <p:nvSpPr>
          <p:cNvPr id="14343" name="object 8"/>
          <p:cNvSpPr/>
          <p:nvPr/>
        </p:nvSpPr>
        <p:spPr bwMode="auto">
          <a:xfrm>
            <a:off x="1657350" y="1095375"/>
            <a:ext cx="244475" cy="0"/>
          </a:xfrm>
          <a:custGeom>
            <a:avLst/>
            <a:gdLst>
              <a:gd name="T0" fmla="*/ 244349 w 244601"/>
              <a:gd name="T1" fmla="*/ 0 w 244601"/>
              <a:gd name="T2" fmla="*/ 0 60000 65536"/>
              <a:gd name="T3" fmla="*/ 0 60000 65536"/>
              <a:gd name="T4" fmla="*/ 0 w 244601"/>
              <a:gd name="T5" fmla="*/ 244601 w 244601"/>
            </a:gdLst>
            <a:ahLst/>
            <a:cxnLst>
              <a:cxn ang="T2">
                <a:pos x="T0" y="0"/>
              </a:cxn>
              <a:cxn ang="T3">
                <a:pos x="T1" y="0"/>
              </a:cxn>
            </a:cxnLst>
            <a:rect l="T4" t="0" r="T5" b="0"/>
            <a:pathLst>
              <a:path w="244601">
                <a:moveTo>
                  <a:pt x="244601" y="0"/>
                </a:moveTo>
                <a:lnTo>
                  <a:pt x="0" y="0"/>
                </a:lnTo>
              </a:path>
            </a:pathLst>
          </a:custGeom>
          <a:noFill/>
          <a:ln w="36322">
            <a:solidFill>
              <a:srgbClr val="FFFFFF"/>
            </a:solidFill>
            <a:round/>
          </a:ln>
        </p:spPr>
        <p:txBody>
          <a:bodyPr lIns="0" tIns="0" rIns="0" bIns="0"/>
          <a:lstStyle/>
          <a:p>
            <a:endParaRPr lang="el-GR"/>
          </a:p>
        </p:txBody>
      </p:sp>
      <p:sp>
        <p:nvSpPr>
          <p:cNvPr id="14344" name="object 9"/>
          <p:cNvSpPr/>
          <p:nvPr/>
        </p:nvSpPr>
        <p:spPr bwMode="auto">
          <a:xfrm>
            <a:off x="3309938" y="1109663"/>
            <a:ext cx="244475" cy="0"/>
          </a:xfrm>
          <a:custGeom>
            <a:avLst/>
            <a:gdLst>
              <a:gd name="T0" fmla="*/ 244349 w 244601"/>
              <a:gd name="T1" fmla="*/ 0 w 244601"/>
              <a:gd name="T2" fmla="*/ 0 60000 65536"/>
              <a:gd name="T3" fmla="*/ 0 60000 65536"/>
              <a:gd name="T4" fmla="*/ 0 w 244601"/>
              <a:gd name="T5" fmla="*/ 244601 w 244601"/>
            </a:gdLst>
            <a:ahLst/>
            <a:cxnLst>
              <a:cxn ang="T2">
                <a:pos x="T0" y="0"/>
              </a:cxn>
              <a:cxn ang="T3">
                <a:pos x="T1" y="0"/>
              </a:cxn>
            </a:cxnLst>
            <a:rect l="T4" t="0" r="T5" b="0"/>
            <a:pathLst>
              <a:path w="244601">
                <a:moveTo>
                  <a:pt x="244601" y="0"/>
                </a:moveTo>
                <a:lnTo>
                  <a:pt x="0" y="0"/>
                </a:lnTo>
              </a:path>
            </a:pathLst>
          </a:custGeom>
          <a:noFill/>
          <a:ln w="36322">
            <a:solidFill>
              <a:srgbClr val="000000"/>
            </a:solidFill>
            <a:round/>
          </a:ln>
        </p:spPr>
        <p:txBody>
          <a:bodyPr lIns="0" tIns="0" rIns="0" bIns="0"/>
          <a:lstStyle/>
          <a:p>
            <a:endParaRPr lang="el-GR"/>
          </a:p>
        </p:txBody>
      </p:sp>
      <p:sp>
        <p:nvSpPr>
          <p:cNvPr id="14345" name="object 10"/>
          <p:cNvSpPr/>
          <p:nvPr/>
        </p:nvSpPr>
        <p:spPr bwMode="auto">
          <a:xfrm>
            <a:off x="3295650" y="1095375"/>
            <a:ext cx="244475" cy="0"/>
          </a:xfrm>
          <a:custGeom>
            <a:avLst/>
            <a:gdLst>
              <a:gd name="T0" fmla="*/ 244349 w 244601"/>
              <a:gd name="T1" fmla="*/ 0 w 244601"/>
              <a:gd name="T2" fmla="*/ 0 60000 65536"/>
              <a:gd name="T3" fmla="*/ 0 60000 65536"/>
              <a:gd name="T4" fmla="*/ 0 w 244601"/>
              <a:gd name="T5" fmla="*/ 244601 w 244601"/>
            </a:gdLst>
            <a:ahLst/>
            <a:cxnLst>
              <a:cxn ang="T2">
                <a:pos x="T0" y="0"/>
              </a:cxn>
              <a:cxn ang="T3">
                <a:pos x="T1" y="0"/>
              </a:cxn>
            </a:cxnLst>
            <a:rect l="T4" t="0" r="T5" b="0"/>
            <a:pathLst>
              <a:path w="244601">
                <a:moveTo>
                  <a:pt x="244601" y="0"/>
                </a:moveTo>
                <a:lnTo>
                  <a:pt x="0" y="0"/>
                </a:lnTo>
              </a:path>
            </a:pathLst>
          </a:custGeom>
          <a:noFill/>
          <a:ln w="36322">
            <a:solidFill>
              <a:srgbClr val="FFFFFF"/>
            </a:solidFill>
            <a:round/>
          </a:ln>
        </p:spPr>
        <p:txBody>
          <a:bodyPr lIns="0" tIns="0" rIns="0" bIns="0"/>
          <a:lstStyle/>
          <a:p>
            <a:endParaRPr lang="el-GR"/>
          </a:p>
        </p:txBody>
      </p:sp>
      <p:sp>
        <p:nvSpPr>
          <p:cNvPr id="14346" name="object 11"/>
          <p:cNvSpPr/>
          <p:nvPr/>
        </p:nvSpPr>
        <p:spPr bwMode="auto">
          <a:xfrm>
            <a:off x="4759325" y="1109663"/>
            <a:ext cx="246063" cy="0"/>
          </a:xfrm>
          <a:custGeom>
            <a:avLst/>
            <a:gdLst>
              <a:gd name="T0" fmla="*/ 247534 w 244601"/>
              <a:gd name="T1" fmla="*/ 0 w 244601"/>
              <a:gd name="T2" fmla="*/ 0 60000 65536"/>
              <a:gd name="T3" fmla="*/ 0 60000 65536"/>
              <a:gd name="T4" fmla="*/ 0 w 244601"/>
              <a:gd name="T5" fmla="*/ 244601 w 244601"/>
            </a:gdLst>
            <a:ahLst/>
            <a:cxnLst>
              <a:cxn ang="T2">
                <a:pos x="T0" y="0"/>
              </a:cxn>
              <a:cxn ang="T3">
                <a:pos x="T1" y="0"/>
              </a:cxn>
            </a:cxnLst>
            <a:rect l="T4" t="0" r="T5" b="0"/>
            <a:pathLst>
              <a:path w="244601">
                <a:moveTo>
                  <a:pt x="244601" y="0"/>
                </a:moveTo>
                <a:lnTo>
                  <a:pt x="0" y="0"/>
                </a:lnTo>
              </a:path>
            </a:pathLst>
          </a:custGeom>
          <a:noFill/>
          <a:ln w="36322">
            <a:solidFill>
              <a:srgbClr val="000000"/>
            </a:solidFill>
            <a:round/>
          </a:ln>
        </p:spPr>
        <p:txBody>
          <a:bodyPr lIns="0" tIns="0" rIns="0" bIns="0"/>
          <a:lstStyle/>
          <a:p>
            <a:endParaRPr lang="el-GR"/>
          </a:p>
        </p:txBody>
      </p:sp>
      <p:sp>
        <p:nvSpPr>
          <p:cNvPr id="14347" name="object 12"/>
          <p:cNvSpPr/>
          <p:nvPr/>
        </p:nvSpPr>
        <p:spPr bwMode="auto">
          <a:xfrm>
            <a:off x="4746625" y="1095375"/>
            <a:ext cx="244475" cy="0"/>
          </a:xfrm>
          <a:custGeom>
            <a:avLst/>
            <a:gdLst>
              <a:gd name="T0" fmla="*/ 244349 w 244601"/>
              <a:gd name="T1" fmla="*/ 0 w 244601"/>
              <a:gd name="T2" fmla="*/ 0 60000 65536"/>
              <a:gd name="T3" fmla="*/ 0 60000 65536"/>
              <a:gd name="T4" fmla="*/ 0 w 244601"/>
              <a:gd name="T5" fmla="*/ 244601 w 244601"/>
            </a:gdLst>
            <a:ahLst/>
            <a:cxnLst>
              <a:cxn ang="T2">
                <a:pos x="T0" y="0"/>
              </a:cxn>
              <a:cxn ang="T3">
                <a:pos x="T1" y="0"/>
              </a:cxn>
            </a:cxnLst>
            <a:rect l="T4" t="0" r="T5" b="0"/>
            <a:pathLst>
              <a:path w="244601">
                <a:moveTo>
                  <a:pt x="244601" y="0"/>
                </a:moveTo>
                <a:lnTo>
                  <a:pt x="0" y="0"/>
                </a:lnTo>
              </a:path>
            </a:pathLst>
          </a:custGeom>
          <a:noFill/>
          <a:ln w="36322">
            <a:solidFill>
              <a:srgbClr val="FFFFFF"/>
            </a:solidFill>
            <a:round/>
          </a:ln>
        </p:spPr>
        <p:txBody>
          <a:bodyPr lIns="0" tIns="0" rIns="0" bIns="0"/>
          <a:lstStyle/>
          <a:p>
            <a:endParaRPr lang="el-GR"/>
          </a:p>
        </p:txBody>
      </p:sp>
      <p:sp>
        <p:nvSpPr>
          <p:cNvPr id="13" name="object 13"/>
          <p:cNvSpPr txBox="1">
            <a:spLocks noGrp="1"/>
          </p:cNvSpPr>
          <p:nvPr>
            <p:ph type="title"/>
          </p:nvPr>
        </p:nvSpPr>
        <p:spPr/>
        <p:txBody>
          <a:bodyPr rtlCol="0">
            <a:noAutofit/>
          </a:bodyPr>
          <a:lstStyle/>
          <a:p>
            <a:pPr marL="125730" eaLnBrk="1" fontAlgn="auto" hangingPunct="1">
              <a:spcBef>
                <a:spcPts val="0"/>
              </a:spcBef>
              <a:spcAft>
                <a:spcPts val="0"/>
              </a:spcAft>
              <a:defRPr/>
            </a:pPr>
            <a:r>
              <a:rPr sz="2650" b="1" spc="-5" dirty="0">
                <a:solidFill>
                  <a:srgbClr val="FFFFFF"/>
                </a:solidFill>
                <a:latin typeface="Arial" panose="020B0604020202020204"/>
                <a:cs typeface="Arial" panose="020B0604020202020204"/>
              </a:rPr>
              <a:t>Hydrauli</a:t>
            </a:r>
            <a:r>
              <a:rPr sz="2650" b="1" dirty="0">
                <a:solidFill>
                  <a:srgbClr val="FFFFFF"/>
                </a:solidFill>
                <a:latin typeface="Arial" panose="020B0604020202020204"/>
                <a:cs typeface="Arial" panose="020B0604020202020204"/>
              </a:rPr>
              <a:t>c</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Cylinde</a:t>
            </a:r>
            <a:r>
              <a:rPr sz="2650" b="1" dirty="0">
                <a:solidFill>
                  <a:srgbClr val="FFFFFF"/>
                </a:solidFill>
                <a:latin typeface="Arial" panose="020B0604020202020204"/>
                <a:cs typeface="Arial" panose="020B0604020202020204"/>
              </a:rPr>
              <a:t>r</a:t>
            </a:r>
            <a:r>
              <a:rPr sz="2650" b="1" spc="10"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U</a:t>
            </a:r>
            <a:r>
              <a:rPr sz="2650" b="1" dirty="0">
                <a:solidFill>
                  <a:srgbClr val="FFFFFF"/>
                </a:solidFill>
                <a:latin typeface="Arial" panose="020B0604020202020204"/>
                <a:cs typeface="Arial" panose="020B0604020202020204"/>
              </a:rPr>
              <a:t>nit</a:t>
            </a:r>
            <a:r>
              <a:rPr sz="2650" b="1" spc="10" dirty="0">
                <a:solidFill>
                  <a:srgbClr val="FFFFFF"/>
                </a:solidFill>
                <a:latin typeface="Arial" panose="020B0604020202020204"/>
                <a:cs typeface="Arial" panose="020B0604020202020204"/>
              </a:rPr>
              <a:t> </a:t>
            </a:r>
            <a:r>
              <a:rPr sz="2650" b="1" dirty="0">
                <a:solidFill>
                  <a:srgbClr val="FFFFFF"/>
                </a:solidFill>
                <a:latin typeface="Arial" panose="020B0604020202020204"/>
                <a:cs typeface="Arial" panose="020B0604020202020204"/>
              </a:rPr>
              <a:t>-</a:t>
            </a:r>
            <a:r>
              <a:rPr sz="2650" b="1" spc="5" dirty="0">
                <a:solidFill>
                  <a:srgbClr val="FFFFFF"/>
                </a:solidFill>
                <a:latin typeface="Arial" panose="020B0604020202020204"/>
                <a:cs typeface="Arial" panose="020B0604020202020204"/>
              </a:rPr>
              <a:t> </a:t>
            </a:r>
            <a:r>
              <a:rPr sz="2650" b="1" spc="-5" dirty="0">
                <a:solidFill>
                  <a:srgbClr val="FFFFFF"/>
                </a:solidFill>
                <a:latin typeface="Arial" panose="020B0604020202020204"/>
                <a:cs typeface="Arial" panose="020B0604020202020204"/>
              </a:rPr>
              <a:t>HCU</a:t>
            </a:r>
            <a:endParaRPr sz="2650">
              <a:solidFill>
                <a:sysClr val="windowText" lastClr="000000"/>
              </a:solidFill>
              <a:latin typeface="Arial" panose="020B0604020202020204"/>
              <a:cs typeface="Arial" panose="020B0604020202020204"/>
            </a:endParaRPr>
          </a:p>
        </p:txBody>
      </p:sp>
      <p:sp>
        <p:nvSpPr>
          <p:cNvPr id="14349" name="object 14"/>
          <p:cNvSpPr/>
          <p:nvPr/>
        </p:nvSpPr>
        <p:spPr bwMode="auto">
          <a:xfrm>
            <a:off x="4124325" y="1990725"/>
            <a:ext cx="2516188" cy="136525"/>
          </a:xfrm>
          <a:custGeom>
            <a:avLst/>
            <a:gdLst>
              <a:gd name="T0" fmla="*/ 135726 w 2515361"/>
              <a:gd name="T1" fmla="*/ 0 h 135636"/>
              <a:gd name="T2" fmla="*/ 0 w 2515361"/>
              <a:gd name="T3" fmla="*/ 68710 h 135636"/>
              <a:gd name="T4" fmla="*/ 81587 w 2515361"/>
              <a:gd name="T5" fmla="*/ 110012 h 135636"/>
              <a:gd name="T6" fmla="*/ 81588 w 2515361"/>
              <a:gd name="T7" fmla="*/ 54813 h 135636"/>
              <a:gd name="T8" fmla="*/ 92535 w 2515361"/>
              <a:gd name="T9" fmla="*/ 54813 h 135636"/>
              <a:gd name="T10" fmla="*/ 135726 w 2515361"/>
              <a:gd name="T11" fmla="*/ 0 h 135636"/>
              <a:gd name="T12" fmla="*/ 92535 w 2515361"/>
              <a:gd name="T13" fmla="*/ 54813 h 135636"/>
              <a:gd name="T14" fmla="*/ 81588 w 2515361"/>
              <a:gd name="T15" fmla="*/ 54813 h 135636"/>
              <a:gd name="T16" fmla="*/ 81587 w 2515361"/>
              <a:gd name="T17" fmla="*/ 68710 h 135636"/>
              <a:gd name="T18" fmla="*/ 92535 w 2515361"/>
              <a:gd name="T19" fmla="*/ 54813 h 135636"/>
              <a:gd name="T20" fmla="*/ 2517018 w 2515361"/>
              <a:gd name="T21" fmla="*/ 82605 h 135636"/>
              <a:gd name="T22" fmla="*/ 2517018 w 2515361"/>
              <a:gd name="T23" fmla="*/ 54813 h 135636"/>
              <a:gd name="T24" fmla="*/ 92535 w 2515361"/>
              <a:gd name="T25" fmla="*/ 54813 h 135636"/>
              <a:gd name="T26" fmla="*/ 81587 w 2515361"/>
              <a:gd name="T27" fmla="*/ 68710 h 135636"/>
              <a:gd name="T28" fmla="*/ 92535 w 2515361"/>
              <a:gd name="T29" fmla="*/ 82605 h 135636"/>
              <a:gd name="T30" fmla="*/ 2517018 w 2515361"/>
              <a:gd name="T31" fmla="*/ 82605 h 135636"/>
              <a:gd name="T32" fmla="*/ 92535 w 2515361"/>
              <a:gd name="T33" fmla="*/ 82605 h 135636"/>
              <a:gd name="T34" fmla="*/ 81587 w 2515361"/>
              <a:gd name="T35" fmla="*/ 68710 h 135636"/>
              <a:gd name="T36" fmla="*/ 81588 w 2515361"/>
              <a:gd name="T37" fmla="*/ 82605 h 135636"/>
              <a:gd name="T38" fmla="*/ 92535 w 2515361"/>
              <a:gd name="T39" fmla="*/ 82605 h 135636"/>
              <a:gd name="T40" fmla="*/ 135726 w 2515361"/>
              <a:gd name="T41" fmla="*/ 137420 h 135636"/>
              <a:gd name="T42" fmla="*/ 92535 w 2515361"/>
              <a:gd name="T43" fmla="*/ 82605 h 135636"/>
              <a:gd name="T44" fmla="*/ 81588 w 2515361"/>
              <a:gd name="T45" fmla="*/ 82605 h 135636"/>
              <a:gd name="T46" fmla="*/ 81587 w 2515361"/>
              <a:gd name="T47" fmla="*/ 110012 h 135636"/>
              <a:gd name="T48" fmla="*/ 135726 w 2515361"/>
              <a:gd name="T49" fmla="*/ 137420 h 1356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15361"/>
              <a:gd name="T76" fmla="*/ 0 h 135636"/>
              <a:gd name="T77" fmla="*/ 2515361 w 2515361"/>
              <a:gd name="T78" fmla="*/ 135636 h 1356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15361" h="135636">
                <a:moveTo>
                  <a:pt x="135636" y="0"/>
                </a:moveTo>
                <a:lnTo>
                  <a:pt x="0" y="67818"/>
                </a:lnTo>
                <a:lnTo>
                  <a:pt x="81533" y="108584"/>
                </a:lnTo>
                <a:lnTo>
                  <a:pt x="81534" y="54101"/>
                </a:lnTo>
                <a:lnTo>
                  <a:pt x="92475" y="54101"/>
                </a:lnTo>
                <a:lnTo>
                  <a:pt x="135636" y="0"/>
                </a:lnTo>
                <a:close/>
              </a:path>
              <a:path w="2515361" h="135636">
                <a:moveTo>
                  <a:pt x="92475" y="54101"/>
                </a:moveTo>
                <a:lnTo>
                  <a:pt x="81534" y="54101"/>
                </a:lnTo>
                <a:lnTo>
                  <a:pt x="81533" y="67818"/>
                </a:lnTo>
                <a:lnTo>
                  <a:pt x="92475" y="54101"/>
                </a:lnTo>
                <a:close/>
              </a:path>
              <a:path w="2515361" h="135636">
                <a:moveTo>
                  <a:pt x="2515362" y="81533"/>
                </a:moveTo>
                <a:lnTo>
                  <a:pt x="2515362" y="54101"/>
                </a:lnTo>
                <a:lnTo>
                  <a:pt x="92475" y="54101"/>
                </a:lnTo>
                <a:lnTo>
                  <a:pt x="81533" y="67818"/>
                </a:lnTo>
                <a:lnTo>
                  <a:pt x="92475" y="81533"/>
                </a:lnTo>
                <a:lnTo>
                  <a:pt x="2515362" y="81533"/>
                </a:lnTo>
                <a:close/>
              </a:path>
              <a:path w="2515361" h="135636">
                <a:moveTo>
                  <a:pt x="92475" y="81533"/>
                </a:moveTo>
                <a:lnTo>
                  <a:pt x="81533" y="67818"/>
                </a:lnTo>
                <a:lnTo>
                  <a:pt x="81534" y="81533"/>
                </a:lnTo>
                <a:lnTo>
                  <a:pt x="92475" y="81533"/>
                </a:lnTo>
                <a:close/>
              </a:path>
              <a:path w="2515361" h="135636">
                <a:moveTo>
                  <a:pt x="135636" y="135636"/>
                </a:moveTo>
                <a:lnTo>
                  <a:pt x="92475" y="81533"/>
                </a:lnTo>
                <a:lnTo>
                  <a:pt x="81534" y="81533"/>
                </a:lnTo>
                <a:lnTo>
                  <a:pt x="81533" y="108584"/>
                </a:lnTo>
                <a:lnTo>
                  <a:pt x="135636" y="135636"/>
                </a:lnTo>
                <a:close/>
              </a:path>
            </a:pathLst>
          </a:custGeom>
          <a:solidFill>
            <a:srgbClr val="FF6600"/>
          </a:solidFill>
          <a:ln w="9525">
            <a:noFill/>
            <a:round/>
          </a:ln>
        </p:spPr>
        <p:txBody>
          <a:bodyPr lIns="0" tIns="0" rIns="0" bIns="0"/>
          <a:lstStyle/>
          <a:p>
            <a:endParaRPr lang="el-GR"/>
          </a:p>
        </p:txBody>
      </p:sp>
      <p:sp>
        <p:nvSpPr>
          <p:cNvPr id="14350" name="object 15"/>
          <p:cNvSpPr/>
          <p:nvPr/>
        </p:nvSpPr>
        <p:spPr bwMode="auto">
          <a:xfrm>
            <a:off x="4641850" y="4457700"/>
            <a:ext cx="2000250" cy="295275"/>
          </a:xfrm>
          <a:custGeom>
            <a:avLst/>
            <a:gdLst>
              <a:gd name="T0" fmla="*/ 126587 w 1999488"/>
              <a:gd name="T1" fmla="*/ 160368 h 295656"/>
              <a:gd name="T2" fmla="*/ 0 w 1999488"/>
              <a:gd name="T3" fmla="*/ 243212 h 295656"/>
              <a:gd name="T4" fmla="*/ 79307 w 1999488"/>
              <a:gd name="T5" fmla="*/ 271955 h 295656"/>
              <a:gd name="T6" fmla="*/ 79307 w 1999488"/>
              <a:gd name="T7" fmla="*/ 220411 h 295656"/>
              <a:gd name="T8" fmla="*/ 90092 w 1999488"/>
              <a:gd name="T9" fmla="*/ 219171 h 295656"/>
              <a:gd name="T10" fmla="*/ 126587 w 1999488"/>
              <a:gd name="T11" fmla="*/ 160368 h 295656"/>
              <a:gd name="T12" fmla="*/ 90092 w 1999488"/>
              <a:gd name="T13" fmla="*/ 219171 h 295656"/>
              <a:gd name="T14" fmla="*/ 79307 w 1999488"/>
              <a:gd name="T15" fmla="*/ 220411 h 295656"/>
              <a:gd name="T16" fmla="*/ 80833 w 1999488"/>
              <a:gd name="T17" fmla="*/ 234092 h 295656"/>
              <a:gd name="T18" fmla="*/ 90092 w 1999488"/>
              <a:gd name="T19" fmla="*/ 219171 h 295656"/>
              <a:gd name="T20" fmla="*/ 142601 w 1999488"/>
              <a:gd name="T21" fmla="*/ 294894 h 295656"/>
              <a:gd name="T22" fmla="*/ 93435 w 1999488"/>
              <a:gd name="T23" fmla="*/ 246494 h 295656"/>
              <a:gd name="T24" fmla="*/ 82357 w 1999488"/>
              <a:gd name="T25" fmla="*/ 247772 h 295656"/>
              <a:gd name="T26" fmla="*/ 79307 w 1999488"/>
              <a:gd name="T27" fmla="*/ 220411 h 295656"/>
              <a:gd name="T28" fmla="*/ 79307 w 1999488"/>
              <a:gd name="T29" fmla="*/ 271955 h 295656"/>
              <a:gd name="T30" fmla="*/ 142601 w 1999488"/>
              <a:gd name="T31" fmla="*/ 294894 h 295656"/>
              <a:gd name="T32" fmla="*/ 2001012 w 1999488"/>
              <a:gd name="T33" fmla="*/ 26602 h 295656"/>
              <a:gd name="T34" fmla="*/ 1997961 w 1999488"/>
              <a:gd name="T35" fmla="*/ 0 h 295656"/>
              <a:gd name="T36" fmla="*/ 90092 w 1999488"/>
              <a:gd name="T37" fmla="*/ 219171 h 295656"/>
              <a:gd name="T38" fmla="*/ 80833 w 1999488"/>
              <a:gd name="T39" fmla="*/ 234092 h 295656"/>
              <a:gd name="T40" fmla="*/ 93435 w 1999488"/>
              <a:gd name="T41" fmla="*/ 246494 h 295656"/>
              <a:gd name="T42" fmla="*/ 2001012 w 1999488"/>
              <a:gd name="T43" fmla="*/ 26602 h 295656"/>
              <a:gd name="T44" fmla="*/ 93435 w 1999488"/>
              <a:gd name="T45" fmla="*/ 246494 h 295656"/>
              <a:gd name="T46" fmla="*/ 80833 w 1999488"/>
              <a:gd name="T47" fmla="*/ 234092 h 295656"/>
              <a:gd name="T48" fmla="*/ 82357 w 1999488"/>
              <a:gd name="T49" fmla="*/ 247772 h 295656"/>
              <a:gd name="T50" fmla="*/ 93435 w 1999488"/>
              <a:gd name="T51" fmla="*/ 246494 h 2956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9488"/>
              <a:gd name="T79" fmla="*/ 0 h 295656"/>
              <a:gd name="T80" fmla="*/ 1999488 w 1999488"/>
              <a:gd name="T81" fmla="*/ 295656 h 2956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9488" h="295656">
                <a:moveTo>
                  <a:pt x="126491" y="160782"/>
                </a:moveTo>
                <a:lnTo>
                  <a:pt x="0" y="243840"/>
                </a:lnTo>
                <a:lnTo>
                  <a:pt x="79247" y="272657"/>
                </a:lnTo>
                <a:lnTo>
                  <a:pt x="79247" y="220980"/>
                </a:lnTo>
                <a:lnTo>
                  <a:pt x="90024" y="219737"/>
                </a:lnTo>
                <a:lnTo>
                  <a:pt x="126491" y="160782"/>
                </a:lnTo>
                <a:close/>
              </a:path>
              <a:path w="1999488" h="295656">
                <a:moveTo>
                  <a:pt x="90024" y="219737"/>
                </a:moveTo>
                <a:lnTo>
                  <a:pt x="79247" y="220980"/>
                </a:lnTo>
                <a:lnTo>
                  <a:pt x="80771" y="234696"/>
                </a:lnTo>
                <a:lnTo>
                  <a:pt x="90024" y="219737"/>
                </a:lnTo>
                <a:close/>
              </a:path>
              <a:path w="1999488" h="295656">
                <a:moveTo>
                  <a:pt x="142493" y="295656"/>
                </a:moveTo>
                <a:lnTo>
                  <a:pt x="93363" y="247131"/>
                </a:lnTo>
                <a:lnTo>
                  <a:pt x="82295" y="248412"/>
                </a:lnTo>
                <a:lnTo>
                  <a:pt x="79247" y="220980"/>
                </a:lnTo>
                <a:lnTo>
                  <a:pt x="79247" y="272657"/>
                </a:lnTo>
                <a:lnTo>
                  <a:pt x="142493" y="295656"/>
                </a:lnTo>
                <a:close/>
              </a:path>
              <a:path w="1999488" h="295656">
                <a:moveTo>
                  <a:pt x="1999488" y="26670"/>
                </a:moveTo>
                <a:lnTo>
                  <a:pt x="1996439" y="0"/>
                </a:lnTo>
                <a:lnTo>
                  <a:pt x="90024" y="219737"/>
                </a:lnTo>
                <a:lnTo>
                  <a:pt x="80771" y="234696"/>
                </a:lnTo>
                <a:lnTo>
                  <a:pt x="93363" y="247131"/>
                </a:lnTo>
                <a:lnTo>
                  <a:pt x="1999488" y="26670"/>
                </a:lnTo>
                <a:close/>
              </a:path>
              <a:path w="1999488" h="295656">
                <a:moveTo>
                  <a:pt x="93363" y="247131"/>
                </a:moveTo>
                <a:lnTo>
                  <a:pt x="80771" y="234696"/>
                </a:lnTo>
                <a:lnTo>
                  <a:pt x="82295" y="248412"/>
                </a:lnTo>
                <a:lnTo>
                  <a:pt x="93363" y="247131"/>
                </a:lnTo>
                <a:close/>
              </a:path>
            </a:pathLst>
          </a:custGeom>
          <a:solidFill>
            <a:srgbClr val="FF6600"/>
          </a:solidFill>
          <a:ln w="9525">
            <a:noFill/>
            <a:round/>
          </a:ln>
        </p:spPr>
        <p:txBody>
          <a:bodyPr lIns="0" tIns="0" rIns="0" bIns="0"/>
          <a:lstStyle/>
          <a:p>
            <a:endParaRPr lang="el-GR"/>
          </a:p>
        </p:txBody>
      </p:sp>
      <p:sp>
        <p:nvSpPr>
          <p:cNvPr id="14351" name="object 16"/>
          <p:cNvSpPr/>
          <p:nvPr/>
        </p:nvSpPr>
        <p:spPr bwMode="auto">
          <a:xfrm>
            <a:off x="5040313" y="5126038"/>
            <a:ext cx="1603375" cy="420687"/>
          </a:xfrm>
          <a:custGeom>
            <a:avLst/>
            <a:gdLst>
              <a:gd name="T0" fmla="*/ 147853 w 1603235"/>
              <a:gd name="T1" fmla="*/ 0 h 419861"/>
              <a:gd name="T2" fmla="*/ 0 w 1603235"/>
              <a:gd name="T3" fmla="*/ 35189 h 419861"/>
              <a:gd name="T4" fmla="*/ 76214 w 1603235"/>
              <a:gd name="T5" fmla="*/ 98689 h 419861"/>
              <a:gd name="T6" fmla="*/ 76214 w 1603235"/>
              <a:gd name="T7" fmla="*/ 67319 h 419861"/>
              <a:gd name="T8" fmla="*/ 79262 w 1603235"/>
              <a:gd name="T9" fmla="*/ 53932 h 419861"/>
              <a:gd name="T10" fmla="*/ 79262 w 1603235"/>
              <a:gd name="T11" fmla="*/ 53549 h 419861"/>
              <a:gd name="T12" fmla="*/ 82309 w 1603235"/>
              <a:gd name="T13" fmla="*/ 40545 h 419861"/>
              <a:gd name="T14" fmla="*/ 92793 w 1603235"/>
              <a:gd name="T15" fmla="*/ 42985 h 419861"/>
              <a:gd name="T16" fmla="*/ 147853 w 1603235"/>
              <a:gd name="T17" fmla="*/ 0 h 419861"/>
              <a:gd name="T18" fmla="*/ 86976 w 1603235"/>
              <a:gd name="T19" fmla="*/ 69826 h 419861"/>
              <a:gd name="T20" fmla="*/ 79320 w 1603235"/>
              <a:gd name="T21" fmla="*/ 53673 h 419861"/>
              <a:gd name="T22" fmla="*/ 76214 w 1603235"/>
              <a:gd name="T23" fmla="*/ 67319 h 419861"/>
              <a:gd name="T24" fmla="*/ 86976 w 1603235"/>
              <a:gd name="T25" fmla="*/ 69826 h 419861"/>
              <a:gd name="T26" fmla="*/ 116606 w 1603235"/>
              <a:gd name="T27" fmla="*/ 132344 h 419861"/>
              <a:gd name="T28" fmla="*/ 86976 w 1603235"/>
              <a:gd name="T29" fmla="*/ 69826 h 419861"/>
              <a:gd name="T30" fmla="*/ 76214 w 1603235"/>
              <a:gd name="T31" fmla="*/ 67319 h 419861"/>
              <a:gd name="T32" fmla="*/ 76214 w 1603235"/>
              <a:gd name="T33" fmla="*/ 98689 h 419861"/>
              <a:gd name="T34" fmla="*/ 116606 w 1603235"/>
              <a:gd name="T35" fmla="*/ 132344 h 419861"/>
              <a:gd name="T36" fmla="*/ 79320 w 1603235"/>
              <a:gd name="T37" fmla="*/ 53673 h 419861"/>
              <a:gd name="T38" fmla="*/ 79262 w 1603235"/>
              <a:gd name="T39" fmla="*/ 53932 h 419861"/>
              <a:gd name="T40" fmla="*/ 79320 w 1603235"/>
              <a:gd name="T41" fmla="*/ 53673 h 419861"/>
              <a:gd name="T42" fmla="*/ 1603515 w 1603235"/>
              <a:gd name="T43" fmla="*/ 394740 h 419861"/>
              <a:gd name="T44" fmla="*/ 92793 w 1603235"/>
              <a:gd name="T45" fmla="*/ 42985 h 419861"/>
              <a:gd name="T46" fmla="*/ 79367 w 1603235"/>
              <a:gd name="T47" fmla="*/ 53467 h 419861"/>
              <a:gd name="T48" fmla="*/ 79320 w 1603235"/>
              <a:gd name="T49" fmla="*/ 53673 h 419861"/>
              <a:gd name="T50" fmla="*/ 86976 w 1603235"/>
              <a:gd name="T51" fmla="*/ 69826 h 419861"/>
              <a:gd name="T52" fmla="*/ 1597430 w 1603235"/>
              <a:gd name="T53" fmla="*/ 421515 h 419861"/>
              <a:gd name="T54" fmla="*/ 1603515 w 1603235"/>
              <a:gd name="T55" fmla="*/ 394740 h 419861"/>
              <a:gd name="T56" fmla="*/ 92793 w 1603235"/>
              <a:gd name="T57" fmla="*/ 42985 h 419861"/>
              <a:gd name="T58" fmla="*/ 82309 w 1603235"/>
              <a:gd name="T59" fmla="*/ 40545 h 419861"/>
              <a:gd name="T60" fmla="*/ 79367 w 1603235"/>
              <a:gd name="T61" fmla="*/ 53467 h 419861"/>
              <a:gd name="T62" fmla="*/ 92793 w 1603235"/>
              <a:gd name="T63" fmla="*/ 42985 h 4198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3235"/>
              <a:gd name="T97" fmla="*/ 0 h 419861"/>
              <a:gd name="T98" fmla="*/ 1603235 w 1603235"/>
              <a:gd name="T99" fmla="*/ 419861 h 4198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3235" h="419861">
                <a:moveTo>
                  <a:pt x="147827" y="0"/>
                </a:moveTo>
                <a:lnTo>
                  <a:pt x="0" y="35051"/>
                </a:lnTo>
                <a:lnTo>
                  <a:pt x="76200" y="98302"/>
                </a:lnTo>
                <a:lnTo>
                  <a:pt x="76200" y="67055"/>
                </a:lnTo>
                <a:lnTo>
                  <a:pt x="79248" y="53720"/>
                </a:lnTo>
                <a:lnTo>
                  <a:pt x="79248" y="53339"/>
                </a:lnTo>
                <a:lnTo>
                  <a:pt x="82295" y="40386"/>
                </a:lnTo>
                <a:lnTo>
                  <a:pt x="92777" y="42817"/>
                </a:lnTo>
                <a:lnTo>
                  <a:pt x="147827" y="0"/>
                </a:lnTo>
                <a:close/>
              </a:path>
              <a:path w="1603235" h="419861">
                <a:moveTo>
                  <a:pt x="86960" y="69552"/>
                </a:moveTo>
                <a:lnTo>
                  <a:pt x="79306" y="53463"/>
                </a:lnTo>
                <a:lnTo>
                  <a:pt x="76200" y="67055"/>
                </a:lnTo>
                <a:lnTo>
                  <a:pt x="86960" y="69552"/>
                </a:lnTo>
                <a:close/>
              </a:path>
              <a:path w="1603235" h="419861">
                <a:moveTo>
                  <a:pt x="116586" y="131825"/>
                </a:moveTo>
                <a:lnTo>
                  <a:pt x="86960" y="69552"/>
                </a:lnTo>
                <a:lnTo>
                  <a:pt x="76200" y="67055"/>
                </a:lnTo>
                <a:lnTo>
                  <a:pt x="76200" y="98302"/>
                </a:lnTo>
                <a:lnTo>
                  <a:pt x="116586" y="131825"/>
                </a:lnTo>
                <a:close/>
              </a:path>
              <a:path w="1603235" h="419861">
                <a:moveTo>
                  <a:pt x="79306" y="53463"/>
                </a:moveTo>
                <a:lnTo>
                  <a:pt x="79248" y="53720"/>
                </a:lnTo>
                <a:lnTo>
                  <a:pt x="79306" y="53463"/>
                </a:lnTo>
                <a:close/>
              </a:path>
              <a:path w="1603235" h="419861">
                <a:moveTo>
                  <a:pt x="1603235" y="393191"/>
                </a:moveTo>
                <a:lnTo>
                  <a:pt x="92777" y="42817"/>
                </a:lnTo>
                <a:lnTo>
                  <a:pt x="79353" y="53257"/>
                </a:lnTo>
                <a:lnTo>
                  <a:pt x="79306" y="53463"/>
                </a:lnTo>
                <a:lnTo>
                  <a:pt x="86960" y="69552"/>
                </a:lnTo>
                <a:lnTo>
                  <a:pt x="1597152" y="419861"/>
                </a:lnTo>
                <a:lnTo>
                  <a:pt x="1603235" y="393191"/>
                </a:lnTo>
                <a:close/>
              </a:path>
              <a:path w="1603235" h="419861">
                <a:moveTo>
                  <a:pt x="92777" y="42817"/>
                </a:moveTo>
                <a:lnTo>
                  <a:pt x="82295" y="40386"/>
                </a:lnTo>
                <a:lnTo>
                  <a:pt x="79353" y="53257"/>
                </a:lnTo>
                <a:lnTo>
                  <a:pt x="92777" y="42817"/>
                </a:lnTo>
                <a:close/>
              </a:path>
            </a:pathLst>
          </a:custGeom>
          <a:solidFill>
            <a:srgbClr val="FF6600"/>
          </a:solidFill>
          <a:ln w="9525">
            <a:noFill/>
            <a:round/>
          </a:ln>
        </p:spPr>
        <p:txBody>
          <a:bodyPr lIns="0" tIns="0" rIns="0" bIns="0"/>
          <a:lstStyle/>
          <a:p>
            <a:endParaRPr lang="el-GR"/>
          </a:p>
        </p:txBody>
      </p:sp>
      <p:sp>
        <p:nvSpPr>
          <p:cNvPr id="14352" name="object 17"/>
          <p:cNvSpPr/>
          <p:nvPr/>
        </p:nvSpPr>
        <p:spPr bwMode="auto">
          <a:xfrm>
            <a:off x="5040313" y="2557463"/>
            <a:ext cx="1600200" cy="136525"/>
          </a:xfrm>
          <a:custGeom>
            <a:avLst/>
            <a:gdLst>
              <a:gd name="T0" fmla="*/ 136398 w 1600200"/>
              <a:gd name="T1" fmla="*/ 0 h 135636"/>
              <a:gd name="T2" fmla="*/ 0 w 1600200"/>
              <a:gd name="T3" fmla="*/ 67938 h 135636"/>
              <a:gd name="T4" fmla="*/ 81533 w 1600200"/>
              <a:gd name="T5" fmla="*/ 109940 h 135636"/>
              <a:gd name="T6" fmla="*/ 81533 w 1600200"/>
              <a:gd name="T7" fmla="*/ 54814 h 135636"/>
              <a:gd name="T8" fmla="*/ 92554 w 1600200"/>
              <a:gd name="T9" fmla="*/ 54908 h 135636"/>
              <a:gd name="T10" fmla="*/ 136398 w 1600200"/>
              <a:gd name="T11" fmla="*/ 0 h 135636"/>
              <a:gd name="T12" fmla="*/ 92554 w 1600200"/>
              <a:gd name="T13" fmla="*/ 54908 h 135636"/>
              <a:gd name="T14" fmla="*/ 81533 w 1600200"/>
              <a:gd name="T15" fmla="*/ 54814 h 135636"/>
              <a:gd name="T16" fmla="*/ 81533 w 1600200"/>
              <a:gd name="T17" fmla="*/ 68710 h 135636"/>
              <a:gd name="T18" fmla="*/ 92554 w 1600200"/>
              <a:gd name="T19" fmla="*/ 54908 h 135636"/>
              <a:gd name="T20" fmla="*/ 1600200 w 1600200"/>
              <a:gd name="T21" fmla="*/ 94958 h 135636"/>
              <a:gd name="T22" fmla="*/ 1600200 w 1600200"/>
              <a:gd name="T23" fmla="*/ 67938 h 135636"/>
              <a:gd name="T24" fmla="*/ 92554 w 1600200"/>
              <a:gd name="T25" fmla="*/ 54908 h 135636"/>
              <a:gd name="T26" fmla="*/ 81533 w 1600200"/>
              <a:gd name="T27" fmla="*/ 68710 h 135636"/>
              <a:gd name="T28" fmla="*/ 92390 w 1600200"/>
              <a:gd name="T29" fmla="*/ 82694 h 135636"/>
              <a:gd name="T30" fmla="*/ 1600200 w 1600200"/>
              <a:gd name="T31" fmla="*/ 94958 h 135636"/>
              <a:gd name="T32" fmla="*/ 92390 w 1600200"/>
              <a:gd name="T33" fmla="*/ 82694 h 135636"/>
              <a:gd name="T34" fmla="*/ 81533 w 1600200"/>
              <a:gd name="T35" fmla="*/ 68710 h 135636"/>
              <a:gd name="T36" fmla="*/ 81533 w 1600200"/>
              <a:gd name="T37" fmla="*/ 82606 h 135636"/>
              <a:gd name="T38" fmla="*/ 92390 w 1600200"/>
              <a:gd name="T39" fmla="*/ 82694 h 135636"/>
              <a:gd name="T40" fmla="*/ 134874 w 1600200"/>
              <a:gd name="T41" fmla="*/ 137420 h 135636"/>
              <a:gd name="T42" fmla="*/ 92390 w 1600200"/>
              <a:gd name="T43" fmla="*/ 82694 h 135636"/>
              <a:gd name="T44" fmla="*/ 81533 w 1600200"/>
              <a:gd name="T45" fmla="*/ 82606 h 135636"/>
              <a:gd name="T46" fmla="*/ 81533 w 1600200"/>
              <a:gd name="T47" fmla="*/ 109940 h 135636"/>
              <a:gd name="T48" fmla="*/ 134874 w 1600200"/>
              <a:gd name="T49" fmla="*/ 137420 h 1356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00200"/>
              <a:gd name="T76" fmla="*/ 0 h 135636"/>
              <a:gd name="T77" fmla="*/ 1600200 w 1600200"/>
              <a:gd name="T78" fmla="*/ 135636 h 1356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00200" h="135636">
                <a:moveTo>
                  <a:pt x="136398" y="0"/>
                </a:moveTo>
                <a:lnTo>
                  <a:pt x="0" y="67056"/>
                </a:lnTo>
                <a:lnTo>
                  <a:pt x="81533" y="108513"/>
                </a:lnTo>
                <a:lnTo>
                  <a:pt x="81533" y="54102"/>
                </a:lnTo>
                <a:lnTo>
                  <a:pt x="92554" y="54195"/>
                </a:lnTo>
                <a:lnTo>
                  <a:pt x="136398" y="0"/>
                </a:lnTo>
                <a:close/>
              </a:path>
              <a:path w="1600200" h="135636">
                <a:moveTo>
                  <a:pt x="92554" y="54195"/>
                </a:moveTo>
                <a:lnTo>
                  <a:pt x="81533" y="54102"/>
                </a:lnTo>
                <a:lnTo>
                  <a:pt x="81533" y="67818"/>
                </a:lnTo>
                <a:lnTo>
                  <a:pt x="92554" y="54195"/>
                </a:lnTo>
                <a:close/>
              </a:path>
              <a:path w="1600200" h="135636">
                <a:moveTo>
                  <a:pt x="1600200" y="93726"/>
                </a:moveTo>
                <a:lnTo>
                  <a:pt x="1600200" y="67056"/>
                </a:lnTo>
                <a:lnTo>
                  <a:pt x="92554" y="54195"/>
                </a:lnTo>
                <a:lnTo>
                  <a:pt x="81533" y="67818"/>
                </a:lnTo>
                <a:lnTo>
                  <a:pt x="92390" y="81621"/>
                </a:lnTo>
                <a:lnTo>
                  <a:pt x="1600200" y="93726"/>
                </a:lnTo>
                <a:close/>
              </a:path>
              <a:path w="1600200" h="135636">
                <a:moveTo>
                  <a:pt x="92390" y="81621"/>
                </a:moveTo>
                <a:lnTo>
                  <a:pt x="81533" y="67818"/>
                </a:lnTo>
                <a:lnTo>
                  <a:pt x="81533" y="81534"/>
                </a:lnTo>
                <a:lnTo>
                  <a:pt x="92390" y="81621"/>
                </a:lnTo>
                <a:close/>
              </a:path>
              <a:path w="1600200" h="135636">
                <a:moveTo>
                  <a:pt x="134874" y="135636"/>
                </a:moveTo>
                <a:lnTo>
                  <a:pt x="92390" y="81621"/>
                </a:lnTo>
                <a:lnTo>
                  <a:pt x="81533" y="81534"/>
                </a:lnTo>
                <a:lnTo>
                  <a:pt x="81533" y="108513"/>
                </a:lnTo>
                <a:lnTo>
                  <a:pt x="134874" y="135636"/>
                </a:lnTo>
                <a:close/>
              </a:path>
            </a:pathLst>
          </a:custGeom>
          <a:solidFill>
            <a:srgbClr val="FF6600"/>
          </a:solidFill>
          <a:ln w="9525">
            <a:noFill/>
            <a:round/>
          </a:ln>
        </p:spPr>
        <p:txBody>
          <a:bodyPr lIns="0" tIns="0" rIns="0" bIns="0"/>
          <a:lstStyle/>
          <a:p>
            <a:endParaRPr lang="el-GR"/>
          </a:p>
        </p:txBody>
      </p:sp>
      <p:sp>
        <p:nvSpPr>
          <p:cNvPr id="14353" name="object 18"/>
          <p:cNvSpPr txBox="1">
            <a:spLocks noChangeArrowheads="1"/>
          </p:cNvSpPr>
          <p:nvPr/>
        </p:nvSpPr>
        <p:spPr bwMode="auto">
          <a:xfrm>
            <a:off x="6718300" y="4283075"/>
            <a:ext cx="3068638" cy="2193925"/>
          </a:xfrm>
          <a:prstGeom prst="rect">
            <a:avLst/>
          </a:prstGeom>
          <a:noFill/>
          <a:ln w="9525">
            <a:noFill/>
            <a:miter lim="800000"/>
          </a:ln>
        </p:spPr>
        <p:txBody>
          <a:bodyPr lIns="0" tIns="0" rIns="0" bIns="0"/>
          <a:lstStyle/>
          <a:p>
            <a:pPr marL="12700">
              <a:lnSpc>
                <a:spcPct val="101000"/>
              </a:lnSpc>
            </a:pPr>
            <a:r>
              <a:rPr lang="el-GR" sz="1700" b="1">
                <a:cs typeface="Arial" panose="020B0604020202020204" pitchFamily="34" charset="0"/>
              </a:rPr>
              <a:t>FIVA Proportional Valve (controlling fuel injection and exh. Valve operation</a:t>
            </a:r>
            <a:endParaRPr lang="el-GR" sz="1700">
              <a:cs typeface="Arial" panose="020B0604020202020204" pitchFamily="34" charset="0"/>
            </a:endParaRPr>
          </a:p>
          <a:p>
            <a:pPr marL="12700">
              <a:lnSpc>
                <a:spcPts val="850"/>
              </a:lnSpc>
              <a:spcBef>
                <a:spcPts val="50"/>
              </a:spcBef>
            </a:pPr>
            <a:endParaRPr lang="el-GR" sz="800">
              <a:latin typeface="Calibri" panose="020F0502020204030204" pitchFamily="34" charset="0"/>
            </a:endParaRPr>
          </a:p>
          <a:p>
            <a:pPr marL="12700">
              <a:lnSpc>
                <a:spcPts val="1000"/>
              </a:lnSpc>
            </a:pPr>
            <a:endParaRPr lang="el-GR" sz="1000">
              <a:latin typeface="Calibri" panose="020F0502020204030204" pitchFamily="34" charset="0"/>
            </a:endParaRPr>
          </a:p>
          <a:p>
            <a:pPr marL="12700">
              <a:lnSpc>
                <a:spcPts val="1000"/>
              </a:lnSpc>
            </a:pPr>
            <a:endParaRPr lang="el-GR" sz="1000">
              <a:latin typeface="Calibri" panose="020F0502020204030204" pitchFamily="34" charset="0"/>
            </a:endParaRPr>
          </a:p>
          <a:p>
            <a:pPr marL="12700"/>
            <a:r>
              <a:rPr lang="el-GR" sz="1700" b="1">
                <a:cs typeface="Arial" panose="020B0604020202020204" pitchFamily="34" charset="0"/>
              </a:rPr>
              <a:t>Distribution Block</a:t>
            </a:r>
            <a:endParaRPr lang="el-GR" sz="1700">
              <a:cs typeface="Arial" panose="020B0604020202020204" pitchFamily="34" charset="0"/>
            </a:endParaRPr>
          </a:p>
          <a:p>
            <a:pPr marL="12700">
              <a:lnSpc>
                <a:spcPts val="1000"/>
              </a:lnSpc>
            </a:pPr>
            <a:endParaRPr lang="el-GR" sz="1000">
              <a:latin typeface="Calibri" panose="020F0502020204030204" pitchFamily="34" charset="0"/>
            </a:endParaRPr>
          </a:p>
          <a:p>
            <a:pPr marL="12700">
              <a:lnSpc>
                <a:spcPts val="1000"/>
              </a:lnSpc>
            </a:pPr>
            <a:endParaRPr lang="el-GR" sz="1000">
              <a:latin typeface="Calibri" panose="020F0502020204030204" pitchFamily="34" charset="0"/>
            </a:endParaRPr>
          </a:p>
          <a:p>
            <a:pPr marL="12700">
              <a:lnSpc>
                <a:spcPts val="1000"/>
              </a:lnSpc>
            </a:pPr>
            <a:endParaRPr lang="el-GR" sz="1000">
              <a:latin typeface="Calibri" panose="020F0502020204030204" pitchFamily="34" charset="0"/>
            </a:endParaRPr>
          </a:p>
          <a:p>
            <a:pPr marL="12700">
              <a:lnSpc>
                <a:spcPts val="1000"/>
              </a:lnSpc>
              <a:spcBef>
                <a:spcPts val="50"/>
              </a:spcBef>
            </a:pPr>
            <a:endParaRPr lang="el-GR" sz="1000">
              <a:latin typeface="Calibri" panose="020F0502020204030204" pitchFamily="34" charset="0"/>
            </a:endParaRPr>
          </a:p>
          <a:p>
            <a:pPr marL="12700"/>
            <a:r>
              <a:rPr lang="el-GR" sz="1700" b="1">
                <a:cs typeface="Arial" panose="020B0604020202020204" pitchFamily="34" charset="0"/>
              </a:rPr>
              <a:t>Cylinder Lubricator</a:t>
            </a:r>
            <a:endParaRPr lang="el-GR" sz="1700">
              <a:cs typeface="Arial" panose="020B0604020202020204" pitchFamily="34" charset="0"/>
            </a:endParaRPr>
          </a:p>
        </p:txBody>
      </p:sp>
      <p:sp>
        <p:nvSpPr>
          <p:cNvPr id="19" name="object 19"/>
          <p:cNvSpPr txBox="1"/>
          <p:nvPr/>
        </p:nvSpPr>
        <p:spPr>
          <a:xfrm>
            <a:off x="6726238" y="1936750"/>
            <a:ext cx="2690812" cy="868363"/>
          </a:xfrm>
          <a:prstGeom prst="rect">
            <a:avLst/>
          </a:prstGeom>
        </p:spPr>
        <p:txBody>
          <a:bodyPr lIns="0" tIns="0" rIns="0" bIns="0"/>
          <a:lstStyle/>
          <a:p>
            <a:pPr marL="12700" fontAlgn="auto">
              <a:spcBef>
                <a:spcPts val="0"/>
              </a:spcBef>
              <a:spcAft>
                <a:spcPts val="0"/>
              </a:spcAft>
              <a:defRPr/>
            </a:pPr>
            <a:r>
              <a:rPr sz="1700" b="1" spc="-5" dirty="0">
                <a:latin typeface="Arial" panose="020B0604020202020204"/>
                <a:cs typeface="Arial" panose="020B0604020202020204"/>
              </a:rPr>
              <a:t>Fue</a:t>
            </a:r>
            <a:r>
              <a:rPr sz="1700" b="1" dirty="0">
                <a:latin typeface="Arial" panose="020B0604020202020204"/>
                <a:cs typeface="Arial" panose="020B0604020202020204"/>
              </a:rPr>
              <a:t>l</a:t>
            </a:r>
            <a:r>
              <a:rPr sz="1700" b="1" spc="-5" dirty="0">
                <a:latin typeface="Arial" panose="020B0604020202020204"/>
                <a:cs typeface="Arial" panose="020B0604020202020204"/>
              </a:rPr>
              <a:t> </a:t>
            </a:r>
            <a:r>
              <a:rPr sz="1700" b="1" spc="5" dirty="0">
                <a:latin typeface="Arial" panose="020B0604020202020204"/>
                <a:cs typeface="Arial" panose="020B0604020202020204"/>
              </a:rPr>
              <a:t>O</a:t>
            </a:r>
            <a:r>
              <a:rPr sz="1700" b="1" spc="-5" dirty="0">
                <a:latin typeface="Arial" panose="020B0604020202020204"/>
                <a:cs typeface="Arial" panose="020B0604020202020204"/>
              </a:rPr>
              <a:t>i</a:t>
            </a:r>
            <a:r>
              <a:rPr sz="1700" b="1" dirty="0">
                <a:latin typeface="Arial" panose="020B0604020202020204"/>
                <a:cs typeface="Arial" panose="020B0604020202020204"/>
              </a:rPr>
              <a:t>l</a:t>
            </a:r>
            <a:r>
              <a:rPr sz="1700" b="1" spc="-5" dirty="0">
                <a:latin typeface="Arial" panose="020B0604020202020204"/>
                <a:cs typeface="Arial" panose="020B0604020202020204"/>
              </a:rPr>
              <a:t> Pressur</a:t>
            </a:r>
            <a:r>
              <a:rPr sz="1700" b="1" dirty="0">
                <a:latin typeface="Arial" panose="020B0604020202020204"/>
                <a:cs typeface="Arial" panose="020B0604020202020204"/>
              </a:rPr>
              <a:t>e</a:t>
            </a:r>
            <a:r>
              <a:rPr sz="1700" b="1" spc="-5" dirty="0">
                <a:latin typeface="Arial" panose="020B0604020202020204"/>
                <a:cs typeface="Arial" panose="020B0604020202020204"/>
              </a:rPr>
              <a:t> Booster</a:t>
            </a:r>
            <a:endParaRPr sz="1700">
              <a:latin typeface="Arial" panose="020B0604020202020204"/>
              <a:cs typeface="Arial" panose="020B0604020202020204"/>
            </a:endParaRPr>
          </a:p>
          <a:p>
            <a:pPr fontAlgn="auto">
              <a:lnSpc>
                <a:spcPts val="650"/>
              </a:lnSpc>
              <a:spcBef>
                <a:spcPts val="20"/>
              </a:spcBef>
              <a:spcAft>
                <a:spcPts val="0"/>
              </a:spcAft>
              <a:defRPr/>
            </a:pPr>
            <a:endParaRPr sz="650">
              <a:latin typeface="+mn-lt"/>
            </a:endParaRPr>
          </a:p>
          <a:p>
            <a:pPr fontAlgn="auto">
              <a:lnSpc>
                <a:spcPts val="1000"/>
              </a:lnSpc>
              <a:spcBef>
                <a:spcPts val="0"/>
              </a:spcBef>
              <a:spcAft>
                <a:spcPts val="0"/>
              </a:spcAft>
              <a:defRPr/>
            </a:pPr>
            <a:endParaRPr sz="1000">
              <a:latin typeface="+mn-lt"/>
            </a:endParaRPr>
          </a:p>
          <a:p>
            <a:pPr fontAlgn="auto">
              <a:lnSpc>
                <a:spcPts val="1000"/>
              </a:lnSpc>
              <a:spcBef>
                <a:spcPts val="0"/>
              </a:spcBef>
              <a:spcAft>
                <a:spcPts val="0"/>
              </a:spcAft>
              <a:defRPr/>
            </a:pPr>
            <a:endParaRPr sz="1000">
              <a:latin typeface="+mn-lt"/>
            </a:endParaRPr>
          </a:p>
          <a:p>
            <a:pPr marL="12700" fontAlgn="auto">
              <a:spcBef>
                <a:spcPts val="0"/>
              </a:spcBef>
              <a:spcAft>
                <a:spcPts val="0"/>
              </a:spcAft>
              <a:defRPr/>
            </a:pPr>
            <a:r>
              <a:rPr sz="1700" b="1" spc="-5" dirty="0">
                <a:latin typeface="Arial" panose="020B0604020202020204"/>
                <a:cs typeface="Arial" panose="020B0604020202020204"/>
              </a:rPr>
              <a:t>Exh</a:t>
            </a:r>
            <a:r>
              <a:rPr sz="1700" b="1" dirty="0">
                <a:latin typeface="Arial" panose="020B0604020202020204"/>
                <a:cs typeface="Arial" panose="020B0604020202020204"/>
              </a:rPr>
              <a:t>a</a:t>
            </a:r>
            <a:r>
              <a:rPr sz="1700" b="1" spc="-5" dirty="0">
                <a:latin typeface="Arial" panose="020B0604020202020204"/>
                <a:cs typeface="Arial" panose="020B0604020202020204"/>
              </a:rPr>
              <a:t>us</a:t>
            </a:r>
            <a:r>
              <a:rPr sz="1700" b="1" dirty="0">
                <a:latin typeface="Arial" panose="020B0604020202020204"/>
                <a:cs typeface="Arial" panose="020B0604020202020204"/>
              </a:rPr>
              <a:t>t</a:t>
            </a:r>
            <a:r>
              <a:rPr sz="1700" b="1" spc="10" dirty="0">
                <a:latin typeface="Arial" panose="020B0604020202020204"/>
                <a:cs typeface="Arial" panose="020B0604020202020204"/>
              </a:rPr>
              <a:t> </a:t>
            </a:r>
            <a:r>
              <a:rPr sz="1700" b="1" spc="-5" dirty="0">
                <a:latin typeface="Arial" panose="020B0604020202020204"/>
                <a:cs typeface="Arial" panose="020B0604020202020204"/>
              </a:rPr>
              <a:t>V</a:t>
            </a:r>
            <a:r>
              <a:rPr sz="1700" b="1" dirty="0">
                <a:latin typeface="Arial" panose="020B0604020202020204"/>
                <a:cs typeface="Arial" panose="020B0604020202020204"/>
              </a:rPr>
              <a:t>a</a:t>
            </a:r>
            <a:r>
              <a:rPr sz="1700" b="1" spc="-5" dirty="0">
                <a:latin typeface="Arial" panose="020B0604020202020204"/>
                <a:cs typeface="Arial" panose="020B0604020202020204"/>
              </a:rPr>
              <a:t>lv</a:t>
            </a:r>
            <a:r>
              <a:rPr sz="1700" b="1" dirty="0">
                <a:latin typeface="Arial" panose="020B0604020202020204"/>
                <a:cs typeface="Arial" panose="020B0604020202020204"/>
              </a:rPr>
              <a:t>e</a:t>
            </a:r>
            <a:r>
              <a:rPr sz="1700" b="1" spc="5" dirty="0">
                <a:latin typeface="Arial" panose="020B0604020202020204"/>
                <a:cs typeface="Arial" panose="020B0604020202020204"/>
              </a:rPr>
              <a:t> </a:t>
            </a:r>
            <a:r>
              <a:rPr sz="1700" b="1" spc="-5" dirty="0">
                <a:latin typeface="Arial" panose="020B0604020202020204"/>
                <a:cs typeface="Arial" panose="020B0604020202020204"/>
              </a:rPr>
              <a:t>A</a:t>
            </a:r>
            <a:r>
              <a:rPr sz="1700" b="1" dirty="0">
                <a:latin typeface="Arial" panose="020B0604020202020204"/>
                <a:cs typeface="Arial" panose="020B0604020202020204"/>
              </a:rPr>
              <a:t>c</a:t>
            </a:r>
            <a:r>
              <a:rPr sz="1700" b="1" spc="-5" dirty="0">
                <a:latin typeface="Arial" panose="020B0604020202020204"/>
                <a:cs typeface="Arial" panose="020B0604020202020204"/>
              </a:rPr>
              <a:t>tu</a:t>
            </a:r>
            <a:r>
              <a:rPr sz="1700" b="1" dirty="0">
                <a:latin typeface="Arial" panose="020B0604020202020204"/>
                <a:cs typeface="Arial" panose="020B0604020202020204"/>
              </a:rPr>
              <a:t>a</a:t>
            </a:r>
            <a:r>
              <a:rPr sz="1700" b="1" spc="-10" dirty="0">
                <a:latin typeface="Arial" panose="020B0604020202020204"/>
                <a:cs typeface="Arial" panose="020B0604020202020204"/>
              </a:rPr>
              <a:t>t</a:t>
            </a:r>
            <a:r>
              <a:rPr sz="1700" b="1" spc="-5" dirty="0">
                <a:latin typeface="Arial" panose="020B0604020202020204"/>
                <a:cs typeface="Arial" panose="020B0604020202020204"/>
              </a:rPr>
              <a:t>or</a:t>
            </a:r>
            <a:endParaRPr sz="1700">
              <a:latin typeface="Arial" panose="020B0604020202020204"/>
              <a:cs typeface="Arial" panose="020B0604020202020204"/>
            </a:endParaRPr>
          </a:p>
        </p:txBody>
      </p:sp>
      <p:sp>
        <p:nvSpPr>
          <p:cNvPr id="14355" name="object 20"/>
          <p:cNvSpPr/>
          <p:nvPr/>
        </p:nvSpPr>
        <p:spPr bwMode="auto">
          <a:xfrm>
            <a:off x="3425825" y="6246813"/>
            <a:ext cx="3227388" cy="134937"/>
          </a:xfrm>
          <a:custGeom>
            <a:avLst/>
            <a:gdLst>
              <a:gd name="T0" fmla="*/ 135534 w 3228593"/>
              <a:gd name="T1" fmla="*/ 0 h 135636"/>
              <a:gd name="T2" fmla="*/ 0 w 3228593"/>
              <a:gd name="T3" fmla="*/ 66366 h 135636"/>
              <a:gd name="T4" fmla="*/ 81474 w 3228593"/>
              <a:gd name="T5" fmla="*/ 107168 h 135636"/>
              <a:gd name="T6" fmla="*/ 81474 w 3228593"/>
              <a:gd name="T7" fmla="*/ 53545 h 135636"/>
              <a:gd name="T8" fmla="*/ 92388 w 3228593"/>
              <a:gd name="T9" fmla="*/ 53568 h 135636"/>
              <a:gd name="T10" fmla="*/ 135534 w 3228593"/>
              <a:gd name="T11" fmla="*/ 0 h 135636"/>
              <a:gd name="T12" fmla="*/ 92388 w 3228593"/>
              <a:gd name="T13" fmla="*/ 53568 h 135636"/>
              <a:gd name="T14" fmla="*/ 81474 w 3228593"/>
              <a:gd name="T15" fmla="*/ 53545 h 135636"/>
              <a:gd name="T16" fmla="*/ 81474 w 3228593"/>
              <a:gd name="T17" fmla="*/ 67121 h 135636"/>
              <a:gd name="T18" fmla="*/ 92388 w 3228593"/>
              <a:gd name="T19" fmla="*/ 53568 h 135636"/>
              <a:gd name="T20" fmla="*/ 3226184 w 3228593"/>
              <a:gd name="T21" fmla="*/ 60332 h 135636"/>
              <a:gd name="T22" fmla="*/ 92388 w 3228593"/>
              <a:gd name="T23" fmla="*/ 53568 h 135636"/>
              <a:gd name="T24" fmla="*/ 81474 w 3228593"/>
              <a:gd name="T25" fmla="*/ 67121 h 135636"/>
              <a:gd name="T26" fmla="*/ 91818 w 3228593"/>
              <a:gd name="T27" fmla="*/ 79964 h 135636"/>
              <a:gd name="T28" fmla="*/ 3225423 w 3228593"/>
              <a:gd name="T29" fmla="*/ 86728 h 135636"/>
              <a:gd name="T30" fmla="*/ 3226184 w 3228593"/>
              <a:gd name="T31" fmla="*/ 60332 h 135636"/>
              <a:gd name="T32" fmla="*/ 91818 w 3228593"/>
              <a:gd name="T33" fmla="*/ 79964 h 135636"/>
              <a:gd name="T34" fmla="*/ 81474 w 3228593"/>
              <a:gd name="T35" fmla="*/ 67121 h 135636"/>
              <a:gd name="T36" fmla="*/ 81474 w 3228593"/>
              <a:gd name="T37" fmla="*/ 79942 h 135636"/>
              <a:gd name="T38" fmla="*/ 91818 w 3228593"/>
              <a:gd name="T39" fmla="*/ 79964 h 135636"/>
              <a:gd name="T40" fmla="*/ 135534 w 3228593"/>
              <a:gd name="T41" fmla="*/ 134242 h 135636"/>
              <a:gd name="T42" fmla="*/ 91818 w 3228593"/>
              <a:gd name="T43" fmla="*/ 79964 h 135636"/>
              <a:gd name="T44" fmla="*/ 81474 w 3228593"/>
              <a:gd name="T45" fmla="*/ 79942 h 135636"/>
              <a:gd name="T46" fmla="*/ 81474 w 3228593"/>
              <a:gd name="T47" fmla="*/ 107168 h 135636"/>
              <a:gd name="T48" fmla="*/ 135534 w 3228593"/>
              <a:gd name="T49" fmla="*/ 134242 h 1356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28593"/>
              <a:gd name="T76" fmla="*/ 0 h 135636"/>
              <a:gd name="T77" fmla="*/ 3228593 w 3228593"/>
              <a:gd name="T78" fmla="*/ 135636 h 1356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28593" h="135636">
                <a:moveTo>
                  <a:pt x="135636" y="0"/>
                </a:moveTo>
                <a:lnTo>
                  <a:pt x="0" y="67056"/>
                </a:lnTo>
                <a:lnTo>
                  <a:pt x="81534" y="108281"/>
                </a:lnTo>
                <a:lnTo>
                  <a:pt x="81534" y="54101"/>
                </a:lnTo>
                <a:lnTo>
                  <a:pt x="92456" y="54125"/>
                </a:lnTo>
                <a:lnTo>
                  <a:pt x="135636" y="0"/>
                </a:lnTo>
                <a:close/>
              </a:path>
              <a:path w="3228593" h="135636">
                <a:moveTo>
                  <a:pt x="92456" y="54125"/>
                </a:moveTo>
                <a:lnTo>
                  <a:pt x="81534" y="54101"/>
                </a:lnTo>
                <a:lnTo>
                  <a:pt x="81534" y="67818"/>
                </a:lnTo>
                <a:lnTo>
                  <a:pt x="92456" y="54125"/>
                </a:lnTo>
                <a:close/>
              </a:path>
              <a:path w="3228593" h="135636">
                <a:moveTo>
                  <a:pt x="3228593" y="60959"/>
                </a:moveTo>
                <a:lnTo>
                  <a:pt x="92456" y="54125"/>
                </a:lnTo>
                <a:lnTo>
                  <a:pt x="81534" y="67818"/>
                </a:lnTo>
                <a:lnTo>
                  <a:pt x="91886" y="80794"/>
                </a:lnTo>
                <a:lnTo>
                  <a:pt x="3227831" y="87629"/>
                </a:lnTo>
                <a:lnTo>
                  <a:pt x="3228593" y="60959"/>
                </a:lnTo>
                <a:close/>
              </a:path>
              <a:path w="3228593" h="135636">
                <a:moveTo>
                  <a:pt x="91886" y="80794"/>
                </a:moveTo>
                <a:lnTo>
                  <a:pt x="81534" y="67818"/>
                </a:lnTo>
                <a:lnTo>
                  <a:pt x="81534" y="80772"/>
                </a:lnTo>
                <a:lnTo>
                  <a:pt x="91886" y="80794"/>
                </a:lnTo>
                <a:close/>
              </a:path>
              <a:path w="3228593" h="135636">
                <a:moveTo>
                  <a:pt x="135636" y="135636"/>
                </a:moveTo>
                <a:lnTo>
                  <a:pt x="91886" y="80794"/>
                </a:lnTo>
                <a:lnTo>
                  <a:pt x="81534" y="80772"/>
                </a:lnTo>
                <a:lnTo>
                  <a:pt x="81534" y="108281"/>
                </a:lnTo>
                <a:lnTo>
                  <a:pt x="135636" y="135636"/>
                </a:lnTo>
                <a:close/>
              </a:path>
            </a:pathLst>
          </a:custGeom>
          <a:solidFill>
            <a:srgbClr val="FF6600"/>
          </a:solidFill>
          <a:ln w="9525">
            <a:noFill/>
            <a:round/>
          </a:ln>
        </p:spPr>
        <p:txBody>
          <a:bodyPr lIns="0" tIns="0" rIns="0" bIns="0"/>
          <a:lstStyle/>
          <a:p>
            <a:endParaRPr lang="el-GR"/>
          </a:p>
        </p:txBody>
      </p:sp>
      <p:sp>
        <p:nvSpPr>
          <p:cNvPr id="14356" name="object 21"/>
          <p:cNvSpPr/>
          <p:nvPr/>
        </p:nvSpPr>
        <p:spPr bwMode="auto">
          <a:xfrm>
            <a:off x="330200" y="6350"/>
            <a:ext cx="10033000" cy="7543800"/>
          </a:xfrm>
          <a:custGeom>
            <a:avLst/>
            <a:gdLst>
              <a:gd name="T0" fmla="*/ 10032752 w 10033254"/>
              <a:gd name="T1" fmla="*/ 7543800 h 7543800"/>
              <a:gd name="T2" fmla="*/ 10032752 w 10033254"/>
              <a:gd name="T3" fmla="*/ 0 h 7543800"/>
              <a:gd name="T4" fmla="*/ 0 w 10033254"/>
              <a:gd name="T5" fmla="*/ 0 h 7543800"/>
              <a:gd name="T6" fmla="*/ 0 w 10033254"/>
              <a:gd name="T7" fmla="*/ 7543800 h 7543800"/>
              <a:gd name="T8" fmla="*/ 10032752 w 10033254"/>
              <a:gd name="T9" fmla="*/ 7543800 h 7543800"/>
              <a:gd name="T10" fmla="*/ 0 60000 65536"/>
              <a:gd name="T11" fmla="*/ 0 60000 65536"/>
              <a:gd name="T12" fmla="*/ 0 60000 65536"/>
              <a:gd name="T13" fmla="*/ 0 60000 65536"/>
              <a:gd name="T14" fmla="*/ 0 60000 65536"/>
              <a:gd name="T15" fmla="*/ 0 w 10033254"/>
              <a:gd name="T16" fmla="*/ 0 h 7543800"/>
              <a:gd name="T17" fmla="*/ 10033254 w 10033254"/>
              <a:gd name="T18" fmla="*/ 7543800 h 7543800"/>
            </a:gdLst>
            <a:ahLst/>
            <a:cxnLst>
              <a:cxn ang="T10">
                <a:pos x="T0" y="T1"/>
              </a:cxn>
              <a:cxn ang="T11">
                <a:pos x="T2" y="T3"/>
              </a:cxn>
              <a:cxn ang="T12">
                <a:pos x="T4" y="T5"/>
              </a:cxn>
              <a:cxn ang="T13">
                <a:pos x="T6" y="T7"/>
              </a:cxn>
              <a:cxn ang="T14">
                <a:pos x="T8" y="T9"/>
              </a:cxn>
            </a:cxnLst>
            <a:rect l="T15" t="T16" r="T17" b="T18"/>
            <a:pathLst>
              <a:path w="10033254" h="7543800">
                <a:moveTo>
                  <a:pt x="10033254" y="7543800"/>
                </a:moveTo>
                <a:lnTo>
                  <a:pt x="10033254" y="0"/>
                </a:lnTo>
                <a:lnTo>
                  <a:pt x="0" y="0"/>
                </a:lnTo>
                <a:lnTo>
                  <a:pt x="0" y="7543800"/>
                </a:lnTo>
                <a:lnTo>
                  <a:pt x="10033254" y="7543800"/>
                </a:lnTo>
                <a:close/>
              </a:path>
            </a:pathLst>
          </a:custGeom>
          <a:noFill/>
          <a:ln w="12954">
            <a:solidFill>
              <a:srgbClr val="000000"/>
            </a:solidFill>
            <a:round/>
          </a:ln>
        </p:spPr>
        <p:txBody>
          <a:bodyPr lIns="0" tIns="0" rIns="0" bIns="0"/>
          <a:lstStyle/>
          <a:p>
            <a:endParaRPr lang="el-GR"/>
          </a:p>
        </p:txBody>
      </p:sp>
      <p:sp>
        <p:nvSpPr>
          <p:cNvPr id="22" name="object 22"/>
          <p:cNvSpPr txBox="1"/>
          <p:nvPr/>
        </p:nvSpPr>
        <p:spPr>
          <a:xfrm>
            <a:off x="2070100" y="7337425"/>
            <a:ext cx="3929063" cy="173038"/>
          </a:xfrm>
          <a:prstGeom prst="rect">
            <a:avLst/>
          </a:prstGeom>
        </p:spPr>
        <p:txBody>
          <a:bodyPr lIns="0" tIns="0" rIns="0" bIns="0"/>
          <a:lstStyle/>
          <a:p>
            <a:pPr marL="12700" fontAlgn="auto">
              <a:spcBef>
                <a:spcPts val="0"/>
              </a:spcBef>
              <a:spcAft>
                <a:spcPts val="0"/>
              </a:spcAft>
              <a:defRPr/>
            </a:pP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spc="-5" dirty="0">
                <a:solidFill>
                  <a:srgbClr val="FFFFFF"/>
                </a:solidFill>
                <a:latin typeface="Arial" panose="020B0604020202020204"/>
                <a:cs typeface="Arial" panose="020B0604020202020204"/>
              </a:rPr>
              <a:t>contr</a:t>
            </a:r>
            <a:r>
              <a:rPr sz="1050" dirty="0">
                <a:solidFill>
                  <a:srgbClr val="FFFFFF"/>
                </a:solidFill>
                <a:latin typeface="Arial" panose="020B0604020202020204"/>
                <a:cs typeface="Arial" panose="020B0604020202020204"/>
              </a:rPr>
              <a:t>ol</a:t>
            </a:r>
            <a:r>
              <a:rPr sz="1050" spc="-5"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y</a:t>
            </a:r>
            <a:r>
              <a:rPr sz="1050" spc="5" dirty="0">
                <a:solidFill>
                  <a:srgbClr val="FFFFFF"/>
                </a:solidFill>
                <a:latin typeface="Arial" panose="020B0604020202020204"/>
                <a:cs typeface="Arial" panose="020B0604020202020204"/>
              </a:rPr>
              <a:t>s</a:t>
            </a:r>
            <a:r>
              <a:rPr sz="1050" spc="-5" dirty="0">
                <a:solidFill>
                  <a:srgbClr val="FFFFFF"/>
                </a:solidFill>
                <a:latin typeface="Arial" panose="020B0604020202020204"/>
                <a:cs typeface="Arial" panose="020B0604020202020204"/>
              </a:rPr>
              <a:t>te</a:t>
            </a:r>
            <a:r>
              <a:rPr sz="1050" spc="5" dirty="0">
                <a:solidFill>
                  <a:srgbClr val="FFFFFF"/>
                </a:solidFill>
                <a:latin typeface="Arial" panose="020B0604020202020204"/>
                <a:cs typeface="Arial" panose="020B0604020202020204"/>
              </a:rPr>
              <a:t>m </a:t>
            </a:r>
            <a:r>
              <a:rPr sz="1050" dirty="0">
                <a:solidFill>
                  <a:srgbClr val="FFFFFF"/>
                </a:solidFill>
                <a:latin typeface="Arial" panose="020B0604020202020204"/>
                <a:cs typeface="Arial" panose="020B0604020202020204"/>
              </a:rPr>
              <a:t>- </a:t>
            </a:r>
            <a:r>
              <a:rPr sz="1050" spc="-5" dirty="0">
                <a:solidFill>
                  <a:srgbClr val="FFFFFF"/>
                </a:solidFill>
                <a:latin typeface="Arial" panose="020B0604020202020204"/>
                <a:cs typeface="Arial" panose="020B0604020202020204"/>
              </a:rPr>
              <a:t>I</a:t>
            </a:r>
            <a:r>
              <a:rPr sz="1050" dirty="0">
                <a:solidFill>
                  <a:srgbClr val="FFFFFF"/>
                </a:solidFill>
                <a:latin typeface="Arial" panose="020B0604020202020204"/>
                <a:cs typeface="Arial" panose="020B0604020202020204"/>
              </a:rPr>
              <a:t>ntrodu</a:t>
            </a:r>
            <a:r>
              <a:rPr sz="1050" spc="5" dirty="0">
                <a:solidFill>
                  <a:srgbClr val="FFFFFF"/>
                </a:solidFill>
                <a:latin typeface="Arial" panose="020B0604020202020204"/>
                <a:cs typeface="Arial" panose="020B0604020202020204"/>
              </a:rPr>
              <a:t>c</a:t>
            </a:r>
            <a:r>
              <a:rPr sz="1050" spc="-10" dirty="0">
                <a:solidFill>
                  <a:srgbClr val="FFFFFF"/>
                </a:solidFill>
                <a:latin typeface="Arial" panose="020B0604020202020204"/>
                <a:cs typeface="Arial" panose="020B0604020202020204"/>
              </a:rPr>
              <a:t>t</a:t>
            </a:r>
            <a:r>
              <a:rPr sz="1050" dirty="0">
                <a:solidFill>
                  <a:srgbClr val="FFFFFF"/>
                </a:solidFill>
                <a:latin typeface="Arial" panose="020B0604020202020204"/>
                <a:cs typeface="Arial" panose="020B0604020202020204"/>
              </a:rPr>
              <a:t>i</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n </a:t>
            </a:r>
            <a:r>
              <a:rPr sz="1050" spc="-5" dirty="0">
                <a:solidFill>
                  <a:srgbClr val="FFFFFF"/>
                </a:solidFill>
                <a:latin typeface="Arial" panose="020B0604020202020204"/>
                <a:cs typeface="Arial" panose="020B0604020202020204"/>
              </a:rPr>
              <a:t>t</a:t>
            </a:r>
            <a:r>
              <a:rPr sz="1050" spc="5" dirty="0">
                <a:solidFill>
                  <a:srgbClr val="FFFFFF"/>
                </a:solidFill>
                <a:latin typeface="Arial" panose="020B0604020202020204"/>
                <a:cs typeface="Arial" panose="020B0604020202020204"/>
              </a:rPr>
              <a:t>o</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M</a:t>
            </a:r>
            <a:r>
              <a:rPr sz="1050" spc="5" dirty="0">
                <a:solidFill>
                  <a:srgbClr val="FFFFFF"/>
                </a:solidFill>
                <a:latin typeface="Arial" panose="020B0604020202020204"/>
                <a:cs typeface="Arial" panose="020B0604020202020204"/>
              </a:rPr>
              <a:t>E</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engin</a:t>
            </a:r>
            <a:r>
              <a:rPr sz="1050" spc="5" dirty="0">
                <a:solidFill>
                  <a:srgbClr val="FFFFFF"/>
                </a:solidFill>
                <a:latin typeface="Arial" panose="020B0604020202020204"/>
                <a:cs typeface="Arial" panose="020B0604020202020204"/>
              </a:rPr>
              <a:t>e </a:t>
            </a:r>
            <a:r>
              <a:rPr sz="1050" dirty="0">
                <a:solidFill>
                  <a:srgbClr val="FFFFFF"/>
                </a:solidFill>
                <a:latin typeface="Arial" panose="020B0604020202020204"/>
                <a:cs typeface="Arial" panose="020B0604020202020204"/>
              </a:rPr>
              <a:t>(Ja</a:t>
            </a:r>
            <a:r>
              <a:rPr sz="1050" spc="5" dirty="0">
                <a:solidFill>
                  <a:srgbClr val="FFFFFF"/>
                </a:solidFill>
                <a:latin typeface="Arial" panose="020B0604020202020204"/>
                <a:cs typeface="Arial" panose="020B0604020202020204"/>
              </a:rPr>
              <a:t>n</a:t>
            </a:r>
            <a:r>
              <a:rPr sz="1050" spc="-5" dirty="0">
                <a:solidFill>
                  <a:srgbClr val="FFFFFF"/>
                </a:solidFill>
                <a:latin typeface="Arial" panose="020B0604020202020204"/>
                <a:cs typeface="Arial" panose="020B0604020202020204"/>
              </a:rPr>
              <a:t> </a:t>
            </a:r>
            <a:r>
              <a:rPr sz="1050" dirty="0">
                <a:solidFill>
                  <a:srgbClr val="FFFFFF"/>
                </a:solidFill>
                <a:latin typeface="Arial" panose="020B0604020202020204"/>
                <a:cs typeface="Arial" panose="020B0604020202020204"/>
              </a:rPr>
              <a:t>2008)</a:t>
            </a:r>
            <a:endParaRPr sz="1050">
              <a:latin typeface="Arial" panose="020B0604020202020204"/>
              <a:cs typeface="Arial" panose="020B0604020202020204"/>
            </a:endParaRPr>
          </a:p>
        </p:txBody>
      </p:sp>
      <p:sp>
        <p:nvSpPr>
          <p:cNvPr id="23" name="object 23"/>
          <p:cNvSpPr>
            <a:spLocks noGrp="1"/>
          </p:cNvSpPr>
          <p:nvPr>
            <p:ph type="ftr" sz="quarter" idx="10"/>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 </a:t>
            </a:r>
            <a:r>
              <a:rPr sz="1050" dirty="0">
                <a:latin typeface="Arial" panose="020B0604020202020204"/>
                <a:cs typeface="Arial" panose="020B0604020202020204"/>
              </a:rPr>
              <a:t>M</a:t>
            </a:r>
            <a:r>
              <a:rPr sz="1050" spc="5" dirty="0">
                <a:latin typeface="Arial" panose="020B0604020202020204"/>
                <a:cs typeface="Arial" panose="020B0604020202020204"/>
              </a:rPr>
              <a:t>AN Die</a:t>
            </a:r>
            <a:r>
              <a:rPr sz="1050" spc="-5" dirty="0">
                <a:latin typeface="Arial" panose="020B0604020202020204"/>
                <a:cs typeface="Arial" panose="020B0604020202020204"/>
              </a:rPr>
              <a:t>s</a:t>
            </a:r>
            <a:r>
              <a:rPr sz="1050" dirty="0">
                <a:latin typeface="Arial" panose="020B0604020202020204"/>
                <a:cs typeface="Arial" panose="020B0604020202020204"/>
              </a:rPr>
              <a:t>el</a:t>
            </a:r>
            <a:r>
              <a:rPr sz="1050" spc="-5" dirty="0">
                <a:latin typeface="Arial" panose="020B0604020202020204"/>
                <a:cs typeface="Arial" panose="020B0604020202020204"/>
              </a:rPr>
              <a:t> </a:t>
            </a:r>
            <a:r>
              <a:rPr sz="1050" spc="-10" dirty="0">
                <a:latin typeface="Arial" panose="020B0604020202020204"/>
                <a:cs typeface="Arial" panose="020B0604020202020204"/>
              </a:rPr>
              <a:t>S</a:t>
            </a:r>
            <a:r>
              <a:rPr sz="1050" spc="5" dirty="0">
                <a:latin typeface="Arial" panose="020B0604020202020204"/>
                <a:cs typeface="Arial" panose="020B0604020202020204"/>
              </a:rPr>
              <a:t>E</a:t>
            </a:r>
            <a:endParaRPr sz="1050">
              <a:solidFill>
                <a:schemeClr val="tx1"/>
              </a:solidFill>
              <a:latin typeface="Arial" panose="020B0604020202020204"/>
              <a:cs typeface="Arial" panose="020B0604020202020204"/>
            </a:endParaRPr>
          </a:p>
        </p:txBody>
      </p:sp>
      <p:sp>
        <p:nvSpPr>
          <p:cNvPr id="24" name="object 24"/>
          <p:cNvSpPr>
            <a:spLocks noGrp="1"/>
          </p:cNvSpPr>
          <p:nvPr>
            <p:ph type="dt" sz="quarter" idx="11"/>
          </p:nvPr>
        </p:nvSpPr>
        <p:spPr/>
        <p:txBody>
          <a:bodyPr rtlCol="0"/>
          <a:lstStyle/>
          <a:p>
            <a:pPr marL="12700" fontAlgn="auto">
              <a:spcBef>
                <a:spcPts val="0"/>
              </a:spcBef>
              <a:spcAft>
                <a:spcPts val="0"/>
              </a:spcAft>
              <a:defRPr/>
            </a:pPr>
            <a:r>
              <a:rPr sz="1050" spc="-5" dirty="0">
                <a:latin typeface="Arial" panose="020B0604020202020204"/>
                <a:cs typeface="Arial" panose="020B0604020202020204"/>
              </a:rPr>
              <a:t>2007/1</a:t>
            </a:r>
            <a:r>
              <a:rPr sz="1050" dirty="0">
                <a:latin typeface="Arial" panose="020B0604020202020204"/>
                <a:cs typeface="Arial" panose="020B0604020202020204"/>
              </a:rPr>
              <a:t>2</a:t>
            </a:r>
            <a:r>
              <a:rPr sz="1050" spc="-5" dirty="0">
                <a:latin typeface="Arial" panose="020B0604020202020204"/>
                <a:cs typeface="Arial" panose="020B0604020202020204"/>
              </a:rPr>
              <a:t>/18</a:t>
            </a:r>
            <a:endParaRPr sz="1050">
              <a:solidFill>
                <a:schemeClr val="tx1"/>
              </a:solidFill>
              <a:latin typeface="Arial" panose="020B0604020202020204"/>
              <a:cs typeface="Arial" panose="020B0604020202020204"/>
            </a:endParaRPr>
          </a:p>
        </p:txBody>
      </p:sp>
      <p:sp>
        <p:nvSpPr>
          <p:cNvPr id="25" name="object 25"/>
          <p:cNvSpPr>
            <a:spLocks noGrp="1"/>
          </p:cNvSpPr>
          <p:nvPr>
            <p:ph type="sldNum" sz="quarter" idx="12"/>
          </p:nvPr>
        </p:nvSpPr>
        <p:spPr/>
        <p:txBody>
          <a:bodyPr rtlCol="0"/>
          <a:lstStyle/>
          <a:p>
            <a:pPr marL="43815" fontAlgn="auto">
              <a:spcBef>
                <a:spcPts val="0"/>
              </a:spcBef>
              <a:spcAft>
                <a:spcPts val="0"/>
              </a:spcAft>
              <a:defRPr/>
            </a:pPr>
            <a:r>
              <a:rPr sz="1050" spc="5" dirty="0">
                <a:latin typeface="Arial" panose="020B0604020202020204"/>
                <a:cs typeface="Arial" panose="020B0604020202020204"/>
              </a:rPr>
              <a:t>&lt;</a:t>
            </a:r>
            <a:r>
              <a:rPr sz="1050" spc="-145" dirty="0">
                <a:latin typeface="Arial" panose="020B0604020202020204"/>
                <a:cs typeface="Arial" panose="020B0604020202020204"/>
              </a:rPr>
              <a:t> </a:t>
            </a:r>
            <a:fld id="{DC01C21F-89CE-4280-9BDE-4E9154EB7EA3}" type="slidenum">
              <a:rPr sz="1050" spc="5" dirty="0">
                <a:latin typeface="Arial" panose="020B0604020202020204"/>
                <a:cs typeface="Arial" panose="020B0604020202020204"/>
              </a:rPr>
            </a:fld>
            <a:r>
              <a:rPr sz="1050" spc="-150" dirty="0">
                <a:latin typeface="Arial" panose="020B0604020202020204"/>
                <a:cs typeface="Arial" panose="020B0604020202020204"/>
              </a:rPr>
              <a:t> </a:t>
            </a:r>
            <a:r>
              <a:rPr sz="1050" spc="5" dirty="0">
                <a:latin typeface="Arial" panose="020B0604020202020204"/>
                <a:cs typeface="Arial" panose="020B0604020202020204"/>
              </a:rPr>
              <a:t>&gt;</a:t>
            </a:r>
            <a:endParaRPr sz="1050">
              <a:solidFill>
                <a:schemeClr val="tx1"/>
              </a:solidFill>
              <a:latin typeface="Arial" panose="020B0604020202020204"/>
              <a:cs typeface="Arial" panose="020B060402020202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8870</Words>
  <Application>WPS Presentation</Application>
  <PresentationFormat>Προσαρμογή</PresentationFormat>
  <Paragraphs>783</Paragraphs>
  <Slides>36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36</vt:i4>
      </vt:variant>
    </vt:vector>
  </HeadingPairs>
  <TitlesOfParts>
    <vt:vector size="45" baseType="lpstr">
      <vt:lpstr>Arial</vt:lpstr>
      <vt:lpstr>SimSun</vt:lpstr>
      <vt:lpstr>Wingdings</vt:lpstr>
      <vt:lpstr>Calibri</vt:lpstr>
      <vt:lpstr>Arial</vt:lpstr>
      <vt:lpstr>Microsoft YaHei</vt:lpstr>
      <vt:lpstr/>
      <vt:lpstr>Arial Unicode MS</vt:lpstr>
      <vt:lpstr>Office Theme</vt:lpstr>
      <vt:lpstr>PowerPoint 演示文稿</vt:lpstr>
      <vt:lpstr>PowerPoint 演示文稿</vt:lpstr>
      <vt:lpstr>PowerPoint 演示文稿</vt:lpstr>
      <vt:lpstr>PowerPoint 演示文稿</vt:lpstr>
      <vt:lpstr>PowerPoint 演示文稿</vt:lpstr>
      <vt:lpstr>Hydraulic Cylinder Units (HCU)</vt:lpstr>
      <vt:lpstr>PowerPoint 演示文稿</vt:lpstr>
      <vt:lpstr>Accumulator</vt:lpstr>
      <vt:lpstr>Hydraulic Cylinder Unit - HCU</vt:lpstr>
      <vt:lpstr>Hydraulic Cylinder Units</vt:lpstr>
      <vt:lpstr>PowerPoint 演示文稿</vt:lpstr>
      <vt:lpstr>Suction Valve, K98ME</vt:lpstr>
      <vt:lpstr>PowerPoint 演示文稿</vt:lpstr>
      <vt:lpstr>PowerPoint 演示文稿</vt:lpstr>
      <vt:lpstr>Exhaust valve actuator</vt:lpstr>
      <vt:lpstr>MC versus ME</vt:lpstr>
      <vt:lpstr>Exhaust valve</vt:lpstr>
      <vt:lpstr>PowerPoint 演示文稿</vt:lpstr>
      <vt:lpstr>Tacho system</vt:lpstr>
      <vt:lpstr>PowerPoint 演示文稿</vt:lpstr>
      <vt:lpstr>PowerPoint 演示文稿</vt:lpstr>
      <vt:lpstr>PowerPoint 演示文稿</vt:lpstr>
      <vt:lpstr>ME Tacho-system</vt:lpstr>
      <vt:lpstr>PowerPoint 演示文稿</vt:lpstr>
      <vt:lpstr>PowerPoint 演示文稿</vt:lpstr>
      <vt:lpstr>ME Engine Control System</vt:lpstr>
      <vt:lpstr>Multi Purpose Controller</vt:lpstr>
      <vt:lpstr>PowerPoint 演示文稿</vt:lpstr>
      <vt:lpstr>Start block</vt:lpstr>
      <vt:lpstr>PowerPoint 演示文稿</vt:lpstr>
      <vt:lpstr>Starting air-</vt:lpstr>
      <vt:lpstr>Electrical driven start-up pumps</vt:lpstr>
      <vt:lpstr>PowerPoint 演示文稿</vt:lpstr>
      <vt:lpstr>PowerPoint 演示文稿</vt:lpstr>
      <vt:lpstr>Axial piston pump</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- 2 -Introduction to the ME engine (Jan 2008).ppt</dc:title>
  <dc:creator>TMB</dc:creator>
  <cp:lastModifiedBy>rakitzis ioannis</cp:lastModifiedBy>
  <cp:revision>5</cp:revision>
  <dcterms:created xsi:type="dcterms:W3CDTF">2017-11-06T03:18:00Z</dcterms:created>
  <dcterms:modified xsi:type="dcterms:W3CDTF">2020-12-01T08:35:41Z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2008-08-13T00:00:00Z</vt:filetime>
  </property>
  <property fmtid="{D5CDD505-2E9C-101B-9397-08002B2CF9AE}" pid="3" name="LastSaved">
    <vt:filetime>2017-11-06T00:00:00Z</vt:filetime>
  </property>
  <property fmtid="{D5CDD505-2E9C-101B-9397-08002B2CF9AE}" pid="4" name="KSOProductBuildVer">
    <vt:lpwstr>1033-11.2.0.9747</vt:lpwstr>
  </property>
</Properties>
</file>