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6EBA96-7D9B-1D87-5751-34D23F345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69F056-F4AD-E981-3EC8-3077A0D1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0B4A55-6A7A-CE82-EED6-CAE54D3D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F39592-8CE8-F160-64AE-A3ACF39A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7F89DD-65A8-5261-78CD-CA6B2A6A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25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5DA08-9703-9221-D618-09C8A417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DB04B1-C721-C3BE-E7FC-04CEBCAB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223E8B-68A6-66CA-D1EA-1976B86C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F389DE-E07A-442C-449D-2B8E2B2D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A506EE-01E6-D7AA-8606-FBA95FF6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75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3BD01F-99CA-059D-137D-1EB72948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B0813E-3D66-8532-C91B-CC3DC2E5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A08095-689F-C497-D891-2D7E969A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35C999-506E-7664-BDE1-6F656EC8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0C4A1B-E6AA-CAD6-DA56-0E71DA07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51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DCBAA6-CEE8-62AB-CDB9-23591459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8DB49A-17A8-D9F5-0BA7-3194451B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48AB4F-7556-E263-CCBC-65BB9249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21C91F-38F1-F3F9-691F-9DEE259E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BCCC73-856D-C289-5CED-DD3E3C26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98AEF7-113A-E20F-376B-A0A4E862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94102C-76BB-31A8-DD56-4F62259EA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9C8021-AC9B-4F18-3FE8-74661B5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B814D0-B08F-AAF4-2D7F-06AE2D02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A87912-D345-98B1-DB62-4F05686D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2F71AB-E14F-26E1-2CA8-DFB73D89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A81E0A-026F-33FC-34D4-5874C5BAB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F25FAE-187F-BFB8-D27A-172E5A29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A400B2E-C439-F381-C9BB-CBD58BDE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8B231A-C0B7-4828-8DA7-44A97A5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5B6624-32B3-792B-E4B7-915BF703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3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90525-80C7-53E6-6FC4-41C6A8A5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B05CC8-82D5-2405-9392-C1D2C3CF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981DBD5-2CD2-1B83-78D0-1FE60918E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89DCDC5-219C-2A16-07CD-19547C591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EF8265F-9463-4F7B-FF97-B3D747B5E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33755D5-8A8D-B0C0-F9E1-5F252C2D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0E189AF-D8E6-F960-E767-8CF4E767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A0F2C45-CE39-9671-B545-9AD9CEA2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40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BD39ED-C1CA-E355-3A6B-885B7C83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02B3458-602D-F255-CADE-F2AEEFD0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89AA95B-10A8-7537-7DE3-089638ED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E8069C-0A2D-99C7-E272-3DAADFE8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2062827-6F3A-882E-D814-ECDAB90E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8746AE1-13AD-E79A-4279-36CC75FB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6E6BD8-AAD9-9139-EAF7-03DFB412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7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F9D54E-A8F4-EEEF-3EB8-986FC807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C52785-7267-4CFF-8F0E-0E295D002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F4AC4F-5282-9DF7-F064-D82223386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0F2F67-E8AF-C91F-8AE6-E6010F48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AE92C1-3AFF-D0E7-170D-24BBD225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51ED5B-A343-37AD-8E2E-BDA3218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5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CED4C8-A6F9-415F-CC30-3F2AF33F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C883E8F-A71A-F465-E9A7-2CADD1C70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5E6B8A-2280-DFA9-011C-99D650ED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8A4453-ACCC-B697-CAB3-829EF968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1BE78C-A2C1-FCF4-FDFF-33AC03A6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A956A2-0C5C-7F83-6B34-ED52D0A9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4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30DF8C4-81B0-CB58-D667-7B00AAD6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1E1F5F1-136F-E240-E021-05D3969E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EFF389-525A-D09D-CDA2-122E16385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8003-5B75-44E6-A198-A930086A9CE6}" type="datetimeFigureOut">
              <a:rPr lang="el-GR" smtClean="0"/>
              <a:t>20/4/2024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150C84-5EBA-64BC-FBBC-E6EAE5F23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8843ED-4FFE-E313-FBC8-2F583729D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9D3B-E536-47BF-B1C4-91704C16EA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87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XcfHXlDbGwU&amp;t=45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145C3F-1702-9987-7756-3C89694AA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Κατασκευαστική αντιστάθμιση για αντιμετώπιση μετωπικών κοπώσεων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C1ECA2-C991-0D54-5293-B8E7B782B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Διδάσκων: Καρακαλπακίδης Κυριάκος</a:t>
            </a:r>
          </a:p>
        </p:txBody>
      </p:sp>
    </p:spTree>
    <p:extLst>
      <p:ext uri="{BB962C8B-B14F-4D97-AF65-F5344CB8AC3E}">
        <p14:creationId xmlns:p14="http://schemas.microsoft.com/office/powerpoint/2010/main" val="316350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DFB101-0016-A7D7-EB42-4ACD45DD1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4" t="29281" r="42574" b="42484"/>
          <a:stretch/>
        </p:blipFill>
        <p:spPr>
          <a:xfrm rot="16200000">
            <a:off x="2523068" y="623543"/>
            <a:ext cx="6858993" cy="5611906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577EE26-95D2-182C-DC2F-87EC0C384C82}"/>
              </a:ext>
            </a:extLst>
          </p:cNvPr>
          <p:cNvSpPr/>
          <p:nvPr/>
        </p:nvSpPr>
        <p:spPr>
          <a:xfrm>
            <a:off x="2303929" y="2268071"/>
            <a:ext cx="2303930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Αστράβη</a:t>
            </a: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9781E3F6-E97C-909B-8A38-C7181AA4D362}"/>
              </a:ext>
            </a:extLst>
          </p:cNvPr>
          <p:cNvSpPr/>
          <p:nvPr/>
        </p:nvSpPr>
        <p:spPr>
          <a:xfrm rot="16884351">
            <a:off x="4052047" y="5065059"/>
            <a:ext cx="1810871" cy="6275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αστράβη</a:t>
            </a:r>
          </a:p>
        </p:txBody>
      </p:sp>
    </p:spTree>
    <p:extLst>
      <p:ext uri="{BB962C8B-B14F-4D97-AF65-F5344CB8AC3E}">
        <p14:creationId xmlns:p14="http://schemas.microsoft.com/office/powerpoint/2010/main" val="416378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4E247-D5BE-1E55-9356-4B3A6529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624"/>
            <a:ext cx="10515600" cy="506533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Όπως είδαμε η πλώρη είναι ενισχυμένη κατασκευή ιδίως στον πυθμένα λόγω της σφυρόκρουσης. Εκτός όμως από την σφυρόκρουση δέχεται και άλλες καταπονήσεις:</a:t>
            </a:r>
          </a:p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Καταπονήσεις προερχόμενες από την αντίσταση του πλοίου στο νερό (φαινόμενο </a:t>
            </a:r>
            <a:r>
              <a:rPr lang="en-GB" dirty="0"/>
              <a:t>panting).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 βάρος της κατασκευής ή του φορτίου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 πιθανή πρόσκρουση σε ύφαλα, αβαθή κ.λπ.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 δονήσεις μηχανημάτων </a:t>
            </a:r>
          </a:p>
        </p:txBody>
      </p:sp>
    </p:spTree>
    <p:extLst>
      <p:ext uri="{BB962C8B-B14F-4D97-AF65-F5344CB8AC3E}">
        <p14:creationId xmlns:p14="http://schemas.microsoft.com/office/powerpoint/2010/main" val="407203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6AD7F5-DE68-281D-6C49-60056D9D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 </a:t>
            </a:r>
            <a:r>
              <a:rPr lang="el-GR" sz="3600" dirty="0"/>
              <a:t>Καταπονήσεις προερχόμενες από την αντίσταση του πλοίου στο νερό (φαινόμενο </a:t>
            </a:r>
            <a:r>
              <a:rPr lang="en-GB" sz="3600" dirty="0"/>
              <a:t>panting).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6A2F51-2DDB-27C4-F183-680F3410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243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Φαινόμενο </a:t>
            </a:r>
            <a:r>
              <a:rPr lang="en-GB" dirty="0">
                <a:solidFill>
                  <a:srgbClr val="FF0000"/>
                </a:solidFill>
              </a:rPr>
              <a:t>Panting </a:t>
            </a:r>
            <a:r>
              <a:rPr lang="el-GR" dirty="0">
                <a:solidFill>
                  <a:srgbClr val="FF0000"/>
                </a:solidFill>
              </a:rPr>
              <a:t>ονομάζεται η πίεση, που εμφανίζεται στο πρωραίο τμήμα του πλοίου και οφείλεται σε διακυμάνσεις της πίεσης του νερού στο εξωτερικό περίβλημα του πλοίου κατά την κίνηση στη θάλασσα.</a:t>
            </a:r>
          </a:p>
          <a:p>
            <a:pPr marL="0" indent="0">
              <a:buNone/>
            </a:pPr>
            <a:r>
              <a:rPr lang="el-GR" dirty="0"/>
              <a:t>Το φαινόμενο αυτό επιτείνεται στην πλώρη, όταν το πλοίο κινείται πρόσω. Η πίεση από το φαινόμενο αυτό δεν είναι πολύ μεγάλη, αλλά μπορεί να προκαλέσει σε βάθος χρόνο εσωτερικά βαθουλώματα στα ελάσματα της πλώρης.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(267) Panting of vessel. Ship stresses. - YouTube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9CD1E6-418F-2052-5847-B81A767B5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14" t="30457" r="42059" b="41568"/>
          <a:stretch/>
        </p:blipFill>
        <p:spPr>
          <a:xfrm>
            <a:off x="8220635" y="1963270"/>
            <a:ext cx="3951423" cy="35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3ED5D8-BFB3-4274-28DD-2EC00840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l-GR" dirty="0"/>
              <a:t>Το βάρος της κατασκευής ή του φορτίου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12B424-0340-4EAD-5C8C-E63E71D4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Οι καταπονήσεις από το βάρος δεν είναι μεγάλες, εκτός αν η πλώρη διαθέτει κάποιον ειδικό χώρο φορτώσεως.</a:t>
            </a:r>
          </a:p>
        </p:txBody>
      </p:sp>
    </p:spTree>
    <p:extLst>
      <p:ext uri="{BB962C8B-B14F-4D97-AF65-F5344CB8AC3E}">
        <p14:creationId xmlns:p14="http://schemas.microsoft.com/office/powerpoint/2010/main" val="260237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EA7E7-F373-FB6A-E61E-53113BC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3. Από πιθανή πρόσκρουση σε ύφαλα, αβαθή κ.λπ.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74C43E-68F4-AB65-9298-0B669909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541"/>
            <a:ext cx="10515600" cy="377442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δυνάμεις καταπόνησης της πλώρης από την πρόσκρουση μπορεί να είναι μεγάλες.</a:t>
            </a:r>
          </a:p>
          <a:p>
            <a:pPr marL="0" indent="0">
              <a:buNone/>
            </a:pPr>
            <a:r>
              <a:rPr lang="el-GR" dirty="0"/>
              <a:t>Στα πλοία η πλώρη θεωρείται το μέρος του πλοίου που μπορεί να έχει την μεγαλύτερη αντοχή και πολλές φορές, σε περίπτωση που δεν μπορεί να αποφευχθεί, επιλέγεται η πρόσκρουση με την πλώρη ώστε να προστατευθεί το υπόλοιπο πλοίο.</a:t>
            </a:r>
          </a:p>
        </p:txBody>
      </p:sp>
    </p:spTree>
    <p:extLst>
      <p:ext uri="{BB962C8B-B14F-4D97-AF65-F5344CB8AC3E}">
        <p14:creationId xmlns:p14="http://schemas.microsoft.com/office/powerpoint/2010/main" val="333877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F5EB97-75B3-5D60-5B60-28FD7A2B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Από δονήσεις μηχανημάτων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3F285F-D3AD-1B6F-14AC-AF4AF7AB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περίπτωση που λειτουργούν τα μηχανήματα αυτά, μπορεί να καταπονούν την πλώρη τοπικά από τις δονήσεις.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Πχ εργάτης άγκυρας</a:t>
            </a:r>
          </a:p>
        </p:txBody>
      </p:sp>
    </p:spTree>
    <p:extLst>
      <p:ext uri="{BB962C8B-B14F-4D97-AF65-F5344CB8AC3E}">
        <p14:creationId xmlns:p14="http://schemas.microsoft.com/office/powerpoint/2010/main" val="12905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7C53D4-27F5-6F0F-DA1B-290B8B07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Λεπτομερής περιγραφική ανάπτυξη των σχεδίων του πρωραίου άκρου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224A14-07C4-C84C-92E5-1FCAFDB0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dirty="0"/>
              <a:t>Τις έδρες νομέων (3) και τος ενισχυμένους νομείς (7), που με την βοήθεια των αγκώνων (5), (9), (14), (22) δημιουργούν ενισχυτικούς δακτυλίους κατά μήκους της πλώρης.</a:t>
            </a:r>
          </a:p>
          <a:p>
            <a:pPr marL="514350" indent="-514350">
              <a:buAutoNum type="arabicPeriod"/>
            </a:pPr>
            <a:r>
              <a:rPr lang="el-GR" dirty="0"/>
              <a:t>Τους λώρους (11), (12), (16), (19) που υπάρχουν από τα χαμηλότερα μέρη της πλώρης έως το κύριο κατάστρωμα και να ενισχύουν τις 2 πλευρές των ελασμάτων της πλώρης</a:t>
            </a:r>
          </a:p>
          <a:p>
            <a:pPr marL="514350" indent="-514350">
              <a:buAutoNum type="arabicPeriod"/>
            </a:pPr>
            <a:r>
              <a:rPr lang="el-GR" dirty="0"/>
              <a:t>Την πρωραία φρακτή σύγκρουσης (1) που ενισχύεται περισσότερο από κάθε άλλη φρακτή.</a:t>
            </a:r>
          </a:p>
          <a:p>
            <a:pPr marL="514350" indent="-514350">
              <a:buAutoNum type="arabicPeriod"/>
            </a:pPr>
            <a:r>
              <a:rPr lang="el-GR" dirty="0"/>
              <a:t>Τα ενισχυτικά της στείρας (13), (17) και (20) που βοηθούν την κατασκευή της στείρας και του βολβού στην ακαμψία από πιθανή παραμόρφωση.</a:t>
            </a:r>
          </a:p>
        </p:txBody>
      </p:sp>
    </p:spTree>
    <p:extLst>
      <p:ext uri="{BB962C8B-B14F-4D97-AF65-F5344CB8AC3E}">
        <p14:creationId xmlns:p14="http://schemas.microsoft.com/office/powerpoint/2010/main" val="224484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BAE4FA-47CD-9D03-1A43-FFB9748F0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7647" r="47427" b="46013"/>
          <a:stretch/>
        </p:blipFill>
        <p:spPr>
          <a:xfrm>
            <a:off x="4155140" y="0"/>
            <a:ext cx="4226860" cy="68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F2B30-3F87-2F2C-BA58-A9A570D4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Λεπτομερής περιγραφική ανάπτυξη των σχεδίων του πρωραίου άκρου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6E1138-00F4-EEB1-AD31-CECC77AE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Πέρα από τις ενισχύσεις του πυθμένα για το φαινόμενο της σφυρόκρουσης βλέπουμε και:</a:t>
            </a:r>
          </a:p>
          <a:p>
            <a:pPr marL="514350" indent="-514350">
              <a:buAutoNum type="arabicPeriod"/>
            </a:pPr>
            <a:r>
              <a:rPr lang="el-GR" dirty="0"/>
              <a:t>Τους λώρους ενίσχυσης που βοηθούν στο φαινόμενο </a:t>
            </a:r>
            <a:r>
              <a:rPr lang="en-US" dirty="0"/>
              <a:t>panting</a:t>
            </a:r>
            <a:r>
              <a:rPr lang="el-GR" dirty="0"/>
              <a:t> αντισταθμίζοντας την πλευρική πίεση.</a:t>
            </a:r>
          </a:p>
          <a:p>
            <a:pPr marL="0" indent="0">
              <a:buNone/>
            </a:pPr>
            <a:r>
              <a:rPr lang="el-GR" dirty="0"/>
              <a:t>Το ακροπρωραίο μέρος των λώρων ενίσχυσης ονομάζεται αστράβη. Είναι το ενισχυτικό στήριγμα των εγκάρσιων δοκών της πλώρης.</a:t>
            </a:r>
          </a:p>
          <a:p>
            <a:pPr marL="0" indent="0">
              <a:buNone/>
            </a:pPr>
            <a:r>
              <a:rPr lang="el-GR" dirty="0"/>
              <a:t>Ο όρος αστράβη προέρχεται από τα ξύλινα παραδοσιακά σκάφη.</a:t>
            </a:r>
          </a:p>
          <a:p>
            <a:pPr marL="0" indent="0">
              <a:buNone/>
            </a:pPr>
            <a:r>
              <a:rPr lang="el-GR" dirty="0"/>
              <a:t>2. Την ενισχυμένη φρακτή με τα ενισχυτικά να έχουν μεγάλες διαστάσεις και μικρή απόσταση μεταξύ τους.</a:t>
            </a:r>
          </a:p>
          <a:p>
            <a:pPr marL="0" indent="0">
              <a:buNone/>
            </a:pPr>
            <a:r>
              <a:rPr lang="el-GR" dirty="0"/>
              <a:t>3. Την διάτρητη φρακτή που πάνω της στηρίζονται τα ζυγά και οι λώροι.</a:t>
            </a:r>
          </a:p>
          <a:p>
            <a:pPr marL="0" indent="0">
              <a:buNone/>
            </a:pPr>
            <a:r>
              <a:rPr lang="el-GR" dirty="0"/>
              <a:t>4. Τα ζυγά τα οποία στηρίζουν κατά το εγκάρσιο τα πλευρικά ελάσματα της πλώρης.</a:t>
            </a:r>
          </a:p>
        </p:txBody>
      </p:sp>
    </p:spTree>
    <p:extLst>
      <p:ext uri="{BB962C8B-B14F-4D97-AF65-F5344CB8AC3E}">
        <p14:creationId xmlns:p14="http://schemas.microsoft.com/office/powerpoint/2010/main" val="3954083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Ευρεία οθόνη</PresentationFormat>
  <Paragraphs>41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Κατασκευαστική αντιστάθμιση για αντιμετώπιση μετωπικών κοπώσεων</vt:lpstr>
      <vt:lpstr>Παρουσίαση του PowerPoint</vt:lpstr>
      <vt:lpstr>1. Καταπονήσεις προερχόμενες από την αντίσταση του πλοίου στο νερό (φαινόμενο panting).</vt:lpstr>
      <vt:lpstr>2. Το βάρος της κατασκευής ή του φορτίου</vt:lpstr>
      <vt:lpstr>3. Από πιθανή πρόσκρουση σε ύφαλα, αβαθή κ.λπ.</vt:lpstr>
      <vt:lpstr>4. Από δονήσεις μηχανημάτων </vt:lpstr>
      <vt:lpstr>Λεπτομερής περιγραφική ανάπτυξη των σχεδίων του πρωραίου άκρου</vt:lpstr>
      <vt:lpstr>Παρουσίαση του PowerPoint</vt:lpstr>
      <vt:lpstr>Λεπτομερής περιγραφική ανάπτυξη των σχεδίων του πρωραίου άκρου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Κατασκευαστική αντιστάθμιση για αντιμετώπιση μετωπικών κοπώσεων</dc:title>
  <dc:creator>Κυριάκος Καρακαλπακίδης</dc:creator>
  <cp:lastModifiedBy>Κυριάκος Καρακαλπακίδης</cp:lastModifiedBy>
  <cp:revision>1</cp:revision>
  <dcterms:created xsi:type="dcterms:W3CDTF">2024-04-20T08:16:16Z</dcterms:created>
  <dcterms:modified xsi:type="dcterms:W3CDTF">2024-04-20T08:16:29Z</dcterms:modified>
</cp:coreProperties>
</file>