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39.xml" ContentType="application/vnd.openxmlformats-officedocument.presentationml.slideLayout+xml"/>
  <Override PartName="/ppt/slideLayouts/slideLayout57.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53.xml" ContentType="application/vnd.openxmlformats-officedocument.presentationml.slideLayout+xml"/>
  <Override PartName="/ppt/slideLayouts/slideLayout82.xml" ContentType="application/vnd.openxmlformats-officedocument.presentationml.slideLayout+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docProps/custom.xml" ContentType="application/vnd.openxmlformats-officedocument.custom-properties+xml"/>
  <Override PartName="/ppt/slideMasters/slideMaster4.xml" ContentType="application/vnd.openxmlformats-officedocument.presentationml.slideMaster+xml"/>
  <Override PartName="/ppt/slides/slide9.xml" ContentType="application/vnd.openxmlformats-officedocument.presentationml.slide+xml"/>
  <Override PartName="/ppt/viewProps.xml" ContentType="application/vnd.openxmlformats-officedocument.presentationml.viewProps+xml"/>
  <Override PartName="/ppt/slideLayouts/slideLayout69.xml" ContentType="application/vnd.openxmlformats-officedocument.presentationml.slideLayout+xml"/>
  <Override PartName="/ppt/theme/theme6.xml" ContentType="application/vnd.openxmlformats-officedocument.theme+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58.xml" ContentType="application/vnd.openxmlformats-officedocument.presentationml.slideLayout+xml"/>
  <Override PartName="/ppt/slideLayouts/slideLayout76.xml" ContentType="application/vnd.openxmlformats-officedocument.presentationml.slideLayout+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slideLayouts/slideLayout47.xml" ContentType="application/vnd.openxmlformats-officedocument.presentationml.slideLayout+xml"/>
  <Override PartName="/ppt/slideLayouts/slideLayout56.xml" ContentType="application/vnd.openxmlformats-officedocument.presentationml.slideLayout+xml"/>
  <Override PartName="/ppt/slideLayouts/slideLayout65.xml" ContentType="application/vnd.openxmlformats-officedocument.presentationml.slideLayout+xml"/>
  <Override PartName="/ppt/slideLayouts/slideLayout74.xml" ContentType="application/vnd.openxmlformats-officedocument.presentationml.slideLayout+xml"/>
  <Override PartName="/ppt/slideLayouts/slideLayout83.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Default Extension="jpeg" ContentType="image/jpeg"/>
  <Override PartName="/ppt/slideLayouts/slideLayout54.xml" ContentType="application/vnd.openxmlformats-officedocument.presentationml.slideLayout+xml"/>
  <Override PartName="/ppt/slideLayouts/slideLayout63.xml" ContentType="application/vnd.openxmlformats-officedocument.presentationml.slideLayout+xml"/>
  <Override PartName="/ppt/slideLayouts/slideLayout72.xml" ContentType="application/vnd.openxmlformats-officedocument.presentationml.slideLayout+xml"/>
  <Override PartName="/ppt/slideLayouts/slideLayout81.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61.xml" ContentType="application/vnd.openxmlformats-officedocument.presentationml.slideLayout+xml"/>
  <Override PartName="/ppt/slideLayouts/slideLayout70.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50.xml" ContentType="application/vnd.openxmlformats-officedocument.presentationml.slideLayout+xml"/>
  <Override PartName="/ppt/slideLayouts/slideLayout10.xml" ContentType="application/vnd.openxmlformats-officedocument.presentationml.slideLayout+xml"/>
  <Override PartName="/ppt/slideMasters/slideMaster7.xml" ContentType="application/vnd.openxmlformats-officedocument.presentationml.slideMaster+xml"/>
  <Override PartName="/ppt/theme/theme9.xml" ContentType="application/vnd.openxmlformats-officedocument.theme+xml"/>
  <Override PartName="/ppt/notesSlides/notesSlide6.xml" ContentType="application/vnd.openxmlformats-officedocument.presentationml.notesSlide+xml"/>
  <Override PartName="/ppt/slideMasters/slideMaster5.xml" ContentType="application/vnd.openxmlformats-officedocument.presentationml.slideMaster+xml"/>
  <Override PartName="/ppt/slides/slide8.xml" ContentType="application/vnd.openxmlformats-officedocument.presentationml.slide+xml"/>
  <Override PartName="/ppt/handoutMasters/handoutMaster1.xml" ContentType="application/vnd.openxmlformats-officedocument.presentationml.handoutMaster+xml"/>
  <Override PartName="/ppt/slideLayouts/slideLayout59.xml" ContentType="application/vnd.openxmlformats-officedocument.presentationml.slideLayout+xml"/>
  <Override PartName="/ppt/slideLayouts/slideLayout68.xml" ContentType="application/vnd.openxmlformats-officedocument.presentationml.slideLayout+xml"/>
  <Override PartName="/ppt/slideLayouts/slideLayout79.xml" ContentType="application/vnd.openxmlformats-officedocument.presentationml.slideLayout+xml"/>
  <Override PartName="/ppt/theme/theme7.xml" ContentType="application/vnd.openxmlformats-officedocument.them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Layouts/slideLayout8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Layouts/slideLayout80.xml" ContentType="application/vnd.openxmlformats-officedocument.presentationml.slideLayout+xml"/>
  <Override PartName="/ppt/slides/slide12.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slideMasters/slideMaster6.xml" ContentType="application/vnd.openxmlformats-officedocument.presentationml.slideMaster+xml"/>
  <Override PartName="/ppt/theme/theme8.xml" ContentType="application/vnd.openxmlformats-officedocument.theme+xml"/>
  <Override PartName="/ppt/slides/slide7.xml" ContentType="application/vnd.openxmlformats-officedocument.presentationml.slide+xml"/>
  <Override PartName="/ppt/slideLayouts/slideLayout9.xml" ContentType="application/vnd.openxmlformats-officedocument.presentationml.slideLayout+xml"/>
  <Override PartName="/ppt/slideLayouts/slideLayout78.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28.xml" ContentType="application/vnd.openxmlformats-officedocument.presentationml.slide+xml"/>
  <Override PartName="/ppt/slideLayouts/slideLayout38.xml" ContentType="application/vnd.openxmlformats-officedocument.presentationml.slideLayout+xml"/>
  <Override PartName="/ppt/slideLayouts/slideLayout49.xml" ContentType="application/vnd.openxmlformats-officedocument.presentationml.slideLayout+xml"/>
  <Override PartName="/ppt/theme/theme4.xml" ContentType="application/vnd.openxmlformats-officedocument.theme+xml"/>
  <Override PartName="/ppt/slideLayouts/slideLayout6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875" r:id="rId1"/>
    <p:sldMasterId id="2147483888" r:id="rId2"/>
    <p:sldMasterId id="2147483863" r:id="rId3"/>
    <p:sldMasterId id="2147483918" r:id="rId4"/>
    <p:sldMasterId id="2147483936" r:id="rId5"/>
    <p:sldMasterId id="2147483949" r:id="rId6"/>
    <p:sldMasterId id="2147483961" r:id="rId7"/>
  </p:sldMasterIdLst>
  <p:notesMasterIdLst>
    <p:notesMasterId r:id="rId36"/>
  </p:notesMasterIdLst>
  <p:handoutMasterIdLst>
    <p:handoutMasterId r:id="rId37"/>
  </p:handoutMasterIdLst>
  <p:sldIdLst>
    <p:sldId id="389" r:id="rId8"/>
    <p:sldId id="558" r:id="rId9"/>
    <p:sldId id="286" r:id="rId10"/>
    <p:sldId id="550" r:id="rId11"/>
    <p:sldId id="549" r:id="rId12"/>
    <p:sldId id="566" r:id="rId13"/>
    <p:sldId id="567" r:id="rId14"/>
    <p:sldId id="568" r:id="rId15"/>
    <p:sldId id="290" r:id="rId16"/>
    <p:sldId id="561" r:id="rId17"/>
    <p:sldId id="559" r:id="rId18"/>
    <p:sldId id="291" r:id="rId19"/>
    <p:sldId id="560" r:id="rId20"/>
    <p:sldId id="551" r:id="rId21"/>
    <p:sldId id="552" r:id="rId22"/>
    <p:sldId id="261" r:id="rId23"/>
    <p:sldId id="562" r:id="rId24"/>
    <p:sldId id="269" r:id="rId25"/>
    <p:sldId id="563" r:id="rId26"/>
    <p:sldId id="564" r:id="rId27"/>
    <p:sldId id="565" r:id="rId28"/>
    <p:sldId id="262" r:id="rId29"/>
    <p:sldId id="569" r:id="rId30"/>
    <p:sldId id="270" r:id="rId31"/>
    <p:sldId id="553" r:id="rId32"/>
    <p:sldId id="555" r:id="rId33"/>
    <p:sldId id="557" r:id="rId34"/>
    <p:sldId id="548" r:id="rId35"/>
  </p:sldIdLst>
  <p:sldSz cx="9144000" cy="6858000" type="screen4x3"/>
  <p:notesSz cx="6858000" cy="9296400"/>
  <p:custDataLst>
    <p:tags r:id="rId38"/>
  </p:custDataLst>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7A1D2"/>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58" autoAdjust="0"/>
    <p:restoredTop sz="89143" autoAdjust="0"/>
  </p:normalViewPr>
  <p:slideViewPr>
    <p:cSldViewPr>
      <p:cViewPr varScale="1">
        <p:scale>
          <a:sx n="103" d="100"/>
          <a:sy n="103" d="100"/>
        </p:scale>
        <p:origin x="-185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116"/>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tableStyles" Target="tableStyles.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notesMaster" Target="notesMasters/notesMaster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Rectangle 2050"/>
          <p:cNvSpPr>
            <a:spLocks noGrp="1" noChangeArrowheads="1"/>
          </p:cNvSpPr>
          <p:nvPr>
            <p:ph type="hdr" sz="quarter"/>
          </p:nvPr>
        </p:nvSpPr>
        <p:spPr bwMode="auto">
          <a:xfrm>
            <a:off x="0" y="0"/>
            <a:ext cx="2971800" cy="461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89602" tIns="44801" rIns="89602" bIns="44801" numCol="1" anchor="t" anchorCtr="0" compatLnSpc="1">
            <a:prstTxWarp prst="textNoShape">
              <a:avLst/>
            </a:prstTxWarp>
          </a:bodyPr>
          <a:lstStyle>
            <a:lvl1pPr defTabSz="895350" eaLnBrk="0" hangingPunct="0">
              <a:defRPr sz="1200"/>
            </a:lvl1pPr>
          </a:lstStyle>
          <a:p>
            <a:pPr>
              <a:defRPr/>
            </a:pPr>
            <a:endParaRPr lang="en-US"/>
          </a:p>
        </p:txBody>
      </p:sp>
      <p:sp>
        <p:nvSpPr>
          <p:cNvPr id="55299" name="Rectangle 2051"/>
          <p:cNvSpPr>
            <a:spLocks noGrp="1" noChangeArrowheads="1"/>
          </p:cNvSpPr>
          <p:nvPr>
            <p:ph type="dt" sz="quarter" idx="1"/>
          </p:nvPr>
        </p:nvSpPr>
        <p:spPr bwMode="auto">
          <a:xfrm>
            <a:off x="3862388" y="0"/>
            <a:ext cx="2970212" cy="461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89602" tIns="44801" rIns="89602" bIns="44801" numCol="1" anchor="t" anchorCtr="0" compatLnSpc="1">
            <a:prstTxWarp prst="textNoShape">
              <a:avLst/>
            </a:prstTxWarp>
          </a:bodyPr>
          <a:lstStyle>
            <a:lvl1pPr algn="r" defTabSz="895350" eaLnBrk="0" hangingPunct="0">
              <a:defRPr sz="1200"/>
            </a:lvl1pPr>
          </a:lstStyle>
          <a:p>
            <a:pPr>
              <a:defRPr/>
            </a:pPr>
            <a:endParaRPr lang="en-US"/>
          </a:p>
        </p:txBody>
      </p:sp>
      <p:sp>
        <p:nvSpPr>
          <p:cNvPr id="55300" name="Rectangle 2052"/>
          <p:cNvSpPr>
            <a:spLocks noGrp="1" noChangeArrowheads="1"/>
          </p:cNvSpPr>
          <p:nvPr>
            <p:ph type="ftr" sz="quarter" idx="2"/>
          </p:nvPr>
        </p:nvSpPr>
        <p:spPr bwMode="auto">
          <a:xfrm>
            <a:off x="0" y="8858250"/>
            <a:ext cx="2971800" cy="463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89602" tIns="44801" rIns="89602" bIns="44801" numCol="1" anchor="b" anchorCtr="0" compatLnSpc="1">
            <a:prstTxWarp prst="textNoShape">
              <a:avLst/>
            </a:prstTxWarp>
          </a:bodyPr>
          <a:lstStyle>
            <a:lvl1pPr defTabSz="895350" eaLnBrk="0" hangingPunct="0">
              <a:defRPr sz="1200"/>
            </a:lvl1pPr>
          </a:lstStyle>
          <a:p>
            <a:pPr>
              <a:defRPr/>
            </a:pPr>
            <a:endParaRPr lang="en-US"/>
          </a:p>
        </p:txBody>
      </p:sp>
      <p:sp>
        <p:nvSpPr>
          <p:cNvPr id="55301" name="Rectangle 2053"/>
          <p:cNvSpPr>
            <a:spLocks noGrp="1" noChangeArrowheads="1"/>
          </p:cNvSpPr>
          <p:nvPr>
            <p:ph type="sldNum" sz="quarter" idx="3"/>
          </p:nvPr>
        </p:nvSpPr>
        <p:spPr bwMode="auto">
          <a:xfrm>
            <a:off x="3862388" y="8858250"/>
            <a:ext cx="2970212" cy="463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89602" tIns="44801" rIns="89602" bIns="44801" numCol="1" anchor="b" anchorCtr="0" compatLnSpc="1">
            <a:prstTxWarp prst="textNoShape">
              <a:avLst/>
            </a:prstTxWarp>
          </a:bodyPr>
          <a:lstStyle>
            <a:lvl1pPr algn="r" defTabSz="895350" eaLnBrk="0" hangingPunct="0">
              <a:defRPr sz="1200"/>
            </a:lvl1pPr>
          </a:lstStyle>
          <a:p>
            <a:pPr>
              <a:defRPr/>
            </a:pPr>
            <a:fld id="{D6EB0EA3-D930-46EB-A996-A339E366ED1E}"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250" name="Rectangle 2"/>
          <p:cNvSpPr>
            <a:spLocks noGrp="1" noChangeArrowheads="1"/>
          </p:cNvSpPr>
          <p:nvPr>
            <p:ph type="hdr" sz="quarter"/>
          </p:nvPr>
        </p:nvSpPr>
        <p:spPr bwMode="auto">
          <a:xfrm>
            <a:off x="0" y="0"/>
            <a:ext cx="2971800" cy="461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cap="sq">
                <a:solidFill>
                  <a:schemeClr val="tx1"/>
                </a:solidFill>
                <a:miter lim="800000"/>
                <a:headEnd type="none" w="sm" len="sm"/>
                <a:tailEnd type="none" w="sm" len="sm"/>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89602" tIns="44801" rIns="89602" bIns="44801" numCol="1" anchor="t" anchorCtr="0" compatLnSpc="1">
            <a:prstTxWarp prst="textNoShape">
              <a:avLst/>
            </a:prstTxWarp>
          </a:bodyPr>
          <a:lstStyle>
            <a:lvl1pPr defTabSz="895350" eaLnBrk="0" hangingPunct="0">
              <a:defRPr sz="1200"/>
            </a:lvl1pPr>
          </a:lstStyle>
          <a:p>
            <a:pPr>
              <a:defRPr/>
            </a:pPr>
            <a:endParaRPr lang="en-US"/>
          </a:p>
        </p:txBody>
      </p:sp>
      <p:sp>
        <p:nvSpPr>
          <p:cNvPr id="53251" name="Rectangle 3"/>
          <p:cNvSpPr>
            <a:spLocks noGrp="1" noChangeArrowheads="1"/>
          </p:cNvSpPr>
          <p:nvPr>
            <p:ph type="dt" idx="1"/>
          </p:nvPr>
        </p:nvSpPr>
        <p:spPr bwMode="auto">
          <a:xfrm>
            <a:off x="3862388" y="0"/>
            <a:ext cx="2970212" cy="461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cap="sq">
                <a:solidFill>
                  <a:schemeClr val="tx1"/>
                </a:solidFill>
                <a:miter lim="800000"/>
                <a:headEnd type="none" w="sm" len="sm"/>
                <a:tailEnd type="none" w="sm" len="sm"/>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89602" tIns="44801" rIns="89602" bIns="44801" numCol="1" anchor="t" anchorCtr="0" compatLnSpc="1">
            <a:prstTxWarp prst="textNoShape">
              <a:avLst/>
            </a:prstTxWarp>
          </a:bodyPr>
          <a:lstStyle>
            <a:lvl1pPr algn="r" defTabSz="895350" eaLnBrk="0" hangingPunct="0">
              <a:defRPr sz="1200"/>
            </a:lvl1pPr>
          </a:lstStyle>
          <a:p>
            <a:pPr>
              <a:defRPr/>
            </a:pPr>
            <a:endParaRPr lang="en-US"/>
          </a:p>
        </p:txBody>
      </p:sp>
      <p:sp>
        <p:nvSpPr>
          <p:cNvPr id="55300" name="Rectangle 4"/>
          <p:cNvSpPr>
            <a:spLocks noGrp="1" noRot="1" noChangeAspect="1" noChangeArrowheads="1" noTextEdit="1"/>
          </p:cNvSpPr>
          <p:nvPr>
            <p:ph type="sldImg" idx="2"/>
          </p:nvPr>
        </p:nvSpPr>
        <p:spPr bwMode="auto">
          <a:xfrm>
            <a:off x="1108075" y="692150"/>
            <a:ext cx="4622800" cy="3468688"/>
          </a:xfrm>
          <a:prstGeom prst="rect">
            <a:avLst/>
          </a:prstGeom>
          <a:noFill/>
          <a:ln w="9525">
            <a:solidFill>
              <a:srgbClr val="000000"/>
            </a:solidFill>
            <a:miter lim="800000"/>
            <a:headEnd/>
            <a:tailEnd/>
          </a:ln>
          <a:effectLst/>
        </p:spPr>
      </p:sp>
      <p:sp>
        <p:nvSpPr>
          <p:cNvPr id="53253" name="Rectangle 5"/>
          <p:cNvSpPr>
            <a:spLocks noGrp="1" noChangeArrowheads="1"/>
          </p:cNvSpPr>
          <p:nvPr>
            <p:ph type="body" sz="quarter" idx="3"/>
          </p:nvPr>
        </p:nvSpPr>
        <p:spPr bwMode="auto">
          <a:xfrm>
            <a:off x="890588" y="4391025"/>
            <a:ext cx="5051425" cy="42402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cap="sq">
                <a:solidFill>
                  <a:schemeClr val="tx1"/>
                </a:solidFill>
                <a:miter lim="800000"/>
                <a:headEnd type="none" w="sm" len="sm"/>
                <a:tailEnd type="none" w="sm" len="sm"/>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89602" tIns="44801" rIns="89602" bIns="4480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3254" name="Rectangle 6"/>
          <p:cNvSpPr>
            <a:spLocks noGrp="1" noChangeArrowheads="1"/>
          </p:cNvSpPr>
          <p:nvPr>
            <p:ph type="ftr" sz="quarter" idx="4"/>
          </p:nvPr>
        </p:nvSpPr>
        <p:spPr bwMode="auto">
          <a:xfrm>
            <a:off x="0" y="8858250"/>
            <a:ext cx="2971800" cy="463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cap="sq">
                <a:solidFill>
                  <a:schemeClr val="tx1"/>
                </a:solidFill>
                <a:miter lim="800000"/>
                <a:headEnd type="none" w="sm" len="sm"/>
                <a:tailEnd type="none" w="sm" len="sm"/>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89602" tIns="44801" rIns="89602" bIns="44801" numCol="1" anchor="b" anchorCtr="0" compatLnSpc="1">
            <a:prstTxWarp prst="textNoShape">
              <a:avLst/>
            </a:prstTxWarp>
          </a:bodyPr>
          <a:lstStyle>
            <a:lvl1pPr defTabSz="895350" eaLnBrk="0" hangingPunct="0">
              <a:defRPr sz="1200"/>
            </a:lvl1pPr>
          </a:lstStyle>
          <a:p>
            <a:pPr>
              <a:defRPr/>
            </a:pPr>
            <a:endParaRPr lang="en-US"/>
          </a:p>
        </p:txBody>
      </p:sp>
      <p:sp>
        <p:nvSpPr>
          <p:cNvPr id="53255" name="Rectangle 7"/>
          <p:cNvSpPr>
            <a:spLocks noGrp="1" noChangeArrowheads="1"/>
          </p:cNvSpPr>
          <p:nvPr>
            <p:ph type="sldNum" sz="quarter" idx="5"/>
          </p:nvPr>
        </p:nvSpPr>
        <p:spPr bwMode="auto">
          <a:xfrm>
            <a:off x="3862388" y="8858250"/>
            <a:ext cx="2970212" cy="463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cap="sq">
                <a:solidFill>
                  <a:schemeClr val="tx1"/>
                </a:solidFill>
                <a:miter lim="800000"/>
                <a:headEnd type="none" w="sm" len="sm"/>
                <a:tailEnd type="none" w="sm" len="sm"/>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89602" tIns="44801" rIns="89602" bIns="44801" numCol="1" anchor="b" anchorCtr="0" compatLnSpc="1">
            <a:prstTxWarp prst="textNoShape">
              <a:avLst/>
            </a:prstTxWarp>
          </a:bodyPr>
          <a:lstStyle>
            <a:lvl1pPr algn="r" defTabSz="895350" eaLnBrk="0" hangingPunct="0">
              <a:defRPr sz="1200"/>
            </a:lvl1pPr>
          </a:lstStyle>
          <a:p>
            <a:pPr>
              <a:defRPr/>
            </a:pPr>
            <a:fld id="{53F12CC9-448A-44C3-A95F-7237ED647BF3}"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pPr>
              <a:defRPr/>
            </a:pPr>
            <a:fld id="{53F12CC9-448A-44C3-A95F-7237ED647BF3}" type="slidenum">
              <a:rPr lang="en-US" smtClean="0"/>
              <a:pPr>
                <a:defRPr/>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xmlns="" id="{D53272FF-30AA-490C-9B2D-2055CB37D435}"/>
              </a:ext>
            </a:extLst>
          </p:cNvPr>
          <p:cNvSpPr>
            <a:spLocks noGrp="1" noRot="1" noChangeAspect="1"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a:extLst>
            <a:ext uri="{AF507438-7753-43E0-B8FC-AC1667EBCBE1}">
              <a14:hiddenEffects xmlns:a14="http://schemas.microsoft.com/office/drawing/2010/main" xmlns="">
                <a:effectLst>
                  <a:outerShdw dist="35921" dir="2700000" algn="ctr" rotWithShape="0">
                    <a:srgbClr val="808080"/>
                  </a:outerShdw>
                </a:effectLst>
              </a14:hiddenEffects>
            </a:ext>
            <a:ext uri="{53640926-AAD7-44D8-BBD7-CCE9431645EC}">
              <a14:shadowObscured xmlns:a14="http://schemas.microsoft.com/office/drawing/2010/main" xmlns="" val="1"/>
            </a:ext>
          </a:extLst>
        </p:spPr>
      </p:sp>
      <p:sp>
        <p:nvSpPr>
          <p:cNvPr id="8195" name="Rectangle 3">
            <a:extLst>
              <a:ext uri="{FF2B5EF4-FFF2-40B4-BE49-F238E27FC236}">
                <a16:creationId xmlns:a16="http://schemas.microsoft.com/office/drawing/2014/main" xmlns="" id="{B72560C5-03F6-4D1A-8301-CAD38D47A78F}"/>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2075" tIns="46038" rIns="92075" bIns="46038"/>
          <a:lstStyle/>
          <a:p>
            <a:endParaRPr lang="en-US" altLang="en-US"/>
          </a:p>
        </p:txBody>
      </p:sp>
    </p:spTree>
    <p:extLst>
      <p:ext uri="{BB962C8B-B14F-4D97-AF65-F5344CB8AC3E}">
        <p14:creationId xmlns:p14="http://schemas.microsoft.com/office/powerpoint/2010/main" xmlns="" val="3492671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xmlns="" id="{39B6DD8A-0FAF-413B-A241-4536FA72FE6C}"/>
              </a:ext>
            </a:extLst>
          </p:cNvPr>
          <p:cNvSpPr>
            <a:spLocks noGrp="1" noRot="1" noChangeAspect="1"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a:extLst>
            <a:ext uri="{AF507438-7753-43E0-B8FC-AC1667EBCBE1}">
              <a14:hiddenEffects xmlns:a14="http://schemas.microsoft.com/office/drawing/2010/main" xmlns="">
                <a:effectLst>
                  <a:outerShdw dist="35921" dir="2700000" algn="ctr" rotWithShape="0">
                    <a:srgbClr val="808080"/>
                  </a:outerShdw>
                </a:effectLst>
              </a14:hiddenEffects>
            </a:ext>
            <a:ext uri="{53640926-AAD7-44D8-BBD7-CCE9431645EC}">
              <a14:shadowObscured xmlns:a14="http://schemas.microsoft.com/office/drawing/2010/main" xmlns="" val="1"/>
            </a:ext>
          </a:extLst>
        </p:spPr>
      </p:sp>
      <p:sp>
        <p:nvSpPr>
          <p:cNvPr id="18435" name="Rectangle 3">
            <a:extLst>
              <a:ext uri="{FF2B5EF4-FFF2-40B4-BE49-F238E27FC236}">
                <a16:creationId xmlns:a16="http://schemas.microsoft.com/office/drawing/2014/main" xmlns="" id="{CF7E9C5F-420F-495F-BC8D-B9A08D56CBCF}"/>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2075" tIns="46038" rIns="92075" bIns="46038"/>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xmlns="" id="{8727F49D-4E94-4BBE-A9C5-B433A093DB13}"/>
              </a:ext>
            </a:extLst>
          </p:cNvPr>
          <p:cNvSpPr>
            <a:spLocks noGrp="1" noRot="1" noChangeAspect="1"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a:extLst>
            <a:ext uri="{AF507438-7753-43E0-B8FC-AC1667EBCBE1}">
              <a14:hiddenEffects xmlns:a14="http://schemas.microsoft.com/office/drawing/2010/main" xmlns="">
                <a:effectLst>
                  <a:outerShdw dist="35921" dir="2700000" algn="ctr" rotWithShape="0">
                    <a:srgbClr val="808080"/>
                  </a:outerShdw>
                </a:effectLst>
              </a14:hiddenEffects>
            </a:ext>
            <a:ext uri="{53640926-AAD7-44D8-BBD7-CCE9431645EC}">
              <a14:shadowObscured xmlns:a14="http://schemas.microsoft.com/office/drawing/2010/main" xmlns="" val="1"/>
            </a:ext>
          </a:extLst>
        </p:spPr>
      </p:sp>
      <p:sp>
        <p:nvSpPr>
          <p:cNvPr id="20483" name="Rectangle 3">
            <a:extLst>
              <a:ext uri="{FF2B5EF4-FFF2-40B4-BE49-F238E27FC236}">
                <a16:creationId xmlns:a16="http://schemas.microsoft.com/office/drawing/2014/main" xmlns="" id="{96F83597-7CB3-4471-8E06-D11782938447}"/>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2075" tIns="46038" rIns="92075" bIns="46038"/>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xmlns="" id="{907ACA86-5DB9-412E-A99D-08F326872F31}"/>
              </a:ext>
            </a:extLst>
          </p:cNvPr>
          <p:cNvSpPr>
            <a:spLocks noGrp="1" noRot="1" noChangeAspect="1"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a:extLst>
            <a:ext uri="{AF507438-7753-43E0-B8FC-AC1667EBCBE1}">
              <a14:hiddenEffects xmlns:a14="http://schemas.microsoft.com/office/drawing/2010/main" xmlns="">
                <a:effectLst>
                  <a:outerShdw dist="35921" dir="2700000" algn="ctr" rotWithShape="0">
                    <a:srgbClr val="808080"/>
                  </a:outerShdw>
                </a:effectLst>
              </a14:hiddenEffects>
            </a:ext>
            <a:ext uri="{53640926-AAD7-44D8-BBD7-CCE9431645EC}">
              <a14:shadowObscured xmlns:a14="http://schemas.microsoft.com/office/drawing/2010/main" xmlns="" val="1"/>
            </a:ext>
          </a:extLst>
        </p:spPr>
      </p:sp>
      <p:sp>
        <p:nvSpPr>
          <p:cNvPr id="22531" name="Rectangle 3">
            <a:extLst>
              <a:ext uri="{FF2B5EF4-FFF2-40B4-BE49-F238E27FC236}">
                <a16:creationId xmlns:a16="http://schemas.microsoft.com/office/drawing/2014/main" xmlns="" id="{BF2AB481-F61A-4F1A-9118-E7939D7D007B}"/>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2075" tIns="46038" rIns="92075" bIns="46038"/>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xmlns="" id="{39D79EA4-E040-4D28-ABDA-2D8CB5C23238}"/>
              </a:ext>
            </a:extLst>
          </p:cNvPr>
          <p:cNvSpPr>
            <a:spLocks noGrp="1" noRot="1" noChangeAspect="1"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a:extLst>
            <a:ext uri="{AF507438-7753-43E0-B8FC-AC1667EBCBE1}">
              <a14:hiddenEffects xmlns:a14="http://schemas.microsoft.com/office/drawing/2010/main" xmlns="">
                <a:effectLst>
                  <a:outerShdw dist="35921" dir="2700000" algn="ctr" rotWithShape="0">
                    <a:srgbClr val="808080"/>
                  </a:outerShdw>
                </a:effectLst>
              </a14:hiddenEffects>
            </a:ext>
            <a:ext uri="{53640926-AAD7-44D8-BBD7-CCE9431645EC}">
              <a14:shadowObscured xmlns:a14="http://schemas.microsoft.com/office/drawing/2010/main" xmlns="" val="1"/>
            </a:ext>
          </a:extLst>
        </p:spPr>
      </p:sp>
      <p:sp>
        <p:nvSpPr>
          <p:cNvPr id="24579" name="Rectangle 3">
            <a:extLst>
              <a:ext uri="{FF2B5EF4-FFF2-40B4-BE49-F238E27FC236}">
                <a16:creationId xmlns:a16="http://schemas.microsoft.com/office/drawing/2014/main" xmlns="" id="{132973E0-FDD7-45E1-95D3-DB996B366F25}"/>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2075" tIns="46038" rIns="92075" bIns="46038"/>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l-GR"/>
          </a:p>
        </p:txBody>
      </p:sp>
      <p:sp>
        <p:nvSpPr>
          <p:cNvPr id="4" name="Date Placeholder 3"/>
          <p:cNvSpPr>
            <a:spLocks noGrp="1"/>
          </p:cNvSpPr>
          <p:nvPr>
            <p:ph type="dt" sz="half" idx="10"/>
          </p:nvPr>
        </p:nvSpPr>
        <p:spPr/>
        <p:txBody>
          <a:bodyPr/>
          <a:lstStyle/>
          <a:p>
            <a:fld id="{C74B3496-728B-40CA-960B-E739CAC5206E}" type="datetimeFigureOut">
              <a:rPr lang="el-GR" smtClean="0"/>
              <a:pPr/>
              <a:t>6/2/2022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5203BD2-75BF-4FEE-B2D3-7B334EAAF860}"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C74B3496-728B-40CA-960B-E739CAC5206E}" type="datetimeFigureOut">
              <a:rPr lang="el-GR" smtClean="0"/>
              <a:pPr/>
              <a:t>6/2/2022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5203BD2-75BF-4FEE-B2D3-7B334EAAF860}"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C74B3496-728B-40CA-960B-E739CAC5206E}" type="datetimeFigureOut">
              <a:rPr lang="el-GR" smtClean="0"/>
              <a:pPr/>
              <a:t>6/2/2022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5203BD2-75BF-4FEE-B2D3-7B334EAAF860}" type="slidenum">
              <a:rPr lang="el-GR" smtClean="0"/>
              <a:pPr/>
              <a:t>‹#›</a:t>
            </a:fld>
            <a:endParaRPr lang="el-G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Date Placeholder 2"/>
          <p:cNvSpPr>
            <a:spLocks noGrp="1"/>
          </p:cNvSpPr>
          <p:nvPr>
            <p:ph type="dt" sz="half" idx="10"/>
          </p:nvPr>
        </p:nvSpPr>
        <p:spPr/>
        <p:txBody>
          <a:bodyPr/>
          <a:lstStyle/>
          <a:p>
            <a:fld id="{C74B3496-728B-40CA-960B-E739CAC5206E}" type="datetimeFigureOut">
              <a:rPr lang="el-GR" smtClean="0"/>
              <a:pPr/>
              <a:t>6/2/2022</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E5203BD2-75BF-4FEE-B2D3-7B334EAAF860}" type="slidenum">
              <a:rPr lang="el-GR" smtClean="0"/>
              <a:pPr/>
              <a:t>‹#›</a:t>
            </a:fld>
            <a:endParaRPr lang="el-G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l-GR"/>
          </a:p>
        </p:txBody>
      </p:sp>
      <p:sp>
        <p:nvSpPr>
          <p:cNvPr id="4" name="Date Placeholder 3"/>
          <p:cNvSpPr>
            <a:spLocks noGrp="1"/>
          </p:cNvSpPr>
          <p:nvPr>
            <p:ph type="dt" sz="half" idx="10"/>
          </p:nvPr>
        </p:nvSpPr>
        <p:spPr/>
        <p:txBody>
          <a:bodyPr/>
          <a:lstStyle/>
          <a:p>
            <a:fld id="{0EFE7C20-93AB-45BF-905A-1043A0E48957}" type="datetimeFigureOut">
              <a:rPr lang="el-GR" smtClean="0"/>
              <a:pPr/>
              <a:t>6/2/2022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A639354-C094-4419-A89E-2C0A8C738926}" type="slidenum">
              <a:rPr lang="el-GR" smtClean="0"/>
              <a:pPr/>
              <a:t>‹#›</a:t>
            </a:fld>
            <a:endParaRPr lang="el-G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0EFE7C20-93AB-45BF-905A-1043A0E48957}" type="datetimeFigureOut">
              <a:rPr lang="el-GR" smtClean="0"/>
              <a:pPr/>
              <a:t>6/2/2022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A639354-C094-4419-A89E-2C0A8C738926}" type="slidenum">
              <a:rPr lang="el-GR" smtClean="0"/>
              <a:pPr/>
              <a:t>‹#›</a:t>
            </a:fld>
            <a:endParaRPr lang="el-G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EFE7C20-93AB-45BF-905A-1043A0E48957}" type="datetimeFigureOut">
              <a:rPr lang="el-GR" smtClean="0"/>
              <a:pPr/>
              <a:t>6/2/2022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A639354-C094-4419-A89E-2C0A8C738926}" type="slidenum">
              <a:rPr lang="el-GR" smtClean="0"/>
              <a:pPr/>
              <a:t>‹#›</a:t>
            </a:fld>
            <a:endParaRPr lang="el-G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Date Placeholder 4"/>
          <p:cNvSpPr>
            <a:spLocks noGrp="1"/>
          </p:cNvSpPr>
          <p:nvPr>
            <p:ph type="dt" sz="half" idx="10"/>
          </p:nvPr>
        </p:nvSpPr>
        <p:spPr/>
        <p:txBody>
          <a:bodyPr/>
          <a:lstStyle/>
          <a:p>
            <a:fld id="{0EFE7C20-93AB-45BF-905A-1043A0E48957}" type="datetimeFigureOut">
              <a:rPr lang="el-GR" smtClean="0"/>
              <a:pPr/>
              <a:t>6/2/2022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A639354-C094-4419-A89E-2C0A8C738926}" type="slidenum">
              <a:rPr lang="el-GR" smtClean="0"/>
              <a:pPr/>
              <a:t>‹#›</a:t>
            </a:fld>
            <a:endParaRPr lang="el-G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Date Placeholder 6"/>
          <p:cNvSpPr>
            <a:spLocks noGrp="1"/>
          </p:cNvSpPr>
          <p:nvPr>
            <p:ph type="dt" sz="half" idx="10"/>
          </p:nvPr>
        </p:nvSpPr>
        <p:spPr/>
        <p:txBody>
          <a:bodyPr/>
          <a:lstStyle/>
          <a:p>
            <a:fld id="{0EFE7C20-93AB-45BF-905A-1043A0E48957}" type="datetimeFigureOut">
              <a:rPr lang="el-GR" smtClean="0"/>
              <a:pPr/>
              <a:t>6/2/2022</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9A639354-C094-4419-A89E-2C0A8C738926}" type="slidenum">
              <a:rPr lang="el-GR" smtClean="0"/>
              <a:pPr/>
              <a:t>‹#›</a:t>
            </a:fld>
            <a:endParaRPr lang="el-G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Date Placeholder 2"/>
          <p:cNvSpPr>
            <a:spLocks noGrp="1"/>
          </p:cNvSpPr>
          <p:nvPr>
            <p:ph type="dt" sz="half" idx="10"/>
          </p:nvPr>
        </p:nvSpPr>
        <p:spPr/>
        <p:txBody>
          <a:bodyPr/>
          <a:lstStyle/>
          <a:p>
            <a:fld id="{0EFE7C20-93AB-45BF-905A-1043A0E48957}" type="datetimeFigureOut">
              <a:rPr lang="el-GR" smtClean="0"/>
              <a:pPr/>
              <a:t>6/2/2022</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9A639354-C094-4419-A89E-2C0A8C738926}" type="slidenum">
              <a:rPr lang="el-GR" smtClean="0"/>
              <a:pPr/>
              <a:t>‹#›</a:t>
            </a:fld>
            <a:endParaRPr lang="el-G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FE7C20-93AB-45BF-905A-1043A0E48957}" type="datetimeFigureOut">
              <a:rPr lang="el-GR" smtClean="0"/>
              <a:pPr/>
              <a:t>6/2/2022</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9A639354-C094-4419-A89E-2C0A8C738926}"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C74B3496-728B-40CA-960B-E739CAC5206E}" type="datetimeFigureOut">
              <a:rPr lang="el-GR" smtClean="0"/>
              <a:pPr/>
              <a:t>6/2/2022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5203BD2-75BF-4FEE-B2D3-7B334EAAF860}" type="slidenum">
              <a:rPr lang="el-GR" smtClean="0"/>
              <a:pPr/>
              <a:t>‹#›</a:t>
            </a:fld>
            <a:endParaRPr lang="el-G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EFE7C20-93AB-45BF-905A-1043A0E48957}" type="datetimeFigureOut">
              <a:rPr lang="el-GR" smtClean="0"/>
              <a:pPr/>
              <a:t>6/2/2022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A639354-C094-4419-A89E-2C0A8C738926}" type="slidenum">
              <a:rPr lang="el-GR" smtClean="0"/>
              <a:pPr/>
              <a:t>‹#›</a:t>
            </a:fld>
            <a:endParaRPr lang="el-G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EFE7C20-93AB-45BF-905A-1043A0E48957}" type="datetimeFigureOut">
              <a:rPr lang="el-GR" smtClean="0"/>
              <a:pPr/>
              <a:t>6/2/2022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A639354-C094-4419-A89E-2C0A8C738926}" type="slidenum">
              <a:rPr lang="el-GR" smtClean="0"/>
              <a:pPr/>
              <a:t>‹#›</a:t>
            </a:fld>
            <a:endParaRPr lang="el-G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0EFE7C20-93AB-45BF-905A-1043A0E48957}" type="datetimeFigureOut">
              <a:rPr lang="el-GR" smtClean="0"/>
              <a:pPr/>
              <a:t>6/2/2022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A639354-C094-4419-A89E-2C0A8C738926}" type="slidenum">
              <a:rPr lang="el-GR" smtClean="0"/>
              <a:pPr/>
              <a:t>‹#›</a:t>
            </a:fld>
            <a:endParaRPr lang="el-G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0EFE7C20-93AB-45BF-905A-1043A0E48957}" type="datetimeFigureOut">
              <a:rPr lang="el-GR" smtClean="0"/>
              <a:pPr/>
              <a:t>6/2/2022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A639354-C094-4419-A89E-2C0A8C738926}" type="slidenum">
              <a:rPr lang="el-GR" smtClean="0"/>
              <a:pPr/>
              <a:t>‹#›</a:t>
            </a:fld>
            <a:endParaRPr lang="el-G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l-GR"/>
          </a:p>
        </p:txBody>
      </p:sp>
      <p:sp>
        <p:nvSpPr>
          <p:cNvPr id="4" name="Date Placeholder 3"/>
          <p:cNvSpPr>
            <a:spLocks noGrp="1"/>
          </p:cNvSpPr>
          <p:nvPr>
            <p:ph type="dt" sz="half" idx="10"/>
          </p:nvPr>
        </p:nvSpPr>
        <p:spPr/>
        <p:txBody>
          <a:bodyPr/>
          <a:lstStyle/>
          <a:p>
            <a:fld id="{2DD6F03C-2BF5-4C4A-A5EB-9D659E0C4244}" type="datetimeFigureOut">
              <a:rPr lang="el-GR" smtClean="0"/>
              <a:pPr/>
              <a:t>6/2/2022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AACAE58-558A-4CC7-A59A-DA2EE1910E7D}" type="slidenum">
              <a:rPr lang="el-GR" smtClean="0"/>
              <a:pPr/>
              <a:t>‹#›</a:t>
            </a:fld>
            <a:endParaRPr lang="el-G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2DD6F03C-2BF5-4C4A-A5EB-9D659E0C4244}" type="datetimeFigureOut">
              <a:rPr lang="el-GR" smtClean="0"/>
              <a:pPr/>
              <a:t>6/2/2022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AACAE58-558A-4CC7-A59A-DA2EE1910E7D}" type="slidenum">
              <a:rPr lang="el-GR" smtClean="0"/>
              <a:pPr/>
              <a:t>‹#›</a:t>
            </a:fld>
            <a:endParaRPr lang="el-G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DD6F03C-2BF5-4C4A-A5EB-9D659E0C4244}" type="datetimeFigureOut">
              <a:rPr lang="el-GR" smtClean="0"/>
              <a:pPr/>
              <a:t>6/2/2022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AACAE58-558A-4CC7-A59A-DA2EE1910E7D}" type="slidenum">
              <a:rPr lang="el-GR" smtClean="0"/>
              <a:pPr/>
              <a:t>‹#›</a:t>
            </a:fld>
            <a:endParaRPr lang="el-G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Date Placeholder 4"/>
          <p:cNvSpPr>
            <a:spLocks noGrp="1"/>
          </p:cNvSpPr>
          <p:nvPr>
            <p:ph type="dt" sz="half" idx="10"/>
          </p:nvPr>
        </p:nvSpPr>
        <p:spPr/>
        <p:txBody>
          <a:bodyPr/>
          <a:lstStyle/>
          <a:p>
            <a:fld id="{2DD6F03C-2BF5-4C4A-A5EB-9D659E0C4244}" type="datetimeFigureOut">
              <a:rPr lang="el-GR" smtClean="0"/>
              <a:pPr/>
              <a:t>6/2/2022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CAACAE58-558A-4CC7-A59A-DA2EE1910E7D}" type="slidenum">
              <a:rPr lang="el-GR" smtClean="0"/>
              <a:pPr/>
              <a:t>‹#›</a:t>
            </a:fld>
            <a:endParaRPr lang="el-G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Date Placeholder 6"/>
          <p:cNvSpPr>
            <a:spLocks noGrp="1"/>
          </p:cNvSpPr>
          <p:nvPr>
            <p:ph type="dt" sz="half" idx="10"/>
          </p:nvPr>
        </p:nvSpPr>
        <p:spPr/>
        <p:txBody>
          <a:bodyPr/>
          <a:lstStyle/>
          <a:p>
            <a:fld id="{2DD6F03C-2BF5-4C4A-A5EB-9D659E0C4244}" type="datetimeFigureOut">
              <a:rPr lang="el-GR" smtClean="0"/>
              <a:pPr/>
              <a:t>6/2/2022</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CAACAE58-558A-4CC7-A59A-DA2EE1910E7D}" type="slidenum">
              <a:rPr lang="el-GR" smtClean="0"/>
              <a:pPr/>
              <a:t>‹#›</a:t>
            </a:fld>
            <a:endParaRPr lang="el-G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Date Placeholder 2"/>
          <p:cNvSpPr>
            <a:spLocks noGrp="1"/>
          </p:cNvSpPr>
          <p:nvPr>
            <p:ph type="dt" sz="half" idx="10"/>
          </p:nvPr>
        </p:nvSpPr>
        <p:spPr/>
        <p:txBody>
          <a:bodyPr/>
          <a:lstStyle/>
          <a:p>
            <a:fld id="{2DD6F03C-2BF5-4C4A-A5EB-9D659E0C4244}" type="datetimeFigureOut">
              <a:rPr lang="el-GR" smtClean="0"/>
              <a:pPr/>
              <a:t>6/2/2022</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CAACAE58-558A-4CC7-A59A-DA2EE1910E7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4B3496-728B-40CA-960B-E739CAC5206E}" type="datetimeFigureOut">
              <a:rPr lang="el-GR" smtClean="0"/>
              <a:pPr/>
              <a:t>6/2/2022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5203BD2-75BF-4FEE-B2D3-7B334EAAF860}" type="slidenum">
              <a:rPr lang="el-GR" smtClean="0"/>
              <a:pPr/>
              <a:t>‹#›</a:t>
            </a:fld>
            <a:endParaRPr lang="el-G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D6F03C-2BF5-4C4A-A5EB-9D659E0C4244}" type="datetimeFigureOut">
              <a:rPr lang="el-GR" smtClean="0"/>
              <a:pPr/>
              <a:t>6/2/2022</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CAACAE58-558A-4CC7-A59A-DA2EE1910E7D}" type="slidenum">
              <a:rPr lang="el-GR" smtClean="0"/>
              <a:pPr/>
              <a:t>‹#›</a:t>
            </a:fld>
            <a:endParaRPr lang="el-G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DD6F03C-2BF5-4C4A-A5EB-9D659E0C4244}" type="datetimeFigureOut">
              <a:rPr lang="el-GR" smtClean="0"/>
              <a:pPr/>
              <a:t>6/2/2022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CAACAE58-558A-4CC7-A59A-DA2EE1910E7D}" type="slidenum">
              <a:rPr lang="el-GR" smtClean="0"/>
              <a:pPr/>
              <a:t>‹#›</a:t>
            </a:fld>
            <a:endParaRPr lang="el-G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DD6F03C-2BF5-4C4A-A5EB-9D659E0C4244}" type="datetimeFigureOut">
              <a:rPr lang="el-GR" smtClean="0"/>
              <a:pPr/>
              <a:t>6/2/2022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CAACAE58-558A-4CC7-A59A-DA2EE1910E7D}" type="slidenum">
              <a:rPr lang="el-GR" smtClean="0"/>
              <a:pPr/>
              <a:t>‹#›</a:t>
            </a:fld>
            <a:endParaRPr lang="el-G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2DD6F03C-2BF5-4C4A-A5EB-9D659E0C4244}" type="datetimeFigureOut">
              <a:rPr lang="el-GR" smtClean="0"/>
              <a:pPr/>
              <a:t>6/2/2022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AACAE58-558A-4CC7-A59A-DA2EE1910E7D}" type="slidenum">
              <a:rPr lang="el-GR" smtClean="0"/>
              <a:pPr/>
              <a:t>‹#›</a:t>
            </a:fld>
            <a:endParaRPr lang="el-G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2DD6F03C-2BF5-4C4A-A5EB-9D659E0C4244}" type="datetimeFigureOut">
              <a:rPr lang="el-GR" smtClean="0"/>
              <a:pPr/>
              <a:t>6/2/2022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AACAE58-558A-4CC7-A59A-DA2EE1910E7D}" type="slidenum">
              <a:rPr lang="el-GR" smtClean="0"/>
              <a:pPr/>
              <a:t>‹#›</a:t>
            </a:fld>
            <a:endParaRPr lang="el-G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1378857"/>
            <a:ext cx="8915400" cy="1656286"/>
          </a:xfrm>
        </p:spPr>
        <p:txBody>
          <a:bodyPr/>
          <a:lstStyle>
            <a:lvl1pPr>
              <a:defRPr>
                <a:solidFill>
                  <a:schemeClr val="bg1"/>
                </a:solidFill>
              </a:defRPr>
            </a:lvl1pPr>
          </a:lstStyle>
          <a:p>
            <a:r>
              <a:rPr lang="en-US"/>
              <a:t>Click to edit Master title style</a:t>
            </a:r>
            <a:endParaRPr dirty="0"/>
          </a:p>
        </p:txBody>
      </p:sp>
      <p:sp>
        <p:nvSpPr>
          <p:cNvPr id="3" name="Subtitle 2"/>
          <p:cNvSpPr>
            <a:spLocks noGrp="1"/>
          </p:cNvSpPr>
          <p:nvPr>
            <p:ph type="subTitle" idx="1"/>
          </p:nvPr>
        </p:nvSpPr>
        <p:spPr>
          <a:xfrm>
            <a:off x="0" y="3034553"/>
            <a:ext cx="8915400" cy="3823447"/>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91440" rIns="274320" bIns="91440" rtlCol="0">
            <a:normAutofit/>
          </a:bodyPr>
          <a:lstStyle>
            <a:lvl1pPr marL="0" indent="0" algn="l" defTabSz="914400" rtl="0" eaLnBrk="1" latinLnBrk="0" hangingPunct="1">
              <a:spcBef>
                <a:spcPts val="2000"/>
              </a:spcBef>
              <a:buClr>
                <a:schemeClr val="accent1"/>
              </a:buClr>
              <a:buFont typeface="Wingdings 2" pitchFamily="18" charset="2"/>
              <a:buNone/>
              <a:defRPr sz="1800" kern="1200">
                <a:solidFill>
                  <a:schemeClr val="tx1"/>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15" name="Ορθογώνιο 14">
            <a:extLst>
              <a:ext uri="{FF2B5EF4-FFF2-40B4-BE49-F238E27FC236}">
                <a16:creationId xmlns:a16="http://schemas.microsoft.com/office/drawing/2014/main" xmlns="" id="{89E53EEF-147D-4CD1-8600-F1CEDAEE84A5}"/>
              </a:ext>
            </a:extLst>
          </p:cNvPr>
          <p:cNvSpPr/>
          <p:nvPr/>
        </p:nvSpPr>
        <p:spPr>
          <a:xfrm>
            <a:off x="914400" y="0"/>
            <a:ext cx="8001000" cy="228600"/>
          </a:xfrm>
          <a:prstGeom prst="rect">
            <a:avLst/>
          </a:prstGeom>
          <a:solidFill>
            <a:srgbClr val="EEEBE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l-GR" dirty="0"/>
          </a:p>
        </p:txBody>
      </p:sp>
      <p:pic>
        <p:nvPicPr>
          <p:cNvPr id="6" name="Picture 4" descr="Related image">
            <a:extLst>
              <a:ext uri="{FF2B5EF4-FFF2-40B4-BE49-F238E27FC236}">
                <a16:creationId xmlns:a16="http://schemas.microsoft.com/office/drawing/2014/main" xmlns="" id="{E0F3D9D4-1673-4F3A-B08D-2E2CF6E46147}"/>
              </a:ext>
            </a:extLst>
          </p:cNvPr>
          <p:cNvPicPr>
            <a:picLocks noChangeAspect="1" noChangeArrowheads="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14400" cy="91440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674876"/>
            <a:ext cx="8077200" cy="914400"/>
          </a:xfrm>
        </p:spPr>
        <p:txBody>
          <a:bodyPr/>
          <a:lstStyle>
            <a:lvl1pPr>
              <a:defRPr sz="2600">
                <a:solidFill>
                  <a:schemeClr val="bg1"/>
                </a:solidFill>
              </a:defRPr>
            </a:lvl1pPr>
          </a:lstStyle>
          <a:p>
            <a:r>
              <a:rPr lang="en-US" dirty="0"/>
              <a:t>Click to edit Master title style</a:t>
            </a:r>
            <a:endParaRPr dirty="0"/>
          </a:p>
        </p:txBody>
      </p:sp>
      <p:sp>
        <p:nvSpPr>
          <p:cNvPr id="3" name="Content Placeholder 2"/>
          <p:cNvSpPr>
            <a:spLocks noGrp="1"/>
          </p:cNvSpPr>
          <p:nvPr>
            <p:ph idx="1"/>
          </p:nvPr>
        </p:nvSpPr>
        <p:spPr>
          <a:xfrm>
            <a:off x="705394" y="1716464"/>
            <a:ext cx="8019506" cy="4549866"/>
          </a:xfrm>
        </p:spPr>
        <p:txBody>
          <a:bodyPr/>
          <a:lstStyle>
            <a:lvl1pPr>
              <a:buClr>
                <a:schemeClr val="accent1"/>
              </a:buClr>
              <a:defRPr/>
            </a:lvl1pPr>
            <a:lvl2pPr>
              <a:buClr>
                <a:schemeClr val="accent1">
                  <a:lumMod val="75000"/>
                </a:schemeClr>
              </a:buClr>
              <a:defRPr/>
            </a:lvl2pPr>
            <a:lvl3pPr>
              <a:buClr>
                <a:schemeClr val="accent1"/>
              </a:buClr>
              <a:defRPr/>
            </a:lvl3pPr>
            <a:lvl4pPr>
              <a:buClr>
                <a:schemeClr val="accent1">
                  <a:lumMod val="75000"/>
                </a:schemeClr>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9" name="Slide Number Placeholder 5"/>
          <p:cNvSpPr>
            <a:spLocks noGrp="1"/>
          </p:cNvSpPr>
          <p:nvPr>
            <p:ph type="sldNum" sz="quarter" idx="11"/>
          </p:nvPr>
        </p:nvSpPr>
        <p:spPr/>
        <p:txBody>
          <a:bodyPr/>
          <a:lstStyle>
            <a:lvl1pPr>
              <a:defRPr smtClean="0"/>
            </a:lvl1pPr>
          </a:lstStyle>
          <a:p>
            <a:pPr>
              <a:defRPr/>
            </a:pPr>
            <a:fld id="{5B2F08AD-F669-4551-B6A2-EEC5D07F9107}" type="slidenum">
              <a:rPr lang="en-US" smtClean="0"/>
              <a:pPr>
                <a:defRPr/>
              </a:pPr>
              <a:t>‹#›</a:t>
            </a:fld>
            <a:endParaRPr lang="en-US"/>
          </a:p>
        </p:txBody>
      </p:sp>
      <p:sp>
        <p:nvSpPr>
          <p:cNvPr id="10" name="Footer Placeholder 2"/>
          <p:cNvSpPr>
            <a:spLocks noGrp="1"/>
          </p:cNvSpPr>
          <p:nvPr>
            <p:ph type="ftr" sz="quarter" idx="12"/>
          </p:nvPr>
        </p:nvSpPr>
        <p:spPr>
          <a:xfrm>
            <a:off x="1350964" y="228600"/>
            <a:ext cx="5264989" cy="319088"/>
          </a:xfrm>
        </p:spPr>
        <p:txBody>
          <a:bodyPr/>
          <a:lstStyle>
            <a:lvl1pPr>
              <a:defRPr/>
            </a:lvl1pPr>
          </a:lstStyle>
          <a:p>
            <a:pPr>
              <a:defRPr/>
            </a:pPr>
            <a:endParaRPr lang="en-US"/>
          </a:p>
        </p:txBody>
      </p:sp>
      <p:sp>
        <p:nvSpPr>
          <p:cNvPr id="8" name="Ορθογώνιο 7">
            <a:extLst>
              <a:ext uri="{FF2B5EF4-FFF2-40B4-BE49-F238E27FC236}">
                <a16:creationId xmlns:a16="http://schemas.microsoft.com/office/drawing/2014/main" xmlns="" id="{0C8F86CF-40EC-486F-8111-0681986F2675}"/>
              </a:ext>
            </a:extLst>
          </p:cNvPr>
          <p:cNvSpPr/>
          <p:nvPr/>
        </p:nvSpPr>
        <p:spPr>
          <a:xfrm>
            <a:off x="914400" y="0"/>
            <a:ext cx="8001000" cy="228600"/>
          </a:xfrm>
          <a:prstGeom prst="rect">
            <a:avLst/>
          </a:prstGeom>
          <a:solidFill>
            <a:srgbClr val="EEEBE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l-GR" dirty="0"/>
          </a:p>
        </p:txBody>
      </p:sp>
      <p:pic>
        <p:nvPicPr>
          <p:cNvPr id="11" name="Picture 4" descr="Related image">
            <a:extLst>
              <a:ext uri="{FF2B5EF4-FFF2-40B4-BE49-F238E27FC236}">
                <a16:creationId xmlns:a16="http://schemas.microsoft.com/office/drawing/2014/main" xmlns="" id="{F282CECD-B54D-400B-9B83-D9034BE0EB81}"/>
              </a:ext>
            </a:extLst>
          </p:cNvPr>
          <p:cNvPicPr>
            <a:picLocks noChangeAspect="1" noChangeArrowheads="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a:off x="8104188" y="674876"/>
            <a:ext cx="914400" cy="91440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0" y="5025435"/>
            <a:ext cx="8915400" cy="914400"/>
          </a:xfrm>
        </p:spPr>
        <p:txBody>
          <a:bodyPr/>
          <a:lstStyle/>
          <a:p>
            <a:r>
              <a:rPr lang="en-US"/>
              <a:t>Click to edit Master title style</a:t>
            </a:r>
            <a:endParaRPr/>
          </a:p>
        </p:txBody>
      </p:sp>
      <p:sp>
        <p:nvSpPr>
          <p:cNvPr id="3" name="Subtitle 2"/>
          <p:cNvSpPr>
            <a:spLocks noGrp="1"/>
          </p:cNvSpPr>
          <p:nvPr>
            <p:ph type="subTitle" idx="1"/>
          </p:nvPr>
        </p:nvSpPr>
        <p:spPr>
          <a:xfrm>
            <a:off x="914400" y="5943600"/>
            <a:ext cx="8001000" cy="914400"/>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91440" rIns="274320" bIns="91440" rtlCol="0"/>
          <a:lstStyle>
            <a:lvl1pPr marL="0" indent="0" algn="l" defTabSz="914400" rtl="0" eaLnBrk="1" latinLnBrk="0" hangingPunct="1">
              <a:spcBef>
                <a:spcPts val="300"/>
              </a:spcBef>
              <a:buNone/>
              <a:defRPr sz="18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9" name="Picture Placeholder 8"/>
          <p:cNvSpPr>
            <a:spLocks noGrp="1"/>
          </p:cNvSpPr>
          <p:nvPr>
            <p:ph type="pic" sz="quarter" idx="13"/>
          </p:nvPr>
        </p:nvSpPr>
        <p:spPr>
          <a:xfrm>
            <a:off x="927100" y="1129553"/>
            <a:ext cx="7988300" cy="3886200"/>
          </a:xfrm>
        </p:spPr>
        <p:txBody>
          <a:bodyPr rtlCol="0">
            <a:normAutofit/>
          </a:bodyPr>
          <a:lstStyle>
            <a:lvl1pPr marL="0" indent="0">
              <a:buNone/>
              <a:defRPr sz="1800"/>
            </a:lvl1pPr>
          </a:lstStyle>
          <a:p>
            <a:pPr lvl="0"/>
            <a:r>
              <a:rPr lang="en-US" noProof="0"/>
              <a:t>Click icon to add picture</a:t>
            </a:r>
            <a:endParaRPr noProof="0"/>
          </a:p>
        </p:txBody>
      </p:sp>
      <p:sp>
        <p:nvSpPr>
          <p:cNvPr id="7" name="Date Placeholder 1"/>
          <p:cNvSpPr>
            <a:spLocks noGrp="1"/>
          </p:cNvSpPr>
          <p:nvPr>
            <p:ph type="dt" sz="half" idx="10"/>
          </p:nvPr>
        </p:nvSpPr>
        <p:spPr>
          <a:xfrm>
            <a:off x="6615953" y="182563"/>
            <a:ext cx="2326341" cy="365125"/>
          </a:xfrm>
          <a:prstGeom prst="rect">
            <a:avLst/>
          </a:prstGeom>
        </p:spPr>
        <p:txBody>
          <a:bodyPr/>
          <a:lstStyle>
            <a:lvl1pPr fontAlgn="auto">
              <a:spcBef>
                <a:spcPts val="0"/>
              </a:spcBef>
              <a:spcAft>
                <a:spcPts val="0"/>
              </a:spcAft>
              <a:defRPr>
                <a:latin typeface="+mn-lt"/>
                <a:ea typeface="+mn-ea"/>
                <a:cs typeface="+mn-cs"/>
              </a:defRPr>
            </a:lvl1pPr>
          </a:lstStyle>
          <a:p>
            <a:pPr>
              <a:defRPr/>
            </a:pPr>
            <a:fld id="{67EAA06A-7F25-44D8-8927-AD0A4FB8D3DB}" type="datetime1">
              <a:rPr lang="en-US" smtClean="0"/>
              <a:pPr>
                <a:defRPr/>
              </a:pPr>
              <a:t>2/6/2022</a:t>
            </a:fld>
            <a:endParaRPr lang="en-US"/>
          </a:p>
        </p:txBody>
      </p:sp>
      <p:sp>
        <p:nvSpPr>
          <p:cNvPr id="8" name="Footer Placeholder 2"/>
          <p:cNvSpPr>
            <a:spLocks noGrp="1"/>
          </p:cNvSpPr>
          <p:nvPr>
            <p:ph type="ftr" sz="quarter" idx="11"/>
          </p:nvPr>
        </p:nvSpPr>
        <p:spPr>
          <a:xfrm>
            <a:off x="1350964" y="182563"/>
            <a:ext cx="5264989" cy="365125"/>
          </a:xfrm>
        </p:spPr>
        <p:txBody>
          <a:bodyPr/>
          <a:lstStyle>
            <a:lvl1pPr>
              <a:defRPr/>
            </a:lvl1pPr>
          </a:lstStyle>
          <a:p>
            <a:pPr>
              <a:defRPr/>
            </a:pPr>
            <a:endParaRPr lang="en-US"/>
          </a:p>
        </p:txBody>
      </p:sp>
    </p:spTree>
  </p:cSld>
  <p:clrMapOvr>
    <a:masterClrMapping/>
  </p:clrMapOvr>
  <p:hf hdr="0" ftr="0" dt="0"/>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0" y="3200399"/>
            <a:ext cx="8915400" cy="2286000"/>
          </a:xfrm>
          <a:solidFill>
            <a:schemeClr val="tx2"/>
          </a:solidFill>
        </p:spPr>
        <p:txBody>
          <a:bodyPr rtlCol="0" anchor="b">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US"/>
              <a:t>Click to edit Master title style</a:t>
            </a:r>
            <a:endParaRPr/>
          </a:p>
        </p:txBody>
      </p:sp>
      <p:sp>
        <p:nvSpPr>
          <p:cNvPr id="3" name="Text Placeholder 2"/>
          <p:cNvSpPr>
            <a:spLocks noGrp="1"/>
          </p:cNvSpPr>
          <p:nvPr>
            <p:ph type="body" idx="1"/>
          </p:nvPr>
        </p:nvSpPr>
        <p:spPr>
          <a:xfrm>
            <a:off x="914400" y="5484607"/>
            <a:ext cx="8001000" cy="777240"/>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91440" rIns="274320" bIns="91440" rtlCol="0" anchor="ctr">
            <a:normAutofit/>
          </a:bodyPr>
          <a:lstStyle>
            <a:lvl1pPr marL="0" indent="0" algn="l" defTabSz="914400" rtl="0" eaLnBrk="1" latinLnBrk="0" hangingPunct="1">
              <a:spcBef>
                <a:spcPts val="3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lvl1pPr>
              <a:defRPr smtClean="0"/>
            </a:lvl1pPr>
          </a:lstStyle>
          <a:p>
            <a:pPr>
              <a:defRPr/>
            </a:pPr>
            <a:fld id="{E4841171-8985-4705-B866-34B24281C029}" type="slidenum">
              <a:rPr lang="en-US" smtClean="0"/>
              <a:pPr>
                <a:defRPr/>
              </a:pPr>
              <a:t>‹#›</a:t>
            </a:fld>
            <a:endParaRPr lang="en-US"/>
          </a:p>
        </p:txBody>
      </p:sp>
      <p:sp>
        <p:nvSpPr>
          <p:cNvPr id="8" name="Date Placeholder 1"/>
          <p:cNvSpPr>
            <a:spLocks noGrp="1"/>
          </p:cNvSpPr>
          <p:nvPr>
            <p:ph type="dt" sz="half" idx="10"/>
          </p:nvPr>
        </p:nvSpPr>
        <p:spPr>
          <a:xfrm>
            <a:off x="6615953" y="182563"/>
            <a:ext cx="2326341" cy="365125"/>
          </a:xfrm>
          <a:prstGeom prst="rect">
            <a:avLst/>
          </a:prstGeom>
        </p:spPr>
        <p:txBody>
          <a:bodyPr/>
          <a:lstStyle>
            <a:lvl1pPr fontAlgn="auto">
              <a:spcBef>
                <a:spcPts val="0"/>
              </a:spcBef>
              <a:spcAft>
                <a:spcPts val="0"/>
              </a:spcAft>
              <a:defRPr>
                <a:latin typeface="+mn-lt"/>
                <a:ea typeface="+mn-ea"/>
                <a:cs typeface="+mn-cs"/>
              </a:defRPr>
            </a:lvl1pPr>
          </a:lstStyle>
          <a:p>
            <a:pPr>
              <a:defRPr/>
            </a:pPr>
            <a:fld id="{F3B32F76-C4C3-43FB-96E6-2F80537D5015}" type="datetime1">
              <a:rPr lang="en-US" smtClean="0"/>
              <a:pPr>
                <a:defRPr/>
              </a:pPr>
              <a:t>2/6/2022</a:t>
            </a:fld>
            <a:endParaRPr lang="en-US"/>
          </a:p>
        </p:txBody>
      </p:sp>
      <p:sp>
        <p:nvSpPr>
          <p:cNvPr id="9" name="Footer Placeholder 2"/>
          <p:cNvSpPr>
            <a:spLocks noGrp="1"/>
          </p:cNvSpPr>
          <p:nvPr>
            <p:ph type="ftr" sz="quarter" idx="11"/>
          </p:nvPr>
        </p:nvSpPr>
        <p:spPr>
          <a:xfrm>
            <a:off x="1350964" y="182563"/>
            <a:ext cx="5264989" cy="365125"/>
          </a:xfrm>
        </p:spPr>
        <p:txBody>
          <a:bodyPr/>
          <a:lstStyle>
            <a:lvl1pPr>
              <a:defRPr/>
            </a:lvl1pPr>
          </a:lstStyle>
          <a:p>
            <a:pPr>
              <a:defRPr/>
            </a:pPr>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117600" y="2595563"/>
            <a:ext cx="3566160" cy="3681412"/>
          </a:xfrm>
        </p:spPr>
        <p:txBody>
          <a:bodyPr>
            <a:normAutofit/>
          </a:bodyPr>
          <a:lstStyle>
            <a:lvl1pPr>
              <a:defRPr sz="18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Content Placeholder 3"/>
          <p:cNvSpPr>
            <a:spLocks noGrp="1"/>
          </p:cNvSpPr>
          <p:nvPr>
            <p:ph sz="half" idx="2"/>
          </p:nvPr>
        </p:nvSpPr>
        <p:spPr>
          <a:xfrm>
            <a:off x="5147534" y="2595563"/>
            <a:ext cx="3566160" cy="3681412"/>
          </a:xfrm>
        </p:spPr>
        <p:txBody>
          <a:bodyPr>
            <a:normAutofit/>
          </a:bodyPr>
          <a:lstStyle>
            <a:lvl1pPr>
              <a:defRPr sz="18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7" name="Slide Number Placeholder 6"/>
          <p:cNvSpPr>
            <a:spLocks noGrp="1"/>
          </p:cNvSpPr>
          <p:nvPr>
            <p:ph type="sldNum" sz="quarter" idx="12"/>
          </p:nvPr>
        </p:nvSpPr>
        <p:spPr/>
        <p:txBody>
          <a:bodyPr/>
          <a:lstStyle>
            <a:lvl1pPr>
              <a:defRPr smtClean="0"/>
            </a:lvl1pPr>
          </a:lstStyle>
          <a:p>
            <a:pPr>
              <a:defRPr/>
            </a:pPr>
            <a:fld id="{CC4914A4-B35A-4175-A088-7F3CA1377A6B}" type="slidenum">
              <a:rPr lang="en-US" smtClean="0"/>
              <a:pPr>
                <a:defRPr/>
              </a:pPr>
              <a:t>‹#›</a:t>
            </a:fld>
            <a:endParaRPr lang="en-US"/>
          </a:p>
        </p:txBody>
      </p:sp>
      <p:sp>
        <p:nvSpPr>
          <p:cNvPr id="8" name="Date Placeholder 1"/>
          <p:cNvSpPr>
            <a:spLocks noGrp="1"/>
          </p:cNvSpPr>
          <p:nvPr>
            <p:ph type="dt" sz="half" idx="10"/>
          </p:nvPr>
        </p:nvSpPr>
        <p:spPr>
          <a:xfrm>
            <a:off x="6615953" y="182563"/>
            <a:ext cx="2326341" cy="365125"/>
          </a:xfrm>
          <a:prstGeom prst="rect">
            <a:avLst/>
          </a:prstGeom>
        </p:spPr>
        <p:txBody>
          <a:bodyPr/>
          <a:lstStyle>
            <a:lvl1pPr fontAlgn="auto">
              <a:spcBef>
                <a:spcPts val="0"/>
              </a:spcBef>
              <a:spcAft>
                <a:spcPts val="0"/>
              </a:spcAft>
              <a:defRPr>
                <a:latin typeface="+mn-lt"/>
                <a:ea typeface="+mn-ea"/>
                <a:cs typeface="+mn-cs"/>
              </a:defRPr>
            </a:lvl1pPr>
          </a:lstStyle>
          <a:p>
            <a:pPr>
              <a:defRPr/>
            </a:pPr>
            <a:fld id="{634F1C27-4EC4-419D-BBD7-F0D0E2B49315}" type="datetime1">
              <a:rPr lang="en-US" smtClean="0"/>
              <a:pPr>
                <a:defRPr/>
              </a:pPr>
              <a:t>2/6/2022</a:t>
            </a:fld>
            <a:endParaRPr lang="en-US"/>
          </a:p>
        </p:txBody>
      </p:sp>
      <p:sp>
        <p:nvSpPr>
          <p:cNvPr id="9" name="Footer Placeholder 2"/>
          <p:cNvSpPr>
            <a:spLocks noGrp="1"/>
          </p:cNvSpPr>
          <p:nvPr>
            <p:ph type="ftr" sz="quarter" idx="11"/>
          </p:nvPr>
        </p:nvSpPr>
        <p:spPr>
          <a:xfrm>
            <a:off x="1350964" y="182563"/>
            <a:ext cx="5264989" cy="365125"/>
          </a:xfrm>
        </p:spPr>
        <p:txBody>
          <a:bodyPr/>
          <a:lstStyle>
            <a:lvl1pPr>
              <a:defRPr/>
            </a:lvl1pPr>
          </a:lstStyle>
          <a:p>
            <a:pPr>
              <a:defRPr/>
            </a:pP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Date Placeholder 4"/>
          <p:cNvSpPr>
            <a:spLocks noGrp="1"/>
          </p:cNvSpPr>
          <p:nvPr>
            <p:ph type="dt" sz="half" idx="10"/>
          </p:nvPr>
        </p:nvSpPr>
        <p:spPr/>
        <p:txBody>
          <a:bodyPr/>
          <a:lstStyle/>
          <a:p>
            <a:fld id="{C74B3496-728B-40CA-960B-E739CAC5206E}" type="datetimeFigureOut">
              <a:rPr lang="el-GR" smtClean="0"/>
              <a:pPr/>
              <a:t>6/2/2022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5203BD2-75BF-4FEE-B2D3-7B334EAAF860}" type="slidenum">
              <a:rPr lang="el-GR" smtClean="0"/>
              <a:pPr/>
              <a:t>‹#›</a:t>
            </a:fld>
            <a:endParaRPr lang="el-G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8"/>
          <p:cNvCxnSpPr/>
          <p:nvPr/>
        </p:nvCxnSpPr>
        <p:spPr>
          <a:xfrm>
            <a:off x="1211263" y="2905125"/>
            <a:ext cx="338455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9"/>
          <p:cNvCxnSpPr/>
          <p:nvPr/>
        </p:nvCxnSpPr>
        <p:spPr>
          <a:xfrm>
            <a:off x="5238750" y="2905125"/>
            <a:ext cx="3382963"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10"/>
          <p:cNvCxnSpPr/>
          <p:nvPr/>
        </p:nvCxnSpPr>
        <p:spPr>
          <a:xfrm>
            <a:off x="1211263" y="2905125"/>
            <a:ext cx="338455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11"/>
          <p:cNvCxnSpPr/>
          <p:nvPr/>
        </p:nvCxnSpPr>
        <p:spPr>
          <a:xfrm>
            <a:off x="5238750" y="2905125"/>
            <a:ext cx="3382963"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2"/>
          <p:cNvCxnSpPr/>
          <p:nvPr/>
        </p:nvCxnSpPr>
        <p:spPr>
          <a:xfrm>
            <a:off x="1211263" y="2905125"/>
            <a:ext cx="338455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3"/>
          <p:cNvCxnSpPr/>
          <p:nvPr/>
        </p:nvCxnSpPr>
        <p:spPr>
          <a:xfrm>
            <a:off x="5238750" y="2905125"/>
            <a:ext cx="3382963"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120588" y="2017713"/>
            <a:ext cx="3566160" cy="877887"/>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20588" y="3065929"/>
            <a:ext cx="3566160" cy="3211046"/>
          </a:xfrm>
        </p:spPr>
        <p:txBody>
          <a:bodyPr>
            <a:normAutofit/>
          </a:bodyPr>
          <a:lstStyle>
            <a:lvl1pPr>
              <a:defRPr sz="18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Text Placeholder 4"/>
          <p:cNvSpPr>
            <a:spLocks noGrp="1"/>
          </p:cNvSpPr>
          <p:nvPr>
            <p:ph type="body" sz="quarter" idx="3"/>
          </p:nvPr>
        </p:nvSpPr>
        <p:spPr>
          <a:xfrm>
            <a:off x="5147534" y="2017713"/>
            <a:ext cx="3566160" cy="877887"/>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47534" y="3065929"/>
            <a:ext cx="3566160" cy="3211046"/>
          </a:xfrm>
        </p:spPr>
        <p:txBody>
          <a:bodyPr>
            <a:normAutofit/>
          </a:bodyPr>
          <a:lstStyle>
            <a:lvl1pPr>
              <a:defRPr sz="18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15" name="Slide Number Placeholder 8"/>
          <p:cNvSpPr>
            <a:spLocks noGrp="1"/>
          </p:cNvSpPr>
          <p:nvPr>
            <p:ph type="sldNum" sz="quarter" idx="12"/>
          </p:nvPr>
        </p:nvSpPr>
        <p:spPr/>
        <p:txBody>
          <a:bodyPr/>
          <a:lstStyle>
            <a:lvl1pPr>
              <a:defRPr smtClean="0"/>
            </a:lvl1pPr>
          </a:lstStyle>
          <a:p>
            <a:pPr>
              <a:defRPr/>
            </a:pPr>
            <a:fld id="{5785EFB9-F46A-49F7-BF58-18E06DF01518}" type="slidenum">
              <a:rPr lang="en-US" smtClean="0"/>
              <a:pPr>
                <a:defRPr/>
              </a:pPr>
              <a:t>‹#›</a:t>
            </a:fld>
            <a:endParaRPr lang="en-US"/>
          </a:p>
        </p:txBody>
      </p:sp>
      <p:sp>
        <p:nvSpPr>
          <p:cNvPr id="16" name="Date Placeholder 1"/>
          <p:cNvSpPr>
            <a:spLocks noGrp="1"/>
          </p:cNvSpPr>
          <p:nvPr>
            <p:ph type="dt" sz="half" idx="10"/>
          </p:nvPr>
        </p:nvSpPr>
        <p:spPr>
          <a:xfrm>
            <a:off x="6615953" y="182563"/>
            <a:ext cx="2326341" cy="365125"/>
          </a:xfrm>
          <a:prstGeom prst="rect">
            <a:avLst/>
          </a:prstGeom>
        </p:spPr>
        <p:txBody>
          <a:bodyPr/>
          <a:lstStyle>
            <a:lvl1pPr fontAlgn="auto">
              <a:spcBef>
                <a:spcPts val="0"/>
              </a:spcBef>
              <a:spcAft>
                <a:spcPts val="0"/>
              </a:spcAft>
              <a:defRPr>
                <a:latin typeface="+mn-lt"/>
                <a:ea typeface="+mn-ea"/>
                <a:cs typeface="+mn-cs"/>
              </a:defRPr>
            </a:lvl1pPr>
          </a:lstStyle>
          <a:p>
            <a:pPr>
              <a:defRPr/>
            </a:pPr>
            <a:fld id="{CC23370E-478C-416F-A455-66A19F7B9B64}" type="datetime1">
              <a:rPr lang="en-US" smtClean="0"/>
              <a:pPr>
                <a:defRPr/>
              </a:pPr>
              <a:t>2/6/2022</a:t>
            </a:fld>
            <a:endParaRPr lang="en-US"/>
          </a:p>
        </p:txBody>
      </p:sp>
      <p:sp>
        <p:nvSpPr>
          <p:cNvPr id="17" name="Footer Placeholder 2"/>
          <p:cNvSpPr>
            <a:spLocks noGrp="1"/>
          </p:cNvSpPr>
          <p:nvPr>
            <p:ph type="ftr" sz="quarter" idx="11"/>
          </p:nvPr>
        </p:nvSpPr>
        <p:spPr>
          <a:xfrm>
            <a:off x="1350964" y="182563"/>
            <a:ext cx="5264989" cy="365125"/>
          </a:xfrm>
        </p:spPr>
        <p:txBody>
          <a:bodyPr/>
          <a:lstStyle>
            <a:lvl1pPr>
              <a:defRPr/>
            </a:lvl1pPr>
          </a:lstStyle>
          <a:p>
            <a:pPr>
              <a:defRPr/>
            </a:pPr>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5" name="Slide Number Placeholder 4"/>
          <p:cNvSpPr>
            <a:spLocks noGrp="1"/>
          </p:cNvSpPr>
          <p:nvPr>
            <p:ph type="sldNum" sz="quarter" idx="12"/>
          </p:nvPr>
        </p:nvSpPr>
        <p:spPr/>
        <p:txBody>
          <a:bodyPr/>
          <a:lstStyle>
            <a:lvl1pPr>
              <a:defRPr smtClean="0"/>
            </a:lvl1pPr>
          </a:lstStyle>
          <a:p>
            <a:pPr>
              <a:defRPr/>
            </a:pPr>
            <a:fld id="{44DF0D05-1B0C-4CB7-AC0F-12D156B9BBC5}" type="slidenum">
              <a:rPr lang="en-US" smtClean="0"/>
              <a:pPr>
                <a:defRPr/>
              </a:pPr>
              <a:t>‹#›</a:t>
            </a:fld>
            <a:endParaRPr lang="en-US"/>
          </a:p>
        </p:txBody>
      </p:sp>
      <p:sp>
        <p:nvSpPr>
          <p:cNvPr id="6" name="Date Placeholder 1"/>
          <p:cNvSpPr>
            <a:spLocks noGrp="1"/>
          </p:cNvSpPr>
          <p:nvPr>
            <p:ph type="dt" sz="half" idx="10"/>
          </p:nvPr>
        </p:nvSpPr>
        <p:spPr>
          <a:xfrm>
            <a:off x="6615953" y="182563"/>
            <a:ext cx="2326341" cy="365125"/>
          </a:xfrm>
          <a:prstGeom prst="rect">
            <a:avLst/>
          </a:prstGeom>
        </p:spPr>
        <p:txBody>
          <a:bodyPr/>
          <a:lstStyle>
            <a:lvl1pPr fontAlgn="auto">
              <a:spcBef>
                <a:spcPts val="0"/>
              </a:spcBef>
              <a:spcAft>
                <a:spcPts val="0"/>
              </a:spcAft>
              <a:defRPr>
                <a:latin typeface="+mn-lt"/>
                <a:ea typeface="+mn-ea"/>
                <a:cs typeface="+mn-cs"/>
              </a:defRPr>
            </a:lvl1pPr>
          </a:lstStyle>
          <a:p>
            <a:pPr>
              <a:defRPr/>
            </a:pPr>
            <a:fld id="{D4548F49-28D1-4213-832C-79260AB82BC6}" type="datetime1">
              <a:rPr lang="en-US" smtClean="0"/>
              <a:pPr>
                <a:defRPr/>
              </a:pPr>
              <a:t>2/6/2022</a:t>
            </a:fld>
            <a:endParaRPr lang="en-US"/>
          </a:p>
        </p:txBody>
      </p:sp>
      <p:sp>
        <p:nvSpPr>
          <p:cNvPr id="7" name="Footer Placeholder 2"/>
          <p:cNvSpPr>
            <a:spLocks noGrp="1"/>
          </p:cNvSpPr>
          <p:nvPr>
            <p:ph type="ftr" sz="quarter" idx="11"/>
          </p:nvPr>
        </p:nvSpPr>
        <p:spPr>
          <a:xfrm>
            <a:off x="1350964" y="182563"/>
            <a:ext cx="5264989" cy="365125"/>
          </a:xfrm>
        </p:spPr>
        <p:txBody>
          <a:bodyPr/>
          <a:lstStyle>
            <a:lvl1pPr>
              <a:defRPr/>
            </a:lvl1pPr>
          </a:lstStyle>
          <a:p>
            <a:pPr>
              <a:defRPr/>
            </a:pPr>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615953" y="182563"/>
            <a:ext cx="2326341" cy="365125"/>
          </a:xfrm>
          <a:prstGeom prst="rect">
            <a:avLst/>
          </a:prstGeom>
        </p:spPr>
        <p:txBody>
          <a:bodyPr/>
          <a:lstStyle>
            <a:lvl1pPr fontAlgn="auto">
              <a:spcBef>
                <a:spcPts val="0"/>
              </a:spcBef>
              <a:spcAft>
                <a:spcPts val="0"/>
              </a:spcAft>
              <a:defRPr>
                <a:latin typeface="+mn-lt"/>
                <a:ea typeface="+mn-ea"/>
                <a:cs typeface="+mn-cs"/>
              </a:defRPr>
            </a:lvl1pPr>
          </a:lstStyle>
          <a:p>
            <a:pPr>
              <a:defRPr/>
            </a:pPr>
            <a:fld id="{5942378D-46E1-48F2-B4B3-DBCA2AF3D265}" type="datetime1">
              <a:rPr lang="en-US" smtClean="0"/>
              <a:pPr>
                <a:defRPr/>
              </a:pPr>
              <a:t>2/6/2022</a:t>
            </a:fld>
            <a:endParaRPr lang="en-US"/>
          </a:p>
        </p:txBody>
      </p:sp>
      <p:sp>
        <p:nvSpPr>
          <p:cNvPr id="3" name="Footer Placeholder 2"/>
          <p:cNvSpPr>
            <a:spLocks noGrp="1"/>
          </p:cNvSpPr>
          <p:nvPr>
            <p:ph type="ftr" sz="quarter" idx="11"/>
          </p:nvPr>
        </p:nvSpPr>
        <p:spPr>
          <a:xfrm>
            <a:off x="1350964" y="182563"/>
            <a:ext cx="5264989" cy="365125"/>
          </a:xfrm>
        </p:spPr>
        <p:txBody>
          <a:bodyPr/>
          <a:lstStyle>
            <a:lvl1pPr>
              <a:defRPr/>
            </a:lvl1pPr>
          </a:lstStyle>
          <a:p>
            <a:pPr>
              <a:defRPr/>
            </a:pPr>
            <a:endParaRPr lang="en-US"/>
          </a:p>
        </p:txBody>
      </p:sp>
      <p:sp>
        <p:nvSpPr>
          <p:cNvPr id="4" name="Slide Number Placeholder 3"/>
          <p:cNvSpPr>
            <a:spLocks noGrp="1"/>
          </p:cNvSpPr>
          <p:nvPr>
            <p:ph type="sldNum" sz="quarter" idx="12"/>
          </p:nvPr>
        </p:nvSpPr>
        <p:spPr/>
        <p:txBody>
          <a:bodyPr/>
          <a:lstStyle>
            <a:lvl1pPr>
              <a:defRPr smtClean="0"/>
            </a:lvl1pPr>
          </a:lstStyle>
          <a:p>
            <a:pPr>
              <a:defRPr/>
            </a:pPr>
            <a:fld id="{97F00CBA-3F01-492A-9EBF-D9524B3D5C01}" type="slidenum">
              <a:rPr lang="en-US" smtClean="0"/>
              <a:pPr>
                <a:defRPr/>
              </a:pPr>
              <a:t>‹#›</a:t>
            </a:fld>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0" y="1124712"/>
            <a:ext cx="8915400" cy="914400"/>
          </a:xfrm>
          <a:solidFill>
            <a:schemeClr val="tx2"/>
          </a:solidFill>
        </p:spPr>
        <p:txBody>
          <a:bodyPr rtlCol="0">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US"/>
              <a:t>Click to edit Master title style</a:t>
            </a:r>
            <a:endParaRPr/>
          </a:p>
        </p:txBody>
      </p:sp>
      <p:sp>
        <p:nvSpPr>
          <p:cNvPr id="3" name="Content Placeholder 2"/>
          <p:cNvSpPr>
            <a:spLocks noGrp="1"/>
          </p:cNvSpPr>
          <p:nvPr>
            <p:ph idx="1"/>
          </p:nvPr>
        </p:nvSpPr>
        <p:spPr>
          <a:xfrm>
            <a:off x="5147534" y="2590800"/>
            <a:ext cx="3566160" cy="3686175"/>
          </a:xfrm>
        </p:spPr>
        <p:txBody>
          <a:bodyPr/>
          <a:lstStyle>
            <a:lvl1pPr>
              <a:defRPr sz="1800"/>
            </a:lvl1pPr>
            <a:lvl2pPr>
              <a:defRPr sz="1800"/>
            </a:lvl2pPr>
            <a:lvl3pPr>
              <a:defRPr sz="1800"/>
            </a:lvl3pPr>
            <a:lvl4pPr>
              <a:defRPr sz="1800"/>
            </a:lvl4pPr>
            <a:lvl5pPr>
              <a:defRPr sz="1800"/>
            </a:lvl5pPr>
            <a:lvl6pPr marL="2055813" indent="-344488">
              <a:defRPr sz="2000"/>
            </a:lvl6pPr>
            <a:lvl7pPr marL="2055813" indent="-344488">
              <a:defRPr sz="2000"/>
            </a:lvl7pPr>
            <a:lvl8pPr marL="2055813" indent="-344488">
              <a:defRPr sz="2000"/>
            </a:lvl8pPr>
            <a:lvl9pPr marL="2055813" indent="-344488">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Text Placeholder 3"/>
          <p:cNvSpPr>
            <a:spLocks noGrp="1"/>
          </p:cNvSpPr>
          <p:nvPr>
            <p:ph type="body" sz="half" idx="2"/>
          </p:nvPr>
        </p:nvSpPr>
        <p:spPr>
          <a:xfrm>
            <a:off x="900952" y="2039111"/>
            <a:ext cx="3566160" cy="4224528"/>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274320" rIns="274320" bIns="274320" rtlCol="0">
            <a:normAutofit/>
          </a:bodyPr>
          <a:lstStyle>
            <a:lvl1pPr marL="0" indent="0" algn="l" defTabSz="914400" rtl="0" eaLnBrk="1" latinLnBrk="0" hangingPunct="1">
              <a:spcBef>
                <a:spcPts val="20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580188" y="188913"/>
            <a:ext cx="2133600" cy="365125"/>
          </a:xfrm>
          <a:prstGeom prst="rect">
            <a:avLst/>
          </a:prstGeom>
        </p:spPr>
        <p:txBody>
          <a:bodyPr/>
          <a:lstStyle>
            <a:lvl1pPr fontAlgn="auto">
              <a:spcBef>
                <a:spcPts val="0"/>
              </a:spcBef>
              <a:spcAft>
                <a:spcPts val="0"/>
              </a:spcAft>
              <a:defRPr>
                <a:latin typeface="+mn-lt"/>
                <a:ea typeface="+mn-ea"/>
                <a:cs typeface="+mn-cs"/>
              </a:defRPr>
            </a:lvl1pPr>
          </a:lstStyle>
          <a:p>
            <a:pPr>
              <a:defRPr/>
            </a:pPr>
            <a:fld id="{5094C84F-18B2-4769-9CDF-8168C6A3B370}" type="datetime1">
              <a:rPr lang="en-US" smtClean="0"/>
              <a:pPr>
                <a:defRPr/>
              </a:pPr>
              <a:t>2/6/2022</a:t>
            </a:fld>
            <a:endParaRPr lang="en-US"/>
          </a:p>
        </p:txBody>
      </p:sp>
      <p:sp>
        <p:nvSpPr>
          <p:cNvPr id="6" name="Footer Placeholder 5"/>
          <p:cNvSpPr>
            <a:spLocks noGrp="1"/>
          </p:cNvSpPr>
          <p:nvPr>
            <p:ph type="ftr" sz="quarter" idx="11"/>
          </p:nvPr>
        </p:nvSpPr>
        <p:spPr>
          <a:xfrm>
            <a:off x="1350963" y="182563"/>
            <a:ext cx="5229225" cy="365125"/>
          </a:xfrm>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smtClean="0"/>
            </a:lvl1pPr>
          </a:lstStyle>
          <a:p>
            <a:pPr>
              <a:defRPr/>
            </a:pPr>
            <a:fld id="{E9AD7510-95D8-43C6-9A99-B3B5D5FCEE20}" type="slidenum">
              <a:rPr lang="en-US" smtClean="0"/>
              <a:pPr>
                <a:defRPr/>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0" y="1124712"/>
            <a:ext cx="8915400" cy="914400"/>
          </a:xfrm>
          <a:solidFill>
            <a:schemeClr val="tx2"/>
          </a:solidFill>
        </p:spPr>
        <p:txBody>
          <a:bodyPr rtlCol="0">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US"/>
              <a:t>Click to edit Master title style</a:t>
            </a:r>
            <a:endParaRPr/>
          </a:p>
        </p:txBody>
      </p:sp>
      <p:sp>
        <p:nvSpPr>
          <p:cNvPr id="3" name="Picture Placeholder 2"/>
          <p:cNvSpPr>
            <a:spLocks noGrp="1"/>
          </p:cNvSpPr>
          <p:nvPr>
            <p:ph type="pic" idx="1"/>
          </p:nvPr>
        </p:nvSpPr>
        <p:spPr>
          <a:xfrm>
            <a:off x="5487987" y="2048256"/>
            <a:ext cx="3427413" cy="4206240"/>
          </a:xfrm>
        </p:spPr>
        <p:txBody>
          <a:bodyPr rtlCol="0">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noProof="0"/>
          </a:p>
        </p:txBody>
      </p:sp>
      <p:sp>
        <p:nvSpPr>
          <p:cNvPr id="4" name="Text Placeholder 3"/>
          <p:cNvSpPr>
            <a:spLocks noGrp="1"/>
          </p:cNvSpPr>
          <p:nvPr>
            <p:ph type="body" sz="half" idx="2"/>
          </p:nvPr>
        </p:nvSpPr>
        <p:spPr>
          <a:xfrm>
            <a:off x="914400" y="2039112"/>
            <a:ext cx="4572000" cy="4224528"/>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274320" rIns="274320" bIns="274320" rtlCol="0">
            <a:normAutofit/>
          </a:bodyPr>
          <a:lstStyle>
            <a:lvl1pPr marL="0" indent="0">
              <a:buNone/>
              <a:defRPr sz="1800" kern="1200">
                <a:solidFill>
                  <a:schemeClr val="tx1">
                    <a:lumMod val="65000"/>
                    <a:lumOff val="3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580188" y="188913"/>
            <a:ext cx="2133600" cy="365125"/>
          </a:xfrm>
          <a:prstGeom prst="rect">
            <a:avLst/>
          </a:prstGeom>
        </p:spPr>
        <p:txBody>
          <a:bodyPr/>
          <a:lstStyle>
            <a:lvl1pPr fontAlgn="auto">
              <a:spcBef>
                <a:spcPts val="0"/>
              </a:spcBef>
              <a:spcAft>
                <a:spcPts val="0"/>
              </a:spcAft>
              <a:defRPr>
                <a:latin typeface="+mn-lt"/>
                <a:ea typeface="+mn-ea"/>
                <a:cs typeface="+mn-cs"/>
              </a:defRPr>
            </a:lvl1pPr>
          </a:lstStyle>
          <a:p>
            <a:pPr>
              <a:defRPr/>
            </a:pPr>
            <a:fld id="{DADFD38E-03C8-4EDB-91ED-D22D6C9D87AA}" type="datetime1">
              <a:rPr lang="en-US" smtClean="0"/>
              <a:pPr>
                <a:defRPr/>
              </a:pPr>
              <a:t>2/6/2022</a:t>
            </a:fld>
            <a:endParaRPr lang="en-US"/>
          </a:p>
        </p:txBody>
      </p:sp>
      <p:sp>
        <p:nvSpPr>
          <p:cNvPr id="6" name="Footer Placeholder 5"/>
          <p:cNvSpPr>
            <a:spLocks noGrp="1"/>
          </p:cNvSpPr>
          <p:nvPr>
            <p:ph type="ftr" sz="quarter" idx="11"/>
          </p:nvPr>
        </p:nvSpPr>
        <p:spPr>
          <a:xfrm>
            <a:off x="1350963" y="182563"/>
            <a:ext cx="5229225" cy="365125"/>
          </a:xfrm>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smtClean="0"/>
            </a:lvl1pPr>
          </a:lstStyle>
          <a:p>
            <a:pPr>
              <a:defRPr/>
            </a:pPr>
            <a:fld id="{BF32EBA0-2550-40C6-A4CC-AC3AF4CE7464}" type="slidenum">
              <a:rPr lang="en-US" smtClean="0"/>
              <a:pPr>
                <a:defRPr/>
              </a:pPr>
              <a:t>‹#›</a:t>
            </a:fld>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Picture above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ormAutofit/>
          </a:bodyPr>
          <a:lstStyle>
            <a:lvl1pPr>
              <a:defRPr sz="2400"/>
            </a:lvl1pPr>
          </a:lstStyle>
          <a:p>
            <a:r>
              <a:rPr lang="en-US"/>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9" name="Picture Placeholder 8"/>
          <p:cNvSpPr>
            <a:spLocks noGrp="1"/>
          </p:cNvSpPr>
          <p:nvPr>
            <p:ph type="pic" sz="quarter" idx="13"/>
          </p:nvPr>
        </p:nvSpPr>
        <p:spPr>
          <a:xfrm>
            <a:off x="927100" y="1129553"/>
            <a:ext cx="7988300" cy="2980944"/>
          </a:xfrm>
        </p:spPr>
        <p:txBody>
          <a:bodyPr rtlCol="0">
            <a:normAutofit/>
          </a:bodyPr>
          <a:lstStyle>
            <a:lvl1pPr marL="0" indent="0">
              <a:buNone/>
              <a:defRPr sz="1800"/>
            </a:lvl1pPr>
          </a:lstStyle>
          <a:p>
            <a:pPr lvl="0"/>
            <a:r>
              <a:rPr lang="en-US" noProof="0"/>
              <a:t>Click icon to add picture</a:t>
            </a:r>
            <a:endParaRPr noProof="0"/>
          </a:p>
        </p:txBody>
      </p:sp>
      <p:sp>
        <p:nvSpPr>
          <p:cNvPr id="5" name="Date Placeholder 3"/>
          <p:cNvSpPr>
            <a:spLocks noGrp="1"/>
          </p:cNvSpPr>
          <p:nvPr>
            <p:ph type="dt" sz="half" idx="14"/>
          </p:nvPr>
        </p:nvSpPr>
        <p:spPr>
          <a:xfrm>
            <a:off x="6589060" y="182563"/>
            <a:ext cx="2326340" cy="365125"/>
          </a:xfrm>
          <a:prstGeom prst="rect">
            <a:avLst/>
          </a:prstGeom>
        </p:spPr>
        <p:txBody>
          <a:bodyPr/>
          <a:lstStyle>
            <a:lvl1pPr fontAlgn="auto">
              <a:spcBef>
                <a:spcPts val="0"/>
              </a:spcBef>
              <a:spcAft>
                <a:spcPts val="0"/>
              </a:spcAft>
              <a:defRPr>
                <a:latin typeface="+mn-lt"/>
                <a:ea typeface="+mn-ea"/>
                <a:cs typeface="+mn-cs"/>
              </a:defRPr>
            </a:lvl1pPr>
          </a:lstStyle>
          <a:p>
            <a:pPr>
              <a:defRPr/>
            </a:pPr>
            <a:fld id="{67EAA06A-7F25-44D8-8927-AD0A4FB8D3DB}" type="datetime1">
              <a:rPr lang="en-US" smtClean="0"/>
              <a:pPr>
                <a:defRPr/>
              </a:pPr>
              <a:t>2/6/2022</a:t>
            </a:fld>
            <a:endParaRPr lang="en-US"/>
          </a:p>
        </p:txBody>
      </p:sp>
      <p:sp>
        <p:nvSpPr>
          <p:cNvPr id="6" name="Footer Placeholder 4"/>
          <p:cNvSpPr>
            <a:spLocks noGrp="1"/>
          </p:cNvSpPr>
          <p:nvPr>
            <p:ph type="ftr" sz="quarter" idx="15"/>
          </p:nvPr>
        </p:nvSpPr>
        <p:spPr>
          <a:xfrm>
            <a:off x="1350964" y="182563"/>
            <a:ext cx="5238096" cy="365125"/>
          </a:xfrm>
        </p:spPr>
        <p:txBody>
          <a:bodyPr/>
          <a:lstStyle>
            <a:lvl1pPr>
              <a:defRPr/>
            </a:lvl1pPr>
          </a:lstStyle>
          <a:p>
            <a:pPr>
              <a:defRPr/>
            </a:pPr>
            <a:endParaRPr lang="en-US"/>
          </a:p>
        </p:txBody>
      </p:sp>
    </p:spTree>
  </p:cSld>
  <p:clrMapOvr>
    <a:masterClrMapping/>
  </p:clrMapOvr>
  <p:hf hdr="0" ftr="0" dt="0"/>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ormAutofit/>
          </a:bodyPr>
          <a:lstStyle>
            <a:lvl1pPr>
              <a:defRPr sz="2400"/>
            </a:lvl1pPr>
          </a:lstStyle>
          <a:p>
            <a:r>
              <a:rPr lang="en-US"/>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9" name="Picture Placeholder 8"/>
          <p:cNvSpPr>
            <a:spLocks noGrp="1"/>
          </p:cNvSpPr>
          <p:nvPr>
            <p:ph type="pic" sz="quarter" idx="13"/>
          </p:nvPr>
        </p:nvSpPr>
        <p:spPr>
          <a:xfrm>
            <a:off x="927100" y="1129553"/>
            <a:ext cx="3986784" cy="2980944"/>
          </a:xfrm>
        </p:spPr>
        <p:txBody>
          <a:bodyPr rtlCol="0">
            <a:normAutofit/>
          </a:bodyPr>
          <a:lstStyle>
            <a:lvl1pPr marL="0" indent="0">
              <a:buNone/>
              <a:defRPr sz="1800"/>
            </a:lvl1pPr>
          </a:lstStyle>
          <a:p>
            <a:pPr lvl="0"/>
            <a:r>
              <a:rPr lang="en-US" noProof="0"/>
              <a:t>Click icon to add picture</a:t>
            </a:r>
            <a:endParaRPr noProof="0"/>
          </a:p>
        </p:txBody>
      </p:sp>
      <p:sp>
        <p:nvSpPr>
          <p:cNvPr id="7" name="Picture Placeholder 8"/>
          <p:cNvSpPr>
            <a:spLocks noGrp="1"/>
          </p:cNvSpPr>
          <p:nvPr>
            <p:ph type="pic" sz="quarter" idx="14"/>
          </p:nvPr>
        </p:nvSpPr>
        <p:spPr>
          <a:xfrm>
            <a:off x="4928616" y="1129553"/>
            <a:ext cx="3986784" cy="2980944"/>
          </a:xfrm>
        </p:spPr>
        <p:txBody>
          <a:bodyPr rtlCol="0">
            <a:normAutofit/>
          </a:bodyPr>
          <a:lstStyle>
            <a:lvl1pPr marL="0" indent="0">
              <a:buNone/>
              <a:defRPr sz="1800"/>
            </a:lvl1pPr>
          </a:lstStyle>
          <a:p>
            <a:pPr lvl="0"/>
            <a:r>
              <a:rPr lang="en-US" noProof="0"/>
              <a:t>Click icon to add picture</a:t>
            </a:r>
            <a:endParaRPr noProof="0"/>
          </a:p>
        </p:txBody>
      </p:sp>
      <p:sp>
        <p:nvSpPr>
          <p:cNvPr id="6" name="Date Placeholder 3"/>
          <p:cNvSpPr>
            <a:spLocks noGrp="1"/>
          </p:cNvSpPr>
          <p:nvPr>
            <p:ph type="dt" sz="half" idx="15"/>
          </p:nvPr>
        </p:nvSpPr>
        <p:spPr>
          <a:xfrm>
            <a:off x="6580188" y="188913"/>
            <a:ext cx="2335212" cy="365125"/>
          </a:xfrm>
          <a:prstGeom prst="rect">
            <a:avLst/>
          </a:prstGeom>
        </p:spPr>
        <p:txBody>
          <a:bodyPr/>
          <a:lstStyle>
            <a:lvl1pPr fontAlgn="auto">
              <a:spcBef>
                <a:spcPts val="0"/>
              </a:spcBef>
              <a:spcAft>
                <a:spcPts val="0"/>
              </a:spcAft>
              <a:defRPr>
                <a:latin typeface="+mn-lt"/>
                <a:ea typeface="+mn-ea"/>
                <a:cs typeface="+mn-cs"/>
              </a:defRPr>
            </a:lvl1pPr>
          </a:lstStyle>
          <a:p>
            <a:pPr>
              <a:defRPr/>
            </a:pPr>
            <a:fld id="{67EAA06A-7F25-44D8-8927-AD0A4FB8D3DB}" type="datetime1">
              <a:rPr lang="en-US" smtClean="0"/>
              <a:pPr>
                <a:defRPr/>
              </a:pPr>
              <a:t>2/6/2022</a:t>
            </a:fld>
            <a:endParaRPr lang="en-US"/>
          </a:p>
        </p:txBody>
      </p:sp>
      <p:sp>
        <p:nvSpPr>
          <p:cNvPr id="8" name="Footer Placeholder 4"/>
          <p:cNvSpPr>
            <a:spLocks noGrp="1"/>
          </p:cNvSpPr>
          <p:nvPr>
            <p:ph type="ftr" sz="quarter" idx="16"/>
          </p:nvPr>
        </p:nvSpPr>
        <p:spPr>
          <a:xfrm>
            <a:off x="1350963" y="182563"/>
            <a:ext cx="5229225" cy="365125"/>
          </a:xfrm>
        </p:spPr>
        <p:txBody>
          <a:bodyPr/>
          <a:lstStyle>
            <a:lvl1pPr>
              <a:defRPr/>
            </a:lvl1pPr>
          </a:lstStyle>
          <a:p>
            <a:pPr>
              <a:defRPr/>
            </a:pPr>
            <a:endParaRPr lang="en-US"/>
          </a:p>
        </p:txBody>
      </p:sp>
    </p:spTree>
  </p:cSld>
  <p:clrMapOvr>
    <a:masterClrMapping/>
  </p:clrMapOvr>
  <p:hf hdr="0" ftr="0" dt="0"/>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ormAutofit/>
          </a:bodyPr>
          <a:lstStyle>
            <a:lvl1pPr>
              <a:defRPr sz="2400"/>
            </a:lvl1pPr>
          </a:lstStyle>
          <a:p>
            <a:r>
              <a:rPr lang="en-US"/>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9" name="Picture Placeholder 8"/>
          <p:cNvSpPr>
            <a:spLocks noGrp="1"/>
          </p:cNvSpPr>
          <p:nvPr>
            <p:ph type="pic" sz="quarter" idx="13"/>
          </p:nvPr>
        </p:nvSpPr>
        <p:spPr>
          <a:xfrm>
            <a:off x="927100" y="1129553"/>
            <a:ext cx="6601968" cy="2980944"/>
          </a:xfrm>
        </p:spPr>
        <p:txBody>
          <a:bodyPr rtlCol="0">
            <a:normAutofit/>
          </a:bodyPr>
          <a:lstStyle>
            <a:lvl1pPr marL="0" indent="0">
              <a:buNone/>
              <a:defRPr sz="1800"/>
            </a:lvl1pPr>
          </a:lstStyle>
          <a:p>
            <a:pPr lvl="0"/>
            <a:r>
              <a:rPr lang="en-US" noProof="0"/>
              <a:t>Click icon to add picture</a:t>
            </a:r>
            <a:endParaRPr noProof="0"/>
          </a:p>
        </p:txBody>
      </p:sp>
      <p:sp>
        <p:nvSpPr>
          <p:cNvPr id="7" name="Picture Placeholder 8"/>
          <p:cNvSpPr>
            <a:spLocks noGrp="1"/>
          </p:cNvSpPr>
          <p:nvPr>
            <p:ph type="pic" sz="quarter" idx="14"/>
          </p:nvPr>
        </p:nvSpPr>
        <p:spPr>
          <a:xfrm>
            <a:off x="7543800" y="1129553"/>
            <a:ext cx="1371600" cy="1481328"/>
          </a:xfrm>
        </p:spPr>
        <p:txBody>
          <a:bodyPr rtlCol="0">
            <a:normAutofit/>
          </a:bodyPr>
          <a:lstStyle>
            <a:lvl1pPr marL="0" indent="0">
              <a:buNone/>
              <a:defRPr sz="1800"/>
            </a:lvl1pPr>
          </a:lstStyle>
          <a:p>
            <a:pPr lvl="0"/>
            <a:r>
              <a:rPr lang="en-US" noProof="0"/>
              <a:t>Click icon to add picture</a:t>
            </a:r>
            <a:endParaRPr noProof="0"/>
          </a:p>
        </p:txBody>
      </p:sp>
      <p:sp>
        <p:nvSpPr>
          <p:cNvPr id="8" name="Picture Placeholder 8"/>
          <p:cNvSpPr>
            <a:spLocks noGrp="1"/>
          </p:cNvSpPr>
          <p:nvPr>
            <p:ph type="pic" sz="quarter" idx="15"/>
          </p:nvPr>
        </p:nvSpPr>
        <p:spPr>
          <a:xfrm>
            <a:off x="7543800" y="2629169"/>
            <a:ext cx="1371600" cy="1481328"/>
          </a:xfrm>
        </p:spPr>
        <p:txBody>
          <a:bodyPr rtlCol="0">
            <a:normAutofit/>
          </a:bodyPr>
          <a:lstStyle>
            <a:lvl1pPr marL="0" indent="0">
              <a:buNone/>
              <a:defRPr sz="1800"/>
            </a:lvl1pPr>
          </a:lstStyle>
          <a:p>
            <a:pPr lvl="0"/>
            <a:r>
              <a:rPr lang="en-US" noProof="0"/>
              <a:t>Click icon to add picture</a:t>
            </a:r>
            <a:endParaRPr noProof="0"/>
          </a:p>
        </p:txBody>
      </p:sp>
      <p:sp>
        <p:nvSpPr>
          <p:cNvPr id="10" name="Date Placeholder 3"/>
          <p:cNvSpPr>
            <a:spLocks noGrp="1"/>
          </p:cNvSpPr>
          <p:nvPr>
            <p:ph type="dt" sz="half" idx="16"/>
          </p:nvPr>
        </p:nvSpPr>
        <p:spPr>
          <a:xfrm>
            <a:off x="6580188" y="188913"/>
            <a:ext cx="2335212" cy="365125"/>
          </a:xfrm>
          <a:prstGeom prst="rect">
            <a:avLst/>
          </a:prstGeom>
        </p:spPr>
        <p:txBody>
          <a:bodyPr/>
          <a:lstStyle>
            <a:lvl1pPr fontAlgn="auto">
              <a:spcBef>
                <a:spcPts val="0"/>
              </a:spcBef>
              <a:spcAft>
                <a:spcPts val="0"/>
              </a:spcAft>
              <a:defRPr>
                <a:latin typeface="+mn-lt"/>
                <a:ea typeface="+mn-ea"/>
                <a:cs typeface="+mn-cs"/>
              </a:defRPr>
            </a:lvl1pPr>
          </a:lstStyle>
          <a:p>
            <a:pPr>
              <a:defRPr/>
            </a:pPr>
            <a:fld id="{67EAA06A-7F25-44D8-8927-AD0A4FB8D3DB}" type="datetime1">
              <a:rPr lang="en-US" smtClean="0"/>
              <a:pPr>
                <a:defRPr/>
              </a:pPr>
              <a:t>2/6/2022</a:t>
            </a:fld>
            <a:endParaRPr lang="en-US"/>
          </a:p>
        </p:txBody>
      </p:sp>
      <p:sp>
        <p:nvSpPr>
          <p:cNvPr id="11" name="Footer Placeholder 4"/>
          <p:cNvSpPr>
            <a:spLocks noGrp="1"/>
          </p:cNvSpPr>
          <p:nvPr>
            <p:ph type="ftr" sz="quarter" idx="17"/>
          </p:nvPr>
        </p:nvSpPr>
        <p:spPr>
          <a:xfrm>
            <a:off x="1350963" y="182563"/>
            <a:ext cx="5229225" cy="365125"/>
          </a:xfrm>
        </p:spPr>
        <p:txBody>
          <a:bodyPr/>
          <a:lstStyle>
            <a:lvl1pPr>
              <a:defRPr/>
            </a:lvl1pPr>
          </a:lstStyle>
          <a:p>
            <a:pPr>
              <a:defRPr/>
            </a:pPr>
            <a:endParaRPr lang="en-US"/>
          </a:p>
        </p:txBody>
      </p:sp>
    </p:spTree>
  </p:cSld>
  <p:clrMapOvr>
    <a:masterClrMapping/>
  </p:clrMapOvr>
  <p:hf hdr="0" ftr="0" dt="0"/>
</p:sldLayout>
</file>

<file path=ppt/slideLayouts/slideLayout4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a:xfrm>
            <a:off x="6783388" y="182563"/>
            <a:ext cx="2130425" cy="365125"/>
          </a:xfrm>
          <a:prstGeom prst="rect">
            <a:avLst/>
          </a:prstGeom>
        </p:spPr>
        <p:txBody>
          <a:bodyPr/>
          <a:lstStyle>
            <a:lvl1pPr fontAlgn="auto">
              <a:spcBef>
                <a:spcPts val="0"/>
              </a:spcBef>
              <a:spcAft>
                <a:spcPts val="0"/>
              </a:spcAft>
              <a:defRPr>
                <a:latin typeface="+mn-lt"/>
                <a:ea typeface="+mn-ea"/>
                <a:cs typeface="+mn-cs"/>
              </a:defRPr>
            </a:lvl1pPr>
          </a:lstStyle>
          <a:p>
            <a:pPr>
              <a:defRPr/>
            </a:pPr>
            <a:fld id="{E2EE8599-D40E-4376-92C5-190BB5FD1ACF}" type="datetime1">
              <a:rPr lang="en-US" smtClean="0"/>
              <a:pPr>
                <a:defRPr/>
              </a:pPr>
              <a:t>2/6/2022</a:t>
            </a:fld>
            <a:endParaRPr lang="en-US"/>
          </a:p>
        </p:txBody>
      </p:sp>
      <p:sp>
        <p:nvSpPr>
          <p:cNvPr id="5" name="Footer Placeholder 4"/>
          <p:cNvSpPr>
            <a:spLocks noGrp="1"/>
          </p:cNvSpPr>
          <p:nvPr>
            <p:ph type="ftr" sz="quarter" idx="11"/>
          </p:nvPr>
        </p:nvSpPr>
        <p:spPr>
          <a:xfrm>
            <a:off x="1350963" y="182563"/>
            <a:ext cx="5432425" cy="365125"/>
          </a:xfrm>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smtClean="0"/>
            </a:lvl1pPr>
          </a:lstStyle>
          <a:p>
            <a:pPr>
              <a:defRPr/>
            </a:pPr>
            <a:fld id="{55022298-5D47-4320-8BAB-2C0C31EBFF91}" type="slidenum">
              <a:rPr lang="en-US" smtClean="0"/>
              <a:pPr>
                <a:defRPr/>
              </a:pPr>
              <a:t>‹#›</a:t>
            </a:fld>
            <a:endParaRPr 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87553" y="1129554"/>
            <a:ext cx="914400" cy="5533278"/>
          </a:xfrm>
        </p:spPr>
        <p:txBody>
          <a:bodyPr vert="eaVert" lIns="274320" tIns="685800" bIns="685800"/>
          <a:lstStyle/>
          <a:p>
            <a:r>
              <a:rPr lang="en-US"/>
              <a:t>Click to edit Master title style</a:t>
            </a:r>
            <a:endParaRPr/>
          </a:p>
        </p:txBody>
      </p:sp>
      <p:sp>
        <p:nvSpPr>
          <p:cNvPr id="3" name="Vertical Text Placeholder 2"/>
          <p:cNvSpPr>
            <a:spLocks noGrp="1"/>
          </p:cNvSpPr>
          <p:nvPr>
            <p:ph type="body" orient="vert" idx="1"/>
          </p:nvPr>
        </p:nvSpPr>
        <p:spPr>
          <a:xfrm>
            <a:off x="1117600" y="1734671"/>
            <a:ext cx="6426200" cy="4542304"/>
          </a:xfrm>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a:xfrm>
            <a:off x="6783388" y="182563"/>
            <a:ext cx="2118565" cy="365125"/>
          </a:xfrm>
          <a:prstGeom prst="rect">
            <a:avLst/>
          </a:prstGeom>
        </p:spPr>
        <p:txBody>
          <a:bodyPr/>
          <a:lstStyle>
            <a:lvl1pPr fontAlgn="auto">
              <a:spcBef>
                <a:spcPts val="0"/>
              </a:spcBef>
              <a:spcAft>
                <a:spcPts val="0"/>
              </a:spcAft>
              <a:defRPr>
                <a:latin typeface="+mn-lt"/>
                <a:ea typeface="+mn-ea"/>
                <a:cs typeface="+mn-cs"/>
              </a:defRPr>
            </a:lvl1pPr>
          </a:lstStyle>
          <a:p>
            <a:pPr>
              <a:defRPr/>
            </a:pPr>
            <a:fld id="{00B71525-F69B-4D7C-8A3D-84E00B0A96B7}" type="datetime1">
              <a:rPr lang="en-US" smtClean="0"/>
              <a:pPr>
                <a:defRPr/>
              </a:pPr>
              <a:t>2/6/2022</a:t>
            </a:fld>
            <a:endParaRPr lang="en-US"/>
          </a:p>
        </p:txBody>
      </p:sp>
      <p:sp>
        <p:nvSpPr>
          <p:cNvPr id="5" name="Footer Placeholder 4"/>
          <p:cNvSpPr>
            <a:spLocks noGrp="1"/>
          </p:cNvSpPr>
          <p:nvPr>
            <p:ph type="ftr" sz="quarter" idx="11"/>
          </p:nvPr>
        </p:nvSpPr>
        <p:spPr>
          <a:xfrm>
            <a:off x="1350963" y="182563"/>
            <a:ext cx="5432425" cy="365125"/>
          </a:xfrm>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smtClean="0"/>
            </a:lvl1pPr>
          </a:lstStyle>
          <a:p>
            <a:pPr>
              <a:defRPr/>
            </a:pPr>
            <a:fld id="{ED0668D4-5B0B-4322-948F-E0BB6EBFBC61}"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Date Placeholder 6"/>
          <p:cNvSpPr>
            <a:spLocks noGrp="1"/>
          </p:cNvSpPr>
          <p:nvPr>
            <p:ph type="dt" sz="half" idx="10"/>
          </p:nvPr>
        </p:nvSpPr>
        <p:spPr/>
        <p:txBody>
          <a:bodyPr/>
          <a:lstStyle/>
          <a:p>
            <a:fld id="{C74B3496-728B-40CA-960B-E739CAC5206E}" type="datetimeFigureOut">
              <a:rPr lang="el-GR" smtClean="0"/>
              <a:pPr/>
              <a:t>6/2/2022</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E5203BD2-75BF-4FEE-B2D3-7B334EAAF860}" type="slidenum">
              <a:rPr lang="el-GR" smtClean="0"/>
              <a:pPr/>
              <a:t>‹#›</a:t>
            </a:fld>
            <a:endParaRPr lang="el-G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ext Placeholder 2"/>
          <p:cNvSpPr>
            <a:spLocks noGrp="1"/>
          </p:cNvSpPr>
          <p:nvPr>
            <p:ph type="body"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dt" sz="half" idx="10"/>
          </p:nvPr>
        </p:nvSpPr>
        <p:spPr>
          <a:xfrm>
            <a:off x="685800" y="6248400"/>
            <a:ext cx="1905000" cy="457200"/>
          </a:xfrm>
          <a:prstGeom prst="rect">
            <a:avLst/>
          </a:prstGeom>
          <a:ln/>
        </p:spPr>
        <p:txBody>
          <a:bodyPr/>
          <a:lstStyle>
            <a:lvl1pPr>
              <a:defRPr/>
            </a:lvl1pPr>
          </a:lstStyle>
          <a:p>
            <a:pPr>
              <a:defRPr/>
            </a:pPr>
            <a:fld id="{452459F6-B17C-4F27-A9B4-412D7D8C681D}" type="datetime1">
              <a:rPr lang="en-US"/>
              <a:pPr>
                <a:defRPr/>
              </a:pPr>
              <a:t>2/6/2022</a:t>
            </a:fld>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58D1B34D-0AE1-4F79-BF3A-89FC1229313D}" type="slidenum">
              <a:rPr lang="en-US"/>
              <a:pPr>
                <a:defRPr/>
              </a:pPr>
              <a:t>‹#›</a:t>
            </a:fld>
            <a:endParaRPr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l-GR"/>
          </a:p>
        </p:txBody>
      </p:sp>
      <p:sp>
        <p:nvSpPr>
          <p:cNvPr id="4" name="Date Placeholder 3"/>
          <p:cNvSpPr>
            <a:spLocks noGrp="1"/>
          </p:cNvSpPr>
          <p:nvPr>
            <p:ph type="dt" sz="half" idx="10"/>
          </p:nvPr>
        </p:nvSpPr>
        <p:spPr/>
        <p:txBody>
          <a:bodyPr/>
          <a:lstStyle/>
          <a:p>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5203BD2-75BF-4FEE-B2D3-7B334EAAF860}" type="slidenum">
              <a:rPr lang="el-GR" smtClean="0"/>
              <a:pPr/>
              <a:t>‹#›</a:t>
            </a:fld>
            <a:endParaRPr lang="el-G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5203BD2-75BF-4FEE-B2D3-7B334EAAF860}" type="slidenum">
              <a:rPr lang="el-GR" smtClean="0"/>
              <a:pPr/>
              <a:t>‹#›</a:t>
            </a:fld>
            <a:endParaRPr lang="el-G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5203BD2-75BF-4FEE-B2D3-7B334EAAF860}" type="slidenum">
              <a:rPr lang="el-GR" smtClean="0"/>
              <a:pPr/>
              <a:t>‹#›</a:t>
            </a:fld>
            <a:endParaRPr lang="el-G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Date Placeholder 4"/>
          <p:cNvSpPr>
            <a:spLocks noGrp="1"/>
          </p:cNvSpPr>
          <p:nvPr>
            <p:ph type="dt" sz="half" idx="10"/>
          </p:nvPr>
        </p:nvSpPr>
        <p:spPr/>
        <p:txBody>
          <a:bodyPr/>
          <a:lstStyle/>
          <a:p>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5203BD2-75BF-4FEE-B2D3-7B334EAAF860}" type="slidenum">
              <a:rPr lang="el-GR" smtClean="0"/>
              <a:pPr/>
              <a:t>‹#›</a:t>
            </a:fld>
            <a:endParaRPr lang="el-G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Date Placeholder 6"/>
          <p:cNvSpPr>
            <a:spLocks noGrp="1"/>
          </p:cNvSpPr>
          <p:nvPr>
            <p:ph type="dt" sz="half" idx="10"/>
          </p:nvPr>
        </p:nvSpPr>
        <p:spPr/>
        <p:txBody>
          <a:bodyPr/>
          <a:lstStyle/>
          <a:p>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E5203BD2-75BF-4FEE-B2D3-7B334EAAF860}" type="slidenum">
              <a:rPr lang="el-GR" smtClean="0"/>
              <a:pPr/>
              <a:t>‹#›</a:t>
            </a:fld>
            <a:endParaRPr lang="el-GR"/>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Date Placeholder 2"/>
          <p:cNvSpPr>
            <a:spLocks noGrp="1"/>
          </p:cNvSpPr>
          <p:nvPr>
            <p:ph type="dt" sz="half" idx="10"/>
          </p:nvPr>
        </p:nvSpPr>
        <p:spPr/>
        <p:txBody>
          <a:bodyPr/>
          <a:lstStyle/>
          <a:p>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E5203BD2-75BF-4FEE-B2D3-7B334EAAF860}" type="slidenum">
              <a:rPr lang="el-GR" smtClean="0"/>
              <a:pPr/>
              <a:t>‹#›</a:t>
            </a:fld>
            <a:endParaRPr lang="el-GR"/>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E5203BD2-75BF-4FEE-B2D3-7B334EAAF860}" type="slidenum">
              <a:rPr lang="el-GR" smtClean="0"/>
              <a:pPr/>
              <a:t>‹#›</a:t>
            </a:fld>
            <a:endParaRPr lang="el-GR"/>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5203BD2-75BF-4FEE-B2D3-7B334EAAF860}" type="slidenum">
              <a:rPr lang="el-GR" smtClean="0"/>
              <a:pPr/>
              <a:t>‹#›</a:t>
            </a:fld>
            <a:endParaRPr lang="el-GR"/>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5203BD2-75BF-4FEE-B2D3-7B334EAAF860}"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Date Placeholder 2"/>
          <p:cNvSpPr>
            <a:spLocks noGrp="1"/>
          </p:cNvSpPr>
          <p:nvPr>
            <p:ph type="dt" sz="half" idx="10"/>
          </p:nvPr>
        </p:nvSpPr>
        <p:spPr/>
        <p:txBody>
          <a:bodyPr/>
          <a:lstStyle/>
          <a:p>
            <a:fld id="{C74B3496-728B-40CA-960B-E739CAC5206E}" type="datetimeFigureOut">
              <a:rPr lang="el-GR" smtClean="0"/>
              <a:pPr/>
              <a:t>6/2/2022</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E5203BD2-75BF-4FEE-B2D3-7B334EAAF860}" type="slidenum">
              <a:rPr lang="el-GR" smtClean="0"/>
              <a:pPr/>
              <a:t>‹#›</a:t>
            </a:fld>
            <a:endParaRPr lang="el-GR"/>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5203BD2-75BF-4FEE-B2D3-7B334EAAF860}" type="slidenum">
              <a:rPr lang="el-GR" smtClean="0"/>
              <a:pPr/>
              <a:t>‹#›</a:t>
            </a:fld>
            <a:endParaRPr lang="el-GR"/>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5203BD2-75BF-4FEE-B2D3-7B334EAAF860}" type="slidenum">
              <a:rPr lang="el-GR" smtClean="0"/>
              <a:pPr/>
              <a:t>‹#›</a:t>
            </a:fld>
            <a:endParaRPr lang="el-GR"/>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Date Placeholder 2"/>
          <p:cNvSpPr>
            <a:spLocks noGrp="1"/>
          </p:cNvSpPr>
          <p:nvPr>
            <p:ph type="dt" sz="half" idx="10"/>
          </p:nvPr>
        </p:nvSpPr>
        <p:spPr/>
        <p:txBody>
          <a:bodyPr/>
          <a:lstStyle/>
          <a:p>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E5203BD2-75BF-4FEE-B2D3-7B334EAAF860}" type="slidenum">
              <a:rPr lang="el-GR" smtClean="0"/>
              <a:pPr/>
              <a:t>‹#›</a:t>
            </a:fld>
            <a:endParaRPr lang="el-GR"/>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l-GR"/>
          </a:p>
        </p:txBody>
      </p:sp>
      <p:sp>
        <p:nvSpPr>
          <p:cNvPr id="4" name="Date Placeholder 3"/>
          <p:cNvSpPr>
            <a:spLocks noGrp="1"/>
          </p:cNvSpPr>
          <p:nvPr>
            <p:ph type="dt" sz="half" idx="10"/>
          </p:nvPr>
        </p:nvSpPr>
        <p:spPr/>
        <p:txBody>
          <a:bodyPr/>
          <a:lstStyle/>
          <a:p>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A639354-C094-4419-A89E-2C0A8C738926}" type="slidenum">
              <a:rPr lang="el-GR" smtClean="0"/>
              <a:pPr/>
              <a:t>‹#›</a:t>
            </a:fld>
            <a:endParaRPr lang="el-GR"/>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A639354-C094-4419-A89E-2C0A8C738926}" type="slidenum">
              <a:rPr lang="el-GR" smtClean="0"/>
              <a:pPr/>
              <a:t>‹#›</a:t>
            </a:fld>
            <a:endParaRPr lang="el-GR"/>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A639354-C094-4419-A89E-2C0A8C738926}" type="slidenum">
              <a:rPr lang="el-GR" smtClean="0"/>
              <a:pPr/>
              <a:t>‹#›</a:t>
            </a:fld>
            <a:endParaRPr lang="el-GR"/>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Date Placeholder 4"/>
          <p:cNvSpPr>
            <a:spLocks noGrp="1"/>
          </p:cNvSpPr>
          <p:nvPr>
            <p:ph type="dt" sz="half" idx="10"/>
          </p:nvPr>
        </p:nvSpPr>
        <p:spPr/>
        <p:txBody>
          <a:bodyPr/>
          <a:lstStyle/>
          <a:p>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A639354-C094-4419-A89E-2C0A8C738926}" type="slidenum">
              <a:rPr lang="el-GR" smtClean="0"/>
              <a:pPr/>
              <a:t>‹#›</a:t>
            </a:fld>
            <a:endParaRPr lang="el-GR"/>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Date Placeholder 6"/>
          <p:cNvSpPr>
            <a:spLocks noGrp="1"/>
          </p:cNvSpPr>
          <p:nvPr>
            <p:ph type="dt" sz="half" idx="10"/>
          </p:nvPr>
        </p:nvSpPr>
        <p:spPr/>
        <p:txBody>
          <a:bodyPr/>
          <a:lstStyle/>
          <a:p>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9A639354-C094-4419-A89E-2C0A8C738926}" type="slidenum">
              <a:rPr lang="el-GR" smtClean="0"/>
              <a:pPr/>
              <a:t>‹#›</a:t>
            </a:fld>
            <a:endParaRPr lang="el-GR"/>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Date Placeholder 2"/>
          <p:cNvSpPr>
            <a:spLocks noGrp="1"/>
          </p:cNvSpPr>
          <p:nvPr>
            <p:ph type="dt" sz="half" idx="10"/>
          </p:nvPr>
        </p:nvSpPr>
        <p:spPr/>
        <p:txBody>
          <a:bodyPr/>
          <a:lstStyle/>
          <a:p>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9A639354-C094-4419-A89E-2C0A8C738926}" type="slidenum">
              <a:rPr lang="el-GR" smtClean="0"/>
              <a:pPr/>
              <a:t>‹#›</a:t>
            </a:fld>
            <a:endParaRPr lang="el-GR"/>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9A639354-C094-4419-A89E-2C0A8C738926}"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4B3496-728B-40CA-960B-E739CAC5206E}" type="datetimeFigureOut">
              <a:rPr lang="el-GR" smtClean="0"/>
              <a:pPr/>
              <a:t>6/2/2022</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E5203BD2-75BF-4FEE-B2D3-7B334EAAF860}" type="slidenum">
              <a:rPr lang="el-GR" smtClean="0"/>
              <a:pPr/>
              <a:t>‹#›</a:t>
            </a:fld>
            <a:endParaRPr lang="el-GR"/>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A639354-C094-4419-A89E-2C0A8C738926}" type="slidenum">
              <a:rPr lang="el-GR" smtClean="0"/>
              <a:pPr/>
              <a:t>‹#›</a:t>
            </a:fld>
            <a:endParaRPr lang="el-GR"/>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A639354-C094-4419-A89E-2C0A8C738926}" type="slidenum">
              <a:rPr lang="el-GR" smtClean="0"/>
              <a:pPr/>
              <a:t>‹#›</a:t>
            </a:fld>
            <a:endParaRPr lang="el-GR"/>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A639354-C094-4419-A89E-2C0A8C738926}" type="slidenum">
              <a:rPr lang="el-GR" smtClean="0"/>
              <a:pPr/>
              <a:t>‹#›</a:t>
            </a:fld>
            <a:endParaRPr lang="el-GR"/>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A639354-C094-4419-A89E-2C0A8C738926}" type="slidenum">
              <a:rPr lang="el-GR" smtClean="0"/>
              <a:pPr/>
              <a:t>‹#›</a:t>
            </a:fld>
            <a:endParaRPr lang="el-GR"/>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l-GR"/>
          </a:p>
        </p:txBody>
      </p:sp>
      <p:sp>
        <p:nvSpPr>
          <p:cNvPr id="4" name="Date Placeholder 3"/>
          <p:cNvSpPr>
            <a:spLocks noGrp="1"/>
          </p:cNvSpPr>
          <p:nvPr>
            <p:ph type="dt" sz="half" idx="10"/>
          </p:nvPr>
        </p:nvSpPr>
        <p:spPr/>
        <p:txBody>
          <a:bodyPr/>
          <a:lstStyle/>
          <a:p>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AACAE58-558A-4CC7-A59A-DA2EE1910E7D}" type="slidenum">
              <a:rPr lang="el-GR" smtClean="0"/>
              <a:pPr/>
              <a:t>‹#›</a:t>
            </a:fld>
            <a:endParaRPr lang="el-GR"/>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AACAE58-558A-4CC7-A59A-DA2EE1910E7D}" type="slidenum">
              <a:rPr lang="el-GR" smtClean="0"/>
              <a:pPr/>
              <a:t>‹#›</a:t>
            </a:fld>
            <a:endParaRPr lang="el-GR"/>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AACAE58-558A-4CC7-A59A-DA2EE1910E7D}" type="slidenum">
              <a:rPr lang="el-GR" smtClean="0"/>
              <a:pPr/>
              <a:t>‹#›</a:t>
            </a:fld>
            <a:endParaRPr lang="el-GR"/>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Date Placeholder 4"/>
          <p:cNvSpPr>
            <a:spLocks noGrp="1"/>
          </p:cNvSpPr>
          <p:nvPr>
            <p:ph type="dt" sz="half" idx="10"/>
          </p:nvPr>
        </p:nvSpPr>
        <p:spPr/>
        <p:txBody>
          <a:bodyPr/>
          <a:lstStyle/>
          <a:p>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CAACAE58-558A-4CC7-A59A-DA2EE1910E7D}" type="slidenum">
              <a:rPr lang="el-GR" smtClean="0"/>
              <a:pPr/>
              <a:t>‹#›</a:t>
            </a:fld>
            <a:endParaRPr lang="el-GR"/>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Date Placeholder 6"/>
          <p:cNvSpPr>
            <a:spLocks noGrp="1"/>
          </p:cNvSpPr>
          <p:nvPr>
            <p:ph type="dt" sz="half" idx="10"/>
          </p:nvPr>
        </p:nvSpPr>
        <p:spPr/>
        <p:txBody>
          <a:bodyPr/>
          <a:lstStyle/>
          <a:p>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CAACAE58-558A-4CC7-A59A-DA2EE1910E7D}" type="slidenum">
              <a:rPr lang="el-GR" smtClean="0"/>
              <a:pPr/>
              <a:t>‹#›</a:t>
            </a:fld>
            <a:endParaRPr lang="el-GR"/>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Date Placeholder 2"/>
          <p:cNvSpPr>
            <a:spLocks noGrp="1"/>
          </p:cNvSpPr>
          <p:nvPr>
            <p:ph type="dt" sz="half" idx="10"/>
          </p:nvPr>
        </p:nvSpPr>
        <p:spPr/>
        <p:txBody>
          <a:bodyPr/>
          <a:lstStyle/>
          <a:p>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CAACAE58-558A-4CC7-A59A-DA2EE1910E7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74B3496-728B-40CA-960B-E739CAC5206E}" type="datetimeFigureOut">
              <a:rPr lang="el-GR" smtClean="0"/>
              <a:pPr/>
              <a:t>6/2/2022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5203BD2-75BF-4FEE-B2D3-7B334EAAF860}" type="slidenum">
              <a:rPr lang="el-GR" smtClean="0"/>
              <a:pPr/>
              <a:t>‹#›</a:t>
            </a:fld>
            <a:endParaRPr lang="el-GR"/>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CAACAE58-558A-4CC7-A59A-DA2EE1910E7D}" type="slidenum">
              <a:rPr lang="el-GR" smtClean="0"/>
              <a:pPr/>
              <a:t>‹#›</a:t>
            </a:fld>
            <a:endParaRPr lang="el-GR"/>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CAACAE58-558A-4CC7-A59A-DA2EE1910E7D}" type="slidenum">
              <a:rPr lang="el-GR" smtClean="0"/>
              <a:pPr/>
              <a:t>‹#›</a:t>
            </a:fld>
            <a:endParaRPr lang="el-GR"/>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CAACAE58-558A-4CC7-A59A-DA2EE1910E7D}" type="slidenum">
              <a:rPr lang="el-GR" smtClean="0"/>
              <a:pPr/>
              <a:t>‹#›</a:t>
            </a:fld>
            <a:endParaRPr lang="el-GR"/>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AACAE58-558A-4CC7-A59A-DA2EE1910E7D}" type="slidenum">
              <a:rPr lang="el-GR" smtClean="0"/>
              <a:pPr/>
              <a:t>‹#›</a:t>
            </a:fld>
            <a:endParaRPr lang="el-GR"/>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AACAE58-558A-4CC7-A59A-DA2EE1910E7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74B3496-728B-40CA-960B-E739CAC5206E}" type="datetimeFigureOut">
              <a:rPr lang="el-GR" smtClean="0"/>
              <a:pPr/>
              <a:t>6/2/2022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5203BD2-75BF-4FEE-B2D3-7B334EAAF860}"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slideLayout" Target="../slideLayouts/slideLayout47.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slideLayout" Target="../slideLayouts/slideLayout46.xml"/><Relationship Id="rId17" Type="http://schemas.openxmlformats.org/officeDocument/2006/relationships/theme" Target="../theme/theme4.xml"/><Relationship Id="rId2" Type="http://schemas.openxmlformats.org/officeDocument/2006/relationships/slideLayout" Target="../slideLayouts/slideLayout36.xml"/><Relationship Id="rId16" Type="http://schemas.openxmlformats.org/officeDocument/2006/relationships/slideLayout" Target="../slideLayouts/slideLayout50.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5" Type="http://schemas.openxmlformats.org/officeDocument/2006/relationships/slideLayout" Target="../slideLayouts/slideLayout4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 Id="rId14" Type="http://schemas.openxmlformats.org/officeDocument/2006/relationships/slideLayout" Target="../slideLayouts/slideLayout48.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8.xml"/><Relationship Id="rId13" Type="http://schemas.openxmlformats.org/officeDocument/2006/relationships/theme" Target="../theme/theme5.xml"/><Relationship Id="rId3" Type="http://schemas.openxmlformats.org/officeDocument/2006/relationships/slideLayout" Target="../slideLayouts/slideLayout53.xml"/><Relationship Id="rId7" Type="http://schemas.openxmlformats.org/officeDocument/2006/relationships/slideLayout" Target="../slideLayouts/slideLayout57.xml"/><Relationship Id="rId12" Type="http://schemas.openxmlformats.org/officeDocument/2006/relationships/slideLayout" Target="../slideLayouts/slideLayout62.xml"/><Relationship Id="rId2" Type="http://schemas.openxmlformats.org/officeDocument/2006/relationships/slideLayout" Target="../slideLayouts/slideLayout52.xml"/><Relationship Id="rId1" Type="http://schemas.openxmlformats.org/officeDocument/2006/relationships/slideLayout" Target="../slideLayouts/slideLayout51.xml"/><Relationship Id="rId6" Type="http://schemas.openxmlformats.org/officeDocument/2006/relationships/slideLayout" Target="../slideLayouts/slideLayout56.xml"/><Relationship Id="rId11" Type="http://schemas.openxmlformats.org/officeDocument/2006/relationships/slideLayout" Target="../slideLayouts/slideLayout61.xml"/><Relationship Id="rId5" Type="http://schemas.openxmlformats.org/officeDocument/2006/relationships/slideLayout" Target="../slideLayouts/slideLayout55.xml"/><Relationship Id="rId10" Type="http://schemas.openxmlformats.org/officeDocument/2006/relationships/slideLayout" Target="../slideLayouts/slideLayout60.xml"/><Relationship Id="rId4" Type="http://schemas.openxmlformats.org/officeDocument/2006/relationships/slideLayout" Target="../slideLayouts/slideLayout54.xml"/><Relationship Id="rId9" Type="http://schemas.openxmlformats.org/officeDocument/2006/relationships/slideLayout" Target="../slideLayouts/slideLayout59.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70.xml"/><Relationship Id="rId3" Type="http://schemas.openxmlformats.org/officeDocument/2006/relationships/slideLayout" Target="../slideLayouts/slideLayout65.xml"/><Relationship Id="rId7" Type="http://schemas.openxmlformats.org/officeDocument/2006/relationships/slideLayout" Target="../slideLayouts/slideLayout69.xml"/><Relationship Id="rId12" Type="http://schemas.openxmlformats.org/officeDocument/2006/relationships/theme" Target="../theme/theme6.xml"/><Relationship Id="rId2" Type="http://schemas.openxmlformats.org/officeDocument/2006/relationships/slideLayout" Target="../slideLayouts/slideLayout64.xml"/><Relationship Id="rId1" Type="http://schemas.openxmlformats.org/officeDocument/2006/relationships/slideLayout" Target="../slideLayouts/slideLayout63.xml"/><Relationship Id="rId6" Type="http://schemas.openxmlformats.org/officeDocument/2006/relationships/slideLayout" Target="../slideLayouts/slideLayout68.xml"/><Relationship Id="rId11" Type="http://schemas.openxmlformats.org/officeDocument/2006/relationships/slideLayout" Target="../slideLayouts/slideLayout73.xml"/><Relationship Id="rId5" Type="http://schemas.openxmlformats.org/officeDocument/2006/relationships/slideLayout" Target="../slideLayouts/slideLayout67.xml"/><Relationship Id="rId10" Type="http://schemas.openxmlformats.org/officeDocument/2006/relationships/slideLayout" Target="../slideLayouts/slideLayout72.xml"/><Relationship Id="rId4" Type="http://schemas.openxmlformats.org/officeDocument/2006/relationships/slideLayout" Target="../slideLayouts/slideLayout66.xml"/><Relationship Id="rId9" Type="http://schemas.openxmlformats.org/officeDocument/2006/relationships/slideLayout" Target="../slideLayouts/slideLayout71.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81.xml"/><Relationship Id="rId3" Type="http://schemas.openxmlformats.org/officeDocument/2006/relationships/slideLayout" Target="../slideLayouts/slideLayout76.xml"/><Relationship Id="rId7" Type="http://schemas.openxmlformats.org/officeDocument/2006/relationships/slideLayout" Target="../slideLayouts/slideLayout80.xml"/><Relationship Id="rId12" Type="http://schemas.openxmlformats.org/officeDocument/2006/relationships/theme" Target="../theme/theme7.xml"/><Relationship Id="rId2" Type="http://schemas.openxmlformats.org/officeDocument/2006/relationships/slideLayout" Target="../slideLayouts/slideLayout75.xml"/><Relationship Id="rId1" Type="http://schemas.openxmlformats.org/officeDocument/2006/relationships/slideLayout" Target="../slideLayouts/slideLayout74.xml"/><Relationship Id="rId6" Type="http://schemas.openxmlformats.org/officeDocument/2006/relationships/slideLayout" Target="../slideLayouts/slideLayout79.xml"/><Relationship Id="rId11" Type="http://schemas.openxmlformats.org/officeDocument/2006/relationships/slideLayout" Target="../slideLayouts/slideLayout84.xml"/><Relationship Id="rId5" Type="http://schemas.openxmlformats.org/officeDocument/2006/relationships/slideLayout" Target="../slideLayouts/slideLayout78.xml"/><Relationship Id="rId10" Type="http://schemas.openxmlformats.org/officeDocument/2006/relationships/slideLayout" Target="../slideLayouts/slideLayout83.xml"/><Relationship Id="rId4" Type="http://schemas.openxmlformats.org/officeDocument/2006/relationships/slideLayout" Target="../slideLayouts/slideLayout77.xml"/><Relationship Id="rId9" Type="http://schemas.openxmlformats.org/officeDocument/2006/relationships/slideLayout" Target="../slideLayouts/slideLayout8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4B3496-728B-40CA-960B-E739CAC5206E}" type="datetimeFigureOut">
              <a:rPr lang="el-GR" smtClean="0"/>
              <a:pPr/>
              <a:t>6/2/2022</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203BD2-75BF-4FEE-B2D3-7B334EAAF860}"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876" r:id="rId1"/>
    <p:sldLayoutId id="2147483877" r:id="rId2"/>
    <p:sldLayoutId id="2147483878" r:id="rId3"/>
    <p:sldLayoutId id="2147483879" r:id="rId4"/>
    <p:sldLayoutId id="2147483880" r:id="rId5"/>
    <p:sldLayoutId id="2147483881" r:id="rId6"/>
    <p:sldLayoutId id="2147483882" r:id="rId7"/>
    <p:sldLayoutId id="2147483883" r:id="rId8"/>
    <p:sldLayoutId id="2147483884" r:id="rId9"/>
    <p:sldLayoutId id="2147483885" r:id="rId10"/>
    <p:sldLayoutId id="2147483886" r:id="rId11"/>
    <p:sldLayoutId id="2147483887"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FE7C20-93AB-45BF-905A-1043A0E48957}" type="datetimeFigureOut">
              <a:rPr lang="el-GR" smtClean="0"/>
              <a:pPr/>
              <a:t>6/2/2022</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639354-C094-4419-A89E-2C0A8C738926}"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D6F03C-2BF5-4C4A-A5EB-9D659E0C4244}" type="datetimeFigureOut">
              <a:rPr lang="el-GR" smtClean="0"/>
              <a:pPr/>
              <a:t>6/2/2022</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ACAE58-558A-4CC7-A59A-DA2EE1910E7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864" r:id="rId1"/>
    <p:sldLayoutId id="2147483865" r:id="rId2"/>
    <p:sldLayoutId id="2147483866" r:id="rId3"/>
    <p:sldLayoutId id="2147483867" r:id="rId4"/>
    <p:sldLayoutId id="2147483868" r:id="rId5"/>
    <p:sldLayoutId id="2147483869" r:id="rId6"/>
    <p:sldLayoutId id="2147483870" r:id="rId7"/>
    <p:sldLayoutId id="2147483871" r:id="rId8"/>
    <p:sldLayoutId id="2147483872" r:id="rId9"/>
    <p:sldLayoutId id="2147483873" r:id="rId10"/>
    <p:sldLayoutId id="214748387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2290" name="Title Placeholder 1"/>
          <p:cNvSpPr>
            <a:spLocks noGrp="1"/>
          </p:cNvSpPr>
          <p:nvPr>
            <p:ph type="title"/>
          </p:nvPr>
        </p:nvSpPr>
        <p:spPr bwMode="auto">
          <a:xfrm>
            <a:off x="0" y="598488"/>
            <a:ext cx="8913813" cy="914400"/>
          </a:xfrm>
          <a:prstGeom prst="rect">
            <a:avLst/>
          </a:prstGeom>
          <a:solidFill>
            <a:schemeClr val="tx2"/>
          </a:solidFill>
          <a:ln w="9525">
            <a:noFill/>
            <a:miter lim="800000"/>
            <a:headEnd/>
            <a:tailEnd/>
          </a:ln>
        </p:spPr>
        <p:txBody>
          <a:bodyPr vert="horz" wrap="square" lIns="1188720" tIns="45720" rIns="274320" bIns="45720" numCol="1" anchor="ctr" anchorCtr="0" compatLnSpc="1">
            <a:prstTxWarp prst="textNoShape">
              <a:avLst/>
            </a:prstTxWarp>
          </a:bodyPr>
          <a:lstStyle/>
          <a:p>
            <a:pPr lvl="0"/>
            <a:r>
              <a:rPr lang="en-US"/>
              <a:t>Click to edit Master title style</a:t>
            </a:r>
            <a:endParaRPr lang="en-US" dirty="0"/>
          </a:p>
        </p:txBody>
      </p:sp>
      <p:sp>
        <p:nvSpPr>
          <p:cNvPr id="12291" name="Text Placeholder 2"/>
          <p:cNvSpPr>
            <a:spLocks noGrp="1"/>
          </p:cNvSpPr>
          <p:nvPr>
            <p:ph type="body" idx="1"/>
          </p:nvPr>
        </p:nvSpPr>
        <p:spPr bwMode="auto">
          <a:xfrm>
            <a:off x="1114425" y="2595563"/>
            <a:ext cx="7610475" cy="36703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350964" y="182563"/>
            <a:ext cx="5318778" cy="365125"/>
          </a:xfrm>
          <a:prstGeom prst="rect">
            <a:avLst/>
          </a:prstGeom>
        </p:spPr>
        <p:txBody>
          <a:bodyPr vert="horz" lIns="91440" tIns="45720" rIns="91440" bIns="45720" rtlCol="0" anchor="ctr"/>
          <a:lstStyle>
            <a:lvl1pPr algn="l" fontAlgn="auto">
              <a:spcBef>
                <a:spcPts val="0"/>
              </a:spcBef>
              <a:spcAft>
                <a:spcPts val="0"/>
              </a:spcAft>
              <a:defRPr sz="1000">
                <a:solidFill>
                  <a:schemeClr val="tx1">
                    <a:lumMod val="65000"/>
                    <a:lumOff val="35000"/>
                  </a:schemeClr>
                </a:solidFill>
                <a:latin typeface="+mn-lt"/>
                <a:ea typeface="+mn-ea"/>
                <a:cs typeface="+mn-cs"/>
              </a:defRPr>
            </a:lvl1pPr>
          </a:lstStyle>
          <a:p>
            <a:endParaRPr lang="el-GR"/>
          </a:p>
        </p:txBody>
      </p:sp>
      <p:sp>
        <p:nvSpPr>
          <p:cNvPr id="6" name="Slide Number Placeholder 5"/>
          <p:cNvSpPr>
            <a:spLocks noGrp="1"/>
          </p:cNvSpPr>
          <p:nvPr>
            <p:ph type="sldNum" sz="quarter" idx="4"/>
          </p:nvPr>
        </p:nvSpPr>
        <p:spPr>
          <a:xfrm>
            <a:off x="8789988" y="6569075"/>
            <a:ext cx="457200" cy="365125"/>
          </a:xfrm>
          <a:prstGeom prst="rect">
            <a:avLst/>
          </a:prstGeom>
        </p:spPr>
        <p:txBody>
          <a:bodyPr vert="horz" wrap="square" lIns="91440" tIns="45720" rIns="91440" bIns="45720" numCol="1" anchor="ctr" anchorCtr="0" compatLnSpc="1">
            <a:prstTxWarp prst="textNoShape">
              <a:avLst/>
            </a:prstTxWarp>
          </a:bodyPr>
          <a:lstStyle>
            <a:lvl1pPr algn="ctr">
              <a:defRPr sz="800" smtClean="0">
                <a:solidFill>
                  <a:srgbClr val="595959"/>
                </a:solidFill>
              </a:defRPr>
            </a:lvl1pPr>
          </a:lstStyle>
          <a:p>
            <a:fld id="{E5203BD2-75BF-4FEE-B2D3-7B334EAAF860}" type="slidenum">
              <a:rPr lang="el-GR" smtClean="0"/>
              <a:pPr/>
              <a:t>‹#›</a:t>
            </a:fld>
            <a:endParaRPr lang="el-GR"/>
          </a:p>
        </p:txBody>
      </p:sp>
      <p:sp>
        <p:nvSpPr>
          <p:cNvPr id="7" name="Rectangle 6"/>
          <p:cNvSpPr/>
          <p:nvPr/>
        </p:nvSpPr>
        <p:spPr>
          <a:xfrm>
            <a:off x="914400" y="0"/>
            <a:ext cx="7999413" cy="182563"/>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Rectangle 7"/>
          <p:cNvSpPr/>
          <p:nvPr/>
        </p:nvSpPr>
        <p:spPr>
          <a:xfrm>
            <a:off x="914400" y="6675438"/>
            <a:ext cx="7999413" cy="182562"/>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Tree>
  </p:cSld>
  <p:clrMap bg1="lt1" tx1="dk1" bg2="lt2" tx2="dk2" accent1="accent1" accent2="accent2" accent3="accent3" accent4="accent4" accent5="accent5" accent6="accent6" hlink="hlink" folHlink="folHlink"/>
  <p:sldLayoutIdLst>
    <p:sldLayoutId id="2147483919" r:id="rId1"/>
    <p:sldLayoutId id="2147483920" r:id="rId2"/>
    <p:sldLayoutId id="2147483921" r:id="rId3"/>
    <p:sldLayoutId id="2147483922" r:id="rId4"/>
    <p:sldLayoutId id="2147483923" r:id="rId5"/>
    <p:sldLayoutId id="2147483924" r:id="rId6"/>
    <p:sldLayoutId id="2147483925" r:id="rId7"/>
    <p:sldLayoutId id="2147483926" r:id="rId8"/>
    <p:sldLayoutId id="2147483927" r:id="rId9"/>
    <p:sldLayoutId id="2147483928" r:id="rId10"/>
    <p:sldLayoutId id="2147483929" r:id="rId11"/>
    <p:sldLayoutId id="2147483930" r:id="rId12"/>
    <p:sldLayoutId id="2147483931" r:id="rId13"/>
    <p:sldLayoutId id="2147483932" r:id="rId14"/>
    <p:sldLayoutId id="2147483933" r:id="rId15"/>
    <p:sldLayoutId id="2147483935" r:id="rId16"/>
  </p:sldLayoutIdLst>
  <p:txStyles>
    <p:titleStyle>
      <a:lvl1pPr algn="l" rtl="0" eaLnBrk="1" fontAlgn="base" hangingPunct="1">
        <a:spcBef>
          <a:spcPct val="0"/>
        </a:spcBef>
        <a:spcAft>
          <a:spcPct val="0"/>
        </a:spcAft>
        <a:defRPr sz="3200" kern="1200">
          <a:solidFill>
            <a:schemeClr val="bg1"/>
          </a:solidFill>
          <a:latin typeface="+mj-lt"/>
          <a:ea typeface="MS PGothic" pitchFamily="34" charset="-128"/>
          <a:cs typeface="ＭＳ Ｐゴシック" charset="0"/>
        </a:defRPr>
      </a:lvl1pPr>
      <a:lvl2pPr algn="l" rtl="0" eaLnBrk="1" fontAlgn="base" hangingPunct="1">
        <a:spcBef>
          <a:spcPct val="0"/>
        </a:spcBef>
        <a:spcAft>
          <a:spcPct val="0"/>
        </a:spcAft>
        <a:defRPr sz="3600">
          <a:solidFill>
            <a:schemeClr val="bg1"/>
          </a:solidFill>
          <a:latin typeface="Century Gothic" charset="0"/>
          <a:ea typeface="MS PGothic" pitchFamily="34" charset="-128"/>
          <a:cs typeface="ＭＳ Ｐゴシック" charset="0"/>
        </a:defRPr>
      </a:lvl2pPr>
      <a:lvl3pPr algn="l" rtl="0" eaLnBrk="1" fontAlgn="base" hangingPunct="1">
        <a:spcBef>
          <a:spcPct val="0"/>
        </a:spcBef>
        <a:spcAft>
          <a:spcPct val="0"/>
        </a:spcAft>
        <a:defRPr sz="3600">
          <a:solidFill>
            <a:schemeClr val="bg1"/>
          </a:solidFill>
          <a:latin typeface="Century Gothic" charset="0"/>
          <a:ea typeface="MS PGothic" pitchFamily="34" charset="-128"/>
          <a:cs typeface="ＭＳ Ｐゴシック" charset="0"/>
        </a:defRPr>
      </a:lvl3pPr>
      <a:lvl4pPr algn="l" rtl="0" eaLnBrk="1" fontAlgn="base" hangingPunct="1">
        <a:spcBef>
          <a:spcPct val="0"/>
        </a:spcBef>
        <a:spcAft>
          <a:spcPct val="0"/>
        </a:spcAft>
        <a:defRPr sz="3600">
          <a:solidFill>
            <a:schemeClr val="bg1"/>
          </a:solidFill>
          <a:latin typeface="Century Gothic" charset="0"/>
          <a:ea typeface="MS PGothic" pitchFamily="34" charset="-128"/>
          <a:cs typeface="ＭＳ Ｐゴシック" charset="0"/>
        </a:defRPr>
      </a:lvl4pPr>
      <a:lvl5pPr algn="l" rtl="0" eaLnBrk="1" fontAlgn="base" hangingPunct="1">
        <a:spcBef>
          <a:spcPct val="0"/>
        </a:spcBef>
        <a:spcAft>
          <a:spcPct val="0"/>
        </a:spcAft>
        <a:defRPr sz="3600">
          <a:solidFill>
            <a:schemeClr val="bg1"/>
          </a:solidFill>
          <a:latin typeface="Century Gothic" charset="0"/>
          <a:ea typeface="MS PGothic" pitchFamily="34" charset="-128"/>
          <a:cs typeface="ＭＳ Ｐゴシック" charset="0"/>
        </a:defRPr>
      </a:lvl5pPr>
      <a:lvl6pPr marL="457200" algn="l" rtl="0" eaLnBrk="1" fontAlgn="base" hangingPunct="1">
        <a:spcBef>
          <a:spcPct val="0"/>
        </a:spcBef>
        <a:spcAft>
          <a:spcPct val="0"/>
        </a:spcAft>
        <a:defRPr sz="3600">
          <a:solidFill>
            <a:schemeClr val="bg1"/>
          </a:solidFill>
          <a:latin typeface="Century Gothic" charset="0"/>
          <a:ea typeface="ＭＳ Ｐゴシック" charset="0"/>
          <a:cs typeface="ＭＳ Ｐゴシック" charset="0"/>
        </a:defRPr>
      </a:lvl6pPr>
      <a:lvl7pPr marL="914400" algn="l" rtl="0" eaLnBrk="1" fontAlgn="base" hangingPunct="1">
        <a:spcBef>
          <a:spcPct val="0"/>
        </a:spcBef>
        <a:spcAft>
          <a:spcPct val="0"/>
        </a:spcAft>
        <a:defRPr sz="3600">
          <a:solidFill>
            <a:schemeClr val="bg1"/>
          </a:solidFill>
          <a:latin typeface="Century Gothic" charset="0"/>
          <a:ea typeface="ＭＳ Ｐゴシック" charset="0"/>
          <a:cs typeface="ＭＳ Ｐゴシック" charset="0"/>
        </a:defRPr>
      </a:lvl7pPr>
      <a:lvl8pPr marL="1371600" algn="l" rtl="0" eaLnBrk="1" fontAlgn="base" hangingPunct="1">
        <a:spcBef>
          <a:spcPct val="0"/>
        </a:spcBef>
        <a:spcAft>
          <a:spcPct val="0"/>
        </a:spcAft>
        <a:defRPr sz="3600">
          <a:solidFill>
            <a:schemeClr val="bg1"/>
          </a:solidFill>
          <a:latin typeface="Century Gothic" charset="0"/>
          <a:ea typeface="ＭＳ Ｐゴシック" charset="0"/>
          <a:cs typeface="ＭＳ Ｐゴシック" charset="0"/>
        </a:defRPr>
      </a:lvl8pPr>
      <a:lvl9pPr marL="1828800" algn="l" rtl="0" eaLnBrk="1" fontAlgn="base" hangingPunct="1">
        <a:spcBef>
          <a:spcPct val="0"/>
        </a:spcBef>
        <a:spcAft>
          <a:spcPct val="0"/>
        </a:spcAft>
        <a:defRPr sz="3600">
          <a:solidFill>
            <a:schemeClr val="bg1"/>
          </a:solidFill>
          <a:latin typeface="Century Gothic" charset="0"/>
          <a:ea typeface="ＭＳ Ｐゴシック" charset="0"/>
          <a:cs typeface="ＭＳ Ｐゴシック" charset="0"/>
        </a:defRPr>
      </a:lvl9pPr>
    </p:titleStyle>
    <p:bodyStyle>
      <a:lvl1pPr marL="342900" indent="-342900" algn="l" rtl="0" eaLnBrk="1" fontAlgn="base" hangingPunct="1">
        <a:spcBef>
          <a:spcPts val="2000"/>
        </a:spcBef>
        <a:spcAft>
          <a:spcPct val="0"/>
        </a:spcAft>
        <a:buClr>
          <a:srgbClr val="66CCFF"/>
        </a:buClr>
        <a:buFont typeface="Wingdings 2" pitchFamily="18" charset="2"/>
        <a:buChar char=""/>
        <a:defRPr sz="2000" kern="1200">
          <a:solidFill>
            <a:schemeClr val="tx1"/>
          </a:solidFill>
          <a:latin typeface="+mn-lt"/>
          <a:ea typeface="MS PGothic" pitchFamily="34" charset="-128"/>
          <a:cs typeface="ＭＳ Ｐゴシック" charset="0"/>
        </a:defRPr>
      </a:lvl1pPr>
      <a:lvl2pPr marL="685800" indent="-336550" algn="l" rtl="0" eaLnBrk="1" fontAlgn="base" hangingPunct="1">
        <a:spcBef>
          <a:spcPts val="600"/>
        </a:spcBef>
        <a:spcAft>
          <a:spcPct val="0"/>
        </a:spcAft>
        <a:buClr>
          <a:srgbClr val="0099FF"/>
        </a:buClr>
        <a:buFont typeface="Wingdings 2" pitchFamily="18" charset="2"/>
        <a:buChar char=""/>
        <a:defRPr kern="1200">
          <a:solidFill>
            <a:schemeClr val="tx1"/>
          </a:solidFill>
          <a:latin typeface="+mn-lt"/>
          <a:ea typeface="MS PGothic" pitchFamily="34" charset="-128"/>
          <a:cs typeface="+mn-cs"/>
        </a:defRPr>
      </a:lvl2pPr>
      <a:lvl3pPr marL="1035050" indent="-349250" algn="l" rtl="0" eaLnBrk="1" fontAlgn="base" hangingPunct="1">
        <a:spcBef>
          <a:spcPts val="600"/>
        </a:spcBef>
        <a:spcAft>
          <a:spcPct val="0"/>
        </a:spcAft>
        <a:buClr>
          <a:srgbClr val="66CCFF"/>
        </a:buClr>
        <a:buFont typeface="Wingdings 2" pitchFamily="18" charset="2"/>
        <a:buChar char=""/>
        <a:defRPr kern="1200">
          <a:solidFill>
            <a:schemeClr val="tx1"/>
          </a:solidFill>
          <a:latin typeface="+mn-lt"/>
          <a:ea typeface="MS PGothic" pitchFamily="34" charset="-128"/>
          <a:cs typeface="+mn-cs"/>
        </a:defRPr>
      </a:lvl3pPr>
      <a:lvl4pPr marL="1371600" indent="-336550" algn="l" rtl="0" eaLnBrk="1" fontAlgn="base" hangingPunct="1">
        <a:spcBef>
          <a:spcPts val="600"/>
        </a:spcBef>
        <a:spcAft>
          <a:spcPct val="0"/>
        </a:spcAft>
        <a:buClr>
          <a:srgbClr val="0099FF"/>
        </a:buClr>
        <a:buFont typeface="Wingdings 2" pitchFamily="18" charset="2"/>
        <a:buChar char=""/>
        <a:defRPr kern="1200">
          <a:solidFill>
            <a:schemeClr val="tx1"/>
          </a:solidFill>
          <a:latin typeface="+mn-lt"/>
          <a:ea typeface="MS PGothic" pitchFamily="34" charset="-128"/>
          <a:cs typeface="+mn-cs"/>
        </a:defRPr>
      </a:lvl4pPr>
      <a:lvl5pPr marL="1720850" indent="-349250" algn="l" rtl="0" eaLnBrk="1" fontAlgn="base" hangingPunct="1">
        <a:spcBef>
          <a:spcPts val="600"/>
        </a:spcBef>
        <a:spcAft>
          <a:spcPct val="0"/>
        </a:spcAft>
        <a:buClr>
          <a:srgbClr val="66CCFF"/>
        </a:buClr>
        <a:buFont typeface="Wingdings 2" pitchFamily="18" charset="2"/>
        <a:buChar char=""/>
        <a:defRPr kern="1200">
          <a:solidFill>
            <a:schemeClr val="tx1"/>
          </a:solidFill>
          <a:latin typeface="+mn-lt"/>
          <a:ea typeface="MS PGothic" pitchFamily="34" charset="-128"/>
          <a:cs typeface="+mn-cs"/>
        </a:defRPr>
      </a:lvl5pPr>
      <a:lvl6pPr marL="2055813" indent="-344488"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398713" indent="-344488" algn="l" defTabSz="914400" rtl="0" eaLnBrk="1" latinLnBrk="0" hangingPunct="1">
        <a:spcBef>
          <a:spcPct val="20000"/>
        </a:spcBef>
        <a:buClr>
          <a:schemeClr val="accent1"/>
        </a:buClr>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743200" indent="-344488"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3087688" indent="-344488" algn="l" defTabSz="914400" rtl="0" eaLnBrk="1" latinLnBrk="0" hangingPunct="1">
        <a:spcBef>
          <a:spcPct val="20000"/>
        </a:spcBef>
        <a:buClr>
          <a:schemeClr val="accent1"/>
        </a:buClr>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203BD2-75BF-4FEE-B2D3-7B334EAAF860}"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 id="2147483948"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639354-C094-4419-A89E-2C0A8C738926}"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950" r:id="rId1"/>
    <p:sldLayoutId id="2147483951" r:id="rId2"/>
    <p:sldLayoutId id="2147483952" r:id="rId3"/>
    <p:sldLayoutId id="2147483953" r:id="rId4"/>
    <p:sldLayoutId id="2147483954" r:id="rId5"/>
    <p:sldLayoutId id="2147483955" r:id="rId6"/>
    <p:sldLayoutId id="2147483956" r:id="rId7"/>
    <p:sldLayoutId id="2147483957" r:id="rId8"/>
    <p:sldLayoutId id="2147483958" r:id="rId9"/>
    <p:sldLayoutId id="2147483959" r:id="rId10"/>
    <p:sldLayoutId id="2147483960"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ACAE58-558A-4CC7-A59A-DA2EE1910E7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962" r:id="rId1"/>
    <p:sldLayoutId id="2147483963" r:id="rId2"/>
    <p:sldLayoutId id="2147483964" r:id="rId3"/>
    <p:sldLayoutId id="2147483965" r:id="rId4"/>
    <p:sldLayoutId id="2147483966" r:id="rId5"/>
    <p:sldLayoutId id="2147483967" r:id="rId6"/>
    <p:sldLayoutId id="2147483968" r:id="rId7"/>
    <p:sldLayoutId id="2147483969" r:id="rId8"/>
    <p:sldLayoutId id="2147483970" r:id="rId9"/>
    <p:sldLayoutId id="2147483971" r:id="rId10"/>
    <p:sldLayoutId id="2147483972"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nfragk@uniwa.gr" TargetMode="External"/><Relationship Id="rId2" Type="http://schemas.openxmlformats.org/officeDocument/2006/relationships/notesSlide" Target="../notesSlides/notesSlide1.xml"/><Relationship Id="rId1" Type="http://schemas.openxmlformats.org/officeDocument/2006/relationships/slideLayout" Target="../slideLayouts/slideLayout5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28.xml.rels><?xml version="1.0" encoding="UTF-8" standalone="yes"?>
<Relationships xmlns="http://schemas.openxmlformats.org/package/2006/relationships"><Relationship Id="rId2" Type="http://schemas.openxmlformats.org/officeDocument/2006/relationships/hyperlink" Target="http://www.imo.org/en/OurWork/HumanElement/SafetyManagement/Pages/ISMCode.aspx" TargetMode="External"/><Relationship Id="rId1" Type="http://schemas.openxmlformats.org/officeDocument/2006/relationships/slideLayout" Target="../slideLayouts/slideLayout5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5.xml.rels><?xml version="1.0" encoding="UTF-8" standalone="yes"?>
<Relationships xmlns="http://schemas.openxmlformats.org/package/2006/relationships"><Relationship Id="rId3" Type="http://schemas.openxmlformats.org/officeDocument/2006/relationships/hyperlink" Target="http://www.imo.org/en/OurWork/HumanElement/SafetyManagement/Documents/179(79).pdf" TargetMode="External"/><Relationship Id="rId2" Type="http://schemas.openxmlformats.org/officeDocument/2006/relationships/hyperlink" Target="http://www.imo.org/en/OurWork/HumanElement/SafetyManagement/Documents/104(73).pdf" TargetMode="External"/><Relationship Id="rId1" Type="http://schemas.openxmlformats.org/officeDocument/2006/relationships/slideLayout" Target="../slideLayouts/slideLayout52.xml"/><Relationship Id="rId5" Type="http://schemas.openxmlformats.org/officeDocument/2006/relationships/hyperlink" Target="http://www.imo.org/en/OurWork/HumanElement/SafetyManagement/Documents/353(92).pdf" TargetMode="External"/><Relationship Id="rId4" Type="http://schemas.openxmlformats.org/officeDocument/2006/relationships/hyperlink" Target="http://www.imo.org/en/OurWork/HumanElement/SafetyManagement/Documents/273(85).pdf"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xmlns="" id="{0B23DBB5-5119-4D06-88CC-B7511A121D0A}"/>
              </a:ext>
            </a:extLst>
          </p:cNvPr>
          <p:cNvSpPr>
            <a:spLocks noGrp="1"/>
          </p:cNvSpPr>
          <p:nvPr>
            <p:ph type="ctrTitle"/>
          </p:nvPr>
        </p:nvSpPr>
        <p:spPr>
          <a:solidFill>
            <a:srgbClr val="00B0F0"/>
          </a:solidFill>
        </p:spPr>
        <p:txBody>
          <a:bodyPr>
            <a:normAutofit fontScale="90000"/>
          </a:bodyPr>
          <a:lstStyle/>
          <a:p>
            <a:r>
              <a:rPr lang="el-GR" sz="3600" dirty="0"/>
              <a:t/>
            </a:r>
            <a:br>
              <a:rPr lang="el-GR" sz="3600" dirty="0"/>
            </a:br>
            <a:r>
              <a:rPr lang="en-US" sz="3600" dirty="0"/>
              <a:t/>
            </a:r>
            <a:br>
              <a:rPr lang="en-US" sz="3600" dirty="0"/>
            </a:br>
            <a:r>
              <a:rPr lang="el-GR"/>
              <a:t>Ασφάλεια ποιότητα και περιβάλλον στη ναυτιλία</a:t>
            </a:r>
            <a:r>
              <a:rPr lang="en-US" b="1" dirty="0"/>
              <a:t/>
            </a:r>
            <a:br>
              <a:rPr lang="en-US" b="1" dirty="0"/>
            </a:br>
            <a:r>
              <a:rPr lang="el-GR" sz="2400" dirty="0"/>
              <a:t/>
            </a:r>
            <a:br>
              <a:rPr lang="el-GR" sz="2400" dirty="0"/>
            </a:br>
            <a:r>
              <a:rPr lang="el-GR" sz="2400" dirty="0"/>
              <a:t/>
            </a:r>
            <a:br>
              <a:rPr lang="el-GR" sz="2400" dirty="0"/>
            </a:br>
            <a:endParaRPr lang="el-GR" sz="2400" b="1" dirty="0"/>
          </a:p>
        </p:txBody>
      </p:sp>
      <p:sp>
        <p:nvSpPr>
          <p:cNvPr id="6" name="Υπότιτλος 5">
            <a:extLst>
              <a:ext uri="{FF2B5EF4-FFF2-40B4-BE49-F238E27FC236}">
                <a16:creationId xmlns:a16="http://schemas.microsoft.com/office/drawing/2014/main" xmlns="" id="{26796E5F-4DA8-4B18-B308-A1AF20B6371C}"/>
              </a:ext>
            </a:extLst>
          </p:cNvPr>
          <p:cNvSpPr>
            <a:spLocks noGrp="1"/>
          </p:cNvSpPr>
          <p:nvPr>
            <p:ph type="subTitle" idx="1"/>
          </p:nvPr>
        </p:nvSpPr>
        <p:spPr/>
        <p:txBody>
          <a:bodyPr>
            <a:normAutofit fontScale="55000" lnSpcReduction="20000"/>
          </a:bodyPr>
          <a:lstStyle/>
          <a:p>
            <a:endParaRPr lang="el-GR" b="1" dirty="0"/>
          </a:p>
          <a:p>
            <a:pPr lvl="0"/>
            <a:r>
              <a:rPr lang="el-GR" sz="3200" dirty="0"/>
              <a:t>Κώδικας για την ασφαλή Διαχείριση των πλοίων (</a:t>
            </a:r>
            <a:r>
              <a:rPr lang="en-US" sz="3200" dirty="0"/>
              <a:t>ISM</a:t>
            </a:r>
            <a:r>
              <a:rPr lang="el-GR" sz="3200" dirty="0"/>
              <a:t>) </a:t>
            </a:r>
            <a:endParaRPr lang="en-US" sz="3200" dirty="0"/>
          </a:p>
          <a:p>
            <a:endParaRPr lang="el-GR" b="1" dirty="0"/>
          </a:p>
          <a:p>
            <a:r>
              <a:rPr lang="el-GR" b="1" dirty="0" smtClean="0"/>
              <a:t>Νικόλαος Γ. </a:t>
            </a:r>
            <a:r>
              <a:rPr lang="el-GR" b="1" dirty="0" err="1" smtClean="0"/>
              <a:t>Φραγκιαδάκης</a:t>
            </a:r>
            <a:r>
              <a:rPr lang="el-GR" b="1" dirty="0" smtClean="0"/>
              <a:t> , Δρ. Ναυπηγός </a:t>
            </a:r>
            <a:r>
              <a:rPr lang="el-GR" b="1" dirty="0" err="1" smtClean="0"/>
              <a:t>Μηχ</a:t>
            </a:r>
            <a:r>
              <a:rPr lang="el-GR" b="1" dirty="0" smtClean="0"/>
              <a:t>/</a:t>
            </a:r>
            <a:r>
              <a:rPr lang="el-GR" b="1" dirty="0" err="1" smtClean="0"/>
              <a:t>γος</a:t>
            </a:r>
            <a:r>
              <a:rPr lang="el-GR" b="1" dirty="0" smtClean="0"/>
              <a:t> </a:t>
            </a:r>
            <a:r>
              <a:rPr lang="el-GR" b="1" dirty="0" err="1" smtClean="0"/>
              <a:t>Μηχ</a:t>
            </a:r>
            <a:r>
              <a:rPr lang="el-GR" b="1" dirty="0" smtClean="0"/>
              <a:t>/κος</a:t>
            </a:r>
          </a:p>
          <a:p>
            <a:r>
              <a:rPr lang="el-GR" dirty="0" err="1" smtClean="0">
                <a:solidFill>
                  <a:schemeClr val="tx1">
                    <a:lumMod val="75000"/>
                    <a:lumOff val="25000"/>
                  </a:schemeClr>
                </a:solidFill>
              </a:rPr>
              <a:t>email</a:t>
            </a:r>
            <a:r>
              <a:rPr lang="el-GR" dirty="0" smtClean="0">
                <a:solidFill>
                  <a:schemeClr val="tx1">
                    <a:lumMod val="75000"/>
                    <a:lumOff val="25000"/>
                  </a:schemeClr>
                </a:solidFill>
              </a:rPr>
              <a:t>: </a:t>
            </a:r>
            <a:r>
              <a:rPr lang="en-US" dirty="0" smtClean="0">
                <a:hlinkClick r:id="rId3"/>
              </a:rPr>
              <a:t>nfragk@uniwa.gr</a:t>
            </a:r>
            <a:endParaRPr lang="en-US" dirty="0" smtClean="0"/>
          </a:p>
          <a:p>
            <a:endParaRPr lang="el-GR" dirty="0" smtClean="0">
              <a:solidFill>
                <a:schemeClr val="tx1">
                  <a:lumMod val="75000"/>
                  <a:lumOff val="25000"/>
                </a:schemeClr>
              </a:solidFill>
            </a:endParaRPr>
          </a:p>
          <a:p>
            <a:endParaRPr lang="el-GR" dirty="0">
              <a:solidFill>
                <a:schemeClr val="tx1">
                  <a:lumMod val="75000"/>
                  <a:lumOff val="25000"/>
                </a:schemeClr>
              </a:solidFill>
            </a:endParaRPr>
          </a:p>
        </p:txBody>
      </p:sp>
    </p:spTree>
    <p:extLst>
      <p:ext uri="{BB962C8B-B14F-4D97-AF65-F5344CB8AC3E}">
        <p14:creationId xmlns:p14="http://schemas.microsoft.com/office/powerpoint/2010/main" xmlns="" val="2204602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01EBF1D-A0D0-4DA6-BB55-1232B7490A13}"/>
              </a:ext>
            </a:extLst>
          </p:cNvPr>
          <p:cNvSpPr>
            <a:spLocks noGrp="1"/>
          </p:cNvSpPr>
          <p:nvPr>
            <p:ph type="title"/>
          </p:nvPr>
        </p:nvSpPr>
        <p:spPr>
          <a:solidFill>
            <a:srgbClr val="00B0F0"/>
          </a:solidFill>
        </p:spPr>
        <p:txBody>
          <a:bodyPr/>
          <a:lstStyle/>
          <a:p>
            <a:r>
              <a:rPr lang="el-GR" dirty="0"/>
              <a:t>Στόχοι του Κώδικα </a:t>
            </a:r>
            <a:r>
              <a:rPr lang="en-US" dirty="0"/>
              <a:t>ISM</a:t>
            </a:r>
          </a:p>
        </p:txBody>
      </p:sp>
      <p:sp>
        <p:nvSpPr>
          <p:cNvPr id="3" name="Content Placeholder 2">
            <a:extLst>
              <a:ext uri="{FF2B5EF4-FFF2-40B4-BE49-F238E27FC236}">
                <a16:creationId xmlns:a16="http://schemas.microsoft.com/office/drawing/2014/main" xmlns="" id="{792933F2-B9BB-4D0B-A44D-50537B418AC9}"/>
              </a:ext>
            </a:extLst>
          </p:cNvPr>
          <p:cNvSpPr>
            <a:spLocks noGrp="1"/>
          </p:cNvSpPr>
          <p:nvPr>
            <p:ph idx="1"/>
          </p:nvPr>
        </p:nvSpPr>
        <p:spPr/>
        <p:txBody>
          <a:bodyPr/>
          <a:lstStyle/>
          <a:p>
            <a:pPr>
              <a:buFont typeface="Wingdings" pitchFamily="2" charset="2"/>
              <a:buChar char="v"/>
            </a:pPr>
            <a:r>
              <a:rPr lang="el-GR" sz="2000" dirty="0"/>
              <a:t>Οι στόχοι του κώδικα </a:t>
            </a:r>
            <a:r>
              <a:rPr lang="en-US" sz="2000" dirty="0"/>
              <a:t>ISM</a:t>
            </a:r>
            <a:r>
              <a:rPr lang="el-GR" sz="2000" dirty="0"/>
              <a:t> είναι</a:t>
            </a:r>
            <a:r>
              <a:rPr lang="en-US" sz="2000" dirty="0"/>
              <a:t>:</a:t>
            </a:r>
          </a:p>
          <a:p>
            <a:pPr lvl="1">
              <a:buFont typeface="Wingdings" pitchFamily="2" charset="2"/>
              <a:buChar char="ü"/>
            </a:pPr>
            <a:r>
              <a:rPr lang="el-GR" sz="2000" dirty="0"/>
              <a:t>η ασφάλεια των πλοίων, </a:t>
            </a:r>
            <a:endParaRPr lang="en-US" sz="2000" dirty="0"/>
          </a:p>
          <a:p>
            <a:pPr lvl="1">
              <a:buFont typeface="Wingdings" pitchFamily="2" charset="2"/>
              <a:buChar char="ü"/>
            </a:pPr>
            <a:r>
              <a:rPr lang="el-GR" sz="2000" dirty="0"/>
              <a:t>η αποφυγή των ανθρώπινων τραυματισμών, </a:t>
            </a:r>
            <a:endParaRPr lang="en-US" sz="2000" dirty="0"/>
          </a:p>
          <a:p>
            <a:pPr lvl="1">
              <a:buFont typeface="Wingdings" pitchFamily="2" charset="2"/>
              <a:buChar char="ü"/>
            </a:pPr>
            <a:r>
              <a:rPr lang="el-GR" sz="2000" dirty="0"/>
              <a:t>η απώλεια ζωής, </a:t>
            </a:r>
            <a:endParaRPr lang="en-US" sz="2000" dirty="0"/>
          </a:p>
          <a:p>
            <a:pPr lvl="1">
              <a:buFont typeface="Wingdings" pitchFamily="2" charset="2"/>
              <a:buChar char="ü"/>
            </a:pPr>
            <a:r>
              <a:rPr lang="el-GR" sz="2000" dirty="0"/>
              <a:t>η αποφυγή ζημιάς στην ιδιοκτησία και </a:t>
            </a:r>
            <a:endParaRPr lang="en-US" sz="2000" dirty="0"/>
          </a:p>
          <a:p>
            <a:pPr lvl="1">
              <a:buFont typeface="Wingdings" pitchFamily="2" charset="2"/>
              <a:buChar char="ü"/>
            </a:pPr>
            <a:r>
              <a:rPr lang="el-GR" sz="2000" dirty="0"/>
              <a:t>η προστασία του περιβάλλοντος, κυρίως του θαλάσσιου.</a:t>
            </a:r>
          </a:p>
          <a:p>
            <a:pPr>
              <a:buFont typeface="Wingdings" pitchFamily="2" charset="2"/>
              <a:buChar char="v"/>
            </a:pPr>
            <a:r>
              <a:rPr lang="el-GR" sz="2000" dirty="0"/>
              <a:t>Για την επίτευξη αυτών των στόχων, απαιτείται κάθε εταιρεία (πλοιοκτήτρια εταιρεία ή διαχειρίστρια εταιρεία) ή ο ναυλωτής ή οποιαδήποτε άλλο πρόσωπο ή οργανισμός έχει αναλάβει από τον πλοιοκτήτη, την ευθύνη λειτουργίας του πλοίου, να αναπτύξει ένα Σύστημα Ασφαλούς Διαχείρισης (</a:t>
            </a:r>
            <a:r>
              <a:rPr lang="en-US" sz="2000" dirty="0"/>
              <a:t>Safety Management System</a:t>
            </a:r>
            <a:r>
              <a:rPr lang="el-GR" sz="2000" dirty="0"/>
              <a:t>, </a:t>
            </a:r>
            <a:r>
              <a:rPr lang="en-US" sz="2000" dirty="0"/>
              <a:t>SMS</a:t>
            </a:r>
            <a:r>
              <a:rPr lang="el-GR" sz="2000" dirty="0"/>
              <a:t>)</a:t>
            </a:r>
            <a:r>
              <a:rPr lang="en-US" sz="2000" dirty="0"/>
              <a:t>.</a:t>
            </a:r>
          </a:p>
        </p:txBody>
      </p:sp>
    </p:spTree>
    <p:extLst>
      <p:ext uri="{BB962C8B-B14F-4D97-AF65-F5344CB8AC3E}">
        <p14:creationId xmlns:p14="http://schemas.microsoft.com/office/powerpoint/2010/main" xmlns="" val="33699568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01EBF1D-A0D0-4DA6-BB55-1232B7490A13}"/>
              </a:ext>
            </a:extLst>
          </p:cNvPr>
          <p:cNvSpPr>
            <a:spLocks noGrp="1"/>
          </p:cNvSpPr>
          <p:nvPr>
            <p:ph type="title"/>
          </p:nvPr>
        </p:nvSpPr>
        <p:spPr>
          <a:solidFill>
            <a:srgbClr val="00B0F0"/>
          </a:solidFill>
        </p:spPr>
        <p:txBody>
          <a:bodyPr/>
          <a:lstStyle/>
          <a:p>
            <a:r>
              <a:rPr lang="el-GR" sz="2800" dirty="0"/>
              <a:t>Σύστημα Ασφαλούς Διαχείρισης (</a:t>
            </a:r>
            <a:r>
              <a:rPr lang="en-US" sz="2800" dirty="0"/>
              <a:t>Safety Management System</a:t>
            </a:r>
            <a:r>
              <a:rPr lang="el-GR" sz="2800" dirty="0"/>
              <a:t>, </a:t>
            </a:r>
            <a:r>
              <a:rPr lang="en-US" sz="2800" dirty="0"/>
              <a:t>SMS</a:t>
            </a:r>
            <a:r>
              <a:rPr lang="el-GR" sz="2800" dirty="0"/>
              <a:t>)</a:t>
            </a:r>
            <a:endParaRPr lang="en-US" dirty="0"/>
          </a:p>
        </p:txBody>
      </p:sp>
      <p:sp>
        <p:nvSpPr>
          <p:cNvPr id="3" name="Content Placeholder 2">
            <a:extLst>
              <a:ext uri="{FF2B5EF4-FFF2-40B4-BE49-F238E27FC236}">
                <a16:creationId xmlns:a16="http://schemas.microsoft.com/office/drawing/2014/main" xmlns="" id="{792933F2-B9BB-4D0B-A44D-50537B418AC9}"/>
              </a:ext>
            </a:extLst>
          </p:cNvPr>
          <p:cNvSpPr>
            <a:spLocks noGrp="1"/>
          </p:cNvSpPr>
          <p:nvPr>
            <p:ph idx="1"/>
          </p:nvPr>
        </p:nvSpPr>
        <p:spPr/>
        <p:txBody>
          <a:bodyPr/>
          <a:lstStyle/>
          <a:p>
            <a:pPr marL="457200" indent="-457200">
              <a:buFont typeface="Wingdings" pitchFamily="2" charset="2"/>
              <a:buChar char="v"/>
            </a:pPr>
            <a:r>
              <a:rPr lang="el-GR" dirty="0"/>
              <a:t>Η δημιουργία και εφαρμογή ενός Συστήματος Ασφαλούς Διαχείρισης (</a:t>
            </a:r>
            <a:r>
              <a:rPr lang="en-US" dirty="0"/>
              <a:t>Safety Management System</a:t>
            </a:r>
            <a:r>
              <a:rPr lang="el-GR" dirty="0"/>
              <a:t>, </a:t>
            </a:r>
            <a:r>
              <a:rPr lang="en-US" dirty="0"/>
              <a:t>SMS</a:t>
            </a:r>
            <a:r>
              <a:rPr lang="el-GR" dirty="0"/>
              <a:t>) από την εταιρεία, διασφαλίζει και αποδεικνύει:</a:t>
            </a:r>
            <a:endParaRPr lang="en-US" dirty="0"/>
          </a:p>
          <a:p>
            <a:pPr marL="806450" lvl="1" indent="-457200">
              <a:buFont typeface="Wingdings" pitchFamily="2" charset="2"/>
              <a:buChar char="Ø"/>
            </a:pPr>
            <a:r>
              <a:rPr lang="el-GR" sz="2000" dirty="0"/>
              <a:t>τη συμμόρφωση με υποχρεωτικούς κανόνες και κανονισμούς</a:t>
            </a:r>
            <a:endParaRPr lang="en-US" sz="2000" dirty="0"/>
          </a:p>
          <a:p>
            <a:pPr marL="806450" lvl="1" indent="-457200">
              <a:buFont typeface="Wingdings" pitchFamily="2" charset="2"/>
              <a:buChar char="Ø"/>
            </a:pPr>
            <a:r>
              <a:rPr lang="el-GR" sz="2000" dirty="0"/>
              <a:t>ότι λαμβάνονται υπόψη οι ισχύοντες κώδικες, κατευθυντήριες γραμμές και πρότυπα που συνιστώνται από τον ΙΜΟ, τις  Αρχές, τους νηογνώμονες και τους οργανισμούς  της  ναυτιλιακής βιομηχανίας.</a:t>
            </a:r>
            <a:endParaRPr lang="en-US" sz="2000" dirty="0"/>
          </a:p>
          <a:p>
            <a:endParaRPr lang="en-US" dirty="0"/>
          </a:p>
        </p:txBody>
      </p:sp>
    </p:spTree>
    <p:extLst>
      <p:ext uri="{BB962C8B-B14F-4D97-AF65-F5344CB8AC3E}">
        <p14:creationId xmlns:p14="http://schemas.microsoft.com/office/powerpoint/2010/main" xmlns="" val="26870365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3B10660-3F80-4830-904C-7F044C065FED}"/>
              </a:ext>
            </a:extLst>
          </p:cNvPr>
          <p:cNvSpPr>
            <a:spLocks noGrp="1"/>
          </p:cNvSpPr>
          <p:nvPr>
            <p:ph type="title"/>
          </p:nvPr>
        </p:nvSpPr>
        <p:spPr>
          <a:solidFill>
            <a:srgbClr val="00B0F0"/>
          </a:solidFill>
        </p:spPr>
        <p:txBody>
          <a:bodyPr>
            <a:normAutofit fontScale="90000"/>
          </a:bodyPr>
          <a:lstStyle/>
          <a:p>
            <a:r>
              <a:rPr lang="el-GR" b="1" dirty="0"/>
              <a:t/>
            </a:r>
            <a:br>
              <a:rPr lang="el-GR" b="1" dirty="0"/>
            </a:br>
            <a:r>
              <a:rPr lang="el-GR" sz="2900" dirty="0"/>
              <a:t>Λειτουργικές απαιτήσεις του </a:t>
            </a:r>
            <a:r>
              <a:rPr lang="en-US" sz="2900" dirty="0"/>
              <a:t>SMS</a:t>
            </a:r>
            <a:r>
              <a:rPr lang="en-US" sz="3600" b="1" dirty="0"/>
              <a:t/>
            </a:r>
            <a:br>
              <a:rPr lang="en-US" sz="3600" b="1" dirty="0"/>
            </a:br>
            <a:endParaRPr lang="en-US" dirty="0"/>
          </a:p>
        </p:txBody>
      </p:sp>
      <p:sp>
        <p:nvSpPr>
          <p:cNvPr id="3" name="Content Placeholder 2">
            <a:extLst>
              <a:ext uri="{FF2B5EF4-FFF2-40B4-BE49-F238E27FC236}">
                <a16:creationId xmlns:a16="http://schemas.microsoft.com/office/drawing/2014/main" xmlns="" id="{355336BF-77CA-423D-A78E-43EDCB3DE6E5}"/>
              </a:ext>
            </a:extLst>
          </p:cNvPr>
          <p:cNvSpPr>
            <a:spLocks noGrp="1"/>
          </p:cNvSpPr>
          <p:nvPr>
            <p:ph idx="1"/>
          </p:nvPr>
        </p:nvSpPr>
        <p:spPr/>
        <p:txBody>
          <a:bodyPr>
            <a:normAutofit fontScale="85000" lnSpcReduction="10000"/>
          </a:bodyPr>
          <a:lstStyle/>
          <a:p>
            <a:pPr>
              <a:buFont typeface="Wingdings" pitchFamily="2" charset="2"/>
              <a:buChar char="v"/>
            </a:pPr>
            <a:r>
              <a:rPr lang="el-GR" dirty="0"/>
              <a:t>Οι λειτουργικές απαιτήσεις που πρέπει να αναπτύξει, να εφαρμόσει και να διατηρήσει μια εταιρεία είναι:</a:t>
            </a:r>
            <a:endParaRPr lang="en-US" dirty="0"/>
          </a:p>
          <a:p>
            <a:pPr lvl="2">
              <a:buFont typeface="Wingdings" pitchFamily="2" charset="2"/>
              <a:buChar char="ü"/>
            </a:pPr>
            <a:r>
              <a:rPr lang="el-GR" dirty="0"/>
              <a:t>πολιτική ασφάλειας και προστασίας του περιβάλλοντος</a:t>
            </a:r>
            <a:endParaRPr lang="en-US" dirty="0"/>
          </a:p>
          <a:p>
            <a:pPr lvl="2">
              <a:buFont typeface="Wingdings" pitchFamily="2" charset="2"/>
              <a:buChar char="ü"/>
            </a:pPr>
            <a:r>
              <a:rPr lang="el-GR" dirty="0"/>
              <a:t>οδηγίες και διαδικασίες για την ασφαλή λειτουργία των πλοίων και την προστασία του περιβάλλοντος σύμφωνα με τη σχετική διεθνή νομοθεσία και νομοθεσία του κράτους σημαίας,</a:t>
            </a:r>
            <a:endParaRPr lang="en-US" dirty="0"/>
          </a:p>
          <a:p>
            <a:pPr lvl="2">
              <a:buFont typeface="Wingdings" pitchFamily="2" charset="2"/>
              <a:buChar char="ü"/>
            </a:pPr>
            <a:r>
              <a:rPr lang="el-GR" dirty="0"/>
              <a:t>καθορισμένα επίπεδα εξουσίας και γραμμές επικοινωνίας μεταξύ του προσωπικού στην ξηρά και του πλοίου,</a:t>
            </a:r>
            <a:endParaRPr lang="en-US" dirty="0"/>
          </a:p>
          <a:p>
            <a:pPr lvl="2">
              <a:buFont typeface="Wingdings" pitchFamily="2" charset="2"/>
              <a:buChar char="ü"/>
            </a:pPr>
            <a:r>
              <a:rPr lang="el-GR" dirty="0"/>
              <a:t>διαδικασίες για την αναφορά ατυχημάτων και μη συμμορφώσεων σύμφωνα με τις απαιτήσεις του Κώδικα,</a:t>
            </a:r>
            <a:endParaRPr lang="en-US" dirty="0"/>
          </a:p>
          <a:p>
            <a:pPr lvl="2">
              <a:buFont typeface="Wingdings" pitchFamily="2" charset="2"/>
              <a:buChar char="ü"/>
            </a:pPr>
            <a:r>
              <a:rPr lang="el-GR" dirty="0"/>
              <a:t>διαδικασίες προετοιμασίας και αντίδρασης σε καταστάσεις έκτακτης ανάγκης, και</a:t>
            </a:r>
            <a:endParaRPr lang="en-US" dirty="0"/>
          </a:p>
          <a:p>
            <a:pPr lvl="2">
              <a:buFont typeface="Wingdings" pitchFamily="2" charset="2"/>
              <a:buChar char="ü"/>
            </a:pPr>
            <a:r>
              <a:rPr lang="el-GR" dirty="0"/>
              <a:t>διαδικασίες εσωτερικών ελέγχων και αναθεωρήσεων από τη διοίκηση.</a:t>
            </a:r>
            <a:endParaRPr lang="en-US" dirty="0"/>
          </a:p>
          <a:p>
            <a:endParaRPr lang="en-US" dirty="0"/>
          </a:p>
        </p:txBody>
      </p:sp>
    </p:spTree>
    <p:extLst>
      <p:ext uri="{BB962C8B-B14F-4D97-AF65-F5344CB8AC3E}">
        <p14:creationId xmlns:p14="http://schemas.microsoft.com/office/powerpoint/2010/main" xmlns="" val="25974736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A909E2F-7AA9-4E3A-9C32-CADE970B34C6}"/>
              </a:ext>
            </a:extLst>
          </p:cNvPr>
          <p:cNvSpPr>
            <a:spLocks noGrp="1"/>
          </p:cNvSpPr>
          <p:nvPr>
            <p:ph type="title"/>
          </p:nvPr>
        </p:nvSpPr>
        <p:spPr>
          <a:solidFill>
            <a:srgbClr val="00B0F0"/>
          </a:solidFill>
        </p:spPr>
        <p:txBody>
          <a:bodyPr/>
          <a:lstStyle/>
          <a:p>
            <a:r>
              <a:rPr lang="el-GR" sz="2800" dirty="0"/>
              <a:t>Πολιτική της εταιρείας</a:t>
            </a:r>
            <a:endParaRPr lang="en-US" dirty="0"/>
          </a:p>
        </p:txBody>
      </p:sp>
      <p:sp>
        <p:nvSpPr>
          <p:cNvPr id="3" name="Content Placeholder 2">
            <a:extLst>
              <a:ext uri="{FF2B5EF4-FFF2-40B4-BE49-F238E27FC236}">
                <a16:creationId xmlns:a16="http://schemas.microsoft.com/office/drawing/2014/main" xmlns="" id="{B31CF04A-0FFF-47C6-8176-073715353AA7}"/>
              </a:ext>
            </a:extLst>
          </p:cNvPr>
          <p:cNvSpPr>
            <a:spLocks noGrp="1"/>
          </p:cNvSpPr>
          <p:nvPr>
            <p:ph idx="1"/>
          </p:nvPr>
        </p:nvSpPr>
        <p:spPr>
          <a:xfrm>
            <a:off x="762000" y="1589276"/>
            <a:ext cx="8019506" cy="4549866"/>
          </a:xfrm>
        </p:spPr>
        <p:txBody>
          <a:bodyPr>
            <a:normAutofit fontScale="92500" lnSpcReduction="20000"/>
          </a:bodyPr>
          <a:lstStyle/>
          <a:p>
            <a:pPr>
              <a:buFont typeface="Wingdings" pitchFamily="2" charset="2"/>
              <a:buChar char="v"/>
            </a:pPr>
            <a:r>
              <a:rPr lang="el-GR" sz="2600" dirty="0"/>
              <a:t>Ο Κώδικας απαιτεί από την εταιρεία να καθιερώνει μια πολιτική ασφάλειας και προστασίας του περιβάλλοντος η οποία να περιγράφει τον τρόπο επίτευξης των στόχων της. </a:t>
            </a:r>
          </a:p>
          <a:p>
            <a:pPr>
              <a:buFont typeface="Wingdings" pitchFamily="2" charset="2"/>
              <a:buChar char="v"/>
            </a:pPr>
            <a:r>
              <a:rPr lang="el-GR" sz="2600" dirty="0"/>
              <a:t>Η εταιρεία θα πρέπει να διασφαλίζει ότι η πολιτική της εφαρμόζεται και διατηρείται σε όλα τα επίπεδα οργάνωσης, τόσο στην ξηρά όσο και στο πλοίο.</a:t>
            </a:r>
            <a:endParaRPr lang="en-US" sz="2600" dirty="0"/>
          </a:p>
          <a:p>
            <a:pPr>
              <a:buFont typeface="Wingdings" pitchFamily="2" charset="2"/>
              <a:buChar char="v"/>
            </a:pPr>
            <a:r>
              <a:rPr lang="el-GR" sz="2600" dirty="0"/>
              <a:t>Στην πολιτική</a:t>
            </a:r>
            <a:r>
              <a:rPr lang="el-GR" sz="2600" b="1" dirty="0"/>
              <a:t> </a:t>
            </a:r>
            <a:r>
              <a:rPr lang="el-GR" sz="2600" dirty="0"/>
              <a:t>της εταιρείας στην οποία θα πρέπει να περιλαμβάνονται με σαφήνεια τα παρακάτω:</a:t>
            </a:r>
            <a:endParaRPr lang="en-US" sz="2600" dirty="0"/>
          </a:p>
          <a:p>
            <a:pPr lvl="1">
              <a:buFont typeface="Wingdings" pitchFamily="2" charset="2"/>
              <a:buChar char="ü"/>
            </a:pPr>
            <a:r>
              <a:rPr lang="el-GR" sz="1700" dirty="0"/>
              <a:t>η συμμόρφωση των πλοίων με τους υποχρεωτικούς κανόνες και κανονισμούς,</a:t>
            </a:r>
            <a:endParaRPr lang="en-US" sz="1700" dirty="0"/>
          </a:p>
          <a:p>
            <a:pPr lvl="1">
              <a:buFont typeface="Wingdings" pitchFamily="2" charset="2"/>
              <a:buChar char="ü"/>
            </a:pPr>
            <a:r>
              <a:rPr lang="el-GR" sz="1700" dirty="0"/>
              <a:t>η αναγνώριση και υιοθέτηση των σχετικών κωδίκων, οδηγιών και προτύπων,</a:t>
            </a:r>
            <a:endParaRPr lang="en-US" sz="1700" dirty="0"/>
          </a:p>
          <a:p>
            <a:pPr lvl="1">
              <a:buFont typeface="Wingdings" pitchFamily="2" charset="2"/>
              <a:buChar char="ü"/>
            </a:pPr>
            <a:r>
              <a:rPr lang="el-GR" sz="1700" dirty="0"/>
              <a:t>η ενημέρωση του προσωπικού σε θέματα ασφάλειας,</a:t>
            </a:r>
            <a:endParaRPr lang="en-US" sz="1700" dirty="0"/>
          </a:p>
          <a:p>
            <a:pPr lvl="1">
              <a:buFont typeface="Wingdings" pitchFamily="2" charset="2"/>
              <a:buChar char="ü"/>
            </a:pPr>
            <a:r>
              <a:rPr lang="el-GR" sz="1700" dirty="0"/>
              <a:t>η ύπαρξη ασφαλούς πρακτικής στη λειτουργία των πλοίων,</a:t>
            </a:r>
            <a:endParaRPr lang="en-US" sz="1700" dirty="0"/>
          </a:p>
          <a:p>
            <a:pPr lvl="1">
              <a:buFont typeface="Wingdings" pitchFamily="2" charset="2"/>
              <a:buChar char="ü"/>
            </a:pPr>
            <a:r>
              <a:rPr lang="el-GR" sz="1700" dirty="0"/>
              <a:t>η εξασφάλιση ασφαλούς εργασιακού περιβάλλοντος,</a:t>
            </a:r>
            <a:endParaRPr lang="en-US" sz="1700" dirty="0"/>
          </a:p>
          <a:p>
            <a:pPr lvl="1">
              <a:buFont typeface="Wingdings" pitchFamily="2" charset="2"/>
              <a:buChar char="ü"/>
            </a:pPr>
            <a:r>
              <a:rPr lang="el-GR" sz="1700" dirty="0"/>
              <a:t>η προετοιμασία για την αντιμετώπιση εκτάκτων περιστατικών, και</a:t>
            </a:r>
            <a:endParaRPr lang="en-US" sz="1700" dirty="0"/>
          </a:p>
          <a:p>
            <a:pPr lvl="1">
              <a:buFont typeface="Wingdings" pitchFamily="2" charset="2"/>
              <a:buChar char="ü"/>
            </a:pPr>
            <a:r>
              <a:rPr lang="el-GR" sz="1700" dirty="0"/>
              <a:t>η καθιέρωση προληπτικών μέτρων για την αντιμετώπιση κινδύνων.</a:t>
            </a:r>
            <a:endParaRPr lang="en-US" sz="1700" dirty="0"/>
          </a:p>
          <a:p>
            <a:endParaRPr lang="en-US" dirty="0"/>
          </a:p>
        </p:txBody>
      </p:sp>
    </p:spTree>
    <p:extLst>
      <p:ext uri="{BB962C8B-B14F-4D97-AF65-F5344CB8AC3E}">
        <p14:creationId xmlns:p14="http://schemas.microsoft.com/office/powerpoint/2010/main" xmlns="" val="30813848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2B5D5AE-D6F3-48CA-B9A1-DB07EE8734EA}"/>
              </a:ext>
            </a:extLst>
          </p:cNvPr>
          <p:cNvSpPr>
            <a:spLocks noGrp="1"/>
          </p:cNvSpPr>
          <p:nvPr>
            <p:ph type="title"/>
          </p:nvPr>
        </p:nvSpPr>
        <p:spPr>
          <a:solidFill>
            <a:srgbClr val="00B0F0"/>
          </a:solidFill>
        </p:spPr>
        <p:txBody>
          <a:bodyPr>
            <a:normAutofit fontScale="90000"/>
          </a:bodyPr>
          <a:lstStyle/>
          <a:p>
            <a:r>
              <a:rPr lang="el-GR" dirty="0"/>
              <a:t>Ευθύνες και Αρμοδιότητες Πλοιάρχου</a:t>
            </a:r>
            <a:endParaRPr lang="en-US" dirty="0"/>
          </a:p>
        </p:txBody>
      </p:sp>
      <p:sp>
        <p:nvSpPr>
          <p:cNvPr id="3" name="Content Placeholder 2">
            <a:extLst>
              <a:ext uri="{FF2B5EF4-FFF2-40B4-BE49-F238E27FC236}">
                <a16:creationId xmlns:a16="http://schemas.microsoft.com/office/drawing/2014/main" xmlns="" id="{09D29BE7-9E02-41EF-8F08-90016AFD9105}"/>
              </a:ext>
            </a:extLst>
          </p:cNvPr>
          <p:cNvSpPr>
            <a:spLocks noGrp="1"/>
          </p:cNvSpPr>
          <p:nvPr>
            <p:ph idx="1"/>
          </p:nvPr>
        </p:nvSpPr>
        <p:spPr/>
        <p:txBody>
          <a:bodyPr>
            <a:normAutofit fontScale="92500" lnSpcReduction="20000"/>
          </a:bodyPr>
          <a:lstStyle/>
          <a:p>
            <a:pPr algn="just" eaLnBrk="0" hangingPunct="0">
              <a:buFont typeface="Wingdings" pitchFamily="2" charset="2"/>
              <a:buChar char="v"/>
            </a:pPr>
            <a:r>
              <a:rPr lang="el-GR" sz="1800" dirty="0"/>
              <a:t>Η εταιρεία πρέπει να διασφαλίζει ότι στο Σύστημα Διαχείρισης της ασφάλειας ((</a:t>
            </a:r>
            <a:r>
              <a:rPr lang="en-US" sz="1800" dirty="0"/>
              <a:t>SMS</a:t>
            </a:r>
            <a:r>
              <a:rPr lang="el-GR" sz="1800" dirty="0"/>
              <a:t>) δηλώνεται με σαφήνεια οι ευθύνες και οι αρμοδιότητες του πλοιάρχου όσον αφορά:</a:t>
            </a:r>
            <a:endParaRPr lang="en-US" sz="1800" dirty="0"/>
          </a:p>
          <a:p>
            <a:pPr lvl="1" algn="just">
              <a:buFont typeface="Wingdings" pitchFamily="2" charset="2"/>
              <a:buChar char="Ø"/>
            </a:pPr>
            <a:r>
              <a:rPr lang="el-GR" dirty="0"/>
              <a:t>την εφαρμογή της πολιτικής της εταιρείας σε θέματα ασφάλειας και προστασίας του περιβάλλοντος,</a:t>
            </a:r>
            <a:endParaRPr lang="en-US" dirty="0"/>
          </a:p>
          <a:p>
            <a:pPr lvl="1" algn="just">
              <a:buFont typeface="Wingdings" pitchFamily="2" charset="2"/>
              <a:buChar char="Ø"/>
            </a:pPr>
            <a:r>
              <a:rPr lang="el-GR" dirty="0"/>
              <a:t>την παρακίνηση του πληρώματος για τήρηση της εν λόγω πολιτικής, </a:t>
            </a:r>
            <a:endParaRPr lang="en-US" dirty="0"/>
          </a:p>
          <a:p>
            <a:pPr lvl="1" algn="just">
              <a:buFont typeface="Wingdings" pitchFamily="2" charset="2"/>
              <a:buChar char="Ø"/>
            </a:pPr>
            <a:r>
              <a:rPr lang="el-GR" dirty="0"/>
              <a:t>την έκδοση των καταλλήλων διαταγών και οδηγιών με σαφή και απλό τρόπο, </a:t>
            </a:r>
            <a:endParaRPr lang="en-US" dirty="0"/>
          </a:p>
          <a:p>
            <a:pPr lvl="1" algn="just">
              <a:buFont typeface="Wingdings" pitchFamily="2" charset="2"/>
              <a:buChar char="Ø"/>
            </a:pPr>
            <a:r>
              <a:rPr lang="el-GR" dirty="0"/>
              <a:t>τον έλεγχο της τήρησης των απαιτήσεων, και </a:t>
            </a:r>
            <a:endParaRPr lang="en-US" dirty="0"/>
          </a:p>
          <a:p>
            <a:pPr lvl="1" algn="just">
              <a:buFont typeface="Wingdings" pitchFamily="2" charset="2"/>
              <a:buChar char="Ø"/>
            </a:pPr>
            <a:r>
              <a:rPr lang="el-GR" dirty="0"/>
              <a:t>την αναφορά των ελλείψεών του Συστήματος στη διοίκηση της εταιρείας στην ξηρά,</a:t>
            </a:r>
          </a:p>
          <a:p>
            <a:pPr lvl="1" algn="just">
              <a:buFont typeface="Wingdings" pitchFamily="2" charset="2"/>
              <a:buChar char="Ø"/>
            </a:pPr>
            <a:r>
              <a:rPr lang="el-GR" dirty="0"/>
              <a:t>την αναθεώρηση του συστήματος διαχείρισης της ασφάλειας (</a:t>
            </a:r>
            <a:r>
              <a:rPr lang="en-US" dirty="0"/>
              <a:t>SMS</a:t>
            </a:r>
            <a:r>
              <a:rPr lang="el-GR" dirty="0"/>
              <a:t>)</a:t>
            </a:r>
          </a:p>
          <a:p>
            <a:pPr lvl="1" algn="just">
              <a:buFont typeface="Wingdings" pitchFamily="2" charset="2"/>
              <a:buChar char="v"/>
            </a:pPr>
            <a:endParaRPr lang="en-US" dirty="0"/>
          </a:p>
          <a:p>
            <a:endParaRPr lang="en-US" dirty="0"/>
          </a:p>
        </p:txBody>
      </p:sp>
    </p:spTree>
    <p:extLst>
      <p:ext uri="{BB962C8B-B14F-4D97-AF65-F5344CB8AC3E}">
        <p14:creationId xmlns:p14="http://schemas.microsoft.com/office/powerpoint/2010/main" xmlns="" val="20669113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7AB1B88-4617-4DC4-BC84-1B109555FF70}"/>
              </a:ext>
            </a:extLst>
          </p:cNvPr>
          <p:cNvSpPr>
            <a:spLocks noGrp="1"/>
          </p:cNvSpPr>
          <p:nvPr>
            <p:ph type="title"/>
          </p:nvPr>
        </p:nvSpPr>
        <p:spPr>
          <a:solidFill>
            <a:srgbClr val="00B0F0"/>
          </a:solidFill>
        </p:spPr>
        <p:txBody>
          <a:bodyPr>
            <a:normAutofit fontScale="90000"/>
          </a:bodyPr>
          <a:lstStyle/>
          <a:p>
            <a:r>
              <a:rPr lang="el-GR" dirty="0"/>
              <a:t>Εξουσιοδοτημένο(α) πρόσωπο(α) –  </a:t>
            </a:r>
            <a:r>
              <a:rPr lang="en-US" dirty="0"/>
              <a:t>Designated person</a:t>
            </a:r>
            <a:r>
              <a:rPr lang="el-GR" dirty="0"/>
              <a:t>(</a:t>
            </a:r>
            <a:r>
              <a:rPr lang="en-US" dirty="0"/>
              <a:t>s</a:t>
            </a:r>
            <a:r>
              <a:rPr lang="el-GR" dirty="0"/>
              <a:t>)</a:t>
            </a:r>
            <a:endParaRPr lang="en-US" dirty="0"/>
          </a:p>
        </p:txBody>
      </p:sp>
      <p:sp>
        <p:nvSpPr>
          <p:cNvPr id="3" name="Content Placeholder 2">
            <a:extLst>
              <a:ext uri="{FF2B5EF4-FFF2-40B4-BE49-F238E27FC236}">
                <a16:creationId xmlns:a16="http://schemas.microsoft.com/office/drawing/2014/main" xmlns="" id="{775D1D3C-7EAE-4C39-99FC-2770736336C9}"/>
              </a:ext>
            </a:extLst>
          </p:cNvPr>
          <p:cNvSpPr>
            <a:spLocks noGrp="1"/>
          </p:cNvSpPr>
          <p:nvPr>
            <p:ph idx="1"/>
          </p:nvPr>
        </p:nvSpPr>
        <p:spPr/>
        <p:txBody>
          <a:bodyPr/>
          <a:lstStyle/>
          <a:p>
            <a:pPr algn="just">
              <a:buFont typeface="Wingdings" pitchFamily="2" charset="2"/>
              <a:buChar char="v"/>
            </a:pPr>
            <a:r>
              <a:rPr lang="el-GR" sz="1800" dirty="0"/>
              <a:t>Προκειμένου να διασφαλιστεί η ασφαλής λειτουργία κάθε πλοίου κάθε εταιρεία, πρέπει να ορίσει πρόσωπο ή πρόσωπα στην ξηρά που θα αποτελεί/</a:t>
            </a:r>
            <a:r>
              <a:rPr lang="el-GR" sz="1800" dirty="0" err="1"/>
              <a:t>ούν</a:t>
            </a:r>
            <a:r>
              <a:rPr lang="el-GR" sz="1800" dirty="0"/>
              <a:t> το σύνδεσμο μεταξύ της εταιρείας και του πλοίου, και θα έχουν απευθείας πρόσβαση στο υψηλότερο επίπεδο της διοίκησης. </a:t>
            </a:r>
          </a:p>
          <a:p>
            <a:pPr algn="just">
              <a:buFont typeface="Wingdings" pitchFamily="2" charset="2"/>
              <a:buChar char="v"/>
            </a:pPr>
            <a:r>
              <a:rPr lang="el-GR" sz="1800" dirty="0"/>
              <a:t>Η ευθύνη και η αρμοδιότητα του εξουσιοδοτημένου προσώπου ή προσώπων θα πρέπει:</a:t>
            </a:r>
          </a:p>
          <a:p>
            <a:pPr lvl="1" algn="just">
              <a:buFont typeface="Wingdings" pitchFamily="2" charset="2"/>
              <a:buChar char="ü"/>
            </a:pPr>
            <a:r>
              <a:rPr lang="el-GR" dirty="0"/>
              <a:t>να περιλαμβάνουν την παρακολούθηση όλων των λειτουργιών κάθε πλοίου όσον αφορά την ασφάλεια και την πρόληψη της ρύπανσης και</a:t>
            </a:r>
          </a:p>
          <a:p>
            <a:pPr lvl="1" algn="just">
              <a:buFont typeface="Wingdings" pitchFamily="2" charset="2"/>
              <a:buChar char="ü"/>
            </a:pPr>
            <a:r>
              <a:rPr lang="el-GR" dirty="0"/>
              <a:t>να διασφαλίζουν ότι παρέχονται οι απαιτούμενοι επαρκείς πόροι και υποστήριξη από την ξηρά.</a:t>
            </a:r>
            <a:endParaRPr lang="en-US" dirty="0"/>
          </a:p>
        </p:txBody>
      </p:sp>
    </p:spTree>
    <p:extLst>
      <p:ext uri="{BB962C8B-B14F-4D97-AF65-F5344CB8AC3E}">
        <p14:creationId xmlns:p14="http://schemas.microsoft.com/office/powerpoint/2010/main" xmlns="" val="7744622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B466CF9-E25A-435D-A972-1F5B32243C5C}"/>
              </a:ext>
            </a:extLst>
          </p:cNvPr>
          <p:cNvSpPr>
            <a:spLocks noGrp="1"/>
          </p:cNvSpPr>
          <p:nvPr>
            <p:ph type="title"/>
          </p:nvPr>
        </p:nvSpPr>
        <p:spPr>
          <a:solidFill>
            <a:srgbClr val="00B0F0"/>
          </a:solidFill>
        </p:spPr>
        <p:txBody>
          <a:bodyPr/>
          <a:lstStyle/>
          <a:p>
            <a:r>
              <a:rPr lang="el-GR" altLang="en-US" dirty="0"/>
              <a:t>Πόροι και Προσωπικό</a:t>
            </a:r>
            <a:endParaRPr lang="en-US" dirty="0"/>
          </a:p>
        </p:txBody>
      </p:sp>
      <p:sp>
        <p:nvSpPr>
          <p:cNvPr id="17411" name="Rectangle 3">
            <a:extLst>
              <a:ext uri="{FF2B5EF4-FFF2-40B4-BE49-F238E27FC236}">
                <a16:creationId xmlns:a16="http://schemas.microsoft.com/office/drawing/2014/main" xmlns="" id="{CDFB8B01-8032-4E97-A327-E948BF111402}"/>
              </a:ext>
            </a:extLst>
          </p:cNvPr>
          <p:cNvSpPr>
            <a:spLocks noGrp="1" noChangeArrowheads="1"/>
          </p:cNvSpPr>
          <p:nvPr>
            <p:ph idx="1"/>
          </p:nvPr>
        </p:nvSpPr>
        <p:spPr>
          <a:noFill/>
          <a:ln/>
        </p:spPr>
        <p:txBody>
          <a:bodyPr>
            <a:normAutofit fontScale="92500" lnSpcReduction="20000"/>
          </a:bodyPr>
          <a:lstStyle/>
          <a:p>
            <a:pPr>
              <a:buFont typeface="Wingdings" pitchFamily="2" charset="2"/>
              <a:buChar char="v"/>
            </a:pPr>
            <a:r>
              <a:rPr lang="el-GR" dirty="0"/>
              <a:t>Η εταιρεία θα πρέπει να διασφαλίζει ότι το προσωπικό στην ξηρά καθώς και κάθε πλοίο είναι επανδρωμένο με ναυτικούς που έχουν τα κατάλληλα προσόντα, τα απαραίτητα πιστοποιητικά και είναι υγιείς, σύμφωνα με τις διεθνείς και εθνικές απαιτήσεις.  </a:t>
            </a:r>
          </a:p>
          <a:p>
            <a:pPr>
              <a:buFont typeface="Wingdings" pitchFamily="2" charset="2"/>
              <a:buChar char="v"/>
            </a:pPr>
            <a:r>
              <a:rPr lang="el-GR" dirty="0"/>
              <a:t>Ειδικότερα η εταιρεία θα πρέπει να διασφαλίζει ότι ο πλοίαρχος: </a:t>
            </a:r>
            <a:endParaRPr lang="en-US" dirty="0"/>
          </a:p>
          <a:p>
            <a:pPr lvl="1">
              <a:buFont typeface="Wingdings" pitchFamily="2" charset="2"/>
              <a:buChar char="ü"/>
            </a:pPr>
            <a:r>
              <a:rPr lang="el-GR" sz="2000" dirty="0"/>
              <a:t>διαθέτει κατάλληλα προσόντα για άσκηση διοίκησης, </a:t>
            </a:r>
            <a:endParaRPr lang="en-US" sz="2000" dirty="0"/>
          </a:p>
          <a:p>
            <a:pPr lvl="1">
              <a:buFont typeface="Wingdings" pitchFamily="2" charset="2"/>
              <a:buChar char="ü"/>
            </a:pPr>
            <a:r>
              <a:rPr lang="el-GR" sz="2000" dirty="0"/>
              <a:t>έχει πλήρη γνώση του συστήματος διαχείρισης της ασφάλειας της εταιρείας (</a:t>
            </a:r>
            <a:r>
              <a:rPr lang="en-US" sz="2000" dirty="0"/>
              <a:t>SMS</a:t>
            </a:r>
            <a:r>
              <a:rPr lang="el-GR" sz="2000" dirty="0"/>
              <a:t>), και </a:t>
            </a:r>
            <a:endParaRPr lang="en-US" sz="2000" dirty="0"/>
          </a:p>
          <a:p>
            <a:pPr lvl="1">
              <a:buFont typeface="Wingdings" pitchFamily="2" charset="2"/>
              <a:buChar char="ü"/>
            </a:pPr>
            <a:r>
              <a:rPr lang="el-GR" sz="2000" dirty="0"/>
              <a:t>έχει την απαραίτητη υποστήριξη ούτως ώστε να μπορεί να εκτελεί τα καθήκοντα πλοιάρχου με ασφάλεια. </a:t>
            </a:r>
            <a:endParaRPr lang="en-US" sz="2000" dirty="0"/>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E32E466-2DA7-4DBB-97F4-056171CD0289}"/>
              </a:ext>
            </a:extLst>
          </p:cNvPr>
          <p:cNvSpPr>
            <a:spLocks noGrp="1"/>
          </p:cNvSpPr>
          <p:nvPr>
            <p:ph type="title"/>
          </p:nvPr>
        </p:nvSpPr>
        <p:spPr>
          <a:solidFill>
            <a:srgbClr val="00B0F0"/>
          </a:solidFill>
        </p:spPr>
        <p:txBody>
          <a:bodyPr>
            <a:normAutofit fontScale="90000"/>
          </a:bodyPr>
          <a:lstStyle/>
          <a:p>
            <a:r>
              <a:rPr lang="el-GR" u="sng" dirty="0"/>
              <a:t/>
            </a:r>
            <a:br>
              <a:rPr lang="el-GR" u="sng" dirty="0"/>
            </a:br>
            <a:r>
              <a:rPr lang="el-GR" dirty="0"/>
              <a:t>Λειτουργίες του πλοίου </a:t>
            </a:r>
            <a:r>
              <a:rPr lang="en-US" dirty="0"/>
              <a:t/>
            </a:r>
            <a:br>
              <a:rPr lang="en-US" dirty="0"/>
            </a:br>
            <a:endParaRPr lang="en-US" dirty="0"/>
          </a:p>
        </p:txBody>
      </p:sp>
      <p:sp>
        <p:nvSpPr>
          <p:cNvPr id="3" name="Content Placeholder 2">
            <a:extLst>
              <a:ext uri="{FF2B5EF4-FFF2-40B4-BE49-F238E27FC236}">
                <a16:creationId xmlns:a16="http://schemas.microsoft.com/office/drawing/2014/main" xmlns="" id="{C9FDAF43-0FE5-4C5B-9699-19D91AEC4F97}"/>
              </a:ext>
            </a:extLst>
          </p:cNvPr>
          <p:cNvSpPr>
            <a:spLocks noGrp="1"/>
          </p:cNvSpPr>
          <p:nvPr>
            <p:ph idx="1"/>
          </p:nvPr>
        </p:nvSpPr>
        <p:spPr/>
        <p:txBody>
          <a:bodyPr>
            <a:normAutofit fontScale="77500" lnSpcReduction="20000"/>
          </a:bodyPr>
          <a:lstStyle/>
          <a:p>
            <a:pPr>
              <a:buFont typeface="Wingdings" pitchFamily="2" charset="2"/>
              <a:buChar char="v"/>
            </a:pPr>
            <a:r>
              <a:rPr lang="en-US" dirty="0"/>
              <a:t>H </a:t>
            </a:r>
            <a:r>
              <a:rPr lang="el-GR" dirty="0"/>
              <a:t>εταιρεία πρέπει να προσδιορίσει τις βασικές λειτουργίες ενός πλοίου, καθώς επίσης και τις διαδικασίες και τις οδηγίες που σχετίζονται με αυτές, όπως:</a:t>
            </a:r>
          </a:p>
          <a:p>
            <a:pPr lvl="1">
              <a:buFont typeface="Wingdings" pitchFamily="2" charset="2"/>
              <a:buChar char="ü"/>
            </a:pPr>
            <a:r>
              <a:rPr lang="el-GR" dirty="0"/>
              <a:t>Διαδικασίες ναυσιπλοΐας</a:t>
            </a:r>
            <a:endParaRPr lang="en-US" sz="1600" dirty="0"/>
          </a:p>
          <a:p>
            <a:pPr lvl="1">
              <a:buFont typeface="Wingdings" pitchFamily="2" charset="2"/>
              <a:buChar char="ü"/>
            </a:pPr>
            <a:r>
              <a:rPr lang="el-GR" dirty="0"/>
              <a:t>Διαδικασίες λειτουργίας καταστρώματος</a:t>
            </a:r>
            <a:endParaRPr lang="en-US" sz="1600" dirty="0"/>
          </a:p>
          <a:p>
            <a:pPr lvl="1">
              <a:buFont typeface="Wingdings" pitchFamily="2" charset="2"/>
              <a:buChar char="ü"/>
            </a:pPr>
            <a:r>
              <a:rPr lang="el-GR" dirty="0"/>
              <a:t>Διαδικασίες λειτουργίας μηχανοστασίου</a:t>
            </a:r>
            <a:endParaRPr lang="en-US" sz="1600" dirty="0"/>
          </a:p>
          <a:p>
            <a:pPr lvl="1">
              <a:buFont typeface="Wingdings" pitchFamily="2" charset="2"/>
              <a:buChar char="ü"/>
            </a:pPr>
            <a:r>
              <a:rPr lang="el-GR" dirty="0"/>
              <a:t>Διαδικασίες διαχείρισης φορτίου</a:t>
            </a:r>
            <a:endParaRPr lang="en-US" sz="1600" dirty="0"/>
          </a:p>
          <a:p>
            <a:pPr lvl="1">
              <a:buFont typeface="Wingdings" pitchFamily="2" charset="2"/>
              <a:buChar char="ü"/>
            </a:pPr>
            <a:r>
              <a:rPr lang="el-GR" dirty="0"/>
              <a:t>Διαδικασίες για την προστασία περιβάλλοντος</a:t>
            </a:r>
            <a:endParaRPr lang="en-US" sz="1600" dirty="0"/>
          </a:p>
          <a:p>
            <a:pPr lvl="1">
              <a:buFont typeface="Wingdings" pitchFamily="2" charset="2"/>
              <a:buChar char="ü"/>
            </a:pPr>
            <a:r>
              <a:rPr lang="el-GR" dirty="0"/>
              <a:t>Διαδικασίες κατά την παραμονή του πλοίου στο λιμάνι </a:t>
            </a:r>
            <a:r>
              <a:rPr lang="el-GR" dirty="0" err="1"/>
              <a:t>κλπ</a:t>
            </a:r>
            <a:endParaRPr lang="en-US" sz="1600" dirty="0"/>
          </a:p>
          <a:p>
            <a:pPr lvl="0">
              <a:buFont typeface="Wingdings" pitchFamily="2" charset="2"/>
              <a:buChar char="v"/>
            </a:pPr>
            <a:r>
              <a:rPr lang="el-GR" dirty="0"/>
              <a:t>Όλες οι γραπτές διαδικασίες, σχέδια ή οδηγίες θα πρέπει να γράφονται με σαφήνεια κα να είναι κατανοητές σε αυτούς που θα τις χρησιμοποιήσουν. </a:t>
            </a:r>
          </a:p>
          <a:p>
            <a:endParaRPr lang="en-US" dirty="0"/>
          </a:p>
        </p:txBody>
      </p:sp>
    </p:spTree>
    <p:extLst>
      <p:ext uri="{BB962C8B-B14F-4D97-AF65-F5344CB8AC3E}">
        <p14:creationId xmlns:p14="http://schemas.microsoft.com/office/powerpoint/2010/main" xmlns="" val="21619363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BEF5C02-F323-48EA-91B9-A07FACE92C39}"/>
              </a:ext>
            </a:extLst>
          </p:cNvPr>
          <p:cNvSpPr>
            <a:spLocks noGrp="1"/>
          </p:cNvSpPr>
          <p:nvPr>
            <p:ph type="title"/>
          </p:nvPr>
        </p:nvSpPr>
        <p:spPr>
          <a:solidFill>
            <a:srgbClr val="00B0F0"/>
          </a:solidFill>
        </p:spPr>
        <p:txBody>
          <a:bodyPr>
            <a:normAutofit fontScale="90000"/>
          </a:bodyPr>
          <a:lstStyle/>
          <a:p>
            <a:r>
              <a:rPr lang="el-GR" dirty="0"/>
              <a:t>Ετοιμότητα για την Αντιμετώπιση Καταστάσεων  Έκτακτης ανάγκης</a:t>
            </a:r>
            <a:endParaRPr lang="en-US" dirty="0"/>
          </a:p>
        </p:txBody>
      </p:sp>
      <p:sp>
        <p:nvSpPr>
          <p:cNvPr id="19459" name="Rectangle 3">
            <a:extLst>
              <a:ext uri="{FF2B5EF4-FFF2-40B4-BE49-F238E27FC236}">
                <a16:creationId xmlns:a16="http://schemas.microsoft.com/office/drawing/2014/main" xmlns="" id="{EA2E5AF9-D493-45C3-8E47-0F573E3B3CD4}"/>
              </a:ext>
            </a:extLst>
          </p:cNvPr>
          <p:cNvSpPr>
            <a:spLocks noGrp="1" noChangeArrowheads="1"/>
          </p:cNvSpPr>
          <p:nvPr>
            <p:ph idx="1"/>
          </p:nvPr>
        </p:nvSpPr>
        <p:spPr>
          <a:noFill/>
          <a:ln/>
        </p:spPr>
        <p:txBody>
          <a:bodyPr>
            <a:normAutofit fontScale="92500" lnSpcReduction="10000"/>
          </a:bodyPr>
          <a:lstStyle/>
          <a:p>
            <a:pPr algn="just">
              <a:buFont typeface="Wingdings" pitchFamily="2" charset="2"/>
              <a:buChar char="v"/>
            </a:pPr>
            <a:r>
              <a:rPr lang="el-GR" dirty="0"/>
              <a:t>Το σύστημα </a:t>
            </a:r>
            <a:r>
              <a:rPr lang="en-US" dirty="0"/>
              <a:t>SMS</a:t>
            </a:r>
            <a:r>
              <a:rPr lang="el-GR" dirty="0"/>
              <a:t> της εταιρείας θα πρέπει να προβλέπει μέτρα προκειμένου το πλήρωμα να είναι σε θέση να ανταποκριθεί άμεσα σε κινδύνους, ατυχήματα και καταστάσεις έκτακτης ανάγκης που μπορούν να προκύψουν στα πλοία της.</a:t>
            </a:r>
            <a:endParaRPr lang="en-US" dirty="0"/>
          </a:p>
          <a:p>
            <a:pPr algn="just">
              <a:buFont typeface="Wingdings" pitchFamily="2" charset="2"/>
              <a:buChar char="v"/>
            </a:pPr>
            <a:r>
              <a:rPr lang="el-GR" dirty="0"/>
              <a:t>Ειδικότερα η εταιρεία πρέπει:</a:t>
            </a:r>
            <a:endParaRPr lang="en-US" dirty="0"/>
          </a:p>
          <a:p>
            <a:pPr lvl="1" algn="just">
              <a:buFont typeface="Wingdings" pitchFamily="2" charset="2"/>
              <a:buChar char="Ø"/>
            </a:pPr>
            <a:r>
              <a:rPr lang="el-GR" sz="2000" dirty="0"/>
              <a:t>να καθιερώνει διαδικασίες για να εντοπίζει, να περιγράφει και να ανταποκρίνεται σε πιθανές καταστάσεις έκτακτης ανάγκης στο πλοίο, </a:t>
            </a:r>
            <a:endParaRPr lang="en-US" sz="2000" dirty="0"/>
          </a:p>
          <a:p>
            <a:pPr lvl="1" algn="just">
              <a:buFont typeface="Wingdings" pitchFamily="2" charset="2"/>
              <a:buChar char="Ø"/>
            </a:pPr>
            <a:r>
              <a:rPr lang="el-GR" sz="2000" dirty="0"/>
              <a:t>να καθιερώνει προγράμματα γυμνασίων και ασκήσεων που προετοιμάζουν το προσωπικό του πλοίου για την αντιμετώπιση καταστάσεων έκτακτης ανάγκης. </a:t>
            </a:r>
            <a:endParaRPr lang="en-US" sz="2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2D6B6B1-33E8-4D50-B073-2370EDC99B4D}"/>
              </a:ext>
            </a:extLst>
          </p:cNvPr>
          <p:cNvSpPr>
            <a:spLocks noGrp="1"/>
          </p:cNvSpPr>
          <p:nvPr>
            <p:ph type="title"/>
          </p:nvPr>
        </p:nvSpPr>
        <p:spPr>
          <a:solidFill>
            <a:srgbClr val="00B0F0"/>
          </a:solidFill>
        </p:spPr>
        <p:txBody>
          <a:bodyPr>
            <a:normAutofit fontScale="90000"/>
          </a:bodyPr>
          <a:lstStyle/>
          <a:p>
            <a:r>
              <a:rPr lang="el-GR" dirty="0"/>
              <a:t>Ετοιμότητα για την Αντιμετώπιση Καταστάσεων  Έκτακτης ανάγκης</a:t>
            </a:r>
            <a:endParaRPr lang="en-US" dirty="0"/>
          </a:p>
        </p:txBody>
      </p:sp>
      <p:sp>
        <p:nvSpPr>
          <p:cNvPr id="3" name="Content Placeholder 2">
            <a:extLst>
              <a:ext uri="{FF2B5EF4-FFF2-40B4-BE49-F238E27FC236}">
                <a16:creationId xmlns:a16="http://schemas.microsoft.com/office/drawing/2014/main" xmlns="" id="{381C46D1-AE02-42BA-92B4-076BA81EFCE7}"/>
              </a:ext>
            </a:extLst>
          </p:cNvPr>
          <p:cNvSpPr>
            <a:spLocks noGrp="1"/>
          </p:cNvSpPr>
          <p:nvPr>
            <p:ph idx="1"/>
          </p:nvPr>
        </p:nvSpPr>
        <p:spPr/>
        <p:txBody>
          <a:bodyPr/>
          <a:lstStyle/>
          <a:p>
            <a:pPr>
              <a:buFont typeface="Wingdings" pitchFamily="2" charset="2"/>
              <a:buChar char="v"/>
            </a:pPr>
            <a:r>
              <a:rPr lang="el-GR" dirty="0"/>
              <a:t>Οι κύριες έκτακτες ανάγκες για τις οποίες πρέπει να υπάρχουν διαδικασίες και να γίνεται συνεχής εκπαίδευση είναι:</a:t>
            </a:r>
            <a:endParaRPr lang="en-US" dirty="0"/>
          </a:p>
          <a:p>
            <a:pPr lvl="1">
              <a:buFont typeface="Wingdings" pitchFamily="2" charset="2"/>
              <a:buChar char="ü"/>
            </a:pPr>
            <a:r>
              <a:rPr lang="el-GR" sz="2000" dirty="0"/>
              <a:t>Βλάβη του συστήματος πρόωσης </a:t>
            </a:r>
            <a:endParaRPr lang="en-US" sz="2000" dirty="0"/>
          </a:p>
          <a:p>
            <a:pPr lvl="1">
              <a:buFont typeface="Wingdings" pitchFamily="2" charset="2"/>
              <a:buChar char="ü"/>
            </a:pPr>
            <a:r>
              <a:rPr lang="el-GR" sz="2000" dirty="0"/>
              <a:t>Βλάβη του συστήματος πηδαλιουχίας </a:t>
            </a:r>
            <a:endParaRPr lang="en-US" sz="2000" dirty="0"/>
          </a:p>
          <a:p>
            <a:pPr lvl="1">
              <a:buFont typeface="Wingdings" pitchFamily="2" charset="2"/>
              <a:buChar char="ü"/>
            </a:pPr>
            <a:r>
              <a:rPr lang="el-GR" sz="2000" dirty="0"/>
              <a:t>Πυρκαγιά</a:t>
            </a:r>
            <a:endParaRPr lang="en-US" sz="2000" dirty="0"/>
          </a:p>
          <a:p>
            <a:pPr lvl="1">
              <a:buFont typeface="Wingdings" pitchFamily="2" charset="2"/>
              <a:buChar char="ü"/>
            </a:pPr>
            <a:r>
              <a:rPr lang="el-GR" sz="2000" dirty="0"/>
              <a:t>Προσάραξη στο βυθό</a:t>
            </a:r>
            <a:endParaRPr lang="en-US" sz="2000" dirty="0"/>
          </a:p>
          <a:p>
            <a:pPr lvl="1">
              <a:buFont typeface="Wingdings" pitchFamily="2" charset="2"/>
              <a:buChar char="ü"/>
            </a:pPr>
            <a:r>
              <a:rPr lang="el-GR" sz="2000" dirty="0"/>
              <a:t>Σύγκρουση πλοίων </a:t>
            </a:r>
            <a:endParaRPr lang="en-US" sz="2000" dirty="0"/>
          </a:p>
          <a:p>
            <a:pPr lvl="1">
              <a:buFont typeface="Wingdings" pitchFamily="2" charset="2"/>
              <a:buChar char="ü"/>
            </a:pPr>
            <a:r>
              <a:rPr lang="el-GR" sz="2000" dirty="0"/>
              <a:t>Άνθρωπος στη θάλασσα</a:t>
            </a:r>
            <a:endParaRPr lang="en-US" sz="2000" dirty="0"/>
          </a:p>
          <a:p>
            <a:pPr lvl="1">
              <a:buFont typeface="Wingdings" pitchFamily="2" charset="2"/>
              <a:buChar char="ü"/>
            </a:pPr>
            <a:r>
              <a:rPr lang="el-GR" sz="2000" dirty="0"/>
              <a:t>Πλεύση σε περιορισμένα (στενά) ύδατα </a:t>
            </a:r>
            <a:r>
              <a:rPr lang="el-GR" sz="2000" dirty="0" err="1"/>
              <a:t>κλπ</a:t>
            </a:r>
            <a:endParaRPr lang="en-US" sz="2000" dirty="0"/>
          </a:p>
          <a:p>
            <a:pPr>
              <a:buFont typeface="Wingdings" pitchFamily="2" charset="2"/>
              <a:buChar char="ü"/>
            </a:pPr>
            <a:endParaRPr lang="en-US" dirty="0"/>
          </a:p>
        </p:txBody>
      </p:sp>
    </p:spTree>
    <p:extLst>
      <p:ext uri="{BB962C8B-B14F-4D97-AF65-F5344CB8AC3E}">
        <p14:creationId xmlns:p14="http://schemas.microsoft.com/office/powerpoint/2010/main" xmlns="" val="1956849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D652763-9598-4158-A238-4D2DE2ED4C4D}"/>
              </a:ext>
            </a:extLst>
          </p:cNvPr>
          <p:cNvSpPr>
            <a:spLocks noGrp="1"/>
          </p:cNvSpPr>
          <p:nvPr>
            <p:ph type="title"/>
          </p:nvPr>
        </p:nvSpPr>
        <p:spPr>
          <a:solidFill>
            <a:srgbClr val="00B0F0"/>
          </a:solidFill>
        </p:spPr>
        <p:txBody>
          <a:bodyPr/>
          <a:lstStyle/>
          <a:p>
            <a:r>
              <a:rPr lang="en-US" dirty="0"/>
              <a:t>ISM Code</a:t>
            </a:r>
          </a:p>
        </p:txBody>
      </p:sp>
      <p:sp>
        <p:nvSpPr>
          <p:cNvPr id="3" name="Content Placeholder 2">
            <a:extLst>
              <a:ext uri="{FF2B5EF4-FFF2-40B4-BE49-F238E27FC236}">
                <a16:creationId xmlns:a16="http://schemas.microsoft.com/office/drawing/2014/main" xmlns="" id="{F682D8FA-C374-42AC-B3A8-8FD9344C6788}"/>
              </a:ext>
            </a:extLst>
          </p:cNvPr>
          <p:cNvSpPr>
            <a:spLocks noGrp="1"/>
          </p:cNvSpPr>
          <p:nvPr>
            <p:ph idx="1"/>
          </p:nvPr>
        </p:nvSpPr>
        <p:spPr/>
        <p:txBody>
          <a:bodyPr>
            <a:normAutofit lnSpcReduction="10000"/>
          </a:bodyPr>
          <a:lstStyle/>
          <a:p>
            <a:pPr algn="just">
              <a:buFont typeface="Wingdings" pitchFamily="2" charset="2"/>
              <a:buChar char="v"/>
            </a:pPr>
            <a:r>
              <a:rPr lang="el-GR" dirty="0"/>
              <a:t>Διεθνής Κώδικας για την Ασφαλή Διαχείριση των Πλοίων και την Πρόληψη της Ρύπανσης (</a:t>
            </a:r>
            <a:r>
              <a:rPr lang="en-US" b="1" dirty="0"/>
              <a:t>I</a:t>
            </a:r>
            <a:r>
              <a:rPr lang="en-US" dirty="0"/>
              <a:t>nternational </a:t>
            </a:r>
            <a:r>
              <a:rPr lang="en-US" b="1" dirty="0"/>
              <a:t>S</a:t>
            </a:r>
            <a:r>
              <a:rPr lang="en-US" dirty="0"/>
              <a:t>afety </a:t>
            </a:r>
            <a:r>
              <a:rPr lang="en-US" b="1" dirty="0"/>
              <a:t>M</a:t>
            </a:r>
            <a:r>
              <a:rPr lang="en-US" dirty="0"/>
              <a:t>anagement</a:t>
            </a:r>
            <a:r>
              <a:rPr lang="el-GR" dirty="0"/>
              <a:t>,</a:t>
            </a:r>
            <a:r>
              <a:rPr lang="en-US" dirty="0"/>
              <a:t> ISM Code)</a:t>
            </a:r>
          </a:p>
          <a:p>
            <a:pPr algn="just">
              <a:buFont typeface="Wingdings" pitchFamily="2" charset="2"/>
              <a:buChar char="v"/>
            </a:pPr>
            <a:r>
              <a:rPr lang="el-GR" dirty="0"/>
              <a:t>Ο Κώδικας υιοθετήθηκε από τον Διεθνή Ναυτιλιακό Οργανισμό (</a:t>
            </a:r>
            <a:r>
              <a:rPr lang="en-US" dirty="0"/>
              <a:t>IMO</a:t>
            </a:r>
            <a:r>
              <a:rPr lang="el-GR" dirty="0"/>
              <a:t>) το 1993, προκειμένου:</a:t>
            </a:r>
          </a:p>
          <a:p>
            <a:pPr lvl="1" algn="just">
              <a:buFont typeface="Wingdings" pitchFamily="2" charset="2"/>
              <a:buChar char="Ø"/>
            </a:pPr>
            <a:r>
              <a:rPr lang="el-GR" sz="2000" dirty="0"/>
              <a:t>να εισάγει ένα σύστημα με το οποίο οι ναυτιλιακές εταιρείες θα διαχειρίζονται και θα εκμεταλλεύονται τον στόλο τους και</a:t>
            </a:r>
          </a:p>
          <a:p>
            <a:pPr lvl="1" algn="just">
              <a:buFont typeface="Wingdings" pitchFamily="2" charset="2"/>
              <a:buChar char="Ø"/>
            </a:pPr>
            <a:r>
              <a:rPr lang="el-GR" sz="2000" dirty="0"/>
              <a:t>να προωθήσει την ανάπτυξη μιας ευρείας αντίληψης για την ασφάλεια, καθώς και</a:t>
            </a:r>
          </a:p>
          <a:p>
            <a:pPr lvl="1" algn="just">
              <a:buFont typeface="Wingdings" pitchFamily="2" charset="2"/>
              <a:buChar char="Ø"/>
            </a:pPr>
            <a:r>
              <a:rPr lang="el-GR" sz="2000" dirty="0"/>
              <a:t> την περιβαλλοντική συνείδηση στη ναυτιλία. </a:t>
            </a:r>
          </a:p>
          <a:p>
            <a:pPr marL="0" indent="0">
              <a:buNone/>
            </a:pPr>
            <a:endParaRPr lang="en-US" dirty="0"/>
          </a:p>
        </p:txBody>
      </p:sp>
    </p:spTree>
    <p:extLst>
      <p:ext uri="{BB962C8B-B14F-4D97-AF65-F5344CB8AC3E}">
        <p14:creationId xmlns:p14="http://schemas.microsoft.com/office/powerpoint/2010/main" xmlns="" val="16904543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D48099F-AD1B-4174-A3FE-B81400F0F4D8}"/>
              </a:ext>
            </a:extLst>
          </p:cNvPr>
          <p:cNvSpPr>
            <a:spLocks noGrp="1"/>
          </p:cNvSpPr>
          <p:nvPr>
            <p:ph type="title"/>
          </p:nvPr>
        </p:nvSpPr>
        <p:spPr>
          <a:solidFill>
            <a:srgbClr val="00B0F0"/>
          </a:solidFill>
        </p:spPr>
        <p:txBody>
          <a:bodyPr>
            <a:normAutofit fontScale="90000"/>
          </a:bodyPr>
          <a:lstStyle/>
          <a:p>
            <a:r>
              <a:rPr lang="el-GR" sz="2400" dirty="0"/>
              <a:t/>
            </a:r>
            <a:br>
              <a:rPr lang="el-GR" sz="2400" dirty="0"/>
            </a:br>
            <a:r>
              <a:rPr lang="el-GR" sz="2400" dirty="0"/>
              <a:t>Αναφορές και ανάλυση μη συμμορφώσεων, ατυχημάτων και επικίνδυνων περιστατικών </a:t>
            </a:r>
            <a:r>
              <a:rPr lang="en-US" dirty="0"/>
              <a:t/>
            </a:r>
            <a:br>
              <a:rPr lang="en-US" dirty="0"/>
            </a:br>
            <a:endParaRPr lang="en-US" dirty="0"/>
          </a:p>
        </p:txBody>
      </p:sp>
      <p:sp>
        <p:nvSpPr>
          <p:cNvPr id="3" name="Content Placeholder 2">
            <a:extLst>
              <a:ext uri="{FF2B5EF4-FFF2-40B4-BE49-F238E27FC236}">
                <a16:creationId xmlns:a16="http://schemas.microsoft.com/office/drawing/2014/main" xmlns="" id="{8280DE3B-5EC6-439F-B184-EFBA98FC0303}"/>
              </a:ext>
            </a:extLst>
          </p:cNvPr>
          <p:cNvSpPr>
            <a:spLocks noGrp="1"/>
          </p:cNvSpPr>
          <p:nvPr>
            <p:ph idx="1"/>
          </p:nvPr>
        </p:nvSpPr>
        <p:spPr>
          <a:xfrm>
            <a:off x="609600" y="1657542"/>
            <a:ext cx="8019506" cy="4549866"/>
          </a:xfrm>
        </p:spPr>
        <p:txBody>
          <a:bodyPr>
            <a:normAutofit fontScale="92500"/>
          </a:bodyPr>
          <a:lstStyle/>
          <a:p>
            <a:pPr>
              <a:buFont typeface="Wingdings" pitchFamily="2" charset="2"/>
              <a:buChar char="v"/>
            </a:pPr>
            <a:r>
              <a:rPr lang="el-GR" dirty="0"/>
              <a:t>Προκειμένου να επιτυγχάνεται η συνεχής βελτίωση του SMS απαιτείται να υπάρχουν όλες οι αναγκαίες διαδικασίες για την αναφορά στην εταιρεία όλων των ατυχημάτων και των μη συμμορφώσεων με τον κώδικα ISM, μέσω του εξουσιοδοτημένου προσώπου (DP). </a:t>
            </a:r>
          </a:p>
          <a:p>
            <a:pPr>
              <a:buFont typeface="Wingdings" pitchFamily="2" charset="2"/>
              <a:buChar char="v"/>
            </a:pPr>
            <a:r>
              <a:rPr lang="el-GR" dirty="0"/>
              <a:t>H εταιρεία πρέπει να εξετάζει και να αναλύει τα επικίνδυνα περιστατικά και να προβαίνει σε άμεσες διορθωτικές ενέργειες. </a:t>
            </a:r>
            <a:endParaRPr lang="en-US" dirty="0"/>
          </a:p>
        </p:txBody>
      </p:sp>
    </p:spTree>
    <p:extLst>
      <p:ext uri="{BB962C8B-B14F-4D97-AF65-F5344CB8AC3E}">
        <p14:creationId xmlns:p14="http://schemas.microsoft.com/office/powerpoint/2010/main" xmlns="" val="18036018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DB5F7BC-6A52-4113-98C1-DA093180BBD2}"/>
              </a:ext>
            </a:extLst>
          </p:cNvPr>
          <p:cNvSpPr>
            <a:spLocks noGrp="1"/>
          </p:cNvSpPr>
          <p:nvPr>
            <p:ph type="title"/>
          </p:nvPr>
        </p:nvSpPr>
        <p:spPr>
          <a:solidFill>
            <a:srgbClr val="00B0F0"/>
          </a:solidFill>
        </p:spPr>
        <p:txBody>
          <a:bodyPr/>
          <a:lstStyle/>
          <a:p>
            <a:r>
              <a:rPr lang="el-GR" sz="2400" dirty="0"/>
              <a:t>Αναφορές και ανάλυση μη συμμορφώσεων, ατυχημάτων και επικίνδυνων περιστατικών</a:t>
            </a:r>
            <a:endParaRPr lang="en-US" sz="2400" dirty="0"/>
          </a:p>
        </p:txBody>
      </p:sp>
      <p:sp>
        <p:nvSpPr>
          <p:cNvPr id="3" name="Content Placeholder 2">
            <a:extLst>
              <a:ext uri="{FF2B5EF4-FFF2-40B4-BE49-F238E27FC236}">
                <a16:creationId xmlns:a16="http://schemas.microsoft.com/office/drawing/2014/main" xmlns="" id="{EE2E710E-2599-4E06-97D7-47004E7056A2}"/>
              </a:ext>
            </a:extLst>
          </p:cNvPr>
          <p:cNvSpPr>
            <a:spLocks noGrp="1"/>
          </p:cNvSpPr>
          <p:nvPr>
            <p:ph idx="1"/>
          </p:nvPr>
        </p:nvSpPr>
        <p:spPr/>
        <p:txBody>
          <a:bodyPr/>
          <a:lstStyle/>
          <a:p>
            <a:pPr>
              <a:buFont typeface="Wingdings" pitchFamily="2" charset="2"/>
              <a:buChar char="v"/>
            </a:pPr>
            <a:r>
              <a:rPr lang="el-GR" dirty="0"/>
              <a:t>Σύμφωνα με τον κώδικα ISM ορίζεται:</a:t>
            </a:r>
          </a:p>
          <a:p>
            <a:pPr lvl="1">
              <a:buFont typeface="Wingdings" pitchFamily="2" charset="2"/>
              <a:buChar char="Ø"/>
            </a:pPr>
            <a:r>
              <a:rPr lang="el-GR" sz="2000" i="1" dirty="0"/>
              <a:t>Ως "παρατήρηση": η έκθεση που εκπονείται κατά τη διάρκεια του ελέγχου διαχείρισης της ασφάλειας και τεκμηριώνεται με αντικειμενικά αποδεικτικά στοιχεία.</a:t>
            </a:r>
          </a:p>
          <a:p>
            <a:pPr lvl="1">
              <a:buFont typeface="Wingdings" pitchFamily="2" charset="2"/>
              <a:buChar char="Ø"/>
            </a:pPr>
            <a:r>
              <a:rPr lang="el-GR" sz="2000" i="1" dirty="0"/>
              <a:t>Ως "μη συμμόρφωση" : νοείται μία κατάσταση που έχει παρατηρηθεί, κατά την οποία αντικειμενικά αποδεικτικά στοιχεία καταδεικνύουν τη μη τήρηση μιας ειδικής απαίτησης.</a:t>
            </a:r>
          </a:p>
          <a:p>
            <a:pPr lvl="1">
              <a:buFont typeface="Wingdings" pitchFamily="2" charset="2"/>
              <a:buChar char="Ø"/>
            </a:pPr>
            <a:r>
              <a:rPr lang="el-GR" sz="2000" i="1" dirty="0"/>
              <a:t>Ως «σημαντική μη συμμόρφωση" νοείται μια </a:t>
            </a:r>
            <a:r>
              <a:rPr lang="el-GR" sz="2000" i="1" dirty="0" err="1"/>
              <a:t>προσδιορίσιμη</a:t>
            </a:r>
            <a:r>
              <a:rPr lang="el-GR" sz="2000" i="1" dirty="0"/>
              <a:t> απόκλιση, η οποία αποτελεί σοβαρή απειλή για την ασφάλεια του προσωπικού ή του πλοίου ή σοβαρό κίνδυνο για το περιβάλλον και απαιτεί άμεση επανόρθωση· επιπλέον, το γεγονός ότι δεν υπάρχει αποτελεσματική και συστηματική εφαρμογή μιας απαίτησης του κώδικα ISM θεωρείται επίσης κύρια μη συμμόρφωση.</a:t>
            </a:r>
            <a:endParaRPr lang="en-US" sz="2000" i="1" dirty="0"/>
          </a:p>
        </p:txBody>
      </p:sp>
    </p:spTree>
    <p:extLst>
      <p:ext uri="{BB962C8B-B14F-4D97-AF65-F5344CB8AC3E}">
        <p14:creationId xmlns:p14="http://schemas.microsoft.com/office/powerpoint/2010/main" xmlns="" val="12132749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7F0DD5E-8D53-42A3-9436-4A5C9048D7B5}"/>
              </a:ext>
            </a:extLst>
          </p:cNvPr>
          <p:cNvSpPr>
            <a:spLocks noGrp="1"/>
          </p:cNvSpPr>
          <p:nvPr>
            <p:ph type="title"/>
          </p:nvPr>
        </p:nvSpPr>
        <p:spPr>
          <a:solidFill>
            <a:srgbClr val="00B0F0"/>
          </a:solidFill>
        </p:spPr>
        <p:txBody>
          <a:bodyPr/>
          <a:lstStyle/>
          <a:p>
            <a:r>
              <a:rPr lang="el-GR" dirty="0"/>
              <a:t>Συντήρηση πλοίου και εξοπλισμού</a:t>
            </a:r>
            <a:endParaRPr lang="en-US" dirty="0"/>
          </a:p>
        </p:txBody>
      </p:sp>
      <p:sp>
        <p:nvSpPr>
          <p:cNvPr id="21507" name="Rectangle 3">
            <a:extLst>
              <a:ext uri="{FF2B5EF4-FFF2-40B4-BE49-F238E27FC236}">
                <a16:creationId xmlns:a16="http://schemas.microsoft.com/office/drawing/2014/main" xmlns="" id="{E34EB204-1BB9-411C-B540-7E11A1E277E1}"/>
              </a:ext>
            </a:extLst>
          </p:cNvPr>
          <p:cNvSpPr>
            <a:spLocks noGrp="1" noChangeArrowheads="1"/>
          </p:cNvSpPr>
          <p:nvPr>
            <p:ph idx="1"/>
          </p:nvPr>
        </p:nvSpPr>
        <p:spPr>
          <a:noFill/>
          <a:ln/>
        </p:spPr>
        <p:txBody>
          <a:bodyPr>
            <a:noAutofit/>
          </a:bodyPr>
          <a:lstStyle/>
          <a:p>
            <a:pPr algn="just">
              <a:buFont typeface="Wingdings" pitchFamily="2" charset="2"/>
              <a:buChar char="v"/>
            </a:pPr>
            <a:r>
              <a:rPr lang="el-GR" sz="2400" dirty="0"/>
              <a:t>Η εταιρεία θα πρέπει να καθιερώνει διαδικασίες  για τη συντήρηση, την τακτική επιθεώρηση του πλοίου και του εξοπλισμού του καθώς και την υποβολή εκθέσεων, την καταγραφή και τις διορθωτικές ενέργειες που πρέπει να γίνουν.</a:t>
            </a:r>
          </a:p>
          <a:p>
            <a:pPr algn="just">
              <a:buFont typeface="Wingdings" pitchFamily="2" charset="2"/>
              <a:buChar char="v"/>
            </a:pPr>
            <a:r>
              <a:rPr lang="el-GR" sz="2400" dirty="0"/>
              <a:t>Για την εκπλήρωση των απαιτήσεων αυτών, η εταιρεία θα πρέπει να διασφαλίζει ότι: </a:t>
            </a:r>
            <a:endParaRPr lang="en-US" sz="2400" dirty="0"/>
          </a:p>
          <a:p>
            <a:pPr lvl="1" algn="just">
              <a:buFont typeface="Wingdings" pitchFamily="2" charset="2"/>
              <a:buChar char="Ø"/>
            </a:pPr>
            <a:r>
              <a:rPr lang="el-GR" sz="2000" dirty="0"/>
              <a:t>διενεργούνται επιθεωρήσεις σε κατάλληλα χρονικά διαστήματα, </a:t>
            </a:r>
            <a:endParaRPr lang="en-US" sz="2000" dirty="0"/>
          </a:p>
          <a:p>
            <a:pPr lvl="1" algn="just">
              <a:buFont typeface="Wingdings" pitchFamily="2" charset="2"/>
              <a:buChar char="Ø"/>
            </a:pPr>
            <a:r>
              <a:rPr lang="el-GR" sz="2000" dirty="0"/>
              <a:t>αναφέρεται οποιαδήποτε περίπτωση μη συμμόρφωσης με την πιθανή της αιτία, αν είναι γνωστή,</a:t>
            </a:r>
            <a:endParaRPr lang="en-US" sz="2000" dirty="0"/>
          </a:p>
          <a:p>
            <a:pPr lvl="1" algn="just">
              <a:buFont typeface="Wingdings" pitchFamily="2" charset="2"/>
              <a:buChar char="Ø"/>
            </a:pPr>
            <a:r>
              <a:rPr lang="el-GR" sz="2000" dirty="0"/>
              <a:t>αναλαμβάνονται οι ενδεδειγμένες επανορθωτικές ενέργειες, και </a:t>
            </a:r>
            <a:endParaRPr lang="en-US" sz="2000" dirty="0"/>
          </a:p>
          <a:p>
            <a:pPr lvl="1" algn="just">
              <a:buFont typeface="Wingdings" pitchFamily="2" charset="2"/>
              <a:buChar char="Ø"/>
            </a:pPr>
            <a:r>
              <a:rPr lang="el-GR" sz="2000" dirty="0"/>
              <a:t>τηρούνται αρχεία των ανωτέρω δραστηριοτήτων. </a:t>
            </a:r>
            <a:endParaRPr lang="en-US" sz="2000" dirty="0"/>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1877FE5-3093-471C-9684-8D554D8CA41C}"/>
              </a:ext>
            </a:extLst>
          </p:cNvPr>
          <p:cNvSpPr>
            <a:spLocks noGrp="1"/>
          </p:cNvSpPr>
          <p:nvPr>
            <p:ph type="title"/>
          </p:nvPr>
        </p:nvSpPr>
        <p:spPr>
          <a:solidFill>
            <a:srgbClr val="00B0F0"/>
          </a:solidFill>
        </p:spPr>
        <p:txBody>
          <a:bodyPr/>
          <a:lstStyle/>
          <a:p>
            <a:r>
              <a:rPr lang="el-GR" dirty="0"/>
              <a:t>Συντήρηση πλοίου και εξοπλισμού</a:t>
            </a:r>
            <a:endParaRPr lang="en-US" dirty="0"/>
          </a:p>
        </p:txBody>
      </p:sp>
      <p:sp>
        <p:nvSpPr>
          <p:cNvPr id="3" name="Content Placeholder 2">
            <a:extLst>
              <a:ext uri="{FF2B5EF4-FFF2-40B4-BE49-F238E27FC236}">
                <a16:creationId xmlns:a16="http://schemas.microsoft.com/office/drawing/2014/main" xmlns="" id="{A20D1140-796B-4551-8C22-0B9A4FA075EF}"/>
              </a:ext>
            </a:extLst>
          </p:cNvPr>
          <p:cNvSpPr>
            <a:spLocks noGrp="1"/>
          </p:cNvSpPr>
          <p:nvPr>
            <p:ph idx="1"/>
          </p:nvPr>
        </p:nvSpPr>
        <p:spPr/>
        <p:txBody>
          <a:bodyPr/>
          <a:lstStyle/>
          <a:p>
            <a:pPr>
              <a:buFont typeface="Wingdings" pitchFamily="2" charset="2"/>
              <a:buChar char="v"/>
            </a:pPr>
            <a:r>
              <a:rPr lang="el-GR" dirty="0"/>
              <a:t>Η συντήρηση πλοίου και εξοπλισμού αφορά:</a:t>
            </a:r>
            <a:endParaRPr lang="en-US" dirty="0"/>
          </a:p>
          <a:p>
            <a:pPr lvl="1">
              <a:buFont typeface="Wingdings" pitchFamily="2" charset="2"/>
              <a:buChar char="Ø"/>
            </a:pPr>
            <a:r>
              <a:rPr lang="el-GR" sz="2000" dirty="0"/>
              <a:t>Τα </a:t>
            </a:r>
            <a:r>
              <a:rPr lang="el-GR" sz="2000" dirty="0" err="1"/>
              <a:t>ύφαλα</a:t>
            </a:r>
            <a:r>
              <a:rPr lang="el-GR" sz="2000" dirty="0"/>
              <a:t> και τις </a:t>
            </a:r>
            <a:r>
              <a:rPr lang="el-GR" sz="2000" dirty="0" err="1"/>
              <a:t>υπερκατασκευές</a:t>
            </a:r>
            <a:endParaRPr lang="en-US" sz="2000" dirty="0"/>
          </a:p>
          <a:p>
            <a:pPr lvl="1">
              <a:buFont typeface="Wingdings" pitchFamily="2" charset="2"/>
              <a:buChar char="Ø"/>
            </a:pPr>
            <a:r>
              <a:rPr lang="el-GR" sz="2000" dirty="0"/>
              <a:t>Τις κλίμακες (σκάλες) και εισόδους πρόσβασης </a:t>
            </a:r>
            <a:endParaRPr lang="en-US" sz="2000" dirty="0"/>
          </a:p>
          <a:p>
            <a:pPr lvl="1">
              <a:buFont typeface="Wingdings" pitchFamily="2" charset="2"/>
              <a:buChar char="Ø"/>
            </a:pPr>
            <a:r>
              <a:rPr lang="el-GR" sz="2000" dirty="0"/>
              <a:t>Τις κύριες μηχανές και τα βασικά βοηθητικά μηχανήματα </a:t>
            </a:r>
            <a:endParaRPr lang="en-US" sz="2000" dirty="0"/>
          </a:p>
          <a:p>
            <a:pPr lvl="1">
              <a:buFont typeface="Wingdings" pitchFamily="2" charset="2"/>
              <a:buChar char="Ø"/>
            </a:pPr>
            <a:r>
              <a:rPr lang="el-GR" sz="2000" dirty="0"/>
              <a:t>Τα σωστικά μέσα </a:t>
            </a:r>
            <a:endParaRPr lang="en-US" sz="2000" dirty="0"/>
          </a:p>
          <a:p>
            <a:pPr lvl="1">
              <a:buFont typeface="Wingdings" pitchFamily="2" charset="2"/>
              <a:buChar char="Ø"/>
            </a:pPr>
            <a:r>
              <a:rPr lang="el-GR" sz="2000" dirty="0"/>
              <a:t>Τα συστήματα πυρασφάλειας και πυροπροστασίας</a:t>
            </a:r>
            <a:endParaRPr lang="en-US" sz="2000" dirty="0"/>
          </a:p>
          <a:p>
            <a:pPr lvl="1">
              <a:buFont typeface="Wingdings" pitchFamily="2" charset="2"/>
              <a:buChar char="Ø"/>
            </a:pPr>
            <a:r>
              <a:rPr lang="el-GR" sz="2000" dirty="0"/>
              <a:t>Τα συστήματα επικοινωνίας </a:t>
            </a:r>
            <a:endParaRPr lang="en-US" sz="2000" dirty="0"/>
          </a:p>
          <a:p>
            <a:pPr lvl="1">
              <a:buFont typeface="Wingdings" pitchFamily="2" charset="2"/>
              <a:buChar char="Ø"/>
            </a:pPr>
            <a:r>
              <a:rPr lang="el-GR" sz="2000" dirty="0"/>
              <a:t>Τους χώρους εμπορευμάτων </a:t>
            </a:r>
            <a:r>
              <a:rPr lang="el-GR" sz="2000" dirty="0" err="1"/>
              <a:t>κλπ</a:t>
            </a:r>
            <a:endParaRPr lang="en-US" sz="2000" dirty="0"/>
          </a:p>
          <a:p>
            <a:endParaRPr lang="en-US" dirty="0"/>
          </a:p>
        </p:txBody>
      </p:sp>
    </p:spTree>
    <p:extLst>
      <p:ext uri="{BB962C8B-B14F-4D97-AF65-F5344CB8AC3E}">
        <p14:creationId xmlns:p14="http://schemas.microsoft.com/office/powerpoint/2010/main" xmlns="" val="25152418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40060E7-8DB7-4E8F-922F-0B27FDD5530C}"/>
              </a:ext>
            </a:extLst>
          </p:cNvPr>
          <p:cNvSpPr>
            <a:spLocks noGrp="1"/>
          </p:cNvSpPr>
          <p:nvPr>
            <p:ph type="title"/>
          </p:nvPr>
        </p:nvSpPr>
        <p:spPr>
          <a:solidFill>
            <a:srgbClr val="00B0F0"/>
          </a:solidFill>
        </p:spPr>
        <p:txBody>
          <a:bodyPr/>
          <a:lstStyle/>
          <a:p>
            <a:r>
              <a:rPr lang="el-GR" dirty="0"/>
              <a:t>Τεκμηρίωση</a:t>
            </a:r>
            <a:endParaRPr lang="en-US" dirty="0"/>
          </a:p>
        </p:txBody>
      </p:sp>
      <p:sp>
        <p:nvSpPr>
          <p:cNvPr id="23555" name="Rectangle 3">
            <a:extLst>
              <a:ext uri="{FF2B5EF4-FFF2-40B4-BE49-F238E27FC236}">
                <a16:creationId xmlns:a16="http://schemas.microsoft.com/office/drawing/2014/main" xmlns="" id="{A06BAC94-64A8-4168-9860-AD445D5AF0A6}"/>
              </a:ext>
            </a:extLst>
          </p:cNvPr>
          <p:cNvSpPr>
            <a:spLocks noGrp="1" noChangeArrowheads="1"/>
          </p:cNvSpPr>
          <p:nvPr>
            <p:ph idx="1"/>
          </p:nvPr>
        </p:nvSpPr>
        <p:spPr>
          <a:noFill/>
          <a:ln/>
        </p:spPr>
        <p:txBody>
          <a:bodyPr>
            <a:noAutofit/>
          </a:bodyPr>
          <a:lstStyle/>
          <a:p>
            <a:pPr>
              <a:buFont typeface="Wingdings" pitchFamily="2" charset="2"/>
              <a:buChar char="v"/>
            </a:pPr>
            <a:r>
              <a:rPr lang="el-GR" sz="1800" dirty="0"/>
              <a:t>Η εταιρεία θα πρέπει να καθιερώνει και να διατηρεί διαδικασίες ελέγχου όλων των εγγράφων και στοιχείων που σχετίζονται με το Σύστημα Διαχείρισης της ασφάλειας. </a:t>
            </a:r>
          </a:p>
          <a:p>
            <a:pPr>
              <a:buFont typeface="Wingdings" pitchFamily="2" charset="2"/>
              <a:buChar char="v"/>
            </a:pPr>
            <a:r>
              <a:rPr lang="el-GR" sz="1800" dirty="0"/>
              <a:t>Τα έγγραφα που χρησιμοποιούνται για να περιγράψουν και να εφαρμόσουν το σύστημα διαχείρισης της ασφάλειας εμπεριέχονται στο «Εγχειρίδιο διαχείρισης της ασφάλειας». </a:t>
            </a:r>
          </a:p>
          <a:p>
            <a:pPr>
              <a:buFont typeface="Wingdings" pitchFamily="2" charset="2"/>
              <a:buChar char="v"/>
            </a:pPr>
            <a:r>
              <a:rPr lang="el-GR" sz="1800" dirty="0"/>
              <a:t>Η τεκμηρίωση θα πρέπει να τηρείται σε μορφή την οποία η εταιρεία θεωρεί ως την πλέον αποτελεσματική. </a:t>
            </a:r>
          </a:p>
          <a:p>
            <a:pPr>
              <a:buFont typeface="Wingdings" pitchFamily="2" charset="2"/>
              <a:buChar char="v"/>
            </a:pPr>
            <a:r>
              <a:rPr lang="el-GR" sz="1800" dirty="0"/>
              <a:t>Επιπλέον η εταιρεία θα πρέπει να διασφαλίζει ότι: </a:t>
            </a:r>
            <a:endParaRPr lang="en-US" sz="1800" dirty="0"/>
          </a:p>
          <a:p>
            <a:pPr lvl="1">
              <a:buFont typeface="Wingdings" pitchFamily="2" charset="2"/>
              <a:buChar char="ü"/>
            </a:pPr>
            <a:r>
              <a:rPr lang="el-GR" sz="1800" dirty="0"/>
              <a:t>τα ισχύοντα έγγραφα είναι διαθέσιμα σε όλες τις προβλεπόμενες θέσεις,  </a:t>
            </a:r>
            <a:endParaRPr lang="en-US" sz="1800" dirty="0"/>
          </a:p>
          <a:p>
            <a:pPr lvl="1">
              <a:buFont typeface="Wingdings" pitchFamily="2" charset="2"/>
              <a:buChar char="ü"/>
            </a:pPr>
            <a:r>
              <a:rPr lang="el-GR" sz="1800" dirty="0"/>
              <a:t>οι τροποποιήσεις των εγγράφων εξετάζονται και εγκρίνονται από εξουσιοδοτημένο προσωπικό, και </a:t>
            </a:r>
            <a:endParaRPr lang="en-US" sz="1800" dirty="0"/>
          </a:p>
          <a:p>
            <a:pPr lvl="1">
              <a:buFont typeface="Wingdings" pitchFamily="2" charset="2"/>
              <a:buChar char="ü"/>
            </a:pPr>
            <a:r>
              <a:rPr lang="el-GR" sz="1800" dirty="0"/>
              <a:t>τα μη ισχύοντα έγγραφα αποσύρονται αμέσως. </a:t>
            </a:r>
            <a:endParaRPr lang="en-US" sz="1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8615A58-51FF-48A4-BD70-D5012C192314}"/>
              </a:ext>
            </a:extLst>
          </p:cNvPr>
          <p:cNvSpPr>
            <a:spLocks noGrp="1"/>
          </p:cNvSpPr>
          <p:nvPr>
            <p:ph type="title"/>
          </p:nvPr>
        </p:nvSpPr>
        <p:spPr>
          <a:solidFill>
            <a:srgbClr val="00B0F0"/>
          </a:solidFill>
        </p:spPr>
        <p:txBody>
          <a:bodyPr/>
          <a:lstStyle/>
          <a:p>
            <a:r>
              <a:rPr lang="el-GR" dirty="0"/>
              <a:t>Έλεγχοι Συμμόρφωσης</a:t>
            </a:r>
            <a:endParaRPr lang="en-US" dirty="0"/>
          </a:p>
        </p:txBody>
      </p:sp>
      <p:sp>
        <p:nvSpPr>
          <p:cNvPr id="3" name="Content Placeholder 2">
            <a:extLst>
              <a:ext uri="{FF2B5EF4-FFF2-40B4-BE49-F238E27FC236}">
                <a16:creationId xmlns:a16="http://schemas.microsoft.com/office/drawing/2014/main" xmlns="" id="{C2C18E81-6CDD-44D5-9CB5-F84DF35F94A4}"/>
              </a:ext>
            </a:extLst>
          </p:cNvPr>
          <p:cNvSpPr>
            <a:spLocks noGrp="1"/>
          </p:cNvSpPr>
          <p:nvPr>
            <p:ph idx="1"/>
          </p:nvPr>
        </p:nvSpPr>
        <p:spPr>
          <a:xfrm>
            <a:off x="705394" y="1716464"/>
            <a:ext cx="7524206" cy="4549866"/>
          </a:xfrm>
        </p:spPr>
        <p:txBody>
          <a:bodyPr>
            <a:normAutofit fontScale="92500"/>
          </a:bodyPr>
          <a:lstStyle/>
          <a:p>
            <a:pPr algn="just" eaLnBrk="0" hangingPunct="0">
              <a:buFont typeface="Wingdings" pitchFamily="2" charset="2"/>
              <a:buChar char="v"/>
            </a:pPr>
            <a:r>
              <a:rPr lang="el-GR" sz="1800" dirty="0"/>
              <a:t>Για να εξακριβωθεί η συμμόρφωση της εταιρείας και των πλοίων της με τις απαιτήσεις του Κώδικα </a:t>
            </a:r>
            <a:r>
              <a:rPr lang="en-US" sz="1800" dirty="0"/>
              <a:t>ISM</a:t>
            </a:r>
            <a:r>
              <a:rPr lang="el-GR" sz="1800" dirty="0"/>
              <a:t> διενεργούνται έλεγχοι (</a:t>
            </a:r>
            <a:r>
              <a:rPr lang="en-US" sz="1800" dirty="0"/>
              <a:t>audits</a:t>
            </a:r>
            <a:r>
              <a:rPr lang="el-GR" sz="1800" dirty="0"/>
              <a:t>). Οι έλεγχοι αυτοί διακρίνονται σε:</a:t>
            </a:r>
            <a:endParaRPr lang="en-US" sz="1800" dirty="0"/>
          </a:p>
          <a:p>
            <a:pPr lvl="1" algn="just" eaLnBrk="0" hangingPunct="0">
              <a:buFont typeface="Wingdings" pitchFamily="2" charset="2"/>
              <a:buChar char="Ø"/>
            </a:pPr>
            <a:r>
              <a:rPr lang="el-GR" altLang="en-US" dirty="0"/>
              <a:t>Εσωτερικοί έλεγχοι (</a:t>
            </a:r>
            <a:r>
              <a:rPr lang="nl-NL" altLang="en-US" dirty="0"/>
              <a:t>Internal audits</a:t>
            </a:r>
            <a:r>
              <a:rPr lang="el-GR" altLang="en-US" dirty="0"/>
              <a:t>)</a:t>
            </a:r>
            <a:r>
              <a:rPr lang="nl-NL" altLang="en-US" dirty="0"/>
              <a:t> </a:t>
            </a:r>
            <a:endParaRPr lang="el-GR" altLang="en-US" dirty="0"/>
          </a:p>
          <a:p>
            <a:pPr lvl="2" algn="just" eaLnBrk="0" hangingPunct="0">
              <a:buFont typeface="Wingdings" pitchFamily="2" charset="2"/>
              <a:buChar char="ü"/>
            </a:pPr>
            <a:r>
              <a:rPr lang="el-GR" dirty="0"/>
              <a:t>διεξάγεται από την εταιρεία και στην ξηρά και στο πλοίο από κατάλληλα εκπαιδευμένο προσωπικό. </a:t>
            </a:r>
            <a:endParaRPr lang="en-US" b="1" i="1" dirty="0"/>
          </a:p>
          <a:p>
            <a:pPr lvl="1" algn="just" eaLnBrk="0" hangingPunct="0">
              <a:buFont typeface="Wingdings" pitchFamily="2" charset="2"/>
              <a:buChar char="Ø"/>
            </a:pPr>
            <a:r>
              <a:rPr lang="el-GR" altLang="en-US" dirty="0"/>
              <a:t>Έλεγχοι που διενεργούνται από την Αρχή (</a:t>
            </a:r>
            <a:r>
              <a:rPr lang="nl-NL" altLang="en-US" dirty="0"/>
              <a:t>External audits</a:t>
            </a:r>
            <a:r>
              <a:rPr lang="el-GR" altLang="en-US" dirty="0"/>
              <a:t>)</a:t>
            </a:r>
          </a:p>
          <a:p>
            <a:pPr lvl="2" algn="just" eaLnBrk="0" hangingPunct="0">
              <a:buFont typeface="Wingdings" pitchFamily="2" charset="2"/>
              <a:buChar char="ü"/>
            </a:pPr>
            <a:r>
              <a:rPr lang="el-GR" dirty="0"/>
              <a:t>διεξάγεται από την Αρχή της Σημαίας ή από  αναγνωρισμένους οργανισμούς (Νηογνώμονες) που έχουν λάβει εξουσιοδότηση να λειτουργούν για λογαριασμό της αρχής. </a:t>
            </a:r>
            <a:endParaRPr lang="en-US" b="1" i="1" dirty="0"/>
          </a:p>
          <a:p>
            <a:pPr>
              <a:buFont typeface="Wingdings" pitchFamily="2" charset="2"/>
              <a:buChar char="v"/>
            </a:pPr>
            <a:endParaRPr lang="en-US" dirty="0"/>
          </a:p>
        </p:txBody>
      </p:sp>
    </p:spTree>
    <p:extLst>
      <p:ext uri="{BB962C8B-B14F-4D97-AF65-F5344CB8AC3E}">
        <p14:creationId xmlns:p14="http://schemas.microsoft.com/office/powerpoint/2010/main" xmlns="" val="31135246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2454F35-5452-4887-9D1F-8F740A8334A5}"/>
              </a:ext>
            </a:extLst>
          </p:cNvPr>
          <p:cNvSpPr>
            <a:spLocks noGrp="1"/>
          </p:cNvSpPr>
          <p:nvPr>
            <p:ph type="title"/>
          </p:nvPr>
        </p:nvSpPr>
        <p:spPr>
          <a:solidFill>
            <a:srgbClr val="00B0F0"/>
          </a:solidFill>
        </p:spPr>
        <p:txBody>
          <a:bodyPr/>
          <a:lstStyle/>
          <a:p>
            <a:r>
              <a:rPr lang="el-GR" dirty="0"/>
              <a:t>Πιστοποίηση</a:t>
            </a:r>
            <a:endParaRPr lang="en-US" dirty="0"/>
          </a:p>
        </p:txBody>
      </p:sp>
      <p:sp>
        <p:nvSpPr>
          <p:cNvPr id="3" name="Content Placeholder 2">
            <a:extLst>
              <a:ext uri="{FF2B5EF4-FFF2-40B4-BE49-F238E27FC236}">
                <a16:creationId xmlns:a16="http://schemas.microsoft.com/office/drawing/2014/main" xmlns="" id="{2D85F2E5-BC2D-45B9-994F-93CC3CFFE766}"/>
              </a:ext>
            </a:extLst>
          </p:cNvPr>
          <p:cNvSpPr>
            <a:spLocks noGrp="1"/>
          </p:cNvSpPr>
          <p:nvPr>
            <p:ph idx="1"/>
          </p:nvPr>
        </p:nvSpPr>
        <p:spPr/>
        <p:txBody>
          <a:bodyPr>
            <a:normAutofit fontScale="92500" lnSpcReduction="20000"/>
          </a:bodyPr>
          <a:lstStyle/>
          <a:p>
            <a:pPr algn="just">
              <a:buFont typeface="Wingdings" pitchFamily="2" charset="2"/>
              <a:buChar char="v"/>
            </a:pPr>
            <a:r>
              <a:rPr lang="el-GR" dirty="0"/>
              <a:t>Η τυπική διαδικασία πιστοποίησης περιλαμβάνει τα εξής βήματα:</a:t>
            </a:r>
            <a:r>
              <a:rPr lang="el-GR" dirty="0">
                <a:solidFill>
                  <a:srgbClr val="C00000"/>
                </a:solidFill>
              </a:rPr>
              <a:t> </a:t>
            </a:r>
            <a:r>
              <a:rPr lang="el-GR" dirty="0"/>
              <a:t>προσωρινή, αρχική, ετήσια, ενδιάμεση πιστοποίηση καθώς και ανανέωση πιστοποίησης. </a:t>
            </a:r>
          </a:p>
          <a:p>
            <a:pPr algn="just">
              <a:buFont typeface="Wingdings" pitchFamily="2" charset="2"/>
              <a:buChar char="v"/>
            </a:pPr>
            <a:r>
              <a:rPr lang="el-GR" dirty="0"/>
              <a:t>Τα πιστοποιητικά που εκδίδονται για την εταιρεία και το πλοίο και δηλώνουν τη συμμόρφωση με τις απαιτήσεις του Κώδικα ISM είναι τα  εξής:</a:t>
            </a:r>
          </a:p>
          <a:p>
            <a:pPr lvl="1" algn="just">
              <a:buFont typeface="Wingdings" pitchFamily="2" charset="2"/>
              <a:buChar char="ü"/>
            </a:pPr>
            <a:r>
              <a:rPr lang="nl-NL" altLang="en-US" sz="2000" b="1" i="1" dirty="0">
                <a:solidFill>
                  <a:srgbClr val="002060"/>
                </a:solidFill>
              </a:rPr>
              <a:t>Document of Compliance</a:t>
            </a:r>
            <a:r>
              <a:rPr lang="el-GR" altLang="en-US" sz="2000" b="1" i="1" dirty="0">
                <a:solidFill>
                  <a:srgbClr val="002060"/>
                </a:solidFill>
              </a:rPr>
              <a:t>, </a:t>
            </a:r>
            <a:r>
              <a:rPr lang="en-US" altLang="en-US" sz="2000" b="1" i="1" dirty="0">
                <a:solidFill>
                  <a:srgbClr val="002060"/>
                </a:solidFill>
              </a:rPr>
              <a:t>DOC</a:t>
            </a:r>
            <a:r>
              <a:rPr lang="nl-NL" altLang="en-US" sz="2000" b="1" i="1" dirty="0">
                <a:solidFill>
                  <a:srgbClr val="002060"/>
                </a:solidFill>
              </a:rPr>
              <a:t> (</a:t>
            </a:r>
            <a:r>
              <a:rPr lang="el-GR" altLang="en-US" sz="2000" b="1" i="1" dirty="0">
                <a:solidFill>
                  <a:srgbClr val="002060"/>
                </a:solidFill>
              </a:rPr>
              <a:t>εκδίδεται για την εταιρεία</a:t>
            </a:r>
            <a:r>
              <a:rPr lang="nl-NL" altLang="en-US" sz="2000" b="1" i="1" dirty="0">
                <a:solidFill>
                  <a:srgbClr val="002060"/>
                </a:solidFill>
              </a:rPr>
              <a:t>)</a:t>
            </a:r>
            <a:endParaRPr lang="el-GR" altLang="en-US" sz="2000" b="1" i="1" dirty="0">
              <a:solidFill>
                <a:srgbClr val="002060"/>
              </a:solidFill>
            </a:endParaRPr>
          </a:p>
          <a:p>
            <a:pPr lvl="1" algn="just">
              <a:buFont typeface="Wingdings" pitchFamily="2" charset="2"/>
              <a:buChar char="ü"/>
            </a:pPr>
            <a:r>
              <a:rPr lang="nl-NL" altLang="en-US" sz="2000" b="1" i="1" dirty="0">
                <a:solidFill>
                  <a:srgbClr val="002060"/>
                </a:solidFill>
              </a:rPr>
              <a:t>Safety Management Certificate, SMC (</a:t>
            </a:r>
            <a:r>
              <a:rPr lang="el-GR" altLang="en-US" sz="2000" b="1" i="1" dirty="0">
                <a:solidFill>
                  <a:srgbClr val="002060"/>
                </a:solidFill>
              </a:rPr>
              <a:t>εκδίδεται για το πλοίο</a:t>
            </a:r>
            <a:r>
              <a:rPr lang="nl-NL" altLang="en-US" sz="2000" b="1" i="1" dirty="0">
                <a:solidFill>
                  <a:srgbClr val="002060"/>
                </a:solidFill>
              </a:rPr>
              <a:t>)</a:t>
            </a:r>
            <a:endParaRPr lang="el-GR" altLang="en-US" sz="2000" b="1" i="1" dirty="0">
              <a:solidFill>
                <a:srgbClr val="002060"/>
              </a:solidFill>
            </a:endParaRPr>
          </a:p>
          <a:p>
            <a:pPr lvl="1" algn="just">
              <a:buFont typeface="Wingdings" pitchFamily="2" charset="2"/>
              <a:buChar char="ü"/>
            </a:pPr>
            <a:r>
              <a:rPr lang="nl-NL" altLang="en-US" sz="2000" dirty="0"/>
              <a:t>(</a:t>
            </a:r>
            <a:r>
              <a:rPr lang="el-GR" sz="2000" dirty="0"/>
              <a:t>Το SMC εκδίδεται για κάθε μεμονωμένο πλοίο, υπό την προϋπόθεση ότι η εταιρεία κατέχει έγκυρο DOC που περιέχει τον συγκεκριμένο τύπο πλοίου</a:t>
            </a:r>
            <a:r>
              <a:rPr lang="nl-NL" altLang="en-US" sz="2000" dirty="0"/>
              <a:t>)</a:t>
            </a:r>
            <a:endParaRPr lang="el-GR" altLang="en-US" sz="2000" dirty="0"/>
          </a:p>
          <a:p>
            <a:pPr marL="0" indent="0">
              <a:buNone/>
            </a:pPr>
            <a:endParaRPr lang="en-US" dirty="0"/>
          </a:p>
        </p:txBody>
      </p:sp>
    </p:spTree>
    <p:extLst>
      <p:ext uri="{BB962C8B-B14F-4D97-AF65-F5344CB8AC3E}">
        <p14:creationId xmlns:p14="http://schemas.microsoft.com/office/powerpoint/2010/main" xmlns="" val="19796686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2454F35-5452-4887-9D1F-8F740A8334A5}"/>
              </a:ext>
            </a:extLst>
          </p:cNvPr>
          <p:cNvSpPr>
            <a:spLocks noGrp="1"/>
          </p:cNvSpPr>
          <p:nvPr>
            <p:ph type="title"/>
          </p:nvPr>
        </p:nvSpPr>
        <p:spPr>
          <a:solidFill>
            <a:srgbClr val="00B0F0"/>
          </a:solidFill>
        </p:spPr>
        <p:txBody>
          <a:bodyPr/>
          <a:lstStyle/>
          <a:p>
            <a:r>
              <a:rPr lang="el-GR" dirty="0"/>
              <a:t>Πιστοποίηση</a:t>
            </a:r>
            <a:endParaRPr lang="en-US" dirty="0"/>
          </a:p>
        </p:txBody>
      </p:sp>
      <p:sp>
        <p:nvSpPr>
          <p:cNvPr id="3" name="Content Placeholder 2">
            <a:extLst>
              <a:ext uri="{FF2B5EF4-FFF2-40B4-BE49-F238E27FC236}">
                <a16:creationId xmlns:a16="http://schemas.microsoft.com/office/drawing/2014/main" xmlns="" id="{2D85F2E5-BC2D-45B9-994F-93CC3CFFE766}"/>
              </a:ext>
            </a:extLst>
          </p:cNvPr>
          <p:cNvSpPr>
            <a:spLocks noGrp="1"/>
          </p:cNvSpPr>
          <p:nvPr>
            <p:ph idx="1"/>
          </p:nvPr>
        </p:nvSpPr>
        <p:spPr/>
        <p:txBody>
          <a:bodyPr>
            <a:normAutofit fontScale="92500"/>
          </a:bodyPr>
          <a:lstStyle/>
          <a:p>
            <a:pPr algn="just">
              <a:buFont typeface="Wingdings" pitchFamily="2" charset="2"/>
              <a:buChar char="v"/>
            </a:pPr>
            <a:r>
              <a:rPr lang="el-GR" dirty="0"/>
              <a:t>Τα πιστοποιητικά εκδίδονται από την Αρχή του κράτους Σημαίας ή από οργανισμό ο οποίος είναι αναγνωρισμένος από την Αρχή.</a:t>
            </a:r>
          </a:p>
          <a:p>
            <a:pPr algn="just">
              <a:buFont typeface="Wingdings" pitchFamily="2" charset="2"/>
              <a:buChar char="v"/>
            </a:pPr>
            <a:r>
              <a:rPr lang="el-GR" dirty="0"/>
              <a:t>Η χρονική περίοδο ισχύος των πιστοποιητικών προσδιορίζεται από την Αρχή και δεν επιτρέπεται να υπερβαίνει την πενταετία. </a:t>
            </a:r>
            <a:endParaRPr lang="en-US" dirty="0"/>
          </a:p>
          <a:p>
            <a:pPr algn="just">
              <a:buFont typeface="Wingdings" pitchFamily="2" charset="2"/>
              <a:buChar char="v"/>
            </a:pPr>
            <a:r>
              <a:rPr lang="el-GR" dirty="0"/>
              <a:t>Η ισχύς των πιστοποιητικών υπόκειται σε ετήσια εξακρίβωση, εντός τριών μηνών πριν ή μετά από την επετειακή ημερομηνία</a:t>
            </a:r>
            <a:endParaRPr lang="nl-NL" altLang="en-US" dirty="0"/>
          </a:p>
          <a:p>
            <a:endParaRPr lang="en-US" dirty="0"/>
          </a:p>
        </p:txBody>
      </p:sp>
    </p:spTree>
    <p:extLst>
      <p:ext uri="{BB962C8B-B14F-4D97-AF65-F5344CB8AC3E}">
        <p14:creationId xmlns:p14="http://schemas.microsoft.com/office/powerpoint/2010/main" xmlns="" val="20882918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5F1F7B0-44B9-44A5-B071-3D2C06B85138}"/>
              </a:ext>
            </a:extLst>
          </p:cNvPr>
          <p:cNvSpPr>
            <a:spLocks noGrp="1"/>
          </p:cNvSpPr>
          <p:nvPr>
            <p:ph type="title"/>
          </p:nvPr>
        </p:nvSpPr>
        <p:spPr>
          <a:solidFill>
            <a:srgbClr val="00B0F0"/>
          </a:solidFill>
        </p:spPr>
        <p:txBody>
          <a:bodyPr/>
          <a:lstStyle/>
          <a:p>
            <a:r>
              <a:rPr lang="el-GR" dirty="0"/>
              <a:t>Βιβλιογραφία</a:t>
            </a:r>
            <a:endParaRPr lang="en-US" dirty="0"/>
          </a:p>
        </p:txBody>
      </p:sp>
      <p:sp>
        <p:nvSpPr>
          <p:cNvPr id="3" name="Content Placeholder 2">
            <a:extLst>
              <a:ext uri="{FF2B5EF4-FFF2-40B4-BE49-F238E27FC236}">
                <a16:creationId xmlns:a16="http://schemas.microsoft.com/office/drawing/2014/main" xmlns="" id="{D53FFB67-19A4-42C5-A0A3-71FB1718DC9B}"/>
              </a:ext>
            </a:extLst>
          </p:cNvPr>
          <p:cNvSpPr>
            <a:spLocks noGrp="1"/>
          </p:cNvSpPr>
          <p:nvPr>
            <p:ph idx="1"/>
          </p:nvPr>
        </p:nvSpPr>
        <p:spPr>
          <a:xfrm>
            <a:off x="705394" y="1716464"/>
            <a:ext cx="8210006" cy="4549866"/>
          </a:xfrm>
        </p:spPr>
        <p:txBody>
          <a:bodyPr/>
          <a:lstStyle/>
          <a:p>
            <a:pPr>
              <a:buFont typeface="Wingdings" pitchFamily="2" charset="2"/>
              <a:buChar char="v"/>
            </a:pPr>
            <a:r>
              <a:rPr lang="en-US" sz="1200" dirty="0"/>
              <a:t>ISM code, Resolution A.741(18), (1993), International Management Code for the Safe Operation of Ships and for Pollution Prevention as amended, IMO, London. </a:t>
            </a:r>
          </a:p>
          <a:p>
            <a:pPr>
              <a:buFont typeface="Wingdings" pitchFamily="2" charset="2"/>
              <a:buChar char="v"/>
            </a:pPr>
            <a:r>
              <a:rPr lang="en-US" sz="1200" dirty="0"/>
              <a:t>Res.MSC.104(73) Adoption of Amendments to the International Safety Management (ISM) Code</a:t>
            </a:r>
          </a:p>
          <a:p>
            <a:pPr>
              <a:buFont typeface="Wingdings" pitchFamily="2" charset="2"/>
              <a:buChar char="v"/>
            </a:pPr>
            <a:r>
              <a:rPr lang="en-US" sz="1200" dirty="0"/>
              <a:t>Res.MSC.179(79) Adoption of Amendments to the International Management Code for the Safe Operation of Ships and for Pollution Prevention (International Safety Management (ISM) Code)</a:t>
            </a:r>
          </a:p>
          <a:p>
            <a:pPr>
              <a:buFont typeface="Wingdings" pitchFamily="2" charset="2"/>
              <a:buChar char="v"/>
            </a:pPr>
            <a:r>
              <a:rPr lang="en-US" sz="1200" dirty="0"/>
              <a:t>Res.MSC.273(85) Adoption of Amendments to the International Management Code for the Safe Operation of Ships and for Pollution Prevention (International Safety Management (ISM) Code)</a:t>
            </a:r>
          </a:p>
          <a:p>
            <a:pPr>
              <a:buFont typeface="Wingdings" pitchFamily="2" charset="2"/>
              <a:buChar char="v"/>
            </a:pPr>
            <a:r>
              <a:rPr lang="en-US" sz="1200" dirty="0"/>
              <a:t>Res.MSC.353(92) Adoption of Amendments to the International Management Code for the Safe Operation of Ships and for Pollution Prevention (International Safety Management (ISM) Code)</a:t>
            </a:r>
          </a:p>
          <a:p>
            <a:pPr lvl="0">
              <a:buFont typeface="Wingdings" pitchFamily="2" charset="2"/>
              <a:buChar char="v"/>
            </a:pPr>
            <a:r>
              <a:rPr lang="el-GR" sz="1200" dirty="0"/>
              <a:t>Υ.Α. 4113.320/02/2014/2014  (ΦΕΚ 3191/Β`), (2014), Αποδοχή τροποποιήσεων του Διεθνούς Κώδικα Ασφαλούς Διαχείρισης (ISM CODE).</a:t>
            </a:r>
            <a:endParaRPr lang="en-US" sz="1200" dirty="0"/>
          </a:p>
          <a:p>
            <a:pPr lvl="0">
              <a:buFont typeface="Wingdings" pitchFamily="2" charset="2"/>
              <a:buChar char="v"/>
            </a:pPr>
            <a:r>
              <a:rPr lang="el-GR" sz="1200" dirty="0"/>
              <a:t>Υ.Α. 4113.318/02/2014/2014 (ΦΕΚ 2255/Β`), (2014), Αποδοχή αναθεωρημένων οδηγιών σχετικά με την εφαρμογή του Διεθνούς Κώδικα Ασφαλούς Διαχείρισης (ISM CODE) από τις Αρχές.</a:t>
            </a:r>
            <a:endParaRPr lang="en-US" sz="1200" dirty="0"/>
          </a:p>
          <a:p>
            <a:pPr>
              <a:buFont typeface="Wingdings" pitchFamily="2" charset="2"/>
              <a:buChar char="v"/>
            </a:pPr>
            <a:r>
              <a:rPr lang="en-US" sz="1200" dirty="0">
                <a:hlinkClick r:id="rId2">
                  <a:extLst>
                    <a:ext uri="{A12FA001-AC4F-418D-AE19-62706E023703}">
                      <ahyp:hlinkClr xmlns:ahyp="http://schemas.microsoft.com/office/drawing/2018/hyperlinkcolor" xmlns="" val="tx"/>
                    </a:ext>
                  </a:extLst>
                </a:hlinkClick>
              </a:rPr>
              <a:t>http://www.imo.org/en/OurWork/HumanElement/SafetyManagement/Pages/ISMCode.aspx</a:t>
            </a:r>
            <a:endParaRPr lang="en-US" sz="1200" b="1" dirty="0"/>
          </a:p>
        </p:txBody>
      </p:sp>
    </p:spTree>
    <p:extLst>
      <p:ext uri="{BB962C8B-B14F-4D97-AF65-F5344CB8AC3E}">
        <p14:creationId xmlns:p14="http://schemas.microsoft.com/office/powerpoint/2010/main" xmlns="" val="22289746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B22FA8B-CA21-4D2C-84ED-03F6F36C82E7}"/>
              </a:ext>
            </a:extLst>
          </p:cNvPr>
          <p:cNvSpPr>
            <a:spLocks noGrp="1"/>
          </p:cNvSpPr>
          <p:nvPr>
            <p:ph type="title"/>
          </p:nvPr>
        </p:nvSpPr>
        <p:spPr>
          <a:solidFill>
            <a:srgbClr val="00B0F0"/>
          </a:solidFill>
        </p:spPr>
        <p:txBody>
          <a:bodyPr/>
          <a:lstStyle/>
          <a:p>
            <a:r>
              <a:rPr lang="el-GR" altLang="en-US" dirty="0"/>
              <a:t>Ιστορικό</a:t>
            </a:r>
            <a:endParaRPr lang="en-US" dirty="0"/>
          </a:p>
        </p:txBody>
      </p:sp>
      <p:sp>
        <p:nvSpPr>
          <p:cNvPr id="7171" name="Rectangle 3">
            <a:extLst>
              <a:ext uri="{FF2B5EF4-FFF2-40B4-BE49-F238E27FC236}">
                <a16:creationId xmlns:a16="http://schemas.microsoft.com/office/drawing/2014/main" xmlns="" id="{0EC64539-C464-483E-B121-96A0E9ECA447}"/>
              </a:ext>
            </a:extLst>
          </p:cNvPr>
          <p:cNvSpPr>
            <a:spLocks noGrp="1" noChangeArrowheads="1"/>
          </p:cNvSpPr>
          <p:nvPr>
            <p:ph idx="1"/>
          </p:nvPr>
        </p:nvSpPr>
        <p:spPr>
          <a:noFill/>
          <a:ln/>
        </p:spPr>
        <p:txBody>
          <a:bodyPr>
            <a:noAutofit/>
          </a:bodyPr>
          <a:lstStyle/>
          <a:p>
            <a:pPr algn="just">
              <a:buFont typeface="Wingdings" pitchFamily="2" charset="2"/>
              <a:buChar char="v"/>
            </a:pPr>
            <a:r>
              <a:rPr lang="el-GR" sz="2800" dirty="0"/>
              <a:t>Αρχικά ο κώδικας δεν ήταν υποχρεωτικός. </a:t>
            </a:r>
          </a:p>
          <a:p>
            <a:pPr algn="just">
              <a:buFont typeface="Wingdings" pitchFamily="2" charset="2"/>
              <a:buChar char="v"/>
            </a:pPr>
            <a:r>
              <a:rPr lang="el-GR" sz="2800" dirty="0"/>
              <a:t>Από την 1η Ιουλίου 1998 ο Κώδικας είχε υποχρεωτική εφαρμογή για τα</a:t>
            </a:r>
            <a:r>
              <a:rPr lang="en-US" sz="2800" dirty="0"/>
              <a:t> </a:t>
            </a:r>
            <a:r>
              <a:rPr lang="el-GR" sz="2800" dirty="0"/>
              <a:t>δεξαμενόπλοια, τα επιβατηγά πλοία και τα φορτηγά μεταφοράς εμπορεύματος χύδην, ολικής χωρητικότητας 500 κόρων και άνω, που εκτελούσαν διεθνή δρομολόγια. </a:t>
            </a:r>
            <a:endParaRPr lang="en-US" sz="2800" dirty="0"/>
          </a:p>
          <a:p>
            <a:pPr algn="just">
              <a:buFont typeface="Wingdings" pitchFamily="2" charset="2"/>
              <a:buChar char="v"/>
            </a:pPr>
            <a:r>
              <a:rPr lang="el-GR" sz="2800" dirty="0"/>
              <a:t>Την 1η Ιουλίου 2002 ο κώδικας ISM κατέστη υποχρεωτικός για τις εταιρείες που εκμεταλλεύονται εμπορικά πλοία και κινητές </a:t>
            </a:r>
            <a:r>
              <a:rPr lang="el-GR" sz="2800" dirty="0" err="1"/>
              <a:t>υπεράκτιες</a:t>
            </a:r>
            <a:r>
              <a:rPr lang="el-GR" sz="2800" dirty="0"/>
              <a:t> μονάδες γεώτρησης ολικής χωρητικότητας 500 κόρων και άνω, σε διεθνή δρομολόγια.</a:t>
            </a:r>
            <a:endParaRPr lang="nl-NL" altLang="en-US" sz="2800" dirty="0">
              <a:cs typeface="Arial" panose="020B0604020202020204" pitchFamily="34" charset="0"/>
            </a:endParaRPr>
          </a:p>
          <a:p>
            <a:pPr algn="just"/>
            <a:endParaRPr lang="en-US" dirty="0"/>
          </a:p>
        </p:txBody>
      </p:sp>
    </p:spTree>
    <p:extLst>
      <p:ext uri="{BB962C8B-B14F-4D97-AF65-F5344CB8AC3E}">
        <p14:creationId xmlns:p14="http://schemas.microsoft.com/office/powerpoint/2010/main" xmlns="" val="140808258"/>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ED4A620-D93A-407D-A800-20AA2CAE9479}"/>
              </a:ext>
            </a:extLst>
          </p:cNvPr>
          <p:cNvSpPr>
            <a:spLocks noGrp="1"/>
          </p:cNvSpPr>
          <p:nvPr>
            <p:ph type="title"/>
          </p:nvPr>
        </p:nvSpPr>
        <p:spPr>
          <a:solidFill>
            <a:srgbClr val="00B0F0"/>
          </a:solidFill>
        </p:spPr>
        <p:txBody>
          <a:bodyPr/>
          <a:lstStyle/>
          <a:p>
            <a:r>
              <a:rPr lang="el-GR" dirty="0"/>
              <a:t>Ιστορικό</a:t>
            </a:r>
            <a:endParaRPr lang="en-US" dirty="0"/>
          </a:p>
        </p:txBody>
      </p:sp>
      <p:sp>
        <p:nvSpPr>
          <p:cNvPr id="3" name="Content Placeholder 2">
            <a:extLst>
              <a:ext uri="{FF2B5EF4-FFF2-40B4-BE49-F238E27FC236}">
                <a16:creationId xmlns:a16="http://schemas.microsoft.com/office/drawing/2014/main" xmlns="" id="{4C37EEEC-42F8-471C-9021-4298E5816C52}"/>
              </a:ext>
            </a:extLst>
          </p:cNvPr>
          <p:cNvSpPr>
            <a:spLocks noGrp="1"/>
          </p:cNvSpPr>
          <p:nvPr>
            <p:ph idx="1"/>
          </p:nvPr>
        </p:nvSpPr>
        <p:spPr/>
        <p:txBody>
          <a:bodyPr>
            <a:normAutofit fontScale="77500" lnSpcReduction="20000"/>
          </a:bodyPr>
          <a:lstStyle/>
          <a:p>
            <a:pPr eaLnBrk="0" hangingPunct="0">
              <a:buSzPct val="80000"/>
              <a:buFont typeface="Wingdings" pitchFamily="2" charset="2"/>
              <a:buChar char="Ø"/>
            </a:pPr>
            <a:r>
              <a:rPr lang="nl-NL" altLang="en-US" dirty="0">
                <a:solidFill>
                  <a:srgbClr val="CC0000"/>
                </a:solidFill>
                <a:cs typeface="Arial" panose="020B0604020202020204" pitchFamily="34" charset="0"/>
              </a:rPr>
              <a:t>1987</a:t>
            </a:r>
            <a:r>
              <a:rPr lang="el-GR" altLang="en-US" dirty="0">
                <a:solidFill>
                  <a:srgbClr val="CC0000"/>
                </a:solidFill>
                <a:cs typeface="Arial" panose="020B0604020202020204" pitchFamily="34" charset="0"/>
              </a:rPr>
              <a:t>:</a:t>
            </a:r>
            <a:r>
              <a:rPr lang="nl-NL" altLang="en-US" dirty="0">
                <a:cs typeface="Arial" panose="020B0604020202020204" pitchFamily="34" charset="0"/>
              </a:rPr>
              <a:t> </a:t>
            </a:r>
            <a:r>
              <a:rPr lang="el-GR" dirty="0"/>
              <a:t>η Επιτροπή Ναυτικής Ασφάλειας (MSC) ανέπτυξε </a:t>
            </a:r>
            <a:r>
              <a:rPr lang="el-GR" altLang="en-US" dirty="0">
                <a:cs typeface="Arial" panose="020B0604020202020204" pitchFamily="34" charset="0"/>
              </a:rPr>
              <a:t>κατευθυντήριες γραμμές σχετικά με τη διαχείριση της ξηράς για να εξασφαλίσει την ασφαλή λειτουργία των οχηματαγωγών </a:t>
            </a:r>
            <a:r>
              <a:rPr lang="en-US" altLang="en-US" dirty="0">
                <a:cs typeface="Arial" panose="020B0604020202020204" pitchFamily="34" charset="0"/>
              </a:rPr>
              <a:t>R</a:t>
            </a:r>
            <a:r>
              <a:rPr lang="el-GR" altLang="en-US" dirty="0">
                <a:cs typeface="Arial" panose="020B0604020202020204" pitchFamily="34" charset="0"/>
              </a:rPr>
              <a:t>o- </a:t>
            </a:r>
            <a:r>
              <a:rPr lang="en-US" altLang="en-US" dirty="0">
                <a:cs typeface="Arial" panose="020B0604020202020204" pitchFamily="34" charset="0"/>
              </a:rPr>
              <a:t>R</a:t>
            </a:r>
            <a:r>
              <a:rPr lang="el-GR" altLang="en-US" dirty="0">
                <a:cs typeface="Arial" panose="020B0604020202020204" pitchFamily="34" charset="0"/>
              </a:rPr>
              <a:t>o πλοίων (ΙΜΟ </a:t>
            </a:r>
            <a:r>
              <a:rPr lang="en-US" altLang="en-US" dirty="0">
                <a:cs typeface="Arial" panose="020B0604020202020204" pitchFamily="34" charset="0"/>
              </a:rPr>
              <a:t>resolution A.596(15)</a:t>
            </a:r>
            <a:r>
              <a:rPr lang="el-GR" altLang="en-US" dirty="0">
                <a:cs typeface="Arial" panose="020B0604020202020204" pitchFamily="34" charset="0"/>
              </a:rPr>
              <a:t>)</a:t>
            </a:r>
            <a:endParaRPr lang="en-US" altLang="en-US" dirty="0">
              <a:cs typeface="Arial" panose="020B0604020202020204" pitchFamily="34" charset="0"/>
            </a:endParaRPr>
          </a:p>
          <a:p>
            <a:pPr eaLnBrk="0" hangingPunct="0">
              <a:buSzPct val="80000"/>
              <a:buFont typeface="Wingdings" pitchFamily="2" charset="2"/>
              <a:buChar char="Ø"/>
            </a:pPr>
            <a:r>
              <a:rPr lang="nl-NL" altLang="en-US" dirty="0">
                <a:solidFill>
                  <a:srgbClr val="CC0000"/>
                </a:solidFill>
                <a:cs typeface="Arial" panose="020B0604020202020204" pitchFamily="34" charset="0"/>
              </a:rPr>
              <a:t>1993</a:t>
            </a:r>
            <a:r>
              <a:rPr lang="el-GR" altLang="en-US" dirty="0">
                <a:solidFill>
                  <a:srgbClr val="CC0000"/>
                </a:solidFill>
                <a:cs typeface="Arial" panose="020B0604020202020204" pitchFamily="34" charset="0"/>
              </a:rPr>
              <a:t>:</a:t>
            </a:r>
            <a:r>
              <a:rPr lang="nl-NL" altLang="en-US" dirty="0">
                <a:cs typeface="Arial" panose="020B0604020202020204" pitchFamily="34" charset="0"/>
              </a:rPr>
              <a:t> </a:t>
            </a:r>
            <a:r>
              <a:rPr lang="el-GR" altLang="en-US" dirty="0">
                <a:cs typeface="Arial" panose="020B0604020202020204" pitchFamily="34" charset="0"/>
              </a:rPr>
              <a:t>υιοθετήθηκε ο </a:t>
            </a:r>
            <a:r>
              <a:rPr lang="el-GR" dirty="0">
                <a:cs typeface="Arial" panose="020B0604020202020204" pitchFamily="34" charset="0"/>
              </a:rPr>
              <a:t>Διεθνής Κώδικας Ασφαλούς Διαχείρισης</a:t>
            </a:r>
            <a:r>
              <a:rPr lang="en-US" dirty="0">
                <a:cs typeface="Arial" panose="020B0604020202020204" pitchFamily="34" charset="0"/>
              </a:rPr>
              <a:t>,</a:t>
            </a:r>
            <a:r>
              <a:rPr lang="el-GR" altLang="en-US" dirty="0">
                <a:cs typeface="Arial" panose="020B0604020202020204" pitchFamily="34" charset="0"/>
              </a:rPr>
              <a:t> </a:t>
            </a:r>
            <a:r>
              <a:rPr lang="nl-NL" altLang="en-US" dirty="0">
                <a:cs typeface="Arial" panose="020B0604020202020204" pitchFamily="34" charset="0"/>
              </a:rPr>
              <a:t>ISM Code</a:t>
            </a:r>
            <a:r>
              <a:rPr lang="el-GR" altLang="en-US" dirty="0">
                <a:cs typeface="Arial" panose="020B0604020202020204" pitchFamily="34" charset="0"/>
              </a:rPr>
              <a:t> </a:t>
            </a:r>
            <a:r>
              <a:rPr lang="en-US" altLang="en-US" dirty="0">
                <a:cs typeface="Arial" panose="020B0604020202020204" pitchFamily="34" charset="0"/>
              </a:rPr>
              <a:t>(</a:t>
            </a:r>
            <a:r>
              <a:rPr lang="nl-NL" altLang="en-US" dirty="0">
                <a:cs typeface="Arial" panose="020B0604020202020204" pitchFamily="34" charset="0"/>
              </a:rPr>
              <a:t>IMO resolution A.741(18))</a:t>
            </a:r>
          </a:p>
          <a:p>
            <a:pPr eaLnBrk="0" hangingPunct="0">
              <a:buSzPct val="80000"/>
              <a:buFont typeface="Wingdings" pitchFamily="2" charset="2"/>
              <a:buChar char="Ø"/>
            </a:pPr>
            <a:r>
              <a:rPr lang="nl-NL" altLang="en-US" dirty="0">
                <a:solidFill>
                  <a:srgbClr val="CC0000"/>
                </a:solidFill>
                <a:cs typeface="Arial" panose="020B0604020202020204" pitchFamily="34" charset="0"/>
              </a:rPr>
              <a:t>1994</a:t>
            </a:r>
            <a:r>
              <a:rPr lang="el-GR" altLang="en-US" dirty="0">
                <a:solidFill>
                  <a:srgbClr val="CC0000"/>
                </a:solidFill>
                <a:cs typeface="Arial" panose="020B0604020202020204" pitchFamily="34" charset="0"/>
              </a:rPr>
              <a:t>:</a:t>
            </a:r>
            <a:r>
              <a:rPr lang="nl-NL" altLang="en-US" dirty="0">
                <a:cs typeface="Arial" panose="020B0604020202020204" pitchFamily="34" charset="0"/>
              </a:rPr>
              <a:t> </a:t>
            </a:r>
            <a:r>
              <a:rPr lang="en-US" altLang="en-US" dirty="0">
                <a:cs typeface="Arial" panose="020B0604020202020204" pitchFamily="34" charset="0"/>
              </a:rPr>
              <a:t>o</a:t>
            </a:r>
            <a:r>
              <a:rPr lang="el-GR" dirty="0">
                <a:cs typeface="Arial" panose="020B0604020202020204" pitchFamily="34" charset="0"/>
              </a:rPr>
              <a:t> </a:t>
            </a:r>
            <a:r>
              <a:rPr lang="en-US" dirty="0">
                <a:cs typeface="Arial" panose="020B0604020202020204" pitchFamily="34" charset="0"/>
              </a:rPr>
              <a:t>K</a:t>
            </a:r>
            <a:r>
              <a:rPr lang="el-GR" dirty="0" err="1">
                <a:cs typeface="Arial" panose="020B0604020202020204" pitchFamily="34" charset="0"/>
              </a:rPr>
              <a:t>ώδικας</a:t>
            </a:r>
            <a:r>
              <a:rPr lang="el-GR" dirty="0">
                <a:cs typeface="Arial" panose="020B0604020202020204" pitchFamily="34" charset="0"/>
              </a:rPr>
              <a:t> </a:t>
            </a:r>
            <a:r>
              <a:rPr lang="nl-NL" altLang="en-US" dirty="0">
                <a:cs typeface="Arial" panose="020B0604020202020204" pitchFamily="34" charset="0"/>
              </a:rPr>
              <a:t>ISM </a:t>
            </a:r>
            <a:r>
              <a:rPr lang="el-GR" dirty="0">
                <a:cs typeface="Arial" panose="020B0604020202020204" pitchFamily="34" charset="0"/>
              </a:rPr>
              <a:t>έγινε υποχρεωτικός τον Ιούνιο του 1994 ως κεφάλαιο IX στη διεθνή Σύμβαση SOLAS </a:t>
            </a:r>
            <a:r>
              <a:rPr lang="en-US" dirty="0">
                <a:cs typeface="Arial" panose="020B0604020202020204" pitchFamily="34" charset="0"/>
              </a:rPr>
              <a:t>(</a:t>
            </a:r>
            <a:r>
              <a:rPr lang="nl-NL" altLang="en-US" dirty="0">
                <a:cs typeface="Arial" panose="020B0604020202020204" pitchFamily="34" charset="0"/>
              </a:rPr>
              <a:t>ISM Code part of SOLAS 74  - Chapter IX)</a:t>
            </a:r>
          </a:p>
          <a:p>
            <a:pPr eaLnBrk="0" hangingPunct="0">
              <a:buSzPct val="80000"/>
              <a:buFont typeface="Wingdings" pitchFamily="2" charset="2"/>
              <a:buChar char="Ø"/>
            </a:pPr>
            <a:r>
              <a:rPr lang="nl-NL" altLang="en-US" dirty="0">
                <a:solidFill>
                  <a:srgbClr val="CC0000"/>
                </a:solidFill>
                <a:cs typeface="Arial" panose="020B0604020202020204" pitchFamily="34" charset="0"/>
              </a:rPr>
              <a:t>1995</a:t>
            </a:r>
            <a:r>
              <a:rPr lang="el-GR" altLang="en-US" dirty="0">
                <a:solidFill>
                  <a:srgbClr val="CC0000"/>
                </a:solidFill>
                <a:cs typeface="Arial" panose="020B0604020202020204" pitchFamily="34" charset="0"/>
              </a:rPr>
              <a:t>:</a:t>
            </a:r>
            <a:r>
              <a:rPr lang="nl-NL" altLang="en-US" dirty="0">
                <a:cs typeface="Arial" panose="020B0604020202020204" pitchFamily="34" charset="0"/>
              </a:rPr>
              <a:t> </a:t>
            </a:r>
            <a:r>
              <a:rPr lang="el-GR" altLang="en-US" dirty="0">
                <a:cs typeface="Arial" panose="020B0604020202020204" pitchFamily="34" charset="0"/>
              </a:rPr>
              <a:t>υιοθετήθηκαν οδηγίες για την εφαρμογή του Κώδικα από τις Αρχές της </a:t>
            </a:r>
            <a:r>
              <a:rPr lang="el-GR" altLang="en-US" dirty="0" err="1">
                <a:cs typeface="Arial" panose="020B0604020202020204" pitchFamily="34" charset="0"/>
              </a:rPr>
              <a:t>Σημαί</a:t>
            </a:r>
            <a:r>
              <a:rPr lang="en-US" altLang="en-US" dirty="0">
                <a:cs typeface="Arial" panose="020B0604020202020204" pitchFamily="34" charset="0"/>
              </a:rPr>
              <a:t>a</a:t>
            </a:r>
            <a:r>
              <a:rPr lang="el-GR" altLang="en-US" dirty="0">
                <a:cs typeface="Arial" panose="020B0604020202020204" pitchFamily="34" charset="0"/>
              </a:rPr>
              <a:t>ς</a:t>
            </a:r>
            <a:r>
              <a:rPr lang="en-US" altLang="en-US" dirty="0">
                <a:cs typeface="Arial" panose="020B0604020202020204" pitchFamily="34" charset="0"/>
              </a:rPr>
              <a:t>, </a:t>
            </a:r>
            <a:r>
              <a:rPr lang="nl-NL" altLang="en-US" dirty="0">
                <a:cs typeface="Arial" panose="020B0604020202020204" pitchFamily="34" charset="0"/>
              </a:rPr>
              <a:t>Guidelines for the implementation of the ISM Code by Administrations (IMO resolution A.788 (19))</a:t>
            </a:r>
          </a:p>
          <a:p>
            <a:pPr marL="0" indent="0">
              <a:buNone/>
            </a:pPr>
            <a:endParaRPr lang="en-US" dirty="0"/>
          </a:p>
        </p:txBody>
      </p:sp>
    </p:spTree>
    <p:extLst>
      <p:ext uri="{BB962C8B-B14F-4D97-AF65-F5344CB8AC3E}">
        <p14:creationId xmlns:p14="http://schemas.microsoft.com/office/powerpoint/2010/main" xmlns="" val="13445192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8E3F5CD-E85F-45F9-96CB-BF61D44BDA51}"/>
              </a:ext>
            </a:extLst>
          </p:cNvPr>
          <p:cNvSpPr>
            <a:spLocks noGrp="1"/>
          </p:cNvSpPr>
          <p:nvPr>
            <p:ph type="title"/>
          </p:nvPr>
        </p:nvSpPr>
        <p:spPr>
          <a:solidFill>
            <a:srgbClr val="00B0F0"/>
          </a:solidFill>
        </p:spPr>
        <p:txBody>
          <a:bodyPr/>
          <a:lstStyle/>
          <a:p>
            <a:r>
              <a:rPr lang="el-GR" dirty="0"/>
              <a:t>Τροποποιήσεις του Κώδικα </a:t>
            </a:r>
            <a:r>
              <a:rPr lang="en-US" dirty="0"/>
              <a:t>ISM</a:t>
            </a:r>
          </a:p>
        </p:txBody>
      </p:sp>
      <p:sp>
        <p:nvSpPr>
          <p:cNvPr id="3" name="Content Placeholder 2">
            <a:extLst>
              <a:ext uri="{FF2B5EF4-FFF2-40B4-BE49-F238E27FC236}">
                <a16:creationId xmlns:a16="http://schemas.microsoft.com/office/drawing/2014/main" xmlns="" id="{1F71BDE9-3540-49D1-A252-B115FF85E444}"/>
              </a:ext>
            </a:extLst>
          </p:cNvPr>
          <p:cNvSpPr>
            <a:spLocks noGrp="1"/>
          </p:cNvSpPr>
          <p:nvPr>
            <p:ph idx="1"/>
          </p:nvPr>
        </p:nvSpPr>
        <p:spPr>
          <a:xfrm>
            <a:off x="705394" y="1716464"/>
            <a:ext cx="8210006" cy="4549866"/>
          </a:xfrm>
        </p:spPr>
        <p:txBody>
          <a:bodyPr>
            <a:normAutofit fontScale="70000" lnSpcReduction="20000"/>
          </a:bodyPr>
          <a:lstStyle/>
          <a:p>
            <a:pPr marL="0" indent="0">
              <a:spcBef>
                <a:spcPts val="600"/>
              </a:spcBef>
              <a:buNone/>
            </a:pPr>
            <a:r>
              <a:rPr lang="el-GR" dirty="0"/>
              <a:t>Οι τροποποιήσεις του Κώδικα έγιναν τα έτη:</a:t>
            </a:r>
          </a:p>
          <a:p>
            <a:pPr>
              <a:spcBef>
                <a:spcPts val="1800"/>
              </a:spcBef>
              <a:spcAft>
                <a:spcPts val="1800"/>
              </a:spcAft>
              <a:buFont typeface="Wingdings" pitchFamily="2" charset="2"/>
              <a:buChar char="v"/>
            </a:pPr>
            <a:r>
              <a:rPr lang="en-US" dirty="0"/>
              <a:t>2000 </a:t>
            </a:r>
            <a:r>
              <a:rPr lang="el-GR" dirty="0"/>
              <a:t>με την απόφαση </a:t>
            </a:r>
            <a:r>
              <a:rPr lang="en-US" dirty="0"/>
              <a:t> </a:t>
            </a:r>
            <a:r>
              <a:rPr lang="en-US" dirty="0">
                <a:hlinkClick r:id="rId2"/>
              </a:rPr>
              <a:t>MSC.104(73)</a:t>
            </a:r>
            <a:r>
              <a:rPr lang="en-US" dirty="0"/>
              <a:t>, </a:t>
            </a:r>
            <a:r>
              <a:rPr lang="el-GR" dirty="0"/>
              <a:t>ετέθη σε ισχύ την </a:t>
            </a:r>
            <a:r>
              <a:rPr lang="en-US" dirty="0"/>
              <a:t>1</a:t>
            </a:r>
            <a:r>
              <a:rPr lang="el-GR" dirty="0"/>
              <a:t>/7/2002 </a:t>
            </a:r>
          </a:p>
          <a:p>
            <a:pPr>
              <a:spcBef>
                <a:spcPts val="1800"/>
              </a:spcBef>
              <a:spcAft>
                <a:spcPts val="1800"/>
              </a:spcAft>
              <a:buFont typeface="Wingdings" pitchFamily="2" charset="2"/>
              <a:buChar char="v"/>
            </a:pPr>
            <a:r>
              <a:rPr lang="en-US" dirty="0"/>
              <a:t>2004 </a:t>
            </a:r>
            <a:r>
              <a:rPr lang="el-GR" dirty="0"/>
              <a:t>με την απόφαση </a:t>
            </a:r>
            <a:r>
              <a:rPr lang="en-US" dirty="0"/>
              <a:t> </a:t>
            </a:r>
            <a:r>
              <a:rPr lang="en-US" dirty="0">
                <a:hlinkClick r:id="rId3"/>
              </a:rPr>
              <a:t>MSC.179(79),</a:t>
            </a:r>
            <a:r>
              <a:rPr lang="el-GR" dirty="0"/>
              <a:t> ετέθη σε ισχύ την </a:t>
            </a:r>
            <a:r>
              <a:rPr lang="en-US" dirty="0"/>
              <a:t>1</a:t>
            </a:r>
            <a:r>
              <a:rPr lang="el-GR" dirty="0"/>
              <a:t>/7/2006</a:t>
            </a:r>
          </a:p>
          <a:p>
            <a:pPr>
              <a:spcBef>
                <a:spcPts val="1800"/>
              </a:spcBef>
              <a:spcAft>
                <a:spcPts val="1800"/>
              </a:spcAft>
              <a:buFont typeface="Wingdings" pitchFamily="2" charset="2"/>
              <a:buChar char="v"/>
            </a:pPr>
            <a:r>
              <a:rPr lang="en-US" dirty="0"/>
              <a:t>2005 </a:t>
            </a:r>
            <a:r>
              <a:rPr lang="el-GR" dirty="0"/>
              <a:t>με την απόφαση </a:t>
            </a:r>
            <a:r>
              <a:rPr lang="en-US" dirty="0"/>
              <a:t>MSC.195(80), </a:t>
            </a:r>
            <a:r>
              <a:rPr lang="el-GR" dirty="0"/>
              <a:t>ετέθη σε ισχύ την </a:t>
            </a:r>
            <a:r>
              <a:rPr lang="en-US" dirty="0"/>
              <a:t>1</a:t>
            </a:r>
            <a:r>
              <a:rPr lang="el-GR" dirty="0"/>
              <a:t>/1/2009</a:t>
            </a:r>
          </a:p>
          <a:p>
            <a:pPr>
              <a:spcBef>
                <a:spcPts val="1800"/>
              </a:spcBef>
              <a:spcAft>
                <a:spcPts val="1800"/>
              </a:spcAft>
              <a:buFont typeface="Wingdings" pitchFamily="2" charset="2"/>
              <a:buChar char="v"/>
            </a:pPr>
            <a:r>
              <a:rPr lang="en-US" dirty="0"/>
              <a:t>2008 </a:t>
            </a:r>
            <a:r>
              <a:rPr lang="el-GR" dirty="0"/>
              <a:t>με την απόφαση </a:t>
            </a:r>
            <a:r>
              <a:rPr lang="en-US" dirty="0"/>
              <a:t> </a:t>
            </a:r>
            <a:r>
              <a:rPr lang="en-US" dirty="0">
                <a:hlinkClick r:id="rId4"/>
              </a:rPr>
              <a:t>MSC.273(85)</a:t>
            </a:r>
            <a:r>
              <a:rPr lang="en-US" dirty="0"/>
              <a:t>, </a:t>
            </a:r>
            <a:r>
              <a:rPr lang="el-GR" dirty="0"/>
              <a:t>ετέθη σε ισχύ την </a:t>
            </a:r>
            <a:r>
              <a:rPr lang="en-US" dirty="0"/>
              <a:t>1</a:t>
            </a:r>
            <a:r>
              <a:rPr lang="el-GR" dirty="0"/>
              <a:t>/7/2010</a:t>
            </a:r>
          </a:p>
          <a:p>
            <a:pPr>
              <a:spcBef>
                <a:spcPts val="1800"/>
              </a:spcBef>
              <a:spcAft>
                <a:spcPts val="1800"/>
              </a:spcAft>
              <a:buFont typeface="Wingdings" pitchFamily="2" charset="2"/>
              <a:buChar char="v"/>
            </a:pPr>
            <a:r>
              <a:rPr lang="en-US" dirty="0"/>
              <a:t>2013 </a:t>
            </a:r>
            <a:r>
              <a:rPr lang="el-GR" dirty="0"/>
              <a:t>με την απόφαση </a:t>
            </a:r>
            <a:r>
              <a:rPr lang="en-US" dirty="0">
                <a:hlinkClick r:id="rId5"/>
              </a:rPr>
              <a:t>MSC.353(92)</a:t>
            </a:r>
            <a:r>
              <a:rPr lang="en-US" dirty="0"/>
              <a:t>, </a:t>
            </a:r>
            <a:r>
              <a:rPr lang="el-GR" dirty="0"/>
              <a:t>ετέθη σε ισχύ την </a:t>
            </a:r>
            <a:r>
              <a:rPr lang="en-US" dirty="0"/>
              <a:t>1</a:t>
            </a:r>
            <a:r>
              <a:rPr lang="el-GR" dirty="0"/>
              <a:t>/1/</a:t>
            </a:r>
            <a:r>
              <a:rPr lang="en-US" dirty="0"/>
              <a:t>2015</a:t>
            </a:r>
          </a:p>
          <a:p>
            <a:endParaRPr lang="en-US" dirty="0"/>
          </a:p>
        </p:txBody>
      </p:sp>
    </p:spTree>
    <p:extLst>
      <p:ext uri="{BB962C8B-B14F-4D97-AF65-F5344CB8AC3E}">
        <p14:creationId xmlns:p14="http://schemas.microsoft.com/office/powerpoint/2010/main" xmlns="" val="3329431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AF9C5B8-30B4-48DA-B292-CE26040E11BB}"/>
              </a:ext>
            </a:extLst>
          </p:cNvPr>
          <p:cNvSpPr>
            <a:spLocks noGrp="1"/>
          </p:cNvSpPr>
          <p:nvPr>
            <p:ph type="title"/>
          </p:nvPr>
        </p:nvSpPr>
        <p:spPr>
          <a:solidFill>
            <a:srgbClr val="00B0F0"/>
          </a:solidFill>
        </p:spPr>
        <p:txBody>
          <a:bodyPr>
            <a:normAutofit fontScale="90000"/>
          </a:bodyPr>
          <a:lstStyle/>
          <a:p>
            <a:r>
              <a:rPr lang="el-GR" dirty="0"/>
              <a:t>Περιεχόμενα Κώδικα </a:t>
            </a:r>
            <a:r>
              <a:rPr lang="en-US" dirty="0"/>
              <a:t>ISM – </a:t>
            </a:r>
            <a:r>
              <a:rPr lang="el-GR" dirty="0"/>
              <a:t>Μέρος Α</a:t>
            </a:r>
            <a:endParaRPr lang="en-US" dirty="0"/>
          </a:p>
        </p:txBody>
      </p:sp>
      <p:sp>
        <p:nvSpPr>
          <p:cNvPr id="3" name="Content Placeholder 2">
            <a:extLst>
              <a:ext uri="{FF2B5EF4-FFF2-40B4-BE49-F238E27FC236}">
                <a16:creationId xmlns:a16="http://schemas.microsoft.com/office/drawing/2014/main" xmlns="" id="{D14E1325-4FA3-476C-BF3D-308F24B87D65}"/>
              </a:ext>
            </a:extLst>
          </p:cNvPr>
          <p:cNvSpPr>
            <a:spLocks noGrp="1"/>
          </p:cNvSpPr>
          <p:nvPr>
            <p:ph idx="1"/>
          </p:nvPr>
        </p:nvSpPr>
        <p:spPr/>
        <p:txBody>
          <a:bodyPr/>
          <a:lstStyle/>
          <a:p>
            <a:pPr marL="0" indent="0">
              <a:buNone/>
            </a:pPr>
            <a:r>
              <a:rPr lang="el-GR" sz="1800" dirty="0"/>
              <a:t>1. ΓΕΝΙΚΑ</a:t>
            </a:r>
          </a:p>
          <a:p>
            <a:pPr marL="0" indent="0">
              <a:buNone/>
            </a:pPr>
            <a:r>
              <a:rPr lang="el-GR" sz="1800" dirty="0"/>
              <a:t>1.1. ΟΡΙΣΜΟΙ</a:t>
            </a:r>
          </a:p>
          <a:p>
            <a:pPr marL="0" indent="0">
              <a:buNone/>
            </a:pPr>
            <a:r>
              <a:rPr lang="el-GR" sz="1800" dirty="0"/>
              <a:t>1.2. ΣΤΟΧΟΙ</a:t>
            </a:r>
          </a:p>
          <a:p>
            <a:pPr marL="0" indent="0">
              <a:buNone/>
            </a:pPr>
            <a:r>
              <a:rPr lang="el-GR" sz="1800" dirty="0"/>
              <a:t>1.3. ΕΦΑΡΜΟΓΗ</a:t>
            </a:r>
          </a:p>
          <a:p>
            <a:pPr marL="0" indent="0">
              <a:buNone/>
            </a:pPr>
            <a:r>
              <a:rPr lang="el-GR" sz="1800" dirty="0"/>
              <a:t>1.4. ΛΕΙΤΟΥΡΓΙΚΕΣ ΑΠΑΙΤΗΣΕΙΣ ΕΝΟΣ ΣΥΣΤΗΜΑΤΟΣ ΔΙΑΧΕΙΡΙΣΗΣ ΤΗΣ ΑΣΦΑΛΕΙΑΣ (SMS)</a:t>
            </a:r>
          </a:p>
          <a:p>
            <a:pPr marL="0" indent="0">
              <a:buNone/>
            </a:pPr>
            <a:r>
              <a:rPr lang="el-GR" sz="1800" dirty="0"/>
              <a:t>2. ΠΟΛΙΤΙΚΗ ΑΣΦΑΛΕΙΑΣ ΚΑΙ ΠΡΟΣΤΑΣΙΑΣ ΤΟΥ ΠΕΡΙΒΑΛΛΟΝΤΟΣ</a:t>
            </a:r>
          </a:p>
          <a:p>
            <a:pPr marL="0" indent="0">
              <a:buNone/>
            </a:pPr>
            <a:r>
              <a:rPr lang="el-GR" sz="1800" dirty="0"/>
              <a:t>3. ΕΥΘΥΝΕΣ ΚΑΙ ΑΡΜΟΔΙΟΤΗΤΑ ΤΗΣ ΕΤΑΙΡΕΙΑΣ</a:t>
            </a:r>
          </a:p>
          <a:p>
            <a:pPr marL="0" indent="0">
              <a:buNone/>
            </a:pPr>
            <a:r>
              <a:rPr lang="el-GR" sz="1800" dirty="0"/>
              <a:t>4. ΕΞΟΥΣΙΟΔΟΤΗΜΕΝΟ(-Α) ΠΡΟΣΩΠΟ(-Α)</a:t>
            </a:r>
          </a:p>
          <a:p>
            <a:pPr marL="0" indent="0">
              <a:buNone/>
            </a:pPr>
            <a:r>
              <a:rPr lang="el-GR" sz="1800" dirty="0"/>
              <a:t>5. ΕΥΘΥΝΗ ΚΑΙ ΑΡΜΟΔΙΟΤΗΤΑ ΤΟΥ ΠΛΟΙΑΡΧΟΥ</a:t>
            </a:r>
          </a:p>
        </p:txBody>
      </p:sp>
    </p:spTree>
    <p:extLst>
      <p:ext uri="{BB962C8B-B14F-4D97-AF65-F5344CB8AC3E}">
        <p14:creationId xmlns:p14="http://schemas.microsoft.com/office/powerpoint/2010/main" xmlns="" val="724136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DA98A9A-F9D4-475F-AD1E-B5603AA48DC1}"/>
              </a:ext>
            </a:extLst>
          </p:cNvPr>
          <p:cNvSpPr>
            <a:spLocks noGrp="1"/>
          </p:cNvSpPr>
          <p:nvPr>
            <p:ph type="title"/>
          </p:nvPr>
        </p:nvSpPr>
        <p:spPr>
          <a:solidFill>
            <a:srgbClr val="00B0F0"/>
          </a:solidFill>
        </p:spPr>
        <p:txBody>
          <a:bodyPr>
            <a:normAutofit fontScale="90000"/>
          </a:bodyPr>
          <a:lstStyle/>
          <a:p>
            <a:r>
              <a:rPr lang="el-GR" dirty="0"/>
              <a:t>Περιεχόμενα Κώδικα </a:t>
            </a:r>
            <a:r>
              <a:rPr lang="en-US" dirty="0"/>
              <a:t>ISM – </a:t>
            </a:r>
            <a:r>
              <a:rPr lang="el-GR" dirty="0"/>
              <a:t>Μέρος Α</a:t>
            </a:r>
            <a:endParaRPr lang="en-US" dirty="0"/>
          </a:p>
        </p:txBody>
      </p:sp>
      <p:sp>
        <p:nvSpPr>
          <p:cNvPr id="3" name="Content Placeholder 2">
            <a:extLst>
              <a:ext uri="{FF2B5EF4-FFF2-40B4-BE49-F238E27FC236}">
                <a16:creationId xmlns:a16="http://schemas.microsoft.com/office/drawing/2014/main" xmlns="" id="{4C3B389D-0675-4F91-86F2-48783A28F30F}"/>
              </a:ext>
            </a:extLst>
          </p:cNvPr>
          <p:cNvSpPr>
            <a:spLocks noGrp="1"/>
          </p:cNvSpPr>
          <p:nvPr>
            <p:ph idx="1"/>
          </p:nvPr>
        </p:nvSpPr>
        <p:spPr/>
        <p:txBody>
          <a:bodyPr/>
          <a:lstStyle/>
          <a:p>
            <a:pPr marL="0" indent="0">
              <a:buNone/>
            </a:pPr>
            <a:r>
              <a:rPr lang="el-GR" sz="1800" dirty="0"/>
              <a:t>6. ΠΟΡΟΙ ΚΑΙ ΠΡΟΣΩΠΙΚΟ</a:t>
            </a:r>
          </a:p>
          <a:p>
            <a:pPr marL="0" indent="0">
              <a:buNone/>
            </a:pPr>
            <a:r>
              <a:rPr lang="el-GR" sz="1800" dirty="0"/>
              <a:t>7. ΕΚΠΟΝΗΣΗ ΣΧΕΔΙΩΝ ΓΙΑ ΛΕΙΤΟΥΡΓΙΕΣ ΕΠΙ ΤΟΥ ΠΛΟΙΟΥ</a:t>
            </a:r>
          </a:p>
          <a:p>
            <a:pPr marL="0" indent="0">
              <a:buNone/>
            </a:pPr>
            <a:r>
              <a:rPr lang="el-GR" sz="1800" dirty="0"/>
              <a:t>8. ΕΤΟΙΜΟΤΗΤΑ ΓΙΑ ΑΝΤΙΜΕΤΩΠΙΣΗ ΚΑΤΑΣΤΑΣΕΩΝ ΕΚΤΑΚΤΗΣ ΑΝΑΓΚΗΣ</a:t>
            </a:r>
          </a:p>
          <a:p>
            <a:pPr marL="0" indent="0">
              <a:buNone/>
            </a:pPr>
            <a:r>
              <a:rPr lang="el-GR" sz="1800" dirty="0"/>
              <a:t>9. ΕΚΘΕΣΕΙΣ ΚΑΙ ΑΝΑΛΥΣΗ ΠΕΡΙΠΤΩΣΕΩΝ ΜΗ ΣΥΜΜΟΡΦΩΣΗΣ, ΑΤΥΧΗΜΑΤΩΝ ΚΑΙ ΕΠΙΚΙΝΔΥΝΩΝ ΠΕΡΙΣΤΑΤΙΚΩΝ</a:t>
            </a:r>
          </a:p>
          <a:p>
            <a:pPr marL="0" indent="0">
              <a:buNone/>
            </a:pPr>
            <a:r>
              <a:rPr lang="el-GR" sz="1800" dirty="0"/>
              <a:t>10. ΣΥΝΤΗΡΗΣΗ ΤΟΥ ΠΛΟΙΟΥ ΚΑΙ ΕΞΟΠΛΙΣΜΟΣ</a:t>
            </a:r>
          </a:p>
          <a:p>
            <a:pPr marL="0" indent="0">
              <a:buNone/>
            </a:pPr>
            <a:r>
              <a:rPr lang="el-GR" sz="1800" dirty="0"/>
              <a:t>11. ΤΕΚΜΗΡΙΩΣΗ</a:t>
            </a:r>
          </a:p>
          <a:p>
            <a:pPr marL="0" indent="0">
              <a:buNone/>
            </a:pPr>
            <a:r>
              <a:rPr lang="el-GR" sz="1800" dirty="0"/>
              <a:t>12. ΕΞΑΚΡΙΒΩΣΗ, ΑΝΑΘΕΩΡΗΣΗ ΚΑΙ ΑΞΙΟΛΟΓΗΣΗ ΑΠΟ ΤΗΝ ΕΤΑΙΡΕΙΑ</a:t>
            </a:r>
          </a:p>
        </p:txBody>
      </p:sp>
    </p:spTree>
    <p:extLst>
      <p:ext uri="{BB962C8B-B14F-4D97-AF65-F5344CB8AC3E}">
        <p14:creationId xmlns:p14="http://schemas.microsoft.com/office/powerpoint/2010/main" xmlns="" val="34711551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DA98A9A-F9D4-475F-AD1E-B5603AA48DC1}"/>
              </a:ext>
            </a:extLst>
          </p:cNvPr>
          <p:cNvSpPr>
            <a:spLocks noGrp="1"/>
          </p:cNvSpPr>
          <p:nvPr>
            <p:ph type="title"/>
          </p:nvPr>
        </p:nvSpPr>
        <p:spPr>
          <a:solidFill>
            <a:srgbClr val="00B0F0"/>
          </a:solidFill>
        </p:spPr>
        <p:txBody>
          <a:bodyPr>
            <a:normAutofit fontScale="90000"/>
          </a:bodyPr>
          <a:lstStyle/>
          <a:p>
            <a:r>
              <a:rPr lang="el-GR" dirty="0"/>
              <a:t>Περιεχόμενα Κώδικα </a:t>
            </a:r>
            <a:r>
              <a:rPr lang="en-US" dirty="0"/>
              <a:t>ISM – </a:t>
            </a:r>
            <a:r>
              <a:rPr lang="el-GR" dirty="0"/>
              <a:t>Μέρος Β</a:t>
            </a:r>
            <a:endParaRPr lang="en-US" dirty="0"/>
          </a:p>
        </p:txBody>
      </p:sp>
      <p:sp>
        <p:nvSpPr>
          <p:cNvPr id="3" name="Content Placeholder 2">
            <a:extLst>
              <a:ext uri="{FF2B5EF4-FFF2-40B4-BE49-F238E27FC236}">
                <a16:creationId xmlns:a16="http://schemas.microsoft.com/office/drawing/2014/main" xmlns="" id="{4C3B389D-0675-4F91-86F2-48783A28F30F}"/>
              </a:ext>
            </a:extLst>
          </p:cNvPr>
          <p:cNvSpPr>
            <a:spLocks noGrp="1"/>
          </p:cNvSpPr>
          <p:nvPr>
            <p:ph idx="1"/>
          </p:nvPr>
        </p:nvSpPr>
        <p:spPr/>
        <p:txBody>
          <a:bodyPr/>
          <a:lstStyle/>
          <a:p>
            <a:pPr marL="0" indent="0">
              <a:buNone/>
            </a:pPr>
            <a:r>
              <a:rPr lang="el-GR" sz="1800" b="1" dirty="0"/>
              <a:t>ΠΙΣΤΟΠΟΙΗΣΗ ΚΑΙ ΕΞΑΚΡΙΒΩΣΗ</a:t>
            </a:r>
          </a:p>
          <a:p>
            <a:pPr marL="0" indent="0">
              <a:buNone/>
            </a:pPr>
            <a:r>
              <a:rPr lang="el-GR" sz="1800" dirty="0"/>
              <a:t>13. ΠΙΣΤΟΠΟΙΗΣΗ ΚΑΙ ΠΕΡΙΟΔΙΚΗ ΕΞΑΚΡΙΒΩΣΗ</a:t>
            </a:r>
          </a:p>
          <a:p>
            <a:pPr marL="0" indent="0">
              <a:buNone/>
            </a:pPr>
            <a:r>
              <a:rPr lang="el-GR" sz="1800" dirty="0"/>
              <a:t>14. ΠΡΟΣΩΡΙΝΗ ΠΙΣΤΟΠΟΙΗΣΗ</a:t>
            </a:r>
          </a:p>
          <a:p>
            <a:pPr marL="0" indent="0">
              <a:buNone/>
            </a:pPr>
            <a:r>
              <a:rPr lang="el-GR" sz="1800" dirty="0"/>
              <a:t>15. ΕΞΑΚΡΙΒΩΣΗ</a:t>
            </a:r>
          </a:p>
          <a:p>
            <a:pPr marL="0" indent="0">
              <a:buNone/>
            </a:pPr>
            <a:r>
              <a:rPr lang="el-GR" sz="1800" dirty="0"/>
              <a:t>16. ΕΝΤΥΠΑ ΤΩΝ ΠΙΣΤΟΠΟΙΗΤΙΚΩΝ</a:t>
            </a:r>
            <a:endParaRPr lang="en-US" sz="1800" dirty="0"/>
          </a:p>
        </p:txBody>
      </p:sp>
    </p:spTree>
    <p:extLst>
      <p:ext uri="{BB962C8B-B14F-4D97-AF65-F5344CB8AC3E}">
        <p14:creationId xmlns:p14="http://schemas.microsoft.com/office/powerpoint/2010/main" xmlns="" val="34017513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EFE3527-8DBE-4078-8313-A48AC127FA6B}"/>
              </a:ext>
            </a:extLst>
          </p:cNvPr>
          <p:cNvSpPr>
            <a:spLocks noGrp="1"/>
          </p:cNvSpPr>
          <p:nvPr>
            <p:ph type="title"/>
          </p:nvPr>
        </p:nvSpPr>
        <p:spPr>
          <a:solidFill>
            <a:srgbClr val="00B0F0"/>
          </a:solidFill>
        </p:spPr>
        <p:txBody>
          <a:bodyPr/>
          <a:lstStyle/>
          <a:p>
            <a:r>
              <a:rPr lang="el-GR" dirty="0"/>
              <a:t>Πεδίο εφαρμογής του Κώδικα </a:t>
            </a:r>
            <a:r>
              <a:rPr lang="en-US" dirty="0"/>
              <a:t>ISM</a:t>
            </a:r>
          </a:p>
        </p:txBody>
      </p:sp>
      <p:sp>
        <p:nvSpPr>
          <p:cNvPr id="3" name="Content Placeholder 2">
            <a:extLst>
              <a:ext uri="{FF2B5EF4-FFF2-40B4-BE49-F238E27FC236}">
                <a16:creationId xmlns:a16="http://schemas.microsoft.com/office/drawing/2014/main" xmlns="" id="{4130A4B1-A023-4443-827D-E3193D0A1B3A}"/>
              </a:ext>
            </a:extLst>
          </p:cNvPr>
          <p:cNvSpPr>
            <a:spLocks noGrp="1"/>
          </p:cNvSpPr>
          <p:nvPr>
            <p:ph idx="1"/>
          </p:nvPr>
        </p:nvSpPr>
        <p:spPr/>
        <p:txBody>
          <a:bodyPr>
            <a:normAutofit lnSpcReduction="10000"/>
          </a:bodyPr>
          <a:lstStyle/>
          <a:p>
            <a:pPr>
              <a:buFont typeface="Wingdings" pitchFamily="2" charset="2"/>
              <a:buChar char="v"/>
            </a:pPr>
            <a:r>
              <a:rPr lang="el-GR" dirty="0"/>
              <a:t>Η εφαρμογή του κώδικα </a:t>
            </a:r>
            <a:r>
              <a:rPr lang="en-US" dirty="0"/>
              <a:t>ISM</a:t>
            </a:r>
            <a:r>
              <a:rPr lang="el-GR" dirty="0"/>
              <a:t> είναι υποχρεωτική για τις εταιρείες που διαχειρίζονται τις ακόλουθες κατηγορίες πλοίων:</a:t>
            </a:r>
            <a:endParaRPr lang="en-US" dirty="0"/>
          </a:p>
          <a:p>
            <a:pPr lvl="2">
              <a:buFont typeface="Wingdings" pitchFamily="2" charset="2"/>
              <a:buChar char="ü"/>
            </a:pPr>
            <a:r>
              <a:rPr lang="el-GR" sz="2000" dirty="0"/>
              <a:t>επιβατηγά, συμπεριλαμβανομένων και των επιβατηγών ταχυπλόων,</a:t>
            </a:r>
            <a:endParaRPr lang="en-US" sz="2000" dirty="0"/>
          </a:p>
          <a:p>
            <a:pPr lvl="2">
              <a:buFont typeface="Wingdings" pitchFamily="2" charset="2"/>
              <a:buChar char="ü"/>
            </a:pPr>
            <a:r>
              <a:rPr lang="el-GR" sz="2000" dirty="0"/>
              <a:t>εμπορικά ταχύπλοα, δεξαμενόπλοια μεταφοράς πετρελαίου, δεξαμενόπλοια μεταφοράς χημικών προϊόντων, δεξαμενόπλοια μεταφοράς αερίου και φορτηγά μεταφοράς χύδην φορτίου ολικής χωρητικότητας άνω των 500 Ο.Χ. (Ολική Χωρητικότητα, </a:t>
            </a:r>
            <a:r>
              <a:rPr lang="en-US" sz="2000" dirty="0"/>
              <a:t>Gross tonnage</a:t>
            </a:r>
            <a:r>
              <a:rPr lang="el-GR" sz="2000" dirty="0"/>
              <a:t>), και</a:t>
            </a:r>
            <a:endParaRPr lang="en-US" sz="2000" dirty="0"/>
          </a:p>
          <a:p>
            <a:pPr lvl="2">
              <a:buFont typeface="Wingdings" pitchFamily="2" charset="2"/>
              <a:buChar char="ü"/>
            </a:pPr>
            <a:r>
              <a:rPr lang="el-GR" sz="2000" dirty="0"/>
              <a:t>λοιπά φορτηγά πλοία άνω των 500 Ο.Χ. συμπεριλαμβανομένων και των κινητών </a:t>
            </a:r>
            <a:r>
              <a:rPr lang="el-GR" sz="2000" dirty="0" err="1"/>
              <a:t>υπεράκτιων</a:t>
            </a:r>
            <a:r>
              <a:rPr lang="el-GR" sz="2000" dirty="0"/>
              <a:t> μονάδων γεώτρησης.</a:t>
            </a:r>
            <a:endParaRPr lang="en-US" sz="2000" dirty="0"/>
          </a:p>
          <a:p>
            <a:endParaRPr lang="en-US" dirty="0"/>
          </a:p>
        </p:txBody>
      </p:sp>
    </p:spTree>
    <p:extLst>
      <p:ext uri="{BB962C8B-B14F-4D97-AF65-F5344CB8AC3E}">
        <p14:creationId xmlns:p14="http://schemas.microsoft.com/office/powerpoint/2010/main" xmlns="" val="358552483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42&quot;&gt;&lt;property id=&quot;20148&quot; value=&quot;5&quot;/&gt;&lt;property id=&quot;20300&quot; value=&quot;Slide 74 - &amp;quot;Μετασχηματισμός πλέγματος (Grid transformation)&amp;quot;&quot;/&gt;&lt;property id=&quot;20307&quot; value=&quot;356&quot;/&gt;&lt;/object&gt;&lt;object type=&quot;3&quot; unique_id=&quot;10044&quot;&gt;&lt;property id=&quot;20148&quot; value=&quot;5&quot;/&gt;&lt;property id=&quot;20300&quot; value=&quot;Slide 76 - &amp;quot;Αριθμητικοί παράμετροι - Λύση&amp;quot;&quot;/&gt;&lt;property id=&quot;20307&quot; value=&quot;353&quot;/&gt;&lt;/object&gt;&lt;object type=&quot;3&quot; unique_id=&quot;10054&quot;&gt;&lt;property id=&quot;20148&quot; value=&quot;5&quot;/&gt;&lt;property id=&quot;20300&quot; value=&quot;Slide 79 - &amp;quot;Software/resources&amp;quot;&quot;/&gt;&lt;property id=&quot;20307&quot; value=&quot;278&quot;/&gt;&lt;/object&gt;&lt;object type=&quot;3&quot; unique_id=&quot;10624&quot;&gt;&lt;property id=&quot;20148&quot; value=&quot;5&quot;/&gt;&lt;property id=&quot;20300&quot; value=&quot;Slide 1 - &amp;quot;Υπολογιστική ρευστοδυναμική με εφαρμογές&amp;#x0D;&amp;#x0A;στη Ναυπηγική και τη Ναυτική Μηχανολογία&amp;#x0D;&amp;#x0A;&amp;#x0D;&amp;#x0A;Εισαγωγή&amp;quot;&quot;/&gt;&lt;property id=&quot;20307&quot; value=&quot;389&quot;/&gt;&lt;/object&gt;&lt;object type=&quot;3&quot; unique_id=&quot;10625&quot;&gt;&lt;property id=&quot;20148&quot; value=&quot;5&quot;/&gt;&lt;property id=&quot;20300&quot; value=&quot;Slide 2 - &amp;quot;Περιεχόμενα&amp;quot;&quot;/&gt;&lt;property id=&quot;20307&quot; value=&quot;390&quot;/&gt;&lt;/object&gt;&lt;object type=&quot;3&quot; unique_id=&quot;10679&quot;&gt;&lt;property id=&quot;20148&quot; value=&quot;5&quot;/&gt;&lt;property id=&quot;20300&quot; value=&quot;Slide 18 - &amp;quot;Τι είναι CFD?&amp;quot;&quot;/&gt;&lt;property id=&quot;20307&quot; value=&quot;391&quot;/&gt;&lt;/object&gt;&lt;object type=&quot;3&quot; unique_id=&quot;11491&quot;&gt;&lt;property id=&quot;20148&quot; value=&quot;5&quot;/&gt;&lt;property id=&quot;20300&quot; value=&quot;Slide 25 - &amp;quot;Εφαρμογές CFD (4)&amp;quot;&quot;/&gt;&lt;property id=&quot;20307&quot; value=&quot;392&quot;/&gt;&lt;/object&gt;&lt;object type=&quot;3&quot; unique_id=&quot;11494&quot;&gt;&lt;property id=&quot;20148&quot; value=&quot;5&quot;/&gt;&lt;property id=&quot;20300&quot; value=&quot;Slide 28 - &amp;quot;Εφαρμογές CFD (7)&amp;quot;&quot;/&gt;&lt;property id=&quot;20307&quot; value=&quot;396&quot;/&gt;&lt;/object&gt;&lt;object type=&quot;3&quot; unique_id=&quot;11495&quot;&gt;&lt;property id=&quot;20148&quot; value=&quot;5&quot;/&gt;&lt;property id=&quot;20300&quot; value=&quot;Slide 29 - &amp;quot;Εφαρμογές CFD (8)&amp;quot;&quot;/&gt;&lt;property id=&quot;20307&quot; value=&quot;397&quot;/&gt;&lt;/object&gt;&lt;object type=&quot;3&quot; unique_id=&quot;11496&quot;&gt;&lt;property id=&quot;20148&quot; value=&quot;5&quot;/&gt;&lt;property id=&quot;20300&quot; value=&quot;Slide 30 - &amp;quot;Εφαρμογές CFD (9)&amp;quot;&quot;/&gt;&lt;property id=&quot;20307&quot; value=&quot;398&quot;/&gt;&lt;/object&gt;&lt;object type=&quot;3&quot; unique_id=&quot;11497&quot;&gt;&lt;property id=&quot;20148&quot; value=&quot;5&quot;/&gt;&lt;property id=&quot;20300&quot; value=&quot;Slide 31 - &amp;quot;Εφαρμογές CFD (10)&amp;quot;&quot;/&gt;&lt;property id=&quot;20307&quot; value=&quot;401&quot;/&gt;&lt;/object&gt;&lt;object type=&quot;3&quot; unique_id=&quot;11500&quot;&gt;&lt;property id=&quot;20148&quot; value=&quot;5&quot;/&gt;&lt;property id=&quot;20300&quot; value=&quot;Slide 32 - &amp;quot;Εφαρμογές CFD (11)&amp;quot;&quot;/&gt;&lt;property id=&quot;20307&quot; value=&quot;400&quot;/&gt;&lt;/object&gt;&lt;object type=&quot;3&quot; unique_id=&quot;11501&quot;&gt;&lt;property id=&quot;20148&quot; value=&quot;5&quot;/&gt;&lt;property id=&quot;20300&quot; value=&quot;Slide 33 - &amp;quot;Εφαρμογές CFD (12)&amp;quot;&quot;/&gt;&lt;property id=&quot;20307&quot; value=&quot;399&quot;/&gt;&lt;/object&gt;&lt;object type=&quot;3&quot; unique_id=&quot;11972&quot;&gt;&lt;property id=&quot;20148&quot; value=&quot;5&quot;/&gt;&lt;property id=&quot;20300&quot; value=&quot;Slide 4 - &amp;quot;Τι είναι CFD? &amp;quot;&quot;/&gt;&lt;property id=&quot;20307&quot; value=&quot;405&quot;/&gt;&lt;/object&gt;&lt;object type=&quot;3&quot; unique_id=&quot;12423&quot;&gt;&lt;property id=&quot;20148&quot; value=&quot;5&quot;/&gt;&lt;property id=&quot;20300&quot; value=&quot;Slide 21 - &amp;quot;Πλεονεκτήματα χρήσης του CFD&amp;quot;&quot;/&gt;&lt;property id=&quot;20307&quot; value=&quot;412&quot;/&gt;&lt;/object&gt;&lt;object type=&quot;3&quot; unique_id=&quot;12725&quot;&gt;&lt;property id=&quot;20148&quot; value=&quot;5&quot;/&gt;&lt;property id=&quot;20300&quot; value=&quot;Slide 22 - &amp;quot;Εφαρμογές CFD (1)&amp;quot;&quot;/&gt;&lt;property id=&quot;20307&quot; value=&quot;418&quot;/&gt;&lt;/object&gt;&lt;object type=&quot;3&quot; unique_id=&quot;12726&quot;&gt;&lt;property id=&quot;20148&quot; value=&quot;5&quot;/&gt;&lt;property id=&quot;20300&quot; value=&quot;Slide 23 - &amp;quot;Εφαρμογές CFD (2)&amp;quot;&quot;/&gt;&lt;property id=&quot;20307&quot; value=&quot;419&quot;/&gt;&lt;/object&gt;&lt;object type=&quot;3&quot; unique_id=&quot;12727&quot;&gt;&lt;property id=&quot;20148&quot; value=&quot;5&quot;/&gt;&lt;property id=&quot;20300&quot; value=&quot;Slide 26 - &amp;quot;Εφαρμογές CFD (5)&amp;quot;&quot;/&gt;&lt;property id=&quot;20307&quot; value=&quot;420&quot;/&gt;&lt;/object&gt;&lt;object type=&quot;3&quot; unique_id=&quot;12728&quot;&gt;&lt;property id=&quot;20148&quot; value=&quot;5&quot;/&gt;&lt;property id=&quot;20300&quot; value=&quot;Slide 27 - &amp;quot;Εφαρμογές CFD (6)&amp;quot;&quot;/&gt;&lt;property id=&quot;20307&quot; value=&quot;421&quot;/&gt;&lt;/object&gt;&lt;object type=&quot;3&quot; unique_id=&quot;13328&quot;&gt;&lt;property id=&quot;20148&quot; value=&quot;5&quot;/&gt;&lt;property id=&quot;20300&quot; value=&quot;Slide 14 - &amp;quot;Ιστορική αναδρομή (CFD) (2)&amp;quot;&quot;/&gt;&lt;property id=&quot;20307&quot; value=&quot;423&quot;/&gt;&lt;/object&gt;&lt;object type=&quot;3&quot; unique_id=&quot;14325&quot;&gt;&lt;property id=&quot;20148&quot; value=&quot;5&quot;/&gt;&lt;property id=&quot;20300&quot; value=&quot;Slide 44 - &amp;quot;Πως λειτουργεί ένα κώδικας CFD&amp;quot;&quot;/&gt;&lt;property id=&quot;20307&quot; value=&quot;426&quot;/&gt;&lt;/object&gt;&lt;object type=&quot;3&quot; unique_id=&quot;14330&quot;&gt;&lt;property id=&quot;20148&quot; value=&quot;5&quot;/&gt;&lt;property id=&quot;20300&quot; value=&quot;Slide 63 - &amp;quot;Μοντελοποίηση (Modeling) (1)&amp;quot;&quot;/&gt;&lt;property id=&quot;20307&quot; value=&quot;425&quot;/&gt;&lt;/object&gt;&lt;object type=&quot;3&quot; unique_id=&quot;15748&quot;&gt;&lt;property id=&quot;20148&quot; value=&quot;5&quot;/&gt;&lt;property id=&quot;20300&quot; value=&quot;Slide 19 - &amp;quot;Μέθοδοι για την επίλυση Μερικών Διαφορικών Εξισώσεων&amp;quot;&quot;/&gt;&lt;property id=&quot;20307&quot; value=&quot;441&quot;/&gt;&lt;/object&gt;&lt;object type=&quot;3&quot; unique_id=&quot;15749&quot;&gt;&lt;property id=&quot;20148&quot; value=&quot;5&quot;/&gt;&lt;property id=&quot;20300&quot; value=&quot;Slide 20 - &amp;quot;Μέθοδοι για την επίλυση Μερικών Διαφορικών Εξισώσεων&amp;quot;&quot;/&gt;&lt;property id=&quot;20307&quot; value=&quot;442&quot;/&gt;&lt;/object&gt;&lt;object type=&quot;3&quot; unique_id=&quot;15750&quot;&gt;&lt;property id=&quot;20148&quot; value=&quot;5&quot;/&gt;&lt;property id=&quot;20300&quot; value=&quot;Slide 45 - &amp;quot;Προ-επεξεργαστής (pre-processor)&amp;quot;&quot;/&gt;&lt;property id=&quot;20307&quot; value=&quot;439&quot;/&gt;&lt;/object&gt;&lt;object type=&quot;3&quot; unique_id=&quot;15751&quot;&gt;&lt;property id=&quot;20148&quot; value=&quot;5&quot;/&gt;&lt;property id=&quot;20300&quot; value=&quot;Slide 53 - &amp;quot;Επιλυτής (Solver) (1)&amp;quot;&quot;/&gt;&lt;property id=&quot;20307&quot; value=&quot;440&quot;/&gt;&lt;/object&gt;&lt;object type=&quot;3&quot; unique_id=&quot;15752&quot;&gt;&lt;property id=&quot;20148&quot; value=&quot;5&quot;/&gt;&lt;property id=&quot;20300&quot; value=&quot;Slide 60 - &amp;quot;Επιλυτής (Solver) (2)&amp;quot;&quot;/&gt;&lt;property id=&quot;20307&quot; value=&quot;443&quot;/&gt;&lt;/object&gt;&lt;object type=&quot;3&quot; unique_id=&quot;15758&quot;&gt;&lt;property id=&quot;20148&quot; value=&quot;5&quot;/&gt;&lt;property id=&quot;20300&quot; value=&quot;Slide 71 - &amp;quot;Δημιουργία πλέγματος&amp;quot;&quot;/&gt;&lt;property id=&quot;20307&quot; value=&quot;437&quot;/&gt;&lt;/object&gt;&lt;object type=&quot;3&quot; unique_id=&quot;15759&quot;&gt;&lt;property id=&quot;20148&quot; value=&quot;5&quot;/&gt;&lt;property id=&quot;20300&quot; value=&quot;Slide 72 - &amp;quot;Δημιουργία πλέγματος&amp;quot;&quot;/&gt;&lt;property id=&quot;20307&quot; value=&quot;438&quot;/&gt;&lt;/object&gt;&lt;object type=&quot;3&quot; unique_id=&quot;15761&quot;&gt;&lt;property id=&quot;20148&quot; value=&quot;5&quot;/&gt;&lt;property id=&quot;20300&quot; value=&quot;Slide 81 - &amp;quot;Βιβλιογραφία&amp;quot;&quot;/&gt;&lt;property id=&quot;20307&quot; value=&quot;431&quot;/&gt;&lt;/object&gt;&lt;object type=&quot;3&quot; unique_id=&quot;16814&quot;&gt;&lt;property id=&quot;20148&quot; value=&quot;5&quot;/&gt;&lt;property id=&quot;20300&quot; value=&quot;Slide 61 - &amp;quot;Επιλυτής (Solver) (3)&amp;quot;&quot;/&gt;&lt;property id=&quot;20307&quot; value=&quot;448&quot;/&gt;&lt;/object&gt;&lt;object type=&quot;3&quot; unique_id=&quot;16815&quot;&gt;&lt;property id=&quot;20148&quot; value=&quot;5&quot;/&gt;&lt;property id=&quot;20300&quot; value=&quot;Slide 73 - &amp;quot;Δημιουργία πλέγματος&amp;quot;&quot;/&gt;&lt;property id=&quot;20307&quot; value=&quot;445&quot;/&gt;&lt;/object&gt;&lt;object type=&quot;3&quot; unique_id=&quot;16816&quot;&gt;&lt;property id=&quot;20148&quot; value=&quot;5&quot;/&gt;&lt;property id=&quot;20300&quot; value=&quot;Slide 75 - &amp;quot;Αριθμητικοί παράμετροι - Λύση&amp;quot;&quot;/&gt;&lt;property id=&quot;20307&quot; value=&quot;447&quot;/&gt;&lt;/object&gt;&lt;object type=&quot;3&quot; unique_id=&quot;19017&quot;&gt;&lt;property id=&quot;20148&quot; value=&quot;5&quot;/&gt;&lt;property id=&quot;20300&quot; value=&quot;Slide 3 - &amp;quot;Γενικά&amp;quot;&quot;/&gt;&lt;property id=&quot;20307&quot; value=&quot;462&quot;/&gt;&lt;/object&gt;&lt;object type=&quot;3&quot; unique_id=&quot;19018&quot;&gt;&lt;property id=&quot;20148&quot; value=&quot;5&quot;/&gt;&lt;property id=&quot;20300&quot; value=&quot;Slide 5 - &amp;quot;Ιστορική αναδρομή (1)&amp;quot;&quot;/&gt;&lt;property id=&quot;20307&quot; value=&quot;463&quot;/&gt;&lt;/object&gt;&lt;object type=&quot;3&quot; unique_id=&quot;19019&quot;&gt;&lt;property id=&quot;20148&quot; value=&quot;5&quot;/&gt;&lt;property id=&quot;20300&quot; value=&quot;Slide 6 - &amp;quot;Ιστορική αναδρομή (2)&amp;quot;&quot;/&gt;&lt;property id=&quot;20307&quot; value=&quot;464&quot;/&gt;&lt;/object&gt;&lt;object type=&quot;3&quot; unique_id=&quot;19020&quot;&gt;&lt;property id=&quot;20148&quot; value=&quot;5&quot;/&gt;&lt;property id=&quot;20300&quot; value=&quot;Slide 7 - &amp;quot;Ιστορική αναδρομή (3)&amp;quot;&quot;/&gt;&lt;property id=&quot;20307&quot; value=&quot;465&quot;/&gt;&lt;/object&gt;&lt;object type=&quot;3&quot; unique_id=&quot;19021&quot;&gt;&lt;property id=&quot;20148&quot; value=&quot;5&quot;/&gt;&lt;property id=&quot;20300&quot; value=&quot;Slide 8 - &amp;quot;Ιστορική αναδρομή (4)&amp;quot;&quot;/&gt;&lt;property id=&quot;20307&quot; value=&quot;466&quot;/&gt;&lt;/object&gt;&lt;object type=&quot;3&quot; unique_id=&quot;19022&quot;&gt;&lt;property id=&quot;20148&quot; value=&quot;5&quot;/&gt;&lt;property id=&quot;20300&quot; value=&quot;Slide 9 - &amp;quot;Ιστορική αναδρομή (5)&amp;quot;&quot;/&gt;&lt;property id=&quot;20307&quot; value=&quot;468&quot;/&gt;&lt;/object&gt;&lt;object type=&quot;3&quot; unique_id=&quot;19023&quot;&gt;&lt;property id=&quot;20148&quot; value=&quot;5&quot;/&gt;&lt;property id=&quot;20300&quot; value=&quot;Slide 10 - &amp;quot;Ιστορική αναδρομή (6)&amp;quot;&quot;/&gt;&lt;property id=&quot;20307&quot; value=&quot;469&quot;/&gt;&lt;/object&gt;&lt;object type=&quot;3&quot; unique_id=&quot;19024&quot;&gt;&lt;property id=&quot;20148&quot; value=&quot;5&quot;/&gt;&lt;property id=&quot;20300&quot; value=&quot;Slide 13 - &amp;quot;Ιστορική αναδρομή (CFD) (1)&amp;quot;&quot;/&gt;&lt;property id=&quot;20307&quot; value=&quot;472&quot;/&gt;&lt;/object&gt;&lt;object type=&quot;3&quot; unique_id=&quot;19025&quot;&gt;&lt;property id=&quot;20148&quot; value=&quot;5&quot;/&gt;&lt;property id=&quot;20300&quot; value=&quot;Slide 12 - &amp;quot;Ιστορική αναδρομή (8)&amp;quot;&quot;/&gt;&lt;property id=&quot;20307&quot; value=&quot;470&quot;/&gt;&lt;/object&gt;&lt;object type=&quot;3&quot; unique_id=&quot;19026&quot;&gt;&lt;property id=&quot;20148&quot; value=&quot;5&quot;/&gt;&lt;property id=&quot;20300&quot; value=&quot;Slide 15 - &amp;quot;Ιστορική αναδρομή (CFD) (3)&amp;quot;&quot;/&gt;&lt;property id=&quot;20307&quot; value=&quot;471&quot;/&gt;&lt;/object&gt;&lt;object type=&quot;3&quot; unique_id=&quot;19027&quot;&gt;&lt;property id=&quot;20148&quot; value=&quot;5&quot;/&gt;&lt;property id=&quot;20300&quot; value=&quot;Slide 16 - &amp;quot;Ιστορική αναδρομή (CFD) (4)&amp;quot;&quot;/&gt;&lt;property id=&quot;20307&quot; value=&quot;473&quot;/&gt;&lt;/object&gt;&lt;object type=&quot;3&quot; unique_id=&quot;19028&quot;&gt;&lt;property id=&quot;20148&quot; value=&quot;5&quot;/&gt;&lt;property id=&quot;20300&quot; value=&quot;Slide 17 - &amp;quot;Ιστορική αναδρομή (CFD) (5)&amp;quot;&quot;/&gt;&lt;property id=&quot;20307&quot; value=&quot;474&quot;/&gt;&lt;/object&gt;&lt;object type=&quot;3&quot; unique_id=&quot;19029&quot;&gt;&lt;property id=&quot;20148&quot; value=&quot;5&quot;/&gt;&lt;property id=&quot;20300&quot; value=&quot;Slide 35 - &amp;quot;Διαδικασία επίλυσης με CFD (1)&amp;quot;&quot;/&gt;&lt;property id=&quot;20307&quot; value=&quot;456&quot;/&gt;&lt;/object&gt;&lt;object type=&quot;3&quot; unique_id=&quot;19030&quot;&gt;&lt;property id=&quot;20148&quot; value=&quot;5&quot;/&gt;&lt;property id=&quot;20300&quot; value=&quot;Slide 36 - &amp;quot;Διαδικασία επίλυσης με CFD (2)&amp;quot;&quot;/&gt;&lt;property id=&quot;20307&quot; value=&quot;457&quot;/&gt;&lt;/object&gt;&lt;object type=&quot;3&quot; unique_id=&quot;19032&quot;&gt;&lt;property id=&quot;20148&quot; value=&quot;5&quot;/&gt;&lt;property id=&quot;20300&quot; value=&quot;Slide 40 - &amp;quot;Αριθμητικά πλέγματα (4)&amp;quot;&quot;/&gt;&lt;property id=&quot;20307&quot; value=&quot;459&quot;/&gt;&lt;/object&gt;&lt;object type=&quot;3&quot; unique_id=&quot;19033&quot;&gt;&lt;property id=&quot;20148&quot; value=&quot;5&quot;/&gt;&lt;property id=&quot;20300&quot; value=&quot;Slide 41 - &amp;quot;Αριθμητικά πλέγματα (5)&amp;quot;&quot;/&gt;&lt;property id=&quot;20307&quot; value=&quot;460&quot;/&gt;&lt;/object&gt;&lt;object type=&quot;3&quot; unique_id=&quot;19034&quot;&gt;&lt;property id=&quot;20148&quot; value=&quot;5&quot;/&gt;&lt;property id=&quot;20300&quot; value=&quot;Slide 42 - &amp;quot;Αριθμητικά πλέγματα (4)&amp;quot;&quot;/&gt;&lt;property id=&quot;20307&quot; value=&quot;461&quot;/&gt;&lt;/object&gt;&lt;object type=&quot;3&quot; unique_id=&quot;19129&quot;&gt;&lt;property id=&quot;20148&quot; value=&quot;5&quot;/&gt;&lt;property id=&quot;20300&quot; value=&quot;Slide 24 - &amp;quot;Εφαρμογές CFD (3)&amp;quot;&quot;/&gt;&lt;property id=&quot;20307&quot; value=&quot;475&quot;/&gt;&lt;/object&gt;&lt;object type=&quot;3&quot; unique_id=&quot;21270&quot;&gt;&lt;property id=&quot;20148&quot; value=&quot;5&quot;/&gt;&lt;property id=&quot;20300&quot; value=&quot;Slide 80 - &amp;quot;Software/resources&amp;quot;&quot;/&gt;&lt;property id=&quot;20307&quot; value=&quot;476&quot;/&gt;&lt;/object&gt;&lt;object type=&quot;3&quot; unique_id=&quot;21487&quot;&gt;&lt;property id=&quot;20148&quot; value=&quot;5&quot;/&gt;&lt;property id=&quot;20300&quot; value=&quot;Slide 77 - &amp;quot;Σφάλματα &amp;amp; Αβεβαιότητα&amp;quot;&quot;/&gt;&lt;property id=&quot;20307&quot; value=&quot;477&quot;/&gt;&lt;/object&gt;&lt;object type=&quot;3&quot; unique_id=&quot;21488&quot;&gt;&lt;property id=&quot;20148&quot; value=&quot;5&quot;/&gt;&lt;property id=&quot;20300&quot; value=&quot;Slide 78 - &amp;quot;Επαλήθευση  &amp;amp; επικύρωση&amp;quot;&quot;/&gt;&lt;property id=&quot;20307&quot; value=&quot;478&quot;/&gt;&lt;/object&gt;&lt;object type=&quot;3&quot; unique_id=&quot;22949&quot;&gt;&lt;property id=&quot;20148&quot; value=&quot;5&quot;/&gt;&lt;property id=&quot;20300&quot; value=&quot;Slide 43 - &amp;quot;Κώδικας CFD&amp;quot;&quot;/&gt;&lt;property id=&quot;20307&quot; value=&quot;481&quot;/&gt;&lt;/object&gt;&lt;object type=&quot;3&quot; unique_id=&quot;22950&quot;&gt;&lt;property id=&quot;20148&quot; value=&quot;5&quot;/&gt;&lt;property id=&quot;20300&quot; value=&quot;Slide 62 - &amp;quot;Μετά-επεξεργαστής (Post-processing)&amp;quot;&quot;/&gt;&lt;property id=&quot;20307&quot; value=&quot;480&quot;/&gt;&lt;/object&gt;&lt;object type=&quot;3&quot; unique_id=&quot;22954&quot;&gt;&lt;property id=&quot;20148&quot; value=&quot;5&quot;/&gt;&lt;property id=&quot;20300&quot; value=&quot;Slide 65 - &amp;quot;Υπολογισμοί τυρβώδους ροής (Turbulence and free surface models)&amp;quot;&quot;/&gt;&lt;property id=&quot;20307&quot; value=&quot;493&quot;/&gt;&lt;/object&gt;&lt;object type=&quot;3&quot; unique_id=&quot;22955&quot;&gt;&lt;property id=&quot;20148&quot; value=&quot;5&quot;/&gt;&lt;property id=&quot;20300&quot; value=&quot;Slide 67 - &amp;quot;Υπολογισμοί τυρβώδους ροής (Turbulence models)&amp;quot;&quot;/&gt;&lt;property id=&quot;20307&quot; value=&quot;495&quot;/&gt;&lt;/object&gt;&lt;object type=&quot;3&quot; unique_id=&quot;22956&quot;&gt;&lt;property id=&quot;20148&quot; value=&quot;5&quot;/&gt;&lt;property id=&quot;20300&quot; value=&quot;Slide 69 - &amp;quot;Υπολογισμοί ελεύθερης επιφάνειας(Free surface models)&amp;quot;&quot;/&gt;&lt;property id=&quot;20307&quot; value=&quot;494&quot;/&gt;&lt;/object&gt;&lt;object type=&quot;3&quot; unique_id=&quot;22957&quot;&gt;&lt;property id=&quot;20148&quot; value=&quot;5&quot;/&gt;&lt;property id=&quot;20300&quot; value=&quot;Slide 70 - &amp;quot;Υπολογισμοί τυρβώδους ροής (Turbulence models)&amp;quot;&quot;/&gt;&lt;property id=&quot;20307&quot; value=&quot;496&quot;/&gt;&lt;/object&gt;&lt;object type=&quot;3&quot; unique_id=&quot;24014&quot;&gt;&lt;property id=&quot;20148&quot; value=&quot;5&quot;/&gt;&lt;property id=&quot;20300&quot; value=&quot;Slide 54 - &amp;quot;Μέθοδοι διακριτοποίησης (Discretization methods) (1)&amp;quot;&quot;/&gt;&lt;property id=&quot;20307&quot; value=&quot;504&quot;/&gt;&lt;/object&gt;&lt;object type=&quot;3&quot; unique_id=&quot;24015&quot;&gt;&lt;property id=&quot;20148&quot; value=&quot;5&quot;/&gt;&lt;property id=&quot;20300&quot; value=&quot;Slide 55 - &amp;quot;Μέθοδοι διακριτοποίησης (Discretization methods) (2)&amp;quot;&quot;/&gt;&lt;property id=&quot;20307&quot; value=&quot;505&quot;/&gt;&lt;/object&gt;&lt;object type=&quot;3&quot; unique_id=&quot;24016&quot;&gt;&lt;property id=&quot;20148&quot; value=&quot;5&quot;/&gt;&lt;property id=&quot;20300&quot; value=&quot;Slide 57 - &amp;quot;Μέθοδοι διακριτοποίησης (Discretization methods) (4)(παράδειγμα)&amp;quot;&quot;/&gt;&lt;property id=&quot;20307&quot; value=&quot;506&quot;/&gt;&lt;/object&gt;&lt;object type=&quot;3&quot; unique_id=&quot;24017&quot;&gt;&lt;property id=&quot;20148&quot; value=&quot;5&quot;/&gt;&lt;property id=&quot;20300&quot; value=&quot;Slide 58 - &amp;quot;Solvers (Μέθοδοι επίλυσης)&amp;quot;&quot;/&gt;&lt;property id=&quot;20307&quot; value=&quot;503&quot;/&gt;&lt;/object&gt;&lt;object type=&quot;3&quot; unique_id=&quot;25595&quot;&gt;&lt;property id=&quot;20148&quot; value=&quot;5&quot;/&gt;&lt;property id=&quot;20300&quot; value=&quot;Slide 34 - &amp;quot;Επίλυση προβλημάτων με CFD&amp;quot;&quot;/&gt;&lt;property id=&quot;20307&quot; value=&quot;507&quot;/&gt;&lt;/object&gt;&lt;object type=&quot;3&quot; unique_id=&quot;25596&quot;&gt;&lt;property id=&quot;20148&quot; value=&quot;5&quot;/&gt;&lt;property id=&quot;20300&quot; value=&quot;Slide 46 - &amp;quot;Περιγραφή γεωμετρίας&amp;quot;&quot;/&gt;&lt;property id=&quot;20307&quot; value=&quot;512&quot;/&gt;&lt;/object&gt;&lt;object type=&quot;3&quot; unique_id=&quot;25597&quot;&gt;&lt;property id=&quot;20148&quot; value=&quot;5&quot;/&gt;&lt;property id=&quot;20300&quot; value=&quot;Slide 47 - &amp;quot;Περιγραφή γεωμετρίας (συντεταγμένες)&amp;quot;&quot;/&gt;&lt;property id=&quot;20307&quot; value=&quot;513&quot;/&gt;&lt;/object&gt;&lt;object type=&quot;3&quot; unique_id=&quot;25598&quot;&gt;&lt;property id=&quot;20148&quot; value=&quot;5&quot;/&gt;&lt;property id=&quot;20300&quot; value=&quot;Slide 48 - &amp;quot;Συνθήκες ροής και ιδιότητες&amp;quot;&quot;/&gt;&lt;property id=&quot;20307&quot; value=&quot;518&quot;/&gt;&lt;/object&gt;&lt;object type=&quot;3&quot; unique_id=&quot;25599&quot;&gt;&lt;property id=&quot;20148&quot; value=&quot;5&quot;/&gt;&lt;property id=&quot;20300&quot; value=&quot;Slide 49 - &amp;quot;Φυσική του προβλήματος (1)&amp;quot;&quot;/&gt;&lt;property id=&quot;20307&quot; value=&quot;516&quot;/&gt;&lt;/object&gt;&lt;object type=&quot;3&quot; unique_id=&quot;25600&quot;&gt;&lt;property id=&quot;20148&quot; value=&quot;5&quot;/&gt;&lt;property id=&quot;20300&quot; value=&quot;Slide 50 - &amp;quot;Φυσική του προβλήματος (2)&amp;quot;&quot;/&gt;&lt;property id=&quot;20307&quot; value=&quot;517&quot;/&gt;&lt;/object&gt;&lt;object type=&quot;3&quot; unique_id=&quot;25601&quot;&gt;&lt;property id=&quot;20148&quot; value=&quot;5&quot;/&gt;&lt;property id=&quot;20300&quot; value=&quot;Slide 51 - &amp;quot;Αρχικές και συνοριακές συνθήκες&amp;quot;&quot;/&gt;&lt;property id=&quot;20307&quot; value=&quot;520&quot;/&gt;&lt;/object&gt;&lt;object type=&quot;3&quot; unique_id=&quot;25602&quot;&gt;&lt;property id=&quot;20148&quot; value=&quot;5&quot;/&gt;&lt;property id=&quot;20300&quot; value=&quot;Slide 52 - &amp;quot;Συνοριακές συνθήκες&amp;quot;&quot;/&gt;&lt;property id=&quot;20307&quot; value=&quot;521&quot;/&gt;&lt;/object&gt;&lt;object type=&quot;3&quot; unique_id=&quot;25603&quot;&gt;&lt;property id=&quot;20148&quot; value=&quot;5&quot;/&gt;&lt;property id=&quot;20300&quot; value=&quot;Slide 56 - &amp;quot;Μέθοδοι διακριτοποίησης (Discretization methods) (3)&amp;quot;&quot;/&gt;&lt;property id=&quot;20307&quot; value=&quot;522&quot;/&gt;&lt;/object&gt;&lt;object type=&quot;3&quot; unique_id=&quot;25690&quot;&gt;&lt;property id=&quot;20148&quot; value=&quot;5&quot;/&gt;&lt;property id=&quot;20300&quot; value=&quot;Slide 59 - &amp;quot;Αριθμητικές παράμετροι (numerical parameters)&amp;quot;&quot;/&gt;&lt;property id=&quot;20307&quot; value=&quot;523&quot;/&gt;&lt;/object&gt;&lt;object type=&quot;3&quot; unique_id=&quot;26286&quot;&gt;&lt;property id=&quot;20148&quot; value=&quot;5&quot;/&gt;&lt;property id=&quot;20300&quot; value=&quot;Slide 64 - &amp;quot;Υπολογισμοί τυρβώδους ροής (Turbulence and free surface models)&amp;quot;&quot;/&gt;&lt;property id=&quot;20307&quot; value=&quot;524&quot;/&gt;&lt;/object&gt;&lt;object type=&quot;3&quot; unique_id=&quot;26287&quot;&gt;&lt;property id=&quot;20148&quot; value=&quot;5&quot;/&gt;&lt;property id=&quot;20300&quot; value=&quot;Slide 66 - &amp;quot;Υπολογισμοί τυρβώδους ροής (Turbulence models)&amp;quot;&quot;/&gt;&lt;property id=&quot;20307&quot; value=&quot;525&quot;/&gt;&lt;/object&gt;&lt;object type=&quot;3&quot; unique_id=&quot;26288&quot;&gt;&lt;property id=&quot;20148&quot; value=&quot;5&quot;/&gt;&lt;property id=&quot;20300&quot; value=&quot;Slide 68 - &amp;quot;Υπολογισμοί τυρβώδους ροής (Turbulence models)&amp;quot;&quot;/&gt;&lt;property id=&quot;20307&quot; value=&quot;526&quot;/&gt;&lt;/object&gt;&lt;object type=&quot;3&quot; unique_id=&quot;26916&quot;&gt;&lt;property id=&quot;20148&quot; value=&quot;5&quot;/&gt;&lt;property id=&quot;20300&quot; value=&quot;Slide 11 - &amp;quot;Ιστορική αναδρομή (7)&amp;quot;&quot;/&gt;&lt;property id=&quot;20307&quot; value=&quot;527&quot;/&gt;&lt;/object&gt;&lt;object type=&quot;3&quot; unique_id=&quot;26917&quot;&gt;&lt;property id=&quot;20148&quot; value=&quot;5&quot;/&gt;&lt;property id=&quot;20300&quot; value=&quot;Slide 37 - &amp;quot;Αριθμητικά πλέγματα (1)&amp;quot;&quot;/&gt;&lt;property id=&quot;20307&quot; value=&quot;528&quot;/&gt;&lt;/object&gt;&lt;object type=&quot;3&quot; unique_id=&quot;26918&quot;&gt;&lt;property id=&quot;20148&quot; value=&quot;5&quot;/&gt;&lt;property id=&quot;20300&quot; value=&quot;Slide 38 - &amp;quot;Αριθμητικά πλέγματα (2)&amp;quot;&quot;/&gt;&lt;property id=&quot;20307&quot; value=&quot;529&quot;/&gt;&lt;/object&gt;&lt;object type=&quot;3&quot; unique_id=&quot;26919&quot;&gt;&lt;property id=&quot;20148&quot; value=&quot;5&quot;/&gt;&lt;property id=&quot;20300&quot; value=&quot;Slide 39 - &amp;quot;Αριθμητικά πλέγματα (3)&amp;quot;&quot;/&gt;&lt;property id=&quot;20307&quot; value=&quot;531&quot;/&gt;&lt;/object&gt;&lt;/object&gt;&lt;/object&gt;&lt;/database&gt;"/>
  <p:tag name="SECTOMILLISECCONVERTED" val="1"/>
</p:tagLst>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heme_theo_2">
  <a:themeElements>
    <a:clrScheme name="Άποψη">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Perception">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tint val="90000"/>
          </a:schemeClr>
        </a:solidFill>
        <a:solidFill>
          <a:schemeClr val="phClr">
            <a:tint val="50000"/>
          </a:schemeClr>
        </a:solidFill>
        <a:solidFill>
          <a:schemeClr val="phClr">
            <a:shade val="60000"/>
          </a:schemeClr>
        </a:soli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4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5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Designs\Soaring.pot</Template>
  <TotalTime>13856</TotalTime>
  <Words>2123</Words>
  <Application>Microsoft Office PowerPoint</Application>
  <PresentationFormat>Προβολή στην οθόνη (4:3)</PresentationFormat>
  <Paragraphs>188</Paragraphs>
  <Slides>28</Slides>
  <Notes>6</Notes>
  <HiddenSlides>0</HiddenSlides>
  <MMClips>0</MMClips>
  <ScaleCrop>false</ScaleCrop>
  <HeadingPairs>
    <vt:vector size="4" baseType="variant">
      <vt:variant>
        <vt:lpstr>Θέμα</vt:lpstr>
      </vt:variant>
      <vt:variant>
        <vt:i4>7</vt:i4>
      </vt:variant>
      <vt:variant>
        <vt:lpstr>Τίτλοι διαφανειών</vt:lpstr>
      </vt:variant>
      <vt:variant>
        <vt:i4>28</vt:i4>
      </vt:variant>
    </vt:vector>
  </HeadingPairs>
  <TitlesOfParts>
    <vt:vector size="35" baseType="lpstr">
      <vt:lpstr>1_Custom Design</vt:lpstr>
      <vt:lpstr>2_Custom Design</vt:lpstr>
      <vt:lpstr>Custom Design</vt:lpstr>
      <vt:lpstr>Theme_theo_2</vt:lpstr>
      <vt:lpstr>3_Custom Design</vt:lpstr>
      <vt:lpstr>4_Custom Design</vt:lpstr>
      <vt:lpstr>5_Custom Design</vt:lpstr>
      <vt:lpstr>  Ασφάλεια ποιότητα και περιβάλλον στη ναυτιλία   </vt:lpstr>
      <vt:lpstr>ISM Code</vt:lpstr>
      <vt:lpstr>Ιστορικό</vt:lpstr>
      <vt:lpstr>Ιστορικό</vt:lpstr>
      <vt:lpstr>Τροποποιήσεις του Κώδικα ISM</vt:lpstr>
      <vt:lpstr>Περιεχόμενα Κώδικα ISM – Μέρος Α</vt:lpstr>
      <vt:lpstr>Περιεχόμενα Κώδικα ISM – Μέρος Α</vt:lpstr>
      <vt:lpstr>Περιεχόμενα Κώδικα ISM – Μέρος Β</vt:lpstr>
      <vt:lpstr>Πεδίο εφαρμογής του Κώδικα ISM</vt:lpstr>
      <vt:lpstr>Στόχοι του Κώδικα ISM</vt:lpstr>
      <vt:lpstr>Σύστημα Ασφαλούς Διαχείρισης (Safety Management System, SMS)</vt:lpstr>
      <vt:lpstr> Λειτουργικές απαιτήσεις του SMS </vt:lpstr>
      <vt:lpstr>Πολιτική της εταιρείας</vt:lpstr>
      <vt:lpstr>Ευθύνες και Αρμοδιότητες Πλοιάρχου</vt:lpstr>
      <vt:lpstr>Εξουσιοδοτημένο(α) πρόσωπο(α) –  Designated person(s)</vt:lpstr>
      <vt:lpstr>Πόροι και Προσωπικό</vt:lpstr>
      <vt:lpstr> Λειτουργίες του πλοίου  </vt:lpstr>
      <vt:lpstr>Ετοιμότητα για την Αντιμετώπιση Καταστάσεων  Έκτακτης ανάγκης</vt:lpstr>
      <vt:lpstr>Ετοιμότητα για την Αντιμετώπιση Καταστάσεων  Έκτακτης ανάγκης</vt:lpstr>
      <vt:lpstr> Αναφορές και ανάλυση μη συμμορφώσεων, ατυχημάτων και επικίνδυνων περιστατικών  </vt:lpstr>
      <vt:lpstr>Αναφορές και ανάλυση μη συμμορφώσεων, ατυχημάτων και επικίνδυνων περιστατικών</vt:lpstr>
      <vt:lpstr>Συντήρηση πλοίου και εξοπλισμού</vt:lpstr>
      <vt:lpstr>Συντήρηση πλοίου και εξοπλισμού</vt:lpstr>
      <vt:lpstr>Τεκμηρίωση</vt:lpstr>
      <vt:lpstr>Έλεγχοι Συμμόρφωσης</vt:lpstr>
      <vt:lpstr>Πιστοποίηση</vt:lpstr>
      <vt:lpstr>Πιστοποίηση</vt:lpstr>
      <vt:lpstr>Βιβλιογραφία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Ασφάλεια ποιότητα και περιβάλλον στη ναυτιλία</dc:title>
  <dc:creator>sofia</dc:creator>
  <cp:lastModifiedBy>user</cp:lastModifiedBy>
  <cp:revision>56</cp:revision>
  <cp:lastPrinted>1999-10-14T15:22:53Z</cp:lastPrinted>
  <dcterms:created xsi:type="dcterms:W3CDTF">1999-10-13T02:18:42Z</dcterms:created>
  <dcterms:modified xsi:type="dcterms:W3CDTF">2022-02-06T20:44:32Z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4</vt:i4>
  </property>
  <property fmtid="{D5CDD505-2E9C-101B-9397-08002B2CF9AE}" pid="6" name="ScreenUsage">
    <vt:i4>2</vt:i4>
  </property>
  <property fmtid="{D5CDD505-2E9C-101B-9397-08002B2CF9AE}" pid="7" name="MailAddress">
    <vt:lpwstr>eric-paterson@uiowa.edu</vt:lpwstr>
  </property>
  <property fmtid="{D5CDD505-2E9C-101B-9397-08002B2CF9AE}" pid="8" name="HomePage">
    <vt:lpwstr>http://www.icaen.uiowa.edu/~fluids/</vt:lpwstr>
  </property>
  <property fmtid="{D5CDD505-2E9C-101B-9397-08002B2CF9AE}" pid="9" name="Other">
    <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1</vt:i4>
  </property>
  <property fmtid="{D5CDD505-2E9C-101B-9397-08002B2CF9AE}" pid="19" name="ShowNotes">
    <vt:bool>false</vt:bool>
  </property>
  <property fmtid="{D5CDD505-2E9C-101B-9397-08002B2CF9AE}" pid="20" name="NavBtnPos">
    <vt:i4>1</vt:i4>
  </property>
  <property fmtid="{D5CDD505-2E9C-101B-9397-08002B2CF9AE}" pid="21" name="OutputDir">
    <vt:lpwstr>D:\My Documents\ugfluids\documents</vt:lpwstr>
  </property>
</Properties>
</file>